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98" r:id="rId4"/>
    <p:sldId id="337" r:id="rId5"/>
    <p:sldId id="299" r:id="rId6"/>
    <p:sldId id="300" r:id="rId7"/>
    <p:sldId id="301" r:id="rId8"/>
    <p:sldId id="336" r:id="rId9"/>
    <p:sldId id="302" r:id="rId10"/>
    <p:sldId id="335" r:id="rId11"/>
    <p:sldId id="303" r:id="rId12"/>
    <p:sldId id="313" r:id="rId13"/>
    <p:sldId id="307" r:id="rId14"/>
    <p:sldId id="308" r:id="rId15"/>
    <p:sldId id="309" r:id="rId16"/>
    <p:sldId id="318" r:id="rId17"/>
    <p:sldId id="319" r:id="rId18"/>
    <p:sldId id="323" r:id="rId19"/>
    <p:sldId id="320" r:id="rId20"/>
    <p:sldId id="324" r:id="rId21"/>
    <p:sldId id="325" r:id="rId22"/>
    <p:sldId id="326" r:id="rId23"/>
    <p:sldId id="327" r:id="rId24"/>
    <p:sldId id="330" r:id="rId25"/>
    <p:sldId id="328" r:id="rId26"/>
    <p:sldId id="329" r:id="rId27"/>
    <p:sldId id="331" r:id="rId28"/>
    <p:sldId id="332" r:id="rId29"/>
    <p:sldId id="338" r:id="rId30"/>
    <p:sldId id="33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22" autoAdjust="0"/>
    <p:restoredTop sz="86826" autoAdjust="0"/>
  </p:normalViewPr>
  <p:slideViewPr>
    <p:cSldViewPr snapToGrid="0" snapToObjects="1">
      <p:cViewPr>
        <p:scale>
          <a:sx n="68" d="100"/>
          <a:sy n="68" d="100"/>
        </p:scale>
        <p:origin x="-47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9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04-10-14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04-10-14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there no arrow between the user and the designer?</a:t>
            </a:r>
          </a:p>
          <a:p>
            <a:r>
              <a:rPr lang="en-US" baseline="0" dirty="0" smtClean="0"/>
              <a:t>Why is there a double arrow between the user and system image?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Wipers always went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www.releasetime.de</a:t>
            </a:r>
            <a:r>
              <a:rPr lang="en-US" dirty="0" smtClean="0"/>
              <a:t>/test-propellerhead-reason-4/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tightmixblog.com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-content/uploads/2007/11/audio-rack-</a:t>
            </a:r>
            <a:r>
              <a:rPr lang="en-US" dirty="0" err="1" smtClean="0"/>
              <a:t>units.jpg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Kenneth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5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F943A-70EB-9842-BCA6-5944031D518E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99469">
              <a:spcBef>
                <a:spcPct val="0"/>
              </a:spcBef>
            </a:pPr>
            <a:r>
              <a:rPr lang="en-CA" sz="2400" dirty="0" smtClean="0">
                <a:latin typeface="Times New Roman" charset="0"/>
              </a:rPr>
              <a:t>An expression that</a:t>
            </a:r>
            <a:r>
              <a:rPr lang="en-CA" sz="2400" baseline="0" dirty="0" smtClean="0">
                <a:latin typeface="Times New Roman" charset="0"/>
              </a:rPr>
              <a:t> has a separate figurative meaning from its literal meaning, and is based on common understanding and common use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F943A-70EB-9842-BCA6-5944031D518E}" type="slidenum">
              <a:rPr lang="en-US"/>
              <a:pPr/>
              <a:t>17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899469">
              <a:spcBef>
                <a:spcPct val="0"/>
              </a:spcBef>
            </a:pPr>
            <a:r>
              <a:rPr lang="en-CA" sz="2400" dirty="0" smtClean="0">
                <a:latin typeface="Times New Roman" charset="0"/>
              </a:rPr>
              <a:t>An expression that</a:t>
            </a:r>
            <a:r>
              <a:rPr lang="en-CA" sz="2400" baseline="0" dirty="0" smtClean="0">
                <a:latin typeface="Times New Roman" charset="0"/>
              </a:rPr>
              <a:t> has a separate figurative meaning from its literal meaning, and is based on common understanding and common use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www.conferencebike.com</a:t>
            </a:r>
            <a:r>
              <a:rPr lang="en-US" dirty="0" smtClean="0"/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Will this work?</a:t>
            </a:r>
          </a:p>
          <a:p>
            <a:r>
              <a:rPr lang="en-US" dirty="0" smtClean="0"/>
              <a:t>Why seven</a:t>
            </a:r>
            <a:r>
              <a:rPr lang="en-US" baseline="0" dirty="0" smtClean="0"/>
              <a:t> seats?</a:t>
            </a:r>
          </a:p>
          <a:p>
            <a:r>
              <a:rPr lang="en-US" baseline="0" dirty="0" smtClean="0"/>
              <a:t>How does the drive train work? Which wheels steer this thing?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conceptual model of a bike 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’ as good as we think it is, but it’s good enough to recognize this as a bike!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how much complex this gets when interacting with devices that have more complex functions (your computer, mobile phones)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how much complex this gets when interacting with devices that have more complex functions (your computer, mobile phones)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hyperlink" Target="http://images.google.ca/imgres?imgurl=http://www.kidsquartersonline.com/singl%20wall%20hangings/70500%20traffic%20light.JPG&amp;imgrefurl=http://www.kidsquartersonline.com/DD%20road_work.htm&amp;h=319&amp;w=235&amp;sz=19&amp;tbnid=OlaJS0V5uywJ:&amp;tbnh=112&amp;tbnw=83&amp;start=23&amp;prev=/images?q=Traffic+light&amp;start=20&amp;hl=en&amp;lr=&amp;ie=UTF-8&amp;sa=N" TargetMode="External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hyperlink" Target="http://images.google.ca/imgres?imgurl=http://www.kidsquartersonline.com/singl%20wall%20hangings/70500%20traffic%20light.JPG&amp;imgrefurl=http://www.kidsquartersonline.com/DD%20road_work.htm&amp;h=319&amp;w=235&amp;sz=19&amp;tbnid=OlaJS0V5uywJ:&amp;tbnh=112&amp;tbnw=83&amp;start=23&amp;prev=/images?q=Traffic+light&amp;start=20&amp;hl=en&amp;lr=&amp;ie=UTF-8&amp;sa=N" TargetMode="External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from the Design of Everyday Things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 and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</a:t>
            </a:r>
            <a:r>
              <a:rPr lang="en-US" dirty="0" smtClean="0"/>
              <a:t>Effects in GUIs</a:t>
            </a:r>
            <a:endParaRPr lang="en-US" dirty="0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How does knowing </a:t>
            </a:r>
            <a:r>
              <a:rPr lang="en-US" sz="2000" dirty="0" err="1"/>
              <a:t>MSPaint</a:t>
            </a:r>
            <a:endParaRPr lang="en-US" sz="2000" dirty="0"/>
          </a:p>
          <a:p>
            <a:r>
              <a:rPr lang="en-US" sz="2000" dirty="0"/>
              <a:t>help you in Photoshop?</a:t>
            </a:r>
          </a:p>
          <a:p>
            <a:pPr lvl="1"/>
            <a:r>
              <a:rPr lang="en-US" sz="1600" dirty="0"/>
              <a:t>e.g. rectangular control…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73363"/>
            <a:ext cx="381635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93863"/>
            <a:ext cx="4305300" cy="4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9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transfer their learning/expectations of similar objects to current objects</a:t>
            </a:r>
          </a:p>
          <a:p>
            <a:pPr lvl="1"/>
            <a:r>
              <a:rPr lang="en-US" sz="2400" dirty="0" smtClean="0"/>
              <a:t>» </a:t>
            </a:r>
            <a:r>
              <a:rPr lang="en-US" sz="2400" b="1" dirty="0" smtClean="0"/>
              <a:t>positive transfer</a:t>
            </a:r>
            <a:r>
              <a:rPr lang="en-US" sz="2400" dirty="0" smtClean="0"/>
              <a:t>: previous </a:t>
            </a:r>
            <a:r>
              <a:rPr lang="en-US" sz="2400" dirty="0" err="1" smtClean="0"/>
              <a:t>learnings</a:t>
            </a:r>
            <a:r>
              <a:rPr lang="en-US" sz="2400" dirty="0" smtClean="0"/>
              <a:t> applies to new situation</a:t>
            </a:r>
          </a:p>
          <a:p>
            <a:pPr lvl="1"/>
            <a:r>
              <a:rPr lang="en-US" sz="2400" dirty="0" smtClean="0"/>
              <a:t>» </a:t>
            </a:r>
            <a:r>
              <a:rPr lang="en-US" sz="2400" b="1" dirty="0" smtClean="0"/>
              <a:t>negative transfer</a:t>
            </a:r>
            <a:r>
              <a:rPr lang="en-US" sz="2400" dirty="0" smtClean="0"/>
              <a:t>: previous </a:t>
            </a:r>
            <a:r>
              <a:rPr lang="en-US" sz="2400" dirty="0" err="1" smtClean="0"/>
              <a:t>learnings</a:t>
            </a:r>
            <a:r>
              <a:rPr lang="en-US" sz="2400" dirty="0" smtClean="0"/>
              <a:t> conflicts with the new situation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363755" y="5591347"/>
            <a:ext cx="3145523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7" descr="TYPEWR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20" y="4877683"/>
            <a:ext cx="1133900" cy="141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798394" y="4782642"/>
            <a:ext cx="2455249" cy="1643374"/>
            <a:chOff x="1536" y="864"/>
            <a:chExt cx="2774" cy="2152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536" y="864"/>
              <a:ext cx="2432" cy="1763"/>
              <a:chOff x="1536" y="864"/>
              <a:chExt cx="2432" cy="1763"/>
            </a:xfrm>
          </p:grpSpPr>
          <p:sp>
            <p:nvSpPr>
              <p:cNvPr id="1351" name="Freeform 10"/>
              <p:cNvSpPr>
                <a:spLocks/>
              </p:cNvSpPr>
              <p:nvPr/>
            </p:nvSpPr>
            <p:spPr bwMode="auto">
              <a:xfrm>
                <a:off x="1749" y="2354"/>
                <a:ext cx="238" cy="107"/>
              </a:xfrm>
              <a:custGeom>
                <a:avLst/>
                <a:gdLst>
                  <a:gd name="T0" fmla="*/ 18 w 714"/>
                  <a:gd name="T1" fmla="*/ 46 h 323"/>
                  <a:gd name="T2" fmla="*/ 53 w 714"/>
                  <a:gd name="T3" fmla="*/ 35 h 323"/>
                  <a:gd name="T4" fmla="*/ 88 w 714"/>
                  <a:gd name="T5" fmla="*/ 29 h 323"/>
                  <a:gd name="T6" fmla="*/ 121 w 714"/>
                  <a:gd name="T7" fmla="*/ 26 h 323"/>
                  <a:gd name="T8" fmla="*/ 153 w 714"/>
                  <a:gd name="T9" fmla="*/ 27 h 323"/>
                  <a:gd name="T10" fmla="*/ 183 w 714"/>
                  <a:gd name="T11" fmla="*/ 32 h 323"/>
                  <a:gd name="T12" fmla="*/ 214 w 714"/>
                  <a:gd name="T13" fmla="*/ 42 h 323"/>
                  <a:gd name="T14" fmla="*/ 241 w 714"/>
                  <a:gd name="T15" fmla="*/ 54 h 323"/>
                  <a:gd name="T16" fmla="*/ 278 w 714"/>
                  <a:gd name="T17" fmla="*/ 77 h 323"/>
                  <a:gd name="T18" fmla="*/ 314 w 714"/>
                  <a:gd name="T19" fmla="*/ 114 h 323"/>
                  <a:gd name="T20" fmla="*/ 345 w 714"/>
                  <a:gd name="T21" fmla="*/ 160 h 323"/>
                  <a:gd name="T22" fmla="*/ 374 w 714"/>
                  <a:gd name="T23" fmla="*/ 209 h 323"/>
                  <a:gd name="T24" fmla="*/ 403 w 714"/>
                  <a:gd name="T25" fmla="*/ 254 h 323"/>
                  <a:gd name="T26" fmla="*/ 435 w 714"/>
                  <a:gd name="T27" fmla="*/ 283 h 323"/>
                  <a:gd name="T28" fmla="*/ 468 w 714"/>
                  <a:gd name="T29" fmla="*/ 302 h 323"/>
                  <a:gd name="T30" fmla="*/ 499 w 714"/>
                  <a:gd name="T31" fmla="*/ 314 h 323"/>
                  <a:gd name="T32" fmla="*/ 528 w 714"/>
                  <a:gd name="T33" fmla="*/ 320 h 323"/>
                  <a:gd name="T34" fmla="*/ 573 w 714"/>
                  <a:gd name="T35" fmla="*/ 323 h 323"/>
                  <a:gd name="T36" fmla="*/ 625 w 714"/>
                  <a:gd name="T37" fmla="*/ 322 h 323"/>
                  <a:gd name="T38" fmla="*/ 665 w 714"/>
                  <a:gd name="T39" fmla="*/ 319 h 323"/>
                  <a:gd name="T40" fmla="*/ 714 w 714"/>
                  <a:gd name="T41" fmla="*/ 288 h 323"/>
                  <a:gd name="T42" fmla="*/ 692 w 714"/>
                  <a:gd name="T43" fmla="*/ 288 h 323"/>
                  <a:gd name="T44" fmla="*/ 668 w 714"/>
                  <a:gd name="T45" fmla="*/ 290 h 323"/>
                  <a:gd name="T46" fmla="*/ 641 w 714"/>
                  <a:gd name="T47" fmla="*/ 291 h 323"/>
                  <a:gd name="T48" fmla="*/ 613 w 714"/>
                  <a:gd name="T49" fmla="*/ 293 h 323"/>
                  <a:gd name="T50" fmla="*/ 587 w 714"/>
                  <a:gd name="T51" fmla="*/ 294 h 323"/>
                  <a:gd name="T52" fmla="*/ 560 w 714"/>
                  <a:gd name="T53" fmla="*/ 294 h 323"/>
                  <a:gd name="T54" fmla="*/ 537 w 714"/>
                  <a:gd name="T55" fmla="*/ 291 h 323"/>
                  <a:gd name="T56" fmla="*/ 518 w 714"/>
                  <a:gd name="T57" fmla="*/ 288 h 323"/>
                  <a:gd name="T58" fmla="*/ 478 w 714"/>
                  <a:gd name="T59" fmla="*/ 270 h 323"/>
                  <a:gd name="T60" fmla="*/ 443 w 714"/>
                  <a:gd name="T61" fmla="*/ 244 h 323"/>
                  <a:gd name="T62" fmla="*/ 416 w 714"/>
                  <a:gd name="T63" fmla="*/ 220 h 323"/>
                  <a:gd name="T64" fmla="*/ 402 w 714"/>
                  <a:gd name="T65" fmla="*/ 202 h 323"/>
                  <a:gd name="T66" fmla="*/ 371 w 714"/>
                  <a:gd name="T67" fmla="*/ 141 h 323"/>
                  <a:gd name="T68" fmla="*/ 336 w 714"/>
                  <a:gd name="T69" fmla="*/ 92 h 323"/>
                  <a:gd name="T70" fmla="*/ 298 w 714"/>
                  <a:gd name="T71" fmla="*/ 56 h 323"/>
                  <a:gd name="T72" fmla="*/ 259 w 714"/>
                  <a:gd name="T73" fmla="*/ 31 h 323"/>
                  <a:gd name="T74" fmla="*/ 222 w 714"/>
                  <a:gd name="T75" fmla="*/ 14 h 323"/>
                  <a:gd name="T76" fmla="*/ 187 w 714"/>
                  <a:gd name="T77" fmla="*/ 4 h 323"/>
                  <a:gd name="T78" fmla="*/ 156 w 714"/>
                  <a:gd name="T79" fmla="*/ 0 h 323"/>
                  <a:gd name="T80" fmla="*/ 129 w 714"/>
                  <a:gd name="T81" fmla="*/ 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4" h="323">
                    <a:moveTo>
                      <a:pt x="0" y="54"/>
                    </a:moveTo>
                    <a:lnTo>
                      <a:pt x="18" y="46"/>
                    </a:lnTo>
                    <a:lnTo>
                      <a:pt x="36" y="40"/>
                    </a:lnTo>
                    <a:lnTo>
                      <a:pt x="53" y="35"/>
                    </a:lnTo>
                    <a:lnTo>
                      <a:pt x="71" y="32"/>
                    </a:lnTo>
                    <a:lnTo>
                      <a:pt x="88" y="29"/>
                    </a:lnTo>
                    <a:lnTo>
                      <a:pt x="105" y="27"/>
                    </a:lnTo>
                    <a:lnTo>
                      <a:pt x="121" y="26"/>
                    </a:lnTo>
                    <a:lnTo>
                      <a:pt x="138" y="26"/>
                    </a:lnTo>
                    <a:lnTo>
                      <a:pt x="153" y="27"/>
                    </a:lnTo>
                    <a:lnTo>
                      <a:pt x="168" y="29"/>
                    </a:lnTo>
                    <a:lnTo>
                      <a:pt x="183" y="32"/>
                    </a:lnTo>
                    <a:lnTo>
                      <a:pt x="199" y="37"/>
                    </a:lnTo>
                    <a:lnTo>
                      <a:pt x="214" y="42"/>
                    </a:lnTo>
                    <a:lnTo>
                      <a:pt x="228" y="48"/>
                    </a:lnTo>
                    <a:lnTo>
                      <a:pt x="241" y="54"/>
                    </a:lnTo>
                    <a:lnTo>
                      <a:pt x="256" y="62"/>
                    </a:lnTo>
                    <a:lnTo>
                      <a:pt x="278" y="77"/>
                    </a:lnTo>
                    <a:lnTo>
                      <a:pt x="297" y="95"/>
                    </a:lnTo>
                    <a:lnTo>
                      <a:pt x="314" y="114"/>
                    </a:lnTo>
                    <a:lnTo>
                      <a:pt x="331" y="136"/>
                    </a:lnTo>
                    <a:lnTo>
                      <a:pt x="345" y="160"/>
                    </a:lnTo>
                    <a:lnTo>
                      <a:pt x="360" y="184"/>
                    </a:lnTo>
                    <a:lnTo>
                      <a:pt x="374" y="209"/>
                    </a:lnTo>
                    <a:lnTo>
                      <a:pt x="390" y="235"/>
                    </a:lnTo>
                    <a:lnTo>
                      <a:pt x="403" y="254"/>
                    </a:lnTo>
                    <a:lnTo>
                      <a:pt x="419" y="270"/>
                    </a:lnTo>
                    <a:lnTo>
                      <a:pt x="435" y="283"/>
                    </a:lnTo>
                    <a:lnTo>
                      <a:pt x="451" y="294"/>
                    </a:lnTo>
                    <a:lnTo>
                      <a:pt x="468" y="302"/>
                    </a:lnTo>
                    <a:lnTo>
                      <a:pt x="484" y="308"/>
                    </a:lnTo>
                    <a:lnTo>
                      <a:pt x="499" y="314"/>
                    </a:lnTo>
                    <a:lnTo>
                      <a:pt x="512" y="318"/>
                    </a:lnTo>
                    <a:lnTo>
                      <a:pt x="528" y="320"/>
                    </a:lnTo>
                    <a:lnTo>
                      <a:pt x="549" y="323"/>
                    </a:lnTo>
                    <a:lnTo>
                      <a:pt x="573" y="323"/>
                    </a:lnTo>
                    <a:lnTo>
                      <a:pt x="600" y="323"/>
                    </a:lnTo>
                    <a:lnTo>
                      <a:pt x="625" y="322"/>
                    </a:lnTo>
                    <a:lnTo>
                      <a:pt x="647" y="320"/>
                    </a:lnTo>
                    <a:lnTo>
                      <a:pt x="665" y="319"/>
                    </a:lnTo>
                    <a:lnTo>
                      <a:pt x="677" y="318"/>
                    </a:lnTo>
                    <a:lnTo>
                      <a:pt x="714" y="288"/>
                    </a:lnTo>
                    <a:lnTo>
                      <a:pt x="704" y="288"/>
                    </a:lnTo>
                    <a:lnTo>
                      <a:pt x="692" y="288"/>
                    </a:lnTo>
                    <a:lnTo>
                      <a:pt x="680" y="289"/>
                    </a:lnTo>
                    <a:lnTo>
                      <a:pt x="668" y="290"/>
                    </a:lnTo>
                    <a:lnTo>
                      <a:pt x="654" y="290"/>
                    </a:lnTo>
                    <a:lnTo>
                      <a:pt x="641" y="291"/>
                    </a:lnTo>
                    <a:lnTo>
                      <a:pt x="628" y="293"/>
                    </a:lnTo>
                    <a:lnTo>
                      <a:pt x="613" y="293"/>
                    </a:lnTo>
                    <a:lnTo>
                      <a:pt x="600" y="294"/>
                    </a:lnTo>
                    <a:lnTo>
                      <a:pt x="587" y="294"/>
                    </a:lnTo>
                    <a:lnTo>
                      <a:pt x="573" y="294"/>
                    </a:lnTo>
                    <a:lnTo>
                      <a:pt x="560" y="294"/>
                    </a:lnTo>
                    <a:lnTo>
                      <a:pt x="548" y="293"/>
                    </a:lnTo>
                    <a:lnTo>
                      <a:pt x="537" y="291"/>
                    </a:lnTo>
                    <a:lnTo>
                      <a:pt x="528" y="290"/>
                    </a:lnTo>
                    <a:lnTo>
                      <a:pt x="518" y="288"/>
                    </a:lnTo>
                    <a:lnTo>
                      <a:pt x="497" y="279"/>
                    </a:lnTo>
                    <a:lnTo>
                      <a:pt x="478" y="270"/>
                    </a:lnTo>
                    <a:lnTo>
                      <a:pt x="460" y="258"/>
                    </a:lnTo>
                    <a:lnTo>
                      <a:pt x="443" y="244"/>
                    </a:lnTo>
                    <a:lnTo>
                      <a:pt x="429" y="232"/>
                    </a:lnTo>
                    <a:lnTo>
                      <a:pt x="416" y="220"/>
                    </a:lnTo>
                    <a:lnTo>
                      <a:pt x="407" y="211"/>
                    </a:lnTo>
                    <a:lnTo>
                      <a:pt x="402" y="202"/>
                    </a:lnTo>
                    <a:lnTo>
                      <a:pt x="386" y="170"/>
                    </a:lnTo>
                    <a:lnTo>
                      <a:pt x="371" y="141"/>
                    </a:lnTo>
                    <a:lnTo>
                      <a:pt x="352" y="115"/>
                    </a:lnTo>
                    <a:lnTo>
                      <a:pt x="336" y="92"/>
                    </a:lnTo>
                    <a:lnTo>
                      <a:pt x="316" y="73"/>
                    </a:lnTo>
                    <a:lnTo>
                      <a:pt x="298" y="56"/>
                    </a:lnTo>
                    <a:lnTo>
                      <a:pt x="279" y="42"/>
                    </a:lnTo>
                    <a:lnTo>
                      <a:pt x="259" y="31"/>
                    </a:lnTo>
                    <a:lnTo>
                      <a:pt x="241" y="21"/>
                    </a:lnTo>
                    <a:lnTo>
                      <a:pt x="222" y="14"/>
                    </a:lnTo>
                    <a:lnTo>
                      <a:pt x="204" y="8"/>
                    </a:lnTo>
                    <a:lnTo>
                      <a:pt x="187" y="4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Freeform 11"/>
              <p:cNvSpPr>
                <a:spLocks/>
              </p:cNvSpPr>
              <p:nvPr/>
            </p:nvSpPr>
            <p:spPr bwMode="auto">
              <a:xfrm>
                <a:off x="1749" y="2354"/>
                <a:ext cx="238" cy="107"/>
              </a:xfrm>
              <a:custGeom>
                <a:avLst/>
                <a:gdLst>
                  <a:gd name="T0" fmla="*/ 0 w 714"/>
                  <a:gd name="T1" fmla="*/ 54 h 323"/>
                  <a:gd name="T2" fmla="*/ 36 w 714"/>
                  <a:gd name="T3" fmla="*/ 40 h 323"/>
                  <a:gd name="T4" fmla="*/ 71 w 714"/>
                  <a:gd name="T5" fmla="*/ 32 h 323"/>
                  <a:gd name="T6" fmla="*/ 105 w 714"/>
                  <a:gd name="T7" fmla="*/ 27 h 323"/>
                  <a:gd name="T8" fmla="*/ 138 w 714"/>
                  <a:gd name="T9" fmla="*/ 26 h 323"/>
                  <a:gd name="T10" fmla="*/ 168 w 714"/>
                  <a:gd name="T11" fmla="*/ 29 h 323"/>
                  <a:gd name="T12" fmla="*/ 199 w 714"/>
                  <a:gd name="T13" fmla="*/ 37 h 323"/>
                  <a:gd name="T14" fmla="*/ 228 w 714"/>
                  <a:gd name="T15" fmla="*/ 48 h 323"/>
                  <a:gd name="T16" fmla="*/ 256 w 714"/>
                  <a:gd name="T17" fmla="*/ 62 h 323"/>
                  <a:gd name="T18" fmla="*/ 278 w 714"/>
                  <a:gd name="T19" fmla="*/ 77 h 323"/>
                  <a:gd name="T20" fmla="*/ 314 w 714"/>
                  <a:gd name="T21" fmla="*/ 114 h 323"/>
                  <a:gd name="T22" fmla="*/ 345 w 714"/>
                  <a:gd name="T23" fmla="*/ 160 h 323"/>
                  <a:gd name="T24" fmla="*/ 374 w 714"/>
                  <a:gd name="T25" fmla="*/ 209 h 323"/>
                  <a:gd name="T26" fmla="*/ 390 w 714"/>
                  <a:gd name="T27" fmla="*/ 235 h 323"/>
                  <a:gd name="T28" fmla="*/ 419 w 714"/>
                  <a:gd name="T29" fmla="*/ 270 h 323"/>
                  <a:gd name="T30" fmla="*/ 451 w 714"/>
                  <a:gd name="T31" fmla="*/ 294 h 323"/>
                  <a:gd name="T32" fmla="*/ 484 w 714"/>
                  <a:gd name="T33" fmla="*/ 308 h 323"/>
                  <a:gd name="T34" fmla="*/ 512 w 714"/>
                  <a:gd name="T35" fmla="*/ 318 h 323"/>
                  <a:gd name="T36" fmla="*/ 528 w 714"/>
                  <a:gd name="T37" fmla="*/ 320 h 323"/>
                  <a:gd name="T38" fmla="*/ 573 w 714"/>
                  <a:gd name="T39" fmla="*/ 323 h 323"/>
                  <a:gd name="T40" fmla="*/ 625 w 714"/>
                  <a:gd name="T41" fmla="*/ 322 h 323"/>
                  <a:gd name="T42" fmla="*/ 665 w 714"/>
                  <a:gd name="T43" fmla="*/ 319 h 323"/>
                  <a:gd name="T44" fmla="*/ 714 w 714"/>
                  <a:gd name="T45" fmla="*/ 288 h 323"/>
                  <a:gd name="T46" fmla="*/ 704 w 714"/>
                  <a:gd name="T47" fmla="*/ 288 h 323"/>
                  <a:gd name="T48" fmla="*/ 680 w 714"/>
                  <a:gd name="T49" fmla="*/ 289 h 323"/>
                  <a:gd name="T50" fmla="*/ 654 w 714"/>
                  <a:gd name="T51" fmla="*/ 290 h 323"/>
                  <a:gd name="T52" fmla="*/ 628 w 714"/>
                  <a:gd name="T53" fmla="*/ 293 h 323"/>
                  <a:gd name="T54" fmla="*/ 600 w 714"/>
                  <a:gd name="T55" fmla="*/ 294 h 323"/>
                  <a:gd name="T56" fmla="*/ 573 w 714"/>
                  <a:gd name="T57" fmla="*/ 294 h 323"/>
                  <a:gd name="T58" fmla="*/ 548 w 714"/>
                  <a:gd name="T59" fmla="*/ 293 h 323"/>
                  <a:gd name="T60" fmla="*/ 528 w 714"/>
                  <a:gd name="T61" fmla="*/ 290 h 323"/>
                  <a:gd name="T62" fmla="*/ 518 w 714"/>
                  <a:gd name="T63" fmla="*/ 288 h 323"/>
                  <a:gd name="T64" fmla="*/ 478 w 714"/>
                  <a:gd name="T65" fmla="*/ 270 h 323"/>
                  <a:gd name="T66" fmla="*/ 443 w 714"/>
                  <a:gd name="T67" fmla="*/ 244 h 323"/>
                  <a:gd name="T68" fmla="*/ 416 w 714"/>
                  <a:gd name="T69" fmla="*/ 220 h 323"/>
                  <a:gd name="T70" fmla="*/ 402 w 714"/>
                  <a:gd name="T71" fmla="*/ 202 h 323"/>
                  <a:gd name="T72" fmla="*/ 386 w 714"/>
                  <a:gd name="T73" fmla="*/ 170 h 323"/>
                  <a:gd name="T74" fmla="*/ 352 w 714"/>
                  <a:gd name="T75" fmla="*/ 115 h 323"/>
                  <a:gd name="T76" fmla="*/ 316 w 714"/>
                  <a:gd name="T77" fmla="*/ 73 h 323"/>
                  <a:gd name="T78" fmla="*/ 279 w 714"/>
                  <a:gd name="T79" fmla="*/ 42 h 323"/>
                  <a:gd name="T80" fmla="*/ 241 w 714"/>
                  <a:gd name="T81" fmla="*/ 21 h 323"/>
                  <a:gd name="T82" fmla="*/ 204 w 714"/>
                  <a:gd name="T83" fmla="*/ 8 h 323"/>
                  <a:gd name="T84" fmla="*/ 171 w 714"/>
                  <a:gd name="T85" fmla="*/ 2 h 323"/>
                  <a:gd name="T86" fmla="*/ 141 w 714"/>
                  <a:gd name="T87" fmla="*/ 0 h 323"/>
                  <a:gd name="T88" fmla="*/ 0 w 714"/>
                  <a:gd name="T89" fmla="*/ 54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14" h="323">
                    <a:moveTo>
                      <a:pt x="0" y="54"/>
                    </a:moveTo>
                    <a:lnTo>
                      <a:pt x="0" y="54"/>
                    </a:lnTo>
                    <a:lnTo>
                      <a:pt x="18" y="46"/>
                    </a:lnTo>
                    <a:lnTo>
                      <a:pt x="36" y="40"/>
                    </a:lnTo>
                    <a:lnTo>
                      <a:pt x="53" y="35"/>
                    </a:lnTo>
                    <a:lnTo>
                      <a:pt x="71" y="32"/>
                    </a:lnTo>
                    <a:lnTo>
                      <a:pt x="88" y="29"/>
                    </a:lnTo>
                    <a:lnTo>
                      <a:pt x="105" y="27"/>
                    </a:lnTo>
                    <a:lnTo>
                      <a:pt x="121" y="26"/>
                    </a:lnTo>
                    <a:lnTo>
                      <a:pt x="138" y="26"/>
                    </a:lnTo>
                    <a:lnTo>
                      <a:pt x="153" y="27"/>
                    </a:lnTo>
                    <a:lnTo>
                      <a:pt x="168" y="29"/>
                    </a:lnTo>
                    <a:lnTo>
                      <a:pt x="183" y="32"/>
                    </a:lnTo>
                    <a:lnTo>
                      <a:pt x="199" y="37"/>
                    </a:lnTo>
                    <a:lnTo>
                      <a:pt x="214" y="42"/>
                    </a:lnTo>
                    <a:lnTo>
                      <a:pt x="228" y="48"/>
                    </a:lnTo>
                    <a:lnTo>
                      <a:pt x="241" y="54"/>
                    </a:lnTo>
                    <a:lnTo>
                      <a:pt x="256" y="62"/>
                    </a:lnTo>
                    <a:lnTo>
                      <a:pt x="256" y="62"/>
                    </a:lnTo>
                    <a:lnTo>
                      <a:pt x="278" y="77"/>
                    </a:lnTo>
                    <a:lnTo>
                      <a:pt x="297" y="95"/>
                    </a:lnTo>
                    <a:lnTo>
                      <a:pt x="314" y="114"/>
                    </a:lnTo>
                    <a:lnTo>
                      <a:pt x="331" y="136"/>
                    </a:lnTo>
                    <a:lnTo>
                      <a:pt x="345" y="160"/>
                    </a:lnTo>
                    <a:lnTo>
                      <a:pt x="360" y="184"/>
                    </a:lnTo>
                    <a:lnTo>
                      <a:pt x="374" y="209"/>
                    </a:lnTo>
                    <a:lnTo>
                      <a:pt x="390" y="235"/>
                    </a:lnTo>
                    <a:lnTo>
                      <a:pt x="390" y="235"/>
                    </a:lnTo>
                    <a:lnTo>
                      <a:pt x="403" y="254"/>
                    </a:lnTo>
                    <a:lnTo>
                      <a:pt x="419" y="270"/>
                    </a:lnTo>
                    <a:lnTo>
                      <a:pt x="435" y="283"/>
                    </a:lnTo>
                    <a:lnTo>
                      <a:pt x="451" y="294"/>
                    </a:lnTo>
                    <a:lnTo>
                      <a:pt x="468" y="302"/>
                    </a:lnTo>
                    <a:lnTo>
                      <a:pt x="484" y="308"/>
                    </a:lnTo>
                    <a:lnTo>
                      <a:pt x="499" y="314"/>
                    </a:lnTo>
                    <a:lnTo>
                      <a:pt x="512" y="318"/>
                    </a:lnTo>
                    <a:lnTo>
                      <a:pt x="512" y="318"/>
                    </a:lnTo>
                    <a:lnTo>
                      <a:pt x="528" y="320"/>
                    </a:lnTo>
                    <a:lnTo>
                      <a:pt x="549" y="323"/>
                    </a:lnTo>
                    <a:lnTo>
                      <a:pt x="573" y="323"/>
                    </a:lnTo>
                    <a:lnTo>
                      <a:pt x="600" y="323"/>
                    </a:lnTo>
                    <a:lnTo>
                      <a:pt x="625" y="322"/>
                    </a:lnTo>
                    <a:lnTo>
                      <a:pt x="647" y="320"/>
                    </a:lnTo>
                    <a:lnTo>
                      <a:pt x="665" y="319"/>
                    </a:lnTo>
                    <a:lnTo>
                      <a:pt x="677" y="318"/>
                    </a:lnTo>
                    <a:lnTo>
                      <a:pt x="714" y="288"/>
                    </a:lnTo>
                    <a:lnTo>
                      <a:pt x="714" y="288"/>
                    </a:lnTo>
                    <a:lnTo>
                      <a:pt x="704" y="288"/>
                    </a:lnTo>
                    <a:lnTo>
                      <a:pt x="692" y="288"/>
                    </a:lnTo>
                    <a:lnTo>
                      <a:pt x="680" y="289"/>
                    </a:lnTo>
                    <a:lnTo>
                      <a:pt x="668" y="290"/>
                    </a:lnTo>
                    <a:lnTo>
                      <a:pt x="654" y="290"/>
                    </a:lnTo>
                    <a:lnTo>
                      <a:pt x="641" y="291"/>
                    </a:lnTo>
                    <a:lnTo>
                      <a:pt x="628" y="293"/>
                    </a:lnTo>
                    <a:lnTo>
                      <a:pt x="613" y="293"/>
                    </a:lnTo>
                    <a:lnTo>
                      <a:pt x="600" y="294"/>
                    </a:lnTo>
                    <a:lnTo>
                      <a:pt x="587" y="294"/>
                    </a:lnTo>
                    <a:lnTo>
                      <a:pt x="573" y="294"/>
                    </a:lnTo>
                    <a:lnTo>
                      <a:pt x="560" y="294"/>
                    </a:lnTo>
                    <a:lnTo>
                      <a:pt x="548" y="293"/>
                    </a:lnTo>
                    <a:lnTo>
                      <a:pt x="537" y="291"/>
                    </a:lnTo>
                    <a:lnTo>
                      <a:pt x="528" y="290"/>
                    </a:lnTo>
                    <a:lnTo>
                      <a:pt x="518" y="288"/>
                    </a:lnTo>
                    <a:lnTo>
                      <a:pt x="518" y="288"/>
                    </a:lnTo>
                    <a:lnTo>
                      <a:pt x="497" y="279"/>
                    </a:lnTo>
                    <a:lnTo>
                      <a:pt x="478" y="270"/>
                    </a:lnTo>
                    <a:lnTo>
                      <a:pt x="460" y="258"/>
                    </a:lnTo>
                    <a:lnTo>
                      <a:pt x="443" y="244"/>
                    </a:lnTo>
                    <a:lnTo>
                      <a:pt x="429" y="232"/>
                    </a:lnTo>
                    <a:lnTo>
                      <a:pt x="416" y="220"/>
                    </a:lnTo>
                    <a:lnTo>
                      <a:pt x="407" y="211"/>
                    </a:lnTo>
                    <a:lnTo>
                      <a:pt x="402" y="202"/>
                    </a:lnTo>
                    <a:lnTo>
                      <a:pt x="402" y="202"/>
                    </a:lnTo>
                    <a:lnTo>
                      <a:pt x="386" y="170"/>
                    </a:lnTo>
                    <a:lnTo>
                      <a:pt x="371" y="141"/>
                    </a:lnTo>
                    <a:lnTo>
                      <a:pt x="352" y="115"/>
                    </a:lnTo>
                    <a:lnTo>
                      <a:pt x="336" y="92"/>
                    </a:lnTo>
                    <a:lnTo>
                      <a:pt x="316" y="73"/>
                    </a:lnTo>
                    <a:lnTo>
                      <a:pt x="298" y="56"/>
                    </a:lnTo>
                    <a:lnTo>
                      <a:pt x="279" y="42"/>
                    </a:lnTo>
                    <a:lnTo>
                      <a:pt x="259" y="31"/>
                    </a:lnTo>
                    <a:lnTo>
                      <a:pt x="241" y="21"/>
                    </a:lnTo>
                    <a:lnTo>
                      <a:pt x="222" y="14"/>
                    </a:lnTo>
                    <a:lnTo>
                      <a:pt x="204" y="8"/>
                    </a:lnTo>
                    <a:lnTo>
                      <a:pt x="187" y="4"/>
                    </a:lnTo>
                    <a:lnTo>
                      <a:pt x="171" y="2"/>
                    </a:lnTo>
                    <a:lnTo>
                      <a:pt x="156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Freeform 12"/>
              <p:cNvSpPr>
                <a:spLocks/>
              </p:cNvSpPr>
              <p:nvPr/>
            </p:nvSpPr>
            <p:spPr bwMode="auto">
              <a:xfrm>
                <a:off x="3604" y="2464"/>
                <a:ext cx="364" cy="163"/>
              </a:xfrm>
              <a:custGeom>
                <a:avLst/>
                <a:gdLst>
                  <a:gd name="T0" fmla="*/ 852 w 1092"/>
                  <a:gd name="T1" fmla="*/ 321 h 490"/>
                  <a:gd name="T2" fmla="*/ 890 w 1092"/>
                  <a:gd name="T3" fmla="*/ 327 h 490"/>
                  <a:gd name="T4" fmla="*/ 926 w 1092"/>
                  <a:gd name="T5" fmla="*/ 353 h 490"/>
                  <a:gd name="T6" fmla="*/ 962 w 1092"/>
                  <a:gd name="T7" fmla="*/ 388 h 490"/>
                  <a:gd name="T8" fmla="*/ 991 w 1092"/>
                  <a:gd name="T9" fmla="*/ 420 h 490"/>
                  <a:gd name="T10" fmla="*/ 1029 w 1092"/>
                  <a:gd name="T11" fmla="*/ 490 h 490"/>
                  <a:gd name="T12" fmla="*/ 1059 w 1092"/>
                  <a:gd name="T13" fmla="*/ 429 h 490"/>
                  <a:gd name="T14" fmla="*/ 1041 w 1092"/>
                  <a:gd name="T15" fmla="*/ 410 h 490"/>
                  <a:gd name="T16" fmla="*/ 1017 w 1092"/>
                  <a:gd name="T17" fmla="*/ 385 h 490"/>
                  <a:gd name="T18" fmla="*/ 988 w 1092"/>
                  <a:gd name="T19" fmla="*/ 358 h 490"/>
                  <a:gd name="T20" fmla="*/ 926 w 1092"/>
                  <a:gd name="T21" fmla="*/ 313 h 490"/>
                  <a:gd name="T22" fmla="*/ 850 w 1092"/>
                  <a:gd name="T23" fmla="*/ 288 h 490"/>
                  <a:gd name="T24" fmla="*/ 816 w 1092"/>
                  <a:gd name="T25" fmla="*/ 289 h 490"/>
                  <a:gd name="T26" fmla="*/ 778 w 1092"/>
                  <a:gd name="T27" fmla="*/ 291 h 490"/>
                  <a:gd name="T28" fmla="*/ 736 w 1092"/>
                  <a:gd name="T29" fmla="*/ 294 h 490"/>
                  <a:gd name="T30" fmla="*/ 697 w 1092"/>
                  <a:gd name="T31" fmla="*/ 294 h 490"/>
                  <a:gd name="T32" fmla="*/ 664 w 1092"/>
                  <a:gd name="T33" fmla="*/ 290 h 490"/>
                  <a:gd name="T34" fmla="*/ 615 w 1092"/>
                  <a:gd name="T35" fmla="*/ 269 h 490"/>
                  <a:gd name="T36" fmla="*/ 565 w 1092"/>
                  <a:gd name="T37" fmla="*/ 232 h 490"/>
                  <a:gd name="T38" fmla="*/ 538 w 1092"/>
                  <a:gd name="T39" fmla="*/ 202 h 490"/>
                  <a:gd name="T40" fmla="*/ 489 w 1092"/>
                  <a:gd name="T41" fmla="*/ 115 h 490"/>
                  <a:gd name="T42" fmla="*/ 435 w 1092"/>
                  <a:gd name="T43" fmla="*/ 56 h 490"/>
                  <a:gd name="T44" fmla="*/ 377 w 1092"/>
                  <a:gd name="T45" fmla="*/ 21 h 490"/>
                  <a:gd name="T46" fmla="*/ 323 w 1092"/>
                  <a:gd name="T47" fmla="*/ 4 h 490"/>
                  <a:gd name="T48" fmla="*/ 278 w 1092"/>
                  <a:gd name="T49" fmla="*/ 0 h 490"/>
                  <a:gd name="T50" fmla="*/ 239 w 1092"/>
                  <a:gd name="T51" fmla="*/ 5 h 490"/>
                  <a:gd name="T52" fmla="*/ 191 w 1092"/>
                  <a:gd name="T53" fmla="*/ 15 h 490"/>
                  <a:gd name="T54" fmla="*/ 136 w 1092"/>
                  <a:gd name="T55" fmla="*/ 29 h 490"/>
                  <a:gd name="T56" fmla="*/ 81 w 1092"/>
                  <a:gd name="T57" fmla="*/ 48 h 490"/>
                  <a:gd name="T58" fmla="*/ 29 w 1092"/>
                  <a:gd name="T59" fmla="*/ 70 h 490"/>
                  <a:gd name="T60" fmla="*/ 9 w 1092"/>
                  <a:gd name="T61" fmla="*/ 117 h 490"/>
                  <a:gd name="T62" fmla="*/ 41 w 1092"/>
                  <a:gd name="T63" fmla="*/ 94 h 490"/>
                  <a:gd name="T64" fmla="*/ 80 w 1092"/>
                  <a:gd name="T65" fmla="*/ 76 h 490"/>
                  <a:gd name="T66" fmla="*/ 153 w 1092"/>
                  <a:gd name="T67" fmla="*/ 46 h 490"/>
                  <a:gd name="T68" fmla="*/ 206 w 1092"/>
                  <a:gd name="T69" fmla="*/ 32 h 490"/>
                  <a:gd name="T70" fmla="*/ 257 w 1092"/>
                  <a:gd name="T71" fmla="*/ 25 h 490"/>
                  <a:gd name="T72" fmla="*/ 304 w 1092"/>
                  <a:gd name="T73" fmla="*/ 29 h 490"/>
                  <a:gd name="T74" fmla="*/ 350 w 1092"/>
                  <a:gd name="T75" fmla="*/ 41 h 490"/>
                  <a:gd name="T76" fmla="*/ 392 w 1092"/>
                  <a:gd name="T77" fmla="*/ 62 h 490"/>
                  <a:gd name="T78" fmla="*/ 450 w 1092"/>
                  <a:gd name="T79" fmla="*/ 114 h 490"/>
                  <a:gd name="T80" fmla="*/ 496 w 1092"/>
                  <a:gd name="T81" fmla="*/ 184 h 490"/>
                  <a:gd name="T82" fmla="*/ 540 w 1092"/>
                  <a:gd name="T83" fmla="*/ 254 h 490"/>
                  <a:gd name="T84" fmla="*/ 588 w 1092"/>
                  <a:gd name="T85" fmla="*/ 294 h 490"/>
                  <a:gd name="T86" fmla="*/ 635 w 1092"/>
                  <a:gd name="T87" fmla="*/ 314 h 490"/>
                  <a:gd name="T88" fmla="*/ 686 w 1092"/>
                  <a:gd name="T89" fmla="*/ 323 h 490"/>
                  <a:gd name="T90" fmla="*/ 762 w 1092"/>
                  <a:gd name="T91" fmla="*/ 321 h 490"/>
                  <a:gd name="T92" fmla="*/ 814 w 1092"/>
                  <a:gd name="T93" fmla="*/ 318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2" h="490">
                    <a:moveTo>
                      <a:pt x="814" y="318"/>
                    </a:moveTo>
                    <a:lnTo>
                      <a:pt x="836" y="320"/>
                    </a:lnTo>
                    <a:lnTo>
                      <a:pt x="852" y="321"/>
                    </a:lnTo>
                    <a:lnTo>
                      <a:pt x="867" y="323"/>
                    </a:lnTo>
                    <a:lnTo>
                      <a:pt x="879" y="324"/>
                    </a:lnTo>
                    <a:lnTo>
                      <a:pt x="890" y="327"/>
                    </a:lnTo>
                    <a:lnTo>
                      <a:pt x="901" y="332"/>
                    </a:lnTo>
                    <a:lnTo>
                      <a:pt x="912" y="341"/>
                    </a:lnTo>
                    <a:lnTo>
                      <a:pt x="926" y="353"/>
                    </a:lnTo>
                    <a:lnTo>
                      <a:pt x="941" y="366"/>
                    </a:lnTo>
                    <a:lnTo>
                      <a:pt x="953" y="378"/>
                    </a:lnTo>
                    <a:lnTo>
                      <a:pt x="962" y="388"/>
                    </a:lnTo>
                    <a:lnTo>
                      <a:pt x="972" y="397"/>
                    </a:lnTo>
                    <a:lnTo>
                      <a:pt x="982" y="408"/>
                    </a:lnTo>
                    <a:lnTo>
                      <a:pt x="991" y="420"/>
                    </a:lnTo>
                    <a:lnTo>
                      <a:pt x="1002" y="434"/>
                    </a:lnTo>
                    <a:lnTo>
                      <a:pt x="1015" y="451"/>
                    </a:lnTo>
                    <a:lnTo>
                      <a:pt x="1029" y="490"/>
                    </a:lnTo>
                    <a:lnTo>
                      <a:pt x="1092" y="445"/>
                    </a:lnTo>
                    <a:lnTo>
                      <a:pt x="1060" y="430"/>
                    </a:lnTo>
                    <a:lnTo>
                      <a:pt x="1059" y="429"/>
                    </a:lnTo>
                    <a:lnTo>
                      <a:pt x="1054" y="424"/>
                    </a:lnTo>
                    <a:lnTo>
                      <a:pt x="1048" y="418"/>
                    </a:lnTo>
                    <a:lnTo>
                      <a:pt x="1041" y="410"/>
                    </a:lnTo>
                    <a:lnTo>
                      <a:pt x="1032" y="401"/>
                    </a:lnTo>
                    <a:lnTo>
                      <a:pt x="1024" y="393"/>
                    </a:lnTo>
                    <a:lnTo>
                      <a:pt x="1017" y="385"/>
                    </a:lnTo>
                    <a:lnTo>
                      <a:pt x="1009" y="378"/>
                    </a:lnTo>
                    <a:lnTo>
                      <a:pt x="1001" y="370"/>
                    </a:lnTo>
                    <a:lnTo>
                      <a:pt x="988" y="358"/>
                    </a:lnTo>
                    <a:lnTo>
                      <a:pt x="970" y="343"/>
                    </a:lnTo>
                    <a:lnTo>
                      <a:pt x="949" y="327"/>
                    </a:lnTo>
                    <a:lnTo>
                      <a:pt x="926" y="313"/>
                    </a:lnTo>
                    <a:lnTo>
                      <a:pt x="901" y="301"/>
                    </a:lnTo>
                    <a:lnTo>
                      <a:pt x="875" y="291"/>
                    </a:lnTo>
                    <a:lnTo>
                      <a:pt x="850" y="288"/>
                    </a:lnTo>
                    <a:lnTo>
                      <a:pt x="840" y="288"/>
                    </a:lnTo>
                    <a:lnTo>
                      <a:pt x="828" y="288"/>
                    </a:lnTo>
                    <a:lnTo>
                      <a:pt x="816" y="289"/>
                    </a:lnTo>
                    <a:lnTo>
                      <a:pt x="804" y="290"/>
                    </a:lnTo>
                    <a:lnTo>
                      <a:pt x="791" y="290"/>
                    </a:lnTo>
                    <a:lnTo>
                      <a:pt x="778" y="291"/>
                    </a:lnTo>
                    <a:lnTo>
                      <a:pt x="764" y="292"/>
                    </a:lnTo>
                    <a:lnTo>
                      <a:pt x="750" y="292"/>
                    </a:lnTo>
                    <a:lnTo>
                      <a:pt x="736" y="294"/>
                    </a:lnTo>
                    <a:lnTo>
                      <a:pt x="723" y="294"/>
                    </a:lnTo>
                    <a:lnTo>
                      <a:pt x="710" y="294"/>
                    </a:lnTo>
                    <a:lnTo>
                      <a:pt x="697" y="294"/>
                    </a:lnTo>
                    <a:lnTo>
                      <a:pt x="685" y="292"/>
                    </a:lnTo>
                    <a:lnTo>
                      <a:pt x="674" y="291"/>
                    </a:lnTo>
                    <a:lnTo>
                      <a:pt x="664" y="290"/>
                    </a:lnTo>
                    <a:lnTo>
                      <a:pt x="654" y="288"/>
                    </a:lnTo>
                    <a:lnTo>
                      <a:pt x="634" y="279"/>
                    </a:lnTo>
                    <a:lnTo>
                      <a:pt x="615" y="269"/>
                    </a:lnTo>
                    <a:lnTo>
                      <a:pt x="596" y="257"/>
                    </a:lnTo>
                    <a:lnTo>
                      <a:pt x="579" y="244"/>
                    </a:lnTo>
                    <a:lnTo>
                      <a:pt x="565" y="232"/>
                    </a:lnTo>
                    <a:lnTo>
                      <a:pt x="553" y="220"/>
                    </a:lnTo>
                    <a:lnTo>
                      <a:pt x="543" y="210"/>
                    </a:lnTo>
                    <a:lnTo>
                      <a:pt x="538" y="202"/>
                    </a:lnTo>
                    <a:lnTo>
                      <a:pt x="523" y="169"/>
                    </a:lnTo>
                    <a:lnTo>
                      <a:pt x="507" y="140"/>
                    </a:lnTo>
                    <a:lnTo>
                      <a:pt x="489" y="115"/>
                    </a:lnTo>
                    <a:lnTo>
                      <a:pt x="472" y="92"/>
                    </a:lnTo>
                    <a:lnTo>
                      <a:pt x="453" y="73"/>
                    </a:lnTo>
                    <a:lnTo>
                      <a:pt x="435" y="56"/>
                    </a:lnTo>
                    <a:lnTo>
                      <a:pt x="415" y="41"/>
                    </a:lnTo>
                    <a:lnTo>
                      <a:pt x="396" y="30"/>
                    </a:lnTo>
                    <a:lnTo>
                      <a:pt x="377" y="21"/>
                    </a:lnTo>
                    <a:lnTo>
                      <a:pt x="358" y="13"/>
                    </a:lnTo>
                    <a:lnTo>
                      <a:pt x="340" y="7"/>
                    </a:lnTo>
                    <a:lnTo>
                      <a:pt x="323" y="4"/>
                    </a:lnTo>
                    <a:lnTo>
                      <a:pt x="307" y="1"/>
                    </a:lnTo>
                    <a:lnTo>
                      <a:pt x="291" y="0"/>
                    </a:lnTo>
                    <a:lnTo>
                      <a:pt x="278" y="0"/>
                    </a:lnTo>
                    <a:lnTo>
                      <a:pt x="264" y="1"/>
                    </a:lnTo>
                    <a:lnTo>
                      <a:pt x="252" y="3"/>
                    </a:lnTo>
                    <a:lnTo>
                      <a:pt x="239" y="5"/>
                    </a:lnTo>
                    <a:lnTo>
                      <a:pt x="223" y="7"/>
                    </a:lnTo>
                    <a:lnTo>
                      <a:pt x="208" y="11"/>
                    </a:lnTo>
                    <a:lnTo>
                      <a:pt x="191" y="15"/>
                    </a:lnTo>
                    <a:lnTo>
                      <a:pt x="173" y="19"/>
                    </a:lnTo>
                    <a:lnTo>
                      <a:pt x="154" y="24"/>
                    </a:lnTo>
                    <a:lnTo>
                      <a:pt x="136" y="29"/>
                    </a:lnTo>
                    <a:lnTo>
                      <a:pt x="117" y="35"/>
                    </a:lnTo>
                    <a:lnTo>
                      <a:pt x="99" y="41"/>
                    </a:lnTo>
                    <a:lnTo>
                      <a:pt x="81" y="48"/>
                    </a:lnTo>
                    <a:lnTo>
                      <a:pt x="63" y="56"/>
                    </a:lnTo>
                    <a:lnTo>
                      <a:pt x="46" y="63"/>
                    </a:lnTo>
                    <a:lnTo>
                      <a:pt x="29" y="70"/>
                    </a:lnTo>
                    <a:lnTo>
                      <a:pt x="14" y="79"/>
                    </a:lnTo>
                    <a:lnTo>
                      <a:pt x="0" y="87"/>
                    </a:lnTo>
                    <a:lnTo>
                      <a:pt x="9" y="117"/>
                    </a:lnTo>
                    <a:lnTo>
                      <a:pt x="23" y="108"/>
                    </a:lnTo>
                    <a:lnTo>
                      <a:pt x="32" y="100"/>
                    </a:lnTo>
                    <a:lnTo>
                      <a:pt x="41" y="94"/>
                    </a:lnTo>
                    <a:lnTo>
                      <a:pt x="51" y="88"/>
                    </a:lnTo>
                    <a:lnTo>
                      <a:pt x="63" y="83"/>
                    </a:lnTo>
                    <a:lnTo>
                      <a:pt x="80" y="76"/>
                    </a:lnTo>
                    <a:lnTo>
                      <a:pt x="104" y="67"/>
                    </a:lnTo>
                    <a:lnTo>
                      <a:pt x="135" y="53"/>
                    </a:lnTo>
                    <a:lnTo>
                      <a:pt x="153" y="46"/>
                    </a:lnTo>
                    <a:lnTo>
                      <a:pt x="171" y="40"/>
                    </a:lnTo>
                    <a:lnTo>
                      <a:pt x="189" y="35"/>
                    </a:lnTo>
                    <a:lnTo>
                      <a:pt x="206" y="32"/>
                    </a:lnTo>
                    <a:lnTo>
                      <a:pt x="223" y="29"/>
                    </a:lnTo>
                    <a:lnTo>
                      <a:pt x="240" y="27"/>
                    </a:lnTo>
                    <a:lnTo>
                      <a:pt x="257" y="25"/>
                    </a:lnTo>
                    <a:lnTo>
                      <a:pt x="273" y="25"/>
                    </a:lnTo>
                    <a:lnTo>
                      <a:pt x="290" y="27"/>
                    </a:lnTo>
                    <a:lnTo>
                      <a:pt x="304" y="29"/>
                    </a:lnTo>
                    <a:lnTo>
                      <a:pt x="320" y="32"/>
                    </a:lnTo>
                    <a:lnTo>
                      <a:pt x="336" y="36"/>
                    </a:lnTo>
                    <a:lnTo>
                      <a:pt x="350" y="41"/>
                    </a:lnTo>
                    <a:lnTo>
                      <a:pt x="365" y="47"/>
                    </a:lnTo>
                    <a:lnTo>
                      <a:pt x="378" y="53"/>
                    </a:lnTo>
                    <a:lnTo>
                      <a:pt x="392" y="62"/>
                    </a:lnTo>
                    <a:lnTo>
                      <a:pt x="414" y="76"/>
                    </a:lnTo>
                    <a:lnTo>
                      <a:pt x="433" y="94"/>
                    </a:lnTo>
                    <a:lnTo>
                      <a:pt x="450" y="114"/>
                    </a:lnTo>
                    <a:lnTo>
                      <a:pt x="467" y="135"/>
                    </a:lnTo>
                    <a:lnTo>
                      <a:pt x="482" y="160"/>
                    </a:lnTo>
                    <a:lnTo>
                      <a:pt x="496" y="184"/>
                    </a:lnTo>
                    <a:lnTo>
                      <a:pt x="511" y="209"/>
                    </a:lnTo>
                    <a:lnTo>
                      <a:pt x="526" y="234"/>
                    </a:lnTo>
                    <a:lnTo>
                      <a:pt x="540" y="254"/>
                    </a:lnTo>
                    <a:lnTo>
                      <a:pt x="555" y="269"/>
                    </a:lnTo>
                    <a:lnTo>
                      <a:pt x="571" y="283"/>
                    </a:lnTo>
                    <a:lnTo>
                      <a:pt x="588" y="294"/>
                    </a:lnTo>
                    <a:lnTo>
                      <a:pt x="605" y="302"/>
                    </a:lnTo>
                    <a:lnTo>
                      <a:pt x="621" y="308"/>
                    </a:lnTo>
                    <a:lnTo>
                      <a:pt x="635" y="314"/>
                    </a:lnTo>
                    <a:lnTo>
                      <a:pt x="648" y="318"/>
                    </a:lnTo>
                    <a:lnTo>
                      <a:pt x="664" y="320"/>
                    </a:lnTo>
                    <a:lnTo>
                      <a:pt x="686" y="323"/>
                    </a:lnTo>
                    <a:lnTo>
                      <a:pt x="710" y="323"/>
                    </a:lnTo>
                    <a:lnTo>
                      <a:pt x="736" y="323"/>
                    </a:lnTo>
                    <a:lnTo>
                      <a:pt x="762" y="321"/>
                    </a:lnTo>
                    <a:lnTo>
                      <a:pt x="784" y="320"/>
                    </a:lnTo>
                    <a:lnTo>
                      <a:pt x="802" y="319"/>
                    </a:lnTo>
                    <a:lnTo>
                      <a:pt x="814" y="31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Freeform 13"/>
              <p:cNvSpPr>
                <a:spLocks/>
              </p:cNvSpPr>
              <p:nvPr/>
            </p:nvSpPr>
            <p:spPr bwMode="auto">
              <a:xfrm>
                <a:off x="3604" y="2464"/>
                <a:ext cx="364" cy="163"/>
              </a:xfrm>
              <a:custGeom>
                <a:avLst/>
                <a:gdLst>
                  <a:gd name="T0" fmla="*/ 836 w 1092"/>
                  <a:gd name="T1" fmla="*/ 320 h 490"/>
                  <a:gd name="T2" fmla="*/ 879 w 1092"/>
                  <a:gd name="T3" fmla="*/ 324 h 490"/>
                  <a:gd name="T4" fmla="*/ 912 w 1092"/>
                  <a:gd name="T5" fmla="*/ 341 h 490"/>
                  <a:gd name="T6" fmla="*/ 941 w 1092"/>
                  <a:gd name="T7" fmla="*/ 366 h 490"/>
                  <a:gd name="T8" fmla="*/ 972 w 1092"/>
                  <a:gd name="T9" fmla="*/ 397 h 490"/>
                  <a:gd name="T10" fmla="*/ 1002 w 1092"/>
                  <a:gd name="T11" fmla="*/ 434 h 490"/>
                  <a:gd name="T12" fmla="*/ 1092 w 1092"/>
                  <a:gd name="T13" fmla="*/ 445 h 490"/>
                  <a:gd name="T14" fmla="*/ 1059 w 1092"/>
                  <a:gd name="T15" fmla="*/ 429 h 490"/>
                  <a:gd name="T16" fmla="*/ 1041 w 1092"/>
                  <a:gd name="T17" fmla="*/ 410 h 490"/>
                  <a:gd name="T18" fmla="*/ 1017 w 1092"/>
                  <a:gd name="T19" fmla="*/ 385 h 490"/>
                  <a:gd name="T20" fmla="*/ 1001 w 1092"/>
                  <a:gd name="T21" fmla="*/ 370 h 490"/>
                  <a:gd name="T22" fmla="*/ 949 w 1092"/>
                  <a:gd name="T23" fmla="*/ 327 h 490"/>
                  <a:gd name="T24" fmla="*/ 875 w 1092"/>
                  <a:gd name="T25" fmla="*/ 291 h 490"/>
                  <a:gd name="T26" fmla="*/ 840 w 1092"/>
                  <a:gd name="T27" fmla="*/ 288 h 490"/>
                  <a:gd name="T28" fmla="*/ 804 w 1092"/>
                  <a:gd name="T29" fmla="*/ 290 h 490"/>
                  <a:gd name="T30" fmla="*/ 764 w 1092"/>
                  <a:gd name="T31" fmla="*/ 292 h 490"/>
                  <a:gd name="T32" fmla="*/ 723 w 1092"/>
                  <a:gd name="T33" fmla="*/ 294 h 490"/>
                  <a:gd name="T34" fmla="*/ 685 w 1092"/>
                  <a:gd name="T35" fmla="*/ 292 h 490"/>
                  <a:gd name="T36" fmla="*/ 654 w 1092"/>
                  <a:gd name="T37" fmla="*/ 288 h 490"/>
                  <a:gd name="T38" fmla="*/ 615 w 1092"/>
                  <a:gd name="T39" fmla="*/ 269 h 490"/>
                  <a:gd name="T40" fmla="*/ 565 w 1092"/>
                  <a:gd name="T41" fmla="*/ 232 h 490"/>
                  <a:gd name="T42" fmla="*/ 538 w 1092"/>
                  <a:gd name="T43" fmla="*/ 202 h 490"/>
                  <a:gd name="T44" fmla="*/ 507 w 1092"/>
                  <a:gd name="T45" fmla="*/ 140 h 490"/>
                  <a:gd name="T46" fmla="*/ 453 w 1092"/>
                  <a:gd name="T47" fmla="*/ 73 h 490"/>
                  <a:gd name="T48" fmla="*/ 396 w 1092"/>
                  <a:gd name="T49" fmla="*/ 30 h 490"/>
                  <a:gd name="T50" fmla="*/ 340 w 1092"/>
                  <a:gd name="T51" fmla="*/ 7 h 490"/>
                  <a:gd name="T52" fmla="*/ 291 w 1092"/>
                  <a:gd name="T53" fmla="*/ 0 h 490"/>
                  <a:gd name="T54" fmla="*/ 264 w 1092"/>
                  <a:gd name="T55" fmla="*/ 1 h 490"/>
                  <a:gd name="T56" fmla="*/ 223 w 1092"/>
                  <a:gd name="T57" fmla="*/ 7 h 490"/>
                  <a:gd name="T58" fmla="*/ 173 w 1092"/>
                  <a:gd name="T59" fmla="*/ 19 h 490"/>
                  <a:gd name="T60" fmla="*/ 117 w 1092"/>
                  <a:gd name="T61" fmla="*/ 35 h 490"/>
                  <a:gd name="T62" fmla="*/ 63 w 1092"/>
                  <a:gd name="T63" fmla="*/ 56 h 490"/>
                  <a:gd name="T64" fmla="*/ 14 w 1092"/>
                  <a:gd name="T65" fmla="*/ 79 h 490"/>
                  <a:gd name="T66" fmla="*/ 9 w 1092"/>
                  <a:gd name="T67" fmla="*/ 117 h 490"/>
                  <a:gd name="T68" fmla="*/ 41 w 1092"/>
                  <a:gd name="T69" fmla="*/ 94 h 490"/>
                  <a:gd name="T70" fmla="*/ 80 w 1092"/>
                  <a:gd name="T71" fmla="*/ 76 h 490"/>
                  <a:gd name="T72" fmla="*/ 135 w 1092"/>
                  <a:gd name="T73" fmla="*/ 53 h 490"/>
                  <a:gd name="T74" fmla="*/ 189 w 1092"/>
                  <a:gd name="T75" fmla="*/ 35 h 490"/>
                  <a:gd name="T76" fmla="*/ 240 w 1092"/>
                  <a:gd name="T77" fmla="*/ 27 h 490"/>
                  <a:gd name="T78" fmla="*/ 290 w 1092"/>
                  <a:gd name="T79" fmla="*/ 27 h 490"/>
                  <a:gd name="T80" fmla="*/ 336 w 1092"/>
                  <a:gd name="T81" fmla="*/ 36 h 490"/>
                  <a:gd name="T82" fmla="*/ 378 w 1092"/>
                  <a:gd name="T83" fmla="*/ 53 h 490"/>
                  <a:gd name="T84" fmla="*/ 414 w 1092"/>
                  <a:gd name="T85" fmla="*/ 76 h 490"/>
                  <a:gd name="T86" fmla="*/ 467 w 1092"/>
                  <a:gd name="T87" fmla="*/ 135 h 490"/>
                  <a:gd name="T88" fmla="*/ 511 w 1092"/>
                  <a:gd name="T89" fmla="*/ 209 h 490"/>
                  <a:gd name="T90" fmla="*/ 540 w 1092"/>
                  <a:gd name="T91" fmla="*/ 254 h 490"/>
                  <a:gd name="T92" fmla="*/ 588 w 1092"/>
                  <a:gd name="T93" fmla="*/ 294 h 490"/>
                  <a:gd name="T94" fmla="*/ 635 w 1092"/>
                  <a:gd name="T95" fmla="*/ 314 h 490"/>
                  <a:gd name="T96" fmla="*/ 664 w 1092"/>
                  <a:gd name="T97" fmla="*/ 320 h 490"/>
                  <a:gd name="T98" fmla="*/ 736 w 1092"/>
                  <a:gd name="T99" fmla="*/ 323 h 490"/>
                  <a:gd name="T100" fmla="*/ 802 w 1092"/>
                  <a:gd name="T101" fmla="*/ 31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2" h="490">
                    <a:moveTo>
                      <a:pt x="814" y="318"/>
                    </a:moveTo>
                    <a:lnTo>
                      <a:pt x="814" y="318"/>
                    </a:lnTo>
                    <a:lnTo>
                      <a:pt x="836" y="320"/>
                    </a:lnTo>
                    <a:lnTo>
                      <a:pt x="852" y="321"/>
                    </a:lnTo>
                    <a:lnTo>
                      <a:pt x="867" y="323"/>
                    </a:lnTo>
                    <a:lnTo>
                      <a:pt x="879" y="324"/>
                    </a:lnTo>
                    <a:lnTo>
                      <a:pt x="890" y="327"/>
                    </a:lnTo>
                    <a:lnTo>
                      <a:pt x="901" y="332"/>
                    </a:lnTo>
                    <a:lnTo>
                      <a:pt x="912" y="341"/>
                    </a:lnTo>
                    <a:lnTo>
                      <a:pt x="926" y="353"/>
                    </a:lnTo>
                    <a:lnTo>
                      <a:pt x="926" y="353"/>
                    </a:lnTo>
                    <a:lnTo>
                      <a:pt x="941" y="366"/>
                    </a:lnTo>
                    <a:lnTo>
                      <a:pt x="953" y="378"/>
                    </a:lnTo>
                    <a:lnTo>
                      <a:pt x="962" y="388"/>
                    </a:lnTo>
                    <a:lnTo>
                      <a:pt x="972" y="397"/>
                    </a:lnTo>
                    <a:lnTo>
                      <a:pt x="982" y="408"/>
                    </a:lnTo>
                    <a:lnTo>
                      <a:pt x="991" y="420"/>
                    </a:lnTo>
                    <a:lnTo>
                      <a:pt x="1002" y="434"/>
                    </a:lnTo>
                    <a:lnTo>
                      <a:pt x="1015" y="451"/>
                    </a:lnTo>
                    <a:lnTo>
                      <a:pt x="1029" y="490"/>
                    </a:lnTo>
                    <a:lnTo>
                      <a:pt x="1092" y="445"/>
                    </a:lnTo>
                    <a:lnTo>
                      <a:pt x="1060" y="430"/>
                    </a:lnTo>
                    <a:lnTo>
                      <a:pt x="1060" y="430"/>
                    </a:lnTo>
                    <a:lnTo>
                      <a:pt x="1059" y="429"/>
                    </a:lnTo>
                    <a:lnTo>
                      <a:pt x="1054" y="424"/>
                    </a:lnTo>
                    <a:lnTo>
                      <a:pt x="1048" y="418"/>
                    </a:lnTo>
                    <a:lnTo>
                      <a:pt x="1041" y="410"/>
                    </a:lnTo>
                    <a:lnTo>
                      <a:pt x="1032" y="401"/>
                    </a:lnTo>
                    <a:lnTo>
                      <a:pt x="1024" y="393"/>
                    </a:lnTo>
                    <a:lnTo>
                      <a:pt x="1017" y="385"/>
                    </a:lnTo>
                    <a:lnTo>
                      <a:pt x="1009" y="378"/>
                    </a:lnTo>
                    <a:lnTo>
                      <a:pt x="1009" y="378"/>
                    </a:lnTo>
                    <a:lnTo>
                      <a:pt x="1001" y="370"/>
                    </a:lnTo>
                    <a:lnTo>
                      <a:pt x="988" y="358"/>
                    </a:lnTo>
                    <a:lnTo>
                      <a:pt x="970" y="343"/>
                    </a:lnTo>
                    <a:lnTo>
                      <a:pt x="949" y="327"/>
                    </a:lnTo>
                    <a:lnTo>
                      <a:pt x="926" y="313"/>
                    </a:lnTo>
                    <a:lnTo>
                      <a:pt x="901" y="301"/>
                    </a:lnTo>
                    <a:lnTo>
                      <a:pt x="875" y="291"/>
                    </a:lnTo>
                    <a:lnTo>
                      <a:pt x="850" y="288"/>
                    </a:lnTo>
                    <a:lnTo>
                      <a:pt x="850" y="288"/>
                    </a:lnTo>
                    <a:lnTo>
                      <a:pt x="840" y="288"/>
                    </a:lnTo>
                    <a:lnTo>
                      <a:pt x="828" y="288"/>
                    </a:lnTo>
                    <a:lnTo>
                      <a:pt x="816" y="289"/>
                    </a:lnTo>
                    <a:lnTo>
                      <a:pt x="804" y="290"/>
                    </a:lnTo>
                    <a:lnTo>
                      <a:pt x="791" y="290"/>
                    </a:lnTo>
                    <a:lnTo>
                      <a:pt x="778" y="291"/>
                    </a:lnTo>
                    <a:lnTo>
                      <a:pt x="764" y="292"/>
                    </a:lnTo>
                    <a:lnTo>
                      <a:pt x="750" y="292"/>
                    </a:lnTo>
                    <a:lnTo>
                      <a:pt x="736" y="294"/>
                    </a:lnTo>
                    <a:lnTo>
                      <a:pt x="723" y="294"/>
                    </a:lnTo>
                    <a:lnTo>
                      <a:pt x="710" y="294"/>
                    </a:lnTo>
                    <a:lnTo>
                      <a:pt x="697" y="294"/>
                    </a:lnTo>
                    <a:lnTo>
                      <a:pt x="685" y="292"/>
                    </a:lnTo>
                    <a:lnTo>
                      <a:pt x="674" y="291"/>
                    </a:lnTo>
                    <a:lnTo>
                      <a:pt x="664" y="290"/>
                    </a:lnTo>
                    <a:lnTo>
                      <a:pt x="654" y="288"/>
                    </a:lnTo>
                    <a:lnTo>
                      <a:pt x="654" y="288"/>
                    </a:lnTo>
                    <a:lnTo>
                      <a:pt x="634" y="279"/>
                    </a:lnTo>
                    <a:lnTo>
                      <a:pt x="615" y="269"/>
                    </a:lnTo>
                    <a:lnTo>
                      <a:pt x="596" y="257"/>
                    </a:lnTo>
                    <a:lnTo>
                      <a:pt x="579" y="244"/>
                    </a:lnTo>
                    <a:lnTo>
                      <a:pt x="565" y="232"/>
                    </a:lnTo>
                    <a:lnTo>
                      <a:pt x="553" y="220"/>
                    </a:lnTo>
                    <a:lnTo>
                      <a:pt x="543" y="210"/>
                    </a:lnTo>
                    <a:lnTo>
                      <a:pt x="538" y="202"/>
                    </a:lnTo>
                    <a:lnTo>
                      <a:pt x="538" y="202"/>
                    </a:lnTo>
                    <a:lnTo>
                      <a:pt x="523" y="169"/>
                    </a:lnTo>
                    <a:lnTo>
                      <a:pt x="507" y="140"/>
                    </a:lnTo>
                    <a:lnTo>
                      <a:pt x="489" y="115"/>
                    </a:lnTo>
                    <a:lnTo>
                      <a:pt x="472" y="92"/>
                    </a:lnTo>
                    <a:lnTo>
                      <a:pt x="453" y="73"/>
                    </a:lnTo>
                    <a:lnTo>
                      <a:pt x="435" y="56"/>
                    </a:lnTo>
                    <a:lnTo>
                      <a:pt x="415" y="41"/>
                    </a:lnTo>
                    <a:lnTo>
                      <a:pt x="396" y="30"/>
                    </a:lnTo>
                    <a:lnTo>
                      <a:pt x="377" y="21"/>
                    </a:lnTo>
                    <a:lnTo>
                      <a:pt x="358" y="13"/>
                    </a:lnTo>
                    <a:lnTo>
                      <a:pt x="340" y="7"/>
                    </a:lnTo>
                    <a:lnTo>
                      <a:pt x="323" y="4"/>
                    </a:lnTo>
                    <a:lnTo>
                      <a:pt x="307" y="1"/>
                    </a:lnTo>
                    <a:lnTo>
                      <a:pt x="291" y="0"/>
                    </a:lnTo>
                    <a:lnTo>
                      <a:pt x="278" y="0"/>
                    </a:lnTo>
                    <a:lnTo>
                      <a:pt x="264" y="1"/>
                    </a:lnTo>
                    <a:lnTo>
                      <a:pt x="264" y="1"/>
                    </a:lnTo>
                    <a:lnTo>
                      <a:pt x="252" y="3"/>
                    </a:lnTo>
                    <a:lnTo>
                      <a:pt x="239" y="5"/>
                    </a:lnTo>
                    <a:lnTo>
                      <a:pt x="223" y="7"/>
                    </a:lnTo>
                    <a:lnTo>
                      <a:pt x="208" y="11"/>
                    </a:lnTo>
                    <a:lnTo>
                      <a:pt x="191" y="15"/>
                    </a:lnTo>
                    <a:lnTo>
                      <a:pt x="173" y="19"/>
                    </a:lnTo>
                    <a:lnTo>
                      <a:pt x="154" y="24"/>
                    </a:lnTo>
                    <a:lnTo>
                      <a:pt x="136" y="29"/>
                    </a:lnTo>
                    <a:lnTo>
                      <a:pt x="117" y="35"/>
                    </a:lnTo>
                    <a:lnTo>
                      <a:pt x="99" y="41"/>
                    </a:lnTo>
                    <a:lnTo>
                      <a:pt x="81" y="48"/>
                    </a:lnTo>
                    <a:lnTo>
                      <a:pt x="63" y="56"/>
                    </a:lnTo>
                    <a:lnTo>
                      <a:pt x="46" y="63"/>
                    </a:lnTo>
                    <a:lnTo>
                      <a:pt x="29" y="70"/>
                    </a:lnTo>
                    <a:lnTo>
                      <a:pt x="14" y="79"/>
                    </a:lnTo>
                    <a:lnTo>
                      <a:pt x="0" y="8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23" y="108"/>
                    </a:lnTo>
                    <a:lnTo>
                      <a:pt x="32" y="100"/>
                    </a:lnTo>
                    <a:lnTo>
                      <a:pt x="41" y="94"/>
                    </a:lnTo>
                    <a:lnTo>
                      <a:pt x="51" y="88"/>
                    </a:lnTo>
                    <a:lnTo>
                      <a:pt x="63" y="83"/>
                    </a:lnTo>
                    <a:lnTo>
                      <a:pt x="80" y="76"/>
                    </a:lnTo>
                    <a:lnTo>
                      <a:pt x="104" y="67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53" y="46"/>
                    </a:lnTo>
                    <a:lnTo>
                      <a:pt x="171" y="40"/>
                    </a:lnTo>
                    <a:lnTo>
                      <a:pt x="189" y="35"/>
                    </a:lnTo>
                    <a:lnTo>
                      <a:pt x="206" y="32"/>
                    </a:lnTo>
                    <a:lnTo>
                      <a:pt x="223" y="29"/>
                    </a:lnTo>
                    <a:lnTo>
                      <a:pt x="240" y="27"/>
                    </a:lnTo>
                    <a:lnTo>
                      <a:pt x="257" y="25"/>
                    </a:lnTo>
                    <a:lnTo>
                      <a:pt x="273" y="25"/>
                    </a:lnTo>
                    <a:lnTo>
                      <a:pt x="290" y="27"/>
                    </a:lnTo>
                    <a:lnTo>
                      <a:pt x="304" y="29"/>
                    </a:lnTo>
                    <a:lnTo>
                      <a:pt x="320" y="32"/>
                    </a:lnTo>
                    <a:lnTo>
                      <a:pt x="336" y="36"/>
                    </a:lnTo>
                    <a:lnTo>
                      <a:pt x="350" y="41"/>
                    </a:lnTo>
                    <a:lnTo>
                      <a:pt x="365" y="47"/>
                    </a:lnTo>
                    <a:lnTo>
                      <a:pt x="378" y="53"/>
                    </a:lnTo>
                    <a:lnTo>
                      <a:pt x="392" y="62"/>
                    </a:lnTo>
                    <a:lnTo>
                      <a:pt x="392" y="62"/>
                    </a:lnTo>
                    <a:lnTo>
                      <a:pt x="414" y="76"/>
                    </a:lnTo>
                    <a:lnTo>
                      <a:pt x="433" y="94"/>
                    </a:lnTo>
                    <a:lnTo>
                      <a:pt x="450" y="114"/>
                    </a:lnTo>
                    <a:lnTo>
                      <a:pt x="467" y="135"/>
                    </a:lnTo>
                    <a:lnTo>
                      <a:pt x="482" y="160"/>
                    </a:lnTo>
                    <a:lnTo>
                      <a:pt x="496" y="184"/>
                    </a:lnTo>
                    <a:lnTo>
                      <a:pt x="511" y="209"/>
                    </a:lnTo>
                    <a:lnTo>
                      <a:pt x="526" y="234"/>
                    </a:lnTo>
                    <a:lnTo>
                      <a:pt x="526" y="234"/>
                    </a:lnTo>
                    <a:lnTo>
                      <a:pt x="540" y="254"/>
                    </a:lnTo>
                    <a:lnTo>
                      <a:pt x="555" y="269"/>
                    </a:lnTo>
                    <a:lnTo>
                      <a:pt x="571" y="283"/>
                    </a:lnTo>
                    <a:lnTo>
                      <a:pt x="588" y="294"/>
                    </a:lnTo>
                    <a:lnTo>
                      <a:pt x="605" y="302"/>
                    </a:lnTo>
                    <a:lnTo>
                      <a:pt x="621" y="308"/>
                    </a:lnTo>
                    <a:lnTo>
                      <a:pt x="635" y="314"/>
                    </a:lnTo>
                    <a:lnTo>
                      <a:pt x="648" y="318"/>
                    </a:lnTo>
                    <a:lnTo>
                      <a:pt x="648" y="318"/>
                    </a:lnTo>
                    <a:lnTo>
                      <a:pt x="664" y="320"/>
                    </a:lnTo>
                    <a:lnTo>
                      <a:pt x="686" y="323"/>
                    </a:lnTo>
                    <a:lnTo>
                      <a:pt x="710" y="323"/>
                    </a:lnTo>
                    <a:lnTo>
                      <a:pt x="736" y="323"/>
                    </a:lnTo>
                    <a:lnTo>
                      <a:pt x="762" y="321"/>
                    </a:lnTo>
                    <a:lnTo>
                      <a:pt x="784" y="320"/>
                    </a:lnTo>
                    <a:lnTo>
                      <a:pt x="802" y="319"/>
                    </a:lnTo>
                    <a:lnTo>
                      <a:pt x="814" y="3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Freeform 14"/>
              <p:cNvSpPr>
                <a:spLocks/>
              </p:cNvSpPr>
              <p:nvPr/>
            </p:nvSpPr>
            <p:spPr bwMode="auto">
              <a:xfrm>
                <a:off x="1679" y="2159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3 h 151"/>
                  <a:gd name="T4" fmla="*/ 36 w 87"/>
                  <a:gd name="T5" fmla="*/ 2 h 151"/>
                  <a:gd name="T6" fmla="*/ 31 w 87"/>
                  <a:gd name="T7" fmla="*/ 1 h 151"/>
                  <a:gd name="T8" fmla="*/ 24 w 87"/>
                  <a:gd name="T9" fmla="*/ 0 h 151"/>
                  <a:gd name="T10" fmla="*/ 17 w 87"/>
                  <a:gd name="T11" fmla="*/ 0 h 151"/>
                  <a:gd name="T12" fmla="*/ 11 w 87"/>
                  <a:gd name="T13" fmla="*/ 1 h 151"/>
                  <a:gd name="T14" fmla="*/ 6 w 87"/>
                  <a:gd name="T15" fmla="*/ 5 h 151"/>
                  <a:gd name="T16" fmla="*/ 4 w 87"/>
                  <a:gd name="T17" fmla="*/ 11 h 151"/>
                  <a:gd name="T18" fmla="*/ 1 w 87"/>
                  <a:gd name="T19" fmla="*/ 13 h 151"/>
                  <a:gd name="T20" fmla="*/ 0 w 87"/>
                  <a:gd name="T21" fmla="*/ 19 h 151"/>
                  <a:gd name="T22" fmla="*/ 2 w 87"/>
                  <a:gd name="T23" fmla="*/ 28 h 151"/>
                  <a:gd name="T24" fmla="*/ 17 w 87"/>
                  <a:gd name="T25" fmla="*/ 36 h 151"/>
                  <a:gd name="T26" fmla="*/ 19 w 87"/>
                  <a:gd name="T27" fmla="*/ 37 h 151"/>
                  <a:gd name="T28" fmla="*/ 24 w 87"/>
                  <a:gd name="T29" fmla="*/ 42 h 151"/>
                  <a:gd name="T30" fmla="*/ 31 w 87"/>
                  <a:gd name="T31" fmla="*/ 49 h 151"/>
                  <a:gd name="T32" fmla="*/ 40 w 87"/>
                  <a:gd name="T33" fmla="*/ 59 h 151"/>
                  <a:gd name="T34" fmla="*/ 46 w 87"/>
                  <a:gd name="T35" fmla="*/ 71 h 151"/>
                  <a:gd name="T36" fmla="*/ 49 w 87"/>
                  <a:gd name="T37" fmla="*/ 84 h 151"/>
                  <a:gd name="T38" fmla="*/ 49 w 87"/>
                  <a:gd name="T39" fmla="*/ 100 h 151"/>
                  <a:gd name="T40" fmla="*/ 45 w 87"/>
                  <a:gd name="T41" fmla="*/ 116 h 151"/>
                  <a:gd name="T42" fmla="*/ 42 w 87"/>
                  <a:gd name="T43" fmla="*/ 122 h 151"/>
                  <a:gd name="T44" fmla="*/ 39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49 h 151"/>
                  <a:gd name="T52" fmla="*/ 65 w 87"/>
                  <a:gd name="T53" fmla="*/ 145 h 151"/>
                  <a:gd name="T54" fmla="*/ 75 w 87"/>
                  <a:gd name="T55" fmla="*/ 137 h 151"/>
                  <a:gd name="T56" fmla="*/ 80 w 87"/>
                  <a:gd name="T57" fmla="*/ 128 h 151"/>
                  <a:gd name="T58" fmla="*/ 81 w 87"/>
                  <a:gd name="T59" fmla="*/ 125 h 151"/>
                  <a:gd name="T60" fmla="*/ 83 w 87"/>
                  <a:gd name="T61" fmla="*/ 118 h 151"/>
                  <a:gd name="T62" fmla="*/ 86 w 87"/>
                  <a:gd name="T63" fmla="*/ 108 h 151"/>
                  <a:gd name="T64" fmla="*/ 87 w 87"/>
                  <a:gd name="T65" fmla="*/ 93 h 151"/>
                  <a:gd name="T66" fmla="*/ 84 w 87"/>
                  <a:gd name="T67" fmla="*/ 76 h 151"/>
                  <a:gd name="T68" fmla="*/ 77 w 87"/>
                  <a:gd name="T69" fmla="*/ 54 h 151"/>
                  <a:gd name="T70" fmla="*/ 64 w 87"/>
                  <a:gd name="T71" fmla="*/ 31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49" y="84"/>
                    </a:lnTo>
                    <a:lnTo>
                      <a:pt x="49" y="100"/>
                    </a:lnTo>
                    <a:lnTo>
                      <a:pt x="45" y="116"/>
                    </a:lnTo>
                    <a:lnTo>
                      <a:pt x="42" y="122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Freeform 15"/>
              <p:cNvSpPr>
                <a:spLocks/>
              </p:cNvSpPr>
              <p:nvPr/>
            </p:nvSpPr>
            <p:spPr bwMode="auto">
              <a:xfrm>
                <a:off x="1679" y="2159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3 h 151"/>
                  <a:gd name="T6" fmla="*/ 36 w 87"/>
                  <a:gd name="T7" fmla="*/ 2 h 151"/>
                  <a:gd name="T8" fmla="*/ 31 w 87"/>
                  <a:gd name="T9" fmla="*/ 1 h 151"/>
                  <a:gd name="T10" fmla="*/ 24 w 87"/>
                  <a:gd name="T11" fmla="*/ 0 h 151"/>
                  <a:gd name="T12" fmla="*/ 17 w 87"/>
                  <a:gd name="T13" fmla="*/ 0 h 151"/>
                  <a:gd name="T14" fmla="*/ 11 w 87"/>
                  <a:gd name="T15" fmla="*/ 1 h 151"/>
                  <a:gd name="T16" fmla="*/ 6 w 87"/>
                  <a:gd name="T17" fmla="*/ 5 h 151"/>
                  <a:gd name="T18" fmla="*/ 4 w 87"/>
                  <a:gd name="T19" fmla="*/ 11 h 151"/>
                  <a:gd name="T20" fmla="*/ 4 w 87"/>
                  <a:gd name="T21" fmla="*/ 11 h 151"/>
                  <a:gd name="T22" fmla="*/ 1 w 87"/>
                  <a:gd name="T23" fmla="*/ 13 h 151"/>
                  <a:gd name="T24" fmla="*/ 0 w 87"/>
                  <a:gd name="T25" fmla="*/ 19 h 151"/>
                  <a:gd name="T26" fmla="*/ 2 w 87"/>
                  <a:gd name="T27" fmla="*/ 28 h 151"/>
                  <a:gd name="T28" fmla="*/ 17 w 87"/>
                  <a:gd name="T29" fmla="*/ 36 h 151"/>
                  <a:gd name="T30" fmla="*/ 17 w 87"/>
                  <a:gd name="T31" fmla="*/ 36 h 151"/>
                  <a:gd name="T32" fmla="*/ 19 w 87"/>
                  <a:gd name="T33" fmla="*/ 37 h 151"/>
                  <a:gd name="T34" fmla="*/ 24 w 87"/>
                  <a:gd name="T35" fmla="*/ 42 h 151"/>
                  <a:gd name="T36" fmla="*/ 31 w 87"/>
                  <a:gd name="T37" fmla="*/ 49 h 151"/>
                  <a:gd name="T38" fmla="*/ 40 w 87"/>
                  <a:gd name="T39" fmla="*/ 59 h 151"/>
                  <a:gd name="T40" fmla="*/ 46 w 87"/>
                  <a:gd name="T41" fmla="*/ 71 h 151"/>
                  <a:gd name="T42" fmla="*/ 49 w 87"/>
                  <a:gd name="T43" fmla="*/ 84 h 151"/>
                  <a:gd name="T44" fmla="*/ 49 w 87"/>
                  <a:gd name="T45" fmla="*/ 100 h 151"/>
                  <a:gd name="T46" fmla="*/ 45 w 87"/>
                  <a:gd name="T47" fmla="*/ 116 h 151"/>
                  <a:gd name="T48" fmla="*/ 45 w 87"/>
                  <a:gd name="T49" fmla="*/ 116 h 151"/>
                  <a:gd name="T50" fmla="*/ 42 w 87"/>
                  <a:gd name="T51" fmla="*/ 122 h 151"/>
                  <a:gd name="T52" fmla="*/ 39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49 h 151"/>
                  <a:gd name="T62" fmla="*/ 65 w 87"/>
                  <a:gd name="T63" fmla="*/ 145 h 151"/>
                  <a:gd name="T64" fmla="*/ 75 w 87"/>
                  <a:gd name="T65" fmla="*/ 137 h 151"/>
                  <a:gd name="T66" fmla="*/ 80 w 87"/>
                  <a:gd name="T67" fmla="*/ 128 h 151"/>
                  <a:gd name="T68" fmla="*/ 80 w 87"/>
                  <a:gd name="T69" fmla="*/ 128 h 151"/>
                  <a:gd name="T70" fmla="*/ 81 w 87"/>
                  <a:gd name="T71" fmla="*/ 125 h 151"/>
                  <a:gd name="T72" fmla="*/ 83 w 87"/>
                  <a:gd name="T73" fmla="*/ 118 h 151"/>
                  <a:gd name="T74" fmla="*/ 86 w 87"/>
                  <a:gd name="T75" fmla="*/ 108 h 151"/>
                  <a:gd name="T76" fmla="*/ 87 w 87"/>
                  <a:gd name="T77" fmla="*/ 93 h 151"/>
                  <a:gd name="T78" fmla="*/ 84 w 87"/>
                  <a:gd name="T79" fmla="*/ 76 h 151"/>
                  <a:gd name="T80" fmla="*/ 77 w 87"/>
                  <a:gd name="T81" fmla="*/ 54 h 151"/>
                  <a:gd name="T82" fmla="*/ 64 w 87"/>
                  <a:gd name="T83" fmla="*/ 31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49" y="84"/>
                    </a:lnTo>
                    <a:lnTo>
                      <a:pt x="49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2" y="122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Freeform 16"/>
              <p:cNvSpPr>
                <a:spLocks/>
              </p:cNvSpPr>
              <p:nvPr/>
            </p:nvSpPr>
            <p:spPr bwMode="auto">
              <a:xfrm>
                <a:off x="1670" y="2157"/>
                <a:ext cx="29" cy="51"/>
              </a:xfrm>
              <a:custGeom>
                <a:avLst/>
                <a:gdLst>
                  <a:gd name="T0" fmla="*/ 42 w 88"/>
                  <a:gd name="T1" fmla="*/ 6 h 151"/>
                  <a:gd name="T2" fmla="*/ 41 w 88"/>
                  <a:gd name="T3" fmla="*/ 5 h 151"/>
                  <a:gd name="T4" fmla="*/ 36 w 88"/>
                  <a:gd name="T5" fmla="*/ 4 h 151"/>
                  <a:gd name="T6" fmla="*/ 31 w 88"/>
                  <a:gd name="T7" fmla="*/ 3 h 151"/>
                  <a:gd name="T8" fmla="*/ 24 w 88"/>
                  <a:gd name="T9" fmla="*/ 0 h 151"/>
                  <a:gd name="T10" fmla="*/ 18 w 88"/>
                  <a:gd name="T11" fmla="*/ 0 h 151"/>
                  <a:gd name="T12" fmla="*/ 12 w 88"/>
                  <a:gd name="T13" fmla="*/ 1 h 151"/>
                  <a:gd name="T14" fmla="*/ 7 w 88"/>
                  <a:gd name="T15" fmla="*/ 5 h 151"/>
                  <a:gd name="T16" fmla="*/ 5 w 88"/>
                  <a:gd name="T17" fmla="*/ 12 h 151"/>
                  <a:gd name="T18" fmla="*/ 2 w 88"/>
                  <a:gd name="T19" fmla="*/ 15 h 151"/>
                  <a:gd name="T20" fmla="*/ 0 w 88"/>
                  <a:gd name="T21" fmla="*/ 21 h 151"/>
                  <a:gd name="T22" fmla="*/ 4 w 88"/>
                  <a:gd name="T23" fmla="*/ 29 h 151"/>
                  <a:gd name="T24" fmla="*/ 17 w 88"/>
                  <a:gd name="T25" fmla="*/ 38 h 151"/>
                  <a:gd name="T26" fmla="*/ 19 w 88"/>
                  <a:gd name="T27" fmla="*/ 39 h 151"/>
                  <a:gd name="T28" fmla="*/ 24 w 88"/>
                  <a:gd name="T29" fmla="*/ 44 h 151"/>
                  <a:gd name="T30" fmla="*/ 31 w 88"/>
                  <a:gd name="T31" fmla="*/ 51 h 151"/>
                  <a:gd name="T32" fmla="*/ 40 w 88"/>
                  <a:gd name="T33" fmla="*/ 61 h 151"/>
                  <a:gd name="T34" fmla="*/ 46 w 88"/>
                  <a:gd name="T35" fmla="*/ 73 h 151"/>
                  <a:gd name="T36" fmla="*/ 51 w 88"/>
                  <a:gd name="T37" fmla="*/ 86 h 151"/>
                  <a:gd name="T38" fmla="*/ 51 w 88"/>
                  <a:gd name="T39" fmla="*/ 100 h 151"/>
                  <a:gd name="T40" fmla="*/ 46 w 88"/>
                  <a:gd name="T41" fmla="*/ 116 h 151"/>
                  <a:gd name="T42" fmla="*/ 43 w 88"/>
                  <a:gd name="T43" fmla="*/ 122 h 151"/>
                  <a:gd name="T44" fmla="*/ 40 w 88"/>
                  <a:gd name="T45" fmla="*/ 133 h 151"/>
                  <a:gd name="T46" fmla="*/ 40 w 88"/>
                  <a:gd name="T47" fmla="*/ 145 h 151"/>
                  <a:gd name="T48" fmla="*/ 52 w 88"/>
                  <a:gd name="T49" fmla="*/ 151 h 151"/>
                  <a:gd name="T50" fmla="*/ 55 w 88"/>
                  <a:gd name="T51" fmla="*/ 150 h 151"/>
                  <a:gd name="T52" fmla="*/ 65 w 88"/>
                  <a:gd name="T53" fmla="*/ 146 h 151"/>
                  <a:gd name="T54" fmla="*/ 75 w 88"/>
                  <a:gd name="T55" fmla="*/ 139 h 151"/>
                  <a:gd name="T56" fmla="*/ 81 w 88"/>
                  <a:gd name="T57" fmla="*/ 129 h 151"/>
                  <a:gd name="T58" fmla="*/ 82 w 88"/>
                  <a:gd name="T59" fmla="*/ 127 h 151"/>
                  <a:gd name="T60" fmla="*/ 84 w 88"/>
                  <a:gd name="T61" fmla="*/ 120 h 151"/>
                  <a:gd name="T62" fmla="*/ 87 w 88"/>
                  <a:gd name="T63" fmla="*/ 110 h 151"/>
                  <a:gd name="T64" fmla="*/ 88 w 88"/>
                  <a:gd name="T65" fmla="*/ 94 h 151"/>
                  <a:gd name="T66" fmla="*/ 86 w 88"/>
                  <a:gd name="T67" fmla="*/ 77 h 151"/>
                  <a:gd name="T68" fmla="*/ 77 w 88"/>
                  <a:gd name="T69" fmla="*/ 56 h 151"/>
                  <a:gd name="T70" fmla="*/ 64 w 88"/>
                  <a:gd name="T71" fmla="*/ 33 h 151"/>
                  <a:gd name="T72" fmla="*/ 42 w 88"/>
                  <a:gd name="T73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1">
                    <a:moveTo>
                      <a:pt x="42" y="6"/>
                    </a:moveTo>
                    <a:lnTo>
                      <a:pt x="41" y="5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24" y="44"/>
                    </a:lnTo>
                    <a:lnTo>
                      <a:pt x="31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1" y="129"/>
                    </a:lnTo>
                    <a:lnTo>
                      <a:pt x="82" y="127"/>
                    </a:lnTo>
                    <a:lnTo>
                      <a:pt x="84" y="120"/>
                    </a:lnTo>
                    <a:lnTo>
                      <a:pt x="87" y="110"/>
                    </a:lnTo>
                    <a:lnTo>
                      <a:pt x="88" y="94"/>
                    </a:lnTo>
                    <a:lnTo>
                      <a:pt x="86" y="77"/>
                    </a:lnTo>
                    <a:lnTo>
                      <a:pt x="77" y="56"/>
                    </a:lnTo>
                    <a:lnTo>
                      <a:pt x="64" y="33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Freeform 17"/>
              <p:cNvSpPr>
                <a:spLocks/>
              </p:cNvSpPr>
              <p:nvPr/>
            </p:nvSpPr>
            <p:spPr bwMode="auto">
              <a:xfrm>
                <a:off x="1670" y="2157"/>
                <a:ext cx="29" cy="51"/>
              </a:xfrm>
              <a:custGeom>
                <a:avLst/>
                <a:gdLst>
                  <a:gd name="T0" fmla="*/ 42 w 88"/>
                  <a:gd name="T1" fmla="*/ 6 h 151"/>
                  <a:gd name="T2" fmla="*/ 42 w 88"/>
                  <a:gd name="T3" fmla="*/ 6 h 151"/>
                  <a:gd name="T4" fmla="*/ 41 w 88"/>
                  <a:gd name="T5" fmla="*/ 5 h 151"/>
                  <a:gd name="T6" fmla="*/ 36 w 88"/>
                  <a:gd name="T7" fmla="*/ 4 h 151"/>
                  <a:gd name="T8" fmla="*/ 31 w 88"/>
                  <a:gd name="T9" fmla="*/ 3 h 151"/>
                  <a:gd name="T10" fmla="*/ 24 w 88"/>
                  <a:gd name="T11" fmla="*/ 0 h 151"/>
                  <a:gd name="T12" fmla="*/ 18 w 88"/>
                  <a:gd name="T13" fmla="*/ 0 h 151"/>
                  <a:gd name="T14" fmla="*/ 12 w 88"/>
                  <a:gd name="T15" fmla="*/ 1 h 151"/>
                  <a:gd name="T16" fmla="*/ 7 w 88"/>
                  <a:gd name="T17" fmla="*/ 5 h 151"/>
                  <a:gd name="T18" fmla="*/ 5 w 88"/>
                  <a:gd name="T19" fmla="*/ 12 h 151"/>
                  <a:gd name="T20" fmla="*/ 5 w 88"/>
                  <a:gd name="T21" fmla="*/ 12 h 151"/>
                  <a:gd name="T22" fmla="*/ 2 w 88"/>
                  <a:gd name="T23" fmla="*/ 15 h 151"/>
                  <a:gd name="T24" fmla="*/ 0 w 88"/>
                  <a:gd name="T25" fmla="*/ 21 h 151"/>
                  <a:gd name="T26" fmla="*/ 4 w 88"/>
                  <a:gd name="T27" fmla="*/ 29 h 151"/>
                  <a:gd name="T28" fmla="*/ 17 w 88"/>
                  <a:gd name="T29" fmla="*/ 38 h 151"/>
                  <a:gd name="T30" fmla="*/ 17 w 88"/>
                  <a:gd name="T31" fmla="*/ 38 h 151"/>
                  <a:gd name="T32" fmla="*/ 19 w 88"/>
                  <a:gd name="T33" fmla="*/ 39 h 151"/>
                  <a:gd name="T34" fmla="*/ 24 w 88"/>
                  <a:gd name="T35" fmla="*/ 44 h 151"/>
                  <a:gd name="T36" fmla="*/ 31 w 88"/>
                  <a:gd name="T37" fmla="*/ 51 h 151"/>
                  <a:gd name="T38" fmla="*/ 40 w 88"/>
                  <a:gd name="T39" fmla="*/ 61 h 151"/>
                  <a:gd name="T40" fmla="*/ 46 w 88"/>
                  <a:gd name="T41" fmla="*/ 73 h 151"/>
                  <a:gd name="T42" fmla="*/ 51 w 88"/>
                  <a:gd name="T43" fmla="*/ 86 h 151"/>
                  <a:gd name="T44" fmla="*/ 51 w 88"/>
                  <a:gd name="T45" fmla="*/ 100 h 151"/>
                  <a:gd name="T46" fmla="*/ 46 w 88"/>
                  <a:gd name="T47" fmla="*/ 116 h 151"/>
                  <a:gd name="T48" fmla="*/ 46 w 88"/>
                  <a:gd name="T49" fmla="*/ 116 h 151"/>
                  <a:gd name="T50" fmla="*/ 43 w 88"/>
                  <a:gd name="T51" fmla="*/ 122 h 151"/>
                  <a:gd name="T52" fmla="*/ 40 w 88"/>
                  <a:gd name="T53" fmla="*/ 133 h 151"/>
                  <a:gd name="T54" fmla="*/ 40 w 88"/>
                  <a:gd name="T55" fmla="*/ 145 h 151"/>
                  <a:gd name="T56" fmla="*/ 52 w 88"/>
                  <a:gd name="T57" fmla="*/ 151 h 151"/>
                  <a:gd name="T58" fmla="*/ 52 w 88"/>
                  <a:gd name="T59" fmla="*/ 151 h 151"/>
                  <a:gd name="T60" fmla="*/ 55 w 88"/>
                  <a:gd name="T61" fmla="*/ 150 h 151"/>
                  <a:gd name="T62" fmla="*/ 65 w 88"/>
                  <a:gd name="T63" fmla="*/ 146 h 151"/>
                  <a:gd name="T64" fmla="*/ 75 w 88"/>
                  <a:gd name="T65" fmla="*/ 139 h 151"/>
                  <a:gd name="T66" fmla="*/ 81 w 88"/>
                  <a:gd name="T67" fmla="*/ 129 h 151"/>
                  <a:gd name="T68" fmla="*/ 81 w 88"/>
                  <a:gd name="T69" fmla="*/ 129 h 151"/>
                  <a:gd name="T70" fmla="*/ 82 w 88"/>
                  <a:gd name="T71" fmla="*/ 127 h 151"/>
                  <a:gd name="T72" fmla="*/ 84 w 88"/>
                  <a:gd name="T73" fmla="*/ 120 h 151"/>
                  <a:gd name="T74" fmla="*/ 87 w 88"/>
                  <a:gd name="T75" fmla="*/ 110 h 151"/>
                  <a:gd name="T76" fmla="*/ 88 w 88"/>
                  <a:gd name="T77" fmla="*/ 94 h 151"/>
                  <a:gd name="T78" fmla="*/ 86 w 88"/>
                  <a:gd name="T79" fmla="*/ 77 h 151"/>
                  <a:gd name="T80" fmla="*/ 77 w 88"/>
                  <a:gd name="T81" fmla="*/ 56 h 151"/>
                  <a:gd name="T82" fmla="*/ 64 w 88"/>
                  <a:gd name="T83" fmla="*/ 33 h 151"/>
                  <a:gd name="T84" fmla="*/ 42 w 88"/>
                  <a:gd name="T85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1">
                    <a:moveTo>
                      <a:pt x="42" y="6"/>
                    </a:moveTo>
                    <a:lnTo>
                      <a:pt x="42" y="6"/>
                    </a:lnTo>
                    <a:lnTo>
                      <a:pt x="41" y="5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24" y="44"/>
                    </a:lnTo>
                    <a:lnTo>
                      <a:pt x="31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2" y="127"/>
                    </a:lnTo>
                    <a:lnTo>
                      <a:pt x="84" y="120"/>
                    </a:lnTo>
                    <a:lnTo>
                      <a:pt x="87" y="110"/>
                    </a:lnTo>
                    <a:lnTo>
                      <a:pt x="88" y="94"/>
                    </a:lnTo>
                    <a:lnTo>
                      <a:pt x="86" y="77"/>
                    </a:lnTo>
                    <a:lnTo>
                      <a:pt x="77" y="56"/>
                    </a:lnTo>
                    <a:lnTo>
                      <a:pt x="64" y="33"/>
                    </a:lnTo>
                    <a:lnTo>
                      <a:pt x="42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Freeform 18"/>
              <p:cNvSpPr>
                <a:spLocks/>
              </p:cNvSpPr>
              <p:nvPr/>
            </p:nvSpPr>
            <p:spPr bwMode="auto">
              <a:xfrm>
                <a:off x="1659" y="2157"/>
                <a:ext cx="30" cy="49"/>
              </a:xfrm>
              <a:custGeom>
                <a:avLst/>
                <a:gdLst>
                  <a:gd name="T0" fmla="*/ 42 w 88"/>
                  <a:gd name="T1" fmla="*/ 5 h 149"/>
                  <a:gd name="T2" fmla="*/ 41 w 88"/>
                  <a:gd name="T3" fmla="*/ 3 h 149"/>
                  <a:gd name="T4" fmla="*/ 36 w 88"/>
                  <a:gd name="T5" fmla="*/ 2 h 149"/>
                  <a:gd name="T6" fmla="*/ 31 w 88"/>
                  <a:gd name="T7" fmla="*/ 1 h 149"/>
                  <a:gd name="T8" fmla="*/ 24 w 88"/>
                  <a:gd name="T9" fmla="*/ 0 h 149"/>
                  <a:gd name="T10" fmla="*/ 18 w 88"/>
                  <a:gd name="T11" fmla="*/ 0 h 149"/>
                  <a:gd name="T12" fmla="*/ 12 w 88"/>
                  <a:gd name="T13" fmla="*/ 1 h 149"/>
                  <a:gd name="T14" fmla="*/ 7 w 88"/>
                  <a:gd name="T15" fmla="*/ 5 h 149"/>
                  <a:gd name="T16" fmla="*/ 4 w 88"/>
                  <a:gd name="T17" fmla="*/ 11 h 149"/>
                  <a:gd name="T18" fmla="*/ 2 w 88"/>
                  <a:gd name="T19" fmla="*/ 13 h 149"/>
                  <a:gd name="T20" fmla="*/ 0 w 88"/>
                  <a:gd name="T21" fmla="*/ 19 h 149"/>
                  <a:gd name="T22" fmla="*/ 3 w 88"/>
                  <a:gd name="T23" fmla="*/ 27 h 149"/>
                  <a:gd name="T24" fmla="*/ 16 w 88"/>
                  <a:gd name="T25" fmla="*/ 36 h 149"/>
                  <a:gd name="T26" fmla="*/ 19 w 88"/>
                  <a:gd name="T27" fmla="*/ 37 h 149"/>
                  <a:gd name="T28" fmla="*/ 24 w 88"/>
                  <a:gd name="T29" fmla="*/ 42 h 149"/>
                  <a:gd name="T30" fmla="*/ 31 w 88"/>
                  <a:gd name="T31" fmla="*/ 49 h 149"/>
                  <a:gd name="T32" fmla="*/ 39 w 88"/>
                  <a:gd name="T33" fmla="*/ 59 h 149"/>
                  <a:gd name="T34" fmla="*/ 45 w 88"/>
                  <a:gd name="T35" fmla="*/ 71 h 149"/>
                  <a:gd name="T36" fmla="*/ 50 w 88"/>
                  <a:gd name="T37" fmla="*/ 84 h 149"/>
                  <a:gd name="T38" fmla="*/ 50 w 88"/>
                  <a:gd name="T39" fmla="*/ 100 h 149"/>
                  <a:gd name="T40" fmla="*/ 45 w 88"/>
                  <a:gd name="T41" fmla="*/ 116 h 149"/>
                  <a:gd name="T42" fmla="*/ 43 w 88"/>
                  <a:gd name="T43" fmla="*/ 120 h 149"/>
                  <a:gd name="T44" fmla="*/ 39 w 88"/>
                  <a:gd name="T45" fmla="*/ 133 h 149"/>
                  <a:gd name="T46" fmla="*/ 39 w 88"/>
                  <a:gd name="T47" fmla="*/ 145 h 149"/>
                  <a:gd name="T48" fmla="*/ 51 w 88"/>
                  <a:gd name="T49" fmla="*/ 149 h 149"/>
                  <a:gd name="T50" fmla="*/ 55 w 88"/>
                  <a:gd name="T51" fmla="*/ 148 h 149"/>
                  <a:gd name="T52" fmla="*/ 65 w 88"/>
                  <a:gd name="T53" fmla="*/ 145 h 149"/>
                  <a:gd name="T54" fmla="*/ 74 w 88"/>
                  <a:gd name="T55" fmla="*/ 137 h 149"/>
                  <a:gd name="T56" fmla="*/ 80 w 88"/>
                  <a:gd name="T57" fmla="*/ 128 h 149"/>
                  <a:gd name="T58" fmla="*/ 82 w 88"/>
                  <a:gd name="T59" fmla="*/ 125 h 149"/>
                  <a:gd name="T60" fmla="*/ 84 w 88"/>
                  <a:gd name="T61" fmla="*/ 118 h 149"/>
                  <a:gd name="T62" fmla="*/ 86 w 88"/>
                  <a:gd name="T63" fmla="*/ 108 h 149"/>
                  <a:gd name="T64" fmla="*/ 88 w 88"/>
                  <a:gd name="T65" fmla="*/ 93 h 149"/>
                  <a:gd name="T66" fmla="*/ 85 w 88"/>
                  <a:gd name="T67" fmla="*/ 76 h 149"/>
                  <a:gd name="T68" fmla="*/ 77 w 88"/>
                  <a:gd name="T69" fmla="*/ 54 h 149"/>
                  <a:gd name="T70" fmla="*/ 64 w 88"/>
                  <a:gd name="T71" fmla="*/ 31 h 149"/>
                  <a:gd name="T72" fmla="*/ 42 w 88"/>
                  <a:gd name="T73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49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6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39" y="59"/>
                    </a:lnTo>
                    <a:lnTo>
                      <a:pt x="45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3" y="120"/>
                    </a:lnTo>
                    <a:lnTo>
                      <a:pt x="39" y="133"/>
                    </a:lnTo>
                    <a:lnTo>
                      <a:pt x="39" y="145"/>
                    </a:lnTo>
                    <a:lnTo>
                      <a:pt x="51" y="149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4" y="137"/>
                    </a:lnTo>
                    <a:lnTo>
                      <a:pt x="80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6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Freeform 19"/>
              <p:cNvSpPr>
                <a:spLocks/>
              </p:cNvSpPr>
              <p:nvPr/>
            </p:nvSpPr>
            <p:spPr bwMode="auto">
              <a:xfrm>
                <a:off x="1659" y="2157"/>
                <a:ext cx="30" cy="49"/>
              </a:xfrm>
              <a:custGeom>
                <a:avLst/>
                <a:gdLst>
                  <a:gd name="T0" fmla="*/ 42 w 88"/>
                  <a:gd name="T1" fmla="*/ 5 h 149"/>
                  <a:gd name="T2" fmla="*/ 42 w 88"/>
                  <a:gd name="T3" fmla="*/ 5 h 149"/>
                  <a:gd name="T4" fmla="*/ 41 w 88"/>
                  <a:gd name="T5" fmla="*/ 3 h 149"/>
                  <a:gd name="T6" fmla="*/ 36 w 88"/>
                  <a:gd name="T7" fmla="*/ 2 h 149"/>
                  <a:gd name="T8" fmla="*/ 31 w 88"/>
                  <a:gd name="T9" fmla="*/ 1 h 149"/>
                  <a:gd name="T10" fmla="*/ 24 w 88"/>
                  <a:gd name="T11" fmla="*/ 0 h 149"/>
                  <a:gd name="T12" fmla="*/ 18 w 88"/>
                  <a:gd name="T13" fmla="*/ 0 h 149"/>
                  <a:gd name="T14" fmla="*/ 12 w 88"/>
                  <a:gd name="T15" fmla="*/ 1 h 149"/>
                  <a:gd name="T16" fmla="*/ 7 w 88"/>
                  <a:gd name="T17" fmla="*/ 5 h 149"/>
                  <a:gd name="T18" fmla="*/ 4 w 88"/>
                  <a:gd name="T19" fmla="*/ 11 h 149"/>
                  <a:gd name="T20" fmla="*/ 4 w 88"/>
                  <a:gd name="T21" fmla="*/ 11 h 149"/>
                  <a:gd name="T22" fmla="*/ 2 w 88"/>
                  <a:gd name="T23" fmla="*/ 13 h 149"/>
                  <a:gd name="T24" fmla="*/ 0 w 88"/>
                  <a:gd name="T25" fmla="*/ 19 h 149"/>
                  <a:gd name="T26" fmla="*/ 3 w 88"/>
                  <a:gd name="T27" fmla="*/ 27 h 149"/>
                  <a:gd name="T28" fmla="*/ 16 w 88"/>
                  <a:gd name="T29" fmla="*/ 36 h 149"/>
                  <a:gd name="T30" fmla="*/ 16 w 88"/>
                  <a:gd name="T31" fmla="*/ 36 h 149"/>
                  <a:gd name="T32" fmla="*/ 19 w 88"/>
                  <a:gd name="T33" fmla="*/ 37 h 149"/>
                  <a:gd name="T34" fmla="*/ 24 w 88"/>
                  <a:gd name="T35" fmla="*/ 42 h 149"/>
                  <a:gd name="T36" fmla="*/ 31 w 88"/>
                  <a:gd name="T37" fmla="*/ 49 h 149"/>
                  <a:gd name="T38" fmla="*/ 39 w 88"/>
                  <a:gd name="T39" fmla="*/ 59 h 149"/>
                  <a:gd name="T40" fmla="*/ 45 w 88"/>
                  <a:gd name="T41" fmla="*/ 71 h 149"/>
                  <a:gd name="T42" fmla="*/ 50 w 88"/>
                  <a:gd name="T43" fmla="*/ 84 h 149"/>
                  <a:gd name="T44" fmla="*/ 50 w 88"/>
                  <a:gd name="T45" fmla="*/ 100 h 149"/>
                  <a:gd name="T46" fmla="*/ 45 w 88"/>
                  <a:gd name="T47" fmla="*/ 116 h 149"/>
                  <a:gd name="T48" fmla="*/ 45 w 88"/>
                  <a:gd name="T49" fmla="*/ 116 h 149"/>
                  <a:gd name="T50" fmla="*/ 43 w 88"/>
                  <a:gd name="T51" fmla="*/ 120 h 149"/>
                  <a:gd name="T52" fmla="*/ 39 w 88"/>
                  <a:gd name="T53" fmla="*/ 133 h 149"/>
                  <a:gd name="T54" fmla="*/ 39 w 88"/>
                  <a:gd name="T55" fmla="*/ 145 h 149"/>
                  <a:gd name="T56" fmla="*/ 51 w 88"/>
                  <a:gd name="T57" fmla="*/ 149 h 149"/>
                  <a:gd name="T58" fmla="*/ 51 w 88"/>
                  <a:gd name="T59" fmla="*/ 149 h 149"/>
                  <a:gd name="T60" fmla="*/ 55 w 88"/>
                  <a:gd name="T61" fmla="*/ 148 h 149"/>
                  <a:gd name="T62" fmla="*/ 65 w 88"/>
                  <a:gd name="T63" fmla="*/ 145 h 149"/>
                  <a:gd name="T64" fmla="*/ 74 w 88"/>
                  <a:gd name="T65" fmla="*/ 137 h 149"/>
                  <a:gd name="T66" fmla="*/ 80 w 88"/>
                  <a:gd name="T67" fmla="*/ 128 h 149"/>
                  <a:gd name="T68" fmla="*/ 80 w 88"/>
                  <a:gd name="T69" fmla="*/ 128 h 149"/>
                  <a:gd name="T70" fmla="*/ 82 w 88"/>
                  <a:gd name="T71" fmla="*/ 125 h 149"/>
                  <a:gd name="T72" fmla="*/ 84 w 88"/>
                  <a:gd name="T73" fmla="*/ 118 h 149"/>
                  <a:gd name="T74" fmla="*/ 86 w 88"/>
                  <a:gd name="T75" fmla="*/ 108 h 149"/>
                  <a:gd name="T76" fmla="*/ 88 w 88"/>
                  <a:gd name="T77" fmla="*/ 93 h 149"/>
                  <a:gd name="T78" fmla="*/ 85 w 88"/>
                  <a:gd name="T79" fmla="*/ 76 h 149"/>
                  <a:gd name="T80" fmla="*/ 77 w 88"/>
                  <a:gd name="T81" fmla="*/ 54 h 149"/>
                  <a:gd name="T82" fmla="*/ 64 w 88"/>
                  <a:gd name="T83" fmla="*/ 31 h 149"/>
                  <a:gd name="T84" fmla="*/ 42 w 88"/>
                  <a:gd name="T85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49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39" y="59"/>
                    </a:lnTo>
                    <a:lnTo>
                      <a:pt x="45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3" y="120"/>
                    </a:lnTo>
                    <a:lnTo>
                      <a:pt x="39" y="133"/>
                    </a:lnTo>
                    <a:lnTo>
                      <a:pt x="39" y="145"/>
                    </a:lnTo>
                    <a:lnTo>
                      <a:pt x="51" y="149"/>
                    </a:lnTo>
                    <a:lnTo>
                      <a:pt x="51" y="149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4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6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Freeform 20"/>
              <p:cNvSpPr>
                <a:spLocks/>
              </p:cNvSpPr>
              <p:nvPr/>
            </p:nvSpPr>
            <p:spPr bwMode="auto">
              <a:xfrm>
                <a:off x="1649" y="2157"/>
                <a:ext cx="29" cy="49"/>
              </a:xfrm>
              <a:custGeom>
                <a:avLst/>
                <a:gdLst>
                  <a:gd name="T0" fmla="*/ 42 w 87"/>
                  <a:gd name="T1" fmla="*/ 5 h 149"/>
                  <a:gd name="T2" fmla="*/ 41 w 87"/>
                  <a:gd name="T3" fmla="*/ 3 h 149"/>
                  <a:gd name="T4" fmla="*/ 36 w 87"/>
                  <a:gd name="T5" fmla="*/ 2 h 149"/>
                  <a:gd name="T6" fmla="*/ 32 w 87"/>
                  <a:gd name="T7" fmla="*/ 1 h 149"/>
                  <a:gd name="T8" fmla="*/ 24 w 87"/>
                  <a:gd name="T9" fmla="*/ 0 h 149"/>
                  <a:gd name="T10" fmla="*/ 17 w 87"/>
                  <a:gd name="T11" fmla="*/ 0 h 149"/>
                  <a:gd name="T12" fmla="*/ 11 w 87"/>
                  <a:gd name="T13" fmla="*/ 1 h 149"/>
                  <a:gd name="T14" fmla="*/ 6 w 87"/>
                  <a:gd name="T15" fmla="*/ 5 h 149"/>
                  <a:gd name="T16" fmla="*/ 4 w 87"/>
                  <a:gd name="T17" fmla="*/ 11 h 149"/>
                  <a:gd name="T18" fmla="*/ 1 w 87"/>
                  <a:gd name="T19" fmla="*/ 13 h 149"/>
                  <a:gd name="T20" fmla="*/ 0 w 87"/>
                  <a:gd name="T21" fmla="*/ 19 h 149"/>
                  <a:gd name="T22" fmla="*/ 3 w 87"/>
                  <a:gd name="T23" fmla="*/ 27 h 149"/>
                  <a:gd name="T24" fmla="*/ 17 w 87"/>
                  <a:gd name="T25" fmla="*/ 36 h 149"/>
                  <a:gd name="T26" fmla="*/ 19 w 87"/>
                  <a:gd name="T27" fmla="*/ 37 h 149"/>
                  <a:gd name="T28" fmla="*/ 24 w 87"/>
                  <a:gd name="T29" fmla="*/ 42 h 149"/>
                  <a:gd name="T30" fmla="*/ 32 w 87"/>
                  <a:gd name="T31" fmla="*/ 49 h 149"/>
                  <a:gd name="T32" fmla="*/ 40 w 87"/>
                  <a:gd name="T33" fmla="*/ 59 h 149"/>
                  <a:gd name="T34" fmla="*/ 46 w 87"/>
                  <a:gd name="T35" fmla="*/ 71 h 149"/>
                  <a:gd name="T36" fmla="*/ 50 w 87"/>
                  <a:gd name="T37" fmla="*/ 84 h 149"/>
                  <a:gd name="T38" fmla="*/ 50 w 87"/>
                  <a:gd name="T39" fmla="*/ 100 h 149"/>
                  <a:gd name="T40" fmla="*/ 45 w 87"/>
                  <a:gd name="T41" fmla="*/ 116 h 149"/>
                  <a:gd name="T42" fmla="*/ 42 w 87"/>
                  <a:gd name="T43" fmla="*/ 120 h 149"/>
                  <a:gd name="T44" fmla="*/ 39 w 87"/>
                  <a:gd name="T45" fmla="*/ 133 h 149"/>
                  <a:gd name="T46" fmla="*/ 40 w 87"/>
                  <a:gd name="T47" fmla="*/ 145 h 149"/>
                  <a:gd name="T48" fmla="*/ 52 w 87"/>
                  <a:gd name="T49" fmla="*/ 149 h 149"/>
                  <a:gd name="T50" fmla="*/ 56 w 87"/>
                  <a:gd name="T51" fmla="*/ 148 h 149"/>
                  <a:gd name="T52" fmla="*/ 65 w 87"/>
                  <a:gd name="T53" fmla="*/ 145 h 149"/>
                  <a:gd name="T54" fmla="*/ 75 w 87"/>
                  <a:gd name="T55" fmla="*/ 137 h 149"/>
                  <a:gd name="T56" fmla="*/ 80 w 87"/>
                  <a:gd name="T57" fmla="*/ 128 h 149"/>
                  <a:gd name="T58" fmla="*/ 81 w 87"/>
                  <a:gd name="T59" fmla="*/ 125 h 149"/>
                  <a:gd name="T60" fmla="*/ 83 w 87"/>
                  <a:gd name="T61" fmla="*/ 118 h 149"/>
                  <a:gd name="T62" fmla="*/ 86 w 87"/>
                  <a:gd name="T63" fmla="*/ 108 h 149"/>
                  <a:gd name="T64" fmla="*/ 87 w 87"/>
                  <a:gd name="T65" fmla="*/ 93 h 149"/>
                  <a:gd name="T66" fmla="*/ 85 w 87"/>
                  <a:gd name="T67" fmla="*/ 76 h 149"/>
                  <a:gd name="T68" fmla="*/ 77 w 87"/>
                  <a:gd name="T69" fmla="*/ 54 h 149"/>
                  <a:gd name="T70" fmla="*/ 64 w 87"/>
                  <a:gd name="T71" fmla="*/ 31 h 149"/>
                  <a:gd name="T72" fmla="*/ 42 w 87"/>
                  <a:gd name="T73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49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2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2" y="120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49"/>
                    </a:lnTo>
                    <a:lnTo>
                      <a:pt x="56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Freeform 21"/>
              <p:cNvSpPr>
                <a:spLocks/>
              </p:cNvSpPr>
              <p:nvPr/>
            </p:nvSpPr>
            <p:spPr bwMode="auto">
              <a:xfrm>
                <a:off x="1649" y="2157"/>
                <a:ext cx="29" cy="49"/>
              </a:xfrm>
              <a:custGeom>
                <a:avLst/>
                <a:gdLst>
                  <a:gd name="T0" fmla="*/ 42 w 87"/>
                  <a:gd name="T1" fmla="*/ 5 h 149"/>
                  <a:gd name="T2" fmla="*/ 42 w 87"/>
                  <a:gd name="T3" fmla="*/ 5 h 149"/>
                  <a:gd name="T4" fmla="*/ 41 w 87"/>
                  <a:gd name="T5" fmla="*/ 3 h 149"/>
                  <a:gd name="T6" fmla="*/ 36 w 87"/>
                  <a:gd name="T7" fmla="*/ 2 h 149"/>
                  <a:gd name="T8" fmla="*/ 32 w 87"/>
                  <a:gd name="T9" fmla="*/ 1 h 149"/>
                  <a:gd name="T10" fmla="*/ 24 w 87"/>
                  <a:gd name="T11" fmla="*/ 0 h 149"/>
                  <a:gd name="T12" fmla="*/ 17 w 87"/>
                  <a:gd name="T13" fmla="*/ 0 h 149"/>
                  <a:gd name="T14" fmla="*/ 11 w 87"/>
                  <a:gd name="T15" fmla="*/ 1 h 149"/>
                  <a:gd name="T16" fmla="*/ 6 w 87"/>
                  <a:gd name="T17" fmla="*/ 5 h 149"/>
                  <a:gd name="T18" fmla="*/ 4 w 87"/>
                  <a:gd name="T19" fmla="*/ 11 h 149"/>
                  <a:gd name="T20" fmla="*/ 4 w 87"/>
                  <a:gd name="T21" fmla="*/ 11 h 149"/>
                  <a:gd name="T22" fmla="*/ 1 w 87"/>
                  <a:gd name="T23" fmla="*/ 13 h 149"/>
                  <a:gd name="T24" fmla="*/ 0 w 87"/>
                  <a:gd name="T25" fmla="*/ 19 h 149"/>
                  <a:gd name="T26" fmla="*/ 3 w 87"/>
                  <a:gd name="T27" fmla="*/ 27 h 149"/>
                  <a:gd name="T28" fmla="*/ 17 w 87"/>
                  <a:gd name="T29" fmla="*/ 36 h 149"/>
                  <a:gd name="T30" fmla="*/ 17 w 87"/>
                  <a:gd name="T31" fmla="*/ 36 h 149"/>
                  <a:gd name="T32" fmla="*/ 19 w 87"/>
                  <a:gd name="T33" fmla="*/ 37 h 149"/>
                  <a:gd name="T34" fmla="*/ 24 w 87"/>
                  <a:gd name="T35" fmla="*/ 42 h 149"/>
                  <a:gd name="T36" fmla="*/ 32 w 87"/>
                  <a:gd name="T37" fmla="*/ 49 h 149"/>
                  <a:gd name="T38" fmla="*/ 40 w 87"/>
                  <a:gd name="T39" fmla="*/ 59 h 149"/>
                  <a:gd name="T40" fmla="*/ 46 w 87"/>
                  <a:gd name="T41" fmla="*/ 71 h 149"/>
                  <a:gd name="T42" fmla="*/ 50 w 87"/>
                  <a:gd name="T43" fmla="*/ 84 h 149"/>
                  <a:gd name="T44" fmla="*/ 50 w 87"/>
                  <a:gd name="T45" fmla="*/ 100 h 149"/>
                  <a:gd name="T46" fmla="*/ 45 w 87"/>
                  <a:gd name="T47" fmla="*/ 116 h 149"/>
                  <a:gd name="T48" fmla="*/ 45 w 87"/>
                  <a:gd name="T49" fmla="*/ 116 h 149"/>
                  <a:gd name="T50" fmla="*/ 42 w 87"/>
                  <a:gd name="T51" fmla="*/ 120 h 149"/>
                  <a:gd name="T52" fmla="*/ 39 w 87"/>
                  <a:gd name="T53" fmla="*/ 133 h 149"/>
                  <a:gd name="T54" fmla="*/ 40 w 87"/>
                  <a:gd name="T55" fmla="*/ 145 h 149"/>
                  <a:gd name="T56" fmla="*/ 52 w 87"/>
                  <a:gd name="T57" fmla="*/ 149 h 149"/>
                  <a:gd name="T58" fmla="*/ 52 w 87"/>
                  <a:gd name="T59" fmla="*/ 149 h 149"/>
                  <a:gd name="T60" fmla="*/ 56 w 87"/>
                  <a:gd name="T61" fmla="*/ 148 h 149"/>
                  <a:gd name="T62" fmla="*/ 65 w 87"/>
                  <a:gd name="T63" fmla="*/ 145 h 149"/>
                  <a:gd name="T64" fmla="*/ 75 w 87"/>
                  <a:gd name="T65" fmla="*/ 137 h 149"/>
                  <a:gd name="T66" fmla="*/ 80 w 87"/>
                  <a:gd name="T67" fmla="*/ 128 h 149"/>
                  <a:gd name="T68" fmla="*/ 80 w 87"/>
                  <a:gd name="T69" fmla="*/ 128 h 149"/>
                  <a:gd name="T70" fmla="*/ 81 w 87"/>
                  <a:gd name="T71" fmla="*/ 125 h 149"/>
                  <a:gd name="T72" fmla="*/ 83 w 87"/>
                  <a:gd name="T73" fmla="*/ 118 h 149"/>
                  <a:gd name="T74" fmla="*/ 86 w 87"/>
                  <a:gd name="T75" fmla="*/ 108 h 149"/>
                  <a:gd name="T76" fmla="*/ 87 w 87"/>
                  <a:gd name="T77" fmla="*/ 93 h 149"/>
                  <a:gd name="T78" fmla="*/ 85 w 87"/>
                  <a:gd name="T79" fmla="*/ 76 h 149"/>
                  <a:gd name="T80" fmla="*/ 77 w 87"/>
                  <a:gd name="T81" fmla="*/ 54 h 149"/>
                  <a:gd name="T82" fmla="*/ 64 w 87"/>
                  <a:gd name="T83" fmla="*/ 31 h 149"/>
                  <a:gd name="T84" fmla="*/ 42 w 87"/>
                  <a:gd name="T85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49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2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2" y="120"/>
                    </a:lnTo>
                    <a:lnTo>
                      <a:pt x="39" y="133"/>
                    </a:lnTo>
                    <a:lnTo>
                      <a:pt x="40" y="14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56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5"/>
                    </a:lnTo>
                    <a:lnTo>
                      <a:pt x="83" y="118"/>
                    </a:lnTo>
                    <a:lnTo>
                      <a:pt x="86" y="108"/>
                    </a:lnTo>
                    <a:lnTo>
                      <a:pt x="87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Freeform 22"/>
              <p:cNvSpPr>
                <a:spLocks/>
              </p:cNvSpPr>
              <p:nvPr/>
            </p:nvSpPr>
            <p:spPr bwMode="auto">
              <a:xfrm>
                <a:off x="1637" y="2161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3 h 151"/>
                  <a:gd name="T4" fmla="*/ 36 w 87"/>
                  <a:gd name="T5" fmla="*/ 2 h 151"/>
                  <a:gd name="T6" fmla="*/ 32 w 87"/>
                  <a:gd name="T7" fmla="*/ 1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7 w 87"/>
                  <a:gd name="T15" fmla="*/ 5 h 151"/>
                  <a:gd name="T16" fmla="*/ 5 w 87"/>
                  <a:gd name="T17" fmla="*/ 12 h 151"/>
                  <a:gd name="T18" fmla="*/ 3 w 87"/>
                  <a:gd name="T19" fmla="*/ 14 h 151"/>
                  <a:gd name="T20" fmla="*/ 0 w 87"/>
                  <a:gd name="T21" fmla="*/ 20 h 151"/>
                  <a:gd name="T22" fmla="*/ 4 w 87"/>
                  <a:gd name="T23" fmla="*/ 29 h 151"/>
                  <a:gd name="T24" fmla="*/ 17 w 87"/>
                  <a:gd name="T25" fmla="*/ 37 h 151"/>
                  <a:gd name="T26" fmla="*/ 19 w 87"/>
                  <a:gd name="T27" fmla="*/ 38 h 151"/>
                  <a:gd name="T28" fmla="*/ 24 w 87"/>
                  <a:gd name="T29" fmla="*/ 43 h 151"/>
                  <a:gd name="T30" fmla="*/ 32 w 87"/>
                  <a:gd name="T31" fmla="*/ 51 h 151"/>
                  <a:gd name="T32" fmla="*/ 40 w 87"/>
                  <a:gd name="T33" fmla="*/ 60 h 151"/>
                  <a:gd name="T34" fmla="*/ 46 w 87"/>
                  <a:gd name="T35" fmla="*/ 71 h 151"/>
                  <a:gd name="T36" fmla="*/ 51 w 87"/>
                  <a:gd name="T37" fmla="*/ 84 h 151"/>
                  <a:gd name="T38" fmla="*/ 51 w 87"/>
                  <a:gd name="T39" fmla="*/ 100 h 151"/>
                  <a:gd name="T40" fmla="*/ 46 w 87"/>
                  <a:gd name="T41" fmla="*/ 116 h 151"/>
                  <a:gd name="T42" fmla="*/ 44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6 w 87"/>
                  <a:gd name="T51" fmla="*/ 150 h 151"/>
                  <a:gd name="T52" fmla="*/ 65 w 87"/>
                  <a:gd name="T53" fmla="*/ 146 h 151"/>
                  <a:gd name="T54" fmla="*/ 75 w 87"/>
                  <a:gd name="T55" fmla="*/ 139 h 151"/>
                  <a:gd name="T56" fmla="*/ 80 w 87"/>
                  <a:gd name="T57" fmla="*/ 129 h 151"/>
                  <a:gd name="T58" fmla="*/ 81 w 87"/>
                  <a:gd name="T59" fmla="*/ 127 h 151"/>
                  <a:gd name="T60" fmla="*/ 83 w 87"/>
                  <a:gd name="T61" fmla="*/ 119 h 151"/>
                  <a:gd name="T62" fmla="*/ 86 w 87"/>
                  <a:gd name="T63" fmla="*/ 108 h 151"/>
                  <a:gd name="T64" fmla="*/ 87 w 87"/>
                  <a:gd name="T65" fmla="*/ 94 h 151"/>
                  <a:gd name="T66" fmla="*/ 85 w 87"/>
                  <a:gd name="T67" fmla="*/ 76 h 151"/>
                  <a:gd name="T68" fmla="*/ 77 w 87"/>
                  <a:gd name="T69" fmla="*/ 55 h 151"/>
                  <a:gd name="T70" fmla="*/ 64 w 87"/>
                  <a:gd name="T71" fmla="*/ 31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9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2" y="51"/>
                    </a:lnTo>
                    <a:lnTo>
                      <a:pt x="40" y="60"/>
                    </a:lnTo>
                    <a:lnTo>
                      <a:pt x="46" y="71"/>
                    </a:lnTo>
                    <a:lnTo>
                      <a:pt x="51" y="84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3" y="119"/>
                    </a:lnTo>
                    <a:lnTo>
                      <a:pt x="86" y="108"/>
                    </a:lnTo>
                    <a:lnTo>
                      <a:pt x="87" y="94"/>
                    </a:lnTo>
                    <a:lnTo>
                      <a:pt x="85" y="76"/>
                    </a:lnTo>
                    <a:lnTo>
                      <a:pt x="77" y="55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Freeform 23"/>
              <p:cNvSpPr>
                <a:spLocks/>
              </p:cNvSpPr>
              <p:nvPr/>
            </p:nvSpPr>
            <p:spPr bwMode="auto">
              <a:xfrm>
                <a:off x="1637" y="2161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3 h 151"/>
                  <a:gd name="T6" fmla="*/ 36 w 87"/>
                  <a:gd name="T7" fmla="*/ 2 h 151"/>
                  <a:gd name="T8" fmla="*/ 32 w 87"/>
                  <a:gd name="T9" fmla="*/ 1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7 w 87"/>
                  <a:gd name="T17" fmla="*/ 5 h 151"/>
                  <a:gd name="T18" fmla="*/ 5 w 87"/>
                  <a:gd name="T19" fmla="*/ 12 h 151"/>
                  <a:gd name="T20" fmla="*/ 5 w 87"/>
                  <a:gd name="T21" fmla="*/ 12 h 151"/>
                  <a:gd name="T22" fmla="*/ 3 w 87"/>
                  <a:gd name="T23" fmla="*/ 14 h 151"/>
                  <a:gd name="T24" fmla="*/ 0 w 87"/>
                  <a:gd name="T25" fmla="*/ 20 h 151"/>
                  <a:gd name="T26" fmla="*/ 4 w 87"/>
                  <a:gd name="T27" fmla="*/ 29 h 151"/>
                  <a:gd name="T28" fmla="*/ 17 w 87"/>
                  <a:gd name="T29" fmla="*/ 37 h 151"/>
                  <a:gd name="T30" fmla="*/ 17 w 87"/>
                  <a:gd name="T31" fmla="*/ 37 h 151"/>
                  <a:gd name="T32" fmla="*/ 19 w 87"/>
                  <a:gd name="T33" fmla="*/ 38 h 151"/>
                  <a:gd name="T34" fmla="*/ 24 w 87"/>
                  <a:gd name="T35" fmla="*/ 43 h 151"/>
                  <a:gd name="T36" fmla="*/ 32 w 87"/>
                  <a:gd name="T37" fmla="*/ 51 h 151"/>
                  <a:gd name="T38" fmla="*/ 40 w 87"/>
                  <a:gd name="T39" fmla="*/ 60 h 151"/>
                  <a:gd name="T40" fmla="*/ 46 w 87"/>
                  <a:gd name="T41" fmla="*/ 71 h 151"/>
                  <a:gd name="T42" fmla="*/ 51 w 87"/>
                  <a:gd name="T43" fmla="*/ 84 h 151"/>
                  <a:gd name="T44" fmla="*/ 51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4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6 w 87"/>
                  <a:gd name="T61" fmla="*/ 150 h 151"/>
                  <a:gd name="T62" fmla="*/ 65 w 87"/>
                  <a:gd name="T63" fmla="*/ 146 h 151"/>
                  <a:gd name="T64" fmla="*/ 75 w 87"/>
                  <a:gd name="T65" fmla="*/ 139 h 151"/>
                  <a:gd name="T66" fmla="*/ 80 w 87"/>
                  <a:gd name="T67" fmla="*/ 129 h 151"/>
                  <a:gd name="T68" fmla="*/ 80 w 87"/>
                  <a:gd name="T69" fmla="*/ 129 h 151"/>
                  <a:gd name="T70" fmla="*/ 81 w 87"/>
                  <a:gd name="T71" fmla="*/ 127 h 151"/>
                  <a:gd name="T72" fmla="*/ 83 w 87"/>
                  <a:gd name="T73" fmla="*/ 119 h 151"/>
                  <a:gd name="T74" fmla="*/ 86 w 87"/>
                  <a:gd name="T75" fmla="*/ 108 h 151"/>
                  <a:gd name="T76" fmla="*/ 87 w 87"/>
                  <a:gd name="T77" fmla="*/ 94 h 151"/>
                  <a:gd name="T78" fmla="*/ 85 w 87"/>
                  <a:gd name="T79" fmla="*/ 76 h 151"/>
                  <a:gd name="T80" fmla="*/ 77 w 87"/>
                  <a:gd name="T81" fmla="*/ 55 h 151"/>
                  <a:gd name="T82" fmla="*/ 64 w 87"/>
                  <a:gd name="T83" fmla="*/ 31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9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2" y="51"/>
                    </a:lnTo>
                    <a:lnTo>
                      <a:pt x="40" y="60"/>
                    </a:lnTo>
                    <a:lnTo>
                      <a:pt x="46" y="71"/>
                    </a:lnTo>
                    <a:lnTo>
                      <a:pt x="51" y="84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3" y="119"/>
                    </a:lnTo>
                    <a:lnTo>
                      <a:pt x="86" y="108"/>
                    </a:lnTo>
                    <a:lnTo>
                      <a:pt x="87" y="94"/>
                    </a:lnTo>
                    <a:lnTo>
                      <a:pt x="85" y="76"/>
                    </a:lnTo>
                    <a:lnTo>
                      <a:pt x="77" y="55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Freeform 24"/>
              <p:cNvSpPr>
                <a:spLocks/>
              </p:cNvSpPr>
              <p:nvPr/>
            </p:nvSpPr>
            <p:spPr bwMode="auto">
              <a:xfrm>
                <a:off x="1627" y="2164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4 h 151"/>
                  <a:gd name="T4" fmla="*/ 36 w 87"/>
                  <a:gd name="T5" fmla="*/ 3 h 151"/>
                  <a:gd name="T6" fmla="*/ 31 w 87"/>
                  <a:gd name="T7" fmla="*/ 2 h 151"/>
                  <a:gd name="T8" fmla="*/ 24 w 87"/>
                  <a:gd name="T9" fmla="*/ 0 h 151"/>
                  <a:gd name="T10" fmla="*/ 17 w 87"/>
                  <a:gd name="T11" fmla="*/ 0 h 151"/>
                  <a:gd name="T12" fmla="*/ 11 w 87"/>
                  <a:gd name="T13" fmla="*/ 2 h 151"/>
                  <a:gd name="T14" fmla="*/ 6 w 87"/>
                  <a:gd name="T15" fmla="*/ 5 h 151"/>
                  <a:gd name="T16" fmla="*/ 3 w 87"/>
                  <a:gd name="T17" fmla="*/ 11 h 151"/>
                  <a:gd name="T18" fmla="*/ 1 w 87"/>
                  <a:gd name="T19" fmla="*/ 14 h 151"/>
                  <a:gd name="T20" fmla="*/ 0 w 87"/>
                  <a:gd name="T21" fmla="*/ 21 h 151"/>
                  <a:gd name="T22" fmla="*/ 2 w 87"/>
                  <a:gd name="T23" fmla="*/ 29 h 151"/>
                  <a:gd name="T24" fmla="*/ 17 w 87"/>
                  <a:gd name="T25" fmla="*/ 37 h 151"/>
                  <a:gd name="T26" fmla="*/ 19 w 87"/>
                  <a:gd name="T27" fmla="*/ 38 h 151"/>
                  <a:gd name="T28" fmla="*/ 24 w 87"/>
                  <a:gd name="T29" fmla="*/ 43 h 151"/>
                  <a:gd name="T30" fmla="*/ 31 w 87"/>
                  <a:gd name="T31" fmla="*/ 50 h 151"/>
                  <a:gd name="T32" fmla="*/ 40 w 87"/>
                  <a:gd name="T33" fmla="*/ 60 h 151"/>
                  <a:gd name="T34" fmla="*/ 46 w 87"/>
                  <a:gd name="T35" fmla="*/ 72 h 151"/>
                  <a:gd name="T36" fmla="*/ 49 w 87"/>
                  <a:gd name="T37" fmla="*/ 85 h 151"/>
                  <a:gd name="T38" fmla="*/ 49 w 87"/>
                  <a:gd name="T39" fmla="*/ 101 h 151"/>
                  <a:gd name="T40" fmla="*/ 44 w 87"/>
                  <a:gd name="T41" fmla="*/ 116 h 151"/>
                  <a:gd name="T42" fmla="*/ 42 w 87"/>
                  <a:gd name="T43" fmla="*/ 122 h 151"/>
                  <a:gd name="T44" fmla="*/ 38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50 h 151"/>
                  <a:gd name="T52" fmla="*/ 65 w 87"/>
                  <a:gd name="T53" fmla="*/ 147 h 151"/>
                  <a:gd name="T54" fmla="*/ 75 w 87"/>
                  <a:gd name="T55" fmla="*/ 139 h 151"/>
                  <a:gd name="T56" fmla="*/ 79 w 87"/>
                  <a:gd name="T57" fmla="*/ 128 h 151"/>
                  <a:gd name="T58" fmla="*/ 81 w 87"/>
                  <a:gd name="T59" fmla="*/ 126 h 151"/>
                  <a:gd name="T60" fmla="*/ 83 w 87"/>
                  <a:gd name="T61" fmla="*/ 120 h 151"/>
                  <a:gd name="T62" fmla="*/ 85 w 87"/>
                  <a:gd name="T63" fmla="*/ 109 h 151"/>
                  <a:gd name="T64" fmla="*/ 87 w 87"/>
                  <a:gd name="T65" fmla="*/ 95 h 151"/>
                  <a:gd name="T66" fmla="*/ 84 w 87"/>
                  <a:gd name="T67" fmla="*/ 77 h 151"/>
                  <a:gd name="T68" fmla="*/ 77 w 87"/>
                  <a:gd name="T69" fmla="*/ 56 h 151"/>
                  <a:gd name="T70" fmla="*/ 64 w 87"/>
                  <a:gd name="T71" fmla="*/ 32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1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49" y="85"/>
                    </a:lnTo>
                    <a:lnTo>
                      <a:pt x="49" y="101"/>
                    </a:lnTo>
                    <a:lnTo>
                      <a:pt x="44" y="116"/>
                    </a:lnTo>
                    <a:lnTo>
                      <a:pt x="42" y="122"/>
                    </a:lnTo>
                    <a:lnTo>
                      <a:pt x="38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7"/>
                    </a:lnTo>
                    <a:lnTo>
                      <a:pt x="75" y="139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20"/>
                    </a:lnTo>
                    <a:lnTo>
                      <a:pt x="85" y="109"/>
                    </a:lnTo>
                    <a:lnTo>
                      <a:pt x="87" y="95"/>
                    </a:lnTo>
                    <a:lnTo>
                      <a:pt x="84" y="77"/>
                    </a:lnTo>
                    <a:lnTo>
                      <a:pt x="77" y="56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Freeform 25"/>
              <p:cNvSpPr>
                <a:spLocks/>
              </p:cNvSpPr>
              <p:nvPr/>
            </p:nvSpPr>
            <p:spPr bwMode="auto">
              <a:xfrm>
                <a:off x="1627" y="2164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4 h 151"/>
                  <a:gd name="T6" fmla="*/ 36 w 87"/>
                  <a:gd name="T7" fmla="*/ 3 h 151"/>
                  <a:gd name="T8" fmla="*/ 31 w 87"/>
                  <a:gd name="T9" fmla="*/ 2 h 151"/>
                  <a:gd name="T10" fmla="*/ 24 w 87"/>
                  <a:gd name="T11" fmla="*/ 0 h 151"/>
                  <a:gd name="T12" fmla="*/ 17 w 87"/>
                  <a:gd name="T13" fmla="*/ 0 h 151"/>
                  <a:gd name="T14" fmla="*/ 11 w 87"/>
                  <a:gd name="T15" fmla="*/ 2 h 151"/>
                  <a:gd name="T16" fmla="*/ 6 w 87"/>
                  <a:gd name="T17" fmla="*/ 5 h 151"/>
                  <a:gd name="T18" fmla="*/ 3 w 87"/>
                  <a:gd name="T19" fmla="*/ 11 h 151"/>
                  <a:gd name="T20" fmla="*/ 3 w 87"/>
                  <a:gd name="T21" fmla="*/ 11 h 151"/>
                  <a:gd name="T22" fmla="*/ 1 w 87"/>
                  <a:gd name="T23" fmla="*/ 14 h 151"/>
                  <a:gd name="T24" fmla="*/ 0 w 87"/>
                  <a:gd name="T25" fmla="*/ 21 h 151"/>
                  <a:gd name="T26" fmla="*/ 2 w 87"/>
                  <a:gd name="T27" fmla="*/ 29 h 151"/>
                  <a:gd name="T28" fmla="*/ 17 w 87"/>
                  <a:gd name="T29" fmla="*/ 37 h 151"/>
                  <a:gd name="T30" fmla="*/ 17 w 87"/>
                  <a:gd name="T31" fmla="*/ 37 h 151"/>
                  <a:gd name="T32" fmla="*/ 19 w 87"/>
                  <a:gd name="T33" fmla="*/ 38 h 151"/>
                  <a:gd name="T34" fmla="*/ 24 w 87"/>
                  <a:gd name="T35" fmla="*/ 43 h 151"/>
                  <a:gd name="T36" fmla="*/ 31 w 87"/>
                  <a:gd name="T37" fmla="*/ 50 h 151"/>
                  <a:gd name="T38" fmla="*/ 40 w 87"/>
                  <a:gd name="T39" fmla="*/ 60 h 151"/>
                  <a:gd name="T40" fmla="*/ 46 w 87"/>
                  <a:gd name="T41" fmla="*/ 72 h 151"/>
                  <a:gd name="T42" fmla="*/ 49 w 87"/>
                  <a:gd name="T43" fmla="*/ 85 h 151"/>
                  <a:gd name="T44" fmla="*/ 49 w 87"/>
                  <a:gd name="T45" fmla="*/ 101 h 151"/>
                  <a:gd name="T46" fmla="*/ 44 w 87"/>
                  <a:gd name="T47" fmla="*/ 116 h 151"/>
                  <a:gd name="T48" fmla="*/ 44 w 87"/>
                  <a:gd name="T49" fmla="*/ 116 h 151"/>
                  <a:gd name="T50" fmla="*/ 42 w 87"/>
                  <a:gd name="T51" fmla="*/ 122 h 151"/>
                  <a:gd name="T52" fmla="*/ 38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50 h 151"/>
                  <a:gd name="T62" fmla="*/ 65 w 87"/>
                  <a:gd name="T63" fmla="*/ 147 h 151"/>
                  <a:gd name="T64" fmla="*/ 75 w 87"/>
                  <a:gd name="T65" fmla="*/ 139 h 151"/>
                  <a:gd name="T66" fmla="*/ 79 w 87"/>
                  <a:gd name="T67" fmla="*/ 128 h 151"/>
                  <a:gd name="T68" fmla="*/ 79 w 87"/>
                  <a:gd name="T69" fmla="*/ 128 h 151"/>
                  <a:gd name="T70" fmla="*/ 81 w 87"/>
                  <a:gd name="T71" fmla="*/ 126 h 151"/>
                  <a:gd name="T72" fmla="*/ 83 w 87"/>
                  <a:gd name="T73" fmla="*/ 120 h 151"/>
                  <a:gd name="T74" fmla="*/ 85 w 87"/>
                  <a:gd name="T75" fmla="*/ 109 h 151"/>
                  <a:gd name="T76" fmla="*/ 87 w 87"/>
                  <a:gd name="T77" fmla="*/ 95 h 151"/>
                  <a:gd name="T78" fmla="*/ 84 w 87"/>
                  <a:gd name="T79" fmla="*/ 77 h 151"/>
                  <a:gd name="T80" fmla="*/ 77 w 87"/>
                  <a:gd name="T81" fmla="*/ 56 h 151"/>
                  <a:gd name="T82" fmla="*/ 64 w 87"/>
                  <a:gd name="T83" fmla="*/ 32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1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49" y="85"/>
                    </a:lnTo>
                    <a:lnTo>
                      <a:pt x="49" y="101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2" y="122"/>
                    </a:lnTo>
                    <a:lnTo>
                      <a:pt x="38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7"/>
                    </a:lnTo>
                    <a:lnTo>
                      <a:pt x="75" y="139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20"/>
                    </a:lnTo>
                    <a:lnTo>
                      <a:pt x="85" y="109"/>
                    </a:lnTo>
                    <a:lnTo>
                      <a:pt x="87" y="95"/>
                    </a:lnTo>
                    <a:lnTo>
                      <a:pt x="84" y="77"/>
                    </a:lnTo>
                    <a:lnTo>
                      <a:pt x="77" y="56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Freeform 26"/>
              <p:cNvSpPr>
                <a:spLocks/>
              </p:cNvSpPr>
              <p:nvPr/>
            </p:nvSpPr>
            <p:spPr bwMode="auto">
              <a:xfrm>
                <a:off x="1615" y="2167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1 w 87"/>
                  <a:gd name="T3" fmla="*/ 4 h 151"/>
                  <a:gd name="T4" fmla="*/ 36 w 87"/>
                  <a:gd name="T5" fmla="*/ 3 h 151"/>
                  <a:gd name="T6" fmla="*/ 31 w 87"/>
                  <a:gd name="T7" fmla="*/ 1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7 w 87"/>
                  <a:gd name="T15" fmla="*/ 5 h 151"/>
                  <a:gd name="T16" fmla="*/ 5 w 87"/>
                  <a:gd name="T17" fmla="*/ 11 h 151"/>
                  <a:gd name="T18" fmla="*/ 2 w 87"/>
                  <a:gd name="T19" fmla="*/ 13 h 151"/>
                  <a:gd name="T20" fmla="*/ 0 w 87"/>
                  <a:gd name="T21" fmla="*/ 19 h 151"/>
                  <a:gd name="T22" fmla="*/ 3 w 87"/>
                  <a:gd name="T23" fmla="*/ 28 h 151"/>
                  <a:gd name="T24" fmla="*/ 17 w 87"/>
                  <a:gd name="T25" fmla="*/ 36 h 151"/>
                  <a:gd name="T26" fmla="*/ 19 w 87"/>
                  <a:gd name="T27" fmla="*/ 38 h 151"/>
                  <a:gd name="T28" fmla="*/ 24 w 87"/>
                  <a:gd name="T29" fmla="*/ 42 h 151"/>
                  <a:gd name="T30" fmla="*/ 31 w 87"/>
                  <a:gd name="T31" fmla="*/ 50 h 151"/>
                  <a:gd name="T32" fmla="*/ 40 w 87"/>
                  <a:gd name="T33" fmla="*/ 59 h 151"/>
                  <a:gd name="T34" fmla="*/ 46 w 87"/>
                  <a:gd name="T35" fmla="*/ 71 h 151"/>
                  <a:gd name="T36" fmla="*/ 50 w 87"/>
                  <a:gd name="T37" fmla="*/ 85 h 151"/>
                  <a:gd name="T38" fmla="*/ 50 w 87"/>
                  <a:gd name="T39" fmla="*/ 100 h 151"/>
                  <a:gd name="T40" fmla="*/ 46 w 87"/>
                  <a:gd name="T41" fmla="*/ 116 h 151"/>
                  <a:gd name="T42" fmla="*/ 43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5 w 87"/>
                  <a:gd name="T51" fmla="*/ 150 h 151"/>
                  <a:gd name="T52" fmla="*/ 65 w 87"/>
                  <a:gd name="T53" fmla="*/ 145 h 151"/>
                  <a:gd name="T54" fmla="*/ 75 w 87"/>
                  <a:gd name="T55" fmla="*/ 138 h 151"/>
                  <a:gd name="T56" fmla="*/ 79 w 87"/>
                  <a:gd name="T57" fmla="*/ 128 h 151"/>
                  <a:gd name="T58" fmla="*/ 81 w 87"/>
                  <a:gd name="T59" fmla="*/ 126 h 151"/>
                  <a:gd name="T60" fmla="*/ 83 w 87"/>
                  <a:gd name="T61" fmla="*/ 118 h 151"/>
                  <a:gd name="T62" fmla="*/ 85 w 87"/>
                  <a:gd name="T63" fmla="*/ 109 h 151"/>
                  <a:gd name="T64" fmla="*/ 87 w 87"/>
                  <a:gd name="T65" fmla="*/ 93 h 151"/>
                  <a:gd name="T66" fmla="*/ 84 w 87"/>
                  <a:gd name="T67" fmla="*/ 76 h 151"/>
                  <a:gd name="T68" fmla="*/ 77 w 87"/>
                  <a:gd name="T69" fmla="*/ 54 h 151"/>
                  <a:gd name="T70" fmla="*/ 64 w 87"/>
                  <a:gd name="T71" fmla="*/ 32 h 151"/>
                  <a:gd name="T72" fmla="*/ 42 w 87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5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5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Freeform 27"/>
              <p:cNvSpPr>
                <a:spLocks/>
              </p:cNvSpPr>
              <p:nvPr/>
            </p:nvSpPr>
            <p:spPr bwMode="auto">
              <a:xfrm>
                <a:off x="1615" y="2167"/>
                <a:ext cx="29" cy="50"/>
              </a:xfrm>
              <a:custGeom>
                <a:avLst/>
                <a:gdLst>
                  <a:gd name="T0" fmla="*/ 42 w 87"/>
                  <a:gd name="T1" fmla="*/ 5 h 151"/>
                  <a:gd name="T2" fmla="*/ 42 w 87"/>
                  <a:gd name="T3" fmla="*/ 5 h 151"/>
                  <a:gd name="T4" fmla="*/ 41 w 87"/>
                  <a:gd name="T5" fmla="*/ 4 h 151"/>
                  <a:gd name="T6" fmla="*/ 36 w 87"/>
                  <a:gd name="T7" fmla="*/ 3 h 151"/>
                  <a:gd name="T8" fmla="*/ 31 w 87"/>
                  <a:gd name="T9" fmla="*/ 1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7 w 87"/>
                  <a:gd name="T17" fmla="*/ 5 h 151"/>
                  <a:gd name="T18" fmla="*/ 5 w 87"/>
                  <a:gd name="T19" fmla="*/ 11 h 151"/>
                  <a:gd name="T20" fmla="*/ 5 w 87"/>
                  <a:gd name="T21" fmla="*/ 11 h 151"/>
                  <a:gd name="T22" fmla="*/ 2 w 87"/>
                  <a:gd name="T23" fmla="*/ 13 h 151"/>
                  <a:gd name="T24" fmla="*/ 0 w 87"/>
                  <a:gd name="T25" fmla="*/ 19 h 151"/>
                  <a:gd name="T26" fmla="*/ 3 w 87"/>
                  <a:gd name="T27" fmla="*/ 28 h 151"/>
                  <a:gd name="T28" fmla="*/ 17 w 87"/>
                  <a:gd name="T29" fmla="*/ 36 h 151"/>
                  <a:gd name="T30" fmla="*/ 17 w 87"/>
                  <a:gd name="T31" fmla="*/ 36 h 151"/>
                  <a:gd name="T32" fmla="*/ 19 w 87"/>
                  <a:gd name="T33" fmla="*/ 38 h 151"/>
                  <a:gd name="T34" fmla="*/ 24 w 87"/>
                  <a:gd name="T35" fmla="*/ 42 h 151"/>
                  <a:gd name="T36" fmla="*/ 31 w 87"/>
                  <a:gd name="T37" fmla="*/ 50 h 151"/>
                  <a:gd name="T38" fmla="*/ 40 w 87"/>
                  <a:gd name="T39" fmla="*/ 59 h 151"/>
                  <a:gd name="T40" fmla="*/ 46 w 87"/>
                  <a:gd name="T41" fmla="*/ 71 h 151"/>
                  <a:gd name="T42" fmla="*/ 50 w 87"/>
                  <a:gd name="T43" fmla="*/ 85 h 151"/>
                  <a:gd name="T44" fmla="*/ 50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3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5 w 87"/>
                  <a:gd name="T61" fmla="*/ 150 h 151"/>
                  <a:gd name="T62" fmla="*/ 65 w 87"/>
                  <a:gd name="T63" fmla="*/ 145 h 151"/>
                  <a:gd name="T64" fmla="*/ 75 w 87"/>
                  <a:gd name="T65" fmla="*/ 138 h 151"/>
                  <a:gd name="T66" fmla="*/ 79 w 87"/>
                  <a:gd name="T67" fmla="*/ 128 h 151"/>
                  <a:gd name="T68" fmla="*/ 79 w 87"/>
                  <a:gd name="T69" fmla="*/ 128 h 151"/>
                  <a:gd name="T70" fmla="*/ 81 w 87"/>
                  <a:gd name="T71" fmla="*/ 126 h 151"/>
                  <a:gd name="T72" fmla="*/ 83 w 87"/>
                  <a:gd name="T73" fmla="*/ 118 h 151"/>
                  <a:gd name="T74" fmla="*/ 85 w 87"/>
                  <a:gd name="T75" fmla="*/ 109 h 151"/>
                  <a:gd name="T76" fmla="*/ 87 w 87"/>
                  <a:gd name="T77" fmla="*/ 93 h 151"/>
                  <a:gd name="T78" fmla="*/ 84 w 87"/>
                  <a:gd name="T79" fmla="*/ 76 h 151"/>
                  <a:gd name="T80" fmla="*/ 77 w 87"/>
                  <a:gd name="T81" fmla="*/ 54 h 151"/>
                  <a:gd name="T82" fmla="*/ 64 w 87"/>
                  <a:gd name="T83" fmla="*/ 32 h 151"/>
                  <a:gd name="T84" fmla="*/ 42 w 87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5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5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5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Freeform 28"/>
              <p:cNvSpPr>
                <a:spLocks/>
              </p:cNvSpPr>
              <p:nvPr/>
            </p:nvSpPr>
            <p:spPr bwMode="auto">
              <a:xfrm>
                <a:off x="1603" y="2170"/>
                <a:ext cx="30" cy="50"/>
              </a:xfrm>
              <a:custGeom>
                <a:avLst/>
                <a:gdLst>
                  <a:gd name="T0" fmla="*/ 42 w 88"/>
                  <a:gd name="T1" fmla="*/ 5 h 150"/>
                  <a:gd name="T2" fmla="*/ 41 w 88"/>
                  <a:gd name="T3" fmla="*/ 3 h 150"/>
                  <a:gd name="T4" fmla="*/ 36 w 88"/>
                  <a:gd name="T5" fmla="*/ 2 h 150"/>
                  <a:gd name="T6" fmla="*/ 31 w 88"/>
                  <a:gd name="T7" fmla="*/ 1 h 150"/>
                  <a:gd name="T8" fmla="*/ 24 w 88"/>
                  <a:gd name="T9" fmla="*/ 0 h 150"/>
                  <a:gd name="T10" fmla="*/ 18 w 88"/>
                  <a:gd name="T11" fmla="*/ 0 h 150"/>
                  <a:gd name="T12" fmla="*/ 12 w 88"/>
                  <a:gd name="T13" fmla="*/ 1 h 150"/>
                  <a:gd name="T14" fmla="*/ 7 w 88"/>
                  <a:gd name="T15" fmla="*/ 5 h 150"/>
                  <a:gd name="T16" fmla="*/ 5 w 88"/>
                  <a:gd name="T17" fmla="*/ 11 h 150"/>
                  <a:gd name="T18" fmla="*/ 2 w 88"/>
                  <a:gd name="T19" fmla="*/ 13 h 150"/>
                  <a:gd name="T20" fmla="*/ 0 w 88"/>
                  <a:gd name="T21" fmla="*/ 19 h 150"/>
                  <a:gd name="T22" fmla="*/ 3 w 88"/>
                  <a:gd name="T23" fmla="*/ 28 h 150"/>
                  <a:gd name="T24" fmla="*/ 17 w 88"/>
                  <a:gd name="T25" fmla="*/ 36 h 150"/>
                  <a:gd name="T26" fmla="*/ 19 w 88"/>
                  <a:gd name="T27" fmla="*/ 37 h 150"/>
                  <a:gd name="T28" fmla="*/ 24 w 88"/>
                  <a:gd name="T29" fmla="*/ 42 h 150"/>
                  <a:gd name="T30" fmla="*/ 31 w 88"/>
                  <a:gd name="T31" fmla="*/ 49 h 150"/>
                  <a:gd name="T32" fmla="*/ 40 w 88"/>
                  <a:gd name="T33" fmla="*/ 59 h 150"/>
                  <a:gd name="T34" fmla="*/ 46 w 88"/>
                  <a:gd name="T35" fmla="*/ 71 h 150"/>
                  <a:gd name="T36" fmla="*/ 50 w 88"/>
                  <a:gd name="T37" fmla="*/ 84 h 150"/>
                  <a:gd name="T38" fmla="*/ 50 w 88"/>
                  <a:gd name="T39" fmla="*/ 100 h 150"/>
                  <a:gd name="T40" fmla="*/ 46 w 88"/>
                  <a:gd name="T41" fmla="*/ 116 h 150"/>
                  <a:gd name="T42" fmla="*/ 43 w 88"/>
                  <a:gd name="T43" fmla="*/ 121 h 150"/>
                  <a:gd name="T44" fmla="*/ 40 w 88"/>
                  <a:gd name="T45" fmla="*/ 133 h 150"/>
                  <a:gd name="T46" fmla="*/ 40 w 88"/>
                  <a:gd name="T47" fmla="*/ 145 h 150"/>
                  <a:gd name="T48" fmla="*/ 52 w 88"/>
                  <a:gd name="T49" fmla="*/ 150 h 150"/>
                  <a:gd name="T50" fmla="*/ 55 w 88"/>
                  <a:gd name="T51" fmla="*/ 148 h 150"/>
                  <a:gd name="T52" fmla="*/ 65 w 88"/>
                  <a:gd name="T53" fmla="*/ 145 h 150"/>
                  <a:gd name="T54" fmla="*/ 75 w 88"/>
                  <a:gd name="T55" fmla="*/ 137 h 150"/>
                  <a:gd name="T56" fmla="*/ 81 w 88"/>
                  <a:gd name="T57" fmla="*/ 128 h 150"/>
                  <a:gd name="T58" fmla="*/ 82 w 88"/>
                  <a:gd name="T59" fmla="*/ 125 h 150"/>
                  <a:gd name="T60" fmla="*/ 84 w 88"/>
                  <a:gd name="T61" fmla="*/ 118 h 150"/>
                  <a:gd name="T62" fmla="*/ 87 w 88"/>
                  <a:gd name="T63" fmla="*/ 108 h 150"/>
                  <a:gd name="T64" fmla="*/ 88 w 88"/>
                  <a:gd name="T65" fmla="*/ 93 h 150"/>
                  <a:gd name="T66" fmla="*/ 85 w 88"/>
                  <a:gd name="T67" fmla="*/ 76 h 150"/>
                  <a:gd name="T68" fmla="*/ 77 w 88"/>
                  <a:gd name="T69" fmla="*/ 54 h 150"/>
                  <a:gd name="T70" fmla="*/ 64 w 88"/>
                  <a:gd name="T71" fmla="*/ 31 h 150"/>
                  <a:gd name="T72" fmla="*/ 42 w 88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0">
                    <a:moveTo>
                      <a:pt x="42" y="5"/>
                    </a:move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1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7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Freeform 29"/>
              <p:cNvSpPr>
                <a:spLocks/>
              </p:cNvSpPr>
              <p:nvPr/>
            </p:nvSpPr>
            <p:spPr bwMode="auto">
              <a:xfrm>
                <a:off x="1603" y="2170"/>
                <a:ext cx="30" cy="50"/>
              </a:xfrm>
              <a:custGeom>
                <a:avLst/>
                <a:gdLst>
                  <a:gd name="T0" fmla="*/ 42 w 88"/>
                  <a:gd name="T1" fmla="*/ 5 h 150"/>
                  <a:gd name="T2" fmla="*/ 42 w 88"/>
                  <a:gd name="T3" fmla="*/ 5 h 150"/>
                  <a:gd name="T4" fmla="*/ 41 w 88"/>
                  <a:gd name="T5" fmla="*/ 3 h 150"/>
                  <a:gd name="T6" fmla="*/ 36 w 88"/>
                  <a:gd name="T7" fmla="*/ 2 h 150"/>
                  <a:gd name="T8" fmla="*/ 31 w 88"/>
                  <a:gd name="T9" fmla="*/ 1 h 150"/>
                  <a:gd name="T10" fmla="*/ 24 w 88"/>
                  <a:gd name="T11" fmla="*/ 0 h 150"/>
                  <a:gd name="T12" fmla="*/ 18 w 88"/>
                  <a:gd name="T13" fmla="*/ 0 h 150"/>
                  <a:gd name="T14" fmla="*/ 12 w 88"/>
                  <a:gd name="T15" fmla="*/ 1 h 150"/>
                  <a:gd name="T16" fmla="*/ 7 w 88"/>
                  <a:gd name="T17" fmla="*/ 5 h 150"/>
                  <a:gd name="T18" fmla="*/ 5 w 88"/>
                  <a:gd name="T19" fmla="*/ 11 h 150"/>
                  <a:gd name="T20" fmla="*/ 5 w 88"/>
                  <a:gd name="T21" fmla="*/ 11 h 150"/>
                  <a:gd name="T22" fmla="*/ 2 w 88"/>
                  <a:gd name="T23" fmla="*/ 13 h 150"/>
                  <a:gd name="T24" fmla="*/ 0 w 88"/>
                  <a:gd name="T25" fmla="*/ 19 h 150"/>
                  <a:gd name="T26" fmla="*/ 3 w 88"/>
                  <a:gd name="T27" fmla="*/ 28 h 150"/>
                  <a:gd name="T28" fmla="*/ 17 w 88"/>
                  <a:gd name="T29" fmla="*/ 36 h 150"/>
                  <a:gd name="T30" fmla="*/ 17 w 88"/>
                  <a:gd name="T31" fmla="*/ 36 h 150"/>
                  <a:gd name="T32" fmla="*/ 19 w 88"/>
                  <a:gd name="T33" fmla="*/ 37 h 150"/>
                  <a:gd name="T34" fmla="*/ 24 w 88"/>
                  <a:gd name="T35" fmla="*/ 42 h 150"/>
                  <a:gd name="T36" fmla="*/ 31 w 88"/>
                  <a:gd name="T37" fmla="*/ 49 h 150"/>
                  <a:gd name="T38" fmla="*/ 40 w 88"/>
                  <a:gd name="T39" fmla="*/ 59 h 150"/>
                  <a:gd name="T40" fmla="*/ 46 w 88"/>
                  <a:gd name="T41" fmla="*/ 71 h 150"/>
                  <a:gd name="T42" fmla="*/ 50 w 88"/>
                  <a:gd name="T43" fmla="*/ 84 h 150"/>
                  <a:gd name="T44" fmla="*/ 50 w 88"/>
                  <a:gd name="T45" fmla="*/ 100 h 150"/>
                  <a:gd name="T46" fmla="*/ 46 w 88"/>
                  <a:gd name="T47" fmla="*/ 116 h 150"/>
                  <a:gd name="T48" fmla="*/ 46 w 88"/>
                  <a:gd name="T49" fmla="*/ 116 h 150"/>
                  <a:gd name="T50" fmla="*/ 43 w 88"/>
                  <a:gd name="T51" fmla="*/ 121 h 150"/>
                  <a:gd name="T52" fmla="*/ 40 w 88"/>
                  <a:gd name="T53" fmla="*/ 133 h 150"/>
                  <a:gd name="T54" fmla="*/ 40 w 88"/>
                  <a:gd name="T55" fmla="*/ 145 h 150"/>
                  <a:gd name="T56" fmla="*/ 52 w 88"/>
                  <a:gd name="T57" fmla="*/ 150 h 150"/>
                  <a:gd name="T58" fmla="*/ 52 w 88"/>
                  <a:gd name="T59" fmla="*/ 150 h 150"/>
                  <a:gd name="T60" fmla="*/ 55 w 88"/>
                  <a:gd name="T61" fmla="*/ 148 h 150"/>
                  <a:gd name="T62" fmla="*/ 65 w 88"/>
                  <a:gd name="T63" fmla="*/ 145 h 150"/>
                  <a:gd name="T64" fmla="*/ 75 w 88"/>
                  <a:gd name="T65" fmla="*/ 137 h 150"/>
                  <a:gd name="T66" fmla="*/ 81 w 88"/>
                  <a:gd name="T67" fmla="*/ 128 h 150"/>
                  <a:gd name="T68" fmla="*/ 81 w 88"/>
                  <a:gd name="T69" fmla="*/ 128 h 150"/>
                  <a:gd name="T70" fmla="*/ 82 w 88"/>
                  <a:gd name="T71" fmla="*/ 125 h 150"/>
                  <a:gd name="T72" fmla="*/ 84 w 88"/>
                  <a:gd name="T73" fmla="*/ 118 h 150"/>
                  <a:gd name="T74" fmla="*/ 87 w 88"/>
                  <a:gd name="T75" fmla="*/ 108 h 150"/>
                  <a:gd name="T76" fmla="*/ 88 w 88"/>
                  <a:gd name="T77" fmla="*/ 93 h 150"/>
                  <a:gd name="T78" fmla="*/ 85 w 88"/>
                  <a:gd name="T79" fmla="*/ 76 h 150"/>
                  <a:gd name="T80" fmla="*/ 77 w 88"/>
                  <a:gd name="T81" fmla="*/ 54 h 150"/>
                  <a:gd name="T82" fmla="*/ 64 w 88"/>
                  <a:gd name="T83" fmla="*/ 31 h 150"/>
                  <a:gd name="T84" fmla="*/ 42 w 88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0">
                    <a:moveTo>
                      <a:pt x="42" y="5"/>
                    </a:moveTo>
                    <a:lnTo>
                      <a:pt x="42" y="5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7"/>
                    </a:lnTo>
                    <a:lnTo>
                      <a:pt x="24" y="42"/>
                    </a:lnTo>
                    <a:lnTo>
                      <a:pt x="31" y="49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0" y="84"/>
                    </a:lnTo>
                    <a:lnTo>
                      <a:pt x="50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5" y="148"/>
                    </a:lnTo>
                    <a:lnTo>
                      <a:pt x="65" y="145"/>
                    </a:lnTo>
                    <a:lnTo>
                      <a:pt x="75" y="137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5"/>
                    </a:lnTo>
                    <a:lnTo>
                      <a:pt x="84" y="118"/>
                    </a:lnTo>
                    <a:lnTo>
                      <a:pt x="87" y="108"/>
                    </a:lnTo>
                    <a:lnTo>
                      <a:pt x="88" y="93"/>
                    </a:lnTo>
                    <a:lnTo>
                      <a:pt x="85" y="76"/>
                    </a:lnTo>
                    <a:lnTo>
                      <a:pt x="77" y="54"/>
                    </a:lnTo>
                    <a:lnTo>
                      <a:pt x="64" y="31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Freeform 30"/>
              <p:cNvSpPr>
                <a:spLocks/>
              </p:cNvSpPr>
              <p:nvPr/>
            </p:nvSpPr>
            <p:spPr bwMode="auto">
              <a:xfrm>
                <a:off x="1593" y="2173"/>
                <a:ext cx="29" cy="50"/>
              </a:xfrm>
              <a:custGeom>
                <a:avLst/>
                <a:gdLst>
                  <a:gd name="T0" fmla="*/ 43 w 87"/>
                  <a:gd name="T1" fmla="*/ 5 h 150"/>
                  <a:gd name="T2" fmla="*/ 41 w 87"/>
                  <a:gd name="T3" fmla="*/ 4 h 150"/>
                  <a:gd name="T4" fmla="*/ 37 w 87"/>
                  <a:gd name="T5" fmla="*/ 3 h 150"/>
                  <a:gd name="T6" fmla="*/ 32 w 87"/>
                  <a:gd name="T7" fmla="*/ 2 h 150"/>
                  <a:gd name="T8" fmla="*/ 24 w 87"/>
                  <a:gd name="T9" fmla="*/ 0 h 150"/>
                  <a:gd name="T10" fmla="*/ 18 w 87"/>
                  <a:gd name="T11" fmla="*/ 0 h 150"/>
                  <a:gd name="T12" fmla="*/ 12 w 87"/>
                  <a:gd name="T13" fmla="*/ 2 h 150"/>
                  <a:gd name="T14" fmla="*/ 8 w 87"/>
                  <a:gd name="T15" fmla="*/ 5 h 150"/>
                  <a:gd name="T16" fmla="*/ 5 w 87"/>
                  <a:gd name="T17" fmla="*/ 11 h 150"/>
                  <a:gd name="T18" fmla="*/ 3 w 87"/>
                  <a:gd name="T19" fmla="*/ 14 h 150"/>
                  <a:gd name="T20" fmla="*/ 0 w 87"/>
                  <a:gd name="T21" fmla="*/ 20 h 150"/>
                  <a:gd name="T22" fmla="*/ 3 w 87"/>
                  <a:gd name="T23" fmla="*/ 28 h 150"/>
                  <a:gd name="T24" fmla="*/ 17 w 87"/>
                  <a:gd name="T25" fmla="*/ 37 h 150"/>
                  <a:gd name="T26" fmla="*/ 20 w 87"/>
                  <a:gd name="T27" fmla="*/ 38 h 150"/>
                  <a:gd name="T28" fmla="*/ 24 w 87"/>
                  <a:gd name="T29" fmla="*/ 43 h 150"/>
                  <a:gd name="T30" fmla="*/ 32 w 87"/>
                  <a:gd name="T31" fmla="*/ 50 h 150"/>
                  <a:gd name="T32" fmla="*/ 40 w 87"/>
                  <a:gd name="T33" fmla="*/ 60 h 150"/>
                  <a:gd name="T34" fmla="*/ 46 w 87"/>
                  <a:gd name="T35" fmla="*/ 72 h 150"/>
                  <a:gd name="T36" fmla="*/ 51 w 87"/>
                  <a:gd name="T37" fmla="*/ 85 h 150"/>
                  <a:gd name="T38" fmla="*/ 51 w 87"/>
                  <a:gd name="T39" fmla="*/ 101 h 150"/>
                  <a:gd name="T40" fmla="*/ 46 w 87"/>
                  <a:gd name="T41" fmla="*/ 116 h 150"/>
                  <a:gd name="T42" fmla="*/ 44 w 87"/>
                  <a:gd name="T43" fmla="*/ 121 h 150"/>
                  <a:gd name="T44" fmla="*/ 40 w 87"/>
                  <a:gd name="T45" fmla="*/ 133 h 150"/>
                  <a:gd name="T46" fmla="*/ 40 w 87"/>
                  <a:gd name="T47" fmla="*/ 145 h 150"/>
                  <a:gd name="T48" fmla="*/ 52 w 87"/>
                  <a:gd name="T49" fmla="*/ 150 h 150"/>
                  <a:gd name="T50" fmla="*/ 56 w 87"/>
                  <a:gd name="T51" fmla="*/ 149 h 150"/>
                  <a:gd name="T52" fmla="*/ 65 w 87"/>
                  <a:gd name="T53" fmla="*/ 145 h 150"/>
                  <a:gd name="T54" fmla="*/ 75 w 87"/>
                  <a:gd name="T55" fmla="*/ 138 h 150"/>
                  <a:gd name="T56" fmla="*/ 80 w 87"/>
                  <a:gd name="T57" fmla="*/ 128 h 150"/>
                  <a:gd name="T58" fmla="*/ 81 w 87"/>
                  <a:gd name="T59" fmla="*/ 126 h 150"/>
                  <a:gd name="T60" fmla="*/ 84 w 87"/>
                  <a:gd name="T61" fmla="*/ 119 h 150"/>
                  <a:gd name="T62" fmla="*/ 86 w 87"/>
                  <a:gd name="T63" fmla="*/ 109 h 150"/>
                  <a:gd name="T64" fmla="*/ 87 w 87"/>
                  <a:gd name="T65" fmla="*/ 93 h 150"/>
                  <a:gd name="T66" fmla="*/ 85 w 87"/>
                  <a:gd name="T67" fmla="*/ 77 h 150"/>
                  <a:gd name="T68" fmla="*/ 78 w 87"/>
                  <a:gd name="T69" fmla="*/ 55 h 150"/>
                  <a:gd name="T70" fmla="*/ 64 w 87"/>
                  <a:gd name="T71" fmla="*/ 32 h 150"/>
                  <a:gd name="T72" fmla="*/ 43 w 87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0">
                    <a:moveTo>
                      <a:pt x="43" y="5"/>
                    </a:moveTo>
                    <a:lnTo>
                      <a:pt x="41" y="4"/>
                    </a:lnTo>
                    <a:lnTo>
                      <a:pt x="37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4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6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4" y="119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5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Freeform 31"/>
              <p:cNvSpPr>
                <a:spLocks/>
              </p:cNvSpPr>
              <p:nvPr/>
            </p:nvSpPr>
            <p:spPr bwMode="auto">
              <a:xfrm>
                <a:off x="1593" y="2173"/>
                <a:ext cx="29" cy="50"/>
              </a:xfrm>
              <a:custGeom>
                <a:avLst/>
                <a:gdLst>
                  <a:gd name="T0" fmla="*/ 43 w 87"/>
                  <a:gd name="T1" fmla="*/ 5 h 150"/>
                  <a:gd name="T2" fmla="*/ 43 w 87"/>
                  <a:gd name="T3" fmla="*/ 5 h 150"/>
                  <a:gd name="T4" fmla="*/ 41 w 87"/>
                  <a:gd name="T5" fmla="*/ 4 h 150"/>
                  <a:gd name="T6" fmla="*/ 37 w 87"/>
                  <a:gd name="T7" fmla="*/ 3 h 150"/>
                  <a:gd name="T8" fmla="*/ 32 w 87"/>
                  <a:gd name="T9" fmla="*/ 2 h 150"/>
                  <a:gd name="T10" fmla="*/ 24 w 87"/>
                  <a:gd name="T11" fmla="*/ 0 h 150"/>
                  <a:gd name="T12" fmla="*/ 18 w 87"/>
                  <a:gd name="T13" fmla="*/ 0 h 150"/>
                  <a:gd name="T14" fmla="*/ 12 w 87"/>
                  <a:gd name="T15" fmla="*/ 2 h 150"/>
                  <a:gd name="T16" fmla="*/ 8 w 87"/>
                  <a:gd name="T17" fmla="*/ 5 h 150"/>
                  <a:gd name="T18" fmla="*/ 5 w 87"/>
                  <a:gd name="T19" fmla="*/ 11 h 150"/>
                  <a:gd name="T20" fmla="*/ 5 w 87"/>
                  <a:gd name="T21" fmla="*/ 11 h 150"/>
                  <a:gd name="T22" fmla="*/ 3 w 87"/>
                  <a:gd name="T23" fmla="*/ 14 h 150"/>
                  <a:gd name="T24" fmla="*/ 0 w 87"/>
                  <a:gd name="T25" fmla="*/ 20 h 150"/>
                  <a:gd name="T26" fmla="*/ 3 w 87"/>
                  <a:gd name="T27" fmla="*/ 28 h 150"/>
                  <a:gd name="T28" fmla="*/ 17 w 87"/>
                  <a:gd name="T29" fmla="*/ 37 h 150"/>
                  <a:gd name="T30" fmla="*/ 17 w 87"/>
                  <a:gd name="T31" fmla="*/ 37 h 150"/>
                  <a:gd name="T32" fmla="*/ 20 w 87"/>
                  <a:gd name="T33" fmla="*/ 38 h 150"/>
                  <a:gd name="T34" fmla="*/ 24 w 87"/>
                  <a:gd name="T35" fmla="*/ 43 h 150"/>
                  <a:gd name="T36" fmla="*/ 32 w 87"/>
                  <a:gd name="T37" fmla="*/ 50 h 150"/>
                  <a:gd name="T38" fmla="*/ 40 w 87"/>
                  <a:gd name="T39" fmla="*/ 60 h 150"/>
                  <a:gd name="T40" fmla="*/ 46 w 87"/>
                  <a:gd name="T41" fmla="*/ 72 h 150"/>
                  <a:gd name="T42" fmla="*/ 51 w 87"/>
                  <a:gd name="T43" fmla="*/ 85 h 150"/>
                  <a:gd name="T44" fmla="*/ 51 w 87"/>
                  <a:gd name="T45" fmla="*/ 101 h 150"/>
                  <a:gd name="T46" fmla="*/ 46 w 87"/>
                  <a:gd name="T47" fmla="*/ 116 h 150"/>
                  <a:gd name="T48" fmla="*/ 46 w 87"/>
                  <a:gd name="T49" fmla="*/ 116 h 150"/>
                  <a:gd name="T50" fmla="*/ 44 w 87"/>
                  <a:gd name="T51" fmla="*/ 121 h 150"/>
                  <a:gd name="T52" fmla="*/ 40 w 87"/>
                  <a:gd name="T53" fmla="*/ 133 h 150"/>
                  <a:gd name="T54" fmla="*/ 40 w 87"/>
                  <a:gd name="T55" fmla="*/ 145 h 150"/>
                  <a:gd name="T56" fmla="*/ 52 w 87"/>
                  <a:gd name="T57" fmla="*/ 150 h 150"/>
                  <a:gd name="T58" fmla="*/ 52 w 87"/>
                  <a:gd name="T59" fmla="*/ 150 h 150"/>
                  <a:gd name="T60" fmla="*/ 56 w 87"/>
                  <a:gd name="T61" fmla="*/ 149 h 150"/>
                  <a:gd name="T62" fmla="*/ 65 w 87"/>
                  <a:gd name="T63" fmla="*/ 145 h 150"/>
                  <a:gd name="T64" fmla="*/ 75 w 87"/>
                  <a:gd name="T65" fmla="*/ 138 h 150"/>
                  <a:gd name="T66" fmla="*/ 80 w 87"/>
                  <a:gd name="T67" fmla="*/ 128 h 150"/>
                  <a:gd name="T68" fmla="*/ 80 w 87"/>
                  <a:gd name="T69" fmla="*/ 128 h 150"/>
                  <a:gd name="T70" fmla="*/ 81 w 87"/>
                  <a:gd name="T71" fmla="*/ 126 h 150"/>
                  <a:gd name="T72" fmla="*/ 84 w 87"/>
                  <a:gd name="T73" fmla="*/ 119 h 150"/>
                  <a:gd name="T74" fmla="*/ 86 w 87"/>
                  <a:gd name="T75" fmla="*/ 109 h 150"/>
                  <a:gd name="T76" fmla="*/ 87 w 87"/>
                  <a:gd name="T77" fmla="*/ 93 h 150"/>
                  <a:gd name="T78" fmla="*/ 85 w 87"/>
                  <a:gd name="T79" fmla="*/ 77 h 150"/>
                  <a:gd name="T80" fmla="*/ 78 w 87"/>
                  <a:gd name="T81" fmla="*/ 55 h 150"/>
                  <a:gd name="T82" fmla="*/ 64 w 87"/>
                  <a:gd name="T83" fmla="*/ 32 h 150"/>
                  <a:gd name="T84" fmla="*/ 43 w 87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0">
                    <a:moveTo>
                      <a:pt x="43" y="5"/>
                    </a:moveTo>
                    <a:lnTo>
                      <a:pt x="43" y="5"/>
                    </a:lnTo>
                    <a:lnTo>
                      <a:pt x="41" y="4"/>
                    </a:lnTo>
                    <a:lnTo>
                      <a:pt x="37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6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4" y="119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5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Freeform 32"/>
              <p:cNvSpPr>
                <a:spLocks/>
              </p:cNvSpPr>
              <p:nvPr/>
            </p:nvSpPr>
            <p:spPr bwMode="auto">
              <a:xfrm>
                <a:off x="1581" y="2175"/>
                <a:ext cx="29" cy="51"/>
              </a:xfrm>
              <a:custGeom>
                <a:avLst/>
                <a:gdLst>
                  <a:gd name="T0" fmla="*/ 43 w 88"/>
                  <a:gd name="T1" fmla="*/ 5 h 151"/>
                  <a:gd name="T2" fmla="*/ 41 w 88"/>
                  <a:gd name="T3" fmla="*/ 4 h 151"/>
                  <a:gd name="T4" fmla="*/ 36 w 88"/>
                  <a:gd name="T5" fmla="*/ 3 h 151"/>
                  <a:gd name="T6" fmla="*/ 32 w 88"/>
                  <a:gd name="T7" fmla="*/ 2 h 151"/>
                  <a:gd name="T8" fmla="*/ 24 w 88"/>
                  <a:gd name="T9" fmla="*/ 0 h 151"/>
                  <a:gd name="T10" fmla="*/ 18 w 88"/>
                  <a:gd name="T11" fmla="*/ 0 h 151"/>
                  <a:gd name="T12" fmla="*/ 12 w 88"/>
                  <a:gd name="T13" fmla="*/ 2 h 151"/>
                  <a:gd name="T14" fmla="*/ 8 w 88"/>
                  <a:gd name="T15" fmla="*/ 5 h 151"/>
                  <a:gd name="T16" fmla="*/ 5 w 88"/>
                  <a:gd name="T17" fmla="*/ 11 h 151"/>
                  <a:gd name="T18" fmla="*/ 3 w 88"/>
                  <a:gd name="T19" fmla="*/ 14 h 151"/>
                  <a:gd name="T20" fmla="*/ 0 w 88"/>
                  <a:gd name="T21" fmla="*/ 20 h 151"/>
                  <a:gd name="T22" fmla="*/ 4 w 88"/>
                  <a:gd name="T23" fmla="*/ 28 h 151"/>
                  <a:gd name="T24" fmla="*/ 17 w 88"/>
                  <a:gd name="T25" fmla="*/ 37 h 151"/>
                  <a:gd name="T26" fmla="*/ 20 w 88"/>
                  <a:gd name="T27" fmla="*/ 38 h 151"/>
                  <a:gd name="T28" fmla="*/ 24 w 88"/>
                  <a:gd name="T29" fmla="*/ 43 h 151"/>
                  <a:gd name="T30" fmla="*/ 32 w 88"/>
                  <a:gd name="T31" fmla="*/ 50 h 151"/>
                  <a:gd name="T32" fmla="*/ 40 w 88"/>
                  <a:gd name="T33" fmla="*/ 60 h 151"/>
                  <a:gd name="T34" fmla="*/ 46 w 88"/>
                  <a:gd name="T35" fmla="*/ 72 h 151"/>
                  <a:gd name="T36" fmla="*/ 51 w 88"/>
                  <a:gd name="T37" fmla="*/ 85 h 151"/>
                  <a:gd name="T38" fmla="*/ 51 w 88"/>
                  <a:gd name="T39" fmla="*/ 101 h 151"/>
                  <a:gd name="T40" fmla="*/ 46 w 88"/>
                  <a:gd name="T41" fmla="*/ 116 h 151"/>
                  <a:gd name="T42" fmla="*/ 44 w 88"/>
                  <a:gd name="T43" fmla="*/ 122 h 151"/>
                  <a:gd name="T44" fmla="*/ 40 w 88"/>
                  <a:gd name="T45" fmla="*/ 133 h 151"/>
                  <a:gd name="T46" fmla="*/ 40 w 88"/>
                  <a:gd name="T47" fmla="*/ 145 h 151"/>
                  <a:gd name="T48" fmla="*/ 52 w 88"/>
                  <a:gd name="T49" fmla="*/ 151 h 151"/>
                  <a:gd name="T50" fmla="*/ 56 w 88"/>
                  <a:gd name="T51" fmla="*/ 150 h 151"/>
                  <a:gd name="T52" fmla="*/ 65 w 88"/>
                  <a:gd name="T53" fmla="*/ 145 h 151"/>
                  <a:gd name="T54" fmla="*/ 75 w 88"/>
                  <a:gd name="T55" fmla="*/ 138 h 151"/>
                  <a:gd name="T56" fmla="*/ 81 w 88"/>
                  <a:gd name="T57" fmla="*/ 128 h 151"/>
                  <a:gd name="T58" fmla="*/ 82 w 88"/>
                  <a:gd name="T59" fmla="*/ 126 h 151"/>
                  <a:gd name="T60" fmla="*/ 85 w 88"/>
                  <a:gd name="T61" fmla="*/ 119 h 151"/>
                  <a:gd name="T62" fmla="*/ 87 w 88"/>
                  <a:gd name="T63" fmla="*/ 109 h 151"/>
                  <a:gd name="T64" fmla="*/ 88 w 88"/>
                  <a:gd name="T65" fmla="*/ 93 h 151"/>
                  <a:gd name="T66" fmla="*/ 86 w 88"/>
                  <a:gd name="T67" fmla="*/ 77 h 151"/>
                  <a:gd name="T68" fmla="*/ 78 w 88"/>
                  <a:gd name="T69" fmla="*/ 55 h 151"/>
                  <a:gd name="T70" fmla="*/ 64 w 88"/>
                  <a:gd name="T71" fmla="*/ 32 h 151"/>
                  <a:gd name="T72" fmla="*/ 43 w 88"/>
                  <a:gd name="T7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151">
                    <a:moveTo>
                      <a:pt x="43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1" y="128"/>
                    </a:lnTo>
                    <a:lnTo>
                      <a:pt x="82" y="126"/>
                    </a:lnTo>
                    <a:lnTo>
                      <a:pt x="85" y="119"/>
                    </a:lnTo>
                    <a:lnTo>
                      <a:pt x="87" y="109"/>
                    </a:lnTo>
                    <a:lnTo>
                      <a:pt x="88" y="93"/>
                    </a:lnTo>
                    <a:lnTo>
                      <a:pt x="86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Freeform 33"/>
              <p:cNvSpPr>
                <a:spLocks/>
              </p:cNvSpPr>
              <p:nvPr/>
            </p:nvSpPr>
            <p:spPr bwMode="auto">
              <a:xfrm>
                <a:off x="1581" y="2175"/>
                <a:ext cx="29" cy="51"/>
              </a:xfrm>
              <a:custGeom>
                <a:avLst/>
                <a:gdLst>
                  <a:gd name="T0" fmla="*/ 43 w 88"/>
                  <a:gd name="T1" fmla="*/ 5 h 151"/>
                  <a:gd name="T2" fmla="*/ 43 w 88"/>
                  <a:gd name="T3" fmla="*/ 5 h 151"/>
                  <a:gd name="T4" fmla="*/ 41 w 88"/>
                  <a:gd name="T5" fmla="*/ 4 h 151"/>
                  <a:gd name="T6" fmla="*/ 36 w 88"/>
                  <a:gd name="T7" fmla="*/ 3 h 151"/>
                  <a:gd name="T8" fmla="*/ 32 w 88"/>
                  <a:gd name="T9" fmla="*/ 2 h 151"/>
                  <a:gd name="T10" fmla="*/ 24 w 88"/>
                  <a:gd name="T11" fmla="*/ 0 h 151"/>
                  <a:gd name="T12" fmla="*/ 18 w 88"/>
                  <a:gd name="T13" fmla="*/ 0 h 151"/>
                  <a:gd name="T14" fmla="*/ 12 w 88"/>
                  <a:gd name="T15" fmla="*/ 2 h 151"/>
                  <a:gd name="T16" fmla="*/ 8 w 88"/>
                  <a:gd name="T17" fmla="*/ 5 h 151"/>
                  <a:gd name="T18" fmla="*/ 5 w 88"/>
                  <a:gd name="T19" fmla="*/ 11 h 151"/>
                  <a:gd name="T20" fmla="*/ 5 w 88"/>
                  <a:gd name="T21" fmla="*/ 11 h 151"/>
                  <a:gd name="T22" fmla="*/ 3 w 88"/>
                  <a:gd name="T23" fmla="*/ 14 h 151"/>
                  <a:gd name="T24" fmla="*/ 0 w 88"/>
                  <a:gd name="T25" fmla="*/ 20 h 151"/>
                  <a:gd name="T26" fmla="*/ 4 w 88"/>
                  <a:gd name="T27" fmla="*/ 28 h 151"/>
                  <a:gd name="T28" fmla="*/ 17 w 88"/>
                  <a:gd name="T29" fmla="*/ 37 h 151"/>
                  <a:gd name="T30" fmla="*/ 17 w 88"/>
                  <a:gd name="T31" fmla="*/ 37 h 151"/>
                  <a:gd name="T32" fmla="*/ 20 w 88"/>
                  <a:gd name="T33" fmla="*/ 38 h 151"/>
                  <a:gd name="T34" fmla="*/ 24 w 88"/>
                  <a:gd name="T35" fmla="*/ 43 h 151"/>
                  <a:gd name="T36" fmla="*/ 32 w 88"/>
                  <a:gd name="T37" fmla="*/ 50 h 151"/>
                  <a:gd name="T38" fmla="*/ 40 w 88"/>
                  <a:gd name="T39" fmla="*/ 60 h 151"/>
                  <a:gd name="T40" fmla="*/ 46 w 88"/>
                  <a:gd name="T41" fmla="*/ 72 h 151"/>
                  <a:gd name="T42" fmla="*/ 51 w 88"/>
                  <a:gd name="T43" fmla="*/ 85 h 151"/>
                  <a:gd name="T44" fmla="*/ 51 w 88"/>
                  <a:gd name="T45" fmla="*/ 101 h 151"/>
                  <a:gd name="T46" fmla="*/ 46 w 88"/>
                  <a:gd name="T47" fmla="*/ 116 h 151"/>
                  <a:gd name="T48" fmla="*/ 46 w 88"/>
                  <a:gd name="T49" fmla="*/ 116 h 151"/>
                  <a:gd name="T50" fmla="*/ 44 w 88"/>
                  <a:gd name="T51" fmla="*/ 122 h 151"/>
                  <a:gd name="T52" fmla="*/ 40 w 88"/>
                  <a:gd name="T53" fmla="*/ 133 h 151"/>
                  <a:gd name="T54" fmla="*/ 40 w 88"/>
                  <a:gd name="T55" fmla="*/ 145 h 151"/>
                  <a:gd name="T56" fmla="*/ 52 w 88"/>
                  <a:gd name="T57" fmla="*/ 151 h 151"/>
                  <a:gd name="T58" fmla="*/ 52 w 88"/>
                  <a:gd name="T59" fmla="*/ 151 h 151"/>
                  <a:gd name="T60" fmla="*/ 56 w 88"/>
                  <a:gd name="T61" fmla="*/ 150 h 151"/>
                  <a:gd name="T62" fmla="*/ 65 w 88"/>
                  <a:gd name="T63" fmla="*/ 145 h 151"/>
                  <a:gd name="T64" fmla="*/ 75 w 88"/>
                  <a:gd name="T65" fmla="*/ 138 h 151"/>
                  <a:gd name="T66" fmla="*/ 81 w 88"/>
                  <a:gd name="T67" fmla="*/ 128 h 151"/>
                  <a:gd name="T68" fmla="*/ 81 w 88"/>
                  <a:gd name="T69" fmla="*/ 128 h 151"/>
                  <a:gd name="T70" fmla="*/ 82 w 88"/>
                  <a:gd name="T71" fmla="*/ 126 h 151"/>
                  <a:gd name="T72" fmla="*/ 85 w 88"/>
                  <a:gd name="T73" fmla="*/ 119 h 151"/>
                  <a:gd name="T74" fmla="*/ 87 w 88"/>
                  <a:gd name="T75" fmla="*/ 109 h 151"/>
                  <a:gd name="T76" fmla="*/ 88 w 88"/>
                  <a:gd name="T77" fmla="*/ 93 h 151"/>
                  <a:gd name="T78" fmla="*/ 86 w 88"/>
                  <a:gd name="T79" fmla="*/ 77 h 151"/>
                  <a:gd name="T80" fmla="*/ 78 w 88"/>
                  <a:gd name="T81" fmla="*/ 55 h 151"/>
                  <a:gd name="T82" fmla="*/ 64 w 88"/>
                  <a:gd name="T83" fmla="*/ 32 h 151"/>
                  <a:gd name="T84" fmla="*/ 43 w 88"/>
                  <a:gd name="T85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51">
                    <a:moveTo>
                      <a:pt x="43" y="5"/>
                    </a:moveTo>
                    <a:lnTo>
                      <a:pt x="43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0" y="38"/>
                    </a:lnTo>
                    <a:lnTo>
                      <a:pt x="24" y="43"/>
                    </a:lnTo>
                    <a:lnTo>
                      <a:pt x="32" y="50"/>
                    </a:lnTo>
                    <a:lnTo>
                      <a:pt x="40" y="60"/>
                    </a:lnTo>
                    <a:lnTo>
                      <a:pt x="46" y="72"/>
                    </a:lnTo>
                    <a:lnTo>
                      <a:pt x="51" y="85"/>
                    </a:lnTo>
                    <a:lnTo>
                      <a:pt x="51" y="101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6"/>
                    </a:lnTo>
                    <a:lnTo>
                      <a:pt x="85" y="119"/>
                    </a:lnTo>
                    <a:lnTo>
                      <a:pt x="87" y="109"/>
                    </a:lnTo>
                    <a:lnTo>
                      <a:pt x="88" y="93"/>
                    </a:lnTo>
                    <a:lnTo>
                      <a:pt x="86" y="77"/>
                    </a:lnTo>
                    <a:lnTo>
                      <a:pt x="78" y="55"/>
                    </a:lnTo>
                    <a:lnTo>
                      <a:pt x="64" y="32"/>
                    </a:lnTo>
                    <a:lnTo>
                      <a:pt x="43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Freeform 34"/>
              <p:cNvSpPr>
                <a:spLocks/>
              </p:cNvSpPr>
              <p:nvPr/>
            </p:nvSpPr>
            <p:spPr bwMode="auto">
              <a:xfrm>
                <a:off x="1571" y="2179"/>
                <a:ext cx="29" cy="50"/>
              </a:xfrm>
              <a:custGeom>
                <a:avLst/>
                <a:gdLst>
                  <a:gd name="T0" fmla="*/ 42 w 87"/>
                  <a:gd name="T1" fmla="*/ 5 h 150"/>
                  <a:gd name="T2" fmla="*/ 41 w 87"/>
                  <a:gd name="T3" fmla="*/ 4 h 150"/>
                  <a:gd name="T4" fmla="*/ 36 w 87"/>
                  <a:gd name="T5" fmla="*/ 3 h 150"/>
                  <a:gd name="T6" fmla="*/ 31 w 87"/>
                  <a:gd name="T7" fmla="*/ 1 h 150"/>
                  <a:gd name="T8" fmla="*/ 24 w 87"/>
                  <a:gd name="T9" fmla="*/ 0 h 150"/>
                  <a:gd name="T10" fmla="*/ 18 w 87"/>
                  <a:gd name="T11" fmla="*/ 0 h 150"/>
                  <a:gd name="T12" fmla="*/ 12 w 87"/>
                  <a:gd name="T13" fmla="*/ 1 h 150"/>
                  <a:gd name="T14" fmla="*/ 7 w 87"/>
                  <a:gd name="T15" fmla="*/ 5 h 150"/>
                  <a:gd name="T16" fmla="*/ 5 w 87"/>
                  <a:gd name="T17" fmla="*/ 11 h 150"/>
                  <a:gd name="T18" fmla="*/ 2 w 87"/>
                  <a:gd name="T19" fmla="*/ 13 h 150"/>
                  <a:gd name="T20" fmla="*/ 0 w 87"/>
                  <a:gd name="T21" fmla="*/ 19 h 150"/>
                  <a:gd name="T22" fmla="*/ 2 w 87"/>
                  <a:gd name="T23" fmla="*/ 28 h 150"/>
                  <a:gd name="T24" fmla="*/ 17 w 87"/>
                  <a:gd name="T25" fmla="*/ 36 h 150"/>
                  <a:gd name="T26" fmla="*/ 19 w 87"/>
                  <a:gd name="T27" fmla="*/ 38 h 150"/>
                  <a:gd name="T28" fmla="*/ 24 w 87"/>
                  <a:gd name="T29" fmla="*/ 42 h 150"/>
                  <a:gd name="T30" fmla="*/ 31 w 87"/>
                  <a:gd name="T31" fmla="*/ 50 h 150"/>
                  <a:gd name="T32" fmla="*/ 40 w 87"/>
                  <a:gd name="T33" fmla="*/ 59 h 150"/>
                  <a:gd name="T34" fmla="*/ 46 w 87"/>
                  <a:gd name="T35" fmla="*/ 71 h 150"/>
                  <a:gd name="T36" fmla="*/ 51 w 87"/>
                  <a:gd name="T37" fmla="*/ 85 h 150"/>
                  <a:gd name="T38" fmla="*/ 51 w 87"/>
                  <a:gd name="T39" fmla="*/ 100 h 150"/>
                  <a:gd name="T40" fmla="*/ 46 w 87"/>
                  <a:gd name="T41" fmla="*/ 116 h 150"/>
                  <a:gd name="T42" fmla="*/ 43 w 87"/>
                  <a:gd name="T43" fmla="*/ 121 h 150"/>
                  <a:gd name="T44" fmla="*/ 40 w 87"/>
                  <a:gd name="T45" fmla="*/ 133 h 150"/>
                  <a:gd name="T46" fmla="*/ 40 w 87"/>
                  <a:gd name="T47" fmla="*/ 145 h 150"/>
                  <a:gd name="T48" fmla="*/ 52 w 87"/>
                  <a:gd name="T49" fmla="*/ 150 h 150"/>
                  <a:gd name="T50" fmla="*/ 55 w 87"/>
                  <a:gd name="T51" fmla="*/ 149 h 150"/>
                  <a:gd name="T52" fmla="*/ 65 w 87"/>
                  <a:gd name="T53" fmla="*/ 145 h 150"/>
                  <a:gd name="T54" fmla="*/ 75 w 87"/>
                  <a:gd name="T55" fmla="*/ 138 h 150"/>
                  <a:gd name="T56" fmla="*/ 80 w 87"/>
                  <a:gd name="T57" fmla="*/ 128 h 150"/>
                  <a:gd name="T58" fmla="*/ 81 w 87"/>
                  <a:gd name="T59" fmla="*/ 126 h 150"/>
                  <a:gd name="T60" fmla="*/ 83 w 87"/>
                  <a:gd name="T61" fmla="*/ 118 h 150"/>
                  <a:gd name="T62" fmla="*/ 86 w 87"/>
                  <a:gd name="T63" fmla="*/ 109 h 150"/>
                  <a:gd name="T64" fmla="*/ 87 w 87"/>
                  <a:gd name="T65" fmla="*/ 93 h 150"/>
                  <a:gd name="T66" fmla="*/ 84 w 87"/>
                  <a:gd name="T67" fmla="*/ 76 h 150"/>
                  <a:gd name="T68" fmla="*/ 77 w 87"/>
                  <a:gd name="T69" fmla="*/ 54 h 150"/>
                  <a:gd name="T70" fmla="*/ 64 w 87"/>
                  <a:gd name="T71" fmla="*/ 32 h 150"/>
                  <a:gd name="T72" fmla="*/ 42 w 87"/>
                  <a:gd name="T73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0">
                    <a:moveTo>
                      <a:pt x="42" y="5"/>
                    </a:move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1" y="85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Freeform 35"/>
              <p:cNvSpPr>
                <a:spLocks/>
              </p:cNvSpPr>
              <p:nvPr/>
            </p:nvSpPr>
            <p:spPr bwMode="auto">
              <a:xfrm>
                <a:off x="1571" y="2179"/>
                <a:ext cx="29" cy="50"/>
              </a:xfrm>
              <a:custGeom>
                <a:avLst/>
                <a:gdLst>
                  <a:gd name="T0" fmla="*/ 42 w 87"/>
                  <a:gd name="T1" fmla="*/ 5 h 150"/>
                  <a:gd name="T2" fmla="*/ 42 w 87"/>
                  <a:gd name="T3" fmla="*/ 5 h 150"/>
                  <a:gd name="T4" fmla="*/ 41 w 87"/>
                  <a:gd name="T5" fmla="*/ 4 h 150"/>
                  <a:gd name="T6" fmla="*/ 36 w 87"/>
                  <a:gd name="T7" fmla="*/ 3 h 150"/>
                  <a:gd name="T8" fmla="*/ 31 w 87"/>
                  <a:gd name="T9" fmla="*/ 1 h 150"/>
                  <a:gd name="T10" fmla="*/ 24 w 87"/>
                  <a:gd name="T11" fmla="*/ 0 h 150"/>
                  <a:gd name="T12" fmla="*/ 18 w 87"/>
                  <a:gd name="T13" fmla="*/ 0 h 150"/>
                  <a:gd name="T14" fmla="*/ 12 w 87"/>
                  <a:gd name="T15" fmla="*/ 1 h 150"/>
                  <a:gd name="T16" fmla="*/ 7 w 87"/>
                  <a:gd name="T17" fmla="*/ 5 h 150"/>
                  <a:gd name="T18" fmla="*/ 5 w 87"/>
                  <a:gd name="T19" fmla="*/ 11 h 150"/>
                  <a:gd name="T20" fmla="*/ 5 w 87"/>
                  <a:gd name="T21" fmla="*/ 11 h 150"/>
                  <a:gd name="T22" fmla="*/ 2 w 87"/>
                  <a:gd name="T23" fmla="*/ 13 h 150"/>
                  <a:gd name="T24" fmla="*/ 0 w 87"/>
                  <a:gd name="T25" fmla="*/ 19 h 150"/>
                  <a:gd name="T26" fmla="*/ 2 w 87"/>
                  <a:gd name="T27" fmla="*/ 28 h 150"/>
                  <a:gd name="T28" fmla="*/ 17 w 87"/>
                  <a:gd name="T29" fmla="*/ 36 h 150"/>
                  <a:gd name="T30" fmla="*/ 17 w 87"/>
                  <a:gd name="T31" fmla="*/ 36 h 150"/>
                  <a:gd name="T32" fmla="*/ 19 w 87"/>
                  <a:gd name="T33" fmla="*/ 38 h 150"/>
                  <a:gd name="T34" fmla="*/ 24 w 87"/>
                  <a:gd name="T35" fmla="*/ 42 h 150"/>
                  <a:gd name="T36" fmla="*/ 31 w 87"/>
                  <a:gd name="T37" fmla="*/ 50 h 150"/>
                  <a:gd name="T38" fmla="*/ 40 w 87"/>
                  <a:gd name="T39" fmla="*/ 59 h 150"/>
                  <a:gd name="T40" fmla="*/ 46 w 87"/>
                  <a:gd name="T41" fmla="*/ 71 h 150"/>
                  <a:gd name="T42" fmla="*/ 51 w 87"/>
                  <a:gd name="T43" fmla="*/ 85 h 150"/>
                  <a:gd name="T44" fmla="*/ 51 w 87"/>
                  <a:gd name="T45" fmla="*/ 100 h 150"/>
                  <a:gd name="T46" fmla="*/ 46 w 87"/>
                  <a:gd name="T47" fmla="*/ 116 h 150"/>
                  <a:gd name="T48" fmla="*/ 46 w 87"/>
                  <a:gd name="T49" fmla="*/ 116 h 150"/>
                  <a:gd name="T50" fmla="*/ 43 w 87"/>
                  <a:gd name="T51" fmla="*/ 121 h 150"/>
                  <a:gd name="T52" fmla="*/ 40 w 87"/>
                  <a:gd name="T53" fmla="*/ 133 h 150"/>
                  <a:gd name="T54" fmla="*/ 40 w 87"/>
                  <a:gd name="T55" fmla="*/ 145 h 150"/>
                  <a:gd name="T56" fmla="*/ 52 w 87"/>
                  <a:gd name="T57" fmla="*/ 150 h 150"/>
                  <a:gd name="T58" fmla="*/ 52 w 87"/>
                  <a:gd name="T59" fmla="*/ 150 h 150"/>
                  <a:gd name="T60" fmla="*/ 55 w 87"/>
                  <a:gd name="T61" fmla="*/ 149 h 150"/>
                  <a:gd name="T62" fmla="*/ 65 w 87"/>
                  <a:gd name="T63" fmla="*/ 145 h 150"/>
                  <a:gd name="T64" fmla="*/ 75 w 87"/>
                  <a:gd name="T65" fmla="*/ 138 h 150"/>
                  <a:gd name="T66" fmla="*/ 80 w 87"/>
                  <a:gd name="T67" fmla="*/ 128 h 150"/>
                  <a:gd name="T68" fmla="*/ 80 w 87"/>
                  <a:gd name="T69" fmla="*/ 128 h 150"/>
                  <a:gd name="T70" fmla="*/ 81 w 87"/>
                  <a:gd name="T71" fmla="*/ 126 h 150"/>
                  <a:gd name="T72" fmla="*/ 83 w 87"/>
                  <a:gd name="T73" fmla="*/ 118 h 150"/>
                  <a:gd name="T74" fmla="*/ 86 w 87"/>
                  <a:gd name="T75" fmla="*/ 109 h 150"/>
                  <a:gd name="T76" fmla="*/ 87 w 87"/>
                  <a:gd name="T77" fmla="*/ 93 h 150"/>
                  <a:gd name="T78" fmla="*/ 84 w 87"/>
                  <a:gd name="T79" fmla="*/ 76 h 150"/>
                  <a:gd name="T80" fmla="*/ 77 w 87"/>
                  <a:gd name="T81" fmla="*/ 54 h 150"/>
                  <a:gd name="T82" fmla="*/ 64 w 87"/>
                  <a:gd name="T83" fmla="*/ 32 h 150"/>
                  <a:gd name="T84" fmla="*/ 42 w 87"/>
                  <a:gd name="T8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0">
                    <a:moveTo>
                      <a:pt x="42" y="5"/>
                    </a:moveTo>
                    <a:lnTo>
                      <a:pt x="42" y="5"/>
                    </a:lnTo>
                    <a:lnTo>
                      <a:pt x="41" y="4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4" y="42"/>
                    </a:lnTo>
                    <a:lnTo>
                      <a:pt x="31" y="50"/>
                    </a:lnTo>
                    <a:lnTo>
                      <a:pt x="40" y="59"/>
                    </a:lnTo>
                    <a:lnTo>
                      <a:pt x="46" y="71"/>
                    </a:lnTo>
                    <a:lnTo>
                      <a:pt x="51" y="85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3" y="121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0"/>
                    </a:lnTo>
                    <a:lnTo>
                      <a:pt x="52" y="150"/>
                    </a:lnTo>
                    <a:lnTo>
                      <a:pt x="55" y="149"/>
                    </a:lnTo>
                    <a:lnTo>
                      <a:pt x="65" y="145"/>
                    </a:lnTo>
                    <a:lnTo>
                      <a:pt x="75" y="138"/>
                    </a:lnTo>
                    <a:lnTo>
                      <a:pt x="80" y="128"/>
                    </a:lnTo>
                    <a:lnTo>
                      <a:pt x="80" y="128"/>
                    </a:lnTo>
                    <a:lnTo>
                      <a:pt x="81" y="126"/>
                    </a:lnTo>
                    <a:lnTo>
                      <a:pt x="83" y="118"/>
                    </a:lnTo>
                    <a:lnTo>
                      <a:pt x="86" y="109"/>
                    </a:lnTo>
                    <a:lnTo>
                      <a:pt x="87" y="93"/>
                    </a:lnTo>
                    <a:lnTo>
                      <a:pt x="84" y="76"/>
                    </a:lnTo>
                    <a:lnTo>
                      <a:pt x="77" y="54"/>
                    </a:lnTo>
                    <a:lnTo>
                      <a:pt x="64" y="32"/>
                    </a:lnTo>
                    <a:lnTo>
                      <a:pt x="4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Freeform 36"/>
              <p:cNvSpPr>
                <a:spLocks/>
              </p:cNvSpPr>
              <p:nvPr/>
            </p:nvSpPr>
            <p:spPr bwMode="auto">
              <a:xfrm>
                <a:off x="1690" y="2157"/>
                <a:ext cx="29" cy="51"/>
              </a:xfrm>
              <a:custGeom>
                <a:avLst/>
                <a:gdLst>
                  <a:gd name="T0" fmla="*/ 43 w 87"/>
                  <a:gd name="T1" fmla="*/ 6 h 151"/>
                  <a:gd name="T2" fmla="*/ 41 w 87"/>
                  <a:gd name="T3" fmla="*/ 5 h 151"/>
                  <a:gd name="T4" fmla="*/ 37 w 87"/>
                  <a:gd name="T5" fmla="*/ 4 h 151"/>
                  <a:gd name="T6" fmla="*/ 32 w 87"/>
                  <a:gd name="T7" fmla="*/ 3 h 151"/>
                  <a:gd name="T8" fmla="*/ 24 w 87"/>
                  <a:gd name="T9" fmla="*/ 0 h 151"/>
                  <a:gd name="T10" fmla="*/ 18 w 87"/>
                  <a:gd name="T11" fmla="*/ 0 h 151"/>
                  <a:gd name="T12" fmla="*/ 12 w 87"/>
                  <a:gd name="T13" fmla="*/ 1 h 151"/>
                  <a:gd name="T14" fmla="*/ 8 w 87"/>
                  <a:gd name="T15" fmla="*/ 5 h 151"/>
                  <a:gd name="T16" fmla="*/ 5 w 87"/>
                  <a:gd name="T17" fmla="*/ 12 h 151"/>
                  <a:gd name="T18" fmla="*/ 3 w 87"/>
                  <a:gd name="T19" fmla="*/ 15 h 151"/>
                  <a:gd name="T20" fmla="*/ 0 w 87"/>
                  <a:gd name="T21" fmla="*/ 21 h 151"/>
                  <a:gd name="T22" fmla="*/ 4 w 87"/>
                  <a:gd name="T23" fmla="*/ 29 h 151"/>
                  <a:gd name="T24" fmla="*/ 17 w 87"/>
                  <a:gd name="T25" fmla="*/ 38 h 151"/>
                  <a:gd name="T26" fmla="*/ 20 w 87"/>
                  <a:gd name="T27" fmla="*/ 39 h 151"/>
                  <a:gd name="T28" fmla="*/ 24 w 87"/>
                  <a:gd name="T29" fmla="*/ 44 h 151"/>
                  <a:gd name="T30" fmla="*/ 32 w 87"/>
                  <a:gd name="T31" fmla="*/ 51 h 151"/>
                  <a:gd name="T32" fmla="*/ 40 w 87"/>
                  <a:gd name="T33" fmla="*/ 61 h 151"/>
                  <a:gd name="T34" fmla="*/ 46 w 87"/>
                  <a:gd name="T35" fmla="*/ 73 h 151"/>
                  <a:gd name="T36" fmla="*/ 51 w 87"/>
                  <a:gd name="T37" fmla="*/ 86 h 151"/>
                  <a:gd name="T38" fmla="*/ 51 w 87"/>
                  <a:gd name="T39" fmla="*/ 100 h 151"/>
                  <a:gd name="T40" fmla="*/ 46 w 87"/>
                  <a:gd name="T41" fmla="*/ 116 h 151"/>
                  <a:gd name="T42" fmla="*/ 44 w 87"/>
                  <a:gd name="T43" fmla="*/ 122 h 151"/>
                  <a:gd name="T44" fmla="*/ 40 w 87"/>
                  <a:gd name="T45" fmla="*/ 133 h 151"/>
                  <a:gd name="T46" fmla="*/ 40 w 87"/>
                  <a:gd name="T47" fmla="*/ 145 h 151"/>
                  <a:gd name="T48" fmla="*/ 52 w 87"/>
                  <a:gd name="T49" fmla="*/ 151 h 151"/>
                  <a:gd name="T50" fmla="*/ 56 w 87"/>
                  <a:gd name="T51" fmla="*/ 150 h 151"/>
                  <a:gd name="T52" fmla="*/ 66 w 87"/>
                  <a:gd name="T53" fmla="*/ 146 h 151"/>
                  <a:gd name="T54" fmla="*/ 75 w 87"/>
                  <a:gd name="T55" fmla="*/ 139 h 151"/>
                  <a:gd name="T56" fmla="*/ 80 w 87"/>
                  <a:gd name="T57" fmla="*/ 129 h 151"/>
                  <a:gd name="T58" fmla="*/ 81 w 87"/>
                  <a:gd name="T59" fmla="*/ 127 h 151"/>
                  <a:gd name="T60" fmla="*/ 84 w 87"/>
                  <a:gd name="T61" fmla="*/ 120 h 151"/>
                  <a:gd name="T62" fmla="*/ 86 w 87"/>
                  <a:gd name="T63" fmla="*/ 110 h 151"/>
                  <a:gd name="T64" fmla="*/ 87 w 87"/>
                  <a:gd name="T65" fmla="*/ 94 h 151"/>
                  <a:gd name="T66" fmla="*/ 85 w 87"/>
                  <a:gd name="T67" fmla="*/ 77 h 151"/>
                  <a:gd name="T68" fmla="*/ 78 w 87"/>
                  <a:gd name="T69" fmla="*/ 56 h 151"/>
                  <a:gd name="T70" fmla="*/ 64 w 87"/>
                  <a:gd name="T71" fmla="*/ 33 h 151"/>
                  <a:gd name="T72" fmla="*/ 43 w 87"/>
                  <a:gd name="T73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151">
                    <a:moveTo>
                      <a:pt x="43" y="6"/>
                    </a:moveTo>
                    <a:lnTo>
                      <a:pt x="41" y="5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8" y="5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4" y="44"/>
                    </a:lnTo>
                    <a:lnTo>
                      <a:pt x="32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6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4" y="120"/>
                    </a:lnTo>
                    <a:lnTo>
                      <a:pt x="86" y="110"/>
                    </a:lnTo>
                    <a:lnTo>
                      <a:pt x="87" y="94"/>
                    </a:lnTo>
                    <a:lnTo>
                      <a:pt x="85" y="77"/>
                    </a:lnTo>
                    <a:lnTo>
                      <a:pt x="78" y="56"/>
                    </a:lnTo>
                    <a:lnTo>
                      <a:pt x="64" y="33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Freeform 37"/>
              <p:cNvSpPr>
                <a:spLocks/>
              </p:cNvSpPr>
              <p:nvPr/>
            </p:nvSpPr>
            <p:spPr bwMode="auto">
              <a:xfrm>
                <a:off x="1690" y="2157"/>
                <a:ext cx="29" cy="51"/>
              </a:xfrm>
              <a:custGeom>
                <a:avLst/>
                <a:gdLst>
                  <a:gd name="T0" fmla="*/ 43 w 87"/>
                  <a:gd name="T1" fmla="*/ 6 h 151"/>
                  <a:gd name="T2" fmla="*/ 43 w 87"/>
                  <a:gd name="T3" fmla="*/ 6 h 151"/>
                  <a:gd name="T4" fmla="*/ 41 w 87"/>
                  <a:gd name="T5" fmla="*/ 5 h 151"/>
                  <a:gd name="T6" fmla="*/ 37 w 87"/>
                  <a:gd name="T7" fmla="*/ 4 h 151"/>
                  <a:gd name="T8" fmla="*/ 32 w 87"/>
                  <a:gd name="T9" fmla="*/ 3 h 151"/>
                  <a:gd name="T10" fmla="*/ 24 w 87"/>
                  <a:gd name="T11" fmla="*/ 0 h 151"/>
                  <a:gd name="T12" fmla="*/ 18 w 87"/>
                  <a:gd name="T13" fmla="*/ 0 h 151"/>
                  <a:gd name="T14" fmla="*/ 12 w 87"/>
                  <a:gd name="T15" fmla="*/ 1 h 151"/>
                  <a:gd name="T16" fmla="*/ 8 w 87"/>
                  <a:gd name="T17" fmla="*/ 5 h 151"/>
                  <a:gd name="T18" fmla="*/ 5 w 87"/>
                  <a:gd name="T19" fmla="*/ 12 h 151"/>
                  <a:gd name="T20" fmla="*/ 5 w 87"/>
                  <a:gd name="T21" fmla="*/ 12 h 151"/>
                  <a:gd name="T22" fmla="*/ 3 w 87"/>
                  <a:gd name="T23" fmla="*/ 15 h 151"/>
                  <a:gd name="T24" fmla="*/ 0 w 87"/>
                  <a:gd name="T25" fmla="*/ 21 h 151"/>
                  <a:gd name="T26" fmla="*/ 4 w 87"/>
                  <a:gd name="T27" fmla="*/ 29 h 151"/>
                  <a:gd name="T28" fmla="*/ 17 w 87"/>
                  <a:gd name="T29" fmla="*/ 38 h 151"/>
                  <a:gd name="T30" fmla="*/ 17 w 87"/>
                  <a:gd name="T31" fmla="*/ 38 h 151"/>
                  <a:gd name="T32" fmla="*/ 20 w 87"/>
                  <a:gd name="T33" fmla="*/ 39 h 151"/>
                  <a:gd name="T34" fmla="*/ 24 w 87"/>
                  <a:gd name="T35" fmla="*/ 44 h 151"/>
                  <a:gd name="T36" fmla="*/ 32 w 87"/>
                  <a:gd name="T37" fmla="*/ 51 h 151"/>
                  <a:gd name="T38" fmla="*/ 40 w 87"/>
                  <a:gd name="T39" fmla="*/ 61 h 151"/>
                  <a:gd name="T40" fmla="*/ 46 w 87"/>
                  <a:gd name="T41" fmla="*/ 73 h 151"/>
                  <a:gd name="T42" fmla="*/ 51 w 87"/>
                  <a:gd name="T43" fmla="*/ 86 h 151"/>
                  <a:gd name="T44" fmla="*/ 51 w 87"/>
                  <a:gd name="T45" fmla="*/ 100 h 151"/>
                  <a:gd name="T46" fmla="*/ 46 w 87"/>
                  <a:gd name="T47" fmla="*/ 116 h 151"/>
                  <a:gd name="T48" fmla="*/ 46 w 87"/>
                  <a:gd name="T49" fmla="*/ 116 h 151"/>
                  <a:gd name="T50" fmla="*/ 44 w 87"/>
                  <a:gd name="T51" fmla="*/ 122 h 151"/>
                  <a:gd name="T52" fmla="*/ 40 w 87"/>
                  <a:gd name="T53" fmla="*/ 133 h 151"/>
                  <a:gd name="T54" fmla="*/ 40 w 87"/>
                  <a:gd name="T55" fmla="*/ 145 h 151"/>
                  <a:gd name="T56" fmla="*/ 52 w 87"/>
                  <a:gd name="T57" fmla="*/ 151 h 151"/>
                  <a:gd name="T58" fmla="*/ 52 w 87"/>
                  <a:gd name="T59" fmla="*/ 151 h 151"/>
                  <a:gd name="T60" fmla="*/ 56 w 87"/>
                  <a:gd name="T61" fmla="*/ 150 h 151"/>
                  <a:gd name="T62" fmla="*/ 66 w 87"/>
                  <a:gd name="T63" fmla="*/ 146 h 151"/>
                  <a:gd name="T64" fmla="*/ 75 w 87"/>
                  <a:gd name="T65" fmla="*/ 139 h 151"/>
                  <a:gd name="T66" fmla="*/ 80 w 87"/>
                  <a:gd name="T67" fmla="*/ 129 h 151"/>
                  <a:gd name="T68" fmla="*/ 80 w 87"/>
                  <a:gd name="T69" fmla="*/ 129 h 151"/>
                  <a:gd name="T70" fmla="*/ 81 w 87"/>
                  <a:gd name="T71" fmla="*/ 127 h 151"/>
                  <a:gd name="T72" fmla="*/ 84 w 87"/>
                  <a:gd name="T73" fmla="*/ 120 h 151"/>
                  <a:gd name="T74" fmla="*/ 86 w 87"/>
                  <a:gd name="T75" fmla="*/ 110 h 151"/>
                  <a:gd name="T76" fmla="*/ 87 w 87"/>
                  <a:gd name="T77" fmla="*/ 94 h 151"/>
                  <a:gd name="T78" fmla="*/ 85 w 87"/>
                  <a:gd name="T79" fmla="*/ 77 h 151"/>
                  <a:gd name="T80" fmla="*/ 78 w 87"/>
                  <a:gd name="T81" fmla="*/ 56 h 151"/>
                  <a:gd name="T82" fmla="*/ 64 w 87"/>
                  <a:gd name="T83" fmla="*/ 33 h 151"/>
                  <a:gd name="T84" fmla="*/ 43 w 87"/>
                  <a:gd name="T85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151">
                    <a:moveTo>
                      <a:pt x="43" y="6"/>
                    </a:moveTo>
                    <a:lnTo>
                      <a:pt x="43" y="6"/>
                    </a:lnTo>
                    <a:lnTo>
                      <a:pt x="41" y="5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8" y="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4" y="2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20" y="39"/>
                    </a:lnTo>
                    <a:lnTo>
                      <a:pt x="24" y="44"/>
                    </a:lnTo>
                    <a:lnTo>
                      <a:pt x="32" y="51"/>
                    </a:lnTo>
                    <a:lnTo>
                      <a:pt x="40" y="61"/>
                    </a:lnTo>
                    <a:lnTo>
                      <a:pt x="46" y="73"/>
                    </a:lnTo>
                    <a:lnTo>
                      <a:pt x="51" y="86"/>
                    </a:lnTo>
                    <a:lnTo>
                      <a:pt x="51" y="100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4" y="122"/>
                    </a:lnTo>
                    <a:lnTo>
                      <a:pt x="40" y="133"/>
                    </a:lnTo>
                    <a:lnTo>
                      <a:pt x="40" y="145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6" y="150"/>
                    </a:lnTo>
                    <a:lnTo>
                      <a:pt x="66" y="146"/>
                    </a:lnTo>
                    <a:lnTo>
                      <a:pt x="75" y="139"/>
                    </a:lnTo>
                    <a:lnTo>
                      <a:pt x="80" y="129"/>
                    </a:lnTo>
                    <a:lnTo>
                      <a:pt x="80" y="129"/>
                    </a:lnTo>
                    <a:lnTo>
                      <a:pt x="81" y="127"/>
                    </a:lnTo>
                    <a:lnTo>
                      <a:pt x="84" y="120"/>
                    </a:lnTo>
                    <a:lnTo>
                      <a:pt x="86" y="110"/>
                    </a:lnTo>
                    <a:lnTo>
                      <a:pt x="87" y="94"/>
                    </a:lnTo>
                    <a:lnTo>
                      <a:pt x="85" y="77"/>
                    </a:lnTo>
                    <a:lnTo>
                      <a:pt x="78" y="56"/>
                    </a:lnTo>
                    <a:lnTo>
                      <a:pt x="64" y="33"/>
                    </a:lnTo>
                    <a:lnTo>
                      <a:pt x="43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Freeform 38"/>
              <p:cNvSpPr>
                <a:spLocks/>
              </p:cNvSpPr>
              <p:nvPr/>
            </p:nvSpPr>
            <p:spPr bwMode="auto">
              <a:xfrm>
                <a:off x="1536" y="2179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1 h 173"/>
                  <a:gd name="T10" fmla="*/ 17 w 192"/>
                  <a:gd name="T11" fmla="*/ 140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4 w 192"/>
                  <a:gd name="T47" fmla="*/ 54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7 w 192"/>
                  <a:gd name="T57" fmla="*/ 59 h 173"/>
                  <a:gd name="T58" fmla="*/ 141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5 w 192"/>
                  <a:gd name="T65" fmla="*/ 64 h 173"/>
                  <a:gd name="T66" fmla="*/ 93 w 192"/>
                  <a:gd name="T67" fmla="*/ 67 h 173"/>
                  <a:gd name="T68" fmla="*/ 88 w 192"/>
                  <a:gd name="T69" fmla="*/ 74 h 173"/>
                  <a:gd name="T70" fmla="*/ 83 w 192"/>
                  <a:gd name="T71" fmla="*/ 83 h 173"/>
                  <a:gd name="T72" fmla="*/ 78 w 192"/>
                  <a:gd name="T73" fmla="*/ 94 h 173"/>
                  <a:gd name="T74" fmla="*/ 78 w 192"/>
                  <a:gd name="T75" fmla="*/ 106 h 173"/>
                  <a:gd name="T76" fmla="*/ 83 w 192"/>
                  <a:gd name="T77" fmla="*/ 117 h 173"/>
                  <a:gd name="T78" fmla="*/ 95 w 192"/>
                  <a:gd name="T79" fmla="*/ 127 h 173"/>
                  <a:gd name="T80" fmla="*/ 118 w 192"/>
                  <a:gd name="T81" fmla="*/ 133 h 173"/>
                  <a:gd name="T82" fmla="*/ 175 w 192"/>
                  <a:gd name="T83" fmla="*/ 122 h 173"/>
                  <a:gd name="T84" fmla="*/ 174 w 192"/>
                  <a:gd name="T85" fmla="*/ 125 h 173"/>
                  <a:gd name="T86" fmla="*/ 171 w 192"/>
                  <a:gd name="T87" fmla="*/ 131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3 w 192"/>
                  <a:gd name="T93" fmla="*/ 157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7" y="59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3" y="67"/>
                    </a:lnTo>
                    <a:lnTo>
                      <a:pt x="88" y="74"/>
                    </a:lnTo>
                    <a:lnTo>
                      <a:pt x="83" y="83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3" y="117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2"/>
                    </a:lnTo>
                    <a:lnTo>
                      <a:pt x="174" y="125"/>
                    </a:lnTo>
                    <a:lnTo>
                      <a:pt x="171" y="131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7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Freeform 39"/>
              <p:cNvSpPr>
                <a:spLocks/>
              </p:cNvSpPr>
              <p:nvPr/>
            </p:nvSpPr>
            <p:spPr bwMode="auto">
              <a:xfrm>
                <a:off x="1536" y="2179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1 h 173"/>
                  <a:gd name="T12" fmla="*/ 17 w 192"/>
                  <a:gd name="T13" fmla="*/ 140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4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7 w 192"/>
                  <a:gd name="T65" fmla="*/ 59 h 173"/>
                  <a:gd name="T66" fmla="*/ 141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5 w 192"/>
                  <a:gd name="T73" fmla="*/ 64 h 173"/>
                  <a:gd name="T74" fmla="*/ 95 w 192"/>
                  <a:gd name="T75" fmla="*/ 64 h 173"/>
                  <a:gd name="T76" fmla="*/ 93 w 192"/>
                  <a:gd name="T77" fmla="*/ 67 h 173"/>
                  <a:gd name="T78" fmla="*/ 88 w 192"/>
                  <a:gd name="T79" fmla="*/ 74 h 173"/>
                  <a:gd name="T80" fmla="*/ 83 w 192"/>
                  <a:gd name="T81" fmla="*/ 83 h 173"/>
                  <a:gd name="T82" fmla="*/ 78 w 192"/>
                  <a:gd name="T83" fmla="*/ 94 h 173"/>
                  <a:gd name="T84" fmla="*/ 78 w 192"/>
                  <a:gd name="T85" fmla="*/ 106 h 173"/>
                  <a:gd name="T86" fmla="*/ 83 w 192"/>
                  <a:gd name="T87" fmla="*/ 117 h 173"/>
                  <a:gd name="T88" fmla="*/ 95 w 192"/>
                  <a:gd name="T89" fmla="*/ 127 h 173"/>
                  <a:gd name="T90" fmla="*/ 118 w 192"/>
                  <a:gd name="T91" fmla="*/ 133 h 173"/>
                  <a:gd name="T92" fmla="*/ 175 w 192"/>
                  <a:gd name="T93" fmla="*/ 122 h 173"/>
                  <a:gd name="T94" fmla="*/ 175 w 192"/>
                  <a:gd name="T95" fmla="*/ 122 h 173"/>
                  <a:gd name="T96" fmla="*/ 174 w 192"/>
                  <a:gd name="T97" fmla="*/ 125 h 173"/>
                  <a:gd name="T98" fmla="*/ 171 w 192"/>
                  <a:gd name="T99" fmla="*/ 131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3 w 192"/>
                  <a:gd name="T105" fmla="*/ 157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7" y="59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3" y="67"/>
                    </a:lnTo>
                    <a:lnTo>
                      <a:pt x="88" y="74"/>
                    </a:lnTo>
                    <a:lnTo>
                      <a:pt x="83" y="83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3" y="117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4" y="125"/>
                    </a:lnTo>
                    <a:lnTo>
                      <a:pt x="171" y="131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7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Freeform 40"/>
              <p:cNvSpPr>
                <a:spLocks/>
              </p:cNvSpPr>
              <p:nvPr/>
            </p:nvSpPr>
            <p:spPr bwMode="auto">
              <a:xfrm>
                <a:off x="1544" y="2187"/>
                <a:ext cx="64" cy="57"/>
              </a:xfrm>
              <a:custGeom>
                <a:avLst/>
                <a:gdLst>
                  <a:gd name="T0" fmla="*/ 72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8 h 172"/>
                  <a:gd name="T8" fmla="*/ 31 w 193"/>
                  <a:gd name="T9" fmla="*/ 150 h 172"/>
                  <a:gd name="T10" fmla="*/ 17 w 193"/>
                  <a:gd name="T11" fmla="*/ 139 h 172"/>
                  <a:gd name="T12" fmla="*/ 6 w 193"/>
                  <a:gd name="T13" fmla="*/ 126 h 172"/>
                  <a:gd name="T14" fmla="*/ 0 w 193"/>
                  <a:gd name="T15" fmla="*/ 113 h 172"/>
                  <a:gd name="T16" fmla="*/ 2 w 193"/>
                  <a:gd name="T17" fmla="*/ 98 h 172"/>
                  <a:gd name="T18" fmla="*/ 2 w 193"/>
                  <a:gd name="T19" fmla="*/ 93 h 172"/>
                  <a:gd name="T20" fmla="*/ 2 w 193"/>
                  <a:gd name="T21" fmla="*/ 81 h 172"/>
                  <a:gd name="T22" fmla="*/ 5 w 193"/>
                  <a:gd name="T23" fmla="*/ 64 h 172"/>
                  <a:gd name="T24" fmla="*/ 12 w 193"/>
                  <a:gd name="T25" fmla="*/ 45 h 172"/>
                  <a:gd name="T26" fmla="*/ 24 w 193"/>
                  <a:gd name="T27" fmla="*/ 26 h 172"/>
                  <a:gd name="T28" fmla="*/ 45 w 193"/>
                  <a:gd name="T29" fmla="*/ 10 h 172"/>
                  <a:gd name="T30" fmla="*/ 72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4 h 172"/>
                  <a:gd name="T40" fmla="*/ 146 w 193"/>
                  <a:gd name="T41" fmla="*/ 10 h 172"/>
                  <a:gd name="T42" fmla="*/ 159 w 193"/>
                  <a:gd name="T43" fmla="*/ 20 h 172"/>
                  <a:gd name="T44" fmla="*/ 173 w 193"/>
                  <a:gd name="T45" fmla="*/ 34 h 172"/>
                  <a:gd name="T46" fmla="*/ 185 w 193"/>
                  <a:gd name="T47" fmla="*/ 53 h 172"/>
                  <a:gd name="T48" fmla="*/ 193 w 193"/>
                  <a:gd name="T49" fmla="*/ 80 h 172"/>
                  <a:gd name="T50" fmla="*/ 191 w 193"/>
                  <a:gd name="T51" fmla="*/ 78 h 172"/>
                  <a:gd name="T52" fmla="*/ 182 w 193"/>
                  <a:gd name="T53" fmla="*/ 73 h 172"/>
                  <a:gd name="T54" fmla="*/ 171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4 w 193"/>
                  <a:gd name="T61" fmla="*/ 51 h 172"/>
                  <a:gd name="T62" fmla="*/ 110 w 193"/>
                  <a:gd name="T63" fmla="*/ 53 h 172"/>
                  <a:gd name="T64" fmla="*/ 95 w 193"/>
                  <a:gd name="T65" fmla="*/ 63 h 172"/>
                  <a:gd name="T66" fmla="*/ 93 w 193"/>
                  <a:gd name="T67" fmla="*/ 65 h 172"/>
                  <a:gd name="T68" fmla="*/ 88 w 193"/>
                  <a:gd name="T69" fmla="*/ 73 h 172"/>
                  <a:gd name="T70" fmla="*/ 83 w 193"/>
                  <a:gd name="T71" fmla="*/ 82 h 172"/>
                  <a:gd name="T72" fmla="*/ 78 w 193"/>
                  <a:gd name="T73" fmla="*/ 93 h 172"/>
                  <a:gd name="T74" fmla="*/ 78 w 193"/>
                  <a:gd name="T75" fmla="*/ 105 h 172"/>
                  <a:gd name="T76" fmla="*/ 83 w 193"/>
                  <a:gd name="T77" fmla="*/ 116 h 172"/>
                  <a:gd name="T78" fmla="*/ 95 w 193"/>
                  <a:gd name="T79" fmla="*/ 126 h 172"/>
                  <a:gd name="T80" fmla="*/ 118 w 193"/>
                  <a:gd name="T81" fmla="*/ 132 h 172"/>
                  <a:gd name="T82" fmla="*/ 175 w 193"/>
                  <a:gd name="T83" fmla="*/ 121 h 172"/>
                  <a:gd name="T84" fmla="*/ 174 w 193"/>
                  <a:gd name="T85" fmla="*/ 123 h 172"/>
                  <a:gd name="T86" fmla="*/ 171 w 193"/>
                  <a:gd name="T87" fmla="*/ 129 h 172"/>
                  <a:gd name="T88" fmla="*/ 165 w 193"/>
                  <a:gd name="T89" fmla="*/ 137 h 172"/>
                  <a:gd name="T90" fmla="*/ 156 w 193"/>
                  <a:gd name="T91" fmla="*/ 146 h 172"/>
                  <a:gd name="T92" fmla="*/ 142 w 193"/>
                  <a:gd name="T93" fmla="*/ 156 h 172"/>
                  <a:gd name="T94" fmla="*/ 124 w 193"/>
                  <a:gd name="T95" fmla="*/ 163 h 172"/>
                  <a:gd name="T96" fmla="*/ 101 w 193"/>
                  <a:gd name="T97" fmla="*/ 169 h 172"/>
                  <a:gd name="T98" fmla="*/ 72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2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8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80"/>
                    </a:lnTo>
                    <a:lnTo>
                      <a:pt x="191" y="78"/>
                    </a:lnTo>
                    <a:lnTo>
                      <a:pt x="182" y="73"/>
                    </a:lnTo>
                    <a:lnTo>
                      <a:pt x="171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1"/>
                    </a:lnTo>
                    <a:lnTo>
                      <a:pt x="110" y="53"/>
                    </a:lnTo>
                    <a:lnTo>
                      <a:pt x="95" y="63"/>
                    </a:lnTo>
                    <a:lnTo>
                      <a:pt x="93" y="65"/>
                    </a:lnTo>
                    <a:lnTo>
                      <a:pt x="88" y="73"/>
                    </a:lnTo>
                    <a:lnTo>
                      <a:pt x="83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3"/>
                    </a:lnTo>
                    <a:lnTo>
                      <a:pt x="101" y="169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Freeform 41"/>
              <p:cNvSpPr>
                <a:spLocks/>
              </p:cNvSpPr>
              <p:nvPr/>
            </p:nvSpPr>
            <p:spPr bwMode="auto">
              <a:xfrm>
                <a:off x="1544" y="2187"/>
                <a:ext cx="64" cy="57"/>
              </a:xfrm>
              <a:custGeom>
                <a:avLst/>
                <a:gdLst>
                  <a:gd name="T0" fmla="*/ 72 w 193"/>
                  <a:gd name="T1" fmla="*/ 172 h 172"/>
                  <a:gd name="T2" fmla="*/ 72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8 h 172"/>
                  <a:gd name="T10" fmla="*/ 31 w 193"/>
                  <a:gd name="T11" fmla="*/ 150 h 172"/>
                  <a:gd name="T12" fmla="*/ 17 w 193"/>
                  <a:gd name="T13" fmla="*/ 139 h 172"/>
                  <a:gd name="T14" fmla="*/ 6 w 193"/>
                  <a:gd name="T15" fmla="*/ 126 h 172"/>
                  <a:gd name="T16" fmla="*/ 0 w 193"/>
                  <a:gd name="T17" fmla="*/ 113 h 172"/>
                  <a:gd name="T18" fmla="*/ 2 w 193"/>
                  <a:gd name="T19" fmla="*/ 98 h 172"/>
                  <a:gd name="T20" fmla="*/ 2 w 193"/>
                  <a:gd name="T21" fmla="*/ 98 h 172"/>
                  <a:gd name="T22" fmla="*/ 2 w 193"/>
                  <a:gd name="T23" fmla="*/ 93 h 172"/>
                  <a:gd name="T24" fmla="*/ 2 w 193"/>
                  <a:gd name="T25" fmla="*/ 81 h 172"/>
                  <a:gd name="T26" fmla="*/ 5 w 193"/>
                  <a:gd name="T27" fmla="*/ 64 h 172"/>
                  <a:gd name="T28" fmla="*/ 12 w 193"/>
                  <a:gd name="T29" fmla="*/ 45 h 172"/>
                  <a:gd name="T30" fmla="*/ 24 w 193"/>
                  <a:gd name="T31" fmla="*/ 26 h 172"/>
                  <a:gd name="T32" fmla="*/ 45 w 193"/>
                  <a:gd name="T33" fmla="*/ 10 h 172"/>
                  <a:gd name="T34" fmla="*/ 72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4 h 172"/>
                  <a:gd name="T46" fmla="*/ 146 w 193"/>
                  <a:gd name="T47" fmla="*/ 10 h 172"/>
                  <a:gd name="T48" fmla="*/ 159 w 193"/>
                  <a:gd name="T49" fmla="*/ 20 h 172"/>
                  <a:gd name="T50" fmla="*/ 173 w 193"/>
                  <a:gd name="T51" fmla="*/ 34 h 172"/>
                  <a:gd name="T52" fmla="*/ 185 w 193"/>
                  <a:gd name="T53" fmla="*/ 53 h 172"/>
                  <a:gd name="T54" fmla="*/ 193 w 193"/>
                  <a:gd name="T55" fmla="*/ 80 h 172"/>
                  <a:gd name="T56" fmla="*/ 193 w 193"/>
                  <a:gd name="T57" fmla="*/ 80 h 172"/>
                  <a:gd name="T58" fmla="*/ 191 w 193"/>
                  <a:gd name="T59" fmla="*/ 78 h 172"/>
                  <a:gd name="T60" fmla="*/ 182 w 193"/>
                  <a:gd name="T61" fmla="*/ 73 h 172"/>
                  <a:gd name="T62" fmla="*/ 171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4 w 193"/>
                  <a:gd name="T69" fmla="*/ 51 h 172"/>
                  <a:gd name="T70" fmla="*/ 110 w 193"/>
                  <a:gd name="T71" fmla="*/ 53 h 172"/>
                  <a:gd name="T72" fmla="*/ 95 w 193"/>
                  <a:gd name="T73" fmla="*/ 63 h 172"/>
                  <a:gd name="T74" fmla="*/ 95 w 193"/>
                  <a:gd name="T75" fmla="*/ 63 h 172"/>
                  <a:gd name="T76" fmla="*/ 93 w 193"/>
                  <a:gd name="T77" fmla="*/ 65 h 172"/>
                  <a:gd name="T78" fmla="*/ 88 w 193"/>
                  <a:gd name="T79" fmla="*/ 73 h 172"/>
                  <a:gd name="T80" fmla="*/ 83 w 193"/>
                  <a:gd name="T81" fmla="*/ 82 h 172"/>
                  <a:gd name="T82" fmla="*/ 78 w 193"/>
                  <a:gd name="T83" fmla="*/ 93 h 172"/>
                  <a:gd name="T84" fmla="*/ 78 w 193"/>
                  <a:gd name="T85" fmla="*/ 105 h 172"/>
                  <a:gd name="T86" fmla="*/ 83 w 193"/>
                  <a:gd name="T87" fmla="*/ 116 h 172"/>
                  <a:gd name="T88" fmla="*/ 95 w 193"/>
                  <a:gd name="T89" fmla="*/ 126 h 172"/>
                  <a:gd name="T90" fmla="*/ 118 w 193"/>
                  <a:gd name="T91" fmla="*/ 132 h 172"/>
                  <a:gd name="T92" fmla="*/ 175 w 193"/>
                  <a:gd name="T93" fmla="*/ 121 h 172"/>
                  <a:gd name="T94" fmla="*/ 175 w 193"/>
                  <a:gd name="T95" fmla="*/ 121 h 172"/>
                  <a:gd name="T96" fmla="*/ 174 w 193"/>
                  <a:gd name="T97" fmla="*/ 123 h 172"/>
                  <a:gd name="T98" fmla="*/ 171 w 193"/>
                  <a:gd name="T99" fmla="*/ 129 h 172"/>
                  <a:gd name="T100" fmla="*/ 165 w 193"/>
                  <a:gd name="T101" fmla="*/ 137 h 172"/>
                  <a:gd name="T102" fmla="*/ 156 w 193"/>
                  <a:gd name="T103" fmla="*/ 146 h 172"/>
                  <a:gd name="T104" fmla="*/ 142 w 193"/>
                  <a:gd name="T105" fmla="*/ 156 h 172"/>
                  <a:gd name="T106" fmla="*/ 124 w 193"/>
                  <a:gd name="T107" fmla="*/ 163 h 172"/>
                  <a:gd name="T108" fmla="*/ 101 w 193"/>
                  <a:gd name="T109" fmla="*/ 169 h 172"/>
                  <a:gd name="T110" fmla="*/ 72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8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80"/>
                    </a:lnTo>
                    <a:lnTo>
                      <a:pt x="193" y="80"/>
                    </a:lnTo>
                    <a:lnTo>
                      <a:pt x="191" y="78"/>
                    </a:lnTo>
                    <a:lnTo>
                      <a:pt x="182" y="73"/>
                    </a:lnTo>
                    <a:lnTo>
                      <a:pt x="171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1"/>
                    </a:lnTo>
                    <a:lnTo>
                      <a:pt x="110" y="53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5"/>
                    </a:lnTo>
                    <a:lnTo>
                      <a:pt x="88" y="73"/>
                    </a:lnTo>
                    <a:lnTo>
                      <a:pt x="83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3"/>
                    </a:lnTo>
                    <a:lnTo>
                      <a:pt x="101" y="169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Freeform 42"/>
              <p:cNvSpPr>
                <a:spLocks/>
              </p:cNvSpPr>
              <p:nvPr/>
            </p:nvSpPr>
            <p:spPr bwMode="auto">
              <a:xfrm>
                <a:off x="1553" y="2192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5 w 192"/>
                  <a:gd name="T29" fmla="*/ 10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3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8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5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3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Freeform 43"/>
              <p:cNvSpPr>
                <a:spLocks/>
              </p:cNvSpPr>
              <p:nvPr/>
            </p:nvSpPr>
            <p:spPr bwMode="auto">
              <a:xfrm>
                <a:off x="1553" y="2192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5 w 192"/>
                  <a:gd name="T33" fmla="*/ 10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3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8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5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3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Freeform 44"/>
              <p:cNvSpPr>
                <a:spLocks/>
              </p:cNvSpPr>
              <p:nvPr/>
            </p:nvSpPr>
            <p:spPr bwMode="auto">
              <a:xfrm>
                <a:off x="1561" y="2200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5 w 192"/>
                  <a:gd name="T29" fmla="*/ 10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8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5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Freeform 45"/>
              <p:cNvSpPr>
                <a:spLocks/>
              </p:cNvSpPr>
              <p:nvPr/>
            </p:nvSpPr>
            <p:spPr bwMode="auto">
              <a:xfrm>
                <a:off x="1561" y="2200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5 w 192"/>
                  <a:gd name="T33" fmla="*/ 10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8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5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5" y="10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5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Freeform 46"/>
              <p:cNvSpPr>
                <a:spLocks/>
              </p:cNvSpPr>
              <p:nvPr/>
            </p:nvSpPr>
            <p:spPr bwMode="auto">
              <a:xfrm>
                <a:off x="1571" y="2206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2 h 173"/>
                  <a:gd name="T4" fmla="*/ 58 w 192"/>
                  <a:gd name="T5" fmla="*/ 167 h 173"/>
                  <a:gd name="T6" fmla="*/ 45 w 192"/>
                  <a:gd name="T7" fmla="*/ 159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4 h 173"/>
                  <a:gd name="T64" fmla="*/ 94 w 192"/>
                  <a:gd name="T65" fmla="*/ 64 h 173"/>
                  <a:gd name="T66" fmla="*/ 92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Freeform 47"/>
              <p:cNvSpPr>
                <a:spLocks/>
              </p:cNvSpPr>
              <p:nvPr/>
            </p:nvSpPr>
            <p:spPr bwMode="auto">
              <a:xfrm>
                <a:off x="1571" y="2206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2 h 173"/>
                  <a:gd name="T6" fmla="*/ 58 w 192"/>
                  <a:gd name="T7" fmla="*/ 167 h 173"/>
                  <a:gd name="T8" fmla="*/ 45 w 192"/>
                  <a:gd name="T9" fmla="*/ 159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9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Freeform 48"/>
              <p:cNvSpPr>
                <a:spLocks/>
              </p:cNvSpPr>
              <p:nvPr/>
            </p:nvSpPr>
            <p:spPr bwMode="auto">
              <a:xfrm>
                <a:off x="1578" y="221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1 h 173"/>
                  <a:gd name="T10" fmla="*/ 17 w 192"/>
                  <a:gd name="T11" fmla="*/ 140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4 w 192"/>
                  <a:gd name="T29" fmla="*/ 11 h 173"/>
                  <a:gd name="T30" fmla="*/ 72 w 192"/>
                  <a:gd name="T31" fmla="*/ 1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1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19 h 173"/>
                  <a:gd name="T44" fmla="*/ 172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4 h 173"/>
                  <a:gd name="T66" fmla="*/ 92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2 w 192"/>
                  <a:gd name="T93" fmla="*/ 156 h 173"/>
                  <a:gd name="T94" fmla="*/ 124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4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Freeform 49"/>
              <p:cNvSpPr>
                <a:spLocks/>
              </p:cNvSpPr>
              <p:nvPr/>
            </p:nvSpPr>
            <p:spPr bwMode="auto">
              <a:xfrm>
                <a:off x="1578" y="221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1 h 173"/>
                  <a:gd name="T12" fmla="*/ 17 w 192"/>
                  <a:gd name="T13" fmla="*/ 140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4 w 192"/>
                  <a:gd name="T33" fmla="*/ 11 h 173"/>
                  <a:gd name="T34" fmla="*/ 72 w 192"/>
                  <a:gd name="T35" fmla="*/ 1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1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19 h 173"/>
                  <a:gd name="T50" fmla="*/ 172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2 w 192"/>
                  <a:gd name="T105" fmla="*/ 156 h 173"/>
                  <a:gd name="T106" fmla="*/ 124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4" y="11"/>
                    </a:lnTo>
                    <a:lnTo>
                      <a:pt x="72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2" y="156"/>
                    </a:lnTo>
                    <a:lnTo>
                      <a:pt x="124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Freeform 50"/>
              <p:cNvSpPr>
                <a:spLocks/>
              </p:cNvSpPr>
              <p:nvPr/>
            </p:nvSpPr>
            <p:spPr bwMode="auto">
              <a:xfrm>
                <a:off x="1590" y="2217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2 h 173"/>
                  <a:gd name="T4" fmla="*/ 58 w 192"/>
                  <a:gd name="T5" fmla="*/ 167 h 173"/>
                  <a:gd name="T6" fmla="*/ 45 w 192"/>
                  <a:gd name="T7" fmla="*/ 159 h 173"/>
                  <a:gd name="T8" fmla="*/ 30 w 192"/>
                  <a:gd name="T9" fmla="*/ 150 h 173"/>
                  <a:gd name="T10" fmla="*/ 16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3 w 192"/>
                  <a:gd name="T29" fmla="*/ 10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2 w 192"/>
                  <a:gd name="T37" fmla="*/ 1 h 173"/>
                  <a:gd name="T38" fmla="*/ 133 w 192"/>
                  <a:gd name="T39" fmla="*/ 4 h 173"/>
                  <a:gd name="T40" fmla="*/ 145 w 192"/>
                  <a:gd name="T41" fmla="*/ 10 h 173"/>
                  <a:gd name="T42" fmla="*/ 159 w 192"/>
                  <a:gd name="T43" fmla="*/ 19 h 173"/>
                  <a:gd name="T44" fmla="*/ 173 w 192"/>
                  <a:gd name="T45" fmla="*/ 34 h 173"/>
                  <a:gd name="T46" fmla="*/ 183 w 192"/>
                  <a:gd name="T47" fmla="*/ 53 h 173"/>
                  <a:gd name="T48" fmla="*/ 192 w 192"/>
                  <a:gd name="T49" fmla="*/ 80 h 173"/>
                  <a:gd name="T50" fmla="*/ 189 w 192"/>
                  <a:gd name="T51" fmla="*/ 77 h 173"/>
                  <a:gd name="T52" fmla="*/ 181 w 192"/>
                  <a:gd name="T53" fmla="*/ 73 h 173"/>
                  <a:gd name="T54" fmla="*/ 170 w 192"/>
                  <a:gd name="T55" fmla="*/ 65 h 173"/>
                  <a:gd name="T56" fmla="*/ 156 w 192"/>
                  <a:gd name="T57" fmla="*/ 58 h 173"/>
                  <a:gd name="T58" fmla="*/ 140 w 192"/>
                  <a:gd name="T59" fmla="*/ 53 h 173"/>
                  <a:gd name="T60" fmla="*/ 123 w 192"/>
                  <a:gd name="T61" fmla="*/ 51 h 173"/>
                  <a:gd name="T62" fmla="*/ 109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3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4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6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3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Freeform 51"/>
              <p:cNvSpPr>
                <a:spLocks/>
              </p:cNvSpPr>
              <p:nvPr/>
            </p:nvSpPr>
            <p:spPr bwMode="auto">
              <a:xfrm>
                <a:off x="1590" y="2217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2 h 173"/>
                  <a:gd name="T6" fmla="*/ 58 w 192"/>
                  <a:gd name="T7" fmla="*/ 167 h 173"/>
                  <a:gd name="T8" fmla="*/ 45 w 192"/>
                  <a:gd name="T9" fmla="*/ 159 h 173"/>
                  <a:gd name="T10" fmla="*/ 30 w 192"/>
                  <a:gd name="T11" fmla="*/ 150 h 173"/>
                  <a:gd name="T12" fmla="*/ 16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3 w 192"/>
                  <a:gd name="T33" fmla="*/ 10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2 w 192"/>
                  <a:gd name="T43" fmla="*/ 1 h 173"/>
                  <a:gd name="T44" fmla="*/ 133 w 192"/>
                  <a:gd name="T45" fmla="*/ 4 h 173"/>
                  <a:gd name="T46" fmla="*/ 145 w 192"/>
                  <a:gd name="T47" fmla="*/ 10 h 173"/>
                  <a:gd name="T48" fmla="*/ 159 w 192"/>
                  <a:gd name="T49" fmla="*/ 19 h 173"/>
                  <a:gd name="T50" fmla="*/ 173 w 192"/>
                  <a:gd name="T51" fmla="*/ 34 h 173"/>
                  <a:gd name="T52" fmla="*/ 183 w 192"/>
                  <a:gd name="T53" fmla="*/ 53 h 173"/>
                  <a:gd name="T54" fmla="*/ 192 w 192"/>
                  <a:gd name="T55" fmla="*/ 80 h 173"/>
                  <a:gd name="T56" fmla="*/ 192 w 192"/>
                  <a:gd name="T57" fmla="*/ 80 h 173"/>
                  <a:gd name="T58" fmla="*/ 189 w 192"/>
                  <a:gd name="T59" fmla="*/ 77 h 173"/>
                  <a:gd name="T60" fmla="*/ 181 w 192"/>
                  <a:gd name="T61" fmla="*/ 73 h 173"/>
                  <a:gd name="T62" fmla="*/ 170 w 192"/>
                  <a:gd name="T63" fmla="*/ 65 h 173"/>
                  <a:gd name="T64" fmla="*/ 156 w 192"/>
                  <a:gd name="T65" fmla="*/ 58 h 173"/>
                  <a:gd name="T66" fmla="*/ 140 w 192"/>
                  <a:gd name="T67" fmla="*/ 53 h 173"/>
                  <a:gd name="T68" fmla="*/ 123 w 192"/>
                  <a:gd name="T69" fmla="*/ 51 h 173"/>
                  <a:gd name="T70" fmla="*/ 109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3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4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2"/>
                    </a:lnTo>
                    <a:lnTo>
                      <a:pt x="58" y="167"/>
                    </a:lnTo>
                    <a:lnTo>
                      <a:pt x="45" y="159"/>
                    </a:lnTo>
                    <a:lnTo>
                      <a:pt x="30" y="150"/>
                    </a:lnTo>
                    <a:lnTo>
                      <a:pt x="16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3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3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3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Freeform 52"/>
              <p:cNvSpPr>
                <a:spLocks/>
              </p:cNvSpPr>
              <p:nvPr/>
            </p:nvSpPr>
            <p:spPr bwMode="auto">
              <a:xfrm>
                <a:off x="1598" y="2225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5 h 173"/>
                  <a:gd name="T28" fmla="*/ 43 w 192"/>
                  <a:gd name="T29" fmla="*/ 10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2 w 192"/>
                  <a:gd name="T37" fmla="*/ 1 h 173"/>
                  <a:gd name="T38" fmla="*/ 133 w 192"/>
                  <a:gd name="T39" fmla="*/ 4 h 173"/>
                  <a:gd name="T40" fmla="*/ 145 w 192"/>
                  <a:gd name="T41" fmla="*/ 10 h 173"/>
                  <a:gd name="T42" fmla="*/ 159 w 192"/>
                  <a:gd name="T43" fmla="*/ 19 h 173"/>
                  <a:gd name="T44" fmla="*/ 172 w 192"/>
                  <a:gd name="T45" fmla="*/ 34 h 173"/>
                  <a:gd name="T46" fmla="*/ 183 w 192"/>
                  <a:gd name="T47" fmla="*/ 53 h 173"/>
                  <a:gd name="T48" fmla="*/ 192 w 192"/>
                  <a:gd name="T49" fmla="*/ 80 h 173"/>
                  <a:gd name="T50" fmla="*/ 189 w 192"/>
                  <a:gd name="T51" fmla="*/ 77 h 173"/>
                  <a:gd name="T52" fmla="*/ 181 w 192"/>
                  <a:gd name="T53" fmla="*/ 72 h 173"/>
                  <a:gd name="T54" fmla="*/ 170 w 192"/>
                  <a:gd name="T55" fmla="*/ 65 h 173"/>
                  <a:gd name="T56" fmla="*/ 156 w 192"/>
                  <a:gd name="T57" fmla="*/ 58 h 173"/>
                  <a:gd name="T58" fmla="*/ 140 w 192"/>
                  <a:gd name="T59" fmla="*/ 53 h 173"/>
                  <a:gd name="T60" fmla="*/ 124 w 192"/>
                  <a:gd name="T61" fmla="*/ 51 h 173"/>
                  <a:gd name="T62" fmla="*/ 108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6 h 173"/>
                  <a:gd name="T78" fmla="*/ 94 w 192"/>
                  <a:gd name="T79" fmla="*/ 126 h 173"/>
                  <a:gd name="T80" fmla="*/ 117 w 192"/>
                  <a:gd name="T81" fmla="*/ 132 h 173"/>
                  <a:gd name="T82" fmla="*/ 175 w 192"/>
                  <a:gd name="T83" fmla="*/ 121 h 173"/>
                  <a:gd name="T84" fmla="*/ 174 w 192"/>
                  <a:gd name="T85" fmla="*/ 123 h 173"/>
                  <a:gd name="T86" fmla="*/ 171 w 192"/>
                  <a:gd name="T87" fmla="*/ 129 h 173"/>
                  <a:gd name="T88" fmla="*/ 165 w 192"/>
                  <a:gd name="T89" fmla="*/ 138 h 173"/>
                  <a:gd name="T90" fmla="*/ 156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2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1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53"/>
              <p:cNvSpPr>
                <a:spLocks/>
              </p:cNvSpPr>
              <p:nvPr/>
            </p:nvSpPr>
            <p:spPr bwMode="auto">
              <a:xfrm>
                <a:off x="1598" y="2225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5 h 173"/>
                  <a:gd name="T32" fmla="*/ 43 w 192"/>
                  <a:gd name="T33" fmla="*/ 10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2 w 192"/>
                  <a:gd name="T43" fmla="*/ 1 h 173"/>
                  <a:gd name="T44" fmla="*/ 133 w 192"/>
                  <a:gd name="T45" fmla="*/ 4 h 173"/>
                  <a:gd name="T46" fmla="*/ 145 w 192"/>
                  <a:gd name="T47" fmla="*/ 10 h 173"/>
                  <a:gd name="T48" fmla="*/ 159 w 192"/>
                  <a:gd name="T49" fmla="*/ 19 h 173"/>
                  <a:gd name="T50" fmla="*/ 172 w 192"/>
                  <a:gd name="T51" fmla="*/ 34 h 173"/>
                  <a:gd name="T52" fmla="*/ 183 w 192"/>
                  <a:gd name="T53" fmla="*/ 53 h 173"/>
                  <a:gd name="T54" fmla="*/ 192 w 192"/>
                  <a:gd name="T55" fmla="*/ 80 h 173"/>
                  <a:gd name="T56" fmla="*/ 192 w 192"/>
                  <a:gd name="T57" fmla="*/ 80 h 173"/>
                  <a:gd name="T58" fmla="*/ 189 w 192"/>
                  <a:gd name="T59" fmla="*/ 77 h 173"/>
                  <a:gd name="T60" fmla="*/ 181 w 192"/>
                  <a:gd name="T61" fmla="*/ 72 h 173"/>
                  <a:gd name="T62" fmla="*/ 170 w 192"/>
                  <a:gd name="T63" fmla="*/ 65 h 173"/>
                  <a:gd name="T64" fmla="*/ 156 w 192"/>
                  <a:gd name="T65" fmla="*/ 58 h 173"/>
                  <a:gd name="T66" fmla="*/ 140 w 192"/>
                  <a:gd name="T67" fmla="*/ 53 h 173"/>
                  <a:gd name="T68" fmla="*/ 124 w 192"/>
                  <a:gd name="T69" fmla="*/ 51 h 173"/>
                  <a:gd name="T70" fmla="*/ 108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6 h 173"/>
                  <a:gd name="T88" fmla="*/ 94 w 192"/>
                  <a:gd name="T89" fmla="*/ 126 h 173"/>
                  <a:gd name="T90" fmla="*/ 117 w 192"/>
                  <a:gd name="T91" fmla="*/ 132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3 h 173"/>
                  <a:gd name="T98" fmla="*/ 171 w 192"/>
                  <a:gd name="T99" fmla="*/ 129 h 173"/>
                  <a:gd name="T100" fmla="*/ 165 w 192"/>
                  <a:gd name="T101" fmla="*/ 138 h 173"/>
                  <a:gd name="T102" fmla="*/ 156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5"/>
                    </a:lnTo>
                    <a:lnTo>
                      <a:pt x="43" y="10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5" y="10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3" y="53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89" y="77"/>
                    </a:lnTo>
                    <a:lnTo>
                      <a:pt x="181" y="72"/>
                    </a:lnTo>
                    <a:lnTo>
                      <a:pt x="170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1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6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1" y="129"/>
                    </a:lnTo>
                    <a:lnTo>
                      <a:pt x="165" y="138"/>
                    </a:lnTo>
                    <a:lnTo>
                      <a:pt x="156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Freeform 54"/>
              <p:cNvSpPr>
                <a:spLocks/>
              </p:cNvSpPr>
              <p:nvPr/>
            </p:nvSpPr>
            <p:spPr bwMode="auto">
              <a:xfrm>
                <a:off x="1607" y="2231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3 w 192"/>
                  <a:gd name="T29" fmla="*/ 11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1 w 192"/>
                  <a:gd name="T37" fmla="*/ 1 h 173"/>
                  <a:gd name="T38" fmla="*/ 131 w 192"/>
                  <a:gd name="T39" fmla="*/ 5 h 173"/>
                  <a:gd name="T40" fmla="*/ 145 w 192"/>
                  <a:gd name="T41" fmla="*/ 10 h 173"/>
                  <a:gd name="T42" fmla="*/ 158 w 192"/>
                  <a:gd name="T43" fmla="*/ 19 h 173"/>
                  <a:gd name="T44" fmla="*/ 171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6 w 192"/>
                  <a:gd name="T57" fmla="*/ 59 h 173"/>
                  <a:gd name="T58" fmla="*/ 140 w 192"/>
                  <a:gd name="T59" fmla="*/ 53 h 173"/>
                  <a:gd name="T60" fmla="*/ 123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3 h 173"/>
                  <a:gd name="T66" fmla="*/ 92 w 192"/>
                  <a:gd name="T67" fmla="*/ 65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3 h 173"/>
                  <a:gd name="T74" fmla="*/ 77 w 192"/>
                  <a:gd name="T75" fmla="*/ 105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4 w 192"/>
                  <a:gd name="T83" fmla="*/ 121 h 173"/>
                  <a:gd name="T84" fmla="*/ 172 w 192"/>
                  <a:gd name="T85" fmla="*/ 123 h 173"/>
                  <a:gd name="T86" fmla="*/ 170 w 192"/>
                  <a:gd name="T87" fmla="*/ 129 h 173"/>
                  <a:gd name="T88" fmla="*/ 164 w 192"/>
                  <a:gd name="T89" fmla="*/ 138 h 173"/>
                  <a:gd name="T90" fmla="*/ 154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1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Freeform 55"/>
              <p:cNvSpPr>
                <a:spLocks/>
              </p:cNvSpPr>
              <p:nvPr/>
            </p:nvSpPr>
            <p:spPr bwMode="auto">
              <a:xfrm>
                <a:off x="1607" y="2231"/>
                <a:ext cx="64" cy="57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3 w 192"/>
                  <a:gd name="T33" fmla="*/ 11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1 w 192"/>
                  <a:gd name="T43" fmla="*/ 1 h 173"/>
                  <a:gd name="T44" fmla="*/ 131 w 192"/>
                  <a:gd name="T45" fmla="*/ 5 h 173"/>
                  <a:gd name="T46" fmla="*/ 145 w 192"/>
                  <a:gd name="T47" fmla="*/ 10 h 173"/>
                  <a:gd name="T48" fmla="*/ 158 w 192"/>
                  <a:gd name="T49" fmla="*/ 19 h 173"/>
                  <a:gd name="T50" fmla="*/ 171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6 w 192"/>
                  <a:gd name="T65" fmla="*/ 59 h 173"/>
                  <a:gd name="T66" fmla="*/ 140 w 192"/>
                  <a:gd name="T67" fmla="*/ 53 h 173"/>
                  <a:gd name="T68" fmla="*/ 123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5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3 h 173"/>
                  <a:gd name="T84" fmla="*/ 77 w 192"/>
                  <a:gd name="T85" fmla="*/ 105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4 w 192"/>
                  <a:gd name="T93" fmla="*/ 121 h 173"/>
                  <a:gd name="T94" fmla="*/ 174 w 192"/>
                  <a:gd name="T95" fmla="*/ 121 h 173"/>
                  <a:gd name="T96" fmla="*/ 172 w 192"/>
                  <a:gd name="T97" fmla="*/ 123 h 173"/>
                  <a:gd name="T98" fmla="*/ 170 w 192"/>
                  <a:gd name="T99" fmla="*/ 129 h 173"/>
                  <a:gd name="T100" fmla="*/ 164 w 192"/>
                  <a:gd name="T101" fmla="*/ 138 h 173"/>
                  <a:gd name="T102" fmla="*/ 154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1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6" y="59"/>
                    </a:lnTo>
                    <a:lnTo>
                      <a:pt x="140" y="53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3"/>
                    </a:lnTo>
                    <a:lnTo>
                      <a:pt x="77" y="105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Freeform 56"/>
              <p:cNvSpPr>
                <a:spLocks/>
              </p:cNvSpPr>
              <p:nvPr/>
            </p:nvSpPr>
            <p:spPr bwMode="auto">
              <a:xfrm>
                <a:off x="1615" y="2238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7 w 192"/>
                  <a:gd name="T3" fmla="*/ 171 h 173"/>
                  <a:gd name="T4" fmla="*/ 58 w 192"/>
                  <a:gd name="T5" fmla="*/ 167 h 173"/>
                  <a:gd name="T6" fmla="*/ 44 w 192"/>
                  <a:gd name="T7" fmla="*/ 159 h 173"/>
                  <a:gd name="T8" fmla="*/ 30 w 192"/>
                  <a:gd name="T9" fmla="*/ 150 h 173"/>
                  <a:gd name="T10" fmla="*/ 15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2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6 h 173"/>
                  <a:gd name="T28" fmla="*/ 43 w 192"/>
                  <a:gd name="T29" fmla="*/ 11 h 173"/>
                  <a:gd name="T30" fmla="*/ 71 w 192"/>
                  <a:gd name="T31" fmla="*/ 1 h 173"/>
                  <a:gd name="T32" fmla="*/ 111 w 192"/>
                  <a:gd name="T33" fmla="*/ 0 h 173"/>
                  <a:gd name="T34" fmla="*/ 113 w 192"/>
                  <a:gd name="T35" fmla="*/ 0 h 173"/>
                  <a:gd name="T36" fmla="*/ 120 w 192"/>
                  <a:gd name="T37" fmla="*/ 1 h 173"/>
                  <a:gd name="T38" fmla="*/ 131 w 192"/>
                  <a:gd name="T39" fmla="*/ 5 h 173"/>
                  <a:gd name="T40" fmla="*/ 145 w 192"/>
                  <a:gd name="T41" fmla="*/ 10 h 173"/>
                  <a:gd name="T42" fmla="*/ 158 w 192"/>
                  <a:gd name="T43" fmla="*/ 19 h 173"/>
                  <a:gd name="T44" fmla="*/ 171 w 192"/>
                  <a:gd name="T45" fmla="*/ 34 h 173"/>
                  <a:gd name="T46" fmla="*/ 183 w 192"/>
                  <a:gd name="T47" fmla="*/ 54 h 173"/>
                  <a:gd name="T48" fmla="*/ 192 w 192"/>
                  <a:gd name="T49" fmla="*/ 81 h 173"/>
                  <a:gd name="T50" fmla="*/ 189 w 192"/>
                  <a:gd name="T51" fmla="*/ 78 h 173"/>
                  <a:gd name="T52" fmla="*/ 181 w 192"/>
                  <a:gd name="T53" fmla="*/ 74 h 173"/>
                  <a:gd name="T54" fmla="*/ 170 w 192"/>
                  <a:gd name="T55" fmla="*/ 66 h 173"/>
                  <a:gd name="T56" fmla="*/ 155 w 192"/>
                  <a:gd name="T57" fmla="*/ 59 h 173"/>
                  <a:gd name="T58" fmla="*/ 140 w 192"/>
                  <a:gd name="T59" fmla="*/ 54 h 173"/>
                  <a:gd name="T60" fmla="*/ 123 w 192"/>
                  <a:gd name="T61" fmla="*/ 52 h 173"/>
                  <a:gd name="T62" fmla="*/ 108 w 192"/>
                  <a:gd name="T63" fmla="*/ 54 h 173"/>
                  <a:gd name="T64" fmla="*/ 94 w 192"/>
                  <a:gd name="T65" fmla="*/ 64 h 173"/>
                  <a:gd name="T66" fmla="*/ 91 w 192"/>
                  <a:gd name="T67" fmla="*/ 66 h 173"/>
                  <a:gd name="T68" fmla="*/ 87 w 192"/>
                  <a:gd name="T69" fmla="*/ 72 h 173"/>
                  <a:gd name="T70" fmla="*/ 82 w 192"/>
                  <a:gd name="T71" fmla="*/ 82 h 173"/>
                  <a:gd name="T72" fmla="*/ 77 w 192"/>
                  <a:gd name="T73" fmla="*/ 94 h 173"/>
                  <a:gd name="T74" fmla="*/ 77 w 192"/>
                  <a:gd name="T75" fmla="*/ 106 h 173"/>
                  <a:gd name="T76" fmla="*/ 82 w 192"/>
                  <a:gd name="T77" fmla="*/ 117 h 173"/>
                  <a:gd name="T78" fmla="*/ 94 w 192"/>
                  <a:gd name="T79" fmla="*/ 127 h 173"/>
                  <a:gd name="T80" fmla="*/ 117 w 192"/>
                  <a:gd name="T81" fmla="*/ 133 h 173"/>
                  <a:gd name="T82" fmla="*/ 174 w 192"/>
                  <a:gd name="T83" fmla="*/ 121 h 173"/>
                  <a:gd name="T84" fmla="*/ 172 w 192"/>
                  <a:gd name="T85" fmla="*/ 123 h 173"/>
                  <a:gd name="T86" fmla="*/ 170 w 192"/>
                  <a:gd name="T87" fmla="*/ 129 h 173"/>
                  <a:gd name="T88" fmla="*/ 164 w 192"/>
                  <a:gd name="T89" fmla="*/ 138 h 173"/>
                  <a:gd name="T90" fmla="*/ 154 w 192"/>
                  <a:gd name="T91" fmla="*/ 146 h 173"/>
                  <a:gd name="T92" fmla="*/ 141 w 192"/>
                  <a:gd name="T93" fmla="*/ 156 h 173"/>
                  <a:gd name="T94" fmla="*/ 123 w 192"/>
                  <a:gd name="T95" fmla="*/ 164 h 173"/>
                  <a:gd name="T96" fmla="*/ 100 w 192"/>
                  <a:gd name="T97" fmla="*/ 170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0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5" y="59"/>
                    </a:lnTo>
                    <a:lnTo>
                      <a:pt x="140" y="54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1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Freeform 57"/>
              <p:cNvSpPr>
                <a:spLocks/>
              </p:cNvSpPr>
              <p:nvPr/>
            </p:nvSpPr>
            <p:spPr bwMode="auto">
              <a:xfrm>
                <a:off x="1615" y="2238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7 w 192"/>
                  <a:gd name="T5" fmla="*/ 171 h 173"/>
                  <a:gd name="T6" fmla="*/ 58 w 192"/>
                  <a:gd name="T7" fmla="*/ 167 h 173"/>
                  <a:gd name="T8" fmla="*/ 44 w 192"/>
                  <a:gd name="T9" fmla="*/ 159 h 173"/>
                  <a:gd name="T10" fmla="*/ 30 w 192"/>
                  <a:gd name="T11" fmla="*/ 150 h 173"/>
                  <a:gd name="T12" fmla="*/ 15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2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6 h 173"/>
                  <a:gd name="T32" fmla="*/ 43 w 192"/>
                  <a:gd name="T33" fmla="*/ 11 h 173"/>
                  <a:gd name="T34" fmla="*/ 71 w 192"/>
                  <a:gd name="T35" fmla="*/ 1 h 173"/>
                  <a:gd name="T36" fmla="*/ 111 w 192"/>
                  <a:gd name="T37" fmla="*/ 0 h 173"/>
                  <a:gd name="T38" fmla="*/ 111 w 192"/>
                  <a:gd name="T39" fmla="*/ 0 h 173"/>
                  <a:gd name="T40" fmla="*/ 113 w 192"/>
                  <a:gd name="T41" fmla="*/ 0 h 173"/>
                  <a:gd name="T42" fmla="*/ 120 w 192"/>
                  <a:gd name="T43" fmla="*/ 1 h 173"/>
                  <a:gd name="T44" fmla="*/ 131 w 192"/>
                  <a:gd name="T45" fmla="*/ 5 h 173"/>
                  <a:gd name="T46" fmla="*/ 145 w 192"/>
                  <a:gd name="T47" fmla="*/ 10 h 173"/>
                  <a:gd name="T48" fmla="*/ 158 w 192"/>
                  <a:gd name="T49" fmla="*/ 19 h 173"/>
                  <a:gd name="T50" fmla="*/ 171 w 192"/>
                  <a:gd name="T51" fmla="*/ 34 h 173"/>
                  <a:gd name="T52" fmla="*/ 183 w 192"/>
                  <a:gd name="T53" fmla="*/ 54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89 w 192"/>
                  <a:gd name="T59" fmla="*/ 78 h 173"/>
                  <a:gd name="T60" fmla="*/ 181 w 192"/>
                  <a:gd name="T61" fmla="*/ 74 h 173"/>
                  <a:gd name="T62" fmla="*/ 170 w 192"/>
                  <a:gd name="T63" fmla="*/ 66 h 173"/>
                  <a:gd name="T64" fmla="*/ 155 w 192"/>
                  <a:gd name="T65" fmla="*/ 59 h 173"/>
                  <a:gd name="T66" fmla="*/ 140 w 192"/>
                  <a:gd name="T67" fmla="*/ 54 h 173"/>
                  <a:gd name="T68" fmla="*/ 123 w 192"/>
                  <a:gd name="T69" fmla="*/ 52 h 173"/>
                  <a:gd name="T70" fmla="*/ 108 w 192"/>
                  <a:gd name="T71" fmla="*/ 54 h 173"/>
                  <a:gd name="T72" fmla="*/ 94 w 192"/>
                  <a:gd name="T73" fmla="*/ 64 h 173"/>
                  <a:gd name="T74" fmla="*/ 94 w 192"/>
                  <a:gd name="T75" fmla="*/ 64 h 173"/>
                  <a:gd name="T76" fmla="*/ 91 w 192"/>
                  <a:gd name="T77" fmla="*/ 66 h 173"/>
                  <a:gd name="T78" fmla="*/ 87 w 192"/>
                  <a:gd name="T79" fmla="*/ 72 h 173"/>
                  <a:gd name="T80" fmla="*/ 82 w 192"/>
                  <a:gd name="T81" fmla="*/ 82 h 173"/>
                  <a:gd name="T82" fmla="*/ 77 w 192"/>
                  <a:gd name="T83" fmla="*/ 94 h 173"/>
                  <a:gd name="T84" fmla="*/ 77 w 192"/>
                  <a:gd name="T85" fmla="*/ 106 h 173"/>
                  <a:gd name="T86" fmla="*/ 82 w 192"/>
                  <a:gd name="T87" fmla="*/ 117 h 173"/>
                  <a:gd name="T88" fmla="*/ 94 w 192"/>
                  <a:gd name="T89" fmla="*/ 127 h 173"/>
                  <a:gd name="T90" fmla="*/ 117 w 192"/>
                  <a:gd name="T91" fmla="*/ 133 h 173"/>
                  <a:gd name="T92" fmla="*/ 174 w 192"/>
                  <a:gd name="T93" fmla="*/ 121 h 173"/>
                  <a:gd name="T94" fmla="*/ 174 w 192"/>
                  <a:gd name="T95" fmla="*/ 121 h 173"/>
                  <a:gd name="T96" fmla="*/ 172 w 192"/>
                  <a:gd name="T97" fmla="*/ 123 h 173"/>
                  <a:gd name="T98" fmla="*/ 170 w 192"/>
                  <a:gd name="T99" fmla="*/ 129 h 173"/>
                  <a:gd name="T100" fmla="*/ 164 w 192"/>
                  <a:gd name="T101" fmla="*/ 138 h 173"/>
                  <a:gd name="T102" fmla="*/ 154 w 192"/>
                  <a:gd name="T103" fmla="*/ 146 h 173"/>
                  <a:gd name="T104" fmla="*/ 141 w 192"/>
                  <a:gd name="T105" fmla="*/ 156 h 173"/>
                  <a:gd name="T106" fmla="*/ 123 w 192"/>
                  <a:gd name="T107" fmla="*/ 164 h 173"/>
                  <a:gd name="T108" fmla="*/ 100 w 192"/>
                  <a:gd name="T109" fmla="*/ 170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7" y="171"/>
                    </a:lnTo>
                    <a:lnTo>
                      <a:pt x="58" y="167"/>
                    </a:lnTo>
                    <a:lnTo>
                      <a:pt x="44" y="159"/>
                    </a:lnTo>
                    <a:lnTo>
                      <a:pt x="30" y="150"/>
                    </a:lnTo>
                    <a:lnTo>
                      <a:pt x="15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3" y="11"/>
                    </a:lnTo>
                    <a:lnTo>
                      <a:pt x="71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20" y="1"/>
                    </a:lnTo>
                    <a:lnTo>
                      <a:pt x="131" y="5"/>
                    </a:lnTo>
                    <a:lnTo>
                      <a:pt x="145" y="10"/>
                    </a:lnTo>
                    <a:lnTo>
                      <a:pt x="158" y="19"/>
                    </a:lnTo>
                    <a:lnTo>
                      <a:pt x="171" y="34"/>
                    </a:lnTo>
                    <a:lnTo>
                      <a:pt x="183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89" y="78"/>
                    </a:lnTo>
                    <a:lnTo>
                      <a:pt x="181" y="74"/>
                    </a:lnTo>
                    <a:lnTo>
                      <a:pt x="170" y="66"/>
                    </a:lnTo>
                    <a:lnTo>
                      <a:pt x="155" y="59"/>
                    </a:lnTo>
                    <a:lnTo>
                      <a:pt x="140" y="54"/>
                    </a:lnTo>
                    <a:lnTo>
                      <a:pt x="123" y="52"/>
                    </a:lnTo>
                    <a:lnTo>
                      <a:pt x="108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1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7" y="94"/>
                    </a:lnTo>
                    <a:lnTo>
                      <a:pt x="77" y="106"/>
                    </a:lnTo>
                    <a:lnTo>
                      <a:pt x="82" y="117"/>
                    </a:lnTo>
                    <a:lnTo>
                      <a:pt x="94" y="127"/>
                    </a:lnTo>
                    <a:lnTo>
                      <a:pt x="117" y="133"/>
                    </a:lnTo>
                    <a:lnTo>
                      <a:pt x="174" y="121"/>
                    </a:lnTo>
                    <a:lnTo>
                      <a:pt x="174" y="121"/>
                    </a:lnTo>
                    <a:lnTo>
                      <a:pt x="172" y="123"/>
                    </a:lnTo>
                    <a:lnTo>
                      <a:pt x="170" y="129"/>
                    </a:lnTo>
                    <a:lnTo>
                      <a:pt x="164" y="138"/>
                    </a:lnTo>
                    <a:lnTo>
                      <a:pt x="154" y="146"/>
                    </a:lnTo>
                    <a:lnTo>
                      <a:pt x="141" y="156"/>
                    </a:lnTo>
                    <a:lnTo>
                      <a:pt x="123" y="164"/>
                    </a:lnTo>
                    <a:lnTo>
                      <a:pt x="100" y="170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Freeform 58"/>
              <p:cNvSpPr>
                <a:spLocks/>
              </p:cNvSpPr>
              <p:nvPr/>
            </p:nvSpPr>
            <p:spPr bwMode="auto">
              <a:xfrm>
                <a:off x="1624" y="2242"/>
                <a:ext cx="65" cy="58"/>
              </a:xfrm>
              <a:custGeom>
                <a:avLst/>
                <a:gdLst>
                  <a:gd name="T0" fmla="*/ 73 w 194"/>
                  <a:gd name="T1" fmla="*/ 173 h 173"/>
                  <a:gd name="T2" fmla="*/ 69 w 194"/>
                  <a:gd name="T3" fmla="*/ 171 h 173"/>
                  <a:gd name="T4" fmla="*/ 60 w 194"/>
                  <a:gd name="T5" fmla="*/ 167 h 173"/>
                  <a:gd name="T6" fmla="*/ 46 w 194"/>
                  <a:gd name="T7" fmla="*/ 159 h 173"/>
                  <a:gd name="T8" fmla="*/ 32 w 194"/>
                  <a:gd name="T9" fmla="*/ 150 h 173"/>
                  <a:gd name="T10" fmla="*/ 17 w 194"/>
                  <a:gd name="T11" fmla="*/ 139 h 173"/>
                  <a:gd name="T12" fmla="*/ 7 w 194"/>
                  <a:gd name="T13" fmla="*/ 127 h 173"/>
                  <a:gd name="T14" fmla="*/ 0 w 194"/>
                  <a:gd name="T15" fmla="*/ 112 h 173"/>
                  <a:gd name="T16" fmla="*/ 3 w 194"/>
                  <a:gd name="T17" fmla="*/ 98 h 173"/>
                  <a:gd name="T18" fmla="*/ 3 w 194"/>
                  <a:gd name="T19" fmla="*/ 93 h 173"/>
                  <a:gd name="T20" fmla="*/ 3 w 194"/>
                  <a:gd name="T21" fmla="*/ 81 h 173"/>
                  <a:gd name="T22" fmla="*/ 5 w 194"/>
                  <a:gd name="T23" fmla="*/ 64 h 173"/>
                  <a:gd name="T24" fmla="*/ 13 w 194"/>
                  <a:gd name="T25" fmla="*/ 45 h 173"/>
                  <a:gd name="T26" fmla="*/ 25 w 194"/>
                  <a:gd name="T27" fmla="*/ 25 h 173"/>
                  <a:gd name="T28" fmla="*/ 45 w 194"/>
                  <a:gd name="T29" fmla="*/ 10 h 173"/>
                  <a:gd name="T30" fmla="*/ 73 w 194"/>
                  <a:gd name="T31" fmla="*/ 1 h 173"/>
                  <a:gd name="T32" fmla="*/ 113 w 194"/>
                  <a:gd name="T33" fmla="*/ 0 h 173"/>
                  <a:gd name="T34" fmla="*/ 115 w 194"/>
                  <a:gd name="T35" fmla="*/ 0 h 173"/>
                  <a:gd name="T36" fmla="*/ 122 w 194"/>
                  <a:gd name="T37" fmla="*/ 1 h 173"/>
                  <a:gd name="T38" fmla="*/ 133 w 194"/>
                  <a:gd name="T39" fmla="*/ 4 h 173"/>
                  <a:gd name="T40" fmla="*/ 147 w 194"/>
                  <a:gd name="T41" fmla="*/ 10 h 173"/>
                  <a:gd name="T42" fmla="*/ 160 w 194"/>
                  <a:gd name="T43" fmla="*/ 19 h 173"/>
                  <a:gd name="T44" fmla="*/ 173 w 194"/>
                  <a:gd name="T45" fmla="*/ 34 h 173"/>
                  <a:gd name="T46" fmla="*/ 185 w 194"/>
                  <a:gd name="T47" fmla="*/ 53 h 173"/>
                  <a:gd name="T48" fmla="*/ 194 w 194"/>
                  <a:gd name="T49" fmla="*/ 80 h 173"/>
                  <a:gd name="T50" fmla="*/ 191 w 194"/>
                  <a:gd name="T51" fmla="*/ 77 h 173"/>
                  <a:gd name="T52" fmla="*/ 183 w 194"/>
                  <a:gd name="T53" fmla="*/ 72 h 173"/>
                  <a:gd name="T54" fmla="*/ 172 w 194"/>
                  <a:gd name="T55" fmla="*/ 65 h 173"/>
                  <a:gd name="T56" fmla="*/ 157 w 194"/>
                  <a:gd name="T57" fmla="*/ 58 h 173"/>
                  <a:gd name="T58" fmla="*/ 142 w 194"/>
                  <a:gd name="T59" fmla="*/ 53 h 173"/>
                  <a:gd name="T60" fmla="*/ 125 w 194"/>
                  <a:gd name="T61" fmla="*/ 51 h 173"/>
                  <a:gd name="T62" fmla="*/ 110 w 194"/>
                  <a:gd name="T63" fmla="*/ 53 h 173"/>
                  <a:gd name="T64" fmla="*/ 96 w 194"/>
                  <a:gd name="T65" fmla="*/ 63 h 173"/>
                  <a:gd name="T66" fmla="*/ 93 w 194"/>
                  <a:gd name="T67" fmla="*/ 65 h 173"/>
                  <a:gd name="T68" fmla="*/ 89 w 194"/>
                  <a:gd name="T69" fmla="*/ 72 h 173"/>
                  <a:gd name="T70" fmla="*/ 84 w 194"/>
                  <a:gd name="T71" fmla="*/ 82 h 173"/>
                  <a:gd name="T72" fmla="*/ 79 w 194"/>
                  <a:gd name="T73" fmla="*/ 93 h 173"/>
                  <a:gd name="T74" fmla="*/ 79 w 194"/>
                  <a:gd name="T75" fmla="*/ 105 h 173"/>
                  <a:gd name="T76" fmla="*/ 84 w 194"/>
                  <a:gd name="T77" fmla="*/ 116 h 173"/>
                  <a:gd name="T78" fmla="*/ 96 w 194"/>
                  <a:gd name="T79" fmla="*/ 126 h 173"/>
                  <a:gd name="T80" fmla="*/ 119 w 194"/>
                  <a:gd name="T81" fmla="*/ 132 h 173"/>
                  <a:gd name="T82" fmla="*/ 176 w 194"/>
                  <a:gd name="T83" fmla="*/ 121 h 173"/>
                  <a:gd name="T84" fmla="*/ 174 w 194"/>
                  <a:gd name="T85" fmla="*/ 123 h 173"/>
                  <a:gd name="T86" fmla="*/ 172 w 194"/>
                  <a:gd name="T87" fmla="*/ 129 h 173"/>
                  <a:gd name="T88" fmla="*/ 166 w 194"/>
                  <a:gd name="T89" fmla="*/ 138 h 173"/>
                  <a:gd name="T90" fmla="*/ 156 w 194"/>
                  <a:gd name="T91" fmla="*/ 146 h 173"/>
                  <a:gd name="T92" fmla="*/ 143 w 194"/>
                  <a:gd name="T93" fmla="*/ 156 h 173"/>
                  <a:gd name="T94" fmla="*/ 125 w 194"/>
                  <a:gd name="T95" fmla="*/ 164 h 173"/>
                  <a:gd name="T96" fmla="*/ 102 w 194"/>
                  <a:gd name="T97" fmla="*/ 170 h 173"/>
                  <a:gd name="T98" fmla="*/ 73 w 194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7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3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6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Freeform 59"/>
              <p:cNvSpPr>
                <a:spLocks/>
              </p:cNvSpPr>
              <p:nvPr/>
            </p:nvSpPr>
            <p:spPr bwMode="auto">
              <a:xfrm>
                <a:off x="1624" y="2242"/>
                <a:ext cx="65" cy="58"/>
              </a:xfrm>
              <a:custGeom>
                <a:avLst/>
                <a:gdLst>
                  <a:gd name="T0" fmla="*/ 73 w 194"/>
                  <a:gd name="T1" fmla="*/ 173 h 173"/>
                  <a:gd name="T2" fmla="*/ 73 w 194"/>
                  <a:gd name="T3" fmla="*/ 173 h 173"/>
                  <a:gd name="T4" fmla="*/ 69 w 194"/>
                  <a:gd name="T5" fmla="*/ 171 h 173"/>
                  <a:gd name="T6" fmla="*/ 60 w 194"/>
                  <a:gd name="T7" fmla="*/ 167 h 173"/>
                  <a:gd name="T8" fmla="*/ 46 w 194"/>
                  <a:gd name="T9" fmla="*/ 159 h 173"/>
                  <a:gd name="T10" fmla="*/ 32 w 194"/>
                  <a:gd name="T11" fmla="*/ 150 h 173"/>
                  <a:gd name="T12" fmla="*/ 17 w 194"/>
                  <a:gd name="T13" fmla="*/ 139 h 173"/>
                  <a:gd name="T14" fmla="*/ 7 w 194"/>
                  <a:gd name="T15" fmla="*/ 127 h 173"/>
                  <a:gd name="T16" fmla="*/ 0 w 194"/>
                  <a:gd name="T17" fmla="*/ 112 h 173"/>
                  <a:gd name="T18" fmla="*/ 3 w 194"/>
                  <a:gd name="T19" fmla="*/ 98 h 173"/>
                  <a:gd name="T20" fmla="*/ 3 w 194"/>
                  <a:gd name="T21" fmla="*/ 98 h 173"/>
                  <a:gd name="T22" fmla="*/ 3 w 194"/>
                  <a:gd name="T23" fmla="*/ 93 h 173"/>
                  <a:gd name="T24" fmla="*/ 3 w 194"/>
                  <a:gd name="T25" fmla="*/ 81 h 173"/>
                  <a:gd name="T26" fmla="*/ 5 w 194"/>
                  <a:gd name="T27" fmla="*/ 64 h 173"/>
                  <a:gd name="T28" fmla="*/ 13 w 194"/>
                  <a:gd name="T29" fmla="*/ 45 h 173"/>
                  <a:gd name="T30" fmla="*/ 25 w 194"/>
                  <a:gd name="T31" fmla="*/ 25 h 173"/>
                  <a:gd name="T32" fmla="*/ 45 w 194"/>
                  <a:gd name="T33" fmla="*/ 10 h 173"/>
                  <a:gd name="T34" fmla="*/ 73 w 194"/>
                  <a:gd name="T35" fmla="*/ 1 h 173"/>
                  <a:gd name="T36" fmla="*/ 113 w 194"/>
                  <a:gd name="T37" fmla="*/ 0 h 173"/>
                  <a:gd name="T38" fmla="*/ 113 w 194"/>
                  <a:gd name="T39" fmla="*/ 0 h 173"/>
                  <a:gd name="T40" fmla="*/ 115 w 194"/>
                  <a:gd name="T41" fmla="*/ 0 h 173"/>
                  <a:gd name="T42" fmla="*/ 122 w 194"/>
                  <a:gd name="T43" fmla="*/ 1 h 173"/>
                  <a:gd name="T44" fmla="*/ 133 w 194"/>
                  <a:gd name="T45" fmla="*/ 4 h 173"/>
                  <a:gd name="T46" fmla="*/ 147 w 194"/>
                  <a:gd name="T47" fmla="*/ 10 h 173"/>
                  <a:gd name="T48" fmla="*/ 160 w 194"/>
                  <a:gd name="T49" fmla="*/ 19 h 173"/>
                  <a:gd name="T50" fmla="*/ 173 w 194"/>
                  <a:gd name="T51" fmla="*/ 34 h 173"/>
                  <a:gd name="T52" fmla="*/ 185 w 194"/>
                  <a:gd name="T53" fmla="*/ 53 h 173"/>
                  <a:gd name="T54" fmla="*/ 194 w 194"/>
                  <a:gd name="T55" fmla="*/ 80 h 173"/>
                  <a:gd name="T56" fmla="*/ 194 w 194"/>
                  <a:gd name="T57" fmla="*/ 80 h 173"/>
                  <a:gd name="T58" fmla="*/ 191 w 194"/>
                  <a:gd name="T59" fmla="*/ 77 h 173"/>
                  <a:gd name="T60" fmla="*/ 183 w 194"/>
                  <a:gd name="T61" fmla="*/ 72 h 173"/>
                  <a:gd name="T62" fmla="*/ 172 w 194"/>
                  <a:gd name="T63" fmla="*/ 65 h 173"/>
                  <a:gd name="T64" fmla="*/ 157 w 194"/>
                  <a:gd name="T65" fmla="*/ 58 h 173"/>
                  <a:gd name="T66" fmla="*/ 142 w 194"/>
                  <a:gd name="T67" fmla="*/ 53 h 173"/>
                  <a:gd name="T68" fmla="*/ 125 w 194"/>
                  <a:gd name="T69" fmla="*/ 51 h 173"/>
                  <a:gd name="T70" fmla="*/ 110 w 194"/>
                  <a:gd name="T71" fmla="*/ 53 h 173"/>
                  <a:gd name="T72" fmla="*/ 96 w 194"/>
                  <a:gd name="T73" fmla="*/ 63 h 173"/>
                  <a:gd name="T74" fmla="*/ 96 w 194"/>
                  <a:gd name="T75" fmla="*/ 63 h 173"/>
                  <a:gd name="T76" fmla="*/ 93 w 194"/>
                  <a:gd name="T77" fmla="*/ 65 h 173"/>
                  <a:gd name="T78" fmla="*/ 89 w 194"/>
                  <a:gd name="T79" fmla="*/ 72 h 173"/>
                  <a:gd name="T80" fmla="*/ 84 w 194"/>
                  <a:gd name="T81" fmla="*/ 82 h 173"/>
                  <a:gd name="T82" fmla="*/ 79 w 194"/>
                  <a:gd name="T83" fmla="*/ 93 h 173"/>
                  <a:gd name="T84" fmla="*/ 79 w 194"/>
                  <a:gd name="T85" fmla="*/ 105 h 173"/>
                  <a:gd name="T86" fmla="*/ 84 w 194"/>
                  <a:gd name="T87" fmla="*/ 116 h 173"/>
                  <a:gd name="T88" fmla="*/ 96 w 194"/>
                  <a:gd name="T89" fmla="*/ 126 h 173"/>
                  <a:gd name="T90" fmla="*/ 119 w 194"/>
                  <a:gd name="T91" fmla="*/ 132 h 173"/>
                  <a:gd name="T92" fmla="*/ 176 w 194"/>
                  <a:gd name="T93" fmla="*/ 121 h 173"/>
                  <a:gd name="T94" fmla="*/ 176 w 194"/>
                  <a:gd name="T95" fmla="*/ 121 h 173"/>
                  <a:gd name="T96" fmla="*/ 174 w 194"/>
                  <a:gd name="T97" fmla="*/ 123 h 173"/>
                  <a:gd name="T98" fmla="*/ 172 w 194"/>
                  <a:gd name="T99" fmla="*/ 129 h 173"/>
                  <a:gd name="T100" fmla="*/ 166 w 194"/>
                  <a:gd name="T101" fmla="*/ 138 h 173"/>
                  <a:gd name="T102" fmla="*/ 156 w 194"/>
                  <a:gd name="T103" fmla="*/ 146 h 173"/>
                  <a:gd name="T104" fmla="*/ 143 w 194"/>
                  <a:gd name="T105" fmla="*/ 156 h 173"/>
                  <a:gd name="T106" fmla="*/ 125 w 194"/>
                  <a:gd name="T107" fmla="*/ 164 h 173"/>
                  <a:gd name="T108" fmla="*/ 102 w 194"/>
                  <a:gd name="T109" fmla="*/ 170 h 173"/>
                  <a:gd name="T110" fmla="*/ 73 w 194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73" y="173"/>
                    </a:ln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7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3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4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6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Freeform 60"/>
              <p:cNvSpPr>
                <a:spLocks/>
              </p:cNvSpPr>
              <p:nvPr/>
            </p:nvSpPr>
            <p:spPr bwMode="auto">
              <a:xfrm>
                <a:off x="1632" y="2250"/>
                <a:ext cx="64" cy="58"/>
              </a:xfrm>
              <a:custGeom>
                <a:avLst/>
                <a:gdLst>
                  <a:gd name="T0" fmla="*/ 73 w 194"/>
                  <a:gd name="T1" fmla="*/ 173 h 173"/>
                  <a:gd name="T2" fmla="*/ 69 w 194"/>
                  <a:gd name="T3" fmla="*/ 171 h 173"/>
                  <a:gd name="T4" fmla="*/ 60 w 194"/>
                  <a:gd name="T5" fmla="*/ 167 h 173"/>
                  <a:gd name="T6" fmla="*/ 46 w 194"/>
                  <a:gd name="T7" fmla="*/ 159 h 173"/>
                  <a:gd name="T8" fmla="*/ 32 w 194"/>
                  <a:gd name="T9" fmla="*/ 150 h 173"/>
                  <a:gd name="T10" fmla="*/ 17 w 194"/>
                  <a:gd name="T11" fmla="*/ 139 h 173"/>
                  <a:gd name="T12" fmla="*/ 6 w 194"/>
                  <a:gd name="T13" fmla="*/ 127 h 173"/>
                  <a:gd name="T14" fmla="*/ 0 w 194"/>
                  <a:gd name="T15" fmla="*/ 112 h 173"/>
                  <a:gd name="T16" fmla="*/ 3 w 194"/>
                  <a:gd name="T17" fmla="*/ 98 h 173"/>
                  <a:gd name="T18" fmla="*/ 3 w 194"/>
                  <a:gd name="T19" fmla="*/ 93 h 173"/>
                  <a:gd name="T20" fmla="*/ 3 w 194"/>
                  <a:gd name="T21" fmla="*/ 81 h 173"/>
                  <a:gd name="T22" fmla="*/ 5 w 194"/>
                  <a:gd name="T23" fmla="*/ 64 h 173"/>
                  <a:gd name="T24" fmla="*/ 12 w 194"/>
                  <a:gd name="T25" fmla="*/ 45 h 173"/>
                  <a:gd name="T26" fmla="*/ 25 w 194"/>
                  <a:gd name="T27" fmla="*/ 25 h 173"/>
                  <a:gd name="T28" fmla="*/ 45 w 194"/>
                  <a:gd name="T29" fmla="*/ 10 h 173"/>
                  <a:gd name="T30" fmla="*/ 73 w 194"/>
                  <a:gd name="T31" fmla="*/ 1 h 173"/>
                  <a:gd name="T32" fmla="*/ 113 w 194"/>
                  <a:gd name="T33" fmla="*/ 0 h 173"/>
                  <a:gd name="T34" fmla="*/ 115 w 194"/>
                  <a:gd name="T35" fmla="*/ 0 h 173"/>
                  <a:gd name="T36" fmla="*/ 122 w 194"/>
                  <a:gd name="T37" fmla="*/ 1 h 173"/>
                  <a:gd name="T38" fmla="*/ 133 w 194"/>
                  <a:gd name="T39" fmla="*/ 3 h 173"/>
                  <a:gd name="T40" fmla="*/ 147 w 194"/>
                  <a:gd name="T41" fmla="*/ 10 h 173"/>
                  <a:gd name="T42" fmla="*/ 160 w 194"/>
                  <a:gd name="T43" fmla="*/ 19 h 173"/>
                  <a:gd name="T44" fmla="*/ 173 w 194"/>
                  <a:gd name="T45" fmla="*/ 34 h 173"/>
                  <a:gd name="T46" fmla="*/ 185 w 194"/>
                  <a:gd name="T47" fmla="*/ 53 h 173"/>
                  <a:gd name="T48" fmla="*/ 194 w 194"/>
                  <a:gd name="T49" fmla="*/ 80 h 173"/>
                  <a:gd name="T50" fmla="*/ 191 w 194"/>
                  <a:gd name="T51" fmla="*/ 77 h 173"/>
                  <a:gd name="T52" fmla="*/ 183 w 194"/>
                  <a:gd name="T53" fmla="*/ 72 h 173"/>
                  <a:gd name="T54" fmla="*/ 172 w 194"/>
                  <a:gd name="T55" fmla="*/ 65 h 173"/>
                  <a:gd name="T56" fmla="*/ 157 w 194"/>
                  <a:gd name="T57" fmla="*/ 58 h 173"/>
                  <a:gd name="T58" fmla="*/ 142 w 194"/>
                  <a:gd name="T59" fmla="*/ 53 h 173"/>
                  <a:gd name="T60" fmla="*/ 125 w 194"/>
                  <a:gd name="T61" fmla="*/ 51 h 173"/>
                  <a:gd name="T62" fmla="*/ 110 w 194"/>
                  <a:gd name="T63" fmla="*/ 54 h 173"/>
                  <a:gd name="T64" fmla="*/ 96 w 194"/>
                  <a:gd name="T65" fmla="*/ 63 h 173"/>
                  <a:gd name="T66" fmla="*/ 93 w 194"/>
                  <a:gd name="T67" fmla="*/ 65 h 173"/>
                  <a:gd name="T68" fmla="*/ 89 w 194"/>
                  <a:gd name="T69" fmla="*/ 72 h 173"/>
                  <a:gd name="T70" fmla="*/ 84 w 194"/>
                  <a:gd name="T71" fmla="*/ 82 h 173"/>
                  <a:gd name="T72" fmla="*/ 79 w 194"/>
                  <a:gd name="T73" fmla="*/ 93 h 173"/>
                  <a:gd name="T74" fmla="*/ 79 w 194"/>
                  <a:gd name="T75" fmla="*/ 105 h 173"/>
                  <a:gd name="T76" fmla="*/ 84 w 194"/>
                  <a:gd name="T77" fmla="*/ 116 h 173"/>
                  <a:gd name="T78" fmla="*/ 96 w 194"/>
                  <a:gd name="T79" fmla="*/ 125 h 173"/>
                  <a:gd name="T80" fmla="*/ 119 w 194"/>
                  <a:gd name="T81" fmla="*/ 132 h 173"/>
                  <a:gd name="T82" fmla="*/ 176 w 194"/>
                  <a:gd name="T83" fmla="*/ 121 h 173"/>
                  <a:gd name="T84" fmla="*/ 174 w 194"/>
                  <a:gd name="T85" fmla="*/ 123 h 173"/>
                  <a:gd name="T86" fmla="*/ 172 w 194"/>
                  <a:gd name="T87" fmla="*/ 129 h 173"/>
                  <a:gd name="T88" fmla="*/ 166 w 194"/>
                  <a:gd name="T89" fmla="*/ 138 h 173"/>
                  <a:gd name="T90" fmla="*/ 156 w 194"/>
                  <a:gd name="T91" fmla="*/ 146 h 173"/>
                  <a:gd name="T92" fmla="*/ 143 w 194"/>
                  <a:gd name="T93" fmla="*/ 156 h 173"/>
                  <a:gd name="T94" fmla="*/ 125 w 194"/>
                  <a:gd name="T95" fmla="*/ 164 h 173"/>
                  <a:gd name="T96" fmla="*/ 102 w 194"/>
                  <a:gd name="T97" fmla="*/ 170 h 173"/>
                  <a:gd name="T98" fmla="*/ 73 w 194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Freeform 61"/>
              <p:cNvSpPr>
                <a:spLocks/>
              </p:cNvSpPr>
              <p:nvPr/>
            </p:nvSpPr>
            <p:spPr bwMode="auto">
              <a:xfrm>
                <a:off x="1632" y="2250"/>
                <a:ext cx="64" cy="58"/>
              </a:xfrm>
              <a:custGeom>
                <a:avLst/>
                <a:gdLst>
                  <a:gd name="T0" fmla="*/ 73 w 194"/>
                  <a:gd name="T1" fmla="*/ 173 h 173"/>
                  <a:gd name="T2" fmla="*/ 73 w 194"/>
                  <a:gd name="T3" fmla="*/ 173 h 173"/>
                  <a:gd name="T4" fmla="*/ 69 w 194"/>
                  <a:gd name="T5" fmla="*/ 171 h 173"/>
                  <a:gd name="T6" fmla="*/ 60 w 194"/>
                  <a:gd name="T7" fmla="*/ 167 h 173"/>
                  <a:gd name="T8" fmla="*/ 46 w 194"/>
                  <a:gd name="T9" fmla="*/ 159 h 173"/>
                  <a:gd name="T10" fmla="*/ 32 w 194"/>
                  <a:gd name="T11" fmla="*/ 150 h 173"/>
                  <a:gd name="T12" fmla="*/ 17 w 194"/>
                  <a:gd name="T13" fmla="*/ 139 h 173"/>
                  <a:gd name="T14" fmla="*/ 6 w 194"/>
                  <a:gd name="T15" fmla="*/ 127 h 173"/>
                  <a:gd name="T16" fmla="*/ 0 w 194"/>
                  <a:gd name="T17" fmla="*/ 112 h 173"/>
                  <a:gd name="T18" fmla="*/ 3 w 194"/>
                  <a:gd name="T19" fmla="*/ 98 h 173"/>
                  <a:gd name="T20" fmla="*/ 3 w 194"/>
                  <a:gd name="T21" fmla="*/ 98 h 173"/>
                  <a:gd name="T22" fmla="*/ 3 w 194"/>
                  <a:gd name="T23" fmla="*/ 93 h 173"/>
                  <a:gd name="T24" fmla="*/ 3 w 194"/>
                  <a:gd name="T25" fmla="*/ 81 h 173"/>
                  <a:gd name="T26" fmla="*/ 5 w 194"/>
                  <a:gd name="T27" fmla="*/ 64 h 173"/>
                  <a:gd name="T28" fmla="*/ 12 w 194"/>
                  <a:gd name="T29" fmla="*/ 45 h 173"/>
                  <a:gd name="T30" fmla="*/ 25 w 194"/>
                  <a:gd name="T31" fmla="*/ 25 h 173"/>
                  <a:gd name="T32" fmla="*/ 45 w 194"/>
                  <a:gd name="T33" fmla="*/ 10 h 173"/>
                  <a:gd name="T34" fmla="*/ 73 w 194"/>
                  <a:gd name="T35" fmla="*/ 1 h 173"/>
                  <a:gd name="T36" fmla="*/ 113 w 194"/>
                  <a:gd name="T37" fmla="*/ 0 h 173"/>
                  <a:gd name="T38" fmla="*/ 113 w 194"/>
                  <a:gd name="T39" fmla="*/ 0 h 173"/>
                  <a:gd name="T40" fmla="*/ 115 w 194"/>
                  <a:gd name="T41" fmla="*/ 0 h 173"/>
                  <a:gd name="T42" fmla="*/ 122 w 194"/>
                  <a:gd name="T43" fmla="*/ 1 h 173"/>
                  <a:gd name="T44" fmla="*/ 133 w 194"/>
                  <a:gd name="T45" fmla="*/ 3 h 173"/>
                  <a:gd name="T46" fmla="*/ 147 w 194"/>
                  <a:gd name="T47" fmla="*/ 10 h 173"/>
                  <a:gd name="T48" fmla="*/ 160 w 194"/>
                  <a:gd name="T49" fmla="*/ 19 h 173"/>
                  <a:gd name="T50" fmla="*/ 173 w 194"/>
                  <a:gd name="T51" fmla="*/ 34 h 173"/>
                  <a:gd name="T52" fmla="*/ 185 w 194"/>
                  <a:gd name="T53" fmla="*/ 53 h 173"/>
                  <a:gd name="T54" fmla="*/ 194 w 194"/>
                  <a:gd name="T55" fmla="*/ 80 h 173"/>
                  <a:gd name="T56" fmla="*/ 194 w 194"/>
                  <a:gd name="T57" fmla="*/ 80 h 173"/>
                  <a:gd name="T58" fmla="*/ 191 w 194"/>
                  <a:gd name="T59" fmla="*/ 77 h 173"/>
                  <a:gd name="T60" fmla="*/ 183 w 194"/>
                  <a:gd name="T61" fmla="*/ 72 h 173"/>
                  <a:gd name="T62" fmla="*/ 172 w 194"/>
                  <a:gd name="T63" fmla="*/ 65 h 173"/>
                  <a:gd name="T64" fmla="*/ 157 w 194"/>
                  <a:gd name="T65" fmla="*/ 58 h 173"/>
                  <a:gd name="T66" fmla="*/ 142 w 194"/>
                  <a:gd name="T67" fmla="*/ 53 h 173"/>
                  <a:gd name="T68" fmla="*/ 125 w 194"/>
                  <a:gd name="T69" fmla="*/ 51 h 173"/>
                  <a:gd name="T70" fmla="*/ 110 w 194"/>
                  <a:gd name="T71" fmla="*/ 54 h 173"/>
                  <a:gd name="T72" fmla="*/ 96 w 194"/>
                  <a:gd name="T73" fmla="*/ 63 h 173"/>
                  <a:gd name="T74" fmla="*/ 96 w 194"/>
                  <a:gd name="T75" fmla="*/ 63 h 173"/>
                  <a:gd name="T76" fmla="*/ 93 w 194"/>
                  <a:gd name="T77" fmla="*/ 65 h 173"/>
                  <a:gd name="T78" fmla="*/ 89 w 194"/>
                  <a:gd name="T79" fmla="*/ 72 h 173"/>
                  <a:gd name="T80" fmla="*/ 84 w 194"/>
                  <a:gd name="T81" fmla="*/ 82 h 173"/>
                  <a:gd name="T82" fmla="*/ 79 w 194"/>
                  <a:gd name="T83" fmla="*/ 93 h 173"/>
                  <a:gd name="T84" fmla="*/ 79 w 194"/>
                  <a:gd name="T85" fmla="*/ 105 h 173"/>
                  <a:gd name="T86" fmla="*/ 84 w 194"/>
                  <a:gd name="T87" fmla="*/ 116 h 173"/>
                  <a:gd name="T88" fmla="*/ 96 w 194"/>
                  <a:gd name="T89" fmla="*/ 125 h 173"/>
                  <a:gd name="T90" fmla="*/ 119 w 194"/>
                  <a:gd name="T91" fmla="*/ 132 h 173"/>
                  <a:gd name="T92" fmla="*/ 176 w 194"/>
                  <a:gd name="T93" fmla="*/ 121 h 173"/>
                  <a:gd name="T94" fmla="*/ 176 w 194"/>
                  <a:gd name="T95" fmla="*/ 121 h 173"/>
                  <a:gd name="T96" fmla="*/ 174 w 194"/>
                  <a:gd name="T97" fmla="*/ 123 h 173"/>
                  <a:gd name="T98" fmla="*/ 172 w 194"/>
                  <a:gd name="T99" fmla="*/ 129 h 173"/>
                  <a:gd name="T100" fmla="*/ 166 w 194"/>
                  <a:gd name="T101" fmla="*/ 138 h 173"/>
                  <a:gd name="T102" fmla="*/ 156 w 194"/>
                  <a:gd name="T103" fmla="*/ 146 h 173"/>
                  <a:gd name="T104" fmla="*/ 143 w 194"/>
                  <a:gd name="T105" fmla="*/ 156 h 173"/>
                  <a:gd name="T106" fmla="*/ 125 w 194"/>
                  <a:gd name="T107" fmla="*/ 164 h 173"/>
                  <a:gd name="T108" fmla="*/ 102 w 194"/>
                  <a:gd name="T109" fmla="*/ 170 h 173"/>
                  <a:gd name="T110" fmla="*/ 73 w 194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3">
                    <a:moveTo>
                      <a:pt x="73" y="173"/>
                    </a:moveTo>
                    <a:lnTo>
                      <a:pt x="73" y="173"/>
                    </a:lnTo>
                    <a:lnTo>
                      <a:pt x="69" y="171"/>
                    </a:lnTo>
                    <a:lnTo>
                      <a:pt x="60" y="167"/>
                    </a:lnTo>
                    <a:lnTo>
                      <a:pt x="46" y="159"/>
                    </a:lnTo>
                    <a:lnTo>
                      <a:pt x="32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5" y="25"/>
                    </a:lnTo>
                    <a:lnTo>
                      <a:pt x="45" y="10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7" y="10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2" y="53"/>
                    </a:lnTo>
                    <a:lnTo>
                      <a:pt x="125" y="51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2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8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Freeform 62"/>
              <p:cNvSpPr>
                <a:spLocks/>
              </p:cNvSpPr>
              <p:nvPr/>
            </p:nvSpPr>
            <p:spPr bwMode="auto">
              <a:xfrm>
                <a:off x="1641" y="2254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1 w 192"/>
                  <a:gd name="T9" fmla="*/ 151 h 172"/>
                  <a:gd name="T10" fmla="*/ 17 w 192"/>
                  <a:gd name="T11" fmla="*/ 140 h 172"/>
                  <a:gd name="T12" fmla="*/ 6 w 192"/>
                  <a:gd name="T13" fmla="*/ 127 h 172"/>
                  <a:gd name="T14" fmla="*/ 0 w 192"/>
                  <a:gd name="T15" fmla="*/ 112 h 172"/>
                  <a:gd name="T16" fmla="*/ 3 w 192"/>
                  <a:gd name="T17" fmla="*/ 98 h 172"/>
                  <a:gd name="T18" fmla="*/ 3 w 192"/>
                  <a:gd name="T19" fmla="*/ 93 h 172"/>
                  <a:gd name="T20" fmla="*/ 3 w 192"/>
                  <a:gd name="T21" fmla="*/ 81 h 172"/>
                  <a:gd name="T22" fmla="*/ 5 w 192"/>
                  <a:gd name="T23" fmla="*/ 64 h 172"/>
                  <a:gd name="T24" fmla="*/ 12 w 192"/>
                  <a:gd name="T25" fmla="*/ 44 h 172"/>
                  <a:gd name="T26" fmla="*/ 25 w 192"/>
                  <a:gd name="T27" fmla="*/ 26 h 172"/>
                  <a:gd name="T28" fmla="*/ 45 w 192"/>
                  <a:gd name="T29" fmla="*/ 11 h 172"/>
                  <a:gd name="T30" fmla="*/ 73 w 192"/>
                  <a:gd name="T31" fmla="*/ 1 h 172"/>
                  <a:gd name="T32" fmla="*/ 113 w 192"/>
                  <a:gd name="T33" fmla="*/ 0 h 172"/>
                  <a:gd name="T34" fmla="*/ 115 w 192"/>
                  <a:gd name="T35" fmla="*/ 0 h 172"/>
                  <a:gd name="T36" fmla="*/ 122 w 192"/>
                  <a:gd name="T37" fmla="*/ 1 h 172"/>
                  <a:gd name="T38" fmla="*/ 133 w 192"/>
                  <a:gd name="T39" fmla="*/ 5 h 172"/>
                  <a:gd name="T40" fmla="*/ 147 w 192"/>
                  <a:gd name="T41" fmla="*/ 9 h 172"/>
                  <a:gd name="T42" fmla="*/ 160 w 192"/>
                  <a:gd name="T43" fmla="*/ 19 h 172"/>
                  <a:gd name="T44" fmla="*/ 173 w 192"/>
                  <a:gd name="T45" fmla="*/ 34 h 172"/>
                  <a:gd name="T46" fmla="*/ 184 w 192"/>
                  <a:gd name="T47" fmla="*/ 54 h 172"/>
                  <a:gd name="T48" fmla="*/ 192 w 192"/>
                  <a:gd name="T49" fmla="*/ 81 h 172"/>
                  <a:gd name="T50" fmla="*/ 190 w 192"/>
                  <a:gd name="T51" fmla="*/ 78 h 172"/>
                  <a:gd name="T52" fmla="*/ 182 w 192"/>
                  <a:gd name="T53" fmla="*/ 73 h 172"/>
                  <a:gd name="T54" fmla="*/ 171 w 192"/>
                  <a:gd name="T55" fmla="*/ 66 h 172"/>
                  <a:gd name="T56" fmla="*/ 156 w 192"/>
                  <a:gd name="T57" fmla="*/ 59 h 172"/>
                  <a:gd name="T58" fmla="*/ 140 w 192"/>
                  <a:gd name="T59" fmla="*/ 54 h 172"/>
                  <a:gd name="T60" fmla="*/ 125 w 192"/>
                  <a:gd name="T61" fmla="*/ 52 h 172"/>
                  <a:gd name="T62" fmla="*/ 109 w 192"/>
                  <a:gd name="T63" fmla="*/ 54 h 172"/>
                  <a:gd name="T64" fmla="*/ 95 w 192"/>
                  <a:gd name="T65" fmla="*/ 64 h 172"/>
                  <a:gd name="T66" fmla="*/ 92 w 192"/>
                  <a:gd name="T67" fmla="*/ 66 h 172"/>
                  <a:gd name="T68" fmla="*/ 87 w 192"/>
                  <a:gd name="T69" fmla="*/ 72 h 172"/>
                  <a:gd name="T70" fmla="*/ 83 w 192"/>
                  <a:gd name="T71" fmla="*/ 82 h 172"/>
                  <a:gd name="T72" fmla="*/ 79 w 192"/>
                  <a:gd name="T73" fmla="*/ 94 h 172"/>
                  <a:gd name="T74" fmla="*/ 78 w 192"/>
                  <a:gd name="T75" fmla="*/ 106 h 172"/>
                  <a:gd name="T76" fmla="*/ 84 w 192"/>
                  <a:gd name="T77" fmla="*/ 117 h 172"/>
                  <a:gd name="T78" fmla="*/ 96 w 192"/>
                  <a:gd name="T79" fmla="*/ 127 h 172"/>
                  <a:gd name="T80" fmla="*/ 119 w 192"/>
                  <a:gd name="T81" fmla="*/ 133 h 172"/>
                  <a:gd name="T82" fmla="*/ 176 w 192"/>
                  <a:gd name="T83" fmla="*/ 121 h 172"/>
                  <a:gd name="T84" fmla="*/ 174 w 192"/>
                  <a:gd name="T85" fmla="*/ 123 h 172"/>
                  <a:gd name="T86" fmla="*/ 172 w 192"/>
                  <a:gd name="T87" fmla="*/ 129 h 172"/>
                  <a:gd name="T88" fmla="*/ 166 w 192"/>
                  <a:gd name="T89" fmla="*/ 137 h 172"/>
                  <a:gd name="T90" fmla="*/ 156 w 192"/>
                  <a:gd name="T91" fmla="*/ 146 h 172"/>
                  <a:gd name="T92" fmla="*/ 143 w 192"/>
                  <a:gd name="T93" fmla="*/ 156 h 172"/>
                  <a:gd name="T94" fmla="*/ 125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5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7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0" y="78"/>
                    </a:lnTo>
                    <a:lnTo>
                      <a:pt x="182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5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3" y="82"/>
                    </a:lnTo>
                    <a:lnTo>
                      <a:pt x="79" y="94"/>
                    </a:lnTo>
                    <a:lnTo>
                      <a:pt x="78" y="106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Freeform 63"/>
              <p:cNvSpPr>
                <a:spLocks/>
              </p:cNvSpPr>
              <p:nvPr/>
            </p:nvSpPr>
            <p:spPr bwMode="auto">
              <a:xfrm>
                <a:off x="1641" y="2254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1 w 192"/>
                  <a:gd name="T11" fmla="*/ 151 h 172"/>
                  <a:gd name="T12" fmla="*/ 17 w 192"/>
                  <a:gd name="T13" fmla="*/ 140 h 172"/>
                  <a:gd name="T14" fmla="*/ 6 w 192"/>
                  <a:gd name="T15" fmla="*/ 127 h 172"/>
                  <a:gd name="T16" fmla="*/ 0 w 192"/>
                  <a:gd name="T17" fmla="*/ 112 h 172"/>
                  <a:gd name="T18" fmla="*/ 3 w 192"/>
                  <a:gd name="T19" fmla="*/ 98 h 172"/>
                  <a:gd name="T20" fmla="*/ 3 w 192"/>
                  <a:gd name="T21" fmla="*/ 98 h 172"/>
                  <a:gd name="T22" fmla="*/ 3 w 192"/>
                  <a:gd name="T23" fmla="*/ 93 h 172"/>
                  <a:gd name="T24" fmla="*/ 3 w 192"/>
                  <a:gd name="T25" fmla="*/ 81 h 172"/>
                  <a:gd name="T26" fmla="*/ 5 w 192"/>
                  <a:gd name="T27" fmla="*/ 64 h 172"/>
                  <a:gd name="T28" fmla="*/ 12 w 192"/>
                  <a:gd name="T29" fmla="*/ 44 h 172"/>
                  <a:gd name="T30" fmla="*/ 25 w 192"/>
                  <a:gd name="T31" fmla="*/ 26 h 172"/>
                  <a:gd name="T32" fmla="*/ 45 w 192"/>
                  <a:gd name="T33" fmla="*/ 11 h 172"/>
                  <a:gd name="T34" fmla="*/ 73 w 192"/>
                  <a:gd name="T35" fmla="*/ 1 h 172"/>
                  <a:gd name="T36" fmla="*/ 113 w 192"/>
                  <a:gd name="T37" fmla="*/ 0 h 172"/>
                  <a:gd name="T38" fmla="*/ 113 w 192"/>
                  <a:gd name="T39" fmla="*/ 0 h 172"/>
                  <a:gd name="T40" fmla="*/ 115 w 192"/>
                  <a:gd name="T41" fmla="*/ 0 h 172"/>
                  <a:gd name="T42" fmla="*/ 122 w 192"/>
                  <a:gd name="T43" fmla="*/ 1 h 172"/>
                  <a:gd name="T44" fmla="*/ 133 w 192"/>
                  <a:gd name="T45" fmla="*/ 5 h 172"/>
                  <a:gd name="T46" fmla="*/ 147 w 192"/>
                  <a:gd name="T47" fmla="*/ 9 h 172"/>
                  <a:gd name="T48" fmla="*/ 160 w 192"/>
                  <a:gd name="T49" fmla="*/ 19 h 172"/>
                  <a:gd name="T50" fmla="*/ 173 w 192"/>
                  <a:gd name="T51" fmla="*/ 34 h 172"/>
                  <a:gd name="T52" fmla="*/ 184 w 192"/>
                  <a:gd name="T53" fmla="*/ 54 h 172"/>
                  <a:gd name="T54" fmla="*/ 192 w 192"/>
                  <a:gd name="T55" fmla="*/ 81 h 172"/>
                  <a:gd name="T56" fmla="*/ 192 w 192"/>
                  <a:gd name="T57" fmla="*/ 81 h 172"/>
                  <a:gd name="T58" fmla="*/ 190 w 192"/>
                  <a:gd name="T59" fmla="*/ 78 h 172"/>
                  <a:gd name="T60" fmla="*/ 182 w 192"/>
                  <a:gd name="T61" fmla="*/ 73 h 172"/>
                  <a:gd name="T62" fmla="*/ 171 w 192"/>
                  <a:gd name="T63" fmla="*/ 66 h 172"/>
                  <a:gd name="T64" fmla="*/ 156 w 192"/>
                  <a:gd name="T65" fmla="*/ 59 h 172"/>
                  <a:gd name="T66" fmla="*/ 140 w 192"/>
                  <a:gd name="T67" fmla="*/ 54 h 172"/>
                  <a:gd name="T68" fmla="*/ 125 w 192"/>
                  <a:gd name="T69" fmla="*/ 52 h 172"/>
                  <a:gd name="T70" fmla="*/ 109 w 192"/>
                  <a:gd name="T71" fmla="*/ 54 h 172"/>
                  <a:gd name="T72" fmla="*/ 95 w 192"/>
                  <a:gd name="T73" fmla="*/ 64 h 172"/>
                  <a:gd name="T74" fmla="*/ 95 w 192"/>
                  <a:gd name="T75" fmla="*/ 64 h 172"/>
                  <a:gd name="T76" fmla="*/ 92 w 192"/>
                  <a:gd name="T77" fmla="*/ 66 h 172"/>
                  <a:gd name="T78" fmla="*/ 87 w 192"/>
                  <a:gd name="T79" fmla="*/ 72 h 172"/>
                  <a:gd name="T80" fmla="*/ 83 w 192"/>
                  <a:gd name="T81" fmla="*/ 82 h 172"/>
                  <a:gd name="T82" fmla="*/ 79 w 192"/>
                  <a:gd name="T83" fmla="*/ 94 h 172"/>
                  <a:gd name="T84" fmla="*/ 78 w 192"/>
                  <a:gd name="T85" fmla="*/ 106 h 172"/>
                  <a:gd name="T86" fmla="*/ 84 w 192"/>
                  <a:gd name="T87" fmla="*/ 117 h 172"/>
                  <a:gd name="T88" fmla="*/ 96 w 192"/>
                  <a:gd name="T89" fmla="*/ 127 h 172"/>
                  <a:gd name="T90" fmla="*/ 119 w 192"/>
                  <a:gd name="T91" fmla="*/ 133 h 172"/>
                  <a:gd name="T92" fmla="*/ 176 w 192"/>
                  <a:gd name="T93" fmla="*/ 121 h 172"/>
                  <a:gd name="T94" fmla="*/ 176 w 192"/>
                  <a:gd name="T95" fmla="*/ 121 h 172"/>
                  <a:gd name="T96" fmla="*/ 174 w 192"/>
                  <a:gd name="T97" fmla="*/ 123 h 172"/>
                  <a:gd name="T98" fmla="*/ 172 w 192"/>
                  <a:gd name="T99" fmla="*/ 129 h 172"/>
                  <a:gd name="T100" fmla="*/ 166 w 192"/>
                  <a:gd name="T101" fmla="*/ 137 h 172"/>
                  <a:gd name="T102" fmla="*/ 156 w 192"/>
                  <a:gd name="T103" fmla="*/ 146 h 172"/>
                  <a:gd name="T104" fmla="*/ 143 w 192"/>
                  <a:gd name="T105" fmla="*/ 156 h 172"/>
                  <a:gd name="T106" fmla="*/ 125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5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7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4" y="54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8"/>
                    </a:lnTo>
                    <a:lnTo>
                      <a:pt x="182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5" y="52"/>
                    </a:lnTo>
                    <a:lnTo>
                      <a:pt x="109" y="5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3" y="82"/>
                    </a:lnTo>
                    <a:lnTo>
                      <a:pt x="79" y="94"/>
                    </a:lnTo>
                    <a:lnTo>
                      <a:pt x="78" y="106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6" y="121"/>
                    </a:lnTo>
                    <a:lnTo>
                      <a:pt x="176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Freeform 64"/>
              <p:cNvSpPr>
                <a:spLocks/>
              </p:cNvSpPr>
              <p:nvPr/>
            </p:nvSpPr>
            <p:spPr bwMode="auto">
              <a:xfrm>
                <a:off x="1649" y="2261"/>
                <a:ext cx="65" cy="58"/>
              </a:xfrm>
              <a:custGeom>
                <a:avLst/>
                <a:gdLst>
                  <a:gd name="T0" fmla="*/ 72 w 194"/>
                  <a:gd name="T1" fmla="*/ 172 h 172"/>
                  <a:gd name="T2" fmla="*/ 68 w 194"/>
                  <a:gd name="T3" fmla="*/ 171 h 172"/>
                  <a:gd name="T4" fmla="*/ 58 w 194"/>
                  <a:gd name="T5" fmla="*/ 166 h 172"/>
                  <a:gd name="T6" fmla="*/ 45 w 194"/>
                  <a:gd name="T7" fmla="*/ 159 h 172"/>
                  <a:gd name="T8" fmla="*/ 31 w 194"/>
                  <a:gd name="T9" fmla="*/ 151 h 172"/>
                  <a:gd name="T10" fmla="*/ 17 w 194"/>
                  <a:gd name="T11" fmla="*/ 140 h 172"/>
                  <a:gd name="T12" fmla="*/ 6 w 194"/>
                  <a:gd name="T13" fmla="*/ 126 h 172"/>
                  <a:gd name="T14" fmla="*/ 0 w 194"/>
                  <a:gd name="T15" fmla="*/ 112 h 172"/>
                  <a:gd name="T16" fmla="*/ 3 w 194"/>
                  <a:gd name="T17" fmla="*/ 98 h 172"/>
                  <a:gd name="T18" fmla="*/ 3 w 194"/>
                  <a:gd name="T19" fmla="*/ 93 h 172"/>
                  <a:gd name="T20" fmla="*/ 3 w 194"/>
                  <a:gd name="T21" fmla="*/ 81 h 172"/>
                  <a:gd name="T22" fmla="*/ 5 w 194"/>
                  <a:gd name="T23" fmla="*/ 64 h 172"/>
                  <a:gd name="T24" fmla="*/ 12 w 194"/>
                  <a:gd name="T25" fmla="*/ 44 h 172"/>
                  <a:gd name="T26" fmla="*/ 24 w 194"/>
                  <a:gd name="T27" fmla="*/ 26 h 172"/>
                  <a:gd name="T28" fmla="*/ 45 w 194"/>
                  <a:gd name="T29" fmla="*/ 11 h 172"/>
                  <a:gd name="T30" fmla="*/ 73 w 194"/>
                  <a:gd name="T31" fmla="*/ 1 h 172"/>
                  <a:gd name="T32" fmla="*/ 113 w 194"/>
                  <a:gd name="T33" fmla="*/ 0 h 172"/>
                  <a:gd name="T34" fmla="*/ 115 w 194"/>
                  <a:gd name="T35" fmla="*/ 0 h 172"/>
                  <a:gd name="T36" fmla="*/ 122 w 194"/>
                  <a:gd name="T37" fmla="*/ 1 h 172"/>
                  <a:gd name="T38" fmla="*/ 133 w 194"/>
                  <a:gd name="T39" fmla="*/ 5 h 172"/>
                  <a:gd name="T40" fmla="*/ 146 w 194"/>
                  <a:gd name="T41" fmla="*/ 9 h 172"/>
                  <a:gd name="T42" fmla="*/ 160 w 194"/>
                  <a:gd name="T43" fmla="*/ 19 h 172"/>
                  <a:gd name="T44" fmla="*/ 173 w 194"/>
                  <a:gd name="T45" fmla="*/ 34 h 172"/>
                  <a:gd name="T46" fmla="*/ 185 w 194"/>
                  <a:gd name="T47" fmla="*/ 54 h 172"/>
                  <a:gd name="T48" fmla="*/ 194 w 194"/>
                  <a:gd name="T49" fmla="*/ 81 h 172"/>
                  <a:gd name="T50" fmla="*/ 191 w 194"/>
                  <a:gd name="T51" fmla="*/ 78 h 172"/>
                  <a:gd name="T52" fmla="*/ 183 w 194"/>
                  <a:gd name="T53" fmla="*/ 73 h 172"/>
                  <a:gd name="T54" fmla="*/ 172 w 194"/>
                  <a:gd name="T55" fmla="*/ 66 h 172"/>
                  <a:gd name="T56" fmla="*/ 157 w 194"/>
                  <a:gd name="T57" fmla="*/ 59 h 172"/>
                  <a:gd name="T58" fmla="*/ 142 w 194"/>
                  <a:gd name="T59" fmla="*/ 54 h 172"/>
                  <a:gd name="T60" fmla="*/ 125 w 194"/>
                  <a:gd name="T61" fmla="*/ 52 h 172"/>
                  <a:gd name="T62" fmla="*/ 110 w 194"/>
                  <a:gd name="T63" fmla="*/ 54 h 172"/>
                  <a:gd name="T64" fmla="*/ 96 w 194"/>
                  <a:gd name="T65" fmla="*/ 64 h 172"/>
                  <a:gd name="T66" fmla="*/ 93 w 194"/>
                  <a:gd name="T67" fmla="*/ 66 h 172"/>
                  <a:gd name="T68" fmla="*/ 89 w 194"/>
                  <a:gd name="T69" fmla="*/ 72 h 172"/>
                  <a:gd name="T70" fmla="*/ 84 w 194"/>
                  <a:gd name="T71" fmla="*/ 82 h 172"/>
                  <a:gd name="T72" fmla="*/ 79 w 194"/>
                  <a:gd name="T73" fmla="*/ 94 h 172"/>
                  <a:gd name="T74" fmla="*/ 79 w 194"/>
                  <a:gd name="T75" fmla="*/ 106 h 172"/>
                  <a:gd name="T76" fmla="*/ 84 w 194"/>
                  <a:gd name="T77" fmla="*/ 117 h 172"/>
                  <a:gd name="T78" fmla="*/ 96 w 194"/>
                  <a:gd name="T79" fmla="*/ 126 h 172"/>
                  <a:gd name="T80" fmla="*/ 119 w 194"/>
                  <a:gd name="T81" fmla="*/ 133 h 172"/>
                  <a:gd name="T82" fmla="*/ 175 w 194"/>
                  <a:gd name="T83" fmla="*/ 120 h 172"/>
                  <a:gd name="T84" fmla="*/ 174 w 194"/>
                  <a:gd name="T85" fmla="*/ 123 h 172"/>
                  <a:gd name="T86" fmla="*/ 172 w 194"/>
                  <a:gd name="T87" fmla="*/ 129 h 172"/>
                  <a:gd name="T88" fmla="*/ 166 w 194"/>
                  <a:gd name="T89" fmla="*/ 137 h 172"/>
                  <a:gd name="T90" fmla="*/ 156 w 194"/>
                  <a:gd name="T91" fmla="*/ 146 h 172"/>
                  <a:gd name="T92" fmla="*/ 143 w 194"/>
                  <a:gd name="T93" fmla="*/ 155 h 172"/>
                  <a:gd name="T94" fmla="*/ 125 w 194"/>
                  <a:gd name="T95" fmla="*/ 164 h 172"/>
                  <a:gd name="T96" fmla="*/ 101 w 194"/>
                  <a:gd name="T97" fmla="*/ 170 h 172"/>
                  <a:gd name="T98" fmla="*/ 72 w 194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Freeform 65"/>
              <p:cNvSpPr>
                <a:spLocks/>
              </p:cNvSpPr>
              <p:nvPr/>
            </p:nvSpPr>
            <p:spPr bwMode="auto">
              <a:xfrm>
                <a:off x="1649" y="2261"/>
                <a:ext cx="65" cy="58"/>
              </a:xfrm>
              <a:custGeom>
                <a:avLst/>
                <a:gdLst>
                  <a:gd name="T0" fmla="*/ 72 w 194"/>
                  <a:gd name="T1" fmla="*/ 172 h 172"/>
                  <a:gd name="T2" fmla="*/ 72 w 194"/>
                  <a:gd name="T3" fmla="*/ 172 h 172"/>
                  <a:gd name="T4" fmla="*/ 68 w 194"/>
                  <a:gd name="T5" fmla="*/ 171 h 172"/>
                  <a:gd name="T6" fmla="*/ 58 w 194"/>
                  <a:gd name="T7" fmla="*/ 166 h 172"/>
                  <a:gd name="T8" fmla="*/ 45 w 194"/>
                  <a:gd name="T9" fmla="*/ 159 h 172"/>
                  <a:gd name="T10" fmla="*/ 31 w 194"/>
                  <a:gd name="T11" fmla="*/ 151 h 172"/>
                  <a:gd name="T12" fmla="*/ 17 w 194"/>
                  <a:gd name="T13" fmla="*/ 140 h 172"/>
                  <a:gd name="T14" fmla="*/ 6 w 194"/>
                  <a:gd name="T15" fmla="*/ 126 h 172"/>
                  <a:gd name="T16" fmla="*/ 0 w 194"/>
                  <a:gd name="T17" fmla="*/ 112 h 172"/>
                  <a:gd name="T18" fmla="*/ 3 w 194"/>
                  <a:gd name="T19" fmla="*/ 98 h 172"/>
                  <a:gd name="T20" fmla="*/ 3 w 194"/>
                  <a:gd name="T21" fmla="*/ 98 h 172"/>
                  <a:gd name="T22" fmla="*/ 3 w 194"/>
                  <a:gd name="T23" fmla="*/ 93 h 172"/>
                  <a:gd name="T24" fmla="*/ 3 w 194"/>
                  <a:gd name="T25" fmla="*/ 81 h 172"/>
                  <a:gd name="T26" fmla="*/ 5 w 194"/>
                  <a:gd name="T27" fmla="*/ 64 h 172"/>
                  <a:gd name="T28" fmla="*/ 12 w 194"/>
                  <a:gd name="T29" fmla="*/ 44 h 172"/>
                  <a:gd name="T30" fmla="*/ 24 w 194"/>
                  <a:gd name="T31" fmla="*/ 26 h 172"/>
                  <a:gd name="T32" fmla="*/ 45 w 194"/>
                  <a:gd name="T33" fmla="*/ 11 h 172"/>
                  <a:gd name="T34" fmla="*/ 73 w 194"/>
                  <a:gd name="T35" fmla="*/ 1 h 172"/>
                  <a:gd name="T36" fmla="*/ 113 w 194"/>
                  <a:gd name="T37" fmla="*/ 0 h 172"/>
                  <a:gd name="T38" fmla="*/ 113 w 194"/>
                  <a:gd name="T39" fmla="*/ 0 h 172"/>
                  <a:gd name="T40" fmla="*/ 115 w 194"/>
                  <a:gd name="T41" fmla="*/ 0 h 172"/>
                  <a:gd name="T42" fmla="*/ 122 w 194"/>
                  <a:gd name="T43" fmla="*/ 1 h 172"/>
                  <a:gd name="T44" fmla="*/ 133 w 194"/>
                  <a:gd name="T45" fmla="*/ 5 h 172"/>
                  <a:gd name="T46" fmla="*/ 146 w 194"/>
                  <a:gd name="T47" fmla="*/ 9 h 172"/>
                  <a:gd name="T48" fmla="*/ 160 w 194"/>
                  <a:gd name="T49" fmla="*/ 19 h 172"/>
                  <a:gd name="T50" fmla="*/ 173 w 194"/>
                  <a:gd name="T51" fmla="*/ 34 h 172"/>
                  <a:gd name="T52" fmla="*/ 185 w 194"/>
                  <a:gd name="T53" fmla="*/ 54 h 172"/>
                  <a:gd name="T54" fmla="*/ 194 w 194"/>
                  <a:gd name="T55" fmla="*/ 81 h 172"/>
                  <a:gd name="T56" fmla="*/ 194 w 194"/>
                  <a:gd name="T57" fmla="*/ 81 h 172"/>
                  <a:gd name="T58" fmla="*/ 191 w 194"/>
                  <a:gd name="T59" fmla="*/ 78 h 172"/>
                  <a:gd name="T60" fmla="*/ 183 w 194"/>
                  <a:gd name="T61" fmla="*/ 73 h 172"/>
                  <a:gd name="T62" fmla="*/ 172 w 194"/>
                  <a:gd name="T63" fmla="*/ 66 h 172"/>
                  <a:gd name="T64" fmla="*/ 157 w 194"/>
                  <a:gd name="T65" fmla="*/ 59 h 172"/>
                  <a:gd name="T66" fmla="*/ 142 w 194"/>
                  <a:gd name="T67" fmla="*/ 54 h 172"/>
                  <a:gd name="T68" fmla="*/ 125 w 194"/>
                  <a:gd name="T69" fmla="*/ 52 h 172"/>
                  <a:gd name="T70" fmla="*/ 110 w 194"/>
                  <a:gd name="T71" fmla="*/ 54 h 172"/>
                  <a:gd name="T72" fmla="*/ 96 w 194"/>
                  <a:gd name="T73" fmla="*/ 64 h 172"/>
                  <a:gd name="T74" fmla="*/ 96 w 194"/>
                  <a:gd name="T75" fmla="*/ 64 h 172"/>
                  <a:gd name="T76" fmla="*/ 93 w 194"/>
                  <a:gd name="T77" fmla="*/ 66 h 172"/>
                  <a:gd name="T78" fmla="*/ 89 w 194"/>
                  <a:gd name="T79" fmla="*/ 72 h 172"/>
                  <a:gd name="T80" fmla="*/ 84 w 194"/>
                  <a:gd name="T81" fmla="*/ 82 h 172"/>
                  <a:gd name="T82" fmla="*/ 79 w 194"/>
                  <a:gd name="T83" fmla="*/ 94 h 172"/>
                  <a:gd name="T84" fmla="*/ 79 w 194"/>
                  <a:gd name="T85" fmla="*/ 106 h 172"/>
                  <a:gd name="T86" fmla="*/ 84 w 194"/>
                  <a:gd name="T87" fmla="*/ 117 h 172"/>
                  <a:gd name="T88" fmla="*/ 96 w 194"/>
                  <a:gd name="T89" fmla="*/ 126 h 172"/>
                  <a:gd name="T90" fmla="*/ 119 w 194"/>
                  <a:gd name="T91" fmla="*/ 133 h 172"/>
                  <a:gd name="T92" fmla="*/ 175 w 194"/>
                  <a:gd name="T93" fmla="*/ 120 h 172"/>
                  <a:gd name="T94" fmla="*/ 175 w 194"/>
                  <a:gd name="T95" fmla="*/ 120 h 172"/>
                  <a:gd name="T96" fmla="*/ 174 w 194"/>
                  <a:gd name="T97" fmla="*/ 123 h 172"/>
                  <a:gd name="T98" fmla="*/ 172 w 194"/>
                  <a:gd name="T99" fmla="*/ 129 h 172"/>
                  <a:gd name="T100" fmla="*/ 166 w 194"/>
                  <a:gd name="T101" fmla="*/ 137 h 172"/>
                  <a:gd name="T102" fmla="*/ 156 w 194"/>
                  <a:gd name="T103" fmla="*/ 146 h 172"/>
                  <a:gd name="T104" fmla="*/ 143 w 194"/>
                  <a:gd name="T105" fmla="*/ 155 h 172"/>
                  <a:gd name="T106" fmla="*/ 125 w 194"/>
                  <a:gd name="T107" fmla="*/ 164 h 172"/>
                  <a:gd name="T108" fmla="*/ 101 w 194"/>
                  <a:gd name="T109" fmla="*/ 170 h 172"/>
                  <a:gd name="T110" fmla="*/ 72 w 194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51"/>
                    </a:lnTo>
                    <a:lnTo>
                      <a:pt x="17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9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Freeform 66"/>
              <p:cNvSpPr>
                <a:spLocks/>
              </p:cNvSpPr>
              <p:nvPr/>
            </p:nvSpPr>
            <p:spPr bwMode="auto">
              <a:xfrm>
                <a:off x="1657" y="2263"/>
                <a:ext cx="64" cy="58"/>
              </a:xfrm>
              <a:custGeom>
                <a:avLst/>
                <a:gdLst>
                  <a:gd name="T0" fmla="*/ 73 w 194"/>
                  <a:gd name="T1" fmla="*/ 172 h 172"/>
                  <a:gd name="T2" fmla="*/ 69 w 194"/>
                  <a:gd name="T3" fmla="*/ 171 h 172"/>
                  <a:gd name="T4" fmla="*/ 59 w 194"/>
                  <a:gd name="T5" fmla="*/ 166 h 172"/>
                  <a:gd name="T6" fmla="*/ 46 w 194"/>
                  <a:gd name="T7" fmla="*/ 159 h 172"/>
                  <a:gd name="T8" fmla="*/ 32 w 194"/>
                  <a:gd name="T9" fmla="*/ 149 h 172"/>
                  <a:gd name="T10" fmla="*/ 17 w 194"/>
                  <a:gd name="T11" fmla="*/ 139 h 172"/>
                  <a:gd name="T12" fmla="*/ 6 w 194"/>
                  <a:gd name="T13" fmla="*/ 127 h 172"/>
                  <a:gd name="T14" fmla="*/ 0 w 194"/>
                  <a:gd name="T15" fmla="*/ 112 h 172"/>
                  <a:gd name="T16" fmla="*/ 3 w 194"/>
                  <a:gd name="T17" fmla="*/ 98 h 172"/>
                  <a:gd name="T18" fmla="*/ 3 w 194"/>
                  <a:gd name="T19" fmla="*/ 93 h 172"/>
                  <a:gd name="T20" fmla="*/ 3 w 194"/>
                  <a:gd name="T21" fmla="*/ 81 h 172"/>
                  <a:gd name="T22" fmla="*/ 5 w 194"/>
                  <a:gd name="T23" fmla="*/ 64 h 172"/>
                  <a:gd name="T24" fmla="*/ 12 w 194"/>
                  <a:gd name="T25" fmla="*/ 44 h 172"/>
                  <a:gd name="T26" fmla="*/ 24 w 194"/>
                  <a:gd name="T27" fmla="*/ 26 h 172"/>
                  <a:gd name="T28" fmla="*/ 45 w 194"/>
                  <a:gd name="T29" fmla="*/ 11 h 172"/>
                  <a:gd name="T30" fmla="*/ 73 w 194"/>
                  <a:gd name="T31" fmla="*/ 1 h 172"/>
                  <a:gd name="T32" fmla="*/ 113 w 194"/>
                  <a:gd name="T33" fmla="*/ 0 h 172"/>
                  <a:gd name="T34" fmla="*/ 115 w 194"/>
                  <a:gd name="T35" fmla="*/ 0 h 172"/>
                  <a:gd name="T36" fmla="*/ 122 w 194"/>
                  <a:gd name="T37" fmla="*/ 1 h 172"/>
                  <a:gd name="T38" fmla="*/ 133 w 194"/>
                  <a:gd name="T39" fmla="*/ 5 h 172"/>
                  <a:gd name="T40" fmla="*/ 146 w 194"/>
                  <a:gd name="T41" fmla="*/ 9 h 172"/>
                  <a:gd name="T42" fmla="*/ 160 w 194"/>
                  <a:gd name="T43" fmla="*/ 19 h 172"/>
                  <a:gd name="T44" fmla="*/ 173 w 194"/>
                  <a:gd name="T45" fmla="*/ 34 h 172"/>
                  <a:gd name="T46" fmla="*/ 185 w 194"/>
                  <a:gd name="T47" fmla="*/ 54 h 172"/>
                  <a:gd name="T48" fmla="*/ 194 w 194"/>
                  <a:gd name="T49" fmla="*/ 81 h 172"/>
                  <a:gd name="T50" fmla="*/ 191 w 194"/>
                  <a:gd name="T51" fmla="*/ 78 h 172"/>
                  <a:gd name="T52" fmla="*/ 183 w 194"/>
                  <a:gd name="T53" fmla="*/ 73 h 172"/>
                  <a:gd name="T54" fmla="*/ 172 w 194"/>
                  <a:gd name="T55" fmla="*/ 66 h 172"/>
                  <a:gd name="T56" fmla="*/ 157 w 194"/>
                  <a:gd name="T57" fmla="*/ 59 h 172"/>
                  <a:gd name="T58" fmla="*/ 142 w 194"/>
                  <a:gd name="T59" fmla="*/ 53 h 172"/>
                  <a:gd name="T60" fmla="*/ 125 w 194"/>
                  <a:gd name="T61" fmla="*/ 52 h 172"/>
                  <a:gd name="T62" fmla="*/ 110 w 194"/>
                  <a:gd name="T63" fmla="*/ 54 h 172"/>
                  <a:gd name="T64" fmla="*/ 96 w 194"/>
                  <a:gd name="T65" fmla="*/ 63 h 172"/>
                  <a:gd name="T66" fmla="*/ 93 w 194"/>
                  <a:gd name="T67" fmla="*/ 65 h 172"/>
                  <a:gd name="T68" fmla="*/ 88 w 194"/>
                  <a:gd name="T69" fmla="*/ 72 h 172"/>
                  <a:gd name="T70" fmla="*/ 84 w 194"/>
                  <a:gd name="T71" fmla="*/ 82 h 172"/>
                  <a:gd name="T72" fmla="*/ 79 w 194"/>
                  <a:gd name="T73" fmla="*/ 93 h 172"/>
                  <a:gd name="T74" fmla="*/ 79 w 194"/>
                  <a:gd name="T75" fmla="*/ 105 h 172"/>
                  <a:gd name="T76" fmla="*/ 84 w 194"/>
                  <a:gd name="T77" fmla="*/ 117 h 172"/>
                  <a:gd name="T78" fmla="*/ 96 w 194"/>
                  <a:gd name="T79" fmla="*/ 127 h 172"/>
                  <a:gd name="T80" fmla="*/ 119 w 194"/>
                  <a:gd name="T81" fmla="*/ 133 h 172"/>
                  <a:gd name="T82" fmla="*/ 175 w 194"/>
                  <a:gd name="T83" fmla="*/ 120 h 172"/>
                  <a:gd name="T84" fmla="*/ 174 w 194"/>
                  <a:gd name="T85" fmla="*/ 123 h 172"/>
                  <a:gd name="T86" fmla="*/ 172 w 194"/>
                  <a:gd name="T87" fmla="*/ 129 h 172"/>
                  <a:gd name="T88" fmla="*/ 166 w 194"/>
                  <a:gd name="T89" fmla="*/ 137 h 172"/>
                  <a:gd name="T90" fmla="*/ 156 w 194"/>
                  <a:gd name="T91" fmla="*/ 146 h 172"/>
                  <a:gd name="T92" fmla="*/ 143 w 194"/>
                  <a:gd name="T93" fmla="*/ 156 h 172"/>
                  <a:gd name="T94" fmla="*/ 125 w 194"/>
                  <a:gd name="T95" fmla="*/ 164 h 172"/>
                  <a:gd name="T96" fmla="*/ 102 w 194"/>
                  <a:gd name="T97" fmla="*/ 170 h 172"/>
                  <a:gd name="T98" fmla="*/ 73 w 194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3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Freeform 67"/>
              <p:cNvSpPr>
                <a:spLocks/>
              </p:cNvSpPr>
              <p:nvPr/>
            </p:nvSpPr>
            <p:spPr bwMode="auto">
              <a:xfrm>
                <a:off x="1657" y="2263"/>
                <a:ext cx="64" cy="58"/>
              </a:xfrm>
              <a:custGeom>
                <a:avLst/>
                <a:gdLst>
                  <a:gd name="T0" fmla="*/ 73 w 194"/>
                  <a:gd name="T1" fmla="*/ 172 h 172"/>
                  <a:gd name="T2" fmla="*/ 73 w 194"/>
                  <a:gd name="T3" fmla="*/ 172 h 172"/>
                  <a:gd name="T4" fmla="*/ 69 w 194"/>
                  <a:gd name="T5" fmla="*/ 171 h 172"/>
                  <a:gd name="T6" fmla="*/ 59 w 194"/>
                  <a:gd name="T7" fmla="*/ 166 h 172"/>
                  <a:gd name="T8" fmla="*/ 46 w 194"/>
                  <a:gd name="T9" fmla="*/ 159 h 172"/>
                  <a:gd name="T10" fmla="*/ 32 w 194"/>
                  <a:gd name="T11" fmla="*/ 149 h 172"/>
                  <a:gd name="T12" fmla="*/ 17 w 194"/>
                  <a:gd name="T13" fmla="*/ 139 h 172"/>
                  <a:gd name="T14" fmla="*/ 6 w 194"/>
                  <a:gd name="T15" fmla="*/ 127 h 172"/>
                  <a:gd name="T16" fmla="*/ 0 w 194"/>
                  <a:gd name="T17" fmla="*/ 112 h 172"/>
                  <a:gd name="T18" fmla="*/ 3 w 194"/>
                  <a:gd name="T19" fmla="*/ 98 h 172"/>
                  <a:gd name="T20" fmla="*/ 3 w 194"/>
                  <a:gd name="T21" fmla="*/ 98 h 172"/>
                  <a:gd name="T22" fmla="*/ 3 w 194"/>
                  <a:gd name="T23" fmla="*/ 93 h 172"/>
                  <a:gd name="T24" fmla="*/ 3 w 194"/>
                  <a:gd name="T25" fmla="*/ 81 h 172"/>
                  <a:gd name="T26" fmla="*/ 5 w 194"/>
                  <a:gd name="T27" fmla="*/ 64 h 172"/>
                  <a:gd name="T28" fmla="*/ 12 w 194"/>
                  <a:gd name="T29" fmla="*/ 44 h 172"/>
                  <a:gd name="T30" fmla="*/ 24 w 194"/>
                  <a:gd name="T31" fmla="*/ 26 h 172"/>
                  <a:gd name="T32" fmla="*/ 45 w 194"/>
                  <a:gd name="T33" fmla="*/ 11 h 172"/>
                  <a:gd name="T34" fmla="*/ 73 w 194"/>
                  <a:gd name="T35" fmla="*/ 1 h 172"/>
                  <a:gd name="T36" fmla="*/ 113 w 194"/>
                  <a:gd name="T37" fmla="*/ 0 h 172"/>
                  <a:gd name="T38" fmla="*/ 113 w 194"/>
                  <a:gd name="T39" fmla="*/ 0 h 172"/>
                  <a:gd name="T40" fmla="*/ 115 w 194"/>
                  <a:gd name="T41" fmla="*/ 0 h 172"/>
                  <a:gd name="T42" fmla="*/ 122 w 194"/>
                  <a:gd name="T43" fmla="*/ 1 h 172"/>
                  <a:gd name="T44" fmla="*/ 133 w 194"/>
                  <a:gd name="T45" fmla="*/ 5 h 172"/>
                  <a:gd name="T46" fmla="*/ 146 w 194"/>
                  <a:gd name="T47" fmla="*/ 9 h 172"/>
                  <a:gd name="T48" fmla="*/ 160 w 194"/>
                  <a:gd name="T49" fmla="*/ 19 h 172"/>
                  <a:gd name="T50" fmla="*/ 173 w 194"/>
                  <a:gd name="T51" fmla="*/ 34 h 172"/>
                  <a:gd name="T52" fmla="*/ 185 w 194"/>
                  <a:gd name="T53" fmla="*/ 54 h 172"/>
                  <a:gd name="T54" fmla="*/ 194 w 194"/>
                  <a:gd name="T55" fmla="*/ 81 h 172"/>
                  <a:gd name="T56" fmla="*/ 194 w 194"/>
                  <a:gd name="T57" fmla="*/ 81 h 172"/>
                  <a:gd name="T58" fmla="*/ 191 w 194"/>
                  <a:gd name="T59" fmla="*/ 78 h 172"/>
                  <a:gd name="T60" fmla="*/ 183 w 194"/>
                  <a:gd name="T61" fmla="*/ 73 h 172"/>
                  <a:gd name="T62" fmla="*/ 172 w 194"/>
                  <a:gd name="T63" fmla="*/ 66 h 172"/>
                  <a:gd name="T64" fmla="*/ 157 w 194"/>
                  <a:gd name="T65" fmla="*/ 59 h 172"/>
                  <a:gd name="T66" fmla="*/ 142 w 194"/>
                  <a:gd name="T67" fmla="*/ 53 h 172"/>
                  <a:gd name="T68" fmla="*/ 125 w 194"/>
                  <a:gd name="T69" fmla="*/ 52 h 172"/>
                  <a:gd name="T70" fmla="*/ 110 w 194"/>
                  <a:gd name="T71" fmla="*/ 54 h 172"/>
                  <a:gd name="T72" fmla="*/ 96 w 194"/>
                  <a:gd name="T73" fmla="*/ 63 h 172"/>
                  <a:gd name="T74" fmla="*/ 96 w 194"/>
                  <a:gd name="T75" fmla="*/ 63 h 172"/>
                  <a:gd name="T76" fmla="*/ 93 w 194"/>
                  <a:gd name="T77" fmla="*/ 65 h 172"/>
                  <a:gd name="T78" fmla="*/ 88 w 194"/>
                  <a:gd name="T79" fmla="*/ 72 h 172"/>
                  <a:gd name="T80" fmla="*/ 84 w 194"/>
                  <a:gd name="T81" fmla="*/ 82 h 172"/>
                  <a:gd name="T82" fmla="*/ 79 w 194"/>
                  <a:gd name="T83" fmla="*/ 93 h 172"/>
                  <a:gd name="T84" fmla="*/ 79 w 194"/>
                  <a:gd name="T85" fmla="*/ 105 h 172"/>
                  <a:gd name="T86" fmla="*/ 84 w 194"/>
                  <a:gd name="T87" fmla="*/ 117 h 172"/>
                  <a:gd name="T88" fmla="*/ 96 w 194"/>
                  <a:gd name="T89" fmla="*/ 127 h 172"/>
                  <a:gd name="T90" fmla="*/ 119 w 194"/>
                  <a:gd name="T91" fmla="*/ 133 h 172"/>
                  <a:gd name="T92" fmla="*/ 175 w 194"/>
                  <a:gd name="T93" fmla="*/ 120 h 172"/>
                  <a:gd name="T94" fmla="*/ 175 w 194"/>
                  <a:gd name="T95" fmla="*/ 120 h 172"/>
                  <a:gd name="T96" fmla="*/ 174 w 194"/>
                  <a:gd name="T97" fmla="*/ 123 h 172"/>
                  <a:gd name="T98" fmla="*/ 172 w 194"/>
                  <a:gd name="T99" fmla="*/ 129 h 172"/>
                  <a:gd name="T100" fmla="*/ 166 w 194"/>
                  <a:gd name="T101" fmla="*/ 137 h 172"/>
                  <a:gd name="T102" fmla="*/ 156 w 194"/>
                  <a:gd name="T103" fmla="*/ 146 h 172"/>
                  <a:gd name="T104" fmla="*/ 143 w 194"/>
                  <a:gd name="T105" fmla="*/ 156 h 172"/>
                  <a:gd name="T106" fmla="*/ 125 w 194"/>
                  <a:gd name="T107" fmla="*/ 164 h 172"/>
                  <a:gd name="T108" fmla="*/ 102 w 194"/>
                  <a:gd name="T109" fmla="*/ 170 h 172"/>
                  <a:gd name="T110" fmla="*/ 73 w 194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4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3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7"/>
                    </a:lnTo>
                    <a:lnTo>
                      <a:pt x="96" y="127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Freeform 68"/>
              <p:cNvSpPr>
                <a:spLocks/>
              </p:cNvSpPr>
              <p:nvPr/>
            </p:nvSpPr>
            <p:spPr bwMode="auto">
              <a:xfrm>
                <a:off x="1664" y="2271"/>
                <a:ext cx="65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2 w 193"/>
                  <a:gd name="T9" fmla="*/ 149 h 172"/>
                  <a:gd name="T10" fmla="*/ 17 w 193"/>
                  <a:gd name="T11" fmla="*/ 139 h 172"/>
                  <a:gd name="T12" fmla="*/ 6 w 193"/>
                  <a:gd name="T13" fmla="*/ 126 h 172"/>
                  <a:gd name="T14" fmla="*/ 0 w 193"/>
                  <a:gd name="T15" fmla="*/ 112 h 172"/>
                  <a:gd name="T16" fmla="*/ 3 w 193"/>
                  <a:gd name="T17" fmla="*/ 97 h 172"/>
                  <a:gd name="T18" fmla="*/ 3 w 193"/>
                  <a:gd name="T19" fmla="*/ 93 h 172"/>
                  <a:gd name="T20" fmla="*/ 3 w 193"/>
                  <a:gd name="T21" fmla="*/ 81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6 h 172"/>
                  <a:gd name="T28" fmla="*/ 45 w 193"/>
                  <a:gd name="T29" fmla="*/ 11 h 172"/>
                  <a:gd name="T30" fmla="*/ 73 w 193"/>
                  <a:gd name="T31" fmla="*/ 1 h 172"/>
                  <a:gd name="T32" fmla="*/ 113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5 h 172"/>
                  <a:gd name="T40" fmla="*/ 146 w 193"/>
                  <a:gd name="T41" fmla="*/ 9 h 172"/>
                  <a:gd name="T42" fmla="*/ 160 w 193"/>
                  <a:gd name="T43" fmla="*/ 19 h 172"/>
                  <a:gd name="T44" fmla="*/ 173 w 193"/>
                  <a:gd name="T45" fmla="*/ 33 h 172"/>
                  <a:gd name="T46" fmla="*/ 185 w 193"/>
                  <a:gd name="T47" fmla="*/ 54 h 172"/>
                  <a:gd name="T48" fmla="*/ 193 w 193"/>
                  <a:gd name="T49" fmla="*/ 81 h 172"/>
                  <a:gd name="T50" fmla="*/ 191 w 193"/>
                  <a:gd name="T51" fmla="*/ 78 h 172"/>
                  <a:gd name="T52" fmla="*/ 183 w 193"/>
                  <a:gd name="T53" fmla="*/ 73 h 172"/>
                  <a:gd name="T54" fmla="*/ 172 w 193"/>
                  <a:gd name="T55" fmla="*/ 66 h 172"/>
                  <a:gd name="T56" fmla="*/ 157 w 193"/>
                  <a:gd name="T57" fmla="*/ 59 h 172"/>
                  <a:gd name="T58" fmla="*/ 142 w 193"/>
                  <a:gd name="T59" fmla="*/ 54 h 172"/>
                  <a:gd name="T60" fmla="*/ 125 w 193"/>
                  <a:gd name="T61" fmla="*/ 52 h 172"/>
                  <a:gd name="T62" fmla="*/ 110 w 193"/>
                  <a:gd name="T63" fmla="*/ 54 h 172"/>
                  <a:gd name="T64" fmla="*/ 96 w 193"/>
                  <a:gd name="T65" fmla="*/ 64 h 172"/>
                  <a:gd name="T66" fmla="*/ 93 w 193"/>
                  <a:gd name="T67" fmla="*/ 66 h 172"/>
                  <a:gd name="T68" fmla="*/ 88 w 193"/>
                  <a:gd name="T69" fmla="*/ 72 h 172"/>
                  <a:gd name="T70" fmla="*/ 84 w 193"/>
                  <a:gd name="T71" fmla="*/ 82 h 172"/>
                  <a:gd name="T72" fmla="*/ 79 w 193"/>
                  <a:gd name="T73" fmla="*/ 94 h 172"/>
                  <a:gd name="T74" fmla="*/ 79 w 193"/>
                  <a:gd name="T75" fmla="*/ 106 h 172"/>
                  <a:gd name="T76" fmla="*/ 84 w 193"/>
                  <a:gd name="T77" fmla="*/ 117 h 172"/>
                  <a:gd name="T78" fmla="*/ 96 w 193"/>
                  <a:gd name="T79" fmla="*/ 126 h 172"/>
                  <a:gd name="T80" fmla="*/ 119 w 193"/>
                  <a:gd name="T81" fmla="*/ 133 h 172"/>
                  <a:gd name="T82" fmla="*/ 175 w 193"/>
                  <a:gd name="T83" fmla="*/ 120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6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5 h 172"/>
                  <a:gd name="T94" fmla="*/ 125 w 193"/>
                  <a:gd name="T95" fmla="*/ 164 h 172"/>
                  <a:gd name="T96" fmla="*/ 102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3"/>
                    </a:lnTo>
                    <a:lnTo>
                      <a:pt x="185" y="54"/>
                    </a:lnTo>
                    <a:lnTo>
                      <a:pt x="193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Freeform 69"/>
              <p:cNvSpPr>
                <a:spLocks/>
              </p:cNvSpPr>
              <p:nvPr/>
            </p:nvSpPr>
            <p:spPr bwMode="auto">
              <a:xfrm>
                <a:off x="1664" y="2271"/>
                <a:ext cx="65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2 w 193"/>
                  <a:gd name="T11" fmla="*/ 149 h 172"/>
                  <a:gd name="T12" fmla="*/ 17 w 193"/>
                  <a:gd name="T13" fmla="*/ 139 h 172"/>
                  <a:gd name="T14" fmla="*/ 6 w 193"/>
                  <a:gd name="T15" fmla="*/ 126 h 172"/>
                  <a:gd name="T16" fmla="*/ 0 w 193"/>
                  <a:gd name="T17" fmla="*/ 112 h 172"/>
                  <a:gd name="T18" fmla="*/ 3 w 193"/>
                  <a:gd name="T19" fmla="*/ 97 h 172"/>
                  <a:gd name="T20" fmla="*/ 3 w 193"/>
                  <a:gd name="T21" fmla="*/ 97 h 172"/>
                  <a:gd name="T22" fmla="*/ 3 w 193"/>
                  <a:gd name="T23" fmla="*/ 93 h 172"/>
                  <a:gd name="T24" fmla="*/ 3 w 193"/>
                  <a:gd name="T25" fmla="*/ 81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6 h 172"/>
                  <a:gd name="T32" fmla="*/ 45 w 193"/>
                  <a:gd name="T33" fmla="*/ 11 h 172"/>
                  <a:gd name="T34" fmla="*/ 73 w 193"/>
                  <a:gd name="T35" fmla="*/ 1 h 172"/>
                  <a:gd name="T36" fmla="*/ 113 w 193"/>
                  <a:gd name="T37" fmla="*/ 0 h 172"/>
                  <a:gd name="T38" fmla="*/ 113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5 h 172"/>
                  <a:gd name="T46" fmla="*/ 146 w 193"/>
                  <a:gd name="T47" fmla="*/ 9 h 172"/>
                  <a:gd name="T48" fmla="*/ 160 w 193"/>
                  <a:gd name="T49" fmla="*/ 19 h 172"/>
                  <a:gd name="T50" fmla="*/ 173 w 193"/>
                  <a:gd name="T51" fmla="*/ 33 h 172"/>
                  <a:gd name="T52" fmla="*/ 185 w 193"/>
                  <a:gd name="T53" fmla="*/ 54 h 172"/>
                  <a:gd name="T54" fmla="*/ 193 w 193"/>
                  <a:gd name="T55" fmla="*/ 81 h 172"/>
                  <a:gd name="T56" fmla="*/ 193 w 193"/>
                  <a:gd name="T57" fmla="*/ 81 h 172"/>
                  <a:gd name="T58" fmla="*/ 191 w 193"/>
                  <a:gd name="T59" fmla="*/ 78 h 172"/>
                  <a:gd name="T60" fmla="*/ 183 w 193"/>
                  <a:gd name="T61" fmla="*/ 73 h 172"/>
                  <a:gd name="T62" fmla="*/ 172 w 193"/>
                  <a:gd name="T63" fmla="*/ 66 h 172"/>
                  <a:gd name="T64" fmla="*/ 157 w 193"/>
                  <a:gd name="T65" fmla="*/ 59 h 172"/>
                  <a:gd name="T66" fmla="*/ 142 w 193"/>
                  <a:gd name="T67" fmla="*/ 54 h 172"/>
                  <a:gd name="T68" fmla="*/ 125 w 193"/>
                  <a:gd name="T69" fmla="*/ 52 h 172"/>
                  <a:gd name="T70" fmla="*/ 110 w 193"/>
                  <a:gd name="T71" fmla="*/ 54 h 172"/>
                  <a:gd name="T72" fmla="*/ 96 w 193"/>
                  <a:gd name="T73" fmla="*/ 64 h 172"/>
                  <a:gd name="T74" fmla="*/ 96 w 193"/>
                  <a:gd name="T75" fmla="*/ 64 h 172"/>
                  <a:gd name="T76" fmla="*/ 93 w 193"/>
                  <a:gd name="T77" fmla="*/ 66 h 172"/>
                  <a:gd name="T78" fmla="*/ 88 w 193"/>
                  <a:gd name="T79" fmla="*/ 72 h 172"/>
                  <a:gd name="T80" fmla="*/ 84 w 193"/>
                  <a:gd name="T81" fmla="*/ 82 h 172"/>
                  <a:gd name="T82" fmla="*/ 79 w 193"/>
                  <a:gd name="T83" fmla="*/ 94 h 172"/>
                  <a:gd name="T84" fmla="*/ 79 w 193"/>
                  <a:gd name="T85" fmla="*/ 106 h 172"/>
                  <a:gd name="T86" fmla="*/ 84 w 193"/>
                  <a:gd name="T87" fmla="*/ 117 h 172"/>
                  <a:gd name="T88" fmla="*/ 96 w 193"/>
                  <a:gd name="T89" fmla="*/ 126 h 172"/>
                  <a:gd name="T90" fmla="*/ 119 w 193"/>
                  <a:gd name="T91" fmla="*/ 133 h 172"/>
                  <a:gd name="T92" fmla="*/ 175 w 193"/>
                  <a:gd name="T93" fmla="*/ 120 h 172"/>
                  <a:gd name="T94" fmla="*/ 175 w 193"/>
                  <a:gd name="T95" fmla="*/ 120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6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5 h 172"/>
                  <a:gd name="T106" fmla="*/ 125 w 193"/>
                  <a:gd name="T107" fmla="*/ 164 h 172"/>
                  <a:gd name="T108" fmla="*/ 102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5" y="11"/>
                    </a:lnTo>
                    <a:lnTo>
                      <a:pt x="73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5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3"/>
                    </a:lnTo>
                    <a:lnTo>
                      <a:pt x="185" y="54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8"/>
                    </a:lnTo>
                    <a:lnTo>
                      <a:pt x="183" y="73"/>
                    </a:lnTo>
                    <a:lnTo>
                      <a:pt x="172" y="66"/>
                    </a:lnTo>
                    <a:lnTo>
                      <a:pt x="157" y="59"/>
                    </a:lnTo>
                    <a:lnTo>
                      <a:pt x="142" y="54"/>
                    </a:lnTo>
                    <a:lnTo>
                      <a:pt x="125" y="52"/>
                    </a:lnTo>
                    <a:lnTo>
                      <a:pt x="110" y="5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3" y="66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4"/>
                    </a:lnTo>
                    <a:lnTo>
                      <a:pt x="79" y="106"/>
                    </a:lnTo>
                    <a:lnTo>
                      <a:pt x="84" y="117"/>
                    </a:lnTo>
                    <a:lnTo>
                      <a:pt x="96" y="126"/>
                    </a:lnTo>
                    <a:lnTo>
                      <a:pt x="119" y="133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Freeform 70"/>
              <p:cNvSpPr>
                <a:spLocks/>
              </p:cNvSpPr>
              <p:nvPr/>
            </p:nvSpPr>
            <p:spPr bwMode="auto">
              <a:xfrm>
                <a:off x="1672" y="2275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2 w 193"/>
                  <a:gd name="T9" fmla="*/ 149 h 172"/>
                  <a:gd name="T10" fmla="*/ 17 w 193"/>
                  <a:gd name="T11" fmla="*/ 139 h 172"/>
                  <a:gd name="T12" fmla="*/ 6 w 193"/>
                  <a:gd name="T13" fmla="*/ 127 h 172"/>
                  <a:gd name="T14" fmla="*/ 0 w 193"/>
                  <a:gd name="T15" fmla="*/ 112 h 172"/>
                  <a:gd name="T16" fmla="*/ 3 w 193"/>
                  <a:gd name="T17" fmla="*/ 98 h 172"/>
                  <a:gd name="T18" fmla="*/ 3 w 193"/>
                  <a:gd name="T19" fmla="*/ 93 h 172"/>
                  <a:gd name="T20" fmla="*/ 3 w 193"/>
                  <a:gd name="T21" fmla="*/ 81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5 h 172"/>
                  <a:gd name="T28" fmla="*/ 45 w 193"/>
                  <a:gd name="T29" fmla="*/ 9 h 172"/>
                  <a:gd name="T30" fmla="*/ 73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3 h 172"/>
                  <a:gd name="T40" fmla="*/ 146 w 193"/>
                  <a:gd name="T41" fmla="*/ 9 h 172"/>
                  <a:gd name="T42" fmla="*/ 160 w 193"/>
                  <a:gd name="T43" fmla="*/ 19 h 172"/>
                  <a:gd name="T44" fmla="*/ 173 w 193"/>
                  <a:gd name="T45" fmla="*/ 34 h 172"/>
                  <a:gd name="T46" fmla="*/ 185 w 193"/>
                  <a:gd name="T47" fmla="*/ 53 h 172"/>
                  <a:gd name="T48" fmla="*/ 193 w 193"/>
                  <a:gd name="T49" fmla="*/ 79 h 172"/>
                  <a:gd name="T50" fmla="*/ 191 w 193"/>
                  <a:gd name="T51" fmla="*/ 77 h 172"/>
                  <a:gd name="T52" fmla="*/ 183 w 193"/>
                  <a:gd name="T53" fmla="*/ 72 h 172"/>
                  <a:gd name="T54" fmla="*/ 172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5 w 193"/>
                  <a:gd name="T61" fmla="*/ 50 h 172"/>
                  <a:gd name="T62" fmla="*/ 110 w 193"/>
                  <a:gd name="T63" fmla="*/ 53 h 172"/>
                  <a:gd name="T64" fmla="*/ 96 w 193"/>
                  <a:gd name="T65" fmla="*/ 63 h 172"/>
                  <a:gd name="T66" fmla="*/ 93 w 193"/>
                  <a:gd name="T67" fmla="*/ 65 h 172"/>
                  <a:gd name="T68" fmla="*/ 88 w 193"/>
                  <a:gd name="T69" fmla="*/ 72 h 172"/>
                  <a:gd name="T70" fmla="*/ 84 w 193"/>
                  <a:gd name="T71" fmla="*/ 82 h 172"/>
                  <a:gd name="T72" fmla="*/ 79 w 193"/>
                  <a:gd name="T73" fmla="*/ 93 h 172"/>
                  <a:gd name="T74" fmla="*/ 79 w 193"/>
                  <a:gd name="T75" fmla="*/ 105 h 172"/>
                  <a:gd name="T76" fmla="*/ 84 w 193"/>
                  <a:gd name="T77" fmla="*/ 116 h 172"/>
                  <a:gd name="T78" fmla="*/ 96 w 193"/>
                  <a:gd name="T79" fmla="*/ 125 h 172"/>
                  <a:gd name="T80" fmla="*/ 119 w 193"/>
                  <a:gd name="T81" fmla="*/ 131 h 172"/>
                  <a:gd name="T82" fmla="*/ 175 w 193"/>
                  <a:gd name="T83" fmla="*/ 121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6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6 h 172"/>
                  <a:gd name="T94" fmla="*/ 125 w 193"/>
                  <a:gd name="T95" fmla="*/ 164 h 172"/>
                  <a:gd name="T96" fmla="*/ 102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5" y="50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Freeform 71"/>
              <p:cNvSpPr>
                <a:spLocks/>
              </p:cNvSpPr>
              <p:nvPr/>
            </p:nvSpPr>
            <p:spPr bwMode="auto">
              <a:xfrm>
                <a:off x="1672" y="2275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2 w 193"/>
                  <a:gd name="T11" fmla="*/ 149 h 172"/>
                  <a:gd name="T12" fmla="*/ 17 w 193"/>
                  <a:gd name="T13" fmla="*/ 139 h 172"/>
                  <a:gd name="T14" fmla="*/ 6 w 193"/>
                  <a:gd name="T15" fmla="*/ 127 h 172"/>
                  <a:gd name="T16" fmla="*/ 0 w 193"/>
                  <a:gd name="T17" fmla="*/ 112 h 172"/>
                  <a:gd name="T18" fmla="*/ 3 w 193"/>
                  <a:gd name="T19" fmla="*/ 98 h 172"/>
                  <a:gd name="T20" fmla="*/ 3 w 193"/>
                  <a:gd name="T21" fmla="*/ 98 h 172"/>
                  <a:gd name="T22" fmla="*/ 3 w 193"/>
                  <a:gd name="T23" fmla="*/ 93 h 172"/>
                  <a:gd name="T24" fmla="*/ 3 w 193"/>
                  <a:gd name="T25" fmla="*/ 81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5 h 172"/>
                  <a:gd name="T32" fmla="*/ 45 w 193"/>
                  <a:gd name="T33" fmla="*/ 9 h 172"/>
                  <a:gd name="T34" fmla="*/ 73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3 h 172"/>
                  <a:gd name="T46" fmla="*/ 146 w 193"/>
                  <a:gd name="T47" fmla="*/ 9 h 172"/>
                  <a:gd name="T48" fmla="*/ 160 w 193"/>
                  <a:gd name="T49" fmla="*/ 19 h 172"/>
                  <a:gd name="T50" fmla="*/ 173 w 193"/>
                  <a:gd name="T51" fmla="*/ 34 h 172"/>
                  <a:gd name="T52" fmla="*/ 185 w 193"/>
                  <a:gd name="T53" fmla="*/ 53 h 172"/>
                  <a:gd name="T54" fmla="*/ 193 w 193"/>
                  <a:gd name="T55" fmla="*/ 79 h 172"/>
                  <a:gd name="T56" fmla="*/ 193 w 193"/>
                  <a:gd name="T57" fmla="*/ 79 h 172"/>
                  <a:gd name="T58" fmla="*/ 191 w 193"/>
                  <a:gd name="T59" fmla="*/ 77 h 172"/>
                  <a:gd name="T60" fmla="*/ 183 w 193"/>
                  <a:gd name="T61" fmla="*/ 72 h 172"/>
                  <a:gd name="T62" fmla="*/ 172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5 w 193"/>
                  <a:gd name="T69" fmla="*/ 50 h 172"/>
                  <a:gd name="T70" fmla="*/ 110 w 193"/>
                  <a:gd name="T71" fmla="*/ 53 h 172"/>
                  <a:gd name="T72" fmla="*/ 96 w 193"/>
                  <a:gd name="T73" fmla="*/ 63 h 172"/>
                  <a:gd name="T74" fmla="*/ 96 w 193"/>
                  <a:gd name="T75" fmla="*/ 63 h 172"/>
                  <a:gd name="T76" fmla="*/ 93 w 193"/>
                  <a:gd name="T77" fmla="*/ 65 h 172"/>
                  <a:gd name="T78" fmla="*/ 88 w 193"/>
                  <a:gd name="T79" fmla="*/ 72 h 172"/>
                  <a:gd name="T80" fmla="*/ 84 w 193"/>
                  <a:gd name="T81" fmla="*/ 82 h 172"/>
                  <a:gd name="T82" fmla="*/ 79 w 193"/>
                  <a:gd name="T83" fmla="*/ 93 h 172"/>
                  <a:gd name="T84" fmla="*/ 79 w 193"/>
                  <a:gd name="T85" fmla="*/ 105 h 172"/>
                  <a:gd name="T86" fmla="*/ 84 w 193"/>
                  <a:gd name="T87" fmla="*/ 116 h 172"/>
                  <a:gd name="T88" fmla="*/ 96 w 193"/>
                  <a:gd name="T89" fmla="*/ 125 h 172"/>
                  <a:gd name="T90" fmla="*/ 119 w 193"/>
                  <a:gd name="T91" fmla="*/ 131 h 172"/>
                  <a:gd name="T92" fmla="*/ 175 w 193"/>
                  <a:gd name="T93" fmla="*/ 121 h 172"/>
                  <a:gd name="T94" fmla="*/ 175 w 193"/>
                  <a:gd name="T95" fmla="*/ 121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6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6 h 172"/>
                  <a:gd name="T106" fmla="*/ 125 w 193"/>
                  <a:gd name="T107" fmla="*/ 164 h 172"/>
                  <a:gd name="T108" fmla="*/ 102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2" y="149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60" y="19"/>
                    </a:lnTo>
                    <a:lnTo>
                      <a:pt x="173" y="34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3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5" y="50"/>
                    </a:lnTo>
                    <a:lnTo>
                      <a:pt x="110" y="5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4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4" y="116"/>
                    </a:lnTo>
                    <a:lnTo>
                      <a:pt x="96" y="125"/>
                    </a:lnTo>
                    <a:lnTo>
                      <a:pt x="119" y="131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6" y="137"/>
                    </a:lnTo>
                    <a:lnTo>
                      <a:pt x="156" y="146"/>
                    </a:lnTo>
                    <a:lnTo>
                      <a:pt x="143" y="156"/>
                    </a:lnTo>
                    <a:lnTo>
                      <a:pt x="125" y="164"/>
                    </a:lnTo>
                    <a:lnTo>
                      <a:pt x="102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Freeform 72"/>
              <p:cNvSpPr>
                <a:spLocks/>
              </p:cNvSpPr>
              <p:nvPr/>
            </p:nvSpPr>
            <p:spPr bwMode="auto">
              <a:xfrm>
                <a:off x="1680" y="2283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1 w 192"/>
                  <a:gd name="T9" fmla="*/ 149 h 172"/>
                  <a:gd name="T10" fmla="*/ 16 w 192"/>
                  <a:gd name="T11" fmla="*/ 139 h 172"/>
                  <a:gd name="T12" fmla="*/ 6 w 192"/>
                  <a:gd name="T13" fmla="*/ 126 h 172"/>
                  <a:gd name="T14" fmla="*/ 0 w 192"/>
                  <a:gd name="T15" fmla="*/ 112 h 172"/>
                  <a:gd name="T16" fmla="*/ 3 w 192"/>
                  <a:gd name="T17" fmla="*/ 98 h 172"/>
                  <a:gd name="T18" fmla="*/ 3 w 192"/>
                  <a:gd name="T19" fmla="*/ 93 h 172"/>
                  <a:gd name="T20" fmla="*/ 3 w 192"/>
                  <a:gd name="T21" fmla="*/ 81 h 172"/>
                  <a:gd name="T22" fmla="*/ 5 w 192"/>
                  <a:gd name="T23" fmla="*/ 64 h 172"/>
                  <a:gd name="T24" fmla="*/ 12 w 192"/>
                  <a:gd name="T25" fmla="*/ 44 h 172"/>
                  <a:gd name="T26" fmla="*/ 24 w 192"/>
                  <a:gd name="T27" fmla="*/ 25 h 172"/>
                  <a:gd name="T28" fmla="*/ 44 w 192"/>
                  <a:gd name="T29" fmla="*/ 9 h 172"/>
                  <a:gd name="T30" fmla="*/ 72 w 192"/>
                  <a:gd name="T31" fmla="*/ 1 h 172"/>
                  <a:gd name="T32" fmla="*/ 111 w 192"/>
                  <a:gd name="T33" fmla="*/ 0 h 172"/>
                  <a:gd name="T34" fmla="*/ 114 w 192"/>
                  <a:gd name="T35" fmla="*/ 0 h 172"/>
                  <a:gd name="T36" fmla="*/ 121 w 192"/>
                  <a:gd name="T37" fmla="*/ 1 h 172"/>
                  <a:gd name="T38" fmla="*/ 132 w 192"/>
                  <a:gd name="T39" fmla="*/ 3 h 172"/>
                  <a:gd name="T40" fmla="*/ 145 w 192"/>
                  <a:gd name="T41" fmla="*/ 9 h 172"/>
                  <a:gd name="T42" fmla="*/ 159 w 192"/>
                  <a:gd name="T43" fmla="*/ 19 h 172"/>
                  <a:gd name="T44" fmla="*/ 172 w 192"/>
                  <a:gd name="T45" fmla="*/ 34 h 172"/>
                  <a:gd name="T46" fmla="*/ 184 w 192"/>
                  <a:gd name="T47" fmla="*/ 53 h 172"/>
                  <a:gd name="T48" fmla="*/ 192 w 192"/>
                  <a:gd name="T49" fmla="*/ 79 h 172"/>
                  <a:gd name="T50" fmla="*/ 190 w 192"/>
                  <a:gd name="T51" fmla="*/ 77 h 172"/>
                  <a:gd name="T52" fmla="*/ 181 w 192"/>
                  <a:gd name="T53" fmla="*/ 72 h 172"/>
                  <a:gd name="T54" fmla="*/ 171 w 192"/>
                  <a:gd name="T55" fmla="*/ 65 h 172"/>
                  <a:gd name="T56" fmla="*/ 156 w 192"/>
                  <a:gd name="T57" fmla="*/ 58 h 172"/>
                  <a:gd name="T58" fmla="*/ 140 w 192"/>
                  <a:gd name="T59" fmla="*/ 53 h 172"/>
                  <a:gd name="T60" fmla="*/ 124 w 192"/>
                  <a:gd name="T61" fmla="*/ 50 h 172"/>
                  <a:gd name="T62" fmla="*/ 109 w 192"/>
                  <a:gd name="T63" fmla="*/ 54 h 172"/>
                  <a:gd name="T64" fmla="*/ 95 w 192"/>
                  <a:gd name="T65" fmla="*/ 62 h 172"/>
                  <a:gd name="T66" fmla="*/ 92 w 192"/>
                  <a:gd name="T67" fmla="*/ 65 h 172"/>
                  <a:gd name="T68" fmla="*/ 87 w 192"/>
                  <a:gd name="T69" fmla="*/ 72 h 172"/>
                  <a:gd name="T70" fmla="*/ 82 w 192"/>
                  <a:gd name="T71" fmla="*/ 82 h 172"/>
                  <a:gd name="T72" fmla="*/ 78 w 192"/>
                  <a:gd name="T73" fmla="*/ 93 h 172"/>
                  <a:gd name="T74" fmla="*/ 78 w 192"/>
                  <a:gd name="T75" fmla="*/ 105 h 172"/>
                  <a:gd name="T76" fmla="*/ 82 w 192"/>
                  <a:gd name="T77" fmla="*/ 116 h 172"/>
                  <a:gd name="T78" fmla="*/ 95 w 192"/>
                  <a:gd name="T79" fmla="*/ 125 h 172"/>
                  <a:gd name="T80" fmla="*/ 117 w 192"/>
                  <a:gd name="T81" fmla="*/ 131 h 172"/>
                  <a:gd name="T82" fmla="*/ 174 w 192"/>
                  <a:gd name="T83" fmla="*/ 120 h 172"/>
                  <a:gd name="T84" fmla="*/ 173 w 192"/>
                  <a:gd name="T85" fmla="*/ 123 h 172"/>
                  <a:gd name="T86" fmla="*/ 171 w 192"/>
                  <a:gd name="T87" fmla="*/ 129 h 172"/>
                  <a:gd name="T88" fmla="*/ 165 w 192"/>
                  <a:gd name="T89" fmla="*/ 137 h 172"/>
                  <a:gd name="T90" fmla="*/ 155 w 192"/>
                  <a:gd name="T91" fmla="*/ 146 h 172"/>
                  <a:gd name="T92" fmla="*/ 142 w 192"/>
                  <a:gd name="T93" fmla="*/ 155 h 172"/>
                  <a:gd name="T94" fmla="*/ 124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49"/>
                    </a:lnTo>
                    <a:lnTo>
                      <a:pt x="16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4" y="9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3"/>
                    </a:lnTo>
                    <a:lnTo>
                      <a:pt x="145" y="9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4" y="53"/>
                    </a:lnTo>
                    <a:lnTo>
                      <a:pt x="192" y="79"/>
                    </a:lnTo>
                    <a:lnTo>
                      <a:pt x="190" y="77"/>
                    </a:lnTo>
                    <a:lnTo>
                      <a:pt x="181" y="72"/>
                    </a:lnTo>
                    <a:lnTo>
                      <a:pt x="171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0"/>
                    </a:lnTo>
                    <a:lnTo>
                      <a:pt x="109" y="54"/>
                    </a:lnTo>
                    <a:lnTo>
                      <a:pt x="95" y="62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2" y="116"/>
                    </a:lnTo>
                    <a:lnTo>
                      <a:pt x="95" y="125"/>
                    </a:lnTo>
                    <a:lnTo>
                      <a:pt x="117" y="131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Freeform 73"/>
              <p:cNvSpPr>
                <a:spLocks/>
              </p:cNvSpPr>
              <p:nvPr/>
            </p:nvSpPr>
            <p:spPr bwMode="auto">
              <a:xfrm>
                <a:off x="1680" y="2283"/>
                <a:ext cx="64" cy="57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1 w 192"/>
                  <a:gd name="T11" fmla="*/ 149 h 172"/>
                  <a:gd name="T12" fmla="*/ 16 w 192"/>
                  <a:gd name="T13" fmla="*/ 139 h 172"/>
                  <a:gd name="T14" fmla="*/ 6 w 192"/>
                  <a:gd name="T15" fmla="*/ 126 h 172"/>
                  <a:gd name="T16" fmla="*/ 0 w 192"/>
                  <a:gd name="T17" fmla="*/ 112 h 172"/>
                  <a:gd name="T18" fmla="*/ 3 w 192"/>
                  <a:gd name="T19" fmla="*/ 98 h 172"/>
                  <a:gd name="T20" fmla="*/ 3 w 192"/>
                  <a:gd name="T21" fmla="*/ 98 h 172"/>
                  <a:gd name="T22" fmla="*/ 3 w 192"/>
                  <a:gd name="T23" fmla="*/ 93 h 172"/>
                  <a:gd name="T24" fmla="*/ 3 w 192"/>
                  <a:gd name="T25" fmla="*/ 81 h 172"/>
                  <a:gd name="T26" fmla="*/ 5 w 192"/>
                  <a:gd name="T27" fmla="*/ 64 h 172"/>
                  <a:gd name="T28" fmla="*/ 12 w 192"/>
                  <a:gd name="T29" fmla="*/ 44 h 172"/>
                  <a:gd name="T30" fmla="*/ 24 w 192"/>
                  <a:gd name="T31" fmla="*/ 25 h 172"/>
                  <a:gd name="T32" fmla="*/ 44 w 192"/>
                  <a:gd name="T33" fmla="*/ 9 h 172"/>
                  <a:gd name="T34" fmla="*/ 72 w 192"/>
                  <a:gd name="T35" fmla="*/ 1 h 172"/>
                  <a:gd name="T36" fmla="*/ 111 w 192"/>
                  <a:gd name="T37" fmla="*/ 0 h 172"/>
                  <a:gd name="T38" fmla="*/ 111 w 192"/>
                  <a:gd name="T39" fmla="*/ 0 h 172"/>
                  <a:gd name="T40" fmla="*/ 114 w 192"/>
                  <a:gd name="T41" fmla="*/ 0 h 172"/>
                  <a:gd name="T42" fmla="*/ 121 w 192"/>
                  <a:gd name="T43" fmla="*/ 1 h 172"/>
                  <a:gd name="T44" fmla="*/ 132 w 192"/>
                  <a:gd name="T45" fmla="*/ 3 h 172"/>
                  <a:gd name="T46" fmla="*/ 145 w 192"/>
                  <a:gd name="T47" fmla="*/ 9 h 172"/>
                  <a:gd name="T48" fmla="*/ 159 w 192"/>
                  <a:gd name="T49" fmla="*/ 19 h 172"/>
                  <a:gd name="T50" fmla="*/ 172 w 192"/>
                  <a:gd name="T51" fmla="*/ 34 h 172"/>
                  <a:gd name="T52" fmla="*/ 184 w 192"/>
                  <a:gd name="T53" fmla="*/ 53 h 172"/>
                  <a:gd name="T54" fmla="*/ 192 w 192"/>
                  <a:gd name="T55" fmla="*/ 79 h 172"/>
                  <a:gd name="T56" fmla="*/ 192 w 192"/>
                  <a:gd name="T57" fmla="*/ 79 h 172"/>
                  <a:gd name="T58" fmla="*/ 190 w 192"/>
                  <a:gd name="T59" fmla="*/ 77 h 172"/>
                  <a:gd name="T60" fmla="*/ 181 w 192"/>
                  <a:gd name="T61" fmla="*/ 72 h 172"/>
                  <a:gd name="T62" fmla="*/ 171 w 192"/>
                  <a:gd name="T63" fmla="*/ 65 h 172"/>
                  <a:gd name="T64" fmla="*/ 156 w 192"/>
                  <a:gd name="T65" fmla="*/ 58 h 172"/>
                  <a:gd name="T66" fmla="*/ 140 w 192"/>
                  <a:gd name="T67" fmla="*/ 53 h 172"/>
                  <a:gd name="T68" fmla="*/ 124 w 192"/>
                  <a:gd name="T69" fmla="*/ 50 h 172"/>
                  <a:gd name="T70" fmla="*/ 109 w 192"/>
                  <a:gd name="T71" fmla="*/ 54 h 172"/>
                  <a:gd name="T72" fmla="*/ 95 w 192"/>
                  <a:gd name="T73" fmla="*/ 62 h 172"/>
                  <a:gd name="T74" fmla="*/ 95 w 192"/>
                  <a:gd name="T75" fmla="*/ 62 h 172"/>
                  <a:gd name="T76" fmla="*/ 92 w 192"/>
                  <a:gd name="T77" fmla="*/ 65 h 172"/>
                  <a:gd name="T78" fmla="*/ 87 w 192"/>
                  <a:gd name="T79" fmla="*/ 72 h 172"/>
                  <a:gd name="T80" fmla="*/ 82 w 192"/>
                  <a:gd name="T81" fmla="*/ 82 h 172"/>
                  <a:gd name="T82" fmla="*/ 78 w 192"/>
                  <a:gd name="T83" fmla="*/ 93 h 172"/>
                  <a:gd name="T84" fmla="*/ 78 w 192"/>
                  <a:gd name="T85" fmla="*/ 105 h 172"/>
                  <a:gd name="T86" fmla="*/ 82 w 192"/>
                  <a:gd name="T87" fmla="*/ 116 h 172"/>
                  <a:gd name="T88" fmla="*/ 95 w 192"/>
                  <a:gd name="T89" fmla="*/ 125 h 172"/>
                  <a:gd name="T90" fmla="*/ 117 w 192"/>
                  <a:gd name="T91" fmla="*/ 131 h 172"/>
                  <a:gd name="T92" fmla="*/ 174 w 192"/>
                  <a:gd name="T93" fmla="*/ 120 h 172"/>
                  <a:gd name="T94" fmla="*/ 174 w 192"/>
                  <a:gd name="T95" fmla="*/ 120 h 172"/>
                  <a:gd name="T96" fmla="*/ 173 w 192"/>
                  <a:gd name="T97" fmla="*/ 123 h 172"/>
                  <a:gd name="T98" fmla="*/ 171 w 192"/>
                  <a:gd name="T99" fmla="*/ 129 h 172"/>
                  <a:gd name="T100" fmla="*/ 165 w 192"/>
                  <a:gd name="T101" fmla="*/ 137 h 172"/>
                  <a:gd name="T102" fmla="*/ 155 w 192"/>
                  <a:gd name="T103" fmla="*/ 146 h 172"/>
                  <a:gd name="T104" fmla="*/ 142 w 192"/>
                  <a:gd name="T105" fmla="*/ 155 h 172"/>
                  <a:gd name="T106" fmla="*/ 124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1" y="149"/>
                    </a:lnTo>
                    <a:lnTo>
                      <a:pt x="16" y="139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8"/>
                    </a:lnTo>
                    <a:lnTo>
                      <a:pt x="3" y="98"/>
                    </a:lnTo>
                    <a:lnTo>
                      <a:pt x="3" y="93"/>
                    </a:lnTo>
                    <a:lnTo>
                      <a:pt x="3" y="81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4" y="9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3"/>
                    </a:lnTo>
                    <a:lnTo>
                      <a:pt x="145" y="9"/>
                    </a:lnTo>
                    <a:lnTo>
                      <a:pt x="159" y="19"/>
                    </a:lnTo>
                    <a:lnTo>
                      <a:pt x="172" y="34"/>
                    </a:lnTo>
                    <a:lnTo>
                      <a:pt x="184" y="53"/>
                    </a:lnTo>
                    <a:lnTo>
                      <a:pt x="192" y="79"/>
                    </a:lnTo>
                    <a:lnTo>
                      <a:pt x="192" y="79"/>
                    </a:lnTo>
                    <a:lnTo>
                      <a:pt x="190" y="77"/>
                    </a:lnTo>
                    <a:lnTo>
                      <a:pt x="181" y="72"/>
                    </a:lnTo>
                    <a:lnTo>
                      <a:pt x="171" y="65"/>
                    </a:lnTo>
                    <a:lnTo>
                      <a:pt x="156" y="58"/>
                    </a:lnTo>
                    <a:lnTo>
                      <a:pt x="140" y="53"/>
                    </a:lnTo>
                    <a:lnTo>
                      <a:pt x="124" y="50"/>
                    </a:lnTo>
                    <a:lnTo>
                      <a:pt x="109" y="5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2" y="65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2" y="116"/>
                    </a:lnTo>
                    <a:lnTo>
                      <a:pt x="95" y="125"/>
                    </a:lnTo>
                    <a:lnTo>
                      <a:pt x="117" y="131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Freeform 74"/>
              <p:cNvSpPr>
                <a:spLocks/>
              </p:cNvSpPr>
              <p:nvPr/>
            </p:nvSpPr>
            <p:spPr bwMode="auto">
              <a:xfrm>
                <a:off x="1688" y="2286"/>
                <a:ext cx="64" cy="58"/>
              </a:xfrm>
              <a:custGeom>
                <a:avLst/>
                <a:gdLst>
                  <a:gd name="T0" fmla="*/ 72 w 192"/>
                  <a:gd name="T1" fmla="*/ 172 h 172"/>
                  <a:gd name="T2" fmla="*/ 68 w 192"/>
                  <a:gd name="T3" fmla="*/ 171 h 172"/>
                  <a:gd name="T4" fmla="*/ 58 w 192"/>
                  <a:gd name="T5" fmla="*/ 166 h 172"/>
                  <a:gd name="T6" fmla="*/ 45 w 192"/>
                  <a:gd name="T7" fmla="*/ 159 h 172"/>
                  <a:gd name="T8" fmla="*/ 30 w 192"/>
                  <a:gd name="T9" fmla="*/ 151 h 172"/>
                  <a:gd name="T10" fmla="*/ 16 w 192"/>
                  <a:gd name="T11" fmla="*/ 140 h 172"/>
                  <a:gd name="T12" fmla="*/ 6 w 192"/>
                  <a:gd name="T13" fmla="*/ 126 h 172"/>
                  <a:gd name="T14" fmla="*/ 0 w 192"/>
                  <a:gd name="T15" fmla="*/ 112 h 172"/>
                  <a:gd name="T16" fmla="*/ 3 w 192"/>
                  <a:gd name="T17" fmla="*/ 97 h 172"/>
                  <a:gd name="T18" fmla="*/ 3 w 192"/>
                  <a:gd name="T19" fmla="*/ 93 h 172"/>
                  <a:gd name="T20" fmla="*/ 3 w 192"/>
                  <a:gd name="T21" fmla="*/ 80 h 172"/>
                  <a:gd name="T22" fmla="*/ 5 w 192"/>
                  <a:gd name="T23" fmla="*/ 64 h 172"/>
                  <a:gd name="T24" fmla="*/ 12 w 192"/>
                  <a:gd name="T25" fmla="*/ 44 h 172"/>
                  <a:gd name="T26" fmla="*/ 24 w 192"/>
                  <a:gd name="T27" fmla="*/ 26 h 172"/>
                  <a:gd name="T28" fmla="*/ 44 w 192"/>
                  <a:gd name="T29" fmla="*/ 10 h 172"/>
                  <a:gd name="T30" fmla="*/ 72 w 192"/>
                  <a:gd name="T31" fmla="*/ 1 h 172"/>
                  <a:gd name="T32" fmla="*/ 111 w 192"/>
                  <a:gd name="T33" fmla="*/ 0 h 172"/>
                  <a:gd name="T34" fmla="*/ 114 w 192"/>
                  <a:gd name="T35" fmla="*/ 0 h 172"/>
                  <a:gd name="T36" fmla="*/ 121 w 192"/>
                  <a:gd name="T37" fmla="*/ 1 h 172"/>
                  <a:gd name="T38" fmla="*/ 132 w 192"/>
                  <a:gd name="T39" fmla="*/ 4 h 172"/>
                  <a:gd name="T40" fmla="*/ 145 w 192"/>
                  <a:gd name="T41" fmla="*/ 9 h 172"/>
                  <a:gd name="T42" fmla="*/ 158 w 192"/>
                  <a:gd name="T43" fmla="*/ 19 h 172"/>
                  <a:gd name="T44" fmla="*/ 172 w 192"/>
                  <a:gd name="T45" fmla="*/ 33 h 172"/>
                  <a:gd name="T46" fmla="*/ 184 w 192"/>
                  <a:gd name="T47" fmla="*/ 54 h 172"/>
                  <a:gd name="T48" fmla="*/ 192 w 192"/>
                  <a:gd name="T49" fmla="*/ 80 h 172"/>
                  <a:gd name="T50" fmla="*/ 190 w 192"/>
                  <a:gd name="T51" fmla="*/ 78 h 172"/>
                  <a:gd name="T52" fmla="*/ 181 w 192"/>
                  <a:gd name="T53" fmla="*/ 73 h 172"/>
                  <a:gd name="T54" fmla="*/ 171 w 192"/>
                  <a:gd name="T55" fmla="*/ 66 h 172"/>
                  <a:gd name="T56" fmla="*/ 156 w 192"/>
                  <a:gd name="T57" fmla="*/ 59 h 172"/>
                  <a:gd name="T58" fmla="*/ 140 w 192"/>
                  <a:gd name="T59" fmla="*/ 54 h 172"/>
                  <a:gd name="T60" fmla="*/ 123 w 192"/>
                  <a:gd name="T61" fmla="*/ 51 h 172"/>
                  <a:gd name="T62" fmla="*/ 109 w 192"/>
                  <a:gd name="T63" fmla="*/ 54 h 172"/>
                  <a:gd name="T64" fmla="*/ 94 w 192"/>
                  <a:gd name="T65" fmla="*/ 64 h 172"/>
                  <a:gd name="T66" fmla="*/ 92 w 192"/>
                  <a:gd name="T67" fmla="*/ 66 h 172"/>
                  <a:gd name="T68" fmla="*/ 87 w 192"/>
                  <a:gd name="T69" fmla="*/ 72 h 172"/>
                  <a:gd name="T70" fmla="*/ 82 w 192"/>
                  <a:gd name="T71" fmla="*/ 82 h 172"/>
                  <a:gd name="T72" fmla="*/ 78 w 192"/>
                  <a:gd name="T73" fmla="*/ 94 h 172"/>
                  <a:gd name="T74" fmla="*/ 78 w 192"/>
                  <a:gd name="T75" fmla="*/ 106 h 172"/>
                  <a:gd name="T76" fmla="*/ 82 w 192"/>
                  <a:gd name="T77" fmla="*/ 117 h 172"/>
                  <a:gd name="T78" fmla="*/ 94 w 192"/>
                  <a:gd name="T79" fmla="*/ 126 h 172"/>
                  <a:gd name="T80" fmla="*/ 117 w 192"/>
                  <a:gd name="T81" fmla="*/ 132 h 172"/>
                  <a:gd name="T82" fmla="*/ 174 w 192"/>
                  <a:gd name="T83" fmla="*/ 120 h 172"/>
                  <a:gd name="T84" fmla="*/ 173 w 192"/>
                  <a:gd name="T85" fmla="*/ 123 h 172"/>
                  <a:gd name="T86" fmla="*/ 171 w 192"/>
                  <a:gd name="T87" fmla="*/ 129 h 172"/>
                  <a:gd name="T88" fmla="*/ 165 w 192"/>
                  <a:gd name="T89" fmla="*/ 137 h 172"/>
                  <a:gd name="T90" fmla="*/ 155 w 192"/>
                  <a:gd name="T91" fmla="*/ 146 h 172"/>
                  <a:gd name="T92" fmla="*/ 142 w 192"/>
                  <a:gd name="T93" fmla="*/ 155 h 172"/>
                  <a:gd name="T94" fmla="*/ 123 w 192"/>
                  <a:gd name="T95" fmla="*/ 164 h 172"/>
                  <a:gd name="T96" fmla="*/ 101 w 192"/>
                  <a:gd name="T97" fmla="*/ 170 h 172"/>
                  <a:gd name="T98" fmla="*/ 72 w 192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0" y="151"/>
                    </a:lnTo>
                    <a:lnTo>
                      <a:pt x="16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4" y="10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4"/>
                    </a:lnTo>
                    <a:lnTo>
                      <a:pt x="145" y="9"/>
                    </a:lnTo>
                    <a:lnTo>
                      <a:pt x="158" y="19"/>
                    </a:lnTo>
                    <a:lnTo>
                      <a:pt x="172" y="33"/>
                    </a:lnTo>
                    <a:lnTo>
                      <a:pt x="184" y="54"/>
                    </a:lnTo>
                    <a:lnTo>
                      <a:pt x="192" y="80"/>
                    </a:lnTo>
                    <a:lnTo>
                      <a:pt x="190" y="78"/>
                    </a:lnTo>
                    <a:lnTo>
                      <a:pt x="181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2" y="117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3" y="164"/>
                    </a:lnTo>
                    <a:lnTo>
                      <a:pt x="101" y="170"/>
                    </a:lnTo>
                    <a:lnTo>
                      <a:pt x="72" y="17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Freeform 75"/>
              <p:cNvSpPr>
                <a:spLocks/>
              </p:cNvSpPr>
              <p:nvPr/>
            </p:nvSpPr>
            <p:spPr bwMode="auto">
              <a:xfrm>
                <a:off x="1688" y="2286"/>
                <a:ext cx="64" cy="58"/>
              </a:xfrm>
              <a:custGeom>
                <a:avLst/>
                <a:gdLst>
                  <a:gd name="T0" fmla="*/ 72 w 192"/>
                  <a:gd name="T1" fmla="*/ 172 h 172"/>
                  <a:gd name="T2" fmla="*/ 72 w 192"/>
                  <a:gd name="T3" fmla="*/ 172 h 172"/>
                  <a:gd name="T4" fmla="*/ 68 w 192"/>
                  <a:gd name="T5" fmla="*/ 171 h 172"/>
                  <a:gd name="T6" fmla="*/ 58 w 192"/>
                  <a:gd name="T7" fmla="*/ 166 h 172"/>
                  <a:gd name="T8" fmla="*/ 45 w 192"/>
                  <a:gd name="T9" fmla="*/ 159 h 172"/>
                  <a:gd name="T10" fmla="*/ 30 w 192"/>
                  <a:gd name="T11" fmla="*/ 151 h 172"/>
                  <a:gd name="T12" fmla="*/ 16 w 192"/>
                  <a:gd name="T13" fmla="*/ 140 h 172"/>
                  <a:gd name="T14" fmla="*/ 6 w 192"/>
                  <a:gd name="T15" fmla="*/ 126 h 172"/>
                  <a:gd name="T16" fmla="*/ 0 w 192"/>
                  <a:gd name="T17" fmla="*/ 112 h 172"/>
                  <a:gd name="T18" fmla="*/ 3 w 192"/>
                  <a:gd name="T19" fmla="*/ 97 h 172"/>
                  <a:gd name="T20" fmla="*/ 3 w 192"/>
                  <a:gd name="T21" fmla="*/ 97 h 172"/>
                  <a:gd name="T22" fmla="*/ 3 w 192"/>
                  <a:gd name="T23" fmla="*/ 93 h 172"/>
                  <a:gd name="T24" fmla="*/ 3 w 192"/>
                  <a:gd name="T25" fmla="*/ 80 h 172"/>
                  <a:gd name="T26" fmla="*/ 5 w 192"/>
                  <a:gd name="T27" fmla="*/ 64 h 172"/>
                  <a:gd name="T28" fmla="*/ 12 w 192"/>
                  <a:gd name="T29" fmla="*/ 44 h 172"/>
                  <a:gd name="T30" fmla="*/ 24 w 192"/>
                  <a:gd name="T31" fmla="*/ 26 h 172"/>
                  <a:gd name="T32" fmla="*/ 44 w 192"/>
                  <a:gd name="T33" fmla="*/ 10 h 172"/>
                  <a:gd name="T34" fmla="*/ 72 w 192"/>
                  <a:gd name="T35" fmla="*/ 1 h 172"/>
                  <a:gd name="T36" fmla="*/ 111 w 192"/>
                  <a:gd name="T37" fmla="*/ 0 h 172"/>
                  <a:gd name="T38" fmla="*/ 111 w 192"/>
                  <a:gd name="T39" fmla="*/ 0 h 172"/>
                  <a:gd name="T40" fmla="*/ 114 w 192"/>
                  <a:gd name="T41" fmla="*/ 0 h 172"/>
                  <a:gd name="T42" fmla="*/ 121 w 192"/>
                  <a:gd name="T43" fmla="*/ 1 h 172"/>
                  <a:gd name="T44" fmla="*/ 132 w 192"/>
                  <a:gd name="T45" fmla="*/ 4 h 172"/>
                  <a:gd name="T46" fmla="*/ 145 w 192"/>
                  <a:gd name="T47" fmla="*/ 9 h 172"/>
                  <a:gd name="T48" fmla="*/ 158 w 192"/>
                  <a:gd name="T49" fmla="*/ 19 h 172"/>
                  <a:gd name="T50" fmla="*/ 172 w 192"/>
                  <a:gd name="T51" fmla="*/ 33 h 172"/>
                  <a:gd name="T52" fmla="*/ 184 w 192"/>
                  <a:gd name="T53" fmla="*/ 54 h 172"/>
                  <a:gd name="T54" fmla="*/ 192 w 192"/>
                  <a:gd name="T55" fmla="*/ 80 h 172"/>
                  <a:gd name="T56" fmla="*/ 192 w 192"/>
                  <a:gd name="T57" fmla="*/ 80 h 172"/>
                  <a:gd name="T58" fmla="*/ 190 w 192"/>
                  <a:gd name="T59" fmla="*/ 78 h 172"/>
                  <a:gd name="T60" fmla="*/ 181 w 192"/>
                  <a:gd name="T61" fmla="*/ 73 h 172"/>
                  <a:gd name="T62" fmla="*/ 171 w 192"/>
                  <a:gd name="T63" fmla="*/ 66 h 172"/>
                  <a:gd name="T64" fmla="*/ 156 w 192"/>
                  <a:gd name="T65" fmla="*/ 59 h 172"/>
                  <a:gd name="T66" fmla="*/ 140 w 192"/>
                  <a:gd name="T67" fmla="*/ 54 h 172"/>
                  <a:gd name="T68" fmla="*/ 123 w 192"/>
                  <a:gd name="T69" fmla="*/ 51 h 172"/>
                  <a:gd name="T70" fmla="*/ 109 w 192"/>
                  <a:gd name="T71" fmla="*/ 54 h 172"/>
                  <a:gd name="T72" fmla="*/ 94 w 192"/>
                  <a:gd name="T73" fmla="*/ 64 h 172"/>
                  <a:gd name="T74" fmla="*/ 94 w 192"/>
                  <a:gd name="T75" fmla="*/ 64 h 172"/>
                  <a:gd name="T76" fmla="*/ 92 w 192"/>
                  <a:gd name="T77" fmla="*/ 66 h 172"/>
                  <a:gd name="T78" fmla="*/ 87 w 192"/>
                  <a:gd name="T79" fmla="*/ 72 h 172"/>
                  <a:gd name="T80" fmla="*/ 82 w 192"/>
                  <a:gd name="T81" fmla="*/ 82 h 172"/>
                  <a:gd name="T82" fmla="*/ 78 w 192"/>
                  <a:gd name="T83" fmla="*/ 94 h 172"/>
                  <a:gd name="T84" fmla="*/ 78 w 192"/>
                  <a:gd name="T85" fmla="*/ 106 h 172"/>
                  <a:gd name="T86" fmla="*/ 82 w 192"/>
                  <a:gd name="T87" fmla="*/ 117 h 172"/>
                  <a:gd name="T88" fmla="*/ 94 w 192"/>
                  <a:gd name="T89" fmla="*/ 126 h 172"/>
                  <a:gd name="T90" fmla="*/ 117 w 192"/>
                  <a:gd name="T91" fmla="*/ 132 h 172"/>
                  <a:gd name="T92" fmla="*/ 174 w 192"/>
                  <a:gd name="T93" fmla="*/ 120 h 172"/>
                  <a:gd name="T94" fmla="*/ 174 w 192"/>
                  <a:gd name="T95" fmla="*/ 120 h 172"/>
                  <a:gd name="T96" fmla="*/ 173 w 192"/>
                  <a:gd name="T97" fmla="*/ 123 h 172"/>
                  <a:gd name="T98" fmla="*/ 171 w 192"/>
                  <a:gd name="T99" fmla="*/ 129 h 172"/>
                  <a:gd name="T100" fmla="*/ 165 w 192"/>
                  <a:gd name="T101" fmla="*/ 137 h 172"/>
                  <a:gd name="T102" fmla="*/ 155 w 192"/>
                  <a:gd name="T103" fmla="*/ 146 h 172"/>
                  <a:gd name="T104" fmla="*/ 142 w 192"/>
                  <a:gd name="T105" fmla="*/ 155 h 172"/>
                  <a:gd name="T106" fmla="*/ 123 w 192"/>
                  <a:gd name="T107" fmla="*/ 164 h 172"/>
                  <a:gd name="T108" fmla="*/ 101 w 192"/>
                  <a:gd name="T109" fmla="*/ 170 h 172"/>
                  <a:gd name="T110" fmla="*/ 72 w 192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2">
                    <a:moveTo>
                      <a:pt x="72" y="172"/>
                    </a:moveTo>
                    <a:lnTo>
                      <a:pt x="72" y="172"/>
                    </a:lnTo>
                    <a:lnTo>
                      <a:pt x="68" y="171"/>
                    </a:lnTo>
                    <a:lnTo>
                      <a:pt x="58" y="166"/>
                    </a:lnTo>
                    <a:lnTo>
                      <a:pt x="45" y="159"/>
                    </a:lnTo>
                    <a:lnTo>
                      <a:pt x="30" y="151"/>
                    </a:lnTo>
                    <a:lnTo>
                      <a:pt x="16" y="140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6"/>
                    </a:lnTo>
                    <a:lnTo>
                      <a:pt x="44" y="10"/>
                    </a:lnTo>
                    <a:lnTo>
                      <a:pt x="72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21" y="1"/>
                    </a:lnTo>
                    <a:lnTo>
                      <a:pt x="132" y="4"/>
                    </a:lnTo>
                    <a:lnTo>
                      <a:pt x="145" y="9"/>
                    </a:lnTo>
                    <a:lnTo>
                      <a:pt x="158" y="19"/>
                    </a:lnTo>
                    <a:lnTo>
                      <a:pt x="172" y="33"/>
                    </a:lnTo>
                    <a:lnTo>
                      <a:pt x="184" y="5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0" y="78"/>
                    </a:lnTo>
                    <a:lnTo>
                      <a:pt x="181" y="73"/>
                    </a:lnTo>
                    <a:lnTo>
                      <a:pt x="171" y="66"/>
                    </a:lnTo>
                    <a:lnTo>
                      <a:pt x="156" y="59"/>
                    </a:lnTo>
                    <a:lnTo>
                      <a:pt x="140" y="54"/>
                    </a:lnTo>
                    <a:lnTo>
                      <a:pt x="123" y="51"/>
                    </a:lnTo>
                    <a:lnTo>
                      <a:pt x="109" y="5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6"/>
                    </a:lnTo>
                    <a:lnTo>
                      <a:pt x="87" y="72"/>
                    </a:lnTo>
                    <a:lnTo>
                      <a:pt x="82" y="82"/>
                    </a:lnTo>
                    <a:lnTo>
                      <a:pt x="78" y="94"/>
                    </a:lnTo>
                    <a:lnTo>
                      <a:pt x="78" y="106"/>
                    </a:lnTo>
                    <a:lnTo>
                      <a:pt x="82" y="117"/>
                    </a:lnTo>
                    <a:lnTo>
                      <a:pt x="94" y="126"/>
                    </a:lnTo>
                    <a:lnTo>
                      <a:pt x="117" y="132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3" y="123"/>
                    </a:lnTo>
                    <a:lnTo>
                      <a:pt x="171" y="129"/>
                    </a:lnTo>
                    <a:lnTo>
                      <a:pt x="165" y="137"/>
                    </a:lnTo>
                    <a:lnTo>
                      <a:pt x="155" y="146"/>
                    </a:lnTo>
                    <a:lnTo>
                      <a:pt x="142" y="155"/>
                    </a:lnTo>
                    <a:lnTo>
                      <a:pt x="123" y="164"/>
                    </a:lnTo>
                    <a:lnTo>
                      <a:pt x="101" y="170"/>
                    </a:lnTo>
                    <a:lnTo>
                      <a:pt x="72" y="17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Freeform 76"/>
              <p:cNvSpPr>
                <a:spLocks/>
              </p:cNvSpPr>
              <p:nvPr/>
            </p:nvSpPr>
            <p:spPr bwMode="auto">
              <a:xfrm>
                <a:off x="1697" y="2298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69 w 193"/>
                  <a:gd name="T3" fmla="*/ 171 h 172"/>
                  <a:gd name="T4" fmla="*/ 59 w 193"/>
                  <a:gd name="T5" fmla="*/ 166 h 172"/>
                  <a:gd name="T6" fmla="*/ 46 w 193"/>
                  <a:gd name="T7" fmla="*/ 159 h 172"/>
                  <a:gd name="T8" fmla="*/ 31 w 193"/>
                  <a:gd name="T9" fmla="*/ 149 h 172"/>
                  <a:gd name="T10" fmla="*/ 17 w 193"/>
                  <a:gd name="T11" fmla="*/ 138 h 172"/>
                  <a:gd name="T12" fmla="*/ 6 w 193"/>
                  <a:gd name="T13" fmla="*/ 126 h 172"/>
                  <a:gd name="T14" fmla="*/ 0 w 193"/>
                  <a:gd name="T15" fmla="*/ 112 h 172"/>
                  <a:gd name="T16" fmla="*/ 2 w 193"/>
                  <a:gd name="T17" fmla="*/ 97 h 172"/>
                  <a:gd name="T18" fmla="*/ 2 w 193"/>
                  <a:gd name="T19" fmla="*/ 93 h 172"/>
                  <a:gd name="T20" fmla="*/ 2 w 193"/>
                  <a:gd name="T21" fmla="*/ 80 h 172"/>
                  <a:gd name="T22" fmla="*/ 5 w 193"/>
                  <a:gd name="T23" fmla="*/ 64 h 172"/>
                  <a:gd name="T24" fmla="*/ 12 w 193"/>
                  <a:gd name="T25" fmla="*/ 44 h 172"/>
                  <a:gd name="T26" fmla="*/ 24 w 193"/>
                  <a:gd name="T27" fmla="*/ 25 h 172"/>
                  <a:gd name="T28" fmla="*/ 45 w 193"/>
                  <a:gd name="T29" fmla="*/ 9 h 172"/>
                  <a:gd name="T30" fmla="*/ 73 w 193"/>
                  <a:gd name="T31" fmla="*/ 1 h 172"/>
                  <a:gd name="T32" fmla="*/ 112 w 193"/>
                  <a:gd name="T33" fmla="*/ 0 h 172"/>
                  <a:gd name="T34" fmla="*/ 115 w 193"/>
                  <a:gd name="T35" fmla="*/ 0 h 172"/>
                  <a:gd name="T36" fmla="*/ 122 w 193"/>
                  <a:gd name="T37" fmla="*/ 1 h 172"/>
                  <a:gd name="T38" fmla="*/ 133 w 193"/>
                  <a:gd name="T39" fmla="*/ 3 h 172"/>
                  <a:gd name="T40" fmla="*/ 146 w 193"/>
                  <a:gd name="T41" fmla="*/ 9 h 172"/>
                  <a:gd name="T42" fmla="*/ 159 w 193"/>
                  <a:gd name="T43" fmla="*/ 19 h 172"/>
                  <a:gd name="T44" fmla="*/ 173 w 193"/>
                  <a:gd name="T45" fmla="*/ 33 h 172"/>
                  <a:gd name="T46" fmla="*/ 185 w 193"/>
                  <a:gd name="T47" fmla="*/ 53 h 172"/>
                  <a:gd name="T48" fmla="*/ 193 w 193"/>
                  <a:gd name="T49" fmla="*/ 79 h 172"/>
                  <a:gd name="T50" fmla="*/ 191 w 193"/>
                  <a:gd name="T51" fmla="*/ 77 h 172"/>
                  <a:gd name="T52" fmla="*/ 182 w 193"/>
                  <a:gd name="T53" fmla="*/ 72 h 172"/>
                  <a:gd name="T54" fmla="*/ 172 w 193"/>
                  <a:gd name="T55" fmla="*/ 65 h 172"/>
                  <a:gd name="T56" fmla="*/ 157 w 193"/>
                  <a:gd name="T57" fmla="*/ 58 h 172"/>
                  <a:gd name="T58" fmla="*/ 141 w 193"/>
                  <a:gd name="T59" fmla="*/ 53 h 172"/>
                  <a:gd name="T60" fmla="*/ 124 w 193"/>
                  <a:gd name="T61" fmla="*/ 50 h 172"/>
                  <a:gd name="T62" fmla="*/ 110 w 193"/>
                  <a:gd name="T63" fmla="*/ 54 h 172"/>
                  <a:gd name="T64" fmla="*/ 95 w 193"/>
                  <a:gd name="T65" fmla="*/ 62 h 172"/>
                  <a:gd name="T66" fmla="*/ 93 w 193"/>
                  <a:gd name="T67" fmla="*/ 65 h 172"/>
                  <a:gd name="T68" fmla="*/ 88 w 193"/>
                  <a:gd name="T69" fmla="*/ 72 h 172"/>
                  <a:gd name="T70" fmla="*/ 83 w 193"/>
                  <a:gd name="T71" fmla="*/ 82 h 172"/>
                  <a:gd name="T72" fmla="*/ 79 w 193"/>
                  <a:gd name="T73" fmla="*/ 93 h 172"/>
                  <a:gd name="T74" fmla="*/ 79 w 193"/>
                  <a:gd name="T75" fmla="*/ 105 h 172"/>
                  <a:gd name="T76" fmla="*/ 83 w 193"/>
                  <a:gd name="T77" fmla="*/ 116 h 172"/>
                  <a:gd name="T78" fmla="*/ 95 w 193"/>
                  <a:gd name="T79" fmla="*/ 125 h 172"/>
                  <a:gd name="T80" fmla="*/ 118 w 193"/>
                  <a:gd name="T81" fmla="*/ 131 h 172"/>
                  <a:gd name="T82" fmla="*/ 175 w 193"/>
                  <a:gd name="T83" fmla="*/ 120 h 172"/>
                  <a:gd name="T84" fmla="*/ 174 w 193"/>
                  <a:gd name="T85" fmla="*/ 123 h 172"/>
                  <a:gd name="T86" fmla="*/ 172 w 193"/>
                  <a:gd name="T87" fmla="*/ 129 h 172"/>
                  <a:gd name="T88" fmla="*/ 165 w 193"/>
                  <a:gd name="T89" fmla="*/ 137 h 172"/>
                  <a:gd name="T90" fmla="*/ 156 w 193"/>
                  <a:gd name="T91" fmla="*/ 146 h 172"/>
                  <a:gd name="T92" fmla="*/ 143 w 193"/>
                  <a:gd name="T93" fmla="*/ 155 h 172"/>
                  <a:gd name="T94" fmla="*/ 124 w 193"/>
                  <a:gd name="T95" fmla="*/ 164 h 172"/>
                  <a:gd name="T96" fmla="*/ 101 w 193"/>
                  <a:gd name="T97" fmla="*/ 170 h 172"/>
                  <a:gd name="T98" fmla="*/ 73 w 193"/>
                  <a:gd name="T9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1" y="149"/>
                    </a:lnTo>
                    <a:lnTo>
                      <a:pt x="17" y="138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2" y="93"/>
                    </a:lnTo>
                    <a:lnTo>
                      <a:pt x="2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59" y="19"/>
                    </a:lnTo>
                    <a:lnTo>
                      <a:pt x="173" y="33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2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0"/>
                    </a:lnTo>
                    <a:lnTo>
                      <a:pt x="110" y="54"/>
                    </a:lnTo>
                    <a:lnTo>
                      <a:pt x="95" y="62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3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3" y="116"/>
                    </a:lnTo>
                    <a:lnTo>
                      <a:pt x="95" y="125"/>
                    </a:lnTo>
                    <a:lnTo>
                      <a:pt x="118" y="131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Freeform 77"/>
              <p:cNvSpPr>
                <a:spLocks/>
              </p:cNvSpPr>
              <p:nvPr/>
            </p:nvSpPr>
            <p:spPr bwMode="auto">
              <a:xfrm>
                <a:off x="1697" y="2298"/>
                <a:ext cx="64" cy="57"/>
              </a:xfrm>
              <a:custGeom>
                <a:avLst/>
                <a:gdLst>
                  <a:gd name="T0" fmla="*/ 73 w 193"/>
                  <a:gd name="T1" fmla="*/ 172 h 172"/>
                  <a:gd name="T2" fmla="*/ 73 w 193"/>
                  <a:gd name="T3" fmla="*/ 172 h 172"/>
                  <a:gd name="T4" fmla="*/ 69 w 193"/>
                  <a:gd name="T5" fmla="*/ 171 h 172"/>
                  <a:gd name="T6" fmla="*/ 59 w 193"/>
                  <a:gd name="T7" fmla="*/ 166 h 172"/>
                  <a:gd name="T8" fmla="*/ 46 w 193"/>
                  <a:gd name="T9" fmla="*/ 159 h 172"/>
                  <a:gd name="T10" fmla="*/ 31 w 193"/>
                  <a:gd name="T11" fmla="*/ 149 h 172"/>
                  <a:gd name="T12" fmla="*/ 17 w 193"/>
                  <a:gd name="T13" fmla="*/ 138 h 172"/>
                  <a:gd name="T14" fmla="*/ 6 w 193"/>
                  <a:gd name="T15" fmla="*/ 126 h 172"/>
                  <a:gd name="T16" fmla="*/ 0 w 193"/>
                  <a:gd name="T17" fmla="*/ 112 h 172"/>
                  <a:gd name="T18" fmla="*/ 2 w 193"/>
                  <a:gd name="T19" fmla="*/ 97 h 172"/>
                  <a:gd name="T20" fmla="*/ 2 w 193"/>
                  <a:gd name="T21" fmla="*/ 97 h 172"/>
                  <a:gd name="T22" fmla="*/ 2 w 193"/>
                  <a:gd name="T23" fmla="*/ 93 h 172"/>
                  <a:gd name="T24" fmla="*/ 2 w 193"/>
                  <a:gd name="T25" fmla="*/ 80 h 172"/>
                  <a:gd name="T26" fmla="*/ 5 w 193"/>
                  <a:gd name="T27" fmla="*/ 64 h 172"/>
                  <a:gd name="T28" fmla="*/ 12 w 193"/>
                  <a:gd name="T29" fmla="*/ 44 h 172"/>
                  <a:gd name="T30" fmla="*/ 24 w 193"/>
                  <a:gd name="T31" fmla="*/ 25 h 172"/>
                  <a:gd name="T32" fmla="*/ 45 w 193"/>
                  <a:gd name="T33" fmla="*/ 9 h 172"/>
                  <a:gd name="T34" fmla="*/ 73 w 193"/>
                  <a:gd name="T35" fmla="*/ 1 h 172"/>
                  <a:gd name="T36" fmla="*/ 112 w 193"/>
                  <a:gd name="T37" fmla="*/ 0 h 172"/>
                  <a:gd name="T38" fmla="*/ 112 w 193"/>
                  <a:gd name="T39" fmla="*/ 0 h 172"/>
                  <a:gd name="T40" fmla="*/ 115 w 193"/>
                  <a:gd name="T41" fmla="*/ 0 h 172"/>
                  <a:gd name="T42" fmla="*/ 122 w 193"/>
                  <a:gd name="T43" fmla="*/ 1 h 172"/>
                  <a:gd name="T44" fmla="*/ 133 w 193"/>
                  <a:gd name="T45" fmla="*/ 3 h 172"/>
                  <a:gd name="T46" fmla="*/ 146 w 193"/>
                  <a:gd name="T47" fmla="*/ 9 h 172"/>
                  <a:gd name="T48" fmla="*/ 159 w 193"/>
                  <a:gd name="T49" fmla="*/ 19 h 172"/>
                  <a:gd name="T50" fmla="*/ 173 w 193"/>
                  <a:gd name="T51" fmla="*/ 33 h 172"/>
                  <a:gd name="T52" fmla="*/ 185 w 193"/>
                  <a:gd name="T53" fmla="*/ 53 h 172"/>
                  <a:gd name="T54" fmla="*/ 193 w 193"/>
                  <a:gd name="T55" fmla="*/ 79 h 172"/>
                  <a:gd name="T56" fmla="*/ 193 w 193"/>
                  <a:gd name="T57" fmla="*/ 79 h 172"/>
                  <a:gd name="T58" fmla="*/ 191 w 193"/>
                  <a:gd name="T59" fmla="*/ 77 h 172"/>
                  <a:gd name="T60" fmla="*/ 182 w 193"/>
                  <a:gd name="T61" fmla="*/ 72 h 172"/>
                  <a:gd name="T62" fmla="*/ 172 w 193"/>
                  <a:gd name="T63" fmla="*/ 65 h 172"/>
                  <a:gd name="T64" fmla="*/ 157 w 193"/>
                  <a:gd name="T65" fmla="*/ 58 h 172"/>
                  <a:gd name="T66" fmla="*/ 141 w 193"/>
                  <a:gd name="T67" fmla="*/ 53 h 172"/>
                  <a:gd name="T68" fmla="*/ 124 w 193"/>
                  <a:gd name="T69" fmla="*/ 50 h 172"/>
                  <a:gd name="T70" fmla="*/ 110 w 193"/>
                  <a:gd name="T71" fmla="*/ 54 h 172"/>
                  <a:gd name="T72" fmla="*/ 95 w 193"/>
                  <a:gd name="T73" fmla="*/ 62 h 172"/>
                  <a:gd name="T74" fmla="*/ 95 w 193"/>
                  <a:gd name="T75" fmla="*/ 62 h 172"/>
                  <a:gd name="T76" fmla="*/ 93 w 193"/>
                  <a:gd name="T77" fmla="*/ 65 h 172"/>
                  <a:gd name="T78" fmla="*/ 88 w 193"/>
                  <a:gd name="T79" fmla="*/ 72 h 172"/>
                  <a:gd name="T80" fmla="*/ 83 w 193"/>
                  <a:gd name="T81" fmla="*/ 82 h 172"/>
                  <a:gd name="T82" fmla="*/ 79 w 193"/>
                  <a:gd name="T83" fmla="*/ 93 h 172"/>
                  <a:gd name="T84" fmla="*/ 79 w 193"/>
                  <a:gd name="T85" fmla="*/ 105 h 172"/>
                  <a:gd name="T86" fmla="*/ 83 w 193"/>
                  <a:gd name="T87" fmla="*/ 116 h 172"/>
                  <a:gd name="T88" fmla="*/ 95 w 193"/>
                  <a:gd name="T89" fmla="*/ 125 h 172"/>
                  <a:gd name="T90" fmla="*/ 118 w 193"/>
                  <a:gd name="T91" fmla="*/ 131 h 172"/>
                  <a:gd name="T92" fmla="*/ 175 w 193"/>
                  <a:gd name="T93" fmla="*/ 120 h 172"/>
                  <a:gd name="T94" fmla="*/ 175 w 193"/>
                  <a:gd name="T95" fmla="*/ 120 h 172"/>
                  <a:gd name="T96" fmla="*/ 174 w 193"/>
                  <a:gd name="T97" fmla="*/ 123 h 172"/>
                  <a:gd name="T98" fmla="*/ 172 w 193"/>
                  <a:gd name="T99" fmla="*/ 129 h 172"/>
                  <a:gd name="T100" fmla="*/ 165 w 193"/>
                  <a:gd name="T101" fmla="*/ 137 h 172"/>
                  <a:gd name="T102" fmla="*/ 156 w 193"/>
                  <a:gd name="T103" fmla="*/ 146 h 172"/>
                  <a:gd name="T104" fmla="*/ 143 w 193"/>
                  <a:gd name="T105" fmla="*/ 155 h 172"/>
                  <a:gd name="T106" fmla="*/ 124 w 193"/>
                  <a:gd name="T107" fmla="*/ 164 h 172"/>
                  <a:gd name="T108" fmla="*/ 101 w 193"/>
                  <a:gd name="T109" fmla="*/ 170 h 172"/>
                  <a:gd name="T110" fmla="*/ 73 w 193"/>
                  <a:gd name="T11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2">
                    <a:moveTo>
                      <a:pt x="73" y="172"/>
                    </a:moveTo>
                    <a:lnTo>
                      <a:pt x="73" y="172"/>
                    </a:lnTo>
                    <a:lnTo>
                      <a:pt x="69" y="171"/>
                    </a:lnTo>
                    <a:lnTo>
                      <a:pt x="59" y="166"/>
                    </a:lnTo>
                    <a:lnTo>
                      <a:pt x="46" y="159"/>
                    </a:lnTo>
                    <a:lnTo>
                      <a:pt x="31" y="149"/>
                    </a:lnTo>
                    <a:lnTo>
                      <a:pt x="17" y="138"/>
                    </a:lnTo>
                    <a:lnTo>
                      <a:pt x="6" y="126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2" y="93"/>
                    </a:lnTo>
                    <a:lnTo>
                      <a:pt x="2" y="80"/>
                    </a:lnTo>
                    <a:lnTo>
                      <a:pt x="5" y="64"/>
                    </a:lnTo>
                    <a:lnTo>
                      <a:pt x="12" y="44"/>
                    </a:lnTo>
                    <a:lnTo>
                      <a:pt x="24" y="25"/>
                    </a:lnTo>
                    <a:lnTo>
                      <a:pt x="45" y="9"/>
                    </a:lnTo>
                    <a:lnTo>
                      <a:pt x="73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1"/>
                    </a:lnTo>
                    <a:lnTo>
                      <a:pt x="133" y="3"/>
                    </a:lnTo>
                    <a:lnTo>
                      <a:pt x="146" y="9"/>
                    </a:lnTo>
                    <a:lnTo>
                      <a:pt x="159" y="19"/>
                    </a:lnTo>
                    <a:lnTo>
                      <a:pt x="173" y="33"/>
                    </a:lnTo>
                    <a:lnTo>
                      <a:pt x="185" y="53"/>
                    </a:lnTo>
                    <a:lnTo>
                      <a:pt x="193" y="79"/>
                    </a:lnTo>
                    <a:lnTo>
                      <a:pt x="193" y="79"/>
                    </a:lnTo>
                    <a:lnTo>
                      <a:pt x="191" y="77"/>
                    </a:lnTo>
                    <a:lnTo>
                      <a:pt x="182" y="72"/>
                    </a:lnTo>
                    <a:lnTo>
                      <a:pt x="172" y="65"/>
                    </a:lnTo>
                    <a:lnTo>
                      <a:pt x="157" y="58"/>
                    </a:lnTo>
                    <a:lnTo>
                      <a:pt x="141" y="53"/>
                    </a:lnTo>
                    <a:lnTo>
                      <a:pt x="124" y="50"/>
                    </a:lnTo>
                    <a:lnTo>
                      <a:pt x="110" y="54"/>
                    </a:lnTo>
                    <a:lnTo>
                      <a:pt x="95" y="62"/>
                    </a:lnTo>
                    <a:lnTo>
                      <a:pt x="95" y="62"/>
                    </a:lnTo>
                    <a:lnTo>
                      <a:pt x="93" y="65"/>
                    </a:lnTo>
                    <a:lnTo>
                      <a:pt x="88" y="72"/>
                    </a:lnTo>
                    <a:lnTo>
                      <a:pt x="83" y="82"/>
                    </a:lnTo>
                    <a:lnTo>
                      <a:pt x="79" y="93"/>
                    </a:lnTo>
                    <a:lnTo>
                      <a:pt x="79" y="105"/>
                    </a:lnTo>
                    <a:lnTo>
                      <a:pt x="83" y="116"/>
                    </a:lnTo>
                    <a:lnTo>
                      <a:pt x="95" y="125"/>
                    </a:lnTo>
                    <a:lnTo>
                      <a:pt x="118" y="131"/>
                    </a:lnTo>
                    <a:lnTo>
                      <a:pt x="175" y="120"/>
                    </a:lnTo>
                    <a:lnTo>
                      <a:pt x="175" y="120"/>
                    </a:lnTo>
                    <a:lnTo>
                      <a:pt x="174" y="123"/>
                    </a:lnTo>
                    <a:lnTo>
                      <a:pt x="172" y="129"/>
                    </a:lnTo>
                    <a:lnTo>
                      <a:pt x="165" y="137"/>
                    </a:lnTo>
                    <a:lnTo>
                      <a:pt x="156" y="146"/>
                    </a:lnTo>
                    <a:lnTo>
                      <a:pt x="143" y="155"/>
                    </a:lnTo>
                    <a:lnTo>
                      <a:pt x="124" y="164"/>
                    </a:lnTo>
                    <a:lnTo>
                      <a:pt x="101" y="170"/>
                    </a:lnTo>
                    <a:lnTo>
                      <a:pt x="73" y="17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Freeform 78"/>
              <p:cNvSpPr>
                <a:spLocks/>
              </p:cNvSpPr>
              <p:nvPr/>
            </p:nvSpPr>
            <p:spPr bwMode="auto">
              <a:xfrm>
                <a:off x="1707" y="230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3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2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2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4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60 h 173"/>
                  <a:gd name="T58" fmla="*/ 140 w 192"/>
                  <a:gd name="T59" fmla="*/ 54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3 h 173"/>
                  <a:gd name="T66" fmla="*/ 92 w 192"/>
                  <a:gd name="T67" fmla="*/ 66 h 173"/>
                  <a:gd name="T68" fmla="*/ 87 w 192"/>
                  <a:gd name="T69" fmla="*/ 73 h 173"/>
                  <a:gd name="T70" fmla="*/ 82 w 192"/>
                  <a:gd name="T71" fmla="*/ 83 h 173"/>
                  <a:gd name="T72" fmla="*/ 79 w 192"/>
                  <a:gd name="T73" fmla="*/ 93 h 173"/>
                  <a:gd name="T74" fmla="*/ 77 w 192"/>
                  <a:gd name="T75" fmla="*/ 106 h 173"/>
                  <a:gd name="T76" fmla="*/ 82 w 192"/>
                  <a:gd name="T77" fmla="*/ 118 h 173"/>
                  <a:gd name="T78" fmla="*/ 95 w 192"/>
                  <a:gd name="T79" fmla="*/ 127 h 173"/>
                  <a:gd name="T80" fmla="*/ 117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4 h 173"/>
                  <a:gd name="T86" fmla="*/ 172 w 192"/>
                  <a:gd name="T87" fmla="*/ 130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3 w 192"/>
                  <a:gd name="T93" fmla="*/ 156 h 173"/>
                  <a:gd name="T94" fmla="*/ 124 w 192"/>
                  <a:gd name="T95" fmla="*/ 165 h 173"/>
                  <a:gd name="T96" fmla="*/ 100 w 192"/>
                  <a:gd name="T97" fmla="*/ 171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2" y="66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9" y="93"/>
                    </a:lnTo>
                    <a:lnTo>
                      <a:pt x="77" y="106"/>
                    </a:lnTo>
                    <a:lnTo>
                      <a:pt x="82" y="118"/>
                    </a:lnTo>
                    <a:lnTo>
                      <a:pt x="95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2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Freeform 79"/>
              <p:cNvSpPr>
                <a:spLocks/>
              </p:cNvSpPr>
              <p:nvPr/>
            </p:nvSpPr>
            <p:spPr bwMode="auto">
              <a:xfrm>
                <a:off x="1707" y="2303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3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2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2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4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60 h 173"/>
                  <a:gd name="T66" fmla="*/ 140 w 192"/>
                  <a:gd name="T67" fmla="*/ 54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3 h 173"/>
                  <a:gd name="T74" fmla="*/ 94 w 192"/>
                  <a:gd name="T75" fmla="*/ 63 h 173"/>
                  <a:gd name="T76" fmla="*/ 92 w 192"/>
                  <a:gd name="T77" fmla="*/ 66 h 173"/>
                  <a:gd name="T78" fmla="*/ 87 w 192"/>
                  <a:gd name="T79" fmla="*/ 73 h 173"/>
                  <a:gd name="T80" fmla="*/ 82 w 192"/>
                  <a:gd name="T81" fmla="*/ 83 h 173"/>
                  <a:gd name="T82" fmla="*/ 79 w 192"/>
                  <a:gd name="T83" fmla="*/ 93 h 173"/>
                  <a:gd name="T84" fmla="*/ 77 w 192"/>
                  <a:gd name="T85" fmla="*/ 106 h 173"/>
                  <a:gd name="T86" fmla="*/ 82 w 192"/>
                  <a:gd name="T87" fmla="*/ 118 h 173"/>
                  <a:gd name="T88" fmla="*/ 95 w 192"/>
                  <a:gd name="T89" fmla="*/ 127 h 173"/>
                  <a:gd name="T90" fmla="*/ 117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4 h 173"/>
                  <a:gd name="T98" fmla="*/ 172 w 192"/>
                  <a:gd name="T99" fmla="*/ 130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3 w 192"/>
                  <a:gd name="T105" fmla="*/ 156 h 173"/>
                  <a:gd name="T106" fmla="*/ 124 w 192"/>
                  <a:gd name="T107" fmla="*/ 165 h 173"/>
                  <a:gd name="T108" fmla="*/ 100 w 192"/>
                  <a:gd name="T109" fmla="*/ 171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4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2" y="66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9" y="93"/>
                    </a:lnTo>
                    <a:lnTo>
                      <a:pt x="77" y="106"/>
                    </a:lnTo>
                    <a:lnTo>
                      <a:pt x="82" y="118"/>
                    </a:lnTo>
                    <a:lnTo>
                      <a:pt x="95" y="127"/>
                    </a:lnTo>
                    <a:lnTo>
                      <a:pt x="117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2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3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Freeform 80"/>
              <p:cNvSpPr>
                <a:spLocks/>
              </p:cNvSpPr>
              <p:nvPr/>
            </p:nvSpPr>
            <p:spPr bwMode="auto">
              <a:xfrm>
                <a:off x="1714" y="2311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68 w 192"/>
                  <a:gd name="T3" fmla="*/ 172 h 173"/>
                  <a:gd name="T4" fmla="*/ 58 w 192"/>
                  <a:gd name="T5" fmla="*/ 167 h 173"/>
                  <a:gd name="T6" fmla="*/ 45 w 192"/>
                  <a:gd name="T7" fmla="*/ 160 h 173"/>
                  <a:gd name="T8" fmla="*/ 30 w 192"/>
                  <a:gd name="T9" fmla="*/ 150 h 173"/>
                  <a:gd name="T10" fmla="*/ 17 w 192"/>
                  <a:gd name="T11" fmla="*/ 139 h 173"/>
                  <a:gd name="T12" fmla="*/ 6 w 192"/>
                  <a:gd name="T13" fmla="*/ 127 h 173"/>
                  <a:gd name="T14" fmla="*/ 0 w 192"/>
                  <a:gd name="T15" fmla="*/ 113 h 173"/>
                  <a:gd name="T16" fmla="*/ 2 w 192"/>
                  <a:gd name="T17" fmla="*/ 98 h 173"/>
                  <a:gd name="T18" fmla="*/ 2 w 192"/>
                  <a:gd name="T19" fmla="*/ 93 h 173"/>
                  <a:gd name="T20" fmla="*/ 2 w 192"/>
                  <a:gd name="T21" fmla="*/ 81 h 173"/>
                  <a:gd name="T22" fmla="*/ 5 w 192"/>
                  <a:gd name="T23" fmla="*/ 64 h 173"/>
                  <a:gd name="T24" fmla="*/ 12 w 192"/>
                  <a:gd name="T25" fmla="*/ 45 h 173"/>
                  <a:gd name="T26" fmla="*/ 24 w 192"/>
                  <a:gd name="T27" fmla="*/ 27 h 173"/>
                  <a:gd name="T28" fmla="*/ 45 w 192"/>
                  <a:gd name="T29" fmla="*/ 11 h 173"/>
                  <a:gd name="T30" fmla="*/ 72 w 192"/>
                  <a:gd name="T31" fmla="*/ 2 h 173"/>
                  <a:gd name="T32" fmla="*/ 112 w 192"/>
                  <a:gd name="T33" fmla="*/ 0 h 173"/>
                  <a:gd name="T34" fmla="*/ 115 w 192"/>
                  <a:gd name="T35" fmla="*/ 0 h 173"/>
                  <a:gd name="T36" fmla="*/ 122 w 192"/>
                  <a:gd name="T37" fmla="*/ 2 h 173"/>
                  <a:gd name="T38" fmla="*/ 133 w 192"/>
                  <a:gd name="T39" fmla="*/ 5 h 173"/>
                  <a:gd name="T40" fmla="*/ 146 w 192"/>
                  <a:gd name="T41" fmla="*/ 10 h 173"/>
                  <a:gd name="T42" fmla="*/ 159 w 192"/>
                  <a:gd name="T43" fmla="*/ 20 h 173"/>
                  <a:gd name="T44" fmla="*/ 173 w 192"/>
                  <a:gd name="T45" fmla="*/ 34 h 173"/>
                  <a:gd name="T46" fmla="*/ 184 w 192"/>
                  <a:gd name="T47" fmla="*/ 55 h 173"/>
                  <a:gd name="T48" fmla="*/ 192 w 192"/>
                  <a:gd name="T49" fmla="*/ 81 h 173"/>
                  <a:gd name="T50" fmla="*/ 190 w 192"/>
                  <a:gd name="T51" fmla="*/ 79 h 173"/>
                  <a:gd name="T52" fmla="*/ 181 w 192"/>
                  <a:gd name="T53" fmla="*/ 74 h 173"/>
                  <a:gd name="T54" fmla="*/ 170 w 192"/>
                  <a:gd name="T55" fmla="*/ 67 h 173"/>
                  <a:gd name="T56" fmla="*/ 156 w 192"/>
                  <a:gd name="T57" fmla="*/ 60 h 173"/>
                  <a:gd name="T58" fmla="*/ 140 w 192"/>
                  <a:gd name="T59" fmla="*/ 55 h 173"/>
                  <a:gd name="T60" fmla="*/ 124 w 192"/>
                  <a:gd name="T61" fmla="*/ 52 h 173"/>
                  <a:gd name="T62" fmla="*/ 109 w 192"/>
                  <a:gd name="T63" fmla="*/ 55 h 173"/>
                  <a:gd name="T64" fmla="*/ 94 w 192"/>
                  <a:gd name="T65" fmla="*/ 64 h 173"/>
                  <a:gd name="T66" fmla="*/ 92 w 192"/>
                  <a:gd name="T67" fmla="*/ 67 h 173"/>
                  <a:gd name="T68" fmla="*/ 87 w 192"/>
                  <a:gd name="T69" fmla="*/ 73 h 173"/>
                  <a:gd name="T70" fmla="*/ 82 w 192"/>
                  <a:gd name="T71" fmla="*/ 83 h 173"/>
                  <a:gd name="T72" fmla="*/ 78 w 192"/>
                  <a:gd name="T73" fmla="*/ 95 h 173"/>
                  <a:gd name="T74" fmla="*/ 77 w 192"/>
                  <a:gd name="T75" fmla="*/ 107 h 173"/>
                  <a:gd name="T76" fmla="*/ 83 w 192"/>
                  <a:gd name="T77" fmla="*/ 118 h 173"/>
                  <a:gd name="T78" fmla="*/ 95 w 192"/>
                  <a:gd name="T79" fmla="*/ 127 h 173"/>
                  <a:gd name="T80" fmla="*/ 118 w 192"/>
                  <a:gd name="T81" fmla="*/ 133 h 173"/>
                  <a:gd name="T82" fmla="*/ 175 w 192"/>
                  <a:gd name="T83" fmla="*/ 121 h 173"/>
                  <a:gd name="T84" fmla="*/ 174 w 192"/>
                  <a:gd name="T85" fmla="*/ 124 h 173"/>
                  <a:gd name="T86" fmla="*/ 171 w 192"/>
                  <a:gd name="T87" fmla="*/ 130 h 173"/>
                  <a:gd name="T88" fmla="*/ 165 w 192"/>
                  <a:gd name="T89" fmla="*/ 138 h 173"/>
                  <a:gd name="T90" fmla="*/ 156 w 192"/>
                  <a:gd name="T91" fmla="*/ 147 h 173"/>
                  <a:gd name="T92" fmla="*/ 142 w 192"/>
                  <a:gd name="T93" fmla="*/ 156 h 173"/>
                  <a:gd name="T94" fmla="*/ 124 w 192"/>
                  <a:gd name="T95" fmla="*/ 165 h 173"/>
                  <a:gd name="T96" fmla="*/ 100 w 192"/>
                  <a:gd name="T97" fmla="*/ 171 h 173"/>
                  <a:gd name="T98" fmla="*/ 71 w 192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5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4"/>
                    </a:lnTo>
                    <a:lnTo>
                      <a:pt x="92" y="67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8" y="95"/>
                    </a:lnTo>
                    <a:lnTo>
                      <a:pt x="77" y="107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Freeform 81"/>
              <p:cNvSpPr>
                <a:spLocks/>
              </p:cNvSpPr>
              <p:nvPr/>
            </p:nvSpPr>
            <p:spPr bwMode="auto">
              <a:xfrm>
                <a:off x="1714" y="2311"/>
                <a:ext cx="64" cy="58"/>
              </a:xfrm>
              <a:custGeom>
                <a:avLst/>
                <a:gdLst>
                  <a:gd name="T0" fmla="*/ 71 w 192"/>
                  <a:gd name="T1" fmla="*/ 173 h 173"/>
                  <a:gd name="T2" fmla="*/ 71 w 192"/>
                  <a:gd name="T3" fmla="*/ 173 h 173"/>
                  <a:gd name="T4" fmla="*/ 68 w 192"/>
                  <a:gd name="T5" fmla="*/ 172 h 173"/>
                  <a:gd name="T6" fmla="*/ 58 w 192"/>
                  <a:gd name="T7" fmla="*/ 167 h 173"/>
                  <a:gd name="T8" fmla="*/ 45 w 192"/>
                  <a:gd name="T9" fmla="*/ 160 h 173"/>
                  <a:gd name="T10" fmla="*/ 30 w 192"/>
                  <a:gd name="T11" fmla="*/ 150 h 173"/>
                  <a:gd name="T12" fmla="*/ 17 w 192"/>
                  <a:gd name="T13" fmla="*/ 139 h 173"/>
                  <a:gd name="T14" fmla="*/ 6 w 192"/>
                  <a:gd name="T15" fmla="*/ 127 h 173"/>
                  <a:gd name="T16" fmla="*/ 0 w 192"/>
                  <a:gd name="T17" fmla="*/ 113 h 173"/>
                  <a:gd name="T18" fmla="*/ 2 w 192"/>
                  <a:gd name="T19" fmla="*/ 98 h 173"/>
                  <a:gd name="T20" fmla="*/ 2 w 192"/>
                  <a:gd name="T21" fmla="*/ 98 h 173"/>
                  <a:gd name="T22" fmla="*/ 2 w 192"/>
                  <a:gd name="T23" fmla="*/ 93 h 173"/>
                  <a:gd name="T24" fmla="*/ 2 w 192"/>
                  <a:gd name="T25" fmla="*/ 81 h 173"/>
                  <a:gd name="T26" fmla="*/ 5 w 192"/>
                  <a:gd name="T27" fmla="*/ 64 h 173"/>
                  <a:gd name="T28" fmla="*/ 12 w 192"/>
                  <a:gd name="T29" fmla="*/ 45 h 173"/>
                  <a:gd name="T30" fmla="*/ 24 w 192"/>
                  <a:gd name="T31" fmla="*/ 27 h 173"/>
                  <a:gd name="T32" fmla="*/ 45 w 192"/>
                  <a:gd name="T33" fmla="*/ 11 h 173"/>
                  <a:gd name="T34" fmla="*/ 72 w 192"/>
                  <a:gd name="T35" fmla="*/ 2 h 173"/>
                  <a:gd name="T36" fmla="*/ 112 w 192"/>
                  <a:gd name="T37" fmla="*/ 0 h 173"/>
                  <a:gd name="T38" fmla="*/ 112 w 192"/>
                  <a:gd name="T39" fmla="*/ 0 h 173"/>
                  <a:gd name="T40" fmla="*/ 115 w 192"/>
                  <a:gd name="T41" fmla="*/ 0 h 173"/>
                  <a:gd name="T42" fmla="*/ 122 w 192"/>
                  <a:gd name="T43" fmla="*/ 2 h 173"/>
                  <a:gd name="T44" fmla="*/ 133 w 192"/>
                  <a:gd name="T45" fmla="*/ 5 h 173"/>
                  <a:gd name="T46" fmla="*/ 146 w 192"/>
                  <a:gd name="T47" fmla="*/ 10 h 173"/>
                  <a:gd name="T48" fmla="*/ 159 w 192"/>
                  <a:gd name="T49" fmla="*/ 20 h 173"/>
                  <a:gd name="T50" fmla="*/ 173 w 192"/>
                  <a:gd name="T51" fmla="*/ 34 h 173"/>
                  <a:gd name="T52" fmla="*/ 184 w 192"/>
                  <a:gd name="T53" fmla="*/ 55 h 173"/>
                  <a:gd name="T54" fmla="*/ 192 w 192"/>
                  <a:gd name="T55" fmla="*/ 81 h 173"/>
                  <a:gd name="T56" fmla="*/ 192 w 192"/>
                  <a:gd name="T57" fmla="*/ 81 h 173"/>
                  <a:gd name="T58" fmla="*/ 190 w 192"/>
                  <a:gd name="T59" fmla="*/ 79 h 173"/>
                  <a:gd name="T60" fmla="*/ 181 w 192"/>
                  <a:gd name="T61" fmla="*/ 74 h 173"/>
                  <a:gd name="T62" fmla="*/ 170 w 192"/>
                  <a:gd name="T63" fmla="*/ 67 h 173"/>
                  <a:gd name="T64" fmla="*/ 156 w 192"/>
                  <a:gd name="T65" fmla="*/ 60 h 173"/>
                  <a:gd name="T66" fmla="*/ 140 w 192"/>
                  <a:gd name="T67" fmla="*/ 55 h 173"/>
                  <a:gd name="T68" fmla="*/ 124 w 192"/>
                  <a:gd name="T69" fmla="*/ 52 h 173"/>
                  <a:gd name="T70" fmla="*/ 109 w 192"/>
                  <a:gd name="T71" fmla="*/ 55 h 173"/>
                  <a:gd name="T72" fmla="*/ 94 w 192"/>
                  <a:gd name="T73" fmla="*/ 64 h 173"/>
                  <a:gd name="T74" fmla="*/ 94 w 192"/>
                  <a:gd name="T75" fmla="*/ 64 h 173"/>
                  <a:gd name="T76" fmla="*/ 92 w 192"/>
                  <a:gd name="T77" fmla="*/ 67 h 173"/>
                  <a:gd name="T78" fmla="*/ 87 w 192"/>
                  <a:gd name="T79" fmla="*/ 73 h 173"/>
                  <a:gd name="T80" fmla="*/ 82 w 192"/>
                  <a:gd name="T81" fmla="*/ 83 h 173"/>
                  <a:gd name="T82" fmla="*/ 78 w 192"/>
                  <a:gd name="T83" fmla="*/ 95 h 173"/>
                  <a:gd name="T84" fmla="*/ 77 w 192"/>
                  <a:gd name="T85" fmla="*/ 107 h 173"/>
                  <a:gd name="T86" fmla="*/ 83 w 192"/>
                  <a:gd name="T87" fmla="*/ 118 h 173"/>
                  <a:gd name="T88" fmla="*/ 95 w 192"/>
                  <a:gd name="T89" fmla="*/ 127 h 173"/>
                  <a:gd name="T90" fmla="*/ 118 w 192"/>
                  <a:gd name="T91" fmla="*/ 133 h 173"/>
                  <a:gd name="T92" fmla="*/ 175 w 192"/>
                  <a:gd name="T93" fmla="*/ 121 h 173"/>
                  <a:gd name="T94" fmla="*/ 175 w 192"/>
                  <a:gd name="T95" fmla="*/ 121 h 173"/>
                  <a:gd name="T96" fmla="*/ 174 w 192"/>
                  <a:gd name="T97" fmla="*/ 124 h 173"/>
                  <a:gd name="T98" fmla="*/ 171 w 192"/>
                  <a:gd name="T99" fmla="*/ 130 h 173"/>
                  <a:gd name="T100" fmla="*/ 165 w 192"/>
                  <a:gd name="T101" fmla="*/ 138 h 173"/>
                  <a:gd name="T102" fmla="*/ 156 w 192"/>
                  <a:gd name="T103" fmla="*/ 147 h 173"/>
                  <a:gd name="T104" fmla="*/ 142 w 192"/>
                  <a:gd name="T105" fmla="*/ 156 h 173"/>
                  <a:gd name="T106" fmla="*/ 124 w 192"/>
                  <a:gd name="T107" fmla="*/ 165 h 173"/>
                  <a:gd name="T108" fmla="*/ 100 w 192"/>
                  <a:gd name="T109" fmla="*/ 171 h 173"/>
                  <a:gd name="T110" fmla="*/ 71 w 192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7"/>
                    </a:lnTo>
                    <a:lnTo>
                      <a:pt x="45" y="11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4" y="55"/>
                    </a:lnTo>
                    <a:lnTo>
                      <a:pt x="192" y="81"/>
                    </a:lnTo>
                    <a:lnTo>
                      <a:pt x="192" y="81"/>
                    </a:lnTo>
                    <a:lnTo>
                      <a:pt x="190" y="79"/>
                    </a:lnTo>
                    <a:lnTo>
                      <a:pt x="181" y="74"/>
                    </a:lnTo>
                    <a:lnTo>
                      <a:pt x="170" y="67"/>
                    </a:lnTo>
                    <a:lnTo>
                      <a:pt x="156" y="60"/>
                    </a:lnTo>
                    <a:lnTo>
                      <a:pt x="140" y="55"/>
                    </a:lnTo>
                    <a:lnTo>
                      <a:pt x="124" y="52"/>
                    </a:lnTo>
                    <a:lnTo>
                      <a:pt x="109" y="55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2" y="67"/>
                    </a:lnTo>
                    <a:lnTo>
                      <a:pt x="87" y="73"/>
                    </a:lnTo>
                    <a:lnTo>
                      <a:pt x="82" y="83"/>
                    </a:lnTo>
                    <a:lnTo>
                      <a:pt x="78" y="95"/>
                    </a:lnTo>
                    <a:lnTo>
                      <a:pt x="77" y="107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Freeform 82"/>
              <p:cNvSpPr>
                <a:spLocks/>
              </p:cNvSpPr>
              <p:nvPr/>
            </p:nvSpPr>
            <p:spPr bwMode="auto">
              <a:xfrm>
                <a:off x="1722" y="2313"/>
                <a:ext cx="64" cy="58"/>
              </a:xfrm>
              <a:custGeom>
                <a:avLst/>
                <a:gdLst>
                  <a:gd name="T0" fmla="*/ 71 w 193"/>
                  <a:gd name="T1" fmla="*/ 173 h 173"/>
                  <a:gd name="T2" fmla="*/ 68 w 193"/>
                  <a:gd name="T3" fmla="*/ 172 h 173"/>
                  <a:gd name="T4" fmla="*/ 58 w 193"/>
                  <a:gd name="T5" fmla="*/ 167 h 173"/>
                  <a:gd name="T6" fmla="*/ 45 w 193"/>
                  <a:gd name="T7" fmla="*/ 160 h 173"/>
                  <a:gd name="T8" fmla="*/ 30 w 193"/>
                  <a:gd name="T9" fmla="*/ 150 h 173"/>
                  <a:gd name="T10" fmla="*/ 17 w 193"/>
                  <a:gd name="T11" fmla="*/ 139 h 173"/>
                  <a:gd name="T12" fmla="*/ 6 w 193"/>
                  <a:gd name="T13" fmla="*/ 127 h 173"/>
                  <a:gd name="T14" fmla="*/ 0 w 193"/>
                  <a:gd name="T15" fmla="*/ 113 h 173"/>
                  <a:gd name="T16" fmla="*/ 2 w 193"/>
                  <a:gd name="T17" fmla="*/ 98 h 173"/>
                  <a:gd name="T18" fmla="*/ 2 w 193"/>
                  <a:gd name="T19" fmla="*/ 93 h 173"/>
                  <a:gd name="T20" fmla="*/ 2 w 193"/>
                  <a:gd name="T21" fmla="*/ 81 h 173"/>
                  <a:gd name="T22" fmla="*/ 5 w 193"/>
                  <a:gd name="T23" fmla="*/ 64 h 173"/>
                  <a:gd name="T24" fmla="*/ 12 w 193"/>
                  <a:gd name="T25" fmla="*/ 45 h 173"/>
                  <a:gd name="T26" fmla="*/ 24 w 193"/>
                  <a:gd name="T27" fmla="*/ 26 h 173"/>
                  <a:gd name="T28" fmla="*/ 45 w 193"/>
                  <a:gd name="T29" fmla="*/ 10 h 173"/>
                  <a:gd name="T30" fmla="*/ 72 w 193"/>
                  <a:gd name="T31" fmla="*/ 2 h 173"/>
                  <a:gd name="T32" fmla="*/ 112 w 193"/>
                  <a:gd name="T33" fmla="*/ 0 h 173"/>
                  <a:gd name="T34" fmla="*/ 115 w 193"/>
                  <a:gd name="T35" fmla="*/ 0 h 173"/>
                  <a:gd name="T36" fmla="*/ 122 w 193"/>
                  <a:gd name="T37" fmla="*/ 2 h 173"/>
                  <a:gd name="T38" fmla="*/ 133 w 193"/>
                  <a:gd name="T39" fmla="*/ 5 h 173"/>
                  <a:gd name="T40" fmla="*/ 146 w 193"/>
                  <a:gd name="T41" fmla="*/ 10 h 173"/>
                  <a:gd name="T42" fmla="*/ 159 w 193"/>
                  <a:gd name="T43" fmla="*/ 20 h 173"/>
                  <a:gd name="T44" fmla="*/ 173 w 193"/>
                  <a:gd name="T45" fmla="*/ 34 h 173"/>
                  <a:gd name="T46" fmla="*/ 185 w 193"/>
                  <a:gd name="T47" fmla="*/ 55 h 173"/>
                  <a:gd name="T48" fmla="*/ 193 w 193"/>
                  <a:gd name="T49" fmla="*/ 81 h 173"/>
                  <a:gd name="T50" fmla="*/ 191 w 193"/>
                  <a:gd name="T51" fmla="*/ 79 h 173"/>
                  <a:gd name="T52" fmla="*/ 182 w 193"/>
                  <a:gd name="T53" fmla="*/ 74 h 173"/>
                  <a:gd name="T54" fmla="*/ 171 w 193"/>
                  <a:gd name="T55" fmla="*/ 67 h 173"/>
                  <a:gd name="T56" fmla="*/ 157 w 193"/>
                  <a:gd name="T57" fmla="*/ 60 h 173"/>
                  <a:gd name="T58" fmla="*/ 141 w 193"/>
                  <a:gd name="T59" fmla="*/ 54 h 173"/>
                  <a:gd name="T60" fmla="*/ 124 w 193"/>
                  <a:gd name="T61" fmla="*/ 52 h 173"/>
                  <a:gd name="T62" fmla="*/ 110 w 193"/>
                  <a:gd name="T63" fmla="*/ 55 h 173"/>
                  <a:gd name="T64" fmla="*/ 95 w 193"/>
                  <a:gd name="T65" fmla="*/ 63 h 173"/>
                  <a:gd name="T66" fmla="*/ 93 w 193"/>
                  <a:gd name="T67" fmla="*/ 66 h 173"/>
                  <a:gd name="T68" fmla="*/ 88 w 193"/>
                  <a:gd name="T69" fmla="*/ 73 h 173"/>
                  <a:gd name="T70" fmla="*/ 83 w 193"/>
                  <a:gd name="T71" fmla="*/ 83 h 173"/>
                  <a:gd name="T72" fmla="*/ 78 w 193"/>
                  <a:gd name="T73" fmla="*/ 93 h 173"/>
                  <a:gd name="T74" fmla="*/ 78 w 193"/>
                  <a:gd name="T75" fmla="*/ 106 h 173"/>
                  <a:gd name="T76" fmla="*/ 83 w 193"/>
                  <a:gd name="T77" fmla="*/ 116 h 173"/>
                  <a:gd name="T78" fmla="*/ 95 w 193"/>
                  <a:gd name="T79" fmla="*/ 126 h 173"/>
                  <a:gd name="T80" fmla="*/ 118 w 193"/>
                  <a:gd name="T81" fmla="*/ 132 h 173"/>
                  <a:gd name="T82" fmla="*/ 175 w 193"/>
                  <a:gd name="T83" fmla="*/ 121 h 173"/>
                  <a:gd name="T84" fmla="*/ 174 w 193"/>
                  <a:gd name="T85" fmla="*/ 124 h 173"/>
                  <a:gd name="T86" fmla="*/ 171 w 193"/>
                  <a:gd name="T87" fmla="*/ 130 h 173"/>
                  <a:gd name="T88" fmla="*/ 165 w 193"/>
                  <a:gd name="T89" fmla="*/ 138 h 173"/>
                  <a:gd name="T90" fmla="*/ 156 w 193"/>
                  <a:gd name="T91" fmla="*/ 147 h 173"/>
                  <a:gd name="T92" fmla="*/ 142 w 193"/>
                  <a:gd name="T93" fmla="*/ 156 h 173"/>
                  <a:gd name="T94" fmla="*/ 124 w 193"/>
                  <a:gd name="T95" fmla="*/ 165 h 173"/>
                  <a:gd name="T96" fmla="*/ 100 w 193"/>
                  <a:gd name="T97" fmla="*/ 171 h 173"/>
                  <a:gd name="T98" fmla="*/ 71 w 193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3">
                    <a:moveTo>
                      <a:pt x="71" y="173"/>
                    </a:move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6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Freeform 83"/>
              <p:cNvSpPr>
                <a:spLocks/>
              </p:cNvSpPr>
              <p:nvPr/>
            </p:nvSpPr>
            <p:spPr bwMode="auto">
              <a:xfrm>
                <a:off x="1722" y="2313"/>
                <a:ext cx="64" cy="58"/>
              </a:xfrm>
              <a:custGeom>
                <a:avLst/>
                <a:gdLst>
                  <a:gd name="T0" fmla="*/ 71 w 193"/>
                  <a:gd name="T1" fmla="*/ 173 h 173"/>
                  <a:gd name="T2" fmla="*/ 71 w 193"/>
                  <a:gd name="T3" fmla="*/ 173 h 173"/>
                  <a:gd name="T4" fmla="*/ 68 w 193"/>
                  <a:gd name="T5" fmla="*/ 172 h 173"/>
                  <a:gd name="T6" fmla="*/ 58 w 193"/>
                  <a:gd name="T7" fmla="*/ 167 h 173"/>
                  <a:gd name="T8" fmla="*/ 45 w 193"/>
                  <a:gd name="T9" fmla="*/ 160 h 173"/>
                  <a:gd name="T10" fmla="*/ 30 w 193"/>
                  <a:gd name="T11" fmla="*/ 150 h 173"/>
                  <a:gd name="T12" fmla="*/ 17 w 193"/>
                  <a:gd name="T13" fmla="*/ 139 h 173"/>
                  <a:gd name="T14" fmla="*/ 6 w 193"/>
                  <a:gd name="T15" fmla="*/ 127 h 173"/>
                  <a:gd name="T16" fmla="*/ 0 w 193"/>
                  <a:gd name="T17" fmla="*/ 113 h 173"/>
                  <a:gd name="T18" fmla="*/ 2 w 193"/>
                  <a:gd name="T19" fmla="*/ 98 h 173"/>
                  <a:gd name="T20" fmla="*/ 2 w 193"/>
                  <a:gd name="T21" fmla="*/ 98 h 173"/>
                  <a:gd name="T22" fmla="*/ 2 w 193"/>
                  <a:gd name="T23" fmla="*/ 93 h 173"/>
                  <a:gd name="T24" fmla="*/ 2 w 193"/>
                  <a:gd name="T25" fmla="*/ 81 h 173"/>
                  <a:gd name="T26" fmla="*/ 5 w 193"/>
                  <a:gd name="T27" fmla="*/ 64 h 173"/>
                  <a:gd name="T28" fmla="*/ 12 w 193"/>
                  <a:gd name="T29" fmla="*/ 45 h 173"/>
                  <a:gd name="T30" fmla="*/ 24 w 193"/>
                  <a:gd name="T31" fmla="*/ 26 h 173"/>
                  <a:gd name="T32" fmla="*/ 45 w 193"/>
                  <a:gd name="T33" fmla="*/ 10 h 173"/>
                  <a:gd name="T34" fmla="*/ 72 w 193"/>
                  <a:gd name="T35" fmla="*/ 2 h 173"/>
                  <a:gd name="T36" fmla="*/ 112 w 193"/>
                  <a:gd name="T37" fmla="*/ 0 h 173"/>
                  <a:gd name="T38" fmla="*/ 112 w 193"/>
                  <a:gd name="T39" fmla="*/ 0 h 173"/>
                  <a:gd name="T40" fmla="*/ 115 w 193"/>
                  <a:gd name="T41" fmla="*/ 0 h 173"/>
                  <a:gd name="T42" fmla="*/ 122 w 193"/>
                  <a:gd name="T43" fmla="*/ 2 h 173"/>
                  <a:gd name="T44" fmla="*/ 133 w 193"/>
                  <a:gd name="T45" fmla="*/ 5 h 173"/>
                  <a:gd name="T46" fmla="*/ 146 w 193"/>
                  <a:gd name="T47" fmla="*/ 10 h 173"/>
                  <a:gd name="T48" fmla="*/ 159 w 193"/>
                  <a:gd name="T49" fmla="*/ 20 h 173"/>
                  <a:gd name="T50" fmla="*/ 173 w 193"/>
                  <a:gd name="T51" fmla="*/ 34 h 173"/>
                  <a:gd name="T52" fmla="*/ 185 w 193"/>
                  <a:gd name="T53" fmla="*/ 55 h 173"/>
                  <a:gd name="T54" fmla="*/ 193 w 193"/>
                  <a:gd name="T55" fmla="*/ 81 h 173"/>
                  <a:gd name="T56" fmla="*/ 193 w 193"/>
                  <a:gd name="T57" fmla="*/ 81 h 173"/>
                  <a:gd name="T58" fmla="*/ 191 w 193"/>
                  <a:gd name="T59" fmla="*/ 79 h 173"/>
                  <a:gd name="T60" fmla="*/ 182 w 193"/>
                  <a:gd name="T61" fmla="*/ 74 h 173"/>
                  <a:gd name="T62" fmla="*/ 171 w 193"/>
                  <a:gd name="T63" fmla="*/ 67 h 173"/>
                  <a:gd name="T64" fmla="*/ 157 w 193"/>
                  <a:gd name="T65" fmla="*/ 60 h 173"/>
                  <a:gd name="T66" fmla="*/ 141 w 193"/>
                  <a:gd name="T67" fmla="*/ 54 h 173"/>
                  <a:gd name="T68" fmla="*/ 124 w 193"/>
                  <a:gd name="T69" fmla="*/ 52 h 173"/>
                  <a:gd name="T70" fmla="*/ 110 w 193"/>
                  <a:gd name="T71" fmla="*/ 55 h 173"/>
                  <a:gd name="T72" fmla="*/ 95 w 193"/>
                  <a:gd name="T73" fmla="*/ 63 h 173"/>
                  <a:gd name="T74" fmla="*/ 95 w 193"/>
                  <a:gd name="T75" fmla="*/ 63 h 173"/>
                  <a:gd name="T76" fmla="*/ 93 w 193"/>
                  <a:gd name="T77" fmla="*/ 66 h 173"/>
                  <a:gd name="T78" fmla="*/ 88 w 193"/>
                  <a:gd name="T79" fmla="*/ 73 h 173"/>
                  <a:gd name="T80" fmla="*/ 83 w 193"/>
                  <a:gd name="T81" fmla="*/ 83 h 173"/>
                  <a:gd name="T82" fmla="*/ 78 w 193"/>
                  <a:gd name="T83" fmla="*/ 93 h 173"/>
                  <a:gd name="T84" fmla="*/ 78 w 193"/>
                  <a:gd name="T85" fmla="*/ 106 h 173"/>
                  <a:gd name="T86" fmla="*/ 83 w 193"/>
                  <a:gd name="T87" fmla="*/ 116 h 173"/>
                  <a:gd name="T88" fmla="*/ 95 w 193"/>
                  <a:gd name="T89" fmla="*/ 126 h 173"/>
                  <a:gd name="T90" fmla="*/ 118 w 193"/>
                  <a:gd name="T91" fmla="*/ 132 h 173"/>
                  <a:gd name="T92" fmla="*/ 175 w 193"/>
                  <a:gd name="T93" fmla="*/ 121 h 173"/>
                  <a:gd name="T94" fmla="*/ 175 w 193"/>
                  <a:gd name="T95" fmla="*/ 121 h 173"/>
                  <a:gd name="T96" fmla="*/ 174 w 193"/>
                  <a:gd name="T97" fmla="*/ 124 h 173"/>
                  <a:gd name="T98" fmla="*/ 171 w 193"/>
                  <a:gd name="T99" fmla="*/ 130 h 173"/>
                  <a:gd name="T100" fmla="*/ 165 w 193"/>
                  <a:gd name="T101" fmla="*/ 138 h 173"/>
                  <a:gd name="T102" fmla="*/ 156 w 193"/>
                  <a:gd name="T103" fmla="*/ 147 h 173"/>
                  <a:gd name="T104" fmla="*/ 142 w 193"/>
                  <a:gd name="T105" fmla="*/ 156 h 173"/>
                  <a:gd name="T106" fmla="*/ 124 w 193"/>
                  <a:gd name="T107" fmla="*/ 165 h 173"/>
                  <a:gd name="T108" fmla="*/ 100 w 193"/>
                  <a:gd name="T109" fmla="*/ 171 h 173"/>
                  <a:gd name="T110" fmla="*/ 71 w 193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3">
                    <a:moveTo>
                      <a:pt x="71" y="173"/>
                    </a:moveTo>
                    <a:lnTo>
                      <a:pt x="71" y="173"/>
                    </a:lnTo>
                    <a:lnTo>
                      <a:pt x="68" y="172"/>
                    </a:lnTo>
                    <a:lnTo>
                      <a:pt x="58" y="167"/>
                    </a:lnTo>
                    <a:lnTo>
                      <a:pt x="45" y="160"/>
                    </a:lnTo>
                    <a:lnTo>
                      <a:pt x="30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6"/>
                    </a:lnTo>
                    <a:lnTo>
                      <a:pt x="83" y="116"/>
                    </a:lnTo>
                    <a:lnTo>
                      <a:pt x="95" y="126"/>
                    </a:lnTo>
                    <a:lnTo>
                      <a:pt x="118" y="132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0" y="171"/>
                    </a:lnTo>
                    <a:lnTo>
                      <a:pt x="71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Freeform 84"/>
              <p:cNvSpPr>
                <a:spLocks/>
              </p:cNvSpPr>
              <p:nvPr/>
            </p:nvSpPr>
            <p:spPr bwMode="auto">
              <a:xfrm>
                <a:off x="1730" y="2321"/>
                <a:ext cx="64" cy="57"/>
              </a:xfrm>
              <a:custGeom>
                <a:avLst/>
                <a:gdLst>
                  <a:gd name="T0" fmla="*/ 72 w 193"/>
                  <a:gd name="T1" fmla="*/ 173 h 173"/>
                  <a:gd name="T2" fmla="*/ 69 w 193"/>
                  <a:gd name="T3" fmla="*/ 172 h 173"/>
                  <a:gd name="T4" fmla="*/ 59 w 193"/>
                  <a:gd name="T5" fmla="*/ 167 h 173"/>
                  <a:gd name="T6" fmla="*/ 46 w 193"/>
                  <a:gd name="T7" fmla="*/ 160 h 173"/>
                  <a:gd name="T8" fmla="*/ 31 w 193"/>
                  <a:gd name="T9" fmla="*/ 150 h 173"/>
                  <a:gd name="T10" fmla="*/ 17 w 193"/>
                  <a:gd name="T11" fmla="*/ 139 h 173"/>
                  <a:gd name="T12" fmla="*/ 6 w 193"/>
                  <a:gd name="T13" fmla="*/ 127 h 173"/>
                  <a:gd name="T14" fmla="*/ 0 w 193"/>
                  <a:gd name="T15" fmla="*/ 113 h 173"/>
                  <a:gd name="T16" fmla="*/ 2 w 193"/>
                  <a:gd name="T17" fmla="*/ 98 h 173"/>
                  <a:gd name="T18" fmla="*/ 2 w 193"/>
                  <a:gd name="T19" fmla="*/ 93 h 173"/>
                  <a:gd name="T20" fmla="*/ 2 w 193"/>
                  <a:gd name="T21" fmla="*/ 81 h 173"/>
                  <a:gd name="T22" fmla="*/ 5 w 193"/>
                  <a:gd name="T23" fmla="*/ 64 h 173"/>
                  <a:gd name="T24" fmla="*/ 12 w 193"/>
                  <a:gd name="T25" fmla="*/ 45 h 173"/>
                  <a:gd name="T26" fmla="*/ 24 w 193"/>
                  <a:gd name="T27" fmla="*/ 26 h 173"/>
                  <a:gd name="T28" fmla="*/ 45 w 193"/>
                  <a:gd name="T29" fmla="*/ 10 h 173"/>
                  <a:gd name="T30" fmla="*/ 72 w 193"/>
                  <a:gd name="T31" fmla="*/ 2 h 173"/>
                  <a:gd name="T32" fmla="*/ 112 w 193"/>
                  <a:gd name="T33" fmla="*/ 0 h 173"/>
                  <a:gd name="T34" fmla="*/ 115 w 193"/>
                  <a:gd name="T35" fmla="*/ 0 h 173"/>
                  <a:gd name="T36" fmla="*/ 122 w 193"/>
                  <a:gd name="T37" fmla="*/ 2 h 173"/>
                  <a:gd name="T38" fmla="*/ 133 w 193"/>
                  <a:gd name="T39" fmla="*/ 5 h 173"/>
                  <a:gd name="T40" fmla="*/ 146 w 193"/>
                  <a:gd name="T41" fmla="*/ 10 h 173"/>
                  <a:gd name="T42" fmla="*/ 159 w 193"/>
                  <a:gd name="T43" fmla="*/ 20 h 173"/>
                  <a:gd name="T44" fmla="*/ 173 w 193"/>
                  <a:gd name="T45" fmla="*/ 34 h 173"/>
                  <a:gd name="T46" fmla="*/ 185 w 193"/>
                  <a:gd name="T47" fmla="*/ 55 h 173"/>
                  <a:gd name="T48" fmla="*/ 193 w 193"/>
                  <a:gd name="T49" fmla="*/ 81 h 173"/>
                  <a:gd name="T50" fmla="*/ 191 w 193"/>
                  <a:gd name="T51" fmla="*/ 79 h 173"/>
                  <a:gd name="T52" fmla="*/ 182 w 193"/>
                  <a:gd name="T53" fmla="*/ 74 h 173"/>
                  <a:gd name="T54" fmla="*/ 171 w 193"/>
                  <a:gd name="T55" fmla="*/ 67 h 173"/>
                  <a:gd name="T56" fmla="*/ 157 w 193"/>
                  <a:gd name="T57" fmla="*/ 60 h 173"/>
                  <a:gd name="T58" fmla="*/ 141 w 193"/>
                  <a:gd name="T59" fmla="*/ 54 h 173"/>
                  <a:gd name="T60" fmla="*/ 124 w 193"/>
                  <a:gd name="T61" fmla="*/ 52 h 173"/>
                  <a:gd name="T62" fmla="*/ 110 w 193"/>
                  <a:gd name="T63" fmla="*/ 55 h 173"/>
                  <a:gd name="T64" fmla="*/ 95 w 193"/>
                  <a:gd name="T65" fmla="*/ 63 h 173"/>
                  <a:gd name="T66" fmla="*/ 93 w 193"/>
                  <a:gd name="T67" fmla="*/ 66 h 173"/>
                  <a:gd name="T68" fmla="*/ 88 w 193"/>
                  <a:gd name="T69" fmla="*/ 73 h 173"/>
                  <a:gd name="T70" fmla="*/ 83 w 193"/>
                  <a:gd name="T71" fmla="*/ 83 h 173"/>
                  <a:gd name="T72" fmla="*/ 78 w 193"/>
                  <a:gd name="T73" fmla="*/ 93 h 173"/>
                  <a:gd name="T74" fmla="*/ 78 w 193"/>
                  <a:gd name="T75" fmla="*/ 105 h 173"/>
                  <a:gd name="T76" fmla="*/ 83 w 193"/>
                  <a:gd name="T77" fmla="*/ 118 h 173"/>
                  <a:gd name="T78" fmla="*/ 95 w 193"/>
                  <a:gd name="T79" fmla="*/ 127 h 173"/>
                  <a:gd name="T80" fmla="*/ 118 w 193"/>
                  <a:gd name="T81" fmla="*/ 133 h 173"/>
                  <a:gd name="T82" fmla="*/ 175 w 193"/>
                  <a:gd name="T83" fmla="*/ 121 h 173"/>
                  <a:gd name="T84" fmla="*/ 174 w 193"/>
                  <a:gd name="T85" fmla="*/ 124 h 173"/>
                  <a:gd name="T86" fmla="*/ 171 w 193"/>
                  <a:gd name="T87" fmla="*/ 130 h 173"/>
                  <a:gd name="T88" fmla="*/ 165 w 193"/>
                  <a:gd name="T89" fmla="*/ 138 h 173"/>
                  <a:gd name="T90" fmla="*/ 156 w 193"/>
                  <a:gd name="T91" fmla="*/ 147 h 173"/>
                  <a:gd name="T92" fmla="*/ 142 w 193"/>
                  <a:gd name="T93" fmla="*/ 156 h 173"/>
                  <a:gd name="T94" fmla="*/ 124 w 193"/>
                  <a:gd name="T95" fmla="*/ 165 h 173"/>
                  <a:gd name="T96" fmla="*/ 101 w 193"/>
                  <a:gd name="T97" fmla="*/ 171 h 173"/>
                  <a:gd name="T98" fmla="*/ 72 w 193"/>
                  <a:gd name="T9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3" h="173">
                    <a:moveTo>
                      <a:pt x="72" y="173"/>
                    </a:moveTo>
                    <a:lnTo>
                      <a:pt x="69" y="172"/>
                    </a:lnTo>
                    <a:lnTo>
                      <a:pt x="59" y="167"/>
                    </a:lnTo>
                    <a:lnTo>
                      <a:pt x="46" y="160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1" y="171"/>
                    </a:lnTo>
                    <a:lnTo>
                      <a:pt x="72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Freeform 85"/>
              <p:cNvSpPr>
                <a:spLocks/>
              </p:cNvSpPr>
              <p:nvPr/>
            </p:nvSpPr>
            <p:spPr bwMode="auto">
              <a:xfrm>
                <a:off x="1730" y="2321"/>
                <a:ext cx="64" cy="57"/>
              </a:xfrm>
              <a:custGeom>
                <a:avLst/>
                <a:gdLst>
                  <a:gd name="T0" fmla="*/ 72 w 193"/>
                  <a:gd name="T1" fmla="*/ 173 h 173"/>
                  <a:gd name="T2" fmla="*/ 72 w 193"/>
                  <a:gd name="T3" fmla="*/ 173 h 173"/>
                  <a:gd name="T4" fmla="*/ 69 w 193"/>
                  <a:gd name="T5" fmla="*/ 172 h 173"/>
                  <a:gd name="T6" fmla="*/ 59 w 193"/>
                  <a:gd name="T7" fmla="*/ 167 h 173"/>
                  <a:gd name="T8" fmla="*/ 46 w 193"/>
                  <a:gd name="T9" fmla="*/ 160 h 173"/>
                  <a:gd name="T10" fmla="*/ 31 w 193"/>
                  <a:gd name="T11" fmla="*/ 150 h 173"/>
                  <a:gd name="T12" fmla="*/ 17 w 193"/>
                  <a:gd name="T13" fmla="*/ 139 h 173"/>
                  <a:gd name="T14" fmla="*/ 6 w 193"/>
                  <a:gd name="T15" fmla="*/ 127 h 173"/>
                  <a:gd name="T16" fmla="*/ 0 w 193"/>
                  <a:gd name="T17" fmla="*/ 113 h 173"/>
                  <a:gd name="T18" fmla="*/ 2 w 193"/>
                  <a:gd name="T19" fmla="*/ 98 h 173"/>
                  <a:gd name="T20" fmla="*/ 2 w 193"/>
                  <a:gd name="T21" fmla="*/ 98 h 173"/>
                  <a:gd name="T22" fmla="*/ 2 w 193"/>
                  <a:gd name="T23" fmla="*/ 93 h 173"/>
                  <a:gd name="T24" fmla="*/ 2 w 193"/>
                  <a:gd name="T25" fmla="*/ 81 h 173"/>
                  <a:gd name="T26" fmla="*/ 5 w 193"/>
                  <a:gd name="T27" fmla="*/ 64 h 173"/>
                  <a:gd name="T28" fmla="*/ 12 w 193"/>
                  <a:gd name="T29" fmla="*/ 45 h 173"/>
                  <a:gd name="T30" fmla="*/ 24 w 193"/>
                  <a:gd name="T31" fmla="*/ 26 h 173"/>
                  <a:gd name="T32" fmla="*/ 45 w 193"/>
                  <a:gd name="T33" fmla="*/ 10 h 173"/>
                  <a:gd name="T34" fmla="*/ 72 w 193"/>
                  <a:gd name="T35" fmla="*/ 2 h 173"/>
                  <a:gd name="T36" fmla="*/ 112 w 193"/>
                  <a:gd name="T37" fmla="*/ 0 h 173"/>
                  <a:gd name="T38" fmla="*/ 112 w 193"/>
                  <a:gd name="T39" fmla="*/ 0 h 173"/>
                  <a:gd name="T40" fmla="*/ 115 w 193"/>
                  <a:gd name="T41" fmla="*/ 0 h 173"/>
                  <a:gd name="T42" fmla="*/ 122 w 193"/>
                  <a:gd name="T43" fmla="*/ 2 h 173"/>
                  <a:gd name="T44" fmla="*/ 133 w 193"/>
                  <a:gd name="T45" fmla="*/ 5 h 173"/>
                  <a:gd name="T46" fmla="*/ 146 w 193"/>
                  <a:gd name="T47" fmla="*/ 10 h 173"/>
                  <a:gd name="T48" fmla="*/ 159 w 193"/>
                  <a:gd name="T49" fmla="*/ 20 h 173"/>
                  <a:gd name="T50" fmla="*/ 173 w 193"/>
                  <a:gd name="T51" fmla="*/ 34 h 173"/>
                  <a:gd name="T52" fmla="*/ 185 w 193"/>
                  <a:gd name="T53" fmla="*/ 55 h 173"/>
                  <a:gd name="T54" fmla="*/ 193 w 193"/>
                  <a:gd name="T55" fmla="*/ 81 h 173"/>
                  <a:gd name="T56" fmla="*/ 193 w 193"/>
                  <a:gd name="T57" fmla="*/ 81 h 173"/>
                  <a:gd name="T58" fmla="*/ 191 w 193"/>
                  <a:gd name="T59" fmla="*/ 79 h 173"/>
                  <a:gd name="T60" fmla="*/ 182 w 193"/>
                  <a:gd name="T61" fmla="*/ 74 h 173"/>
                  <a:gd name="T62" fmla="*/ 171 w 193"/>
                  <a:gd name="T63" fmla="*/ 67 h 173"/>
                  <a:gd name="T64" fmla="*/ 157 w 193"/>
                  <a:gd name="T65" fmla="*/ 60 h 173"/>
                  <a:gd name="T66" fmla="*/ 141 w 193"/>
                  <a:gd name="T67" fmla="*/ 54 h 173"/>
                  <a:gd name="T68" fmla="*/ 124 w 193"/>
                  <a:gd name="T69" fmla="*/ 52 h 173"/>
                  <a:gd name="T70" fmla="*/ 110 w 193"/>
                  <a:gd name="T71" fmla="*/ 55 h 173"/>
                  <a:gd name="T72" fmla="*/ 95 w 193"/>
                  <a:gd name="T73" fmla="*/ 63 h 173"/>
                  <a:gd name="T74" fmla="*/ 95 w 193"/>
                  <a:gd name="T75" fmla="*/ 63 h 173"/>
                  <a:gd name="T76" fmla="*/ 93 w 193"/>
                  <a:gd name="T77" fmla="*/ 66 h 173"/>
                  <a:gd name="T78" fmla="*/ 88 w 193"/>
                  <a:gd name="T79" fmla="*/ 73 h 173"/>
                  <a:gd name="T80" fmla="*/ 83 w 193"/>
                  <a:gd name="T81" fmla="*/ 83 h 173"/>
                  <a:gd name="T82" fmla="*/ 78 w 193"/>
                  <a:gd name="T83" fmla="*/ 93 h 173"/>
                  <a:gd name="T84" fmla="*/ 78 w 193"/>
                  <a:gd name="T85" fmla="*/ 105 h 173"/>
                  <a:gd name="T86" fmla="*/ 83 w 193"/>
                  <a:gd name="T87" fmla="*/ 118 h 173"/>
                  <a:gd name="T88" fmla="*/ 95 w 193"/>
                  <a:gd name="T89" fmla="*/ 127 h 173"/>
                  <a:gd name="T90" fmla="*/ 118 w 193"/>
                  <a:gd name="T91" fmla="*/ 133 h 173"/>
                  <a:gd name="T92" fmla="*/ 175 w 193"/>
                  <a:gd name="T93" fmla="*/ 121 h 173"/>
                  <a:gd name="T94" fmla="*/ 175 w 193"/>
                  <a:gd name="T95" fmla="*/ 121 h 173"/>
                  <a:gd name="T96" fmla="*/ 174 w 193"/>
                  <a:gd name="T97" fmla="*/ 124 h 173"/>
                  <a:gd name="T98" fmla="*/ 171 w 193"/>
                  <a:gd name="T99" fmla="*/ 130 h 173"/>
                  <a:gd name="T100" fmla="*/ 165 w 193"/>
                  <a:gd name="T101" fmla="*/ 138 h 173"/>
                  <a:gd name="T102" fmla="*/ 156 w 193"/>
                  <a:gd name="T103" fmla="*/ 147 h 173"/>
                  <a:gd name="T104" fmla="*/ 142 w 193"/>
                  <a:gd name="T105" fmla="*/ 156 h 173"/>
                  <a:gd name="T106" fmla="*/ 124 w 193"/>
                  <a:gd name="T107" fmla="*/ 165 h 173"/>
                  <a:gd name="T108" fmla="*/ 101 w 193"/>
                  <a:gd name="T109" fmla="*/ 171 h 173"/>
                  <a:gd name="T110" fmla="*/ 72 w 193"/>
                  <a:gd name="T1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173">
                    <a:moveTo>
                      <a:pt x="72" y="173"/>
                    </a:moveTo>
                    <a:lnTo>
                      <a:pt x="72" y="173"/>
                    </a:lnTo>
                    <a:lnTo>
                      <a:pt x="69" y="172"/>
                    </a:lnTo>
                    <a:lnTo>
                      <a:pt x="59" y="167"/>
                    </a:lnTo>
                    <a:lnTo>
                      <a:pt x="46" y="160"/>
                    </a:lnTo>
                    <a:lnTo>
                      <a:pt x="31" y="150"/>
                    </a:lnTo>
                    <a:lnTo>
                      <a:pt x="17" y="139"/>
                    </a:lnTo>
                    <a:lnTo>
                      <a:pt x="6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3"/>
                    </a:lnTo>
                    <a:lnTo>
                      <a:pt x="2" y="81"/>
                    </a:lnTo>
                    <a:lnTo>
                      <a:pt x="5" y="64"/>
                    </a:lnTo>
                    <a:lnTo>
                      <a:pt x="12" y="45"/>
                    </a:lnTo>
                    <a:lnTo>
                      <a:pt x="24" y="26"/>
                    </a:lnTo>
                    <a:lnTo>
                      <a:pt x="45" y="10"/>
                    </a:lnTo>
                    <a:lnTo>
                      <a:pt x="72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2" y="2"/>
                    </a:lnTo>
                    <a:lnTo>
                      <a:pt x="133" y="5"/>
                    </a:lnTo>
                    <a:lnTo>
                      <a:pt x="146" y="10"/>
                    </a:lnTo>
                    <a:lnTo>
                      <a:pt x="159" y="20"/>
                    </a:lnTo>
                    <a:lnTo>
                      <a:pt x="173" y="34"/>
                    </a:lnTo>
                    <a:lnTo>
                      <a:pt x="185" y="55"/>
                    </a:lnTo>
                    <a:lnTo>
                      <a:pt x="193" y="81"/>
                    </a:lnTo>
                    <a:lnTo>
                      <a:pt x="193" y="81"/>
                    </a:lnTo>
                    <a:lnTo>
                      <a:pt x="191" y="79"/>
                    </a:lnTo>
                    <a:lnTo>
                      <a:pt x="182" y="74"/>
                    </a:lnTo>
                    <a:lnTo>
                      <a:pt x="171" y="67"/>
                    </a:lnTo>
                    <a:lnTo>
                      <a:pt x="157" y="60"/>
                    </a:lnTo>
                    <a:lnTo>
                      <a:pt x="141" y="54"/>
                    </a:lnTo>
                    <a:lnTo>
                      <a:pt x="124" y="52"/>
                    </a:lnTo>
                    <a:lnTo>
                      <a:pt x="110" y="55"/>
                    </a:lnTo>
                    <a:lnTo>
                      <a:pt x="95" y="63"/>
                    </a:lnTo>
                    <a:lnTo>
                      <a:pt x="95" y="63"/>
                    </a:lnTo>
                    <a:lnTo>
                      <a:pt x="93" y="66"/>
                    </a:lnTo>
                    <a:lnTo>
                      <a:pt x="88" y="73"/>
                    </a:lnTo>
                    <a:lnTo>
                      <a:pt x="83" y="83"/>
                    </a:lnTo>
                    <a:lnTo>
                      <a:pt x="78" y="93"/>
                    </a:lnTo>
                    <a:lnTo>
                      <a:pt x="78" y="105"/>
                    </a:lnTo>
                    <a:lnTo>
                      <a:pt x="83" y="118"/>
                    </a:lnTo>
                    <a:lnTo>
                      <a:pt x="95" y="127"/>
                    </a:lnTo>
                    <a:lnTo>
                      <a:pt x="118" y="13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4" y="124"/>
                    </a:lnTo>
                    <a:lnTo>
                      <a:pt x="171" y="130"/>
                    </a:lnTo>
                    <a:lnTo>
                      <a:pt x="165" y="138"/>
                    </a:lnTo>
                    <a:lnTo>
                      <a:pt x="156" y="147"/>
                    </a:lnTo>
                    <a:lnTo>
                      <a:pt x="142" y="156"/>
                    </a:lnTo>
                    <a:lnTo>
                      <a:pt x="124" y="165"/>
                    </a:lnTo>
                    <a:lnTo>
                      <a:pt x="101" y="171"/>
                    </a:lnTo>
                    <a:lnTo>
                      <a:pt x="72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Freeform 86"/>
              <p:cNvSpPr>
                <a:spLocks/>
              </p:cNvSpPr>
              <p:nvPr/>
            </p:nvSpPr>
            <p:spPr bwMode="auto">
              <a:xfrm>
                <a:off x="3141" y="1781"/>
                <a:ext cx="329" cy="463"/>
              </a:xfrm>
              <a:custGeom>
                <a:avLst/>
                <a:gdLst>
                  <a:gd name="T0" fmla="*/ 988 w 988"/>
                  <a:gd name="T1" fmla="*/ 0 h 1387"/>
                  <a:gd name="T2" fmla="*/ 0 w 988"/>
                  <a:gd name="T3" fmla="*/ 303 h 1387"/>
                  <a:gd name="T4" fmla="*/ 0 w 988"/>
                  <a:gd name="T5" fmla="*/ 1387 h 1387"/>
                  <a:gd name="T6" fmla="*/ 988 w 988"/>
                  <a:gd name="T7" fmla="*/ 918 h 1387"/>
                  <a:gd name="T8" fmla="*/ 988 w 988"/>
                  <a:gd name="T9" fmla="*/ 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" h="1387">
                    <a:moveTo>
                      <a:pt x="988" y="0"/>
                    </a:moveTo>
                    <a:lnTo>
                      <a:pt x="0" y="303"/>
                    </a:lnTo>
                    <a:lnTo>
                      <a:pt x="0" y="1387"/>
                    </a:lnTo>
                    <a:lnTo>
                      <a:pt x="988" y="918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Freeform 87"/>
              <p:cNvSpPr>
                <a:spLocks/>
              </p:cNvSpPr>
              <p:nvPr/>
            </p:nvSpPr>
            <p:spPr bwMode="auto">
              <a:xfrm>
                <a:off x="3138" y="1779"/>
                <a:ext cx="333" cy="106"/>
              </a:xfrm>
              <a:custGeom>
                <a:avLst/>
                <a:gdLst>
                  <a:gd name="T0" fmla="*/ 17 w 999"/>
                  <a:gd name="T1" fmla="*/ 311 h 320"/>
                  <a:gd name="T2" fmla="*/ 11 w 999"/>
                  <a:gd name="T3" fmla="*/ 320 h 320"/>
                  <a:gd name="T4" fmla="*/ 999 w 999"/>
                  <a:gd name="T5" fmla="*/ 17 h 320"/>
                  <a:gd name="T6" fmla="*/ 994 w 999"/>
                  <a:gd name="T7" fmla="*/ 0 h 320"/>
                  <a:gd name="T8" fmla="*/ 6 w 999"/>
                  <a:gd name="T9" fmla="*/ 303 h 320"/>
                  <a:gd name="T10" fmla="*/ 0 w 999"/>
                  <a:gd name="T11" fmla="*/ 311 h 320"/>
                  <a:gd name="T12" fmla="*/ 6 w 999"/>
                  <a:gd name="T13" fmla="*/ 303 h 320"/>
                  <a:gd name="T14" fmla="*/ 0 w 999"/>
                  <a:gd name="T15" fmla="*/ 305 h 320"/>
                  <a:gd name="T16" fmla="*/ 0 w 999"/>
                  <a:gd name="T17" fmla="*/ 311 h 320"/>
                  <a:gd name="T18" fmla="*/ 17 w 999"/>
                  <a:gd name="T19" fmla="*/ 31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9" h="320">
                    <a:moveTo>
                      <a:pt x="17" y="311"/>
                    </a:moveTo>
                    <a:lnTo>
                      <a:pt x="11" y="320"/>
                    </a:lnTo>
                    <a:lnTo>
                      <a:pt x="999" y="17"/>
                    </a:lnTo>
                    <a:lnTo>
                      <a:pt x="994" y="0"/>
                    </a:lnTo>
                    <a:lnTo>
                      <a:pt x="6" y="303"/>
                    </a:lnTo>
                    <a:lnTo>
                      <a:pt x="0" y="311"/>
                    </a:lnTo>
                    <a:lnTo>
                      <a:pt x="6" y="303"/>
                    </a:lnTo>
                    <a:lnTo>
                      <a:pt x="0" y="305"/>
                    </a:lnTo>
                    <a:lnTo>
                      <a:pt x="0" y="311"/>
                    </a:lnTo>
                    <a:lnTo>
                      <a:pt x="17" y="3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Freeform 88"/>
              <p:cNvSpPr>
                <a:spLocks/>
              </p:cNvSpPr>
              <p:nvPr/>
            </p:nvSpPr>
            <p:spPr bwMode="auto">
              <a:xfrm>
                <a:off x="3138" y="1882"/>
                <a:ext cx="6" cy="366"/>
              </a:xfrm>
              <a:custGeom>
                <a:avLst/>
                <a:gdLst>
                  <a:gd name="T0" fmla="*/ 5 w 17"/>
                  <a:gd name="T1" fmla="*/ 1076 h 1097"/>
                  <a:gd name="T2" fmla="*/ 17 w 17"/>
                  <a:gd name="T3" fmla="*/ 1084 h 1097"/>
                  <a:gd name="T4" fmla="*/ 17 w 17"/>
                  <a:gd name="T5" fmla="*/ 0 h 1097"/>
                  <a:gd name="T6" fmla="*/ 0 w 17"/>
                  <a:gd name="T7" fmla="*/ 0 h 1097"/>
                  <a:gd name="T8" fmla="*/ 0 w 17"/>
                  <a:gd name="T9" fmla="*/ 1084 h 1097"/>
                  <a:gd name="T10" fmla="*/ 12 w 17"/>
                  <a:gd name="T11" fmla="*/ 1091 h 1097"/>
                  <a:gd name="T12" fmla="*/ 0 w 17"/>
                  <a:gd name="T13" fmla="*/ 1084 h 1097"/>
                  <a:gd name="T14" fmla="*/ 0 w 17"/>
                  <a:gd name="T15" fmla="*/ 1097 h 1097"/>
                  <a:gd name="T16" fmla="*/ 12 w 17"/>
                  <a:gd name="T17" fmla="*/ 1091 h 1097"/>
                  <a:gd name="T18" fmla="*/ 5 w 17"/>
                  <a:gd name="T19" fmla="*/ 1076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97">
                    <a:moveTo>
                      <a:pt x="5" y="1076"/>
                    </a:moveTo>
                    <a:lnTo>
                      <a:pt x="17" y="108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084"/>
                    </a:lnTo>
                    <a:lnTo>
                      <a:pt x="12" y="1091"/>
                    </a:lnTo>
                    <a:lnTo>
                      <a:pt x="0" y="1084"/>
                    </a:lnTo>
                    <a:lnTo>
                      <a:pt x="0" y="1097"/>
                    </a:lnTo>
                    <a:lnTo>
                      <a:pt x="12" y="1091"/>
                    </a:lnTo>
                    <a:lnTo>
                      <a:pt x="5" y="10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Freeform 89"/>
              <p:cNvSpPr>
                <a:spLocks/>
              </p:cNvSpPr>
              <p:nvPr/>
            </p:nvSpPr>
            <p:spPr bwMode="auto">
              <a:xfrm>
                <a:off x="3140" y="2085"/>
                <a:ext cx="333" cy="161"/>
              </a:xfrm>
              <a:custGeom>
                <a:avLst/>
                <a:gdLst>
                  <a:gd name="T0" fmla="*/ 983 w 1000"/>
                  <a:gd name="T1" fmla="*/ 7 h 483"/>
                  <a:gd name="T2" fmla="*/ 988 w 1000"/>
                  <a:gd name="T3" fmla="*/ 0 h 483"/>
                  <a:gd name="T4" fmla="*/ 0 w 1000"/>
                  <a:gd name="T5" fmla="*/ 468 h 483"/>
                  <a:gd name="T6" fmla="*/ 7 w 1000"/>
                  <a:gd name="T7" fmla="*/ 483 h 483"/>
                  <a:gd name="T8" fmla="*/ 995 w 1000"/>
                  <a:gd name="T9" fmla="*/ 14 h 483"/>
                  <a:gd name="T10" fmla="*/ 1000 w 1000"/>
                  <a:gd name="T11" fmla="*/ 7 h 483"/>
                  <a:gd name="T12" fmla="*/ 995 w 1000"/>
                  <a:gd name="T13" fmla="*/ 14 h 483"/>
                  <a:gd name="T14" fmla="*/ 1000 w 1000"/>
                  <a:gd name="T15" fmla="*/ 12 h 483"/>
                  <a:gd name="T16" fmla="*/ 1000 w 1000"/>
                  <a:gd name="T17" fmla="*/ 7 h 483"/>
                  <a:gd name="T18" fmla="*/ 983 w 1000"/>
                  <a:gd name="T19" fmla="*/ 7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483">
                    <a:moveTo>
                      <a:pt x="983" y="7"/>
                    </a:moveTo>
                    <a:lnTo>
                      <a:pt x="988" y="0"/>
                    </a:lnTo>
                    <a:lnTo>
                      <a:pt x="0" y="468"/>
                    </a:lnTo>
                    <a:lnTo>
                      <a:pt x="7" y="483"/>
                    </a:lnTo>
                    <a:lnTo>
                      <a:pt x="995" y="14"/>
                    </a:lnTo>
                    <a:lnTo>
                      <a:pt x="1000" y="7"/>
                    </a:lnTo>
                    <a:lnTo>
                      <a:pt x="995" y="14"/>
                    </a:lnTo>
                    <a:lnTo>
                      <a:pt x="1000" y="12"/>
                    </a:lnTo>
                    <a:lnTo>
                      <a:pt x="1000" y="7"/>
                    </a:lnTo>
                    <a:lnTo>
                      <a:pt x="98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Freeform 90"/>
              <p:cNvSpPr>
                <a:spLocks/>
              </p:cNvSpPr>
              <p:nvPr/>
            </p:nvSpPr>
            <p:spPr bwMode="auto">
              <a:xfrm>
                <a:off x="3467" y="1778"/>
                <a:ext cx="6" cy="309"/>
              </a:xfrm>
              <a:custGeom>
                <a:avLst/>
                <a:gdLst>
                  <a:gd name="T0" fmla="*/ 11 w 17"/>
                  <a:gd name="T1" fmla="*/ 20 h 929"/>
                  <a:gd name="T2" fmla="*/ 0 w 17"/>
                  <a:gd name="T3" fmla="*/ 11 h 929"/>
                  <a:gd name="T4" fmla="*/ 0 w 17"/>
                  <a:gd name="T5" fmla="*/ 929 h 929"/>
                  <a:gd name="T6" fmla="*/ 17 w 17"/>
                  <a:gd name="T7" fmla="*/ 929 h 929"/>
                  <a:gd name="T8" fmla="*/ 17 w 17"/>
                  <a:gd name="T9" fmla="*/ 11 h 929"/>
                  <a:gd name="T10" fmla="*/ 6 w 17"/>
                  <a:gd name="T11" fmla="*/ 3 h 929"/>
                  <a:gd name="T12" fmla="*/ 17 w 17"/>
                  <a:gd name="T13" fmla="*/ 11 h 929"/>
                  <a:gd name="T14" fmla="*/ 17 w 17"/>
                  <a:gd name="T15" fmla="*/ 0 h 929"/>
                  <a:gd name="T16" fmla="*/ 6 w 17"/>
                  <a:gd name="T17" fmla="*/ 3 h 929"/>
                  <a:gd name="T18" fmla="*/ 11 w 17"/>
                  <a:gd name="T19" fmla="*/ 20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29">
                    <a:moveTo>
                      <a:pt x="11" y="20"/>
                    </a:moveTo>
                    <a:lnTo>
                      <a:pt x="0" y="11"/>
                    </a:lnTo>
                    <a:lnTo>
                      <a:pt x="0" y="929"/>
                    </a:lnTo>
                    <a:lnTo>
                      <a:pt x="17" y="92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17" y="11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Freeform 91"/>
              <p:cNvSpPr>
                <a:spLocks/>
              </p:cNvSpPr>
              <p:nvPr/>
            </p:nvSpPr>
            <p:spPr bwMode="auto">
              <a:xfrm>
                <a:off x="3141" y="2087"/>
                <a:ext cx="329" cy="274"/>
              </a:xfrm>
              <a:custGeom>
                <a:avLst/>
                <a:gdLst>
                  <a:gd name="T0" fmla="*/ 988 w 988"/>
                  <a:gd name="T1" fmla="*/ 0 h 821"/>
                  <a:gd name="T2" fmla="*/ 988 w 988"/>
                  <a:gd name="T3" fmla="*/ 318 h 821"/>
                  <a:gd name="T4" fmla="*/ 0 w 988"/>
                  <a:gd name="T5" fmla="*/ 821 h 821"/>
                  <a:gd name="T6" fmla="*/ 0 w 988"/>
                  <a:gd name="T7" fmla="*/ 469 h 821"/>
                  <a:gd name="T8" fmla="*/ 988 w 988"/>
                  <a:gd name="T9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8" h="821">
                    <a:moveTo>
                      <a:pt x="988" y="0"/>
                    </a:moveTo>
                    <a:lnTo>
                      <a:pt x="988" y="318"/>
                    </a:lnTo>
                    <a:lnTo>
                      <a:pt x="0" y="821"/>
                    </a:lnTo>
                    <a:lnTo>
                      <a:pt x="0" y="469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Freeform 92"/>
              <p:cNvSpPr>
                <a:spLocks/>
              </p:cNvSpPr>
              <p:nvPr/>
            </p:nvSpPr>
            <p:spPr bwMode="auto">
              <a:xfrm>
                <a:off x="3467" y="2087"/>
                <a:ext cx="6" cy="109"/>
              </a:xfrm>
              <a:custGeom>
                <a:avLst/>
                <a:gdLst>
                  <a:gd name="T0" fmla="*/ 12 w 17"/>
                  <a:gd name="T1" fmla="*/ 325 h 325"/>
                  <a:gd name="T2" fmla="*/ 17 w 17"/>
                  <a:gd name="T3" fmla="*/ 318 h 325"/>
                  <a:gd name="T4" fmla="*/ 17 w 17"/>
                  <a:gd name="T5" fmla="*/ 0 h 325"/>
                  <a:gd name="T6" fmla="*/ 0 w 17"/>
                  <a:gd name="T7" fmla="*/ 0 h 325"/>
                  <a:gd name="T8" fmla="*/ 0 w 17"/>
                  <a:gd name="T9" fmla="*/ 318 h 325"/>
                  <a:gd name="T10" fmla="*/ 5 w 17"/>
                  <a:gd name="T11" fmla="*/ 310 h 325"/>
                  <a:gd name="T12" fmla="*/ 12 w 17"/>
                  <a:gd name="T13" fmla="*/ 325 h 325"/>
                  <a:gd name="T14" fmla="*/ 17 w 17"/>
                  <a:gd name="T15" fmla="*/ 322 h 325"/>
                  <a:gd name="T16" fmla="*/ 17 w 17"/>
                  <a:gd name="T17" fmla="*/ 318 h 325"/>
                  <a:gd name="T18" fmla="*/ 12 w 17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5">
                    <a:moveTo>
                      <a:pt x="12" y="325"/>
                    </a:moveTo>
                    <a:lnTo>
                      <a:pt x="17" y="31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18"/>
                    </a:lnTo>
                    <a:lnTo>
                      <a:pt x="5" y="310"/>
                    </a:lnTo>
                    <a:lnTo>
                      <a:pt x="12" y="325"/>
                    </a:lnTo>
                    <a:lnTo>
                      <a:pt x="17" y="322"/>
                    </a:lnTo>
                    <a:lnTo>
                      <a:pt x="17" y="318"/>
                    </a:lnTo>
                    <a:lnTo>
                      <a:pt x="12" y="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Freeform 93"/>
              <p:cNvSpPr>
                <a:spLocks/>
              </p:cNvSpPr>
              <p:nvPr/>
            </p:nvSpPr>
            <p:spPr bwMode="auto">
              <a:xfrm>
                <a:off x="3138" y="2191"/>
                <a:ext cx="333" cy="174"/>
              </a:xfrm>
              <a:custGeom>
                <a:avLst/>
                <a:gdLst>
                  <a:gd name="T0" fmla="*/ 0 w 1000"/>
                  <a:gd name="T1" fmla="*/ 511 h 524"/>
                  <a:gd name="T2" fmla="*/ 12 w 1000"/>
                  <a:gd name="T3" fmla="*/ 518 h 524"/>
                  <a:gd name="T4" fmla="*/ 1000 w 1000"/>
                  <a:gd name="T5" fmla="*/ 15 h 524"/>
                  <a:gd name="T6" fmla="*/ 993 w 1000"/>
                  <a:gd name="T7" fmla="*/ 0 h 524"/>
                  <a:gd name="T8" fmla="*/ 5 w 1000"/>
                  <a:gd name="T9" fmla="*/ 504 h 524"/>
                  <a:gd name="T10" fmla="*/ 17 w 1000"/>
                  <a:gd name="T11" fmla="*/ 511 h 524"/>
                  <a:gd name="T12" fmla="*/ 0 w 1000"/>
                  <a:gd name="T13" fmla="*/ 511 h 524"/>
                  <a:gd name="T14" fmla="*/ 0 w 1000"/>
                  <a:gd name="T15" fmla="*/ 524 h 524"/>
                  <a:gd name="T16" fmla="*/ 12 w 1000"/>
                  <a:gd name="T17" fmla="*/ 518 h 524"/>
                  <a:gd name="T18" fmla="*/ 0 w 1000"/>
                  <a:gd name="T19" fmla="*/ 51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524">
                    <a:moveTo>
                      <a:pt x="0" y="511"/>
                    </a:moveTo>
                    <a:lnTo>
                      <a:pt x="12" y="518"/>
                    </a:lnTo>
                    <a:lnTo>
                      <a:pt x="1000" y="15"/>
                    </a:lnTo>
                    <a:lnTo>
                      <a:pt x="993" y="0"/>
                    </a:lnTo>
                    <a:lnTo>
                      <a:pt x="5" y="504"/>
                    </a:lnTo>
                    <a:lnTo>
                      <a:pt x="17" y="511"/>
                    </a:lnTo>
                    <a:lnTo>
                      <a:pt x="0" y="511"/>
                    </a:lnTo>
                    <a:lnTo>
                      <a:pt x="0" y="524"/>
                    </a:lnTo>
                    <a:lnTo>
                      <a:pt x="12" y="518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Freeform 94"/>
              <p:cNvSpPr>
                <a:spLocks/>
              </p:cNvSpPr>
              <p:nvPr/>
            </p:nvSpPr>
            <p:spPr bwMode="auto">
              <a:xfrm>
                <a:off x="3138" y="2241"/>
                <a:ext cx="6" cy="120"/>
              </a:xfrm>
              <a:custGeom>
                <a:avLst/>
                <a:gdLst>
                  <a:gd name="T0" fmla="*/ 5 w 17"/>
                  <a:gd name="T1" fmla="*/ 0 h 360"/>
                  <a:gd name="T2" fmla="*/ 0 w 17"/>
                  <a:gd name="T3" fmla="*/ 8 h 360"/>
                  <a:gd name="T4" fmla="*/ 0 w 17"/>
                  <a:gd name="T5" fmla="*/ 360 h 360"/>
                  <a:gd name="T6" fmla="*/ 17 w 17"/>
                  <a:gd name="T7" fmla="*/ 360 h 360"/>
                  <a:gd name="T8" fmla="*/ 17 w 17"/>
                  <a:gd name="T9" fmla="*/ 8 h 360"/>
                  <a:gd name="T10" fmla="*/ 12 w 17"/>
                  <a:gd name="T11" fmla="*/ 15 h 360"/>
                  <a:gd name="T12" fmla="*/ 5 w 17"/>
                  <a:gd name="T13" fmla="*/ 0 h 360"/>
                  <a:gd name="T14" fmla="*/ 0 w 17"/>
                  <a:gd name="T15" fmla="*/ 3 h 360"/>
                  <a:gd name="T16" fmla="*/ 0 w 17"/>
                  <a:gd name="T17" fmla="*/ 8 h 360"/>
                  <a:gd name="T18" fmla="*/ 5 w 17"/>
                  <a:gd name="T1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60">
                    <a:moveTo>
                      <a:pt x="5" y="0"/>
                    </a:moveTo>
                    <a:lnTo>
                      <a:pt x="0" y="8"/>
                    </a:lnTo>
                    <a:lnTo>
                      <a:pt x="0" y="360"/>
                    </a:lnTo>
                    <a:lnTo>
                      <a:pt x="17" y="360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Freeform 95"/>
              <p:cNvSpPr>
                <a:spLocks/>
              </p:cNvSpPr>
              <p:nvPr/>
            </p:nvSpPr>
            <p:spPr bwMode="auto">
              <a:xfrm>
                <a:off x="3140" y="2083"/>
                <a:ext cx="333" cy="163"/>
              </a:xfrm>
              <a:custGeom>
                <a:avLst/>
                <a:gdLst>
                  <a:gd name="T0" fmla="*/ 1000 w 1000"/>
                  <a:gd name="T1" fmla="*/ 13 h 489"/>
                  <a:gd name="T2" fmla="*/ 988 w 1000"/>
                  <a:gd name="T3" fmla="*/ 6 h 489"/>
                  <a:gd name="T4" fmla="*/ 0 w 1000"/>
                  <a:gd name="T5" fmla="*/ 474 h 489"/>
                  <a:gd name="T6" fmla="*/ 7 w 1000"/>
                  <a:gd name="T7" fmla="*/ 489 h 489"/>
                  <a:gd name="T8" fmla="*/ 995 w 1000"/>
                  <a:gd name="T9" fmla="*/ 20 h 489"/>
                  <a:gd name="T10" fmla="*/ 983 w 1000"/>
                  <a:gd name="T11" fmla="*/ 13 h 489"/>
                  <a:gd name="T12" fmla="*/ 1000 w 1000"/>
                  <a:gd name="T13" fmla="*/ 13 h 489"/>
                  <a:gd name="T14" fmla="*/ 1000 w 1000"/>
                  <a:gd name="T15" fmla="*/ 0 h 489"/>
                  <a:gd name="T16" fmla="*/ 988 w 1000"/>
                  <a:gd name="T17" fmla="*/ 6 h 489"/>
                  <a:gd name="T18" fmla="*/ 1000 w 1000"/>
                  <a:gd name="T19" fmla="*/ 1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489">
                    <a:moveTo>
                      <a:pt x="1000" y="13"/>
                    </a:moveTo>
                    <a:lnTo>
                      <a:pt x="988" y="6"/>
                    </a:lnTo>
                    <a:lnTo>
                      <a:pt x="0" y="474"/>
                    </a:lnTo>
                    <a:lnTo>
                      <a:pt x="7" y="489"/>
                    </a:lnTo>
                    <a:lnTo>
                      <a:pt x="995" y="20"/>
                    </a:lnTo>
                    <a:lnTo>
                      <a:pt x="983" y="13"/>
                    </a:lnTo>
                    <a:lnTo>
                      <a:pt x="1000" y="13"/>
                    </a:lnTo>
                    <a:lnTo>
                      <a:pt x="1000" y="0"/>
                    </a:lnTo>
                    <a:lnTo>
                      <a:pt x="988" y="6"/>
                    </a:lnTo>
                    <a:lnTo>
                      <a:pt x="100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Freeform 96"/>
              <p:cNvSpPr>
                <a:spLocks/>
              </p:cNvSpPr>
              <p:nvPr/>
            </p:nvSpPr>
            <p:spPr bwMode="auto">
              <a:xfrm>
                <a:off x="3165" y="2055"/>
                <a:ext cx="306" cy="143"/>
              </a:xfrm>
              <a:custGeom>
                <a:avLst/>
                <a:gdLst>
                  <a:gd name="T0" fmla="*/ 915 w 919"/>
                  <a:gd name="T1" fmla="*/ 8 h 429"/>
                  <a:gd name="T2" fmla="*/ 912 w 919"/>
                  <a:gd name="T3" fmla="*/ 0 h 429"/>
                  <a:gd name="T4" fmla="*/ 0 w 919"/>
                  <a:gd name="T5" fmla="*/ 415 h 429"/>
                  <a:gd name="T6" fmla="*/ 7 w 919"/>
                  <a:gd name="T7" fmla="*/ 429 h 429"/>
                  <a:gd name="T8" fmla="*/ 919 w 919"/>
                  <a:gd name="T9" fmla="*/ 15 h 429"/>
                  <a:gd name="T10" fmla="*/ 915 w 919"/>
                  <a:gd name="T11" fmla="*/ 8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429">
                    <a:moveTo>
                      <a:pt x="915" y="8"/>
                    </a:moveTo>
                    <a:lnTo>
                      <a:pt x="912" y="0"/>
                    </a:lnTo>
                    <a:lnTo>
                      <a:pt x="0" y="415"/>
                    </a:lnTo>
                    <a:lnTo>
                      <a:pt x="7" y="429"/>
                    </a:lnTo>
                    <a:lnTo>
                      <a:pt x="919" y="15"/>
                    </a:lnTo>
                    <a:lnTo>
                      <a:pt x="915" y="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Freeform 97"/>
              <p:cNvSpPr>
                <a:spLocks/>
              </p:cNvSpPr>
              <p:nvPr/>
            </p:nvSpPr>
            <p:spPr bwMode="auto">
              <a:xfrm>
                <a:off x="3167" y="2028"/>
                <a:ext cx="304" cy="136"/>
              </a:xfrm>
              <a:custGeom>
                <a:avLst/>
                <a:gdLst>
                  <a:gd name="T0" fmla="*/ 908 w 912"/>
                  <a:gd name="T1" fmla="*/ 8 h 408"/>
                  <a:gd name="T2" fmla="*/ 905 w 912"/>
                  <a:gd name="T3" fmla="*/ 0 h 408"/>
                  <a:gd name="T4" fmla="*/ 0 w 912"/>
                  <a:gd name="T5" fmla="*/ 394 h 408"/>
                  <a:gd name="T6" fmla="*/ 8 w 912"/>
                  <a:gd name="T7" fmla="*/ 408 h 408"/>
                  <a:gd name="T8" fmla="*/ 912 w 912"/>
                  <a:gd name="T9" fmla="*/ 15 h 408"/>
                  <a:gd name="T10" fmla="*/ 908 w 912"/>
                  <a:gd name="T11" fmla="*/ 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408">
                    <a:moveTo>
                      <a:pt x="908" y="8"/>
                    </a:moveTo>
                    <a:lnTo>
                      <a:pt x="905" y="0"/>
                    </a:lnTo>
                    <a:lnTo>
                      <a:pt x="0" y="394"/>
                    </a:lnTo>
                    <a:lnTo>
                      <a:pt x="8" y="408"/>
                    </a:lnTo>
                    <a:lnTo>
                      <a:pt x="912" y="15"/>
                    </a:lnTo>
                    <a:lnTo>
                      <a:pt x="908" y="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Freeform 98"/>
              <p:cNvSpPr>
                <a:spLocks/>
              </p:cNvSpPr>
              <p:nvPr/>
            </p:nvSpPr>
            <p:spPr bwMode="auto">
              <a:xfrm>
                <a:off x="3165" y="1996"/>
                <a:ext cx="306" cy="133"/>
              </a:xfrm>
              <a:custGeom>
                <a:avLst/>
                <a:gdLst>
                  <a:gd name="T0" fmla="*/ 915 w 919"/>
                  <a:gd name="T1" fmla="*/ 7 h 401"/>
                  <a:gd name="T2" fmla="*/ 912 w 919"/>
                  <a:gd name="T3" fmla="*/ 0 h 401"/>
                  <a:gd name="T4" fmla="*/ 0 w 919"/>
                  <a:gd name="T5" fmla="*/ 386 h 401"/>
                  <a:gd name="T6" fmla="*/ 7 w 919"/>
                  <a:gd name="T7" fmla="*/ 401 h 401"/>
                  <a:gd name="T8" fmla="*/ 919 w 919"/>
                  <a:gd name="T9" fmla="*/ 14 h 401"/>
                  <a:gd name="T10" fmla="*/ 915 w 919"/>
                  <a:gd name="T11" fmla="*/ 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401">
                    <a:moveTo>
                      <a:pt x="915" y="7"/>
                    </a:moveTo>
                    <a:lnTo>
                      <a:pt x="912" y="0"/>
                    </a:lnTo>
                    <a:lnTo>
                      <a:pt x="0" y="386"/>
                    </a:lnTo>
                    <a:lnTo>
                      <a:pt x="7" y="401"/>
                    </a:lnTo>
                    <a:lnTo>
                      <a:pt x="919" y="14"/>
                    </a:lnTo>
                    <a:lnTo>
                      <a:pt x="915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Freeform 99"/>
              <p:cNvSpPr>
                <a:spLocks/>
              </p:cNvSpPr>
              <p:nvPr/>
            </p:nvSpPr>
            <p:spPr bwMode="auto">
              <a:xfrm>
                <a:off x="3165" y="1970"/>
                <a:ext cx="304" cy="127"/>
              </a:xfrm>
              <a:custGeom>
                <a:avLst/>
                <a:gdLst>
                  <a:gd name="T0" fmla="*/ 908 w 912"/>
                  <a:gd name="T1" fmla="*/ 7 h 380"/>
                  <a:gd name="T2" fmla="*/ 905 w 912"/>
                  <a:gd name="T3" fmla="*/ 0 h 380"/>
                  <a:gd name="T4" fmla="*/ 0 w 912"/>
                  <a:gd name="T5" fmla="*/ 365 h 380"/>
                  <a:gd name="T6" fmla="*/ 7 w 912"/>
                  <a:gd name="T7" fmla="*/ 380 h 380"/>
                  <a:gd name="T8" fmla="*/ 912 w 912"/>
                  <a:gd name="T9" fmla="*/ 14 h 380"/>
                  <a:gd name="T10" fmla="*/ 908 w 912"/>
                  <a:gd name="T11" fmla="*/ 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380">
                    <a:moveTo>
                      <a:pt x="908" y="7"/>
                    </a:moveTo>
                    <a:lnTo>
                      <a:pt x="905" y="0"/>
                    </a:lnTo>
                    <a:lnTo>
                      <a:pt x="0" y="365"/>
                    </a:lnTo>
                    <a:lnTo>
                      <a:pt x="7" y="380"/>
                    </a:lnTo>
                    <a:lnTo>
                      <a:pt x="912" y="14"/>
                    </a:lnTo>
                    <a:lnTo>
                      <a:pt x="908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Freeform 100"/>
              <p:cNvSpPr>
                <a:spLocks/>
              </p:cNvSpPr>
              <p:nvPr/>
            </p:nvSpPr>
            <p:spPr bwMode="auto">
              <a:xfrm>
                <a:off x="3165" y="1944"/>
                <a:ext cx="306" cy="121"/>
              </a:xfrm>
              <a:custGeom>
                <a:avLst/>
                <a:gdLst>
                  <a:gd name="T0" fmla="*/ 914 w 917"/>
                  <a:gd name="T1" fmla="*/ 9 h 363"/>
                  <a:gd name="T2" fmla="*/ 912 w 917"/>
                  <a:gd name="T3" fmla="*/ 0 h 363"/>
                  <a:gd name="T4" fmla="*/ 0 w 917"/>
                  <a:gd name="T5" fmla="*/ 346 h 363"/>
                  <a:gd name="T6" fmla="*/ 5 w 917"/>
                  <a:gd name="T7" fmla="*/ 363 h 363"/>
                  <a:gd name="T8" fmla="*/ 917 w 917"/>
                  <a:gd name="T9" fmla="*/ 17 h 363"/>
                  <a:gd name="T10" fmla="*/ 914 w 917"/>
                  <a:gd name="T11" fmla="*/ 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7" h="363">
                    <a:moveTo>
                      <a:pt x="914" y="9"/>
                    </a:moveTo>
                    <a:lnTo>
                      <a:pt x="912" y="0"/>
                    </a:lnTo>
                    <a:lnTo>
                      <a:pt x="0" y="346"/>
                    </a:lnTo>
                    <a:lnTo>
                      <a:pt x="5" y="363"/>
                    </a:lnTo>
                    <a:lnTo>
                      <a:pt x="917" y="17"/>
                    </a:lnTo>
                    <a:lnTo>
                      <a:pt x="914" y="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Freeform 101"/>
              <p:cNvSpPr>
                <a:spLocks/>
              </p:cNvSpPr>
              <p:nvPr/>
            </p:nvSpPr>
            <p:spPr bwMode="auto">
              <a:xfrm>
                <a:off x="3138" y="1913"/>
                <a:ext cx="334" cy="128"/>
              </a:xfrm>
              <a:custGeom>
                <a:avLst/>
                <a:gdLst>
                  <a:gd name="T0" fmla="*/ 995 w 1003"/>
                  <a:gd name="T1" fmla="*/ 19 h 384"/>
                  <a:gd name="T2" fmla="*/ 988 w 1003"/>
                  <a:gd name="T3" fmla="*/ 0 h 384"/>
                  <a:gd name="T4" fmla="*/ 0 w 1003"/>
                  <a:gd name="T5" fmla="*/ 345 h 384"/>
                  <a:gd name="T6" fmla="*/ 15 w 1003"/>
                  <a:gd name="T7" fmla="*/ 384 h 384"/>
                  <a:gd name="T8" fmla="*/ 1003 w 1003"/>
                  <a:gd name="T9" fmla="*/ 39 h 384"/>
                  <a:gd name="T10" fmla="*/ 995 w 1003"/>
                  <a:gd name="T11" fmla="*/ 1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3" h="384">
                    <a:moveTo>
                      <a:pt x="995" y="19"/>
                    </a:moveTo>
                    <a:lnTo>
                      <a:pt x="988" y="0"/>
                    </a:lnTo>
                    <a:lnTo>
                      <a:pt x="0" y="345"/>
                    </a:lnTo>
                    <a:lnTo>
                      <a:pt x="15" y="384"/>
                    </a:lnTo>
                    <a:lnTo>
                      <a:pt x="1003" y="39"/>
                    </a:lnTo>
                    <a:lnTo>
                      <a:pt x="995" y="1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Freeform 102"/>
              <p:cNvSpPr>
                <a:spLocks/>
              </p:cNvSpPr>
              <p:nvPr/>
            </p:nvSpPr>
            <p:spPr bwMode="auto">
              <a:xfrm>
                <a:off x="3164" y="1882"/>
                <a:ext cx="307" cy="108"/>
              </a:xfrm>
              <a:custGeom>
                <a:avLst/>
                <a:gdLst>
                  <a:gd name="T0" fmla="*/ 918 w 920"/>
                  <a:gd name="T1" fmla="*/ 9 h 324"/>
                  <a:gd name="T2" fmla="*/ 915 w 920"/>
                  <a:gd name="T3" fmla="*/ 0 h 324"/>
                  <a:gd name="T4" fmla="*/ 0 w 920"/>
                  <a:gd name="T5" fmla="*/ 307 h 324"/>
                  <a:gd name="T6" fmla="*/ 5 w 920"/>
                  <a:gd name="T7" fmla="*/ 324 h 324"/>
                  <a:gd name="T8" fmla="*/ 920 w 920"/>
                  <a:gd name="T9" fmla="*/ 17 h 324"/>
                  <a:gd name="T10" fmla="*/ 918 w 920"/>
                  <a:gd name="T11" fmla="*/ 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0" h="324">
                    <a:moveTo>
                      <a:pt x="918" y="9"/>
                    </a:moveTo>
                    <a:lnTo>
                      <a:pt x="915" y="0"/>
                    </a:lnTo>
                    <a:lnTo>
                      <a:pt x="0" y="307"/>
                    </a:lnTo>
                    <a:lnTo>
                      <a:pt x="5" y="324"/>
                    </a:lnTo>
                    <a:lnTo>
                      <a:pt x="920" y="17"/>
                    </a:lnTo>
                    <a:lnTo>
                      <a:pt x="918" y="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Freeform 103"/>
              <p:cNvSpPr>
                <a:spLocks/>
              </p:cNvSpPr>
              <p:nvPr/>
            </p:nvSpPr>
            <p:spPr bwMode="auto">
              <a:xfrm>
                <a:off x="3163" y="1850"/>
                <a:ext cx="308" cy="102"/>
              </a:xfrm>
              <a:custGeom>
                <a:avLst/>
                <a:gdLst>
                  <a:gd name="T0" fmla="*/ 922 w 924"/>
                  <a:gd name="T1" fmla="*/ 8 h 306"/>
                  <a:gd name="T2" fmla="*/ 919 w 924"/>
                  <a:gd name="T3" fmla="*/ 0 h 306"/>
                  <a:gd name="T4" fmla="*/ 0 w 924"/>
                  <a:gd name="T5" fmla="*/ 290 h 306"/>
                  <a:gd name="T6" fmla="*/ 5 w 924"/>
                  <a:gd name="T7" fmla="*/ 306 h 306"/>
                  <a:gd name="T8" fmla="*/ 924 w 924"/>
                  <a:gd name="T9" fmla="*/ 17 h 306"/>
                  <a:gd name="T10" fmla="*/ 922 w 924"/>
                  <a:gd name="T11" fmla="*/ 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4" h="306">
                    <a:moveTo>
                      <a:pt x="922" y="8"/>
                    </a:moveTo>
                    <a:lnTo>
                      <a:pt x="919" y="0"/>
                    </a:lnTo>
                    <a:lnTo>
                      <a:pt x="0" y="290"/>
                    </a:lnTo>
                    <a:lnTo>
                      <a:pt x="5" y="306"/>
                    </a:lnTo>
                    <a:lnTo>
                      <a:pt x="924" y="17"/>
                    </a:lnTo>
                    <a:lnTo>
                      <a:pt x="922" y="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Freeform 104"/>
              <p:cNvSpPr>
                <a:spLocks/>
              </p:cNvSpPr>
              <p:nvPr/>
            </p:nvSpPr>
            <p:spPr bwMode="auto">
              <a:xfrm>
                <a:off x="3163" y="1816"/>
                <a:ext cx="308" cy="102"/>
              </a:xfrm>
              <a:custGeom>
                <a:avLst/>
                <a:gdLst>
                  <a:gd name="T0" fmla="*/ 922 w 924"/>
                  <a:gd name="T1" fmla="*/ 8 h 307"/>
                  <a:gd name="T2" fmla="*/ 919 w 924"/>
                  <a:gd name="T3" fmla="*/ 0 h 307"/>
                  <a:gd name="T4" fmla="*/ 0 w 924"/>
                  <a:gd name="T5" fmla="*/ 290 h 307"/>
                  <a:gd name="T6" fmla="*/ 5 w 924"/>
                  <a:gd name="T7" fmla="*/ 307 h 307"/>
                  <a:gd name="T8" fmla="*/ 924 w 924"/>
                  <a:gd name="T9" fmla="*/ 17 h 307"/>
                  <a:gd name="T10" fmla="*/ 922 w 924"/>
                  <a:gd name="T11" fmla="*/ 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4" h="307">
                    <a:moveTo>
                      <a:pt x="922" y="8"/>
                    </a:moveTo>
                    <a:lnTo>
                      <a:pt x="919" y="0"/>
                    </a:lnTo>
                    <a:lnTo>
                      <a:pt x="0" y="290"/>
                    </a:lnTo>
                    <a:lnTo>
                      <a:pt x="5" y="307"/>
                    </a:lnTo>
                    <a:lnTo>
                      <a:pt x="924" y="17"/>
                    </a:lnTo>
                    <a:lnTo>
                      <a:pt x="922" y="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Freeform 105"/>
              <p:cNvSpPr>
                <a:spLocks/>
              </p:cNvSpPr>
              <p:nvPr/>
            </p:nvSpPr>
            <p:spPr bwMode="auto">
              <a:xfrm>
                <a:off x="1700" y="1726"/>
                <a:ext cx="1760" cy="156"/>
              </a:xfrm>
              <a:custGeom>
                <a:avLst/>
                <a:gdLst>
                  <a:gd name="T0" fmla="*/ 0 w 5280"/>
                  <a:gd name="T1" fmla="*/ 248 h 469"/>
                  <a:gd name="T2" fmla="*/ 1880 w 5280"/>
                  <a:gd name="T3" fmla="*/ 0 h 469"/>
                  <a:gd name="T4" fmla="*/ 5280 w 5280"/>
                  <a:gd name="T5" fmla="*/ 169 h 469"/>
                  <a:gd name="T6" fmla="*/ 4323 w 5280"/>
                  <a:gd name="T7" fmla="*/ 469 h 469"/>
                  <a:gd name="T8" fmla="*/ 0 w 5280"/>
                  <a:gd name="T9" fmla="*/ 248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0" h="469">
                    <a:moveTo>
                      <a:pt x="0" y="248"/>
                    </a:moveTo>
                    <a:lnTo>
                      <a:pt x="1880" y="0"/>
                    </a:lnTo>
                    <a:lnTo>
                      <a:pt x="5280" y="169"/>
                    </a:lnTo>
                    <a:lnTo>
                      <a:pt x="4323" y="469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Freeform 106"/>
              <p:cNvSpPr>
                <a:spLocks/>
              </p:cNvSpPr>
              <p:nvPr/>
            </p:nvSpPr>
            <p:spPr bwMode="auto">
              <a:xfrm>
                <a:off x="1699" y="1723"/>
                <a:ext cx="628" cy="89"/>
              </a:xfrm>
              <a:custGeom>
                <a:avLst/>
                <a:gdLst>
                  <a:gd name="T0" fmla="*/ 1882 w 1883"/>
                  <a:gd name="T1" fmla="*/ 0 h 266"/>
                  <a:gd name="T2" fmla="*/ 1881 w 1883"/>
                  <a:gd name="T3" fmla="*/ 0 h 266"/>
                  <a:gd name="T4" fmla="*/ 0 w 1883"/>
                  <a:gd name="T5" fmla="*/ 249 h 266"/>
                  <a:gd name="T6" fmla="*/ 3 w 1883"/>
                  <a:gd name="T7" fmla="*/ 266 h 266"/>
                  <a:gd name="T8" fmla="*/ 1883 w 1883"/>
                  <a:gd name="T9" fmla="*/ 17 h 266"/>
                  <a:gd name="T10" fmla="*/ 1882 w 1883"/>
                  <a:gd name="T11" fmla="*/ 17 h 266"/>
                  <a:gd name="T12" fmla="*/ 1882 w 1883"/>
                  <a:gd name="T13" fmla="*/ 0 h 266"/>
                  <a:gd name="T14" fmla="*/ 1882 w 1883"/>
                  <a:gd name="T15" fmla="*/ 0 h 266"/>
                  <a:gd name="T16" fmla="*/ 1881 w 1883"/>
                  <a:gd name="T17" fmla="*/ 0 h 266"/>
                  <a:gd name="T18" fmla="*/ 1882 w 1883"/>
                  <a:gd name="T1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3" h="266">
                    <a:moveTo>
                      <a:pt x="1882" y="0"/>
                    </a:moveTo>
                    <a:lnTo>
                      <a:pt x="1881" y="0"/>
                    </a:lnTo>
                    <a:lnTo>
                      <a:pt x="0" y="249"/>
                    </a:lnTo>
                    <a:lnTo>
                      <a:pt x="3" y="266"/>
                    </a:lnTo>
                    <a:lnTo>
                      <a:pt x="1883" y="17"/>
                    </a:lnTo>
                    <a:lnTo>
                      <a:pt x="1882" y="17"/>
                    </a:lnTo>
                    <a:lnTo>
                      <a:pt x="1882" y="0"/>
                    </a:lnTo>
                    <a:lnTo>
                      <a:pt x="1882" y="0"/>
                    </a:lnTo>
                    <a:lnTo>
                      <a:pt x="1881" y="0"/>
                    </a:lnTo>
                    <a:lnTo>
                      <a:pt x="18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Freeform 107"/>
              <p:cNvSpPr>
                <a:spLocks/>
              </p:cNvSpPr>
              <p:nvPr/>
            </p:nvSpPr>
            <p:spPr bwMode="auto">
              <a:xfrm>
                <a:off x="2327" y="1723"/>
                <a:ext cx="1148" cy="62"/>
              </a:xfrm>
              <a:custGeom>
                <a:avLst/>
                <a:gdLst>
                  <a:gd name="T0" fmla="*/ 3403 w 3445"/>
                  <a:gd name="T1" fmla="*/ 186 h 186"/>
                  <a:gd name="T2" fmla="*/ 3400 w 3445"/>
                  <a:gd name="T3" fmla="*/ 169 h 186"/>
                  <a:gd name="T4" fmla="*/ 0 w 3445"/>
                  <a:gd name="T5" fmla="*/ 0 h 186"/>
                  <a:gd name="T6" fmla="*/ 0 w 3445"/>
                  <a:gd name="T7" fmla="*/ 17 h 186"/>
                  <a:gd name="T8" fmla="*/ 3400 w 3445"/>
                  <a:gd name="T9" fmla="*/ 186 h 186"/>
                  <a:gd name="T10" fmla="*/ 3398 w 3445"/>
                  <a:gd name="T11" fmla="*/ 169 h 186"/>
                  <a:gd name="T12" fmla="*/ 3403 w 3445"/>
                  <a:gd name="T13" fmla="*/ 186 h 186"/>
                  <a:gd name="T14" fmla="*/ 3445 w 3445"/>
                  <a:gd name="T15" fmla="*/ 172 h 186"/>
                  <a:gd name="T16" fmla="*/ 3400 w 3445"/>
                  <a:gd name="T17" fmla="*/ 169 h 186"/>
                  <a:gd name="T18" fmla="*/ 3403 w 3445"/>
                  <a:gd name="T1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45" h="186">
                    <a:moveTo>
                      <a:pt x="3403" y="186"/>
                    </a:moveTo>
                    <a:lnTo>
                      <a:pt x="3400" y="169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400" y="186"/>
                    </a:lnTo>
                    <a:lnTo>
                      <a:pt x="3398" y="169"/>
                    </a:lnTo>
                    <a:lnTo>
                      <a:pt x="3403" y="186"/>
                    </a:lnTo>
                    <a:lnTo>
                      <a:pt x="3445" y="172"/>
                    </a:lnTo>
                    <a:lnTo>
                      <a:pt x="3400" y="169"/>
                    </a:lnTo>
                    <a:lnTo>
                      <a:pt x="3403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Freeform 108"/>
              <p:cNvSpPr>
                <a:spLocks/>
              </p:cNvSpPr>
              <p:nvPr/>
            </p:nvSpPr>
            <p:spPr bwMode="auto">
              <a:xfrm>
                <a:off x="3140" y="1779"/>
                <a:ext cx="321" cy="106"/>
              </a:xfrm>
              <a:custGeom>
                <a:avLst/>
                <a:gdLst>
                  <a:gd name="T0" fmla="*/ 3 w 963"/>
                  <a:gd name="T1" fmla="*/ 318 h 318"/>
                  <a:gd name="T2" fmla="*/ 5 w 963"/>
                  <a:gd name="T3" fmla="*/ 318 h 318"/>
                  <a:gd name="T4" fmla="*/ 963 w 963"/>
                  <a:gd name="T5" fmla="*/ 17 h 318"/>
                  <a:gd name="T6" fmla="*/ 958 w 963"/>
                  <a:gd name="T7" fmla="*/ 0 h 318"/>
                  <a:gd name="T8" fmla="*/ 0 w 963"/>
                  <a:gd name="T9" fmla="*/ 301 h 318"/>
                  <a:gd name="T10" fmla="*/ 3 w 963"/>
                  <a:gd name="T11" fmla="*/ 301 h 318"/>
                  <a:gd name="T12" fmla="*/ 3 w 963"/>
                  <a:gd name="T13" fmla="*/ 318 h 318"/>
                  <a:gd name="T14" fmla="*/ 4 w 963"/>
                  <a:gd name="T15" fmla="*/ 318 h 318"/>
                  <a:gd name="T16" fmla="*/ 5 w 963"/>
                  <a:gd name="T17" fmla="*/ 318 h 318"/>
                  <a:gd name="T18" fmla="*/ 3 w 963"/>
                  <a:gd name="T19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3" h="318">
                    <a:moveTo>
                      <a:pt x="3" y="318"/>
                    </a:moveTo>
                    <a:lnTo>
                      <a:pt x="5" y="318"/>
                    </a:lnTo>
                    <a:lnTo>
                      <a:pt x="963" y="17"/>
                    </a:lnTo>
                    <a:lnTo>
                      <a:pt x="958" y="0"/>
                    </a:lnTo>
                    <a:lnTo>
                      <a:pt x="0" y="301"/>
                    </a:lnTo>
                    <a:lnTo>
                      <a:pt x="3" y="301"/>
                    </a:lnTo>
                    <a:lnTo>
                      <a:pt x="3" y="318"/>
                    </a:lnTo>
                    <a:lnTo>
                      <a:pt x="4" y="318"/>
                    </a:lnTo>
                    <a:lnTo>
                      <a:pt x="5" y="318"/>
                    </a:lnTo>
                    <a:lnTo>
                      <a:pt x="3" y="3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Freeform 109"/>
              <p:cNvSpPr>
                <a:spLocks/>
              </p:cNvSpPr>
              <p:nvPr/>
            </p:nvSpPr>
            <p:spPr bwMode="auto">
              <a:xfrm>
                <a:off x="1677" y="1806"/>
                <a:ext cx="1464" cy="79"/>
              </a:xfrm>
              <a:custGeom>
                <a:avLst/>
                <a:gdLst>
                  <a:gd name="T0" fmla="*/ 67 w 4392"/>
                  <a:gd name="T1" fmla="*/ 0 h 238"/>
                  <a:gd name="T2" fmla="*/ 69 w 4392"/>
                  <a:gd name="T3" fmla="*/ 17 h 238"/>
                  <a:gd name="T4" fmla="*/ 4392 w 4392"/>
                  <a:gd name="T5" fmla="*/ 238 h 238"/>
                  <a:gd name="T6" fmla="*/ 4392 w 4392"/>
                  <a:gd name="T7" fmla="*/ 221 h 238"/>
                  <a:gd name="T8" fmla="*/ 69 w 4392"/>
                  <a:gd name="T9" fmla="*/ 0 h 238"/>
                  <a:gd name="T10" fmla="*/ 70 w 4392"/>
                  <a:gd name="T11" fmla="*/ 17 h 238"/>
                  <a:gd name="T12" fmla="*/ 67 w 4392"/>
                  <a:gd name="T13" fmla="*/ 0 h 238"/>
                  <a:gd name="T14" fmla="*/ 0 w 4392"/>
                  <a:gd name="T15" fmla="*/ 11 h 238"/>
                  <a:gd name="T16" fmla="*/ 69 w 4392"/>
                  <a:gd name="T17" fmla="*/ 17 h 238"/>
                  <a:gd name="T18" fmla="*/ 67 w 4392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92" h="238">
                    <a:moveTo>
                      <a:pt x="67" y="0"/>
                    </a:moveTo>
                    <a:lnTo>
                      <a:pt x="69" y="17"/>
                    </a:lnTo>
                    <a:lnTo>
                      <a:pt x="4392" y="238"/>
                    </a:lnTo>
                    <a:lnTo>
                      <a:pt x="4392" y="221"/>
                    </a:lnTo>
                    <a:lnTo>
                      <a:pt x="69" y="0"/>
                    </a:lnTo>
                    <a:lnTo>
                      <a:pt x="70" y="17"/>
                    </a:lnTo>
                    <a:lnTo>
                      <a:pt x="67" y="0"/>
                    </a:lnTo>
                    <a:lnTo>
                      <a:pt x="0" y="11"/>
                    </a:lnTo>
                    <a:lnTo>
                      <a:pt x="69" y="1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Line 110"/>
              <p:cNvSpPr>
                <a:spLocks noChangeShapeType="1"/>
              </p:cNvSpPr>
              <p:nvPr/>
            </p:nvSpPr>
            <p:spPr bwMode="auto">
              <a:xfrm>
                <a:off x="3155" y="2242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Line 111"/>
              <p:cNvSpPr>
                <a:spLocks noChangeShapeType="1"/>
              </p:cNvSpPr>
              <p:nvPr/>
            </p:nvSpPr>
            <p:spPr bwMode="auto">
              <a:xfrm>
                <a:off x="3165" y="2237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Line 112"/>
              <p:cNvSpPr>
                <a:spLocks noChangeShapeType="1"/>
              </p:cNvSpPr>
              <p:nvPr/>
            </p:nvSpPr>
            <p:spPr bwMode="auto">
              <a:xfrm>
                <a:off x="3177" y="2231"/>
                <a:ext cx="1" cy="11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Line 113"/>
              <p:cNvSpPr>
                <a:spLocks noChangeShapeType="1"/>
              </p:cNvSpPr>
              <p:nvPr/>
            </p:nvSpPr>
            <p:spPr bwMode="auto">
              <a:xfrm>
                <a:off x="3192" y="222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Line 114"/>
              <p:cNvSpPr>
                <a:spLocks noChangeShapeType="1"/>
              </p:cNvSpPr>
              <p:nvPr/>
            </p:nvSpPr>
            <p:spPr bwMode="auto">
              <a:xfrm>
                <a:off x="3207" y="221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Line 115"/>
              <p:cNvSpPr>
                <a:spLocks noChangeShapeType="1"/>
              </p:cNvSpPr>
              <p:nvPr/>
            </p:nvSpPr>
            <p:spPr bwMode="auto">
              <a:xfrm>
                <a:off x="3220" y="2209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Line 116"/>
              <p:cNvSpPr>
                <a:spLocks noChangeShapeType="1"/>
              </p:cNvSpPr>
              <p:nvPr/>
            </p:nvSpPr>
            <p:spPr bwMode="auto">
              <a:xfrm>
                <a:off x="3236" y="2201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Line 117"/>
              <p:cNvSpPr>
                <a:spLocks noChangeShapeType="1"/>
              </p:cNvSpPr>
              <p:nvPr/>
            </p:nvSpPr>
            <p:spPr bwMode="auto">
              <a:xfrm>
                <a:off x="3248" y="219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Line 118"/>
              <p:cNvSpPr>
                <a:spLocks noChangeShapeType="1"/>
              </p:cNvSpPr>
              <p:nvPr/>
            </p:nvSpPr>
            <p:spPr bwMode="auto">
              <a:xfrm>
                <a:off x="3262" y="218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Line 119"/>
              <p:cNvSpPr>
                <a:spLocks noChangeShapeType="1"/>
              </p:cNvSpPr>
              <p:nvPr/>
            </p:nvSpPr>
            <p:spPr bwMode="auto">
              <a:xfrm>
                <a:off x="3276" y="2180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Line 120"/>
              <p:cNvSpPr>
                <a:spLocks noChangeShapeType="1"/>
              </p:cNvSpPr>
              <p:nvPr/>
            </p:nvSpPr>
            <p:spPr bwMode="auto">
              <a:xfrm>
                <a:off x="3294" y="2172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Line 121"/>
              <p:cNvSpPr>
                <a:spLocks noChangeShapeType="1"/>
              </p:cNvSpPr>
              <p:nvPr/>
            </p:nvSpPr>
            <p:spPr bwMode="auto">
              <a:xfrm>
                <a:off x="3312" y="2163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Line 122"/>
              <p:cNvSpPr>
                <a:spLocks noChangeShapeType="1"/>
              </p:cNvSpPr>
              <p:nvPr/>
            </p:nvSpPr>
            <p:spPr bwMode="auto">
              <a:xfrm>
                <a:off x="3329" y="2155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Line 123"/>
              <p:cNvSpPr>
                <a:spLocks noChangeShapeType="1"/>
              </p:cNvSpPr>
              <p:nvPr/>
            </p:nvSpPr>
            <p:spPr bwMode="auto">
              <a:xfrm>
                <a:off x="3346" y="214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Line 124"/>
              <p:cNvSpPr>
                <a:spLocks noChangeShapeType="1"/>
              </p:cNvSpPr>
              <p:nvPr/>
            </p:nvSpPr>
            <p:spPr bwMode="auto">
              <a:xfrm>
                <a:off x="3363" y="2137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Line 125"/>
              <p:cNvSpPr>
                <a:spLocks noChangeShapeType="1"/>
              </p:cNvSpPr>
              <p:nvPr/>
            </p:nvSpPr>
            <p:spPr bwMode="auto">
              <a:xfrm>
                <a:off x="3380" y="2129"/>
                <a:ext cx="1" cy="11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Line 126"/>
              <p:cNvSpPr>
                <a:spLocks noChangeShapeType="1"/>
              </p:cNvSpPr>
              <p:nvPr/>
            </p:nvSpPr>
            <p:spPr bwMode="auto">
              <a:xfrm>
                <a:off x="3393" y="2125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Line 127"/>
              <p:cNvSpPr>
                <a:spLocks noChangeShapeType="1"/>
              </p:cNvSpPr>
              <p:nvPr/>
            </p:nvSpPr>
            <p:spPr bwMode="auto">
              <a:xfrm>
                <a:off x="3403" y="2118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Line 128"/>
              <p:cNvSpPr>
                <a:spLocks noChangeShapeType="1"/>
              </p:cNvSpPr>
              <p:nvPr/>
            </p:nvSpPr>
            <p:spPr bwMode="auto">
              <a:xfrm>
                <a:off x="3415" y="2113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Line 129"/>
              <p:cNvSpPr>
                <a:spLocks noChangeShapeType="1"/>
              </p:cNvSpPr>
              <p:nvPr/>
            </p:nvSpPr>
            <p:spPr bwMode="auto">
              <a:xfrm>
                <a:off x="3428" y="2107"/>
                <a:ext cx="1" cy="109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Line 130"/>
              <p:cNvSpPr>
                <a:spLocks noChangeShapeType="1"/>
              </p:cNvSpPr>
              <p:nvPr/>
            </p:nvSpPr>
            <p:spPr bwMode="auto">
              <a:xfrm>
                <a:off x="3440" y="2101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Line 131"/>
              <p:cNvSpPr>
                <a:spLocks noChangeShapeType="1"/>
              </p:cNvSpPr>
              <p:nvPr/>
            </p:nvSpPr>
            <p:spPr bwMode="auto">
              <a:xfrm>
                <a:off x="3454" y="2094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Freeform 132"/>
              <p:cNvSpPr>
                <a:spLocks/>
              </p:cNvSpPr>
              <p:nvPr/>
            </p:nvSpPr>
            <p:spPr bwMode="auto">
              <a:xfrm>
                <a:off x="1701" y="2125"/>
                <a:ext cx="1440" cy="127"/>
              </a:xfrm>
              <a:custGeom>
                <a:avLst/>
                <a:gdLst>
                  <a:gd name="T0" fmla="*/ 4321 w 4322"/>
                  <a:gd name="T1" fmla="*/ 362 h 379"/>
                  <a:gd name="T2" fmla="*/ 4322 w 4322"/>
                  <a:gd name="T3" fmla="*/ 345 h 379"/>
                  <a:gd name="T4" fmla="*/ 2 w 4322"/>
                  <a:gd name="T5" fmla="*/ 0 h 379"/>
                  <a:gd name="T6" fmla="*/ 0 w 4322"/>
                  <a:gd name="T7" fmla="*/ 33 h 379"/>
                  <a:gd name="T8" fmla="*/ 4320 w 4322"/>
                  <a:gd name="T9" fmla="*/ 379 h 379"/>
                  <a:gd name="T10" fmla="*/ 4321 w 4322"/>
                  <a:gd name="T11" fmla="*/ 36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2" h="379">
                    <a:moveTo>
                      <a:pt x="4321" y="362"/>
                    </a:moveTo>
                    <a:lnTo>
                      <a:pt x="4322" y="345"/>
                    </a:lnTo>
                    <a:lnTo>
                      <a:pt x="2" y="0"/>
                    </a:lnTo>
                    <a:lnTo>
                      <a:pt x="0" y="33"/>
                    </a:lnTo>
                    <a:lnTo>
                      <a:pt x="4320" y="379"/>
                    </a:lnTo>
                    <a:lnTo>
                      <a:pt x="4321" y="36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Freeform 133"/>
              <p:cNvSpPr>
                <a:spLocks/>
              </p:cNvSpPr>
              <p:nvPr/>
            </p:nvSpPr>
            <p:spPr bwMode="auto">
              <a:xfrm>
                <a:off x="3161" y="1873"/>
                <a:ext cx="6" cy="362"/>
              </a:xfrm>
              <a:custGeom>
                <a:avLst/>
                <a:gdLst>
                  <a:gd name="T0" fmla="*/ 9 w 17"/>
                  <a:gd name="T1" fmla="*/ 17 h 1086"/>
                  <a:gd name="T2" fmla="*/ 0 w 17"/>
                  <a:gd name="T3" fmla="*/ 9 h 1086"/>
                  <a:gd name="T4" fmla="*/ 0 w 17"/>
                  <a:gd name="T5" fmla="*/ 1086 h 1086"/>
                  <a:gd name="T6" fmla="*/ 17 w 17"/>
                  <a:gd name="T7" fmla="*/ 1086 h 1086"/>
                  <a:gd name="T8" fmla="*/ 17 w 17"/>
                  <a:gd name="T9" fmla="*/ 9 h 1086"/>
                  <a:gd name="T10" fmla="*/ 9 w 17"/>
                  <a:gd name="T11" fmla="*/ 0 h 1086"/>
                  <a:gd name="T12" fmla="*/ 17 w 17"/>
                  <a:gd name="T13" fmla="*/ 9 h 1086"/>
                  <a:gd name="T14" fmla="*/ 17 w 17"/>
                  <a:gd name="T15" fmla="*/ 0 h 1086"/>
                  <a:gd name="T16" fmla="*/ 9 w 17"/>
                  <a:gd name="T17" fmla="*/ 0 h 1086"/>
                  <a:gd name="T18" fmla="*/ 9 w 17"/>
                  <a:gd name="T19" fmla="*/ 17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86">
                    <a:moveTo>
                      <a:pt x="9" y="17"/>
                    </a:moveTo>
                    <a:lnTo>
                      <a:pt x="0" y="9"/>
                    </a:lnTo>
                    <a:lnTo>
                      <a:pt x="0" y="1086"/>
                    </a:lnTo>
                    <a:lnTo>
                      <a:pt x="17" y="1086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Freeform 134"/>
              <p:cNvSpPr>
                <a:spLocks/>
              </p:cNvSpPr>
              <p:nvPr/>
            </p:nvSpPr>
            <p:spPr bwMode="auto">
              <a:xfrm>
                <a:off x="1750" y="1800"/>
                <a:ext cx="1414" cy="78"/>
              </a:xfrm>
              <a:custGeom>
                <a:avLst/>
                <a:gdLst>
                  <a:gd name="T0" fmla="*/ 0 w 4242"/>
                  <a:gd name="T1" fmla="*/ 8 h 234"/>
                  <a:gd name="T2" fmla="*/ 0 w 4242"/>
                  <a:gd name="T3" fmla="*/ 17 h 234"/>
                  <a:gd name="T4" fmla="*/ 4242 w 4242"/>
                  <a:gd name="T5" fmla="*/ 234 h 234"/>
                  <a:gd name="T6" fmla="*/ 4242 w 4242"/>
                  <a:gd name="T7" fmla="*/ 217 h 234"/>
                  <a:gd name="T8" fmla="*/ 0 w 4242"/>
                  <a:gd name="T9" fmla="*/ 0 h 234"/>
                  <a:gd name="T10" fmla="*/ 0 w 4242"/>
                  <a:gd name="T11" fmla="*/ 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42" h="234">
                    <a:moveTo>
                      <a:pt x="0" y="8"/>
                    </a:moveTo>
                    <a:lnTo>
                      <a:pt x="0" y="17"/>
                    </a:lnTo>
                    <a:lnTo>
                      <a:pt x="4242" y="234"/>
                    </a:lnTo>
                    <a:lnTo>
                      <a:pt x="4242" y="217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Freeform 135"/>
              <p:cNvSpPr>
                <a:spLocks/>
              </p:cNvSpPr>
              <p:nvPr/>
            </p:nvSpPr>
            <p:spPr bwMode="auto">
              <a:xfrm>
                <a:off x="1951" y="1724"/>
                <a:ext cx="1294" cy="133"/>
              </a:xfrm>
              <a:custGeom>
                <a:avLst/>
                <a:gdLst>
                  <a:gd name="T0" fmla="*/ 0 w 3882"/>
                  <a:gd name="T1" fmla="*/ 241 h 399"/>
                  <a:gd name="T2" fmla="*/ 3052 w 3882"/>
                  <a:gd name="T3" fmla="*/ 399 h 399"/>
                  <a:gd name="T4" fmla="*/ 3335 w 3882"/>
                  <a:gd name="T5" fmla="*/ 310 h 399"/>
                  <a:gd name="T6" fmla="*/ 3093 w 3882"/>
                  <a:gd name="T7" fmla="*/ 275 h 399"/>
                  <a:gd name="T8" fmla="*/ 3882 w 3882"/>
                  <a:gd name="T9" fmla="*/ 150 h 399"/>
                  <a:gd name="T10" fmla="*/ 1271 w 3882"/>
                  <a:gd name="T11" fmla="*/ 0 h 399"/>
                  <a:gd name="T12" fmla="*/ 0 w 3882"/>
                  <a:gd name="T13" fmla="*/ 24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2" h="399">
                    <a:moveTo>
                      <a:pt x="0" y="241"/>
                    </a:moveTo>
                    <a:lnTo>
                      <a:pt x="3052" y="399"/>
                    </a:lnTo>
                    <a:lnTo>
                      <a:pt x="3335" y="310"/>
                    </a:lnTo>
                    <a:lnTo>
                      <a:pt x="3093" y="275"/>
                    </a:lnTo>
                    <a:lnTo>
                      <a:pt x="3882" y="150"/>
                    </a:lnTo>
                    <a:lnTo>
                      <a:pt x="127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Freeform 136"/>
              <p:cNvSpPr>
                <a:spLocks/>
              </p:cNvSpPr>
              <p:nvPr/>
            </p:nvSpPr>
            <p:spPr bwMode="auto">
              <a:xfrm>
                <a:off x="2915" y="873"/>
                <a:ext cx="168" cy="965"/>
              </a:xfrm>
              <a:custGeom>
                <a:avLst/>
                <a:gdLst>
                  <a:gd name="T0" fmla="*/ 61 w 504"/>
                  <a:gd name="T1" fmla="*/ 0 h 2894"/>
                  <a:gd name="T2" fmla="*/ 429 w 504"/>
                  <a:gd name="T3" fmla="*/ 128 h 2894"/>
                  <a:gd name="T4" fmla="*/ 432 w 504"/>
                  <a:gd name="T5" fmla="*/ 129 h 2894"/>
                  <a:gd name="T6" fmla="*/ 442 w 504"/>
                  <a:gd name="T7" fmla="*/ 133 h 2894"/>
                  <a:gd name="T8" fmla="*/ 454 w 504"/>
                  <a:gd name="T9" fmla="*/ 141 h 2894"/>
                  <a:gd name="T10" fmla="*/ 469 w 504"/>
                  <a:gd name="T11" fmla="*/ 153 h 2894"/>
                  <a:gd name="T12" fmla="*/ 483 w 504"/>
                  <a:gd name="T13" fmla="*/ 171 h 2894"/>
                  <a:gd name="T14" fmla="*/ 495 w 504"/>
                  <a:gd name="T15" fmla="*/ 195 h 2894"/>
                  <a:gd name="T16" fmla="*/ 503 w 504"/>
                  <a:gd name="T17" fmla="*/ 227 h 2894"/>
                  <a:gd name="T18" fmla="*/ 504 w 504"/>
                  <a:gd name="T19" fmla="*/ 267 h 2894"/>
                  <a:gd name="T20" fmla="*/ 414 w 504"/>
                  <a:gd name="T21" fmla="*/ 2742 h 2894"/>
                  <a:gd name="T22" fmla="*/ 413 w 504"/>
                  <a:gd name="T23" fmla="*/ 2747 h 2894"/>
                  <a:gd name="T24" fmla="*/ 408 w 504"/>
                  <a:gd name="T25" fmla="*/ 2760 h 2894"/>
                  <a:gd name="T26" fmla="*/ 401 w 504"/>
                  <a:gd name="T27" fmla="*/ 2780 h 2894"/>
                  <a:gd name="T28" fmla="*/ 389 w 504"/>
                  <a:gd name="T29" fmla="*/ 2801 h 2894"/>
                  <a:gd name="T30" fmla="*/ 373 w 504"/>
                  <a:gd name="T31" fmla="*/ 2824 h 2894"/>
                  <a:gd name="T32" fmla="*/ 353 w 504"/>
                  <a:gd name="T33" fmla="*/ 2844 h 2894"/>
                  <a:gd name="T34" fmla="*/ 327 w 504"/>
                  <a:gd name="T35" fmla="*/ 2859 h 2894"/>
                  <a:gd name="T36" fmla="*/ 297 w 504"/>
                  <a:gd name="T37" fmla="*/ 2867 h 2894"/>
                  <a:gd name="T38" fmla="*/ 0 w 504"/>
                  <a:gd name="T39" fmla="*/ 2894 h 2894"/>
                  <a:gd name="T40" fmla="*/ 3 w 504"/>
                  <a:gd name="T41" fmla="*/ 2894 h 2894"/>
                  <a:gd name="T42" fmla="*/ 10 w 504"/>
                  <a:gd name="T43" fmla="*/ 2893 h 2894"/>
                  <a:gd name="T44" fmla="*/ 21 w 504"/>
                  <a:gd name="T45" fmla="*/ 2890 h 2894"/>
                  <a:gd name="T46" fmla="*/ 33 w 504"/>
                  <a:gd name="T47" fmla="*/ 2880 h 2894"/>
                  <a:gd name="T48" fmla="*/ 46 w 504"/>
                  <a:gd name="T49" fmla="*/ 2865 h 2894"/>
                  <a:gd name="T50" fmla="*/ 59 w 504"/>
                  <a:gd name="T51" fmla="*/ 2841 h 2894"/>
                  <a:gd name="T52" fmla="*/ 69 w 504"/>
                  <a:gd name="T53" fmla="*/ 2808 h 2894"/>
                  <a:gd name="T54" fmla="*/ 76 w 504"/>
                  <a:gd name="T55" fmla="*/ 2763 h 2894"/>
                  <a:gd name="T56" fmla="*/ 173 w 504"/>
                  <a:gd name="T57" fmla="*/ 223 h 2894"/>
                  <a:gd name="T58" fmla="*/ 173 w 504"/>
                  <a:gd name="T59" fmla="*/ 221 h 2894"/>
                  <a:gd name="T60" fmla="*/ 174 w 504"/>
                  <a:gd name="T61" fmla="*/ 214 h 2894"/>
                  <a:gd name="T62" fmla="*/ 175 w 504"/>
                  <a:gd name="T63" fmla="*/ 203 h 2894"/>
                  <a:gd name="T64" fmla="*/ 176 w 504"/>
                  <a:gd name="T65" fmla="*/ 188 h 2894"/>
                  <a:gd name="T66" fmla="*/ 176 w 504"/>
                  <a:gd name="T67" fmla="*/ 171 h 2894"/>
                  <a:gd name="T68" fmla="*/ 176 w 504"/>
                  <a:gd name="T69" fmla="*/ 152 h 2894"/>
                  <a:gd name="T70" fmla="*/ 175 w 504"/>
                  <a:gd name="T71" fmla="*/ 133 h 2894"/>
                  <a:gd name="T72" fmla="*/ 173 w 504"/>
                  <a:gd name="T73" fmla="*/ 111 h 2894"/>
                  <a:gd name="T74" fmla="*/ 168 w 504"/>
                  <a:gd name="T75" fmla="*/ 90 h 2894"/>
                  <a:gd name="T76" fmla="*/ 161 w 504"/>
                  <a:gd name="T77" fmla="*/ 71 h 2894"/>
                  <a:gd name="T78" fmla="*/ 152 w 504"/>
                  <a:gd name="T79" fmla="*/ 52 h 2894"/>
                  <a:gd name="T80" fmla="*/ 140 w 504"/>
                  <a:gd name="T81" fmla="*/ 35 h 2894"/>
                  <a:gd name="T82" fmla="*/ 126 w 504"/>
                  <a:gd name="T83" fmla="*/ 20 h 2894"/>
                  <a:gd name="T84" fmla="*/ 108 w 504"/>
                  <a:gd name="T85" fmla="*/ 9 h 2894"/>
                  <a:gd name="T86" fmla="*/ 86 w 504"/>
                  <a:gd name="T87" fmla="*/ 2 h 2894"/>
                  <a:gd name="T88" fmla="*/ 61 w 504"/>
                  <a:gd name="T89" fmla="*/ 0 h 2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2894">
                    <a:moveTo>
                      <a:pt x="61" y="0"/>
                    </a:moveTo>
                    <a:lnTo>
                      <a:pt x="429" y="128"/>
                    </a:lnTo>
                    <a:lnTo>
                      <a:pt x="432" y="129"/>
                    </a:lnTo>
                    <a:lnTo>
                      <a:pt x="442" y="133"/>
                    </a:lnTo>
                    <a:lnTo>
                      <a:pt x="454" y="141"/>
                    </a:lnTo>
                    <a:lnTo>
                      <a:pt x="469" y="153"/>
                    </a:lnTo>
                    <a:lnTo>
                      <a:pt x="483" y="171"/>
                    </a:lnTo>
                    <a:lnTo>
                      <a:pt x="495" y="195"/>
                    </a:lnTo>
                    <a:lnTo>
                      <a:pt x="503" y="227"/>
                    </a:lnTo>
                    <a:lnTo>
                      <a:pt x="504" y="267"/>
                    </a:lnTo>
                    <a:lnTo>
                      <a:pt x="414" y="2742"/>
                    </a:lnTo>
                    <a:lnTo>
                      <a:pt x="413" y="2747"/>
                    </a:lnTo>
                    <a:lnTo>
                      <a:pt x="408" y="2760"/>
                    </a:lnTo>
                    <a:lnTo>
                      <a:pt x="401" y="2780"/>
                    </a:lnTo>
                    <a:lnTo>
                      <a:pt x="389" y="2801"/>
                    </a:lnTo>
                    <a:lnTo>
                      <a:pt x="373" y="2824"/>
                    </a:lnTo>
                    <a:lnTo>
                      <a:pt x="353" y="2844"/>
                    </a:lnTo>
                    <a:lnTo>
                      <a:pt x="327" y="2859"/>
                    </a:lnTo>
                    <a:lnTo>
                      <a:pt x="297" y="2867"/>
                    </a:lnTo>
                    <a:lnTo>
                      <a:pt x="0" y="2894"/>
                    </a:lnTo>
                    <a:lnTo>
                      <a:pt x="3" y="2894"/>
                    </a:lnTo>
                    <a:lnTo>
                      <a:pt x="10" y="2893"/>
                    </a:lnTo>
                    <a:lnTo>
                      <a:pt x="21" y="2890"/>
                    </a:lnTo>
                    <a:lnTo>
                      <a:pt x="33" y="2880"/>
                    </a:lnTo>
                    <a:lnTo>
                      <a:pt x="46" y="2865"/>
                    </a:lnTo>
                    <a:lnTo>
                      <a:pt x="59" y="2841"/>
                    </a:lnTo>
                    <a:lnTo>
                      <a:pt x="69" y="2808"/>
                    </a:lnTo>
                    <a:lnTo>
                      <a:pt x="76" y="2763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14"/>
                    </a:lnTo>
                    <a:lnTo>
                      <a:pt x="175" y="203"/>
                    </a:lnTo>
                    <a:lnTo>
                      <a:pt x="176" y="188"/>
                    </a:lnTo>
                    <a:lnTo>
                      <a:pt x="176" y="171"/>
                    </a:lnTo>
                    <a:lnTo>
                      <a:pt x="176" y="152"/>
                    </a:lnTo>
                    <a:lnTo>
                      <a:pt x="175" y="133"/>
                    </a:lnTo>
                    <a:lnTo>
                      <a:pt x="173" y="111"/>
                    </a:lnTo>
                    <a:lnTo>
                      <a:pt x="168" y="90"/>
                    </a:lnTo>
                    <a:lnTo>
                      <a:pt x="161" y="71"/>
                    </a:lnTo>
                    <a:lnTo>
                      <a:pt x="152" y="52"/>
                    </a:lnTo>
                    <a:lnTo>
                      <a:pt x="140" y="35"/>
                    </a:lnTo>
                    <a:lnTo>
                      <a:pt x="126" y="20"/>
                    </a:lnTo>
                    <a:lnTo>
                      <a:pt x="108" y="9"/>
                    </a:lnTo>
                    <a:lnTo>
                      <a:pt x="86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Freeform 137"/>
              <p:cNvSpPr>
                <a:spLocks/>
              </p:cNvSpPr>
              <p:nvPr/>
            </p:nvSpPr>
            <p:spPr bwMode="auto">
              <a:xfrm>
                <a:off x="2934" y="870"/>
                <a:ext cx="124" cy="49"/>
              </a:xfrm>
              <a:custGeom>
                <a:avLst/>
                <a:gdLst>
                  <a:gd name="T0" fmla="*/ 373 w 373"/>
                  <a:gd name="T1" fmla="*/ 128 h 145"/>
                  <a:gd name="T2" fmla="*/ 373 w 373"/>
                  <a:gd name="T3" fmla="*/ 128 h 145"/>
                  <a:gd name="T4" fmla="*/ 5 w 373"/>
                  <a:gd name="T5" fmla="*/ 0 h 145"/>
                  <a:gd name="T6" fmla="*/ 0 w 373"/>
                  <a:gd name="T7" fmla="*/ 17 h 145"/>
                  <a:gd name="T8" fmla="*/ 368 w 373"/>
                  <a:gd name="T9" fmla="*/ 145 h 145"/>
                  <a:gd name="T10" fmla="*/ 368 w 373"/>
                  <a:gd name="T11" fmla="*/ 145 h 145"/>
                  <a:gd name="T12" fmla="*/ 368 w 373"/>
                  <a:gd name="T13" fmla="*/ 145 h 145"/>
                  <a:gd name="T14" fmla="*/ 368 w 373"/>
                  <a:gd name="T15" fmla="*/ 145 h 145"/>
                  <a:gd name="T16" fmla="*/ 368 w 373"/>
                  <a:gd name="T17" fmla="*/ 145 h 145"/>
                  <a:gd name="T18" fmla="*/ 373 w 373"/>
                  <a:gd name="T19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45">
                    <a:moveTo>
                      <a:pt x="373" y="128"/>
                    </a:moveTo>
                    <a:lnTo>
                      <a:pt x="373" y="128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68" y="145"/>
                    </a:lnTo>
                    <a:lnTo>
                      <a:pt x="373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Freeform 138"/>
              <p:cNvSpPr>
                <a:spLocks/>
              </p:cNvSpPr>
              <p:nvPr/>
            </p:nvSpPr>
            <p:spPr bwMode="auto">
              <a:xfrm>
                <a:off x="3057" y="913"/>
                <a:ext cx="28" cy="49"/>
              </a:xfrm>
              <a:custGeom>
                <a:avLst/>
                <a:gdLst>
                  <a:gd name="T0" fmla="*/ 86 w 86"/>
                  <a:gd name="T1" fmla="*/ 148 h 148"/>
                  <a:gd name="T2" fmla="*/ 86 w 86"/>
                  <a:gd name="T3" fmla="*/ 148 h 148"/>
                  <a:gd name="T4" fmla="*/ 85 w 86"/>
                  <a:gd name="T5" fmla="*/ 107 h 148"/>
                  <a:gd name="T6" fmla="*/ 78 w 86"/>
                  <a:gd name="T7" fmla="*/ 74 h 148"/>
                  <a:gd name="T8" fmla="*/ 64 w 86"/>
                  <a:gd name="T9" fmla="*/ 47 h 148"/>
                  <a:gd name="T10" fmla="*/ 49 w 86"/>
                  <a:gd name="T11" fmla="*/ 28 h 148"/>
                  <a:gd name="T12" fmla="*/ 33 w 86"/>
                  <a:gd name="T13" fmla="*/ 15 h 148"/>
                  <a:gd name="T14" fmla="*/ 20 w 86"/>
                  <a:gd name="T15" fmla="*/ 6 h 148"/>
                  <a:gd name="T16" fmla="*/ 9 w 86"/>
                  <a:gd name="T17" fmla="*/ 2 h 148"/>
                  <a:gd name="T18" fmla="*/ 5 w 86"/>
                  <a:gd name="T19" fmla="*/ 0 h 148"/>
                  <a:gd name="T20" fmla="*/ 0 w 86"/>
                  <a:gd name="T21" fmla="*/ 17 h 148"/>
                  <a:gd name="T22" fmla="*/ 4 w 86"/>
                  <a:gd name="T23" fmla="*/ 18 h 148"/>
                  <a:gd name="T24" fmla="*/ 13 w 86"/>
                  <a:gd name="T25" fmla="*/ 21 h 148"/>
                  <a:gd name="T26" fmla="*/ 23 w 86"/>
                  <a:gd name="T27" fmla="*/ 29 h 148"/>
                  <a:gd name="T28" fmla="*/ 37 w 86"/>
                  <a:gd name="T29" fmla="*/ 40 h 148"/>
                  <a:gd name="T30" fmla="*/ 50 w 86"/>
                  <a:gd name="T31" fmla="*/ 57 h 148"/>
                  <a:gd name="T32" fmla="*/ 61 w 86"/>
                  <a:gd name="T33" fmla="*/ 79 h 148"/>
                  <a:gd name="T34" fmla="*/ 68 w 86"/>
                  <a:gd name="T35" fmla="*/ 109 h 148"/>
                  <a:gd name="T36" fmla="*/ 69 w 86"/>
                  <a:gd name="T37" fmla="*/ 148 h 148"/>
                  <a:gd name="T38" fmla="*/ 69 w 86"/>
                  <a:gd name="T39" fmla="*/ 148 h 148"/>
                  <a:gd name="T40" fmla="*/ 86 w 86"/>
                  <a:gd name="T4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48">
                    <a:moveTo>
                      <a:pt x="86" y="148"/>
                    </a:moveTo>
                    <a:lnTo>
                      <a:pt x="86" y="148"/>
                    </a:lnTo>
                    <a:lnTo>
                      <a:pt x="85" y="107"/>
                    </a:lnTo>
                    <a:lnTo>
                      <a:pt x="78" y="74"/>
                    </a:lnTo>
                    <a:lnTo>
                      <a:pt x="64" y="47"/>
                    </a:lnTo>
                    <a:lnTo>
                      <a:pt x="49" y="28"/>
                    </a:lnTo>
                    <a:lnTo>
                      <a:pt x="33" y="15"/>
                    </a:lnTo>
                    <a:lnTo>
                      <a:pt x="20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4" y="18"/>
                    </a:lnTo>
                    <a:lnTo>
                      <a:pt x="13" y="21"/>
                    </a:lnTo>
                    <a:lnTo>
                      <a:pt x="23" y="29"/>
                    </a:lnTo>
                    <a:lnTo>
                      <a:pt x="37" y="40"/>
                    </a:lnTo>
                    <a:lnTo>
                      <a:pt x="50" y="57"/>
                    </a:lnTo>
                    <a:lnTo>
                      <a:pt x="61" y="79"/>
                    </a:lnTo>
                    <a:lnTo>
                      <a:pt x="68" y="109"/>
                    </a:lnTo>
                    <a:lnTo>
                      <a:pt x="69" y="148"/>
                    </a:lnTo>
                    <a:lnTo>
                      <a:pt x="69" y="148"/>
                    </a:lnTo>
                    <a:lnTo>
                      <a:pt x="86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Freeform 139"/>
              <p:cNvSpPr>
                <a:spLocks/>
              </p:cNvSpPr>
              <p:nvPr/>
            </p:nvSpPr>
            <p:spPr bwMode="auto">
              <a:xfrm>
                <a:off x="3050" y="962"/>
                <a:ext cx="35" cy="826"/>
              </a:xfrm>
              <a:custGeom>
                <a:avLst/>
                <a:gdLst>
                  <a:gd name="T0" fmla="*/ 17 w 106"/>
                  <a:gd name="T1" fmla="*/ 2478 h 2478"/>
                  <a:gd name="T2" fmla="*/ 17 w 106"/>
                  <a:gd name="T3" fmla="*/ 2475 h 2478"/>
                  <a:gd name="T4" fmla="*/ 106 w 106"/>
                  <a:gd name="T5" fmla="*/ 0 h 2478"/>
                  <a:gd name="T6" fmla="*/ 89 w 106"/>
                  <a:gd name="T7" fmla="*/ 0 h 2478"/>
                  <a:gd name="T8" fmla="*/ 0 w 106"/>
                  <a:gd name="T9" fmla="*/ 2475 h 2478"/>
                  <a:gd name="T10" fmla="*/ 0 w 106"/>
                  <a:gd name="T11" fmla="*/ 2473 h 2478"/>
                  <a:gd name="T12" fmla="*/ 17 w 106"/>
                  <a:gd name="T13" fmla="*/ 2478 h 2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2478">
                    <a:moveTo>
                      <a:pt x="17" y="2478"/>
                    </a:moveTo>
                    <a:lnTo>
                      <a:pt x="17" y="2475"/>
                    </a:lnTo>
                    <a:lnTo>
                      <a:pt x="106" y="0"/>
                    </a:lnTo>
                    <a:lnTo>
                      <a:pt x="89" y="0"/>
                    </a:lnTo>
                    <a:lnTo>
                      <a:pt x="0" y="2475"/>
                    </a:lnTo>
                    <a:lnTo>
                      <a:pt x="0" y="2473"/>
                    </a:lnTo>
                    <a:lnTo>
                      <a:pt x="17" y="24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Freeform 140"/>
              <p:cNvSpPr>
                <a:spLocks/>
              </p:cNvSpPr>
              <p:nvPr/>
            </p:nvSpPr>
            <p:spPr bwMode="auto">
              <a:xfrm>
                <a:off x="3013" y="1787"/>
                <a:ext cx="43" cy="45"/>
              </a:xfrm>
              <a:custGeom>
                <a:avLst/>
                <a:gdLst>
                  <a:gd name="T0" fmla="*/ 2 w 127"/>
                  <a:gd name="T1" fmla="*/ 135 h 135"/>
                  <a:gd name="T2" fmla="*/ 2 w 127"/>
                  <a:gd name="T3" fmla="*/ 135 h 135"/>
                  <a:gd name="T4" fmla="*/ 35 w 127"/>
                  <a:gd name="T5" fmla="*/ 127 h 135"/>
                  <a:gd name="T6" fmla="*/ 62 w 127"/>
                  <a:gd name="T7" fmla="*/ 111 h 135"/>
                  <a:gd name="T8" fmla="*/ 83 w 127"/>
                  <a:gd name="T9" fmla="*/ 90 h 135"/>
                  <a:gd name="T10" fmla="*/ 100 w 127"/>
                  <a:gd name="T11" fmla="*/ 66 h 135"/>
                  <a:gd name="T12" fmla="*/ 112 w 127"/>
                  <a:gd name="T13" fmla="*/ 43 h 135"/>
                  <a:gd name="T14" fmla="*/ 121 w 127"/>
                  <a:gd name="T15" fmla="*/ 23 h 135"/>
                  <a:gd name="T16" fmla="*/ 126 w 127"/>
                  <a:gd name="T17" fmla="*/ 10 h 135"/>
                  <a:gd name="T18" fmla="*/ 127 w 127"/>
                  <a:gd name="T19" fmla="*/ 5 h 135"/>
                  <a:gd name="T20" fmla="*/ 110 w 127"/>
                  <a:gd name="T21" fmla="*/ 0 h 135"/>
                  <a:gd name="T22" fmla="*/ 109 w 127"/>
                  <a:gd name="T23" fmla="*/ 5 h 135"/>
                  <a:gd name="T24" fmla="*/ 104 w 127"/>
                  <a:gd name="T25" fmla="*/ 18 h 135"/>
                  <a:gd name="T26" fmla="*/ 98 w 127"/>
                  <a:gd name="T27" fmla="*/ 36 h 135"/>
                  <a:gd name="T28" fmla="*/ 86 w 127"/>
                  <a:gd name="T29" fmla="*/ 57 h 135"/>
                  <a:gd name="T30" fmla="*/ 71 w 127"/>
                  <a:gd name="T31" fmla="*/ 78 h 135"/>
                  <a:gd name="T32" fmla="*/ 52 w 127"/>
                  <a:gd name="T33" fmla="*/ 97 h 135"/>
                  <a:gd name="T34" fmla="*/ 28 w 127"/>
                  <a:gd name="T35" fmla="*/ 112 h 135"/>
                  <a:gd name="T36" fmla="*/ 0 w 127"/>
                  <a:gd name="T37" fmla="*/ 118 h 135"/>
                  <a:gd name="T38" fmla="*/ 0 w 127"/>
                  <a:gd name="T39" fmla="*/ 118 h 135"/>
                  <a:gd name="T40" fmla="*/ 2 w 127"/>
                  <a:gd name="T4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35">
                    <a:moveTo>
                      <a:pt x="2" y="135"/>
                    </a:moveTo>
                    <a:lnTo>
                      <a:pt x="2" y="135"/>
                    </a:lnTo>
                    <a:lnTo>
                      <a:pt x="35" y="127"/>
                    </a:lnTo>
                    <a:lnTo>
                      <a:pt x="62" y="111"/>
                    </a:lnTo>
                    <a:lnTo>
                      <a:pt x="83" y="90"/>
                    </a:lnTo>
                    <a:lnTo>
                      <a:pt x="100" y="66"/>
                    </a:lnTo>
                    <a:lnTo>
                      <a:pt x="112" y="43"/>
                    </a:lnTo>
                    <a:lnTo>
                      <a:pt x="121" y="23"/>
                    </a:lnTo>
                    <a:lnTo>
                      <a:pt x="126" y="10"/>
                    </a:lnTo>
                    <a:lnTo>
                      <a:pt x="127" y="5"/>
                    </a:lnTo>
                    <a:lnTo>
                      <a:pt x="110" y="0"/>
                    </a:lnTo>
                    <a:lnTo>
                      <a:pt x="109" y="5"/>
                    </a:lnTo>
                    <a:lnTo>
                      <a:pt x="104" y="18"/>
                    </a:lnTo>
                    <a:lnTo>
                      <a:pt x="98" y="36"/>
                    </a:lnTo>
                    <a:lnTo>
                      <a:pt x="86" y="57"/>
                    </a:lnTo>
                    <a:lnTo>
                      <a:pt x="71" y="78"/>
                    </a:lnTo>
                    <a:lnTo>
                      <a:pt x="52" y="97"/>
                    </a:lnTo>
                    <a:lnTo>
                      <a:pt x="28" y="112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Freeform 141"/>
              <p:cNvSpPr>
                <a:spLocks/>
              </p:cNvSpPr>
              <p:nvPr/>
            </p:nvSpPr>
            <p:spPr bwMode="auto">
              <a:xfrm>
                <a:off x="2914" y="1826"/>
                <a:ext cx="100" cy="15"/>
              </a:xfrm>
              <a:custGeom>
                <a:avLst/>
                <a:gdLst>
                  <a:gd name="T0" fmla="*/ 2 w 299"/>
                  <a:gd name="T1" fmla="*/ 28 h 45"/>
                  <a:gd name="T2" fmla="*/ 2 w 299"/>
                  <a:gd name="T3" fmla="*/ 45 h 45"/>
                  <a:gd name="T4" fmla="*/ 299 w 299"/>
                  <a:gd name="T5" fmla="*/ 17 h 45"/>
                  <a:gd name="T6" fmla="*/ 297 w 299"/>
                  <a:gd name="T7" fmla="*/ 0 h 45"/>
                  <a:gd name="T8" fmla="*/ 0 w 299"/>
                  <a:gd name="T9" fmla="*/ 28 h 45"/>
                  <a:gd name="T10" fmla="*/ 0 w 299"/>
                  <a:gd name="T11" fmla="*/ 45 h 45"/>
                  <a:gd name="T12" fmla="*/ 2 w 299"/>
                  <a:gd name="T1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45">
                    <a:moveTo>
                      <a:pt x="2" y="28"/>
                    </a:moveTo>
                    <a:lnTo>
                      <a:pt x="2" y="45"/>
                    </a:lnTo>
                    <a:lnTo>
                      <a:pt x="299" y="17"/>
                    </a:lnTo>
                    <a:lnTo>
                      <a:pt x="297" y="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Freeform 142"/>
              <p:cNvSpPr>
                <a:spLocks/>
              </p:cNvSpPr>
              <p:nvPr/>
            </p:nvSpPr>
            <p:spPr bwMode="auto">
              <a:xfrm>
                <a:off x="2914" y="1794"/>
                <a:ext cx="29" cy="47"/>
              </a:xfrm>
              <a:custGeom>
                <a:avLst/>
                <a:gdLst>
                  <a:gd name="T0" fmla="*/ 69 w 86"/>
                  <a:gd name="T1" fmla="*/ 1 h 141"/>
                  <a:gd name="T2" fmla="*/ 69 w 86"/>
                  <a:gd name="T3" fmla="*/ 0 h 141"/>
                  <a:gd name="T4" fmla="*/ 62 w 86"/>
                  <a:gd name="T5" fmla="*/ 44 h 141"/>
                  <a:gd name="T6" fmla="*/ 52 w 86"/>
                  <a:gd name="T7" fmla="*/ 76 h 141"/>
                  <a:gd name="T8" fmla="*/ 40 w 86"/>
                  <a:gd name="T9" fmla="*/ 99 h 141"/>
                  <a:gd name="T10" fmla="*/ 28 w 86"/>
                  <a:gd name="T11" fmla="*/ 112 h 141"/>
                  <a:gd name="T12" fmla="*/ 17 w 86"/>
                  <a:gd name="T13" fmla="*/ 120 h 141"/>
                  <a:gd name="T14" fmla="*/ 8 w 86"/>
                  <a:gd name="T15" fmla="*/ 123 h 141"/>
                  <a:gd name="T16" fmla="*/ 2 w 86"/>
                  <a:gd name="T17" fmla="*/ 124 h 141"/>
                  <a:gd name="T18" fmla="*/ 2 w 86"/>
                  <a:gd name="T19" fmla="*/ 124 h 141"/>
                  <a:gd name="T20" fmla="*/ 0 w 86"/>
                  <a:gd name="T21" fmla="*/ 141 h 141"/>
                  <a:gd name="T22" fmla="*/ 5 w 86"/>
                  <a:gd name="T23" fmla="*/ 141 h 141"/>
                  <a:gd name="T24" fmla="*/ 13 w 86"/>
                  <a:gd name="T25" fmla="*/ 140 h 141"/>
                  <a:gd name="T26" fmla="*/ 27 w 86"/>
                  <a:gd name="T27" fmla="*/ 135 h 141"/>
                  <a:gd name="T28" fmla="*/ 40 w 86"/>
                  <a:gd name="T29" fmla="*/ 124 h 141"/>
                  <a:gd name="T30" fmla="*/ 54 w 86"/>
                  <a:gd name="T31" fmla="*/ 108 h 141"/>
                  <a:gd name="T32" fmla="*/ 69 w 86"/>
                  <a:gd name="T33" fmla="*/ 83 h 141"/>
                  <a:gd name="T34" fmla="*/ 78 w 86"/>
                  <a:gd name="T35" fmla="*/ 47 h 141"/>
                  <a:gd name="T36" fmla="*/ 86 w 86"/>
                  <a:gd name="T37" fmla="*/ 2 h 141"/>
                  <a:gd name="T38" fmla="*/ 86 w 86"/>
                  <a:gd name="T39" fmla="*/ 1 h 141"/>
                  <a:gd name="T40" fmla="*/ 69 w 86"/>
                  <a:gd name="T41" fmla="*/ 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41">
                    <a:moveTo>
                      <a:pt x="69" y="1"/>
                    </a:moveTo>
                    <a:lnTo>
                      <a:pt x="69" y="0"/>
                    </a:lnTo>
                    <a:lnTo>
                      <a:pt x="62" y="44"/>
                    </a:lnTo>
                    <a:lnTo>
                      <a:pt x="52" y="76"/>
                    </a:lnTo>
                    <a:lnTo>
                      <a:pt x="40" y="99"/>
                    </a:lnTo>
                    <a:lnTo>
                      <a:pt x="28" y="112"/>
                    </a:lnTo>
                    <a:lnTo>
                      <a:pt x="17" y="120"/>
                    </a:lnTo>
                    <a:lnTo>
                      <a:pt x="8" y="123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0" y="141"/>
                    </a:lnTo>
                    <a:lnTo>
                      <a:pt x="5" y="141"/>
                    </a:lnTo>
                    <a:lnTo>
                      <a:pt x="13" y="140"/>
                    </a:lnTo>
                    <a:lnTo>
                      <a:pt x="27" y="135"/>
                    </a:lnTo>
                    <a:lnTo>
                      <a:pt x="40" y="124"/>
                    </a:lnTo>
                    <a:lnTo>
                      <a:pt x="54" y="108"/>
                    </a:lnTo>
                    <a:lnTo>
                      <a:pt x="69" y="83"/>
                    </a:lnTo>
                    <a:lnTo>
                      <a:pt x="78" y="47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Freeform 143"/>
              <p:cNvSpPr>
                <a:spLocks/>
              </p:cNvSpPr>
              <p:nvPr/>
            </p:nvSpPr>
            <p:spPr bwMode="auto">
              <a:xfrm>
                <a:off x="2937" y="947"/>
                <a:ext cx="38" cy="847"/>
              </a:xfrm>
              <a:custGeom>
                <a:avLst/>
                <a:gdLst>
                  <a:gd name="T0" fmla="*/ 96 w 113"/>
                  <a:gd name="T1" fmla="*/ 0 h 2541"/>
                  <a:gd name="T2" fmla="*/ 96 w 113"/>
                  <a:gd name="T3" fmla="*/ 1 h 2541"/>
                  <a:gd name="T4" fmla="*/ 0 w 113"/>
                  <a:gd name="T5" fmla="*/ 2541 h 2541"/>
                  <a:gd name="T6" fmla="*/ 17 w 113"/>
                  <a:gd name="T7" fmla="*/ 2541 h 2541"/>
                  <a:gd name="T8" fmla="*/ 113 w 113"/>
                  <a:gd name="T9" fmla="*/ 1 h 2541"/>
                  <a:gd name="T10" fmla="*/ 113 w 113"/>
                  <a:gd name="T11" fmla="*/ 2 h 2541"/>
                  <a:gd name="T12" fmla="*/ 96 w 113"/>
                  <a:gd name="T13" fmla="*/ 0 h 2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2541">
                    <a:moveTo>
                      <a:pt x="96" y="0"/>
                    </a:moveTo>
                    <a:lnTo>
                      <a:pt x="96" y="1"/>
                    </a:lnTo>
                    <a:lnTo>
                      <a:pt x="0" y="2541"/>
                    </a:lnTo>
                    <a:lnTo>
                      <a:pt x="17" y="2541"/>
                    </a:lnTo>
                    <a:lnTo>
                      <a:pt x="113" y="1"/>
                    </a:lnTo>
                    <a:lnTo>
                      <a:pt x="113" y="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Freeform 144"/>
              <p:cNvSpPr>
                <a:spLocks/>
              </p:cNvSpPr>
              <p:nvPr/>
            </p:nvSpPr>
            <p:spPr bwMode="auto">
              <a:xfrm>
                <a:off x="2934" y="870"/>
                <a:ext cx="42" cy="78"/>
              </a:xfrm>
              <a:custGeom>
                <a:avLst/>
                <a:gdLst>
                  <a:gd name="T0" fmla="*/ 5 w 127"/>
                  <a:gd name="T1" fmla="*/ 0 h 233"/>
                  <a:gd name="T2" fmla="*/ 3 w 127"/>
                  <a:gd name="T3" fmla="*/ 17 h 233"/>
                  <a:gd name="T4" fmla="*/ 27 w 127"/>
                  <a:gd name="T5" fmla="*/ 20 h 233"/>
                  <a:gd name="T6" fmla="*/ 46 w 127"/>
                  <a:gd name="T7" fmla="*/ 26 h 233"/>
                  <a:gd name="T8" fmla="*/ 63 w 127"/>
                  <a:gd name="T9" fmla="*/ 37 h 233"/>
                  <a:gd name="T10" fmla="*/ 76 w 127"/>
                  <a:gd name="T11" fmla="*/ 50 h 233"/>
                  <a:gd name="T12" fmla="*/ 87 w 127"/>
                  <a:gd name="T13" fmla="*/ 64 h 233"/>
                  <a:gd name="T14" fmla="*/ 96 w 127"/>
                  <a:gd name="T15" fmla="*/ 84 h 233"/>
                  <a:gd name="T16" fmla="*/ 102 w 127"/>
                  <a:gd name="T17" fmla="*/ 102 h 233"/>
                  <a:gd name="T18" fmla="*/ 106 w 127"/>
                  <a:gd name="T19" fmla="*/ 121 h 233"/>
                  <a:gd name="T20" fmla="*/ 109 w 127"/>
                  <a:gd name="T21" fmla="*/ 143 h 233"/>
                  <a:gd name="T22" fmla="*/ 110 w 127"/>
                  <a:gd name="T23" fmla="*/ 161 h 233"/>
                  <a:gd name="T24" fmla="*/ 110 w 127"/>
                  <a:gd name="T25" fmla="*/ 180 h 233"/>
                  <a:gd name="T26" fmla="*/ 110 w 127"/>
                  <a:gd name="T27" fmla="*/ 197 h 233"/>
                  <a:gd name="T28" fmla="*/ 109 w 127"/>
                  <a:gd name="T29" fmla="*/ 210 h 233"/>
                  <a:gd name="T30" fmla="*/ 108 w 127"/>
                  <a:gd name="T31" fmla="*/ 221 h 233"/>
                  <a:gd name="T32" fmla="*/ 106 w 127"/>
                  <a:gd name="T33" fmla="*/ 229 h 233"/>
                  <a:gd name="T34" fmla="*/ 106 w 127"/>
                  <a:gd name="T35" fmla="*/ 231 h 233"/>
                  <a:gd name="T36" fmla="*/ 123 w 127"/>
                  <a:gd name="T37" fmla="*/ 233 h 233"/>
                  <a:gd name="T38" fmla="*/ 123 w 127"/>
                  <a:gd name="T39" fmla="*/ 231 h 233"/>
                  <a:gd name="T40" fmla="*/ 125 w 127"/>
                  <a:gd name="T41" fmla="*/ 224 h 233"/>
                  <a:gd name="T42" fmla="*/ 126 w 127"/>
                  <a:gd name="T43" fmla="*/ 213 h 233"/>
                  <a:gd name="T44" fmla="*/ 127 w 127"/>
                  <a:gd name="T45" fmla="*/ 197 h 233"/>
                  <a:gd name="T46" fmla="*/ 127 w 127"/>
                  <a:gd name="T47" fmla="*/ 180 h 233"/>
                  <a:gd name="T48" fmla="*/ 127 w 127"/>
                  <a:gd name="T49" fmla="*/ 161 h 233"/>
                  <a:gd name="T50" fmla="*/ 126 w 127"/>
                  <a:gd name="T51" fmla="*/ 140 h 233"/>
                  <a:gd name="T52" fmla="*/ 123 w 127"/>
                  <a:gd name="T53" fmla="*/ 119 h 233"/>
                  <a:gd name="T54" fmla="*/ 118 w 127"/>
                  <a:gd name="T55" fmla="*/ 97 h 233"/>
                  <a:gd name="T56" fmla="*/ 110 w 127"/>
                  <a:gd name="T57" fmla="*/ 76 h 233"/>
                  <a:gd name="T58" fmla="*/ 102 w 127"/>
                  <a:gd name="T59" fmla="*/ 57 h 233"/>
                  <a:gd name="T60" fmla="*/ 88 w 127"/>
                  <a:gd name="T61" fmla="*/ 38 h 233"/>
                  <a:gd name="T62" fmla="*/ 73 w 127"/>
                  <a:gd name="T63" fmla="*/ 22 h 233"/>
                  <a:gd name="T64" fmla="*/ 53 w 127"/>
                  <a:gd name="T65" fmla="*/ 11 h 233"/>
                  <a:gd name="T66" fmla="*/ 29 w 127"/>
                  <a:gd name="T67" fmla="*/ 3 h 233"/>
                  <a:gd name="T68" fmla="*/ 3 w 127"/>
                  <a:gd name="T69" fmla="*/ 0 h 233"/>
                  <a:gd name="T70" fmla="*/ 0 w 127"/>
                  <a:gd name="T71" fmla="*/ 17 h 233"/>
                  <a:gd name="T72" fmla="*/ 5 w 127"/>
                  <a:gd name="T7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233">
                    <a:moveTo>
                      <a:pt x="5" y="0"/>
                    </a:moveTo>
                    <a:lnTo>
                      <a:pt x="3" y="17"/>
                    </a:lnTo>
                    <a:lnTo>
                      <a:pt x="27" y="20"/>
                    </a:lnTo>
                    <a:lnTo>
                      <a:pt x="46" y="26"/>
                    </a:lnTo>
                    <a:lnTo>
                      <a:pt x="63" y="37"/>
                    </a:lnTo>
                    <a:lnTo>
                      <a:pt x="76" y="50"/>
                    </a:lnTo>
                    <a:lnTo>
                      <a:pt x="87" y="64"/>
                    </a:lnTo>
                    <a:lnTo>
                      <a:pt x="96" y="84"/>
                    </a:lnTo>
                    <a:lnTo>
                      <a:pt x="102" y="102"/>
                    </a:lnTo>
                    <a:lnTo>
                      <a:pt x="106" y="121"/>
                    </a:lnTo>
                    <a:lnTo>
                      <a:pt x="109" y="143"/>
                    </a:lnTo>
                    <a:lnTo>
                      <a:pt x="110" y="161"/>
                    </a:lnTo>
                    <a:lnTo>
                      <a:pt x="110" y="180"/>
                    </a:lnTo>
                    <a:lnTo>
                      <a:pt x="110" y="197"/>
                    </a:lnTo>
                    <a:lnTo>
                      <a:pt x="109" y="210"/>
                    </a:lnTo>
                    <a:lnTo>
                      <a:pt x="108" y="221"/>
                    </a:lnTo>
                    <a:lnTo>
                      <a:pt x="106" y="229"/>
                    </a:lnTo>
                    <a:lnTo>
                      <a:pt x="106" y="231"/>
                    </a:lnTo>
                    <a:lnTo>
                      <a:pt x="123" y="233"/>
                    </a:lnTo>
                    <a:lnTo>
                      <a:pt x="123" y="231"/>
                    </a:lnTo>
                    <a:lnTo>
                      <a:pt x="125" y="224"/>
                    </a:lnTo>
                    <a:lnTo>
                      <a:pt x="126" y="213"/>
                    </a:lnTo>
                    <a:lnTo>
                      <a:pt x="127" y="197"/>
                    </a:lnTo>
                    <a:lnTo>
                      <a:pt x="127" y="180"/>
                    </a:lnTo>
                    <a:lnTo>
                      <a:pt x="127" y="161"/>
                    </a:lnTo>
                    <a:lnTo>
                      <a:pt x="126" y="140"/>
                    </a:lnTo>
                    <a:lnTo>
                      <a:pt x="123" y="119"/>
                    </a:lnTo>
                    <a:lnTo>
                      <a:pt x="118" y="97"/>
                    </a:lnTo>
                    <a:lnTo>
                      <a:pt x="110" y="76"/>
                    </a:lnTo>
                    <a:lnTo>
                      <a:pt x="102" y="57"/>
                    </a:lnTo>
                    <a:lnTo>
                      <a:pt x="88" y="38"/>
                    </a:lnTo>
                    <a:lnTo>
                      <a:pt x="73" y="22"/>
                    </a:lnTo>
                    <a:lnTo>
                      <a:pt x="53" y="11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Freeform 145"/>
              <p:cNvSpPr>
                <a:spLocks/>
              </p:cNvSpPr>
              <p:nvPr/>
            </p:nvSpPr>
            <p:spPr bwMode="auto">
              <a:xfrm>
                <a:off x="3039" y="998"/>
                <a:ext cx="200" cy="817"/>
              </a:xfrm>
              <a:custGeom>
                <a:avLst/>
                <a:gdLst>
                  <a:gd name="T0" fmla="*/ 125 w 601"/>
                  <a:gd name="T1" fmla="*/ 0 h 2450"/>
                  <a:gd name="T2" fmla="*/ 601 w 601"/>
                  <a:gd name="T3" fmla="*/ 193 h 2450"/>
                  <a:gd name="T4" fmla="*/ 539 w 601"/>
                  <a:gd name="T5" fmla="*/ 2272 h 2450"/>
                  <a:gd name="T6" fmla="*/ 0 w 601"/>
                  <a:gd name="T7" fmla="*/ 2450 h 2450"/>
                  <a:gd name="T8" fmla="*/ 3 w 601"/>
                  <a:gd name="T9" fmla="*/ 2447 h 2450"/>
                  <a:gd name="T10" fmla="*/ 8 w 601"/>
                  <a:gd name="T11" fmla="*/ 2436 h 2450"/>
                  <a:gd name="T12" fmla="*/ 16 w 601"/>
                  <a:gd name="T13" fmla="*/ 2420 h 2450"/>
                  <a:gd name="T14" fmla="*/ 24 w 601"/>
                  <a:gd name="T15" fmla="*/ 2401 h 2450"/>
                  <a:gd name="T16" fmla="*/ 33 w 601"/>
                  <a:gd name="T17" fmla="*/ 2378 h 2450"/>
                  <a:gd name="T18" fmla="*/ 41 w 601"/>
                  <a:gd name="T19" fmla="*/ 2353 h 2450"/>
                  <a:gd name="T20" fmla="*/ 46 w 601"/>
                  <a:gd name="T21" fmla="*/ 2326 h 2450"/>
                  <a:gd name="T22" fmla="*/ 49 w 601"/>
                  <a:gd name="T23" fmla="*/ 2299 h 2450"/>
                  <a:gd name="T24" fmla="*/ 125 w 601"/>
                  <a:gd name="T25" fmla="*/ 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1" h="2450">
                    <a:moveTo>
                      <a:pt x="125" y="0"/>
                    </a:moveTo>
                    <a:lnTo>
                      <a:pt x="601" y="193"/>
                    </a:lnTo>
                    <a:lnTo>
                      <a:pt x="539" y="2272"/>
                    </a:lnTo>
                    <a:lnTo>
                      <a:pt x="0" y="2450"/>
                    </a:lnTo>
                    <a:lnTo>
                      <a:pt x="3" y="2447"/>
                    </a:lnTo>
                    <a:lnTo>
                      <a:pt x="8" y="2436"/>
                    </a:lnTo>
                    <a:lnTo>
                      <a:pt x="16" y="2420"/>
                    </a:lnTo>
                    <a:lnTo>
                      <a:pt x="24" y="2401"/>
                    </a:lnTo>
                    <a:lnTo>
                      <a:pt x="33" y="2378"/>
                    </a:lnTo>
                    <a:lnTo>
                      <a:pt x="41" y="2353"/>
                    </a:lnTo>
                    <a:lnTo>
                      <a:pt x="46" y="2326"/>
                    </a:lnTo>
                    <a:lnTo>
                      <a:pt x="49" y="229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Freeform 146"/>
              <p:cNvSpPr>
                <a:spLocks/>
              </p:cNvSpPr>
              <p:nvPr/>
            </p:nvSpPr>
            <p:spPr bwMode="auto">
              <a:xfrm>
                <a:off x="3079" y="996"/>
                <a:ext cx="163" cy="69"/>
              </a:xfrm>
              <a:custGeom>
                <a:avLst/>
                <a:gdLst>
                  <a:gd name="T0" fmla="*/ 488 w 488"/>
                  <a:gd name="T1" fmla="*/ 200 h 208"/>
                  <a:gd name="T2" fmla="*/ 483 w 488"/>
                  <a:gd name="T3" fmla="*/ 193 h 208"/>
                  <a:gd name="T4" fmla="*/ 7 w 488"/>
                  <a:gd name="T5" fmla="*/ 0 h 208"/>
                  <a:gd name="T6" fmla="*/ 0 w 488"/>
                  <a:gd name="T7" fmla="*/ 14 h 208"/>
                  <a:gd name="T8" fmla="*/ 476 w 488"/>
                  <a:gd name="T9" fmla="*/ 208 h 208"/>
                  <a:gd name="T10" fmla="*/ 471 w 488"/>
                  <a:gd name="T11" fmla="*/ 200 h 208"/>
                  <a:gd name="T12" fmla="*/ 488 w 488"/>
                  <a:gd name="T13" fmla="*/ 200 h 208"/>
                  <a:gd name="T14" fmla="*/ 488 w 488"/>
                  <a:gd name="T15" fmla="*/ 194 h 208"/>
                  <a:gd name="T16" fmla="*/ 483 w 488"/>
                  <a:gd name="T17" fmla="*/ 193 h 208"/>
                  <a:gd name="T18" fmla="*/ 488 w 488"/>
                  <a:gd name="T19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8" h="208">
                    <a:moveTo>
                      <a:pt x="488" y="200"/>
                    </a:moveTo>
                    <a:lnTo>
                      <a:pt x="483" y="193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476" y="208"/>
                    </a:lnTo>
                    <a:lnTo>
                      <a:pt x="471" y="200"/>
                    </a:lnTo>
                    <a:lnTo>
                      <a:pt x="488" y="200"/>
                    </a:lnTo>
                    <a:lnTo>
                      <a:pt x="488" y="194"/>
                    </a:lnTo>
                    <a:lnTo>
                      <a:pt x="483" y="193"/>
                    </a:lnTo>
                    <a:lnTo>
                      <a:pt x="488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Freeform 147"/>
              <p:cNvSpPr>
                <a:spLocks/>
              </p:cNvSpPr>
              <p:nvPr/>
            </p:nvSpPr>
            <p:spPr bwMode="auto">
              <a:xfrm>
                <a:off x="3216" y="1062"/>
                <a:ext cx="26" cy="696"/>
              </a:xfrm>
              <a:custGeom>
                <a:avLst/>
                <a:gdLst>
                  <a:gd name="T0" fmla="*/ 11 w 79"/>
                  <a:gd name="T1" fmla="*/ 2087 h 2087"/>
                  <a:gd name="T2" fmla="*/ 17 w 79"/>
                  <a:gd name="T3" fmla="*/ 2079 h 2087"/>
                  <a:gd name="T4" fmla="*/ 79 w 79"/>
                  <a:gd name="T5" fmla="*/ 0 h 2087"/>
                  <a:gd name="T6" fmla="*/ 62 w 79"/>
                  <a:gd name="T7" fmla="*/ 0 h 2087"/>
                  <a:gd name="T8" fmla="*/ 0 w 79"/>
                  <a:gd name="T9" fmla="*/ 2079 h 2087"/>
                  <a:gd name="T10" fmla="*/ 6 w 79"/>
                  <a:gd name="T11" fmla="*/ 2070 h 2087"/>
                  <a:gd name="T12" fmla="*/ 11 w 79"/>
                  <a:gd name="T13" fmla="*/ 2087 h 2087"/>
                  <a:gd name="T14" fmla="*/ 17 w 79"/>
                  <a:gd name="T15" fmla="*/ 2085 h 2087"/>
                  <a:gd name="T16" fmla="*/ 17 w 79"/>
                  <a:gd name="T17" fmla="*/ 2079 h 2087"/>
                  <a:gd name="T18" fmla="*/ 11 w 79"/>
                  <a:gd name="T19" fmla="*/ 2087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087">
                    <a:moveTo>
                      <a:pt x="11" y="2087"/>
                    </a:moveTo>
                    <a:lnTo>
                      <a:pt x="17" y="2079"/>
                    </a:lnTo>
                    <a:lnTo>
                      <a:pt x="79" y="0"/>
                    </a:lnTo>
                    <a:lnTo>
                      <a:pt x="62" y="0"/>
                    </a:lnTo>
                    <a:lnTo>
                      <a:pt x="0" y="2079"/>
                    </a:lnTo>
                    <a:lnTo>
                      <a:pt x="6" y="2070"/>
                    </a:lnTo>
                    <a:lnTo>
                      <a:pt x="11" y="2087"/>
                    </a:lnTo>
                    <a:lnTo>
                      <a:pt x="17" y="2085"/>
                    </a:lnTo>
                    <a:lnTo>
                      <a:pt x="17" y="2079"/>
                    </a:lnTo>
                    <a:lnTo>
                      <a:pt x="11" y="20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Freeform 148"/>
              <p:cNvSpPr>
                <a:spLocks/>
              </p:cNvSpPr>
              <p:nvPr/>
            </p:nvSpPr>
            <p:spPr bwMode="auto">
              <a:xfrm>
                <a:off x="3033" y="1752"/>
                <a:ext cx="186" cy="68"/>
              </a:xfrm>
              <a:custGeom>
                <a:avLst/>
                <a:gdLst>
                  <a:gd name="T0" fmla="*/ 11 w 559"/>
                  <a:gd name="T1" fmla="*/ 183 h 202"/>
                  <a:gd name="T2" fmla="*/ 21 w 559"/>
                  <a:gd name="T3" fmla="*/ 196 h 202"/>
                  <a:gd name="T4" fmla="*/ 559 w 559"/>
                  <a:gd name="T5" fmla="*/ 17 h 202"/>
                  <a:gd name="T6" fmla="*/ 554 w 559"/>
                  <a:gd name="T7" fmla="*/ 0 h 202"/>
                  <a:gd name="T8" fmla="*/ 16 w 559"/>
                  <a:gd name="T9" fmla="*/ 179 h 202"/>
                  <a:gd name="T10" fmla="*/ 26 w 559"/>
                  <a:gd name="T11" fmla="*/ 192 h 202"/>
                  <a:gd name="T12" fmla="*/ 11 w 559"/>
                  <a:gd name="T13" fmla="*/ 183 h 202"/>
                  <a:gd name="T14" fmla="*/ 0 w 559"/>
                  <a:gd name="T15" fmla="*/ 202 h 202"/>
                  <a:gd name="T16" fmla="*/ 21 w 559"/>
                  <a:gd name="T17" fmla="*/ 196 h 202"/>
                  <a:gd name="T18" fmla="*/ 11 w 559"/>
                  <a:gd name="T19" fmla="*/ 18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9" h="202">
                    <a:moveTo>
                      <a:pt x="11" y="183"/>
                    </a:moveTo>
                    <a:lnTo>
                      <a:pt x="21" y="196"/>
                    </a:lnTo>
                    <a:lnTo>
                      <a:pt x="559" y="17"/>
                    </a:lnTo>
                    <a:lnTo>
                      <a:pt x="554" y="0"/>
                    </a:lnTo>
                    <a:lnTo>
                      <a:pt x="16" y="179"/>
                    </a:lnTo>
                    <a:lnTo>
                      <a:pt x="26" y="192"/>
                    </a:lnTo>
                    <a:lnTo>
                      <a:pt x="11" y="183"/>
                    </a:lnTo>
                    <a:lnTo>
                      <a:pt x="0" y="202"/>
                    </a:lnTo>
                    <a:lnTo>
                      <a:pt x="21" y="196"/>
                    </a:lnTo>
                    <a:lnTo>
                      <a:pt x="11" y="1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Freeform 149"/>
              <p:cNvSpPr>
                <a:spLocks/>
              </p:cNvSpPr>
              <p:nvPr/>
            </p:nvSpPr>
            <p:spPr bwMode="auto">
              <a:xfrm>
                <a:off x="3037" y="1764"/>
                <a:ext cx="21" cy="52"/>
              </a:xfrm>
              <a:custGeom>
                <a:avLst/>
                <a:gdLst>
                  <a:gd name="T0" fmla="*/ 47 w 64"/>
                  <a:gd name="T1" fmla="*/ 0 h 156"/>
                  <a:gd name="T2" fmla="*/ 47 w 64"/>
                  <a:gd name="T3" fmla="*/ 0 h 156"/>
                  <a:gd name="T4" fmla="*/ 45 w 64"/>
                  <a:gd name="T5" fmla="*/ 26 h 156"/>
                  <a:gd name="T6" fmla="*/ 40 w 64"/>
                  <a:gd name="T7" fmla="*/ 51 h 156"/>
                  <a:gd name="T8" fmla="*/ 31 w 64"/>
                  <a:gd name="T9" fmla="*/ 77 h 156"/>
                  <a:gd name="T10" fmla="*/ 24 w 64"/>
                  <a:gd name="T11" fmla="*/ 98 h 156"/>
                  <a:gd name="T12" fmla="*/ 16 w 64"/>
                  <a:gd name="T13" fmla="*/ 118 h 156"/>
                  <a:gd name="T14" fmla="*/ 7 w 64"/>
                  <a:gd name="T15" fmla="*/ 133 h 156"/>
                  <a:gd name="T16" fmla="*/ 2 w 64"/>
                  <a:gd name="T17" fmla="*/ 144 h 156"/>
                  <a:gd name="T18" fmla="*/ 0 w 64"/>
                  <a:gd name="T19" fmla="*/ 147 h 156"/>
                  <a:gd name="T20" fmla="*/ 15 w 64"/>
                  <a:gd name="T21" fmla="*/ 156 h 156"/>
                  <a:gd name="T22" fmla="*/ 17 w 64"/>
                  <a:gd name="T23" fmla="*/ 151 h 156"/>
                  <a:gd name="T24" fmla="*/ 22 w 64"/>
                  <a:gd name="T25" fmla="*/ 141 h 156"/>
                  <a:gd name="T26" fmla="*/ 30 w 64"/>
                  <a:gd name="T27" fmla="*/ 125 h 156"/>
                  <a:gd name="T28" fmla="*/ 39 w 64"/>
                  <a:gd name="T29" fmla="*/ 106 h 156"/>
                  <a:gd name="T30" fmla="*/ 48 w 64"/>
                  <a:gd name="T31" fmla="*/ 81 h 156"/>
                  <a:gd name="T32" fmla="*/ 57 w 64"/>
                  <a:gd name="T33" fmla="*/ 56 h 156"/>
                  <a:gd name="T34" fmla="*/ 62 w 64"/>
                  <a:gd name="T35" fmla="*/ 28 h 156"/>
                  <a:gd name="T36" fmla="*/ 64 w 64"/>
                  <a:gd name="T37" fmla="*/ 0 h 156"/>
                  <a:gd name="T38" fmla="*/ 64 w 64"/>
                  <a:gd name="T39" fmla="*/ 0 h 156"/>
                  <a:gd name="T40" fmla="*/ 47 w 64"/>
                  <a:gd name="T4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156">
                    <a:moveTo>
                      <a:pt x="47" y="0"/>
                    </a:moveTo>
                    <a:lnTo>
                      <a:pt x="47" y="0"/>
                    </a:lnTo>
                    <a:lnTo>
                      <a:pt x="45" y="26"/>
                    </a:lnTo>
                    <a:lnTo>
                      <a:pt x="40" y="51"/>
                    </a:lnTo>
                    <a:lnTo>
                      <a:pt x="31" y="77"/>
                    </a:lnTo>
                    <a:lnTo>
                      <a:pt x="24" y="98"/>
                    </a:lnTo>
                    <a:lnTo>
                      <a:pt x="16" y="118"/>
                    </a:lnTo>
                    <a:lnTo>
                      <a:pt x="7" y="133"/>
                    </a:lnTo>
                    <a:lnTo>
                      <a:pt x="2" y="144"/>
                    </a:lnTo>
                    <a:lnTo>
                      <a:pt x="0" y="147"/>
                    </a:lnTo>
                    <a:lnTo>
                      <a:pt x="15" y="156"/>
                    </a:lnTo>
                    <a:lnTo>
                      <a:pt x="17" y="151"/>
                    </a:lnTo>
                    <a:lnTo>
                      <a:pt x="22" y="141"/>
                    </a:lnTo>
                    <a:lnTo>
                      <a:pt x="30" y="125"/>
                    </a:lnTo>
                    <a:lnTo>
                      <a:pt x="39" y="106"/>
                    </a:lnTo>
                    <a:lnTo>
                      <a:pt x="48" y="81"/>
                    </a:lnTo>
                    <a:lnTo>
                      <a:pt x="57" y="56"/>
                    </a:lnTo>
                    <a:lnTo>
                      <a:pt x="62" y="2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Freeform 150"/>
              <p:cNvSpPr>
                <a:spLocks/>
              </p:cNvSpPr>
              <p:nvPr/>
            </p:nvSpPr>
            <p:spPr bwMode="auto">
              <a:xfrm>
                <a:off x="3052" y="996"/>
                <a:ext cx="31" cy="768"/>
              </a:xfrm>
              <a:custGeom>
                <a:avLst/>
                <a:gdLst>
                  <a:gd name="T0" fmla="*/ 88 w 93"/>
                  <a:gd name="T1" fmla="*/ 0 h 2306"/>
                  <a:gd name="T2" fmla="*/ 76 w 93"/>
                  <a:gd name="T3" fmla="*/ 7 h 2306"/>
                  <a:gd name="T4" fmla="*/ 0 w 93"/>
                  <a:gd name="T5" fmla="*/ 2306 h 2306"/>
                  <a:gd name="T6" fmla="*/ 17 w 93"/>
                  <a:gd name="T7" fmla="*/ 2306 h 2306"/>
                  <a:gd name="T8" fmla="*/ 93 w 93"/>
                  <a:gd name="T9" fmla="*/ 7 h 2306"/>
                  <a:gd name="T10" fmla="*/ 81 w 93"/>
                  <a:gd name="T11" fmla="*/ 14 h 2306"/>
                  <a:gd name="T12" fmla="*/ 88 w 93"/>
                  <a:gd name="T13" fmla="*/ 0 h 2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306">
                    <a:moveTo>
                      <a:pt x="88" y="0"/>
                    </a:moveTo>
                    <a:lnTo>
                      <a:pt x="76" y="7"/>
                    </a:lnTo>
                    <a:lnTo>
                      <a:pt x="0" y="2306"/>
                    </a:lnTo>
                    <a:lnTo>
                      <a:pt x="17" y="2306"/>
                    </a:lnTo>
                    <a:lnTo>
                      <a:pt x="93" y="7"/>
                    </a:lnTo>
                    <a:lnTo>
                      <a:pt x="81" y="1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Freeform 151"/>
              <p:cNvSpPr>
                <a:spLocks/>
              </p:cNvSpPr>
              <p:nvPr/>
            </p:nvSpPr>
            <p:spPr bwMode="auto">
              <a:xfrm>
                <a:off x="3011" y="908"/>
                <a:ext cx="58" cy="915"/>
              </a:xfrm>
              <a:custGeom>
                <a:avLst/>
                <a:gdLst>
                  <a:gd name="T0" fmla="*/ 0 w 173"/>
                  <a:gd name="T1" fmla="*/ 2746 h 2746"/>
                  <a:gd name="T2" fmla="*/ 0 w 173"/>
                  <a:gd name="T3" fmla="*/ 2746 h 2746"/>
                  <a:gd name="T4" fmla="*/ 2 w 173"/>
                  <a:gd name="T5" fmla="*/ 2745 h 2746"/>
                  <a:gd name="T6" fmla="*/ 8 w 173"/>
                  <a:gd name="T7" fmla="*/ 2742 h 2746"/>
                  <a:gd name="T8" fmla="*/ 18 w 173"/>
                  <a:gd name="T9" fmla="*/ 2736 h 2746"/>
                  <a:gd name="T10" fmla="*/ 29 w 173"/>
                  <a:gd name="T11" fmla="*/ 2726 h 2746"/>
                  <a:gd name="T12" fmla="*/ 40 w 173"/>
                  <a:gd name="T13" fmla="*/ 2713 h 2746"/>
                  <a:gd name="T14" fmla="*/ 49 w 173"/>
                  <a:gd name="T15" fmla="*/ 2694 h 2746"/>
                  <a:gd name="T16" fmla="*/ 58 w 173"/>
                  <a:gd name="T17" fmla="*/ 2668 h 2746"/>
                  <a:gd name="T18" fmla="*/ 63 w 173"/>
                  <a:gd name="T19" fmla="*/ 2636 h 2746"/>
                  <a:gd name="T20" fmla="*/ 173 w 173"/>
                  <a:gd name="T21" fmla="*/ 89 h 2746"/>
                  <a:gd name="T22" fmla="*/ 173 w 173"/>
                  <a:gd name="T23" fmla="*/ 89 h 2746"/>
                  <a:gd name="T24" fmla="*/ 171 w 173"/>
                  <a:gd name="T25" fmla="*/ 87 h 2746"/>
                  <a:gd name="T26" fmla="*/ 167 w 173"/>
                  <a:gd name="T27" fmla="*/ 78 h 2746"/>
                  <a:gd name="T28" fmla="*/ 158 w 173"/>
                  <a:gd name="T29" fmla="*/ 66 h 2746"/>
                  <a:gd name="T30" fmla="*/ 147 w 173"/>
                  <a:gd name="T31" fmla="*/ 52 h 2746"/>
                  <a:gd name="T32" fmla="*/ 134 w 173"/>
                  <a:gd name="T33" fmla="*/ 37 h 2746"/>
                  <a:gd name="T34" fmla="*/ 118 w 173"/>
                  <a:gd name="T35" fmla="*/ 23 h 2746"/>
                  <a:gd name="T36" fmla="*/ 100 w 173"/>
                  <a:gd name="T37" fmla="*/ 9 h 2746"/>
                  <a:gd name="T38" fmla="*/ 81 w 173"/>
                  <a:gd name="T39" fmla="*/ 0 h 2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" h="2746">
                    <a:moveTo>
                      <a:pt x="0" y="2746"/>
                    </a:moveTo>
                    <a:lnTo>
                      <a:pt x="0" y="2746"/>
                    </a:lnTo>
                    <a:lnTo>
                      <a:pt x="2" y="2745"/>
                    </a:lnTo>
                    <a:lnTo>
                      <a:pt x="8" y="2742"/>
                    </a:lnTo>
                    <a:lnTo>
                      <a:pt x="18" y="2736"/>
                    </a:lnTo>
                    <a:lnTo>
                      <a:pt x="29" y="2726"/>
                    </a:lnTo>
                    <a:lnTo>
                      <a:pt x="40" y="2713"/>
                    </a:lnTo>
                    <a:lnTo>
                      <a:pt x="49" y="2694"/>
                    </a:lnTo>
                    <a:lnTo>
                      <a:pt x="58" y="2668"/>
                    </a:lnTo>
                    <a:lnTo>
                      <a:pt x="63" y="2636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1" y="87"/>
                    </a:lnTo>
                    <a:lnTo>
                      <a:pt x="167" y="78"/>
                    </a:lnTo>
                    <a:lnTo>
                      <a:pt x="158" y="66"/>
                    </a:lnTo>
                    <a:lnTo>
                      <a:pt x="147" y="52"/>
                    </a:lnTo>
                    <a:lnTo>
                      <a:pt x="134" y="37"/>
                    </a:lnTo>
                    <a:lnTo>
                      <a:pt x="118" y="23"/>
                    </a:lnTo>
                    <a:lnTo>
                      <a:pt x="100" y="9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52"/>
              <p:cNvSpPr>
                <a:spLocks noChangeShapeType="1"/>
              </p:cNvSpPr>
              <p:nvPr/>
            </p:nvSpPr>
            <p:spPr bwMode="auto">
              <a:xfrm>
                <a:off x="3081" y="1056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53"/>
              <p:cNvSpPr>
                <a:spLocks noChangeShapeType="1"/>
              </p:cNvSpPr>
              <p:nvPr/>
            </p:nvSpPr>
            <p:spPr bwMode="auto">
              <a:xfrm>
                <a:off x="3078" y="1089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54"/>
              <p:cNvSpPr>
                <a:spLocks noChangeShapeType="1"/>
              </p:cNvSpPr>
              <p:nvPr/>
            </p:nvSpPr>
            <p:spPr bwMode="auto">
              <a:xfrm>
                <a:off x="3077" y="1130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55"/>
              <p:cNvSpPr>
                <a:spLocks noChangeShapeType="1"/>
              </p:cNvSpPr>
              <p:nvPr/>
            </p:nvSpPr>
            <p:spPr bwMode="auto">
              <a:xfrm>
                <a:off x="3075" y="1163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Line 156"/>
              <p:cNvSpPr>
                <a:spLocks noChangeShapeType="1"/>
              </p:cNvSpPr>
              <p:nvPr/>
            </p:nvSpPr>
            <p:spPr bwMode="auto">
              <a:xfrm>
                <a:off x="3077" y="1203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57"/>
              <p:cNvSpPr>
                <a:spLocks noChangeShapeType="1"/>
              </p:cNvSpPr>
              <p:nvPr/>
            </p:nvSpPr>
            <p:spPr bwMode="auto">
              <a:xfrm>
                <a:off x="3074" y="123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58"/>
              <p:cNvSpPr>
                <a:spLocks noChangeShapeType="1"/>
              </p:cNvSpPr>
              <p:nvPr/>
            </p:nvSpPr>
            <p:spPr bwMode="auto">
              <a:xfrm>
                <a:off x="3073" y="127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59"/>
              <p:cNvSpPr>
                <a:spLocks noChangeShapeType="1"/>
              </p:cNvSpPr>
              <p:nvPr/>
            </p:nvSpPr>
            <p:spPr bwMode="auto">
              <a:xfrm>
                <a:off x="3071" y="1311"/>
                <a:ext cx="144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60"/>
              <p:cNvSpPr>
                <a:spLocks noChangeShapeType="1"/>
              </p:cNvSpPr>
              <p:nvPr/>
            </p:nvSpPr>
            <p:spPr bwMode="auto">
              <a:xfrm>
                <a:off x="3072" y="1353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Line 161"/>
              <p:cNvSpPr>
                <a:spLocks noChangeShapeType="1"/>
              </p:cNvSpPr>
              <p:nvPr/>
            </p:nvSpPr>
            <p:spPr bwMode="auto">
              <a:xfrm>
                <a:off x="3070" y="1386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62"/>
              <p:cNvSpPr>
                <a:spLocks noChangeShapeType="1"/>
              </p:cNvSpPr>
              <p:nvPr/>
            </p:nvSpPr>
            <p:spPr bwMode="auto">
              <a:xfrm>
                <a:off x="3068" y="1427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63"/>
              <p:cNvSpPr>
                <a:spLocks noChangeShapeType="1"/>
              </p:cNvSpPr>
              <p:nvPr/>
            </p:nvSpPr>
            <p:spPr bwMode="auto">
              <a:xfrm>
                <a:off x="3066" y="1460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64"/>
              <p:cNvSpPr>
                <a:spLocks noChangeShapeType="1"/>
              </p:cNvSpPr>
              <p:nvPr/>
            </p:nvSpPr>
            <p:spPr bwMode="auto">
              <a:xfrm>
                <a:off x="3067" y="1498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65"/>
              <p:cNvSpPr>
                <a:spLocks noChangeShapeType="1"/>
              </p:cNvSpPr>
              <p:nvPr/>
            </p:nvSpPr>
            <p:spPr bwMode="auto">
              <a:xfrm>
                <a:off x="3065" y="1531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Line 166"/>
              <p:cNvSpPr>
                <a:spLocks noChangeShapeType="1"/>
              </p:cNvSpPr>
              <p:nvPr/>
            </p:nvSpPr>
            <p:spPr bwMode="auto">
              <a:xfrm>
                <a:off x="3064" y="1572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67"/>
              <p:cNvSpPr>
                <a:spLocks noChangeShapeType="1"/>
              </p:cNvSpPr>
              <p:nvPr/>
            </p:nvSpPr>
            <p:spPr bwMode="auto">
              <a:xfrm>
                <a:off x="3062" y="1605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68"/>
              <p:cNvSpPr>
                <a:spLocks noChangeShapeType="1"/>
              </p:cNvSpPr>
              <p:nvPr/>
            </p:nvSpPr>
            <p:spPr bwMode="auto">
              <a:xfrm>
                <a:off x="3061" y="1643"/>
                <a:ext cx="145" cy="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Freeform 169"/>
              <p:cNvSpPr>
                <a:spLocks/>
              </p:cNvSpPr>
              <p:nvPr/>
            </p:nvSpPr>
            <p:spPr bwMode="auto">
              <a:xfrm>
                <a:off x="1882" y="867"/>
                <a:ext cx="1092" cy="973"/>
              </a:xfrm>
              <a:custGeom>
                <a:avLst/>
                <a:gdLst>
                  <a:gd name="T0" fmla="*/ 0 w 3277"/>
                  <a:gd name="T1" fmla="*/ 2619 h 2921"/>
                  <a:gd name="T2" fmla="*/ 2 w 3277"/>
                  <a:gd name="T3" fmla="*/ 2638 h 2921"/>
                  <a:gd name="T4" fmla="*/ 12 w 3277"/>
                  <a:gd name="T5" fmla="*/ 2672 h 2921"/>
                  <a:gd name="T6" fmla="*/ 41 w 3277"/>
                  <a:gd name="T7" fmla="*/ 2712 h 2921"/>
                  <a:gd name="T8" fmla="*/ 98 w 3277"/>
                  <a:gd name="T9" fmla="*/ 2748 h 2921"/>
                  <a:gd name="T10" fmla="*/ 194 w 3277"/>
                  <a:gd name="T11" fmla="*/ 2770 h 2921"/>
                  <a:gd name="T12" fmla="*/ 312 w 3277"/>
                  <a:gd name="T13" fmla="*/ 2778 h 2921"/>
                  <a:gd name="T14" fmla="*/ 534 w 3277"/>
                  <a:gd name="T15" fmla="*/ 2791 h 2921"/>
                  <a:gd name="T16" fmla="*/ 835 w 3277"/>
                  <a:gd name="T17" fmla="*/ 2808 h 2921"/>
                  <a:gd name="T18" fmla="*/ 1189 w 3277"/>
                  <a:gd name="T19" fmla="*/ 2826 h 2921"/>
                  <a:gd name="T20" fmla="*/ 1570 w 3277"/>
                  <a:gd name="T21" fmla="*/ 2846 h 2921"/>
                  <a:gd name="T22" fmla="*/ 1956 w 3277"/>
                  <a:gd name="T23" fmla="*/ 2866 h 2921"/>
                  <a:gd name="T24" fmla="*/ 2318 w 3277"/>
                  <a:gd name="T25" fmla="*/ 2884 h 2921"/>
                  <a:gd name="T26" fmla="*/ 2633 w 3277"/>
                  <a:gd name="T27" fmla="*/ 2900 h 2921"/>
                  <a:gd name="T28" fmla="*/ 2876 w 3277"/>
                  <a:gd name="T29" fmla="*/ 2912 h 2921"/>
                  <a:gd name="T30" fmla="*/ 3021 w 3277"/>
                  <a:gd name="T31" fmla="*/ 2919 h 2921"/>
                  <a:gd name="T32" fmla="*/ 3052 w 3277"/>
                  <a:gd name="T33" fmla="*/ 2921 h 2921"/>
                  <a:gd name="T34" fmla="*/ 3071 w 3277"/>
                  <a:gd name="T35" fmla="*/ 2921 h 2921"/>
                  <a:gd name="T36" fmla="*/ 3104 w 3277"/>
                  <a:gd name="T37" fmla="*/ 2912 h 2921"/>
                  <a:gd name="T38" fmla="*/ 3141 w 3277"/>
                  <a:gd name="T39" fmla="*/ 2884 h 2921"/>
                  <a:gd name="T40" fmla="*/ 3170 w 3277"/>
                  <a:gd name="T41" fmla="*/ 2829 h 2921"/>
                  <a:gd name="T42" fmla="*/ 3182 w 3277"/>
                  <a:gd name="T43" fmla="*/ 2735 h 2921"/>
                  <a:gd name="T44" fmla="*/ 3185 w 3277"/>
                  <a:gd name="T45" fmla="*/ 2623 h 2921"/>
                  <a:gd name="T46" fmla="*/ 3191 w 3277"/>
                  <a:gd name="T47" fmla="*/ 2421 h 2921"/>
                  <a:gd name="T48" fmla="*/ 3199 w 3277"/>
                  <a:gd name="T49" fmla="*/ 2150 h 2921"/>
                  <a:gd name="T50" fmla="*/ 3210 w 3277"/>
                  <a:gd name="T51" fmla="*/ 1832 h 2921"/>
                  <a:gd name="T52" fmla="*/ 3224 w 3277"/>
                  <a:gd name="T53" fmla="*/ 1492 h 2921"/>
                  <a:gd name="T54" fmla="*/ 3236 w 3277"/>
                  <a:gd name="T55" fmla="*/ 1148 h 2921"/>
                  <a:gd name="T56" fmla="*/ 3248 w 3277"/>
                  <a:gd name="T57" fmla="*/ 825 h 2921"/>
                  <a:gd name="T58" fmla="*/ 3257 w 3277"/>
                  <a:gd name="T59" fmla="*/ 544 h 2921"/>
                  <a:gd name="T60" fmla="*/ 3266 w 3277"/>
                  <a:gd name="T61" fmla="*/ 329 h 2921"/>
                  <a:gd name="T62" fmla="*/ 3271 w 3277"/>
                  <a:gd name="T63" fmla="*/ 200 h 2921"/>
                  <a:gd name="T64" fmla="*/ 3272 w 3277"/>
                  <a:gd name="T65" fmla="*/ 172 h 2921"/>
                  <a:gd name="T66" fmla="*/ 3277 w 3277"/>
                  <a:gd name="T67" fmla="*/ 149 h 2921"/>
                  <a:gd name="T68" fmla="*/ 3275 w 3277"/>
                  <a:gd name="T69" fmla="*/ 110 h 2921"/>
                  <a:gd name="T70" fmla="*/ 3257 w 3277"/>
                  <a:gd name="T71" fmla="*/ 68 h 2921"/>
                  <a:gd name="T72" fmla="*/ 3210 w 3277"/>
                  <a:gd name="T73" fmla="*/ 34 h 2921"/>
                  <a:gd name="T74" fmla="*/ 3125 w 3277"/>
                  <a:gd name="T75" fmla="*/ 20 h 2921"/>
                  <a:gd name="T76" fmla="*/ 3015 w 3277"/>
                  <a:gd name="T77" fmla="*/ 20 h 2921"/>
                  <a:gd name="T78" fmla="*/ 2801 w 3277"/>
                  <a:gd name="T79" fmla="*/ 19 h 2921"/>
                  <a:gd name="T80" fmla="*/ 2509 w 3277"/>
                  <a:gd name="T81" fmla="*/ 16 h 2921"/>
                  <a:gd name="T82" fmla="*/ 2164 w 3277"/>
                  <a:gd name="T83" fmla="*/ 15 h 2921"/>
                  <a:gd name="T84" fmla="*/ 1790 w 3277"/>
                  <a:gd name="T85" fmla="*/ 13 h 2921"/>
                  <a:gd name="T86" fmla="*/ 1413 w 3277"/>
                  <a:gd name="T87" fmla="*/ 10 h 2921"/>
                  <a:gd name="T88" fmla="*/ 1058 w 3277"/>
                  <a:gd name="T89" fmla="*/ 8 h 2921"/>
                  <a:gd name="T90" fmla="*/ 749 w 3277"/>
                  <a:gd name="T91" fmla="*/ 5 h 2921"/>
                  <a:gd name="T92" fmla="*/ 510 w 3277"/>
                  <a:gd name="T93" fmla="*/ 4 h 2921"/>
                  <a:gd name="T94" fmla="*/ 367 w 3277"/>
                  <a:gd name="T95" fmla="*/ 3 h 2921"/>
                  <a:gd name="T96" fmla="*/ 336 w 3277"/>
                  <a:gd name="T97" fmla="*/ 3 h 2921"/>
                  <a:gd name="T98" fmla="*/ 310 w 3277"/>
                  <a:gd name="T99" fmla="*/ 0 h 2921"/>
                  <a:gd name="T100" fmla="*/ 264 w 3277"/>
                  <a:gd name="T101" fmla="*/ 4 h 2921"/>
                  <a:gd name="T102" fmla="*/ 210 w 3277"/>
                  <a:gd name="T103" fmla="*/ 20 h 2921"/>
                  <a:gd name="T104" fmla="*/ 165 w 3277"/>
                  <a:gd name="T105" fmla="*/ 56 h 2921"/>
                  <a:gd name="T106" fmla="*/ 138 w 3277"/>
                  <a:gd name="T107" fmla="*/ 121 h 2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77" h="2921">
                    <a:moveTo>
                      <a:pt x="138" y="121"/>
                    </a:moveTo>
                    <a:lnTo>
                      <a:pt x="0" y="2617"/>
                    </a:lnTo>
                    <a:lnTo>
                      <a:pt x="0" y="2619"/>
                    </a:lnTo>
                    <a:lnTo>
                      <a:pt x="0" y="2623"/>
                    </a:lnTo>
                    <a:lnTo>
                      <a:pt x="0" y="2629"/>
                    </a:lnTo>
                    <a:lnTo>
                      <a:pt x="2" y="2638"/>
                    </a:lnTo>
                    <a:lnTo>
                      <a:pt x="3" y="2649"/>
                    </a:lnTo>
                    <a:lnTo>
                      <a:pt x="6" y="2660"/>
                    </a:lnTo>
                    <a:lnTo>
                      <a:pt x="12" y="2672"/>
                    </a:lnTo>
                    <a:lnTo>
                      <a:pt x="20" y="2685"/>
                    </a:lnTo>
                    <a:lnTo>
                      <a:pt x="28" y="2698"/>
                    </a:lnTo>
                    <a:lnTo>
                      <a:pt x="41" y="2712"/>
                    </a:lnTo>
                    <a:lnTo>
                      <a:pt x="57" y="2725"/>
                    </a:lnTo>
                    <a:lnTo>
                      <a:pt x="75" y="2737"/>
                    </a:lnTo>
                    <a:lnTo>
                      <a:pt x="98" y="2748"/>
                    </a:lnTo>
                    <a:lnTo>
                      <a:pt x="126" y="2756"/>
                    </a:lnTo>
                    <a:lnTo>
                      <a:pt x="157" y="2765"/>
                    </a:lnTo>
                    <a:lnTo>
                      <a:pt x="194" y="2770"/>
                    </a:lnTo>
                    <a:lnTo>
                      <a:pt x="220" y="2772"/>
                    </a:lnTo>
                    <a:lnTo>
                      <a:pt x="260" y="2774"/>
                    </a:lnTo>
                    <a:lnTo>
                      <a:pt x="312" y="2778"/>
                    </a:lnTo>
                    <a:lnTo>
                      <a:pt x="376" y="2782"/>
                    </a:lnTo>
                    <a:lnTo>
                      <a:pt x="450" y="2786"/>
                    </a:lnTo>
                    <a:lnTo>
                      <a:pt x="534" y="2791"/>
                    </a:lnTo>
                    <a:lnTo>
                      <a:pt x="627" y="2796"/>
                    </a:lnTo>
                    <a:lnTo>
                      <a:pt x="727" y="2802"/>
                    </a:lnTo>
                    <a:lnTo>
                      <a:pt x="835" y="2808"/>
                    </a:lnTo>
                    <a:lnTo>
                      <a:pt x="948" y="2814"/>
                    </a:lnTo>
                    <a:lnTo>
                      <a:pt x="1065" y="2820"/>
                    </a:lnTo>
                    <a:lnTo>
                      <a:pt x="1189" y="2826"/>
                    </a:lnTo>
                    <a:lnTo>
                      <a:pt x="1314" y="2832"/>
                    </a:lnTo>
                    <a:lnTo>
                      <a:pt x="1441" y="2840"/>
                    </a:lnTo>
                    <a:lnTo>
                      <a:pt x="1570" y="2846"/>
                    </a:lnTo>
                    <a:lnTo>
                      <a:pt x="1699" y="2853"/>
                    </a:lnTo>
                    <a:lnTo>
                      <a:pt x="1829" y="2859"/>
                    </a:lnTo>
                    <a:lnTo>
                      <a:pt x="1956" y="2866"/>
                    </a:lnTo>
                    <a:lnTo>
                      <a:pt x="2080" y="2872"/>
                    </a:lnTo>
                    <a:lnTo>
                      <a:pt x="2201" y="2878"/>
                    </a:lnTo>
                    <a:lnTo>
                      <a:pt x="2318" y="2884"/>
                    </a:lnTo>
                    <a:lnTo>
                      <a:pt x="2430" y="2889"/>
                    </a:lnTo>
                    <a:lnTo>
                      <a:pt x="2535" y="2895"/>
                    </a:lnTo>
                    <a:lnTo>
                      <a:pt x="2633" y="2900"/>
                    </a:lnTo>
                    <a:lnTo>
                      <a:pt x="2724" y="2905"/>
                    </a:lnTo>
                    <a:lnTo>
                      <a:pt x="2804" y="2908"/>
                    </a:lnTo>
                    <a:lnTo>
                      <a:pt x="2876" y="2912"/>
                    </a:lnTo>
                    <a:lnTo>
                      <a:pt x="2936" y="2914"/>
                    </a:lnTo>
                    <a:lnTo>
                      <a:pt x="2986" y="2917"/>
                    </a:lnTo>
                    <a:lnTo>
                      <a:pt x="3021" y="2919"/>
                    </a:lnTo>
                    <a:lnTo>
                      <a:pt x="3044" y="2921"/>
                    </a:lnTo>
                    <a:lnTo>
                      <a:pt x="3051" y="2921"/>
                    </a:lnTo>
                    <a:lnTo>
                      <a:pt x="3052" y="2921"/>
                    </a:lnTo>
                    <a:lnTo>
                      <a:pt x="3057" y="2921"/>
                    </a:lnTo>
                    <a:lnTo>
                      <a:pt x="3063" y="2921"/>
                    </a:lnTo>
                    <a:lnTo>
                      <a:pt x="3071" y="2921"/>
                    </a:lnTo>
                    <a:lnTo>
                      <a:pt x="3081" y="2919"/>
                    </a:lnTo>
                    <a:lnTo>
                      <a:pt x="3092" y="2916"/>
                    </a:lnTo>
                    <a:lnTo>
                      <a:pt x="3104" y="2912"/>
                    </a:lnTo>
                    <a:lnTo>
                      <a:pt x="3117" y="2905"/>
                    </a:lnTo>
                    <a:lnTo>
                      <a:pt x="3129" y="2896"/>
                    </a:lnTo>
                    <a:lnTo>
                      <a:pt x="3141" y="2884"/>
                    </a:lnTo>
                    <a:lnTo>
                      <a:pt x="3152" y="2869"/>
                    </a:lnTo>
                    <a:lnTo>
                      <a:pt x="3162" y="2850"/>
                    </a:lnTo>
                    <a:lnTo>
                      <a:pt x="3170" y="2829"/>
                    </a:lnTo>
                    <a:lnTo>
                      <a:pt x="3176" y="2802"/>
                    </a:lnTo>
                    <a:lnTo>
                      <a:pt x="3181" y="2771"/>
                    </a:lnTo>
                    <a:lnTo>
                      <a:pt x="3182" y="2735"/>
                    </a:lnTo>
                    <a:lnTo>
                      <a:pt x="3182" y="2709"/>
                    </a:lnTo>
                    <a:lnTo>
                      <a:pt x="3184" y="2672"/>
                    </a:lnTo>
                    <a:lnTo>
                      <a:pt x="3185" y="2623"/>
                    </a:lnTo>
                    <a:lnTo>
                      <a:pt x="3186" y="2564"/>
                    </a:lnTo>
                    <a:lnTo>
                      <a:pt x="3189" y="2497"/>
                    </a:lnTo>
                    <a:lnTo>
                      <a:pt x="3191" y="2421"/>
                    </a:lnTo>
                    <a:lnTo>
                      <a:pt x="3193" y="2337"/>
                    </a:lnTo>
                    <a:lnTo>
                      <a:pt x="3197" y="2247"/>
                    </a:lnTo>
                    <a:lnTo>
                      <a:pt x="3199" y="2150"/>
                    </a:lnTo>
                    <a:lnTo>
                      <a:pt x="3203" y="2049"/>
                    </a:lnTo>
                    <a:lnTo>
                      <a:pt x="3207" y="1942"/>
                    </a:lnTo>
                    <a:lnTo>
                      <a:pt x="3210" y="1832"/>
                    </a:lnTo>
                    <a:lnTo>
                      <a:pt x="3215" y="1720"/>
                    </a:lnTo>
                    <a:lnTo>
                      <a:pt x="3219" y="1607"/>
                    </a:lnTo>
                    <a:lnTo>
                      <a:pt x="3224" y="1492"/>
                    </a:lnTo>
                    <a:lnTo>
                      <a:pt x="3227" y="1376"/>
                    </a:lnTo>
                    <a:lnTo>
                      <a:pt x="3231" y="1261"/>
                    </a:lnTo>
                    <a:lnTo>
                      <a:pt x="3236" y="1148"/>
                    </a:lnTo>
                    <a:lnTo>
                      <a:pt x="3239" y="1037"/>
                    </a:lnTo>
                    <a:lnTo>
                      <a:pt x="3244" y="929"/>
                    </a:lnTo>
                    <a:lnTo>
                      <a:pt x="3248" y="825"/>
                    </a:lnTo>
                    <a:lnTo>
                      <a:pt x="3251" y="725"/>
                    </a:lnTo>
                    <a:lnTo>
                      <a:pt x="3255" y="632"/>
                    </a:lnTo>
                    <a:lnTo>
                      <a:pt x="3257" y="544"/>
                    </a:lnTo>
                    <a:lnTo>
                      <a:pt x="3261" y="464"/>
                    </a:lnTo>
                    <a:lnTo>
                      <a:pt x="3263" y="392"/>
                    </a:lnTo>
                    <a:lnTo>
                      <a:pt x="3266" y="329"/>
                    </a:lnTo>
                    <a:lnTo>
                      <a:pt x="3268" y="275"/>
                    </a:lnTo>
                    <a:lnTo>
                      <a:pt x="3269" y="231"/>
                    </a:lnTo>
                    <a:lnTo>
                      <a:pt x="3271" y="200"/>
                    </a:lnTo>
                    <a:lnTo>
                      <a:pt x="3272" y="180"/>
                    </a:lnTo>
                    <a:lnTo>
                      <a:pt x="3272" y="173"/>
                    </a:lnTo>
                    <a:lnTo>
                      <a:pt x="3272" y="172"/>
                    </a:lnTo>
                    <a:lnTo>
                      <a:pt x="3273" y="167"/>
                    </a:lnTo>
                    <a:lnTo>
                      <a:pt x="3275" y="159"/>
                    </a:lnTo>
                    <a:lnTo>
                      <a:pt x="3277" y="149"/>
                    </a:lnTo>
                    <a:lnTo>
                      <a:pt x="3277" y="138"/>
                    </a:lnTo>
                    <a:lnTo>
                      <a:pt x="3277" y="125"/>
                    </a:lnTo>
                    <a:lnTo>
                      <a:pt x="3275" y="110"/>
                    </a:lnTo>
                    <a:lnTo>
                      <a:pt x="3272" y="96"/>
                    </a:lnTo>
                    <a:lnTo>
                      <a:pt x="3266" y="83"/>
                    </a:lnTo>
                    <a:lnTo>
                      <a:pt x="3257" y="68"/>
                    </a:lnTo>
                    <a:lnTo>
                      <a:pt x="3245" y="55"/>
                    </a:lnTo>
                    <a:lnTo>
                      <a:pt x="3230" y="44"/>
                    </a:lnTo>
                    <a:lnTo>
                      <a:pt x="3210" y="34"/>
                    </a:lnTo>
                    <a:lnTo>
                      <a:pt x="3187" y="26"/>
                    </a:lnTo>
                    <a:lnTo>
                      <a:pt x="3158" y="21"/>
                    </a:lnTo>
                    <a:lnTo>
                      <a:pt x="3125" y="20"/>
                    </a:lnTo>
                    <a:lnTo>
                      <a:pt x="3100" y="20"/>
                    </a:lnTo>
                    <a:lnTo>
                      <a:pt x="3064" y="20"/>
                    </a:lnTo>
                    <a:lnTo>
                      <a:pt x="3015" y="20"/>
                    </a:lnTo>
                    <a:lnTo>
                      <a:pt x="2953" y="19"/>
                    </a:lnTo>
                    <a:lnTo>
                      <a:pt x="2882" y="19"/>
                    </a:lnTo>
                    <a:lnTo>
                      <a:pt x="2801" y="19"/>
                    </a:lnTo>
                    <a:lnTo>
                      <a:pt x="2710" y="17"/>
                    </a:lnTo>
                    <a:lnTo>
                      <a:pt x="2614" y="17"/>
                    </a:lnTo>
                    <a:lnTo>
                      <a:pt x="2509" y="16"/>
                    </a:lnTo>
                    <a:lnTo>
                      <a:pt x="2399" y="16"/>
                    </a:lnTo>
                    <a:lnTo>
                      <a:pt x="2283" y="15"/>
                    </a:lnTo>
                    <a:lnTo>
                      <a:pt x="2164" y="15"/>
                    </a:lnTo>
                    <a:lnTo>
                      <a:pt x="2041" y="14"/>
                    </a:lnTo>
                    <a:lnTo>
                      <a:pt x="1917" y="13"/>
                    </a:lnTo>
                    <a:lnTo>
                      <a:pt x="1790" y="13"/>
                    </a:lnTo>
                    <a:lnTo>
                      <a:pt x="1664" y="11"/>
                    </a:lnTo>
                    <a:lnTo>
                      <a:pt x="1538" y="10"/>
                    </a:lnTo>
                    <a:lnTo>
                      <a:pt x="1413" y="10"/>
                    </a:lnTo>
                    <a:lnTo>
                      <a:pt x="1291" y="9"/>
                    </a:lnTo>
                    <a:lnTo>
                      <a:pt x="1173" y="8"/>
                    </a:lnTo>
                    <a:lnTo>
                      <a:pt x="1058" y="8"/>
                    </a:lnTo>
                    <a:lnTo>
                      <a:pt x="948" y="6"/>
                    </a:lnTo>
                    <a:lnTo>
                      <a:pt x="844" y="6"/>
                    </a:lnTo>
                    <a:lnTo>
                      <a:pt x="749" y="5"/>
                    </a:lnTo>
                    <a:lnTo>
                      <a:pt x="660" y="5"/>
                    </a:lnTo>
                    <a:lnTo>
                      <a:pt x="580" y="4"/>
                    </a:lnTo>
                    <a:lnTo>
                      <a:pt x="510" y="4"/>
                    </a:lnTo>
                    <a:lnTo>
                      <a:pt x="451" y="4"/>
                    </a:lnTo>
                    <a:lnTo>
                      <a:pt x="403" y="3"/>
                    </a:lnTo>
                    <a:lnTo>
                      <a:pt x="367" y="3"/>
                    </a:lnTo>
                    <a:lnTo>
                      <a:pt x="346" y="3"/>
                    </a:lnTo>
                    <a:lnTo>
                      <a:pt x="338" y="3"/>
                    </a:lnTo>
                    <a:lnTo>
                      <a:pt x="336" y="3"/>
                    </a:lnTo>
                    <a:lnTo>
                      <a:pt x="331" y="2"/>
                    </a:lnTo>
                    <a:lnTo>
                      <a:pt x="322" y="2"/>
                    </a:lnTo>
                    <a:lnTo>
                      <a:pt x="310" y="0"/>
                    </a:lnTo>
                    <a:lnTo>
                      <a:pt x="296" y="2"/>
                    </a:lnTo>
                    <a:lnTo>
                      <a:pt x="281" y="2"/>
                    </a:lnTo>
                    <a:lnTo>
                      <a:pt x="264" y="4"/>
                    </a:lnTo>
                    <a:lnTo>
                      <a:pt x="246" y="8"/>
                    </a:lnTo>
                    <a:lnTo>
                      <a:pt x="229" y="13"/>
                    </a:lnTo>
                    <a:lnTo>
                      <a:pt x="210" y="20"/>
                    </a:lnTo>
                    <a:lnTo>
                      <a:pt x="194" y="29"/>
                    </a:lnTo>
                    <a:lnTo>
                      <a:pt x="178" y="42"/>
                    </a:lnTo>
                    <a:lnTo>
                      <a:pt x="165" y="56"/>
                    </a:lnTo>
                    <a:lnTo>
                      <a:pt x="153" y="74"/>
                    </a:lnTo>
                    <a:lnTo>
                      <a:pt x="144" y="96"/>
                    </a:lnTo>
                    <a:lnTo>
                      <a:pt x="138" y="12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Freeform 170"/>
              <p:cNvSpPr>
                <a:spLocks/>
              </p:cNvSpPr>
              <p:nvPr/>
            </p:nvSpPr>
            <p:spPr bwMode="auto">
              <a:xfrm>
                <a:off x="1879" y="907"/>
                <a:ext cx="51" cy="833"/>
              </a:xfrm>
              <a:custGeom>
                <a:avLst/>
                <a:gdLst>
                  <a:gd name="T0" fmla="*/ 17 w 154"/>
                  <a:gd name="T1" fmla="*/ 2498 h 2498"/>
                  <a:gd name="T2" fmla="*/ 17 w 154"/>
                  <a:gd name="T3" fmla="*/ 2496 h 2498"/>
                  <a:gd name="T4" fmla="*/ 154 w 154"/>
                  <a:gd name="T5" fmla="*/ 0 h 2498"/>
                  <a:gd name="T6" fmla="*/ 138 w 154"/>
                  <a:gd name="T7" fmla="*/ 0 h 2498"/>
                  <a:gd name="T8" fmla="*/ 0 w 154"/>
                  <a:gd name="T9" fmla="*/ 2496 h 2498"/>
                  <a:gd name="T10" fmla="*/ 0 w 154"/>
                  <a:gd name="T11" fmla="*/ 2495 h 2498"/>
                  <a:gd name="T12" fmla="*/ 17 w 154"/>
                  <a:gd name="T13" fmla="*/ 2498 h 2498"/>
                  <a:gd name="T14" fmla="*/ 17 w 154"/>
                  <a:gd name="T15" fmla="*/ 2498 h 2498"/>
                  <a:gd name="T16" fmla="*/ 17 w 154"/>
                  <a:gd name="T17" fmla="*/ 2496 h 2498"/>
                  <a:gd name="T18" fmla="*/ 17 w 154"/>
                  <a:gd name="T19" fmla="*/ 2498 h 2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2498">
                    <a:moveTo>
                      <a:pt x="17" y="2498"/>
                    </a:moveTo>
                    <a:lnTo>
                      <a:pt x="17" y="2496"/>
                    </a:lnTo>
                    <a:lnTo>
                      <a:pt x="154" y="0"/>
                    </a:lnTo>
                    <a:lnTo>
                      <a:pt x="138" y="0"/>
                    </a:lnTo>
                    <a:lnTo>
                      <a:pt x="0" y="2496"/>
                    </a:lnTo>
                    <a:lnTo>
                      <a:pt x="0" y="2495"/>
                    </a:lnTo>
                    <a:lnTo>
                      <a:pt x="17" y="2498"/>
                    </a:lnTo>
                    <a:lnTo>
                      <a:pt x="17" y="2498"/>
                    </a:lnTo>
                    <a:lnTo>
                      <a:pt x="17" y="2496"/>
                    </a:lnTo>
                    <a:lnTo>
                      <a:pt x="17" y="24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Freeform 171"/>
              <p:cNvSpPr>
                <a:spLocks/>
              </p:cNvSpPr>
              <p:nvPr/>
            </p:nvSpPr>
            <p:spPr bwMode="auto">
              <a:xfrm>
                <a:off x="1879" y="1739"/>
                <a:ext cx="68" cy="54"/>
              </a:xfrm>
              <a:custGeom>
                <a:avLst/>
                <a:gdLst>
                  <a:gd name="T0" fmla="*/ 203 w 203"/>
                  <a:gd name="T1" fmla="*/ 145 h 162"/>
                  <a:gd name="T2" fmla="*/ 203 w 203"/>
                  <a:gd name="T3" fmla="*/ 145 h 162"/>
                  <a:gd name="T4" fmla="*/ 167 w 203"/>
                  <a:gd name="T5" fmla="*/ 140 h 162"/>
                  <a:gd name="T6" fmla="*/ 136 w 203"/>
                  <a:gd name="T7" fmla="*/ 132 h 162"/>
                  <a:gd name="T8" fmla="*/ 109 w 203"/>
                  <a:gd name="T9" fmla="*/ 123 h 162"/>
                  <a:gd name="T10" fmla="*/ 87 w 203"/>
                  <a:gd name="T11" fmla="*/ 114 h 162"/>
                  <a:gd name="T12" fmla="*/ 70 w 203"/>
                  <a:gd name="T13" fmla="*/ 102 h 162"/>
                  <a:gd name="T14" fmla="*/ 55 w 203"/>
                  <a:gd name="T15" fmla="*/ 90 h 162"/>
                  <a:gd name="T16" fmla="*/ 42 w 203"/>
                  <a:gd name="T17" fmla="*/ 77 h 162"/>
                  <a:gd name="T18" fmla="*/ 35 w 203"/>
                  <a:gd name="T19" fmla="*/ 64 h 162"/>
                  <a:gd name="T20" fmla="*/ 28 w 203"/>
                  <a:gd name="T21" fmla="*/ 52 h 162"/>
                  <a:gd name="T22" fmla="*/ 22 w 203"/>
                  <a:gd name="T23" fmla="*/ 40 h 162"/>
                  <a:gd name="T24" fmla="*/ 19 w 203"/>
                  <a:gd name="T25" fmla="*/ 30 h 162"/>
                  <a:gd name="T26" fmla="*/ 18 w 203"/>
                  <a:gd name="T27" fmla="*/ 21 h 162"/>
                  <a:gd name="T28" fmla="*/ 17 w 203"/>
                  <a:gd name="T29" fmla="*/ 12 h 162"/>
                  <a:gd name="T30" fmla="*/ 17 w 203"/>
                  <a:gd name="T31" fmla="*/ 7 h 162"/>
                  <a:gd name="T32" fmla="*/ 17 w 203"/>
                  <a:gd name="T33" fmla="*/ 3 h 162"/>
                  <a:gd name="T34" fmla="*/ 17 w 203"/>
                  <a:gd name="T35" fmla="*/ 3 h 162"/>
                  <a:gd name="T36" fmla="*/ 0 w 203"/>
                  <a:gd name="T37" fmla="*/ 0 h 162"/>
                  <a:gd name="T38" fmla="*/ 0 w 203"/>
                  <a:gd name="T39" fmla="*/ 3 h 162"/>
                  <a:gd name="T40" fmla="*/ 0 w 203"/>
                  <a:gd name="T41" fmla="*/ 7 h 162"/>
                  <a:gd name="T42" fmla="*/ 0 w 203"/>
                  <a:gd name="T43" fmla="*/ 15 h 162"/>
                  <a:gd name="T44" fmla="*/ 1 w 203"/>
                  <a:gd name="T45" fmla="*/ 23 h 162"/>
                  <a:gd name="T46" fmla="*/ 2 w 203"/>
                  <a:gd name="T47" fmla="*/ 35 h 162"/>
                  <a:gd name="T48" fmla="*/ 7 w 203"/>
                  <a:gd name="T49" fmla="*/ 47 h 162"/>
                  <a:gd name="T50" fmla="*/ 13 w 203"/>
                  <a:gd name="T51" fmla="*/ 59 h 162"/>
                  <a:gd name="T52" fmla="*/ 20 w 203"/>
                  <a:gd name="T53" fmla="*/ 74 h 162"/>
                  <a:gd name="T54" fmla="*/ 30 w 203"/>
                  <a:gd name="T55" fmla="*/ 87 h 162"/>
                  <a:gd name="T56" fmla="*/ 43 w 203"/>
                  <a:gd name="T57" fmla="*/ 102 h 162"/>
                  <a:gd name="T58" fmla="*/ 60 w 203"/>
                  <a:gd name="T59" fmla="*/ 116 h 162"/>
                  <a:gd name="T60" fmla="*/ 80 w 203"/>
                  <a:gd name="T61" fmla="*/ 128 h 162"/>
                  <a:gd name="T62" fmla="*/ 104 w 203"/>
                  <a:gd name="T63" fmla="*/ 140 h 162"/>
                  <a:gd name="T64" fmla="*/ 132 w 203"/>
                  <a:gd name="T65" fmla="*/ 149 h 162"/>
                  <a:gd name="T66" fmla="*/ 164 w 203"/>
                  <a:gd name="T67" fmla="*/ 157 h 162"/>
                  <a:gd name="T68" fmla="*/ 200 w 203"/>
                  <a:gd name="T69" fmla="*/ 162 h 162"/>
                  <a:gd name="T70" fmla="*/ 200 w 203"/>
                  <a:gd name="T71" fmla="*/ 162 h 162"/>
                  <a:gd name="T72" fmla="*/ 203 w 203"/>
                  <a:gd name="T73" fmla="*/ 14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3" h="162">
                    <a:moveTo>
                      <a:pt x="203" y="145"/>
                    </a:moveTo>
                    <a:lnTo>
                      <a:pt x="203" y="145"/>
                    </a:lnTo>
                    <a:lnTo>
                      <a:pt x="167" y="140"/>
                    </a:lnTo>
                    <a:lnTo>
                      <a:pt x="136" y="132"/>
                    </a:lnTo>
                    <a:lnTo>
                      <a:pt x="109" y="123"/>
                    </a:lnTo>
                    <a:lnTo>
                      <a:pt x="87" y="114"/>
                    </a:lnTo>
                    <a:lnTo>
                      <a:pt x="70" y="102"/>
                    </a:lnTo>
                    <a:lnTo>
                      <a:pt x="55" y="90"/>
                    </a:lnTo>
                    <a:lnTo>
                      <a:pt x="42" y="77"/>
                    </a:lnTo>
                    <a:lnTo>
                      <a:pt x="35" y="64"/>
                    </a:lnTo>
                    <a:lnTo>
                      <a:pt x="28" y="52"/>
                    </a:lnTo>
                    <a:lnTo>
                      <a:pt x="22" y="40"/>
                    </a:lnTo>
                    <a:lnTo>
                      <a:pt x="19" y="30"/>
                    </a:lnTo>
                    <a:lnTo>
                      <a:pt x="18" y="21"/>
                    </a:lnTo>
                    <a:lnTo>
                      <a:pt x="17" y="12"/>
                    </a:lnTo>
                    <a:lnTo>
                      <a:pt x="17" y="7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1" y="23"/>
                    </a:lnTo>
                    <a:lnTo>
                      <a:pt x="2" y="35"/>
                    </a:lnTo>
                    <a:lnTo>
                      <a:pt x="7" y="47"/>
                    </a:lnTo>
                    <a:lnTo>
                      <a:pt x="13" y="59"/>
                    </a:lnTo>
                    <a:lnTo>
                      <a:pt x="20" y="74"/>
                    </a:lnTo>
                    <a:lnTo>
                      <a:pt x="30" y="87"/>
                    </a:lnTo>
                    <a:lnTo>
                      <a:pt x="43" y="102"/>
                    </a:lnTo>
                    <a:lnTo>
                      <a:pt x="60" y="116"/>
                    </a:lnTo>
                    <a:lnTo>
                      <a:pt x="80" y="128"/>
                    </a:lnTo>
                    <a:lnTo>
                      <a:pt x="104" y="140"/>
                    </a:lnTo>
                    <a:lnTo>
                      <a:pt x="132" y="149"/>
                    </a:lnTo>
                    <a:lnTo>
                      <a:pt x="164" y="157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203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Freeform 172"/>
              <p:cNvSpPr>
                <a:spLocks/>
              </p:cNvSpPr>
              <p:nvPr/>
            </p:nvSpPr>
            <p:spPr bwMode="auto">
              <a:xfrm>
                <a:off x="1946" y="1787"/>
                <a:ext cx="953" cy="56"/>
              </a:xfrm>
              <a:custGeom>
                <a:avLst/>
                <a:gdLst>
                  <a:gd name="T0" fmla="*/ 2859 w 2860"/>
                  <a:gd name="T1" fmla="*/ 151 h 168"/>
                  <a:gd name="T2" fmla="*/ 2829 w 2860"/>
                  <a:gd name="T3" fmla="*/ 150 h 168"/>
                  <a:gd name="T4" fmla="*/ 2744 w 2860"/>
                  <a:gd name="T5" fmla="*/ 145 h 168"/>
                  <a:gd name="T6" fmla="*/ 2612 w 2860"/>
                  <a:gd name="T7" fmla="*/ 139 h 168"/>
                  <a:gd name="T8" fmla="*/ 2441 w 2860"/>
                  <a:gd name="T9" fmla="*/ 131 h 168"/>
                  <a:gd name="T10" fmla="*/ 2238 w 2860"/>
                  <a:gd name="T11" fmla="*/ 120 h 168"/>
                  <a:gd name="T12" fmla="*/ 2009 w 2860"/>
                  <a:gd name="T13" fmla="*/ 109 h 168"/>
                  <a:gd name="T14" fmla="*/ 1764 w 2860"/>
                  <a:gd name="T15" fmla="*/ 97 h 168"/>
                  <a:gd name="T16" fmla="*/ 1507 w 2860"/>
                  <a:gd name="T17" fmla="*/ 83 h 168"/>
                  <a:gd name="T18" fmla="*/ 1249 w 2860"/>
                  <a:gd name="T19" fmla="*/ 70 h 168"/>
                  <a:gd name="T20" fmla="*/ 997 w 2860"/>
                  <a:gd name="T21" fmla="*/ 57 h 168"/>
                  <a:gd name="T22" fmla="*/ 756 w 2860"/>
                  <a:gd name="T23" fmla="*/ 45 h 168"/>
                  <a:gd name="T24" fmla="*/ 535 w 2860"/>
                  <a:gd name="T25" fmla="*/ 33 h 168"/>
                  <a:gd name="T26" fmla="*/ 342 w 2860"/>
                  <a:gd name="T27" fmla="*/ 22 h 168"/>
                  <a:gd name="T28" fmla="*/ 184 w 2860"/>
                  <a:gd name="T29" fmla="*/ 12 h 168"/>
                  <a:gd name="T30" fmla="*/ 68 w 2860"/>
                  <a:gd name="T31" fmla="*/ 5 h 168"/>
                  <a:gd name="T32" fmla="*/ 3 w 2860"/>
                  <a:gd name="T33" fmla="*/ 0 h 168"/>
                  <a:gd name="T34" fmla="*/ 28 w 2860"/>
                  <a:gd name="T35" fmla="*/ 19 h 168"/>
                  <a:gd name="T36" fmla="*/ 120 w 2860"/>
                  <a:gd name="T37" fmla="*/ 25 h 168"/>
                  <a:gd name="T38" fmla="*/ 258 w 2860"/>
                  <a:gd name="T39" fmla="*/ 34 h 168"/>
                  <a:gd name="T40" fmla="*/ 435 w 2860"/>
                  <a:gd name="T41" fmla="*/ 44 h 168"/>
                  <a:gd name="T42" fmla="*/ 643 w 2860"/>
                  <a:gd name="T43" fmla="*/ 56 h 168"/>
                  <a:gd name="T44" fmla="*/ 873 w 2860"/>
                  <a:gd name="T45" fmla="*/ 68 h 168"/>
                  <a:gd name="T46" fmla="*/ 1122 w 2860"/>
                  <a:gd name="T47" fmla="*/ 80 h 168"/>
                  <a:gd name="T48" fmla="*/ 1378 w 2860"/>
                  <a:gd name="T49" fmla="*/ 93 h 168"/>
                  <a:gd name="T50" fmla="*/ 1637 w 2860"/>
                  <a:gd name="T51" fmla="*/ 106 h 168"/>
                  <a:gd name="T52" fmla="*/ 1888 w 2860"/>
                  <a:gd name="T53" fmla="*/ 120 h 168"/>
                  <a:gd name="T54" fmla="*/ 2126 w 2860"/>
                  <a:gd name="T55" fmla="*/ 132 h 168"/>
                  <a:gd name="T56" fmla="*/ 2343 w 2860"/>
                  <a:gd name="T57" fmla="*/ 143 h 168"/>
                  <a:gd name="T58" fmla="*/ 2532 w 2860"/>
                  <a:gd name="T59" fmla="*/ 152 h 168"/>
                  <a:gd name="T60" fmla="*/ 2684 w 2860"/>
                  <a:gd name="T61" fmla="*/ 160 h 168"/>
                  <a:gd name="T62" fmla="*/ 2794 w 2860"/>
                  <a:gd name="T63" fmla="*/ 164 h 168"/>
                  <a:gd name="T64" fmla="*/ 2852 w 2860"/>
                  <a:gd name="T65" fmla="*/ 168 h 168"/>
                  <a:gd name="T66" fmla="*/ 2858 w 2860"/>
                  <a:gd name="T6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60" h="168">
                    <a:moveTo>
                      <a:pt x="2860" y="151"/>
                    </a:moveTo>
                    <a:lnTo>
                      <a:pt x="2859" y="151"/>
                    </a:lnTo>
                    <a:lnTo>
                      <a:pt x="2852" y="151"/>
                    </a:lnTo>
                    <a:lnTo>
                      <a:pt x="2829" y="150"/>
                    </a:lnTo>
                    <a:lnTo>
                      <a:pt x="2794" y="147"/>
                    </a:lnTo>
                    <a:lnTo>
                      <a:pt x="2744" y="145"/>
                    </a:lnTo>
                    <a:lnTo>
                      <a:pt x="2684" y="143"/>
                    </a:lnTo>
                    <a:lnTo>
                      <a:pt x="2612" y="139"/>
                    </a:lnTo>
                    <a:lnTo>
                      <a:pt x="2532" y="135"/>
                    </a:lnTo>
                    <a:lnTo>
                      <a:pt x="2441" y="131"/>
                    </a:lnTo>
                    <a:lnTo>
                      <a:pt x="2343" y="126"/>
                    </a:lnTo>
                    <a:lnTo>
                      <a:pt x="2238" y="120"/>
                    </a:lnTo>
                    <a:lnTo>
                      <a:pt x="2126" y="115"/>
                    </a:lnTo>
                    <a:lnTo>
                      <a:pt x="2009" y="109"/>
                    </a:lnTo>
                    <a:lnTo>
                      <a:pt x="1888" y="103"/>
                    </a:lnTo>
                    <a:lnTo>
                      <a:pt x="1764" y="97"/>
                    </a:lnTo>
                    <a:lnTo>
                      <a:pt x="1637" y="89"/>
                    </a:lnTo>
                    <a:lnTo>
                      <a:pt x="1507" y="83"/>
                    </a:lnTo>
                    <a:lnTo>
                      <a:pt x="1378" y="76"/>
                    </a:lnTo>
                    <a:lnTo>
                      <a:pt x="1249" y="70"/>
                    </a:lnTo>
                    <a:lnTo>
                      <a:pt x="1122" y="63"/>
                    </a:lnTo>
                    <a:lnTo>
                      <a:pt x="997" y="57"/>
                    </a:lnTo>
                    <a:lnTo>
                      <a:pt x="873" y="51"/>
                    </a:lnTo>
                    <a:lnTo>
                      <a:pt x="756" y="45"/>
                    </a:lnTo>
                    <a:lnTo>
                      <a:pt x="643" y="39"/>
                    </a:lnTo>
                    <a:lnTo>
                      <a:pt x="535" y="33"/>
                    </a:lnTo>
                    <a:lnTo>
                      <a:pt x="435" y="27"/>
                    </a:lnTo>
                    <a:lnTo>
                      <a:pt x="342" y="22"/>
                    </a:lnTo>
                    <a:lnTo>
                      <a:pt x="258" y="17"/>
                    </a:lnTo>
                    <a:lnTo>
                      <a:pt x="184" y="12"/>
                    </a:lnTo>
                    <a:lnTo>
                      <a:pt x="120" y="9"/>
                    </a:lnTo>
                    <a:lnTo>
                      <a:pt x="68" y="5"/>
                    </a:lnTo>
                    <a:lnTo>
                      <a:pt x="28" y="3"/>
                    </a:lnTo>
                    <a:lnTo>
                      <a:pt x="3" y="0"/>
                    </a:lnTo>
                    <a:lnTo>
                      <a:pt x="0" y="17"/>
                    </a:lnTo>
                    <a:lnTo>
                      <a:pt x="28" y="19"/>
                    </a:lnTo>
                    <a:lnTo>
                      <a:pt x="68" y="22"/>
                    </a:lnTo>
                    <a:lnTo>
                      <a:pt x="120" y="25"/>
                    </a:lnTo>
                    <a:lnTo>
                      <a:pt x="184" y="29"/>
                    </a:lnTo>
                    <a:lnTo>
                      <a:pt x="258" y="34"/>
                    </a:lnTo>
                    <a:lnTo>
                      <a:pt x="342" y="39"/>
                    </a:lnTo>
                    <a:lnTo>
                      <a:pt x="435" y="44"/>
                    </a:lnTo>
                    <a:lnTo>
                      <a:pt x="535" y="50"/>
                    </a:lnTo>
                    <a:lnTo>
                      <a:pt x="643" y="56"/>
                    </a:lnTo>
                    <a:lnTo>
                      <a:pt x="756" y="62"/>
                    </a:lnTo>
                    <a:lnTo>
                      <a:pt x="873" y="68"/>
                    </a:lnTo>
                    <a:lnTo>
                      <a:pt x="997" y="74"/>
                    </a:lnTo>
                    <a:lnTo>
                      <a:pt x="1122" y="80"/>
                    </a:lnTo>
                    <a:lnTo>
                      <a:pt x="1249" y="87"/>
                    </a:lnTo>
                    <a:lnTo>
                      <a:pt x="1378" y="93"/>
                    </a:lnTo>
                    <a:lnTo>
                      <a:pt x="1507" y="100"/>
                    </a:lnTo>
                    <a:lnTo>
                      <a:pt x="1637" y="106"/>
                    </a:lnTo>
                    <a:lnTo>
                      <a:pt x="1764" y="114"/>
                    </a:lnTo>
                    <a:lnTo>
                      <a:pt x="1888" y="120"/>
                    </a:lnTo>
                    <a:lnTo>
                      <a:pt x="2009" y="126"/>
                    </a:lnTo>
                    <a:lnTo>
                      <a:pt x="2126" y="132"/>
                    </a:lnTo>
                    <a:lnTo>
                      <a:pt x="2238" y="137"/>
                    </a:lnTo>
                    <a:lnTo>
                      <a:pt x="2343" y="143"/>
                    </a:lnTo>
                    <a:lnTo>
                      <a:pt x="2441" y="147"/>
                    </a:lnTo>
                    <a:lnTo>
                      <a:pt x="2532" y="152"/>
                    </a:lnTo>
                    <a:lnTo>
                      <a:pt x="2612" y="156"/>
                    </a:lnTo>
                    <a:lnTo>
                      <a:pt x="2684" y="160"/>
                    </a:lnTo>
                    <a:lnTo>
                      <a:pt x="2744" y="162"/>
                    </a:lnTo>
                    <a:lnTo>
                      <a:pt x="2794" y="164"/>
                    </a:lnTo>
                    <a:lnTo>
                      <a:pt x="2829" y="167"/>
                    </a:lnTo>
                    <a:lnTo>
                      <a:pt x="2852" y="168"/>
                    </a:lnTo>
                    <a:lnTo>
                      <a:pt x="2859" y="168"/>
                    </a:lnTo>
                    <a:lnTo>
                      <a:pt x="2858" y="168"/>
                    </a:lnTo>
                    <a:lnTo>
                      <a:pt x="2860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Freeform 173"/>
              <p:cNvSpPr>
                <a:spLocks/>
              </p:cNvSpPr>
              <p:nvPr/>
            </p:nvSpPr>
            <p:spPr bwMode="auto">
              <a:xfrm>
                <a:off x="2898" y="1778"/>
                <a:ext cx="47" cy="65"/>
              </a:xfrm>
              <a:custGeom>
                <a:avLst/>
                <a:gdLst>
                  <a:gd name="T0" fmla="*/ 124 w 141"/>
                  <a:gd name="T1" fmla="*/ 0 h 194"/>
                  <a:gd name="T2" fmla="*/ 124 w 141"/>
                  <a:gd name="T3" fmla="*/ 0 h 194"/>
                  <a:gd name="T4" fmla="*/ 123 w 141"/>
                  <a:gd name="T5" fmla="*/ 35 h 194"/>
                  <a:gd name="T6" fmla="*/ 118 w 141"/>
                  <a:gd name="T7" fmla="*/ 66 h 194"/>
                  <a:gd name="T8" fmla="*/ 112 w 141"/>
                  <a:gd name="T9" fmla="*/ 91 h 194"/>
                  <a:gd name="T10" fmla="*/ 105 w 141"/>
                  <a:gd name="T11" fmla="*/ 112 h 194"/>
                  <a:gd name="T12" fmla="*/ 95 w 141"/>
                  <a:gd name="T13" fmla="*/ 129 h 194"/>
                  <a:gd name="T14" fmla="*/ 85 w 141"/>
                  <a:gd name="T15" fmla="*/ 144 h 194"/>
                  <a:gd name="T16" fmla="*/ 73 w 141"/>
                  <a:gd name="T17" fmla="*/ 155 h 194"/>
                  <a:gd name="T18" fmla="*/ 62 w 141"/>
                  <a:gd name="T19" fmla="*/ 163 h 194"/>
                  <a:gd name="T20" fmla="*/ 50 w 141"/>
                  <a:gd name="T21" fmla="*/ 170 h 194"/>
                  <a:gd name="T22" fmla="*/ 39 w 141"/>
                  <a:gd name="T23" fmla="*/ 172 h 194"/>
                  <a:gd name="T24" fmla="*/ 29 w 141"/>
                  <a:gd name="T25" fmla="*/ 176 h 194"/>
                  <a:gd name="T26" fmla="*/ 21 w 141"/>
                  <a:gd name="T27" fmla="*/ 177 h 194"/>
                  <a:gd name="T28" fmla="*/ 13 w 141"/>
                  <a:gd name="T29" fmla="*/ 177 h 194"/>
                  <a:gd name="T30" fmla="*/ 7 w 141"/>
                  <a:gd name="T31" fmla="*/ 177 h 194"/>
                  <a:gd name="T32" fmla="*/ 2 w 141"/>
                  <a:gd name="T33" fmla="*/ 177 h 194"/>
                  <a:gd name="T34" fmla="*/ 2 w 141"/>
                  <a:gd name="T35" fmla="*/ 177 h 194"/>
                  <a:gd name="T36" fmla="*/ 0 w 141"/>
                  <a:gd name="T37" fmla="*/ 194 h 194"/>
                  <a:gd name="T38" fmla="*/ 2 w 141"/>
                  <a:gd name="T39" fmla="*/ 194 h 194"/>
                  <a:gd name="T40" fmla="*/ 7 w 141"/>
                  <a:gd name="T41" fmla="*/ 194 h 194"/>
                  <a:gd name="T42" fmla="*/ 13 w 141"/>
                  <a:gd name="T43" fmla="*/ 194 h 194"/>
                  <a:gd name="T44" fmla="*/ 21 w 141"/>
                  <a:gd name="T45" fmla="*/ 194 h 194"/>
                  <a:gd name="T46" fmla="*/ 33 w 141"/>
                  <a:gd name="T47" fmla="*/ 193 h 194"/>
                  <a:gd name="T48" fmla="*/ 44 w 141"/>
                  <a:gd name="T49" fmla="*/ 189 h 194"/>
                  <a:gd name="T50" fmla="*/ 58 w 141"/>
                  <a:gd name="T51" fmla="*/ 184 h 194"/>
                  <a:gd name="T52" fmla="*/ 72 w 141"/>
                  <a:gd name="T53" fmla="*/ 177 h 194"/>
                  <a:gd name="T54" fmla="*/ 85 w 141"/>
                  <a:gd name="T55" fmla="*/ 167 h 194"/>
                  <a:gd name="T56" fmla="*/ 97 w 141"/>
                  <a:gd name="T57" fmla="*/ 154 h 194"/>
                  <a:gd name="T58" fmla="*/ 110 w 141"/>
                  <a:gd name="T59" fmla="*/ 138 h 194"/>
                  <a:gd name="T60" fmla="*/ 119 w 141"/>
                  <a:gd name="T61" fmla="*/ 119 h 194"/>
                  <a:gd name="T62" fmla="*/ 129 w 141"/>
                  <a:gd name="T63" fmla="*/ 96 h 194"/>
                  <a:gd name="T64" fmla="*/ 135 w 141"/>
                  <a:gd name="T65" fmla="*/ 68 h 194"/>
                  <a:gd name="T66" fmla="*/ 140 w 141"/>
                  <a:gd name="T67" fmla="*/ 37 h 194"/>
                  <a:gd name="T68" fmla="*/ 141 w 141"/>
                  <a:gd name="T69" fmla="*/ 0 h 194"/>
                  <a:gd name="T70" fmla="*/ 141 w 141"/>
                  <a:gd name="T71" fmla="*/ 0 h 194"/>
                  <a:gd name="T72" fmla="*/ 124 w 141"/>
                  <a:gd name="T7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1" h="194">
                    <a:moveTo>
                      <a:pt x="124" y="0"/>
                    </a:moveTo>
                    <a:lnTo>
                      <a:pt x="124" y="0"/>
                    </a:lnTo>
                    <a:lnTo>
                      <a:pt x="123" y="35"/>
                    </a:lnTo>
                    <a:lnTo>
                      <a:pt x="118" y="66"/>
                    </a:lnTo>
                    <a:lnTo>
                      <a:pt x="112" y="91"/>
                    </a:lnTo>
                    <a:lnTo>
                      <a:pt x="105" y="112"/>
                    </a:lnTo>
                    <a:lnTo>
                      <a:pt x="95" y="129"/>
                    </a:lnTo>
                    <a:lnTo>
                      <a:pt x="85" y="144"/>
                    </a:lnTo>
                    <a:lnTo>
                      <a:pt x="73" y="155"/>
                    </a:lnTo>
                    <a:lnTo>
                      <a:pt x="62" y="163"/>
                    </a:lnTo>
                    <a:lnTo>
                      <a:pt x="50" y="170"/>
                    </a:lnTo>
                    <a:lnTo>
                      <a:pt x="39" y="172"/>
                    </a:lnTo>
                    <a:lnTo>
                      <a:pt x="29" y="176"/>
                    </a:lnTo>
                    <a:lnTo>
                      <a:pt x="21" y="177"/>
                    </a:lnTo>
                    <a:lnTo>
                      <a:pt x="13" y="177"/>
                    </a:lnTo>
                    <a:lnTo>
                      <a:pt x="7" y="177"/>
                    </a:lnTo>
                    <a:lnTo>
                      <a:pt x="2" y="177"/>
                    </a:lnTo>
                    <a:lnTo>
                      <a:pt x="2" y="177"/>
                    </a:lnTo>
                    <a:lnTo>
                      <a:pt x="0" y="194"/>
                    </a:lnTo>
                    <a:lnTo>
                      <a:pt x="2" y="194"/>
                    </a:lnTo>
                    <a:lnTo>
                      <a:pt x="7" y="194"/>
                    </a:lnTo>
                    <a:lnTo>
                      <a:pt x="13" y="194"/>
                    </a:lnTo>
                    <a:lnTo>
                      <a:pt x="21" y="194"/>
                    </a:lnTo>
                    <a:lnTo>
                      <a:pt x="33" y="193"/>
                    </a:lnTo>
                    <a:lnTo>
                      <a:pt x="44" y="189"/>
                    </a:lnTo>
                    <a:lnTo>
                      <a:pt x="58" y="184"/>
                    </a:lnTo>
                    <a:lnTo>
                      <a:pt x="72" y="177"/>
                    </a:lnTo>
                    <a:lnTo>
                      <a:pt x="85" y="167"/>
                    </a:lnTo>
                    <a:lnTo>
                      <a:pt x="97" y="154"/>
                    </a:lnTo>
                    <a:lnTo>
                      <a:pt x="110" y="138"/>
                    </a:lnTo>
                    <a:lnTo>
                      <a:pt x="119" y="119"/>
                    </a:lnTo>
                    <a:lnTo>
                      <a:pt x="129" y="96"/>
                    </a:lnTo>
                    <a:lnTo>
                      <a:pt x="135" y="68"/>
                    </a:lnTo>
                    <a:lnTo>
                      <a:pt x="140" y="37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Freeform 174"/>
              <p:cNvSpPr>
                <a:spLocks/>
              </p:cNvSpPr>
              <p:nvPr/>
            </p:nvSpPr>
            <p:spPr bwMode="auto">
              <a:xfrm>
                <a:off x="2940" y="924"/>
                <a:ext cx="35" cy="854"/>
              </a:xfrm>
              <a:custGeom>
                <a:avLst/>
                <a:gdLst>
                  <a:gd name="T0" fmla="*/ 89 w 106"/>
                  <a:gd name="T1" fmla="*/ 2 h 2564"/>
                  <a:gd name="T2" fmla="*/ 88 w 106"/>
                  <a:gd name="T3" fmla="*/ 29 h 2564"/>
                  <a:gd name="T4" fmla="*/ 86 w 106"/>
                  <a:gd name="T5" fmla="*/ 104 h 2564"/>
                  <a:gd name="T6" fmla="*/ 81 w 106"/>
                  <a:gd name="T7" fmla="*/ 221 h 2564"/>
                  <a:gd name="T8" fmla="*/ 75 w 106"/>
                  <a:gd name="T9" fmla="*/ 373 h 2564"/>
                  <a:gd name="T10" fmla="*/ 69 w 106"/>
                  <a:gd name="T11" fmla="*/ 554 h 2564"/>
                  <a:gd name="T12" fmla="*/ 62 w 106"/>
                  <a:gd name="T13" fmla="*/ 758 h 2564"/>
                  <a:gd name="T14" fmla="*/ 53 w 106"/>
                  <a:gd name="T15" fmla="*/ 977 h 2564"/>
                  <a:gd name="T16" fmla="*/ 45 w 106"/>
                  <a:gd name="T17" fmla="*/ 1205 h 2564"/>
                  <a:gd name="T18" fmla="*/ 36 w 106"/>
                  <a:gd name="T19" fmla="*/ 1436 h 2564"/>
                  <a:gd name="T20" fmla="*/ 28 w 106"/>
                  <a:gd name="T21" fmla="*/ 1661 h 2564"/>
                  <a:gd name="T22" fmla="*/ 21 w 106"/>
                  <a:gd name="T23" fmla="*/ 1878 h 2564"/>
                  <a:gd name="T24" fmla="*/ 15 w 106"/>
                  <a:gd name="T25" fmla="*/ 2076 h 2564"/>
                  <a:gd name="T26" fmla="*/ 8 w 106"/>
                  <a:gd name="T27" fmla="*/ 2250 h 2564"/>
                  <a:gd name="T28" fmla="*/ 4 w 106"/>
                  <a:gd name="T29" fmla="*/ 2393 h 2564"/>
                  <a:gd name="T30" fmla="*/ 1 w 106"/>
                  <a:gd name="T31" fmla="*/ 2501 h 2564"/>
                  <a:gd name="T32" fmla="*/ 0 w 106"/>
                  <a:gd name="T33" fmla="*/ 2564 h 2564"/>
                  <a:gd name="T34" fmla="*/ 17 w 106"/>
                  <a:gd name="T35" fmla="*/ 2538 h 2564"/>
                  <a:gd name="T36" fmla="*/ 19 w 106"/>
                  <a:gd name="T37" fmla="*/ 2452 h 2564"/>
                  <a:gd name="T38" fmla="*/ 23 w 106"/>
                  <a:gd name="T39" fmla="*/ 2326 h 2564"/>
                  <a:gd name="T40" fmla="*/ 28 w 106"/>
                  <a:gd name="T41" fmla="*/ 2166 h 2564"/>
                  <a:gd name="T42" fmla="*/ 34 w 106"/>
                  <a:gd name="T43" fmla="*/ 1979 h 2564"/>
                  <a:gd name="T44" fmla="*/ 41 w 106"/>
                  <a:gd name="T45" fmla="*/ 1771 h 2564"/>
                  <a:gd name="T46" fmla="*/ 50 w 106"/>
                  <a:gd name="T47" fmla="*/ 1549 h 2564"/>
                  <a:gd name="T48" fmla="*/ 58 w 106"/>
                  <a:gd name="T49" fmla="*/ 1321 h 2564"/>
                  <a:gd name="T50" fmla="*/ 65 w 106"/>
                  <a:gd name="T51" fmla="*/ 1090 h 2564"/>
                  <a:gd name="T52" fmla="*/ 74 w 106"/>
                  <a:gd name="T53" fmla="*/ 866 h 2564"/>
                  <a:gd name="T54" fmla="*/ 82 w 106"/>
                  <a:gd name="T55" fmla="*/ 654 h 2564"/>
                  <a:gd name="T56" fmla="*/ 89 w 106"/>
                  <a:gd name="T57" fmla="*/ 461 h 2564"/>
                  <a:gd name="T58" fmla="*/ 95 w 106"/>
                  <a:gd name="T59" fmla="*/ 293 h 2564"/>
                  <a:gd name="T60" fmla="*/ 100 w 106"/>
                  <a:gd name="T61" fmla="*/ 158 h 2564"/>
                  <a:gd name="T62" fmla="*/ 104 w 106"/>
                  <a:gd name="T63" fmla="*/ 60 h 2564"/>
                  <a:gd name="T64" fmla="*/ 106 w 106"/>
                  <a:gd name="T65" fmla="*/ 9 h 2564"/>
                  <a:gd name="T66" fmla="*/ 106 w 106"/>
                  <a:gd name="T67" fmla="*/ 5 h 2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6" h="2564">
                    <a:moveTo>
                      <a:pt x="89" y="0"/>
                    </a:moveTo>
                    <a:lnTo>
                      <a:pt x="89" y="2"/>
                    </a:lnTo>
                    <a:lnTo>
                      <a:pt x="89" y="9"/>
                    </a:lnTo>
                    <a:lnTo>
                      <a:pt x="88" y="29"/>
                    </a:lnTo>
                    <a:lnTo>
                      <a:pt x="87" y="60"/>
                    </a:lnTo>
                    <a:lnTo>
                      <a:pt x="86" y="104"/>
                    </a:lnTo>
                    <a:lnTo>
                      <a:pt x="83" y="158"/>
                    </a:lnTo>
                    <a:lnTo>
                      <a:pt x="81" y="221"/>
                    </a:lnTo>
                    <a:lnTo>
                      <a:pt x="79" y="293"/>
                    </a:lnTo>
                    <a:lnTo>
                      <a:pt x="75" y="373"/>
                    </a:lnTo>
                    <a:lnTo>
                      <a:pt x="72" y="461"/>
                    </a:lnTo>
                    <a:lnTo>
                      <a:pt x="69" y="554"/>
                    </a:lnTo>
                    <a:lnTo>
                      <a:pt x="65" y="654"/>
                    </a:lnTo>
                    <a:lnTo>
                      <a:pt x="62" y="758"/>
                    </a:lnTo>
                    <a:lnTo>
                      <a:pt x="57" y="866"/>
                    </a:lnTo>
                    <a:lnTo>
                      <a:pt x="53" y="977"/>
                    </a:lnTo>
                    <a:lnTo>
                      <a:pt x="48" y="1090"/>
                    </a:lnTo>
                    <a:lnTo>
                      <a:pt x="45" y="1205"/>
                    </a:lnTo>
                    <a:lnTo>
                      <a:pt x="41" y="1321"/>
                    </a:lnTo>
                    <a:lnTo>
                      <a:pt x="36" y="1436"/>
                    </a:lnTo>
                    <a:lnTo>
                      <a:pt x="33" y="1549"/>
                    </a:lnTo>
                    <a:lnTo>
                      <a:pt x="28" y="1661"/>
                    </a:lnTo>
                    <a:lnTo>
                      <a:pt x="24" y="1771"/>
                    </a:lnTo>
                    <a:lnTo>
                      <a:pt x="21" y="1878"/>
                    </a:lnTo>
                    <a:lnTo>
                      <a:pt x="17" y="1979"/>
                    </a:lnTo>
                    <a:lnTo>
                      <a:pt x="15" y="2076"/>
                    </a:lnTo>
                    <a:lnTo>
                      <a:pt x="11" y="2166"/>
                    </a:lnTo>
                    <a:lnTo>
                      <a:pt x="8" y="2250"/>
                    </a:lnTo>
                    <a:lnTo>
                      <a:pt x="6" y="2326"/>
                    </a:lnTo>
                    <a:lnTo>
                      <a:pt x="4" y="2393"/>
                    </a:lnTo>
                    <a:lnTo>
                      <a:pt x="2" y="2452"/>
                    </a:lnTo>
                    <a:lnTo>
                      <a:pt x="1" y="2501"/>
                    </a:lnTo>
                    <a:lnTo>
                      <a:pt x="0" y="2538"/>
                    </a:lnTo>
                    <a:lnTo>
                      <a:pt x="0" y="2564"/>
                    </a:lnTo>
                    <a:lnTo>
                      <a:pt x="17" y="2564"/>
                    </a:lnTo>
                    <a:lnTo>
                      <a:pt x="17" y="2538"/>
                    </a:lnTo>
                    <a:lnTo>
                      <a:pt x="18" y="2501"/>
                    </a:lnTo>
                    <a:lnTo>
                      <a:pt x="19" y="2452"/>
                    </a:lnTo>
                    <a:lnTo>
                      <a:pt x="21" y="2393"/>
                    </a:lnTo>
                    <a:lnTo>
                      <a:pt x="23" y="2326"/>
                    </a:lnTo>
                    <a:lnTo>
                      <a:pt x="25" y="2250"/>
                    </a:lnTo>
                    <a:lnTo>
                      <a:pt x="28" y="2166"/>
                    </a:lnTo>
                    <a:lnTo>
                      <a:pt x="31" y="2076"/>
                    </a:lnTo>
                    <a:lnTo>
                      <a:pt x="34" y="1979"/>
                    </a:lnTo>
                    <a:lnTo>
                      <a:pt x="37" y="1878"/>
                    </a:lnTo>
                    <a:lnTo>
                      <a:pt x="41" y="1771"/>
                    </a:lnTo>
                    <a:lnTo>
                      <a:pt x="45" y="1661"/>
                    </a:lnTo>
                    <a:lnTo>
                      <a:pt x="50" y="1549"/>
                    </a:lnTo>
                    <a:lnTo>
                      <a:pt x="53" y="1436"/>
                    </a:lnTo>
                    <a:lnTo>
                      <a:pt x="58" y="1321"/>
                    </a:lnTo>
                    <a:lnTo>
                      <a:pt x="62" y="1205"/>
                    </a:lnTo>
                    <a:lnTo>
                      <a:pt x="65" y="1090"/>
                    </a:lnTo>
                    <a:lnTo>
                      <a:pt x="70" y="977"/>
                    </a:lnTo>
                    <a:lnTo>
                      <a:pt x="74" y="866"/>
                    </a:lnTo>
                    <a:lnTo>
                      <a:pt x="79" y="758"/>
                    </a:lnTo>
                    <a:lnTo>
                      <a:pt x="82" y="654"/>
                    </a:lnTo>
                    <a:lnTo>
                      <a:pt x="86" y="554"/>
                    </a:lnTo>
                    <a:lnTo>
                      <a:pt x="89" y="461"/>
                    </a:lnTo>
                    <a:lnTo>
                      <a:pt x="92" y="373"/>
                    </a:lnTo>
                    <a:lnTo>
                      <a:pt x="95" y="293"/>
                    </a:lnTo>
                    <a:lnTo>
                      <a:pt x="98" y="221"/>
                    </a:lnTo>
                    <a:lnTo>
                      <a:pt x="100" y="158"/>
                    </a:lnTo>
                    <a:lnTo>
                      <a:pt x="103" y="104"/>
                    </a:lnTo>
                    <a:lnTo>
                      <a:pt x="104" y="60"/>
                    </a:lnTo>
                    <a:lnTo>
                      <a:pt x="105" y="29"/>
                    </a:lnTo>
                    <a:lnTo>
                      <a:pt x="106" y="9"/>
                    </a:lnTo>
                    <a:lnTo>
                      <a:pt x="106" y="2"/>
                    </a:lnTo>
                    <a:lnTo>
                      <a:pt x="106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Freeform 175"/>
              <p:cNvSpPr>
                <a:spLocks/>
              </p:cNvSpPr>
              <p:nvPr/>
            </p:nvSpPr>
            <p:spPr bwMode="auto">
              <a:xfrm>
                <a:off x="2923" y="870"/>
                <a:ext cx="54" cy="55"/>
              </a:xfrm>
              <a:custGeom>
                <a:avLst/>
                <a:gdLst>
                  <a:gd name="T0" fmla="*/ 0 w 160"/>
                  <a:gd name="T1" fmla="*/ 17 h 165"/>
                  <a:gd name="T2" fmla="*/ 0 w 160"/>
                  <a:gd name="T3" fmla="*/ 17 h 165"/>
                  <a:gd name="T4" fmla="*/ 32 w 160"/>
                  <a:gd name="T5" fmla="*/ 18 h 165"/>
                  <a:gd name="T6" fmla="*/ 60 w 160"/>
                  <a:gd name="T7" fmla="*/ 23 h 165"/>
                  <a:gd name="T8" fmla="*/ 82 w 160"/>
                  <a:gd name="T9" fmla="*/ 31 h 165"/>
                  <a:gd name="T10" fmla="*/ 100 w 160"/>
                  <a:gd name="T11" fmla="*/ 40 h 165"/>
                  <a:gd name="T12" fmla="*/ 114 w 160"/>
                  <a:gd name="T13" fmla="*/ 50 h 165"/>
                  <a:gd name="T14" fmla="*/ 125 w 160"/>
                  <a:gd name="T15" fmla="*/ 62 h 165"/>
                  <a:gd name="T16" fmla="*/ 134 w 160"/>
                  <a:gd name="T17" fmla="*/ 75 h 165"/>
                  <a:gd name="T18" fmla="*/ 138 w 160"/>
                  <a:gd name="T19" fmla="*/ 87 h 165"/>
                  <a:gd name="T20" fmla="*/ 142 w 160"/>
                  <a:gd name="T21" fmla="*/ 101 h 165"/>
                  <a:gd name="T22" fmla="*/ 143 w 160"/>
                  <a:gd name="T23" fmla="*/ 114 h 165"/>
                  <a:gd name="T24" fmla="*/ 143 w 160"/>
                  <a:gd name="T25" fmla="*/ 127 h 165"/>
                  <a:gd name="T26" fmla="*/ 143 w 160"/>
                  <a:gd name="T27" fmla="*/ 138 h 165"/>
                  <a:gd name="T28" fmla="*/ 142 w 160"/>
                  <a:gd name="T29" fmla="*/ 146 h 165"/>
                  <a:gd name="T30" fmla="*/ 140 w 160"/>
                  <a:gd name="T31" fmla="*/ 154 h 165"/>
                  <a:gd name="T32" fmla="*/ 138 w 160"/>
                  <a:gd name="T33" fmla="*/ 160 h 165"/>
                  <a:gd name="T34" fmla="*/ 138 w 160"/>
                  <a:gd name="T35" fmla="*/ 160 h 165"/>
                  <a:gd name="T36" fmla="*/ 155 w 160"/>
                  <a:gd name="T37" fmla="*/ 165 h 165"/>
                  <a:gd name="T38" fmla="*/ 155 w 160"/>
                  <a:gd name="T39" fmla="*/ 162 h 165"/>
                  <a:gd name="T40" fmla="*/ 157 w 160"/>
                  <a:gd name="T41" fmla="*/ 159 h 165"/>
                  <a:gd name="T42" fmla="*/ 159 w 160"/>
                  <a:gd name="T43" fmla="*/ 149 h 165"/>
                  <a:gd name="T44" fmla="*/ 160 w 160"/>
                  <a:gd name="T45" fmla="*/ 138 h 165"/>
                  <a:gd name="T46" fmla="*/ 160 w 160"/>
                  <a:gd name="T47" fmla="*/ 127 h 165"/>
                  <a:gd name="T48" fmla="*/ 160 w 160"/>
                  <a:gd name="T49" fmla="*/ 114 h 165"/>
                  <a:gd name="T50" fmla="*/ 159 w 160"/>
                  <a:gd name="T51" fmla="*/ 98 h 165"/>
                  <a:gd name="T52" fmla="*/ 155 w 160"/>
                  <a:gd name="T53" fmla="*/ 82 h 165"/>
                  <a:gd name="T54" fmla="*/ 148 w 160"/>
                  <a:gd name="T55" fmla="*/ 68 h 165"/>
                  <a:gd name="T56" fmla="*/ 140 w 160"/>
                  <a:gd name="T57" fmla="*/ 52 h 165"/>
                  <a:gd name="T58" fmla="*/ 126 w 160"/>
                  <a:gd name="T59" fmla="*/ 38 h 165"/>
                  <a:gd name="T60" fmla="*/ 109 w 160"/>
                  <a:gd name="T61" fmla="*/ 26 h 165"/>
                  <a:gd name="T62" fmla="*/ 89 w 160"/>
                  <a:gd name="T63" fmla="*/ 16 h 165"/>
                  <a:gd name="T64" fmla="*/ 65 w 160"/>
                  <a:gd name="T65" fmla="*/ 6 h 165"/>
                  <a:gd name="T66" fmla="*/ 35 w 160"/>
                  <a:gd name="T67" fmla="*/ 2 h 165"/>
                  <a:gd name="T68" fmla="*/ 0 w 160"/>
                  <a:gd name="T69" fmla="*/ 0 h 165"/>
                  <a:gd name="T70" fmla="*/ 0 w 160"/>
                  <a:gd name="T71" fmla="*/ 0 h 165"/>
                  <a:gd name="T72" fmla="*/ 0 w 160"/>
                  <a:gd name="T73" fmla="*/ 1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65">
                    <a:moveTo>
                      <a:pt x="0" y="17"/>
                    </a:moveTo>
                    <a:lnTo>
                      <a:pt x="0" y="17"/>
                    </a:lnTo>
                    <a:lnTo>
                      <a:pt x="32" y="18"/>
                    </a:lnTo>
                    <a:lnTo>
                      <a:pt x="60" y="23"/>
                    </a:lnTo>
                    <a:lnTo>
                      <a:pt x="82" y="31"/>
                    </a:lnTo>
                    <a:lnTo>
                      <a:pt x="100" y="40"/>
                    </a:lnTo>
                    <a:lnTo>
                      <a:pt x="114" y="50"/>
                    </a:lnTo>
                    <a:lnTo>
                      <a:pt x="125" y="62"/>
                    </a:lnTo>
                    <a:lnTo>
                      <a:pt x="134" y="75"/>
                    </a:lnTo>
                    <a:lnTo>
                      <a:pt x="138" y="87"/>
                    </a:lnTo>
                    <a:lnTo>
                      <a:pt x="142" y="101"/>
                    </a:lnTo>
                    <a:lnTo>
                      <a:pt x="143" y="114"/>
                    </a:lnTo>
                    <a:lnTo>
                      <a:pt x="143" y="127"/>
                    </a:lnTo>
                    <a:lnTo>
                      <a:pt x="143" y="138"/>
                    </a:lnTo>
                    <a:lnTo>
                      <a:pt x="142" y="146"/>
                    </a:lnTo>
                    <a:lnTo>
                      <a:pt x="140" y="154"/>
                    </a:lnTo>
                    <a:lnTo>
                      <a:pt x="138" y="160"/>
                    </a:lnTo>
                    <a:lnTo>
                      <a:pt x="138" y="160"/>
                    </a:lnTo>
                    <a:lnTo>
                      <a:pt x="155" y="165"/>
                    </a:lnTo>
                    <a:lnTo>
                      <a:pt x="155" y="162"/>
                    </a:lnTo>
                    <a:lnTo>
                      <a:pt x="157" y="159"/>
                    </a:lnTo>
                    <a:lnTo>
                      <a:pt x="159" y="149"/>
                    </a:lnTo>
                    <a:lnTo>
                      <a:pt x="160" y="138"/>
                    </a:lnTo>
                    <a:lnTo>
                      <a:pt x="160" y="127"/>
                    </a:lnTo>
                    <a:lnTo>
                      <a:pt x="160" y="114"/>
                    </a:lnTo>
                    <a:lnTo>
                      <a:pt x="159" y="98"/>
                    </a:lnTo>
                    <a:lnTo>
                      <a:pt x="155" y="82"/>
                    </a:lnTo>
                    <a:lnTo>
                      <a:pt x="148" y="68"/>
                    </a:lnTo>
                    <a:lnTo>
                      <a:pt x="140" y="52"/>
                    </a:lnTo>
                    <a:lnTo>
                      <a:pt x="126" y="38"/>
                    </a:lnTo>
                    <a:lnTo>
                      <a:pt x="109" y="26"/>
                    </a:lnTo>
                    <a:lnTo>
                      <a:pt x="89" y="16"/>
                    </a:lnTo>
                    <a:lnTo>
                      <a:pt x="65" y="6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Freeform 176"/>
              <p:cNvSpPr>
                <a:spLocks/>
              </p:cNvSpPr>
              <p:nvPr/>
            </p:nvSpPr>
            <p:spPr bwMode="auto">
              <a:xfrm>
                <a:off x="1994" y="865"/>
                <a:ext cx="929" cy="11"/>
              </a:xfrm>
              <a:custGeom>
                <a:avLst/>
                <a:gdLst>
                  <a:gd name="T0" fmla="*/ 1 w 2788"/>
                  <a:gd name="T1" fmla="*/ 17 h 34"/>
                  <a:gd name="T2" fmla="*/ 30 w 2788"/>
                  <a:gd name="T3" fmla="*/ 17 h 34"/>
                  <a:gd name="T4" fmla="*/ 114 w 2788"/>
                  <a:gd name="T5" fmla="*/ 19 h 34"/>
                  <a:gd name="T6" fmla="*/ 243 w 2788"/>
                  <a:gd name="T7" fmla="*/ 19 h 34"/>
                  <a:gd name="T8" fmla="*/ 412 w 2788"/>
                  <a:gd name="T9" fmla="*/ 20 h 34"/>
                  <a:gd name="T10" fmla="*/ 611 w 2788"/>
                  <a:gd name="T11" fmla="*/ 21 h 34"/>
                  <a:gd name="T12" fmla="*/ 836 w 2788"/>
                  <a:gd name="T13" fmla="*/ 22 h 34"/>
                  <a:gd name="T14" fmla="*/ 1076 w 2788"/>
                  <a:gd name="T15" fmla="*/ 25 h 34"/>
                  <a:gd name="T16" fmla="*/ 1327 w 2788"/>
                  <a:gd name="T17" fmla="*/ 26 h 34"/>
                  <a:gd name="T18" fmla="*/ 1580 w 2788"/>
                  <a:gd name="T19" fmla="*/ 27 h 34"/>
                  <a:gd name="T20" fmla="*/ 1827 w 2788"/>
                  <a:gd name="T21" fmla="*/ 29 h 34"/>
                  <a:gd name="T22" fmla="*/ 2062 w 2788"/>
                  <a:gd name="T23" fmla="*/ 31 h 34"/>
                  <a:gd name="T24" fmla="*/ 2277 w 2788"/>
                  <a:gd name="T25" fmla="*/ 32 h 34"/>
                  <a:gd name="T26" fmla="*/ 2464 w 2788"/>
                  <a:gd name="T27" fmla="*/ 33 h 34"/>
                  <a:gd name="T28" fmla="*/ 2616 w 2788"/>
                  <a:gd name="T29" fmla="*/ 33 h 34"/>
                  <a:gd name="T30" fmla="*/ 2727 w 2788"/>
                  <a:gd name="T31" fmla="*/ 34 h 34"/>
                  <a:gd name="T32" fmla="*/ 2788 w 2788"/>
                  <a:gd name="T33" fmla="*/ 34 h 34"/>
                  <a:gd name="T34" fmla="*/ 2763 w 2788"/>
                  <a:gd name="T35" fmla="*/ 17 h 34"/>
                  <a:gd name="T36" fmla="*/ 2678 w 2788"/>
                  <a:gd name="T37" fmla="*/ 17 h 34"/>
                  <a:gd name="T38" fmla="*/ 2545 w 2788"/>
                  <a:gd name="T39" fmla="*/ 16 h 34"/>
                  <a:gd name="T40" fmla="*/ 2373 w 2788"/>
                  <a:gd name="T41" fmla="*/ 15 h 34"/>
                  <a:gd name="T42" fmla="*/ 2172 w 2788"/>
                  <a:gd name="T43" fmla="*/ 14 h 34"/>
                  <a:gd name="T44" fmla="*/ 1946 w 2788"/>
                  <a:gd name="T45" fmla="*/ 12 h 34"/>
                  <a:gd name="T46" fmla="*/ 1704 w 2788"/>
                  <a:gd name="T47" fmla="*/ 11 h 34"/>
                  <a:gd name="T48" fmla="*/ 1453 w 2788"/>
                  <a:gd name="T49" fmla="*/ 10 h 34"/>
                  <a:gd name="T50" fmla="*/ 1201 w 2788"/>
                  <a:gd name="T51" fmla="*/ 8 h 34"/>
                  <a:gd name="T52" fmla="*/ 954 w 2788"/>
                  <a:gd name="T53" fmla="*/ 6 h 34"/>
                  <a:gd name="T54" fmla="*/ 721 w 2788"/>
                  <a:gd name="T55" fmla="*/ 5 h 34"/>
                  <a:gd name="T56" fmla="*/ 507 w 2788"/>
                  <a:gd name="T57" fmla="*/ 4 h 34"/>
                  <a:gd name="T58" fmla="*/ 323 w 2788"/>
                  <a:gd name="T59" fmla="*/ 3 h 34"/>
                  <a:gd name="T60" fmla="*/ 173 w 2788"/>
                  <a:gd name="T61" fmla="*/ 2 h 34"/>
                  <a:gd name="T62" fmla="*/ 66 w 2788"/>
                  <a:gd name="T63" fmla="*/ 0 h 34"/>
                  <a:gd name="T64" fmla="*/ 9 w 2788"/>
                  <a:gd name="T65" fmla="*/ 0 h 34"/>
                  <a:gd name="T66" fmla="*/ 3 w 2788"/>
                  <a:gd name="T6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88" h="34">
                    <a:moveTo>
                      <a:pt x="0" y="17"/>
                    </a:moveTo>
                    <a:lnTo>
                      <a:pt x="1" y="17"/>
                    </a:lnTo>
                    <a:lnTo>
                      <a:pt x="9" y="17"/>
                    </a:lnTo>
                    <a:lnTo>
                      <a:pt x="30" y="17"/>
                    </a:lnTo>
                    <a:lnTo>
                      <a:pt x="66" y="17"/>
                    </a:lnTo>
                    <a:lnTo>
                      <a:pt x="114" y="19"/>
                    </a:lnTo>
                    <a:lnTo>
                      <a:pt x="173" y="19"/>
                    </a:lnTo>
                    <a:lnTo>
                      <a:pt x="243" y="19"/>
                    </a:lnTo>
                    <a:lnTo>
                      <a:pt x="323" y="20"/>
                    </a:lnTo>
                    <a:lnTo>
                      <a:pt x="412" y="20"/>
                    </a:lnTo>
                    <a:lnTo>
                      <a:pt x="507" y="21"/>
                    </a:lnTo>
                    <a:lnTo>
                      <a:pt x="611" y="21"/>
                    </a:lnTo>
                    <a:lnTo>
                      <a:pt x="721" y="22"/>
                    </a:lnTo>
                    <a:lnTo>
                      <a:pt x="836" y="22"/>
                    </a:lnTo>
                    <a:lnTo>
                      <a:pt x="954" y="23"/>
                    </a:lnTo>
                    <a:lnTo>
                      <a:pt x="1076" y="25"/>
                    </a:lnTo>
                    <a:lnTo>
                      <a:pt x="1201" y="25"/>
                    </a:lnTo>
                    <a:lnTo>
                      <a:pt x="1327" y="26"/>
                    </a:lnTo>
                    <a:lnTo>
                      <a:pt x="1453" y="27"/>
                    </a:lnTo>
                    <a:lnTo>
                      <a:pt x="1580" y="27"/>
                    </a:lnTo>
                    <a:lnTo>
                      <a:pt x="1704" y="28"/>
                    </a:lnTo>
                    <a:lnTo>
                      <a:pt x="1827" y="29"/>
                    </a:lnTo>
                    <a:lnTo>
                      <a:pt x="1946" y="29"/>
                    </a:lnTo>
                    <a:lnTo>
                      <a:pt x="2062" y="31"/>
                    </a:lnTo>
                    <a:lnTo>
                      <a:pt x="2172" y="31"/>
                    </a:lnTo>
                    <a:lnTo>
                      <a:pt x="2277" y="32"/>
                    </a:lnTo>
                    <a:lnTo>
                      <a:pt x="2373" y="32"/>
                    </a:lnTo>
                    <a:lnTo>
                      <a:pt x="2464" y="33"/>
                    </a:lnTo>
                    <a:lnTo>
                      <a:pt x="2545" y="33"/>
                    </a:lnTo>
                    <a:lnTo>
                      <a:pt x="2616" y="33"/>
                    </a:lnTo>
                    <a:lnTo>
                      <a:pt x="2678" y="34"/>
                    </a:lnTo>
                    <a:lnTo>
                      <a:pt x="2727" y="34"/>
                    </a:lnTo>
                    <a:lnTo>
                      <a:pt x="2763" y="34"/>
                    </a:lnTo>
                    <a:lnTo>
                      <a:pt x="2788" y="34"/>
                    </a:lnTo>
                    <a:lnTo>
                      <a:pt x="2788" y="17"/>
                    </a:lnTo>
                    <a:lnTo>
                      <a:pt x="2763" y="17"/>
                    </a:lnTo>
                    <a:lnTo>
                      <a:pt x="2727" y="17"/>
                    </a:lnTo>
                    <a:lnTo>
                      <a:pt x="2678" y="17"/>
                    </a:lnTo>
                    <a:lnTo>
                      <a:pt x="2616" y="16"/>
                    </a:lnTo>
                    <a:lnTo>
                      <a:pt x="2545" y="16"/>
                    </a:lnTo>
                    <a:lnTo>
                      <a:pt x="2464" y="16"/>
                    </a:lnTo>
                    <a:lnTo>
                      <a:pt x="2373" y="15"/>
                    </a:lnTo>
                    <a:lnTo>
                      <a:pt x="2277" y="15"/>
                    </a:lnTo>
                    <a:lnTo>
                      <a:pt x="2172" y="14"/>
                    </a:lnTo>
                    <a:lnTo>
                      <a:pt x="2062" y="14"/>
                    </a:lnTo>
                    <a:lnTo>
                      <a:pt x="1946" y="12"/>
                    </a:lnTo>
                    <a:lnTo>
                      <a:pt x="1827" y="12"/>
                    </a:lnTo>
                    <a:lnTo>
                      <a:pt x="1704" y="11"/>
                    </a:lnTo>
                    <a:lnTo>
                      <a:pt x="1580" y="10"/>
                    </a:lnTo>
                    <a:lnTo>
                      <a:pt x="1453" y="10"/>
                    </a:lnTo>
                    <a:lnTo>
                      <a:pt x="1327" y="9"/>
                    </a:lnTo>
                    <a:lnTo>
                      <a:pt x="1201" y="8"/>
                    </a:lnTo>
                    <a:lnTo>
                      <a:pt x="1076" y="8"/>
                    </a:lnTo>
                    <a:lnTo>
                      <a:pt x="954" y="6"/>
                    </a:lnTo>
                    <a:lnTo>
                      <a:pt x="836" y="5"/>
                    </a:lnTo>
                    <a:lnTo>
                      <a:pt x="721" y="5"/>
                    </a:lnTo>
                    <a:lnTo>
                      <a:pt x="611" y="4"/>
                    </a:lnTo>
                    <a:lnTo>
                      <a:pt x="507" y="4"/>
                    </a:lnTo>
                    <a:lnTo>
                      <a:pt x="412" y="3"/>
                    </a:lnTo>
                    <a:lnTo>
                      <a:pt x="323" y="3"/>
                    </a:lnTo>
                    <a:lnTo>
                      <a:pt x="243" y="2"/>
                    </a:lnTo>
                    <a:lnTo>
                      <a:pt x="173" y="2"/>
                    </a:lnTo>
                    <a:lnTo>
                      <a:pt x="114" y="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Freeform 177"/>
              <p:cNvSpPr>
                <a:spLocks/>
              </p:cNvSpPr>
              <p:nvPr/>
            </p:nvSpPr>
            <p:spPr bwMode="auto">
              <a:xfrm>
                <a:off x="1925" y="864"/>
                <a:ext cx="70" cy="43"/>
              </a:xfrm>
              <a:custGeom>
                <a:avLst/>
                <a:gdLst>
                  <a:gd name="T0" fmla="*/ 16 w 210"/>
                  <a:gd name="T1" fmla="*/ 129 h 130"/>
                  <a:gd name="T2" fmla="*/ 16 w 210"/>
                  <a:gd name="T3" fmla="*/ 130 h 130"/>
                  <a:gd name="T4" fmla="*/ 23 w 210"/>
                  <a:gd name="T5" fmla="*/ 106 h 130"/>
                  <a:gd name="T6" fmla="*/ 30 w 210"/>
                  <a:gd name="T7" fmla="*/ 86 h 130"/>
                  <a:gd name="T8" fmla="*/ 42 w 210"/>
                  <a:gd name="T9" fmla="*/ 69 h 130"/>
                  <a:gd name="T10" fmla="*/ 54 w 210"/>
                  <a:gd name="T11" fmla="*/ 56 h 130"/>
                  <a:gd name="T12" fmla="*/ 68 w 210"/>
                  <a:gd name="T13" fmla="*/ 45 h 130"/>
                  <a:gd name="T14" fmla="*/ 84 w 210"/>
                  <a:gd name="T15" fmla="*/ 35 h 130"/>
                  <a:gd name="T16" fmla="*/ 101 w 210"/>
                  <a:gd name="T17" fmla="*/ 29 h 130"/>
                  <a:gd name="T18" fmla="*/ 118 w 210"/>
                  <a:gd name="T19" fmla="*/ 24 h 130"/>
                  <a:gd name="T20" fmla="*/ 135 w 210"/>
                  <a:gd name="T21" fmla="*/ 21 h 130"/>
                  <a:gd name="T22" fmla="*/ 151 w 210"/>
                  <a:gd name="T23" fmla="*/ 18 h 130"/>
                  <a:gd name="T24" fmla="*/ 166 w 210"/>
                  <a:gd name="T25" fmla="*/ 18 h 130"/>
                  <a:gd name="T26" fmla="*/ 180 w 210"/>
                  <a:gd name="T27" fmla="*/ 17 h 130"/>
                  <a:gd name="T28" fmla="*/ 192 w 210"/>
                  <a:gd name="T29" fmla="*/ 18 h 130"/>
                  <a:gd name="T30" fmla="*/ 200 w 210"/>
                  <a:gd name="T31" fmla="*/ 18 h 130"/>
                  <a:gd name="T32" fmla="*/ 205 w 210"/>
                  <a:gd name="T33" fmla="*/ 19 h 130"/>
                  <a:gd name="T34" fmla="*/ 207 w 210"/>
                  <a:gd name="T35" fmla="*/ 19 h 130"/>
                  <a:gd name="T36" fmla="*/ 210 w 210"/>
                  <a:gd name="T37" fmla="*/ 2 h 130"/>
                  <a:gd name="T38" fmla="*/ 207 w 210"/>
                  <a:gd name="T39" fmla="*/ 2 h 130"/>
                  <a:gd name="T40" fmla="*/ 202 w 210"/>
                  <a:gd name="T41" fmla="*/ 1 h 130"/>
                  <a:gd name="T42" fmla="*/ 192 w 210"/>
                  <a:gd name="T43" fmla="*/ 1 h 130"/>
                  <a:gd name="T44" fmla="*/ 180 w 210"/>
                  <a:gd name="T45" fmla="*/ 0 h 130"/>
                  <a:gd name="T46" fmla="*/ 166 w 210"/>
                  <a:gd name="T47" fmla="*/ 1 h 130"/>
                  <a:gd name="T48" fmla="*/ 151 w 210"/>
                  <a:gd name="T49" fmla="*/ 1 h 130"/>
                  <a:gd name="T50" fmla="*/ 132 w 210"/>
                  <a:gd name="T51" fmla="*/ 4 h 130"/>
                  <a:gd name="T52" fmla="*/ 113 w 210"/>
                  <a:gd name="T53" fmla="*/ 7 h 130"/>
                  <a:gd name="T54" fmla="*/ 96 w 210"/>
                  <a:gd name="T55" fmla="*/ 12 h 130"/>
                  <a:gd name="T56" fmla="*/ 77 w 210"/>
                  <a:gd name="T57" fmla="*/ 21 h 130"/>
                  <a:gd name="T58" fmla="*/ 59 w 210"/>
                  <a:gd name="T59" fmla="*/ 30 h 130"/>
                  <a:gd name="T60" fmla="*/ 42 w 210"/>
                  <a:gd name="T61" fmla="*/ 43 h 130"/>
                  <a:gd name="T62" fmla="*/ 27 w 210"/>
                  <a:gd name="T63" fmla="*/ 59 h 130"/>
                  <a:gd name="T64" fmla="*/ 15 w 210"/>
                  <a:gd name="T65" fmla="*/ 78 h 130"/>
                  <a:gd name="T66" fmla="*/ 6 w 210"/>
                  <a:gd name="T67" fmla="*/ 101 h 130"/>
                  <a:gd name="T68" fmla="*/ 0 w 210"/>
                  <a:gd name="T69" fmla="*/ 128 h 130"/>
                  <a:gd name="T70" fmla="*/ 0 w 210"/>
                  <a:gd name="T71" fmla="*/ 129 h 130"/>
                  <a:gd name="T72" fmla="*/ 16 w 210"/>
                  <a:gd name="T73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0" h="130">
                    <a:moveTo>
                      <a:pt x="16" y="129"/>
                    </a:moveTo>
                    <a:lnTo>
                      <a:pt x="16" y="130"/>
                    </a:lnTo>
                    <a:lnTo>
                      <a:pt x="23" y="106"/>
                    </a:lnTo>
                    <a:lnTo>
                      <a:pt x="30" y="86"/>
                    </a:lnTo>
                    <a:lnTo>
                      <a:pt x="42" y="69"/>
                    </a:lnTo>
                    <a:lnTo>
                      <a:pt x="54" y="56"/>
                    </a:lnTo>
                    <a:lnTo>
                      <a:pt x="68" y="45"/>
                    </a:lnTo>
                    <a:lnTo>
                      <a:pt x="84" y="35"/>
                    </a:lnTo>
                    <a:lnTo>
                      <a:pt x="101" y="29"/>
                    </a:lnTo>
                    <a:lnTo>
                      <a:pt x="118" y="24"/>
                    </a:lnTo>
                    <a:lnTo>
                      <a:pt x="135" y="21"/>
                    </a:lnTo>
                    <a:lnTo>
                      <a:pt x="151" y="18"/>
                    </a:lnTo>
                    <a:lnTo>
                      <a:pt x="166" y="18"/>
                    </a:lnTo>
                    <a:lnTo>
                      <a:pt x="180" y="17"/>
                    </a:lnTo>
                    <a:lnTo>
                      <a:pt x="192" y="18"/>
                    </a:lnTo>
                    <a:lnTo>
                      <a:pt x="200" y="18"/>
                    </a:lnTo>
                    <a:lnTo>
                      <a:pt x="205" y="19"/>
                    </a:lnTo>
                    <a:lnTo>
                      <a:pt x="207" y="19"/>
                    </a:lnTo>
                    <a:lnTo>
                      <a:pt x="210" y="2"/>
                    </a:lnTo>
                    <a:lnTo>
                      <a:pt x="207" y="2"/>
                    </a:lnTo>
                    <a:lnTo>
                      <a:pt x="202" y="1"/>
                    </a:lnTo>
                    <a:lnTo>
                      <a:pt x="192" y="1"/>
                    </a:lnTo>
                    <a:lnTo>
                      <a:pt x="180" y="0"/>
                    </a:lnTo>
                    <a:lnTo>
                      <a:pt x="166" y="1"/>
                    </a:lnTo>
                    <a:lnTo>
                      <a:pt x="151" y="1"/>
                    </a:lnTo>
                    <a:lnTo>
                      <a:pt x="132" y="4"/>
                    </a:lnTo>
                    <a:lnTo>
                      <a:pt x="113" y="7"/>
                    </a:lnTo>
                    <a:lnTo>
                      <a:pt x="96" y="12"/>
                    </a:lnTo>
                    <a:lnTo>
                      <a:pt x="77" y="21"/>
                    </a:lnTo>
                    <a:lnTo>
                      <a:pt x="59" y="30"/>
                    </a:lnTo>
                    <a:lnTo>
                      <a:pt x="42" y="43"/>
                    </a:lnTo>
                    <a:lnTo>
                      <a:pt x="27" y="59"/>
                    </a:lnTo>
                    <a:lnTo>
                      <a:pt x="15" y="78"/>
                    </a:lnTo>
                    <a:lnTo>
                      <a:pt x="6" y="101"/>
                    </a:lnTo>
                    <a:lnTo>
                      <a:pt x="0" y="128"/>
                    </a:lnTo>
                    <a:lnTo>
                      <a:pt x="0" y="129"/>
                    </a:lnTo>
                    <a:lnTo>
                      <a:pt x="16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Freeform 178"/>
              <p:cNvSpPr>
                <a:spLocks/>
              </p:cNvSpPr>
              <p:nvPr/>
            </p:nvSpPr>
            <p:spPr bwMode="auto">
              <a:xfrm>
                <a:off x="1974" y="986"/>
                <a:ext cx="77" cy="686"/>
              </a:xfrm>
              <a:custGeom>
                <a:avLst/>
                <a:gdLst>
                  <a:gd name="T0" fmla="*/ 198 w 233"/>
                  <a:gd name="T1" fmla="*/ 1 h 2058"/>
                  <a:gd name="T2" fmla="*/ 194 w 233"/>
                  <a:gd name="T3" fmla="*/ 0 h 2058"/>
                  <a:gd name="T4" fmla="*/ 183 w 233"/>
                  <a:gd name="T5" fmla="*/ 0 h 2058"/>
                  <a:gd name="T6" fmla="*/ 169 w 233"/>
                  <a:gd name="T7" fmla="*/ 0 h 2058"/>
                  <a:gd name="T8" fmla="*/ 152 w 233"/>
                  <a:gd name="T9" fmla="*/ 3 h 2058"/>
                  <a:gd name="T10" fmla="*/ 135 w 233"/>
                  <a:gd name="T11" fmla="*/ 11 h 2058"/>
                  <a:gd name="T12" fmla="*/ 119 w 233"/>
                  <a:gd name="T13" fmla="*/ 24 h 2058"/>
                  <a:gd name="T14" fmla="*/ 107 w 233"/>
                  <a:gd name="T15" fmla="*/ 46 h 2058"/>
                  <a:gd name="T16" fmla="*/ 101 w 233"/>
                  <a:gd name="T17" fmla="*/ 77 h 2058"/>
                  <a:gd name="T18" fmla="*/ 0 w 233"/>
                  <a:gd name="T19" fmla="*/ 1941 h 2058"/>
                  <a:gd name="T20" fmla="*/ 0 w 233"/>
                  <a:gd name="T21" fmla="*/ 1946 h 2058"/>
                  <a:gd name="T22" fmla="*/ 0 w 233"/>
                  <a:gd name="T23" fmla="*/ 1958 h 2058"/>
                  <a:gd name="T24" fmla="*/ 2 w 233"/>
                  <a:gd name="T25" fmla="*/ 1976 h 2058"/>
                  <a:gd name="T26" fmla="*/ 5 w 233"/>
                  <a:gd name="T27" fmla="*/ 1996 h 2058"/>
                  <a:gd name="T28" fmla="*/ 8 w 233"/>
                  <a:gd name="T29" fmla="*/ 2018 h 2058"/>
                  <a:gd name="T30" fmla="*/ 14 w 233"/>
                  <a:gd name="T31" fmla="*/ 2036 h 2058"/>
                  <a:gd name="T32" fmla="*/ 23 w 233"/>
                  <a:gd name="T33" fmla="*/ 2051 h 2058"/>
                  <a:gd name="T34" fmla="*/ 35 w 233"/>
                  <a:gd name="T35" fmla="*/ 2058 h 2058"/>
                  <a:gd name="T36" fmla="*/ 70 w 233"/>
                  <a:gd name="T37" fmla="*/ 1954 h 2058"/>
                  <a:gd name="T38" fmla="*/ 164 w 233"/>
                  <a:gd name="T39" fmla="*/ 104 h 2058"/>
                  <a:gd name="T40" fmla="*/ 164 w 233"/>
                  <a:gd name="T41" fmla="*/ 102 h 2058"/>
                  <a:gd name="T42" fmla="*/ 165 w 233"/>
                  <a:gd name="T43" fmla="*/ 93 h 2058"/>
                  <a:gd name="T44" fmla="*/ 168 w 233"/>
                  <a:gd name="T45" fmla="*/ 82 h 2058"/>
                  <a:gd name="T46" fmla="*/ 172 w 233"/>
                  <a:gd name="T47" fmla="*/ 70 h 2058"/>
                  <a:gd name="T48" fmla="*/ 181 w 233"/>
                  <a:gd name="T49" fmla="*/ 58 h 2058"/>
                  <a:gd name="T50" fmla="*/ 193 w 233"/>
                  <a:gd name="T51" fmla="*/ 48 h 2058"/>
                  <a:gd name="T52" fmla="*/ 210 w 233"/>
                  <a:gd name="T53" fmla="*/ 42 h 2058"/>
                  <a:gd name="T54" fmla="*/ 233 w 233"/>
                  <a:gd name="T55" fmla="*/ 42 h 2058"/>
                  <a:gd name="T56" fmla="*/ 198 w 233"/>
                  <a:gd name="T57" fmla="*/ 1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3" h="2058">
                    <a:moveTo>
                      <a:pt x="198" y="1"/>
                    </a:moveTo>
                    <a:lnTo>
                      <a:pt x="194" y="0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52" y="3"/>
                    </a:lnTo>
                    <a:lnTo>
                      <a:pt x="135" y="11"/>
                    </a:lnTo>
                    <a:lnTo>
                      <a:pt x="119" y="24"/>
                    </a:lnTo>
                    <a:lnTo>
                      <a:pt x="107" y="46"/>
                    </a:lnTo>
                    <a:lnTo>
                      <a:pt x="101" y="77"/>
                    </a:lnTo>
                    <a:lnTo>
                      <a:pt x="0" y="1941"/>
                    </a:lnTo>
                    <a:lnTo>
                      <a:pt x="0" y="1946"/>
                    </a:lnTo>
                    <a:lnTo>
                      <a:pt x="0" y="1958"/>
                    </a:lnTo>
                    <a:lnTo>
                      <a:pt x="2" y="1976"/>
                    </a:lnTo>
                    <a:lnTo>
                      <a:pt x="5" y="1996"/>
                    </a:lnTo>
                    <a:lnTo>
                      <a:pt x="8" y="2018"/>
                    </a:lnTo>
                    <a:lnTo>
                      <a:pt x="14" y="2036"/>
                    </a:lnTo>
                    <a:lnTo>
                      <a:pt x="23" y="2051"/>
                    </a:lnTo>
                    <a:lnTo>
                      <a:pt x="35" y="2058"/>
                    </a:lnTo>
                    <a:lnTo>
                      <a:pt x="70" y="1954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5" y="93"/>
                    </a:lnTo>
                    <a:lnTo>
                      <a:pt x="168" y="82"/>
                    </a:lnTo>
                    <a:lnTo>
                      <a:pt x="172" y="70"/>
                    </a:lnTo>
                    <a:lnTo>
                      <a:pt x="181" y="58"/>
                    </a:lnTo>
                    <a:lnTo>
                      <a:pt x="193" y="48"/>
                    </a:lnTo>
                    <a:lnTo>
                      <a:pt x="210" y="42"/>
                    </a:lnTo>
                    <a:lnTo>
                      <a:pt x="233" y="42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Freeform 179"/>
              <p:cNvSpPr>
                <a:spLocks/>
              </p:cNvSpPr>
              <p:nvPr/>
            </p:nvSpPr>
            <p:spPr bwMode="auto">
              <a:xfrm>
                <a:off x="2005" y="984"/>
                <a:ext cx="35" cy="29"/>
              </a:xfrm>
              <a:custGeom>
                <a:avLst/>
                <a:gdLst>
                  <a:gd name="T0" fmla="*/ 17 w 107"/>
                  <a:gd name="T1" fmla="*/ 85 h 87"/>
                  <a:gd name="T2" fmla="*/ 17 w 107"/>
                  <a:gd name="T3" fmla="*/ 87 h 87"/>
                  <a:gd name="T4" fmla="*/ 23 w 107"/>
                  <a:gd name="T5" fmla="*/ 56 h 87"/>
                  <a:gd name="T6" fmla="*/ 32 w 107"/>
                  <a:gd name="T7" fmla="*/ 37 h 87"/>
                  <a:gd name="T8" fmla="*/ 47 w 107"/>
                  <a:gd name="T9" fmla="*/ 26 h 87"/>
                  <a:gd name="T10" fmla="*/ 61 w 107"/>
                  <a:gd name="T11" fmla="*/ 19 h 87"/>
                  <a:gd name="T12" fmla="*/ 77 w 107"/>
                  <a:gd name="T13" fmla="*/ 17 h 87"/>
                  <a:gd name="T14" fmla="*/ 90 w 107"/>
                  <a:gd name="T15" fmla="*/ 17 h 87"/>
                  <a:gd name="T16" fmla="*/ 100 w 107"/>
                  <a:gd name="T17" fmla="*/ 17 h 87"/>
                  <a:gd name="T18" fmla="*/ 102 w 107"/>
                  <a:gd name="T19" fmla="*/ 18 h 87"/>
                  <a:gd name="T20" fmla="*/ 107 w 107"/>
                  <a:gd name="T21" fmla="*/ 1 h 87"/>
                  <a:gd name="T22" fmla="*/ 102 w 107"/>
                  <a:gd name="T23" fmla="*/ 0 h 87"/>
                  <a:gd name="T24" fmla="*/ 90 w 107"/>
                  <a:gd name="T25" fmla="*/ 0 h 87"/>
                  <a:gd name="T26" fmla="*/ 75 w 107"/>
                  <a:gd name="T27" fmla="*/ 0 h 87"/>
                  <a:gd name="T28" fmla="*/ 56 w 107"/>
                  <a:gd name="T29" fmla="*/ 2 h 87"/>
                  <a:gd name="T30" fmla="*/ 37 w 107"/>
                  <a:gd name="T31" fmla="*/ 12 h 87"/>
                  <a:gd name="T32" fmla="*/ 20 w 107"/>
                  <a:gd name="T33" fmla="*/ 27 h 87"/>
                  <a:gd name="T34" fmla="*/ 6 w 107"/>
                  <a:gd name="T35" fmla="*/ 52 h 87"/>
                  <a:gd name="T36" fmla="*/ 0 w 107"/>
                  <a:gd name="T37" fmla="*/ 84 h 87"/>
                  <a:gd name="T38" fmla="*/ 0 w 107"/>
                  <a:gd name="T39" fmla="*/ 85 h 87"/>
                  <a:gd name="T40" fmla="*/ 17 w 107"/>
                  <a:gd name="T41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87">
                    <a:moveTo>
                      <a:pt x="17" y="85"/>
                    </a:moveTo>
                    <a:lnTo>
                      <a:pt x="17" y="87"/>
                    </a:lnTo>
                    <a:lnTo>
                      <a:pt x="23" y="56"/>
                    </a:lnTo>
                    <a:lnTo>
                      <a:pt x="32" y="37"/>
                    </a:lnTo>
                    <a:lnTo>
                      <a:pt x="47" y="26"/>
                    </a:lnTo>
                    <a:lnTo>
                      <a:pt x="61" y="19"/>
                    </a:lnTo>
                    <a:lnTo>
                      <a:pt x="77" y="17"/>
                    </a:lnTo>
                    <a:lnTo>
                      <a:pt x="90" y="17"/>
                    </a:lnTo>
                    <a:lnTo>
                      <a:pt x="100" y="17"/>
                    </a:lnTo>
                    <a:lnTo>
                      <a:pt x="102" y="18"/>
                    </a:lnTo>
                    <a:lnTo>
                      <a:pt x="107" y="1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75" y="0"/>
                    </a:lnTo>
                    <a:lnTo>
                      <a:pt x="56" y="2"/>
                    </a:lnTo>
                    <a:lnTo>
                      <a:pt x="37" y="12"/>
                    </a:lnTo>
                    <a:lnTo>
                      <a:pt x="20" y="27"/>
                    </a:lnTo>
                    <a:lnTo>
                      <a:pt x="6" y="52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17" y="8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Freeform 180"/>
              <p:cNvSpPr>
                <a:spLocks/>
              </p:cNvSpPr>
              <p:nvPr/>
            </p:nvSpPr>
            <p:spPr bwMode="auto">
              <a:xfrm>
                <a:off x="1971" y="1012"/>
                <a:ext cx="39" cy="621"/>
              </a:xfrm>
              <a:custGeom>
                <a:avLst/>
                <a:gdLst>
                  <a:gd name="T0" fmla="*/ 17 w 119"/>
                  <a:gd name="T1" fmla="*/ 1864 h 1864"/>
                  <a:gd name="T2" fmla="*/ 17 w 119"/>
                  <a:gd name="T3" fmla="*/ 1864 h 1864"/>
                  <a:gd name="T4" fmla="*/ 119 w 119"/>
                  <a:gd name="T5" fmla="*/ 0 h 1864"/>
                  <a:gd name="T6" fmla="*/ 102 w 119"/>
                  <a:gd name="T7" fmla="*/ 0 h 1864"/>
                  <a:gd name="T8" fmla="*/ 0 w 119"/>
                  <a:gd name="T9" fmla="*/ 1864 h 1864"/>
                  <a:gd name="T10" fmla="*/ 0 w 119"/>
                  <a:gd name="T11" fmla="*/ 1864 h 1864"/>
                  <a:gd name="T12" fmla="*/ 17 w 119"/>
                  <a:gd name="T13" fmla="*/ 1864 h 1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864">
                    <a:moveTo>
                      <a:pt x="17" y="1864"/>
                    </a:moveTo>
                    <a:lnTo>
                      <a:pt x="17" y="1864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0" y="1864"/>
                    </a:lnTo>
                    <a:lnTo>
                      <a:pt x="0" y="1864"/>
                    </a:lnTo>
                    <a:lnTo>
                      <a:pt x="17" y="186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Freeform 181"/>
              <p:cNvSpPr>
                <a:spLocks/>
              </p:cNvSpPr>
              <p:nvPr/>
            </p:nvSpPr>
            <p:spPr bwMode="auto">
              <a:xfrm>
                <a:off x="1971" y="1633"/>
                <a:ext cx="17" cy="42"/>
              </a:xfrm>
              <a:custGeom>
                <a:avLst/>
                <a:gdLst>
                  <a:gd name="T0" fmla="*/ 35 w 52"/>
                  <a:gd name="T1" fmla="*/ 115 h 125"/>
                  <a:gd name="T2" fmla="*/ 45 w 52"/>
                  <a:gd name="T3" fmla="*/ 108 h 125"/>
                  <a:gd name="T4" fmla="*/ 38 w 52"/>
                  <a:gd name="T5" fmla="*/ 104 h 125"/>
                  <a:gd name="T6" fmla="*/ 30 w 52"/>
                  <a:gd name="T7" fmla="*/ 92 h 125"/>
                  <a:gd name="T8" fmla="*/ 26 w 52"/>
                  <a:gd name="T9" fmla="*/ 75 h 125"/>
                  <a:gd name="T10" fmla="*/ 22 w 52"/>
                  <a:gd name="T11" fmla="*/ 54 h 125"/>
                  <a:gd name="T12" fmla="*/ 20 w 52"/>
                  <a:gd name="T13" fmla="*/ 34 h 125"/>
                  <a:gd name="T14" fmla="*/ 17 w 52"/>
                  <a:gd name="T15" fmla="*/ 15 h 125"/>
                  <a:gd name="T16" fmla="*/ 17 w 52"/>
                  <a:gd name="T17" fmla="*/ 5 h 125"/>
                  <a:gd name="T18" fmla="*/ 17 w 52"/>
                  <a:gd name="T19" fmla="*/ 0 h 125"/>
                  <a:gd name="T20" fmla="*/ 0 w 52"/>
                  <a:gd name="T21" fmla="*/ 0 h 125"/>
                  <a:gd name="T22" fmla="*/ 0 w 52"/>
                  <a:gd name="T23" fmla="*/ 5 h 125"/>
                  <a:gd name="T24" fmla="*/ 0 w 52"/>
                  <a:gd name="T25" fmla="*/ 18 h 125"/>
                  <a:gd name="T26" fmla="*/ 3 w 52"/>
                  <a:gd name="T27" fmla="*/ 36 h 125"/>
                  <a:gd name="T28" fmla="*/ 5 w 52"/>
                  <a:gd name="T29" fmla="*/ 57 h 125"/>
                  <a:gd name="T30" fmla="*/ 9 w 52"/>
                  <a:gd name="T31" fmla="*/ 79 h 125"/>
                  <a:gd name="T32" fmla="*/ 16 w 52"/>
                  <a:gd name="T33" fmla="*/ 99 h 125"/>
                  <a:gd name="T34" fmla="*/ 26 w 52"/>
                  <a:gd name="T35" fmla="*/ 116 h 125"/>
                  <a:gd name="T36" fmla="*/ 43 w 52"/>
                  <a:gd name="T37" fmla="*/ 125 h 125"/>
                  <a:gd name="T38" fmla="*/ 52 w 52"/>
                  <a:gd name="T39" fmla="*/ 119 h 125"/>
                  <a:gd name="T40" fmla="*/ 35 w 52"/>
                  <a:gd name="T41" fmla="*/ 11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125">
                    <a:moveTo>
                      <a:pt x="35" y="115"/>
                    </a:moveTo>
                    <a:lnTo>
                      <a:pt x="45" y="108"/>
                    </a:lnTo>
                    <a:lnTo>
                      <a:pt x="38" y="104"/>
                    </a:lnTo>
                    <a:lnTo>
                      <a:pt x="30" y="92"/>
                    </a:lnTo>
                    <a:lnTo>
                      <a:pt x="26" y="75"/>
                    </a:lnTo>
                    <a:lnTo>
                      <a:pt x="22" y="54"/>
                    </a:lnTo>
                    <a:lnTo>
                      <a:pt x="20" y="34"/>
                    </a:lnTo>
                    <a:lnTo>
                      <a:pt x="17" y="15"/>
                    </a:lnTo>
                    <a:lnTo>
                      <a:pt x="17" y="5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3" y="36"/>
                    </a:lnTo>
                    <a:lnTo>
                      <a:pt x="5" y="57"/>
                    </a:lnTo>
                    <a:lnTo>
                      <a:pt x="9" y="79"/>
                    </a:lnTo>
                    <a:lnTo>
                      <a:pt x="16" y="99"/>
                    </a:lnTo>
                    <a:lnTo>
                      <a:pt x="26" y="116"/>
                    </a:lnTo>
                    <a:lnTo>
                      <a:pt x="43" y="125"/>
                    </a:lnTo>
                    <a:lnTo>
                      <a:pt x="52" y="119"/>
                    </a:lnTo>
                    <a:lnTo>
                      <a:pt x="35" y="11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Freeform 182"/>
              <p:cNvSpPr>
                <a:spLocks/>
              </p:cNvSpPr>
              <p:nvPr/>
            </p:nvSpPr>
            <p:spPr bwMode="auto">
              <a:xfrm>
                <a:off x="1982" y="1637"/>
                <a:ext cx="18" cy="36"/>
              </a:xfrm>
              <a:custGeom>
                <a:avLst/>
                <a:gdLst>
                  <a:gd name="T0" fmla="*/ 35 w 52"/>
                  <a:gd name="T1" fmla="*/ 2 h 108"/>
                  <a:gd name="T2" fmla="*/ 35 w 52"/>
                  <a:gd name="T3" fmla="*/ 0 h 108"/>
                  <a:gd name="T4" fmla="*/ 0 w 52"/>
                  <a:gd name="T5" fmla="*/ 104 h 108"/>
                  <a:gd name="T6" fmla="*/ 17 w 52"/>
                  <a:gd name="T7" fmla="*/ 108 h 108"/>
                  <a:gd name="T8" fmla="*/ 52 w 52"/>
                  <a:gd name="T9" fmla="*/ 4 h 108"/>
                  <a:gd name="T10" fmla="*/ 52 w 52"/>
                  <a:gd name="T11" fmla="*/ 2 h 108"/>
                  <a:gd name="T12" fmla="*/ 35 w 52"/>
                  <a:gd name="T1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8">
                    <a:moveTo>
                      <a:pt x="35" y="2"/>
                    </a:moveTo>
                    <a:lnTo>
                      <a:pt x="35" y="0"/>
                    </a:lnTo>
                    <a:lnTo>
                      <a:pt x="0" y="104"/>
                    </a:lnTo>
                    <a:lnTo>
                      <a:pt x="17" y="108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Freeform 183"/>
              <p:cNvSpPr>
                <a:spLocks/>
              </p:cNvSpPr>
              <p:nvPr/>
            </p:nvSpPr>
            <p:spPr bwMode="auto">
              <a:xfrm>
                <a:off x="1994" y="1021"/>
                <a:ext cx="37" cy="617"/>
              </a:xfrm>
              <a:custGeom>
                <a:avLst/>
                <a:gdLst>
                  <a:gd name="T0" fmla="*/ 94 w 111"/>
                  <a:gd name="T1" fmla="*/ 0 h 1850"/>
                  <a:gd name="T2" fmla="*/ 94 w 111"/>
                  <a:gd name="T3" fmla="*/ 0 h 1850"/>
                  <a:gd name="T4" fmla="*/ 0 w 111"/>
                  <a:gd name="T5" fmla="*/ 1850 h 1850"/>
                  <a:gd name="T6" fmla="*/ 17 w 111"/>
                  <a:gd name="T7" fmla="*/ 1850 h 1850"/>
                  <a:gd name="T8" fmla="*/ 111 w 111"/>
                  <a:gd name="T9" fmla="*/ 0 h 1850"/>
                  <a:gd name="T10" fmla="*/ 111 w 111"/>
                  <a:gd name="T11" fmla="*/ 0 h 1850"/>
                  <a:gd name="T12" fmla="*/ 111 w 111"/>
                  <a:gd name="T13" fmla="*/ 0 h 1850"/>
                  <a:gd name="T14" fmla="*/ 111 w 111"/>
                  <a:gd name="T15" fmla="*/ 0 h 1850"/>
                  <a:gd name="T16" fmla="*/ 111 w 111"/>
                  <a:gd name="T17" fmla="*/ 0 h 1850"/>
                  <a:gd name="T18" fmla="*/ 94 w 111"/>
                  <a:gd name="T19" fmla="*/ 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850">
                    <a:moveTo>
                      <a:pt x="94" y="0"/>
                    </a:moveTo>
                    <a:lnTo>
                      <a:pt x="94" y="0"/>
                    </a:lnTo>
                    <a:lnTo>
                      <a:pt x="0" y="1850"/>
                    </a:lnTo>
                    <a:lnTo>
                      <a:pt x="17" y="185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Freeform 184"/>
              <p:cNvSpPr>
                <a:spLocks/>
              </p:cNvSpPr>
              <p:nvPr/>
            </p:nvSpPr>
            <p:spPr bwMode="auto">
              <a:xfrm>
                <a:off x="2025" y="998"/>
                <a:ext cx="28" cy="23"/>
              </a:xfrm>
              <a:custGeom>
                <a:avLst/>
                <a:gdLst>
                  <a:gd name="T0" fmla="*/ 72 w 84"/>
                  <a:gd name="T1" fmla="*/ 14 h 70"/>
                  <a:gd name="T2" fmla="*/ 79 w 84"/>
                  <a:gd name="T3" fmla="*/ 0 h 70"/>
                  <a:gd name="T4" fmla="*/ 54 w 84"/>
                  <a:gd name="T5" fmla="*/ 0 h 70"/>
                  <a:gd name="T6" fmla="*/ 34 w 84"/>
                  <a:gd name="T7" fmla="*/ 7 h 70"/>
                  <a:gd name="T8" fmla="*/ 20 w 84"/>
                  <a:gd name="T9" fmla="*/ 18 h 70"/>
                  <a:gd name="T10" fmla="*/ 10 w 84"/>
                  <a:gd name="T11" fmla="*/ 33 h 70"/>
                  <a:gd name="T12" fmla="*/ 4 w 84"/>
                  <a:gd name="T13" fmla="*/ 46 h 70"/>
                  <a:gd name="T14" fmla="*/ 2 w 84"/>
                  <a:gd name="T15" fmla="*/ 58 h 70"/>
                  <a:gd name="T16" fmla="*/ 0 w 84"/>
                  <a:gd name="T17" fmla="*/ 66 h 70"/>
                  <a:gd name="T18" fmla="*/ 0 w 84"/>
                  <a:gd name="T19" fmla="*/ 70 h 70"/>
                  <a:gd name="T20" fmla="*/ 17 w 84"/>
                  <a:gd name="T21" fmla="*/ 70 h 70"/>
                  <a:gd name="T22" fmla="*/ 17 w 84"/>
                  <a:gd name="T23" fmla="*/ 69 h 70"/>
                  <a:gd name="T24" fmla="*/ 19 w 84"/>
                  <a:gd name="T25" fmla="*/ 60 h 70"/>
                  <a:gd name="T26" fmla="*/ 21 w 84"/>
                  <a:gd name="T27" fmla="*/ 51 h 70"/>
                  <a:gd name="T28" fmla="*/ 25 w 84"/>
                  <a:gd name="T29" fmla="*/ 40 h 70"/>
                  <a:gd name="T30" fmla="*/ 32 w 84"/>
                  <a:gd name="T31" fmla="*/ 30 h 70"/>
                  <a:gd name="T32" fmla="*/ 42 w 84"/>
                  <a:gd name="T33" fmla="*/ 22 h 70"/>
                  <a:gd name="T34" fmla="*/ 56 w 84"/>
                  <a:gd name="T35" fmla="*/ 17 h 70"/>
                  <a:gd name="T36" fmla="*/ 77 w 84"/>
                  <a:gd name="T37" fmla="*/ 17 h 70"/>
                  <a:gd name="T38" fmla="*/ 84 w 84"/>
                  <a:gd name="T39" fmla="*/ 2 h 70"/>
                  <a:gd name="T40" fmla="*/ 72 w 84"/>
                  <a:gd name="T41" fmla="*/ 1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70">
                    <a:moveTo>
                      <a:pt x="72" y="14"/>
                    </a:moveTo>
                    <a:lnTo>
                      <a:pt x="79" y="0"/>
                    </a:lnTo>
                    <a:lnTo>
                      <a:pt x="54" y="0"/>
                    </a:lnTo>
                    <a:lnTo>
                      <a:pt x="34" y="7"/>
                    </a:lnTo>
                    <a:lnTo>
                      <a:pt x="20" y="18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9" y="60"/>
                    </a:lnTo>
                    <a:lnTo>
                      <a:pt x="21" y="51"/>
                    </a:lnTo>
                    <a:lnTo>
                      <a:pt x="25" y="40"/>
                    </a:lnTo>
                    <a:lnTo>
                      <a:pt x="32" y="30"/>
                    </a:lnTo>
                    <a:lnTo>
                      <a:pt x="42" y="22"/>
                    </a:lnTo>
                    <a:lnTo>
                      <a:pt x="56" y="17"/>
                    </a:lnTo>
                    <a:lnTo>
                      <a:pt x="77" y="17"/>
                    </a:lnTo>
                    <a:lnTo>
                      <a:pt x="84" y="2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Freeform 185"/>
              <p:cNvSpPr>
                <a:spLocks/>
              </p:cNvSpPr>
              <p:nvPr/>
            </p:nvSpPr>
            <p:spPr bwMode="auto">
              <a:xfrm>
                <a:off x="2038" y="984"/>
                <a:ext cx="15" cy="18"/>
              </a:xfrm>
              <a:custGeom>
                <a:avLst/>
                <a:gdLst>
                  <a:gd name="T0" fmla="*/ 3 w 47"/>
                  <a:gd name="T1" fmla="*/ 17 h 55"/>
                  <a:gd name="T2" fmla="*/ 0 w 47"/>
                  <a:gd name="T3" fmla="*/ 14 h 55"/>
                  <a:gd name="T4" fmla="*/ 35 w 47"/>
                  <a:gd name="T5" fmla="*/ 55 h 55"/>
                  <a:gd name="T6" fmla="*/ 47 w 47"/>
                  <a:gd name="T7" fmla="*/ 43 h 55"/>
                  <a:gd name="T8" fmla="*/ 12 w 47"/>
                  <a:gd name="T9" fmla="*/ 2 h 55"/>
                  <a:gd name="T10" fmla="*/ 8 w 47"/>
                  <a:gd name="T11" fmla="*/ 0 h 55"/>
                  <a:gd name="T12" fmla="*/ 3 w 47"/>
                  <a:gd name="T13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5">
                    <a:moveTo>
                      <a:pt x="3" y="17"/>
                    </a:moveTo>
                    <a:lnTo>
                      <a:pt x="0" y="14"/>
                    </a:lnTo>
                    <a:lnTo>
                      <a:pt x="35" y="55"/>
                    </a:lnTo>
                    <a:lnTo>
                      <a:pt x="47" y="4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Freeform 186"/>
              <p:cNvSpPr>
                <a:spLocks/>
              </p:cNvSpPr>
              <p:nvPr/>
            </p:nvSpPr>
            <p:spPr bwMode="auto">
              <a:xfrm>
                <a:off x="2040" y="987"/>
                <a:ext cx="802" cy="46"/>
              </a:xfrm>
              <a:custGeom>
                <a:avLst/>
                <a:gdLst>
                  <a:gd name="T0" fmla="*/ 2407 w 2407"/>
                  <a:gd name="T1" fmla="*/ 97 h 140"/>
                  <a:gd name="T2" fmla="*/ 2404 w 2407"/>
                  <a:gd name="T3" fmla="*/ 140 h 140"/>
                  <a:gd name="T4" fmla="*/ 2404 w 2407"/>
                  <a:gd name="T5" fmla="*/ 139 h 140"/>
                  <a:gd name="T6" fmla="*/ 2403 w 2407"/>
                  <a:gd name="T7" fmla="*/ 137 h 140"/>
                  <a:gd name="T8" fmla="*/ 2402 w 2407"/>
                  <a:gd name="T9" fmla="*/ 132 h 140"/>
                  <a:gd name="T10" fmla="*/ 2398 w 2407"/>
                  <a:gd name="T11" fmla="*/ 127 h 140"/>
                  <a:gd name="T12" fmla="*/ 2394 w 2407"/>
                  <a:gd name="T13" fmla="*/ 120 h 140"/>
                  <a:gd name="T14" fmla="*/ 2388 w 2407"/>
                  <a:gd name="T15" fmla="*/ 114 h 140"/>
                  <a:gd name="T16" fmla="*/ 2380 w 2407"/>
                  <a:gd name="T17" fmla="*/ 105 h 140"/>
                  <a:gd name="T18" fmla="*/ 2369 w 2407"/>
                  <a:gd name="T19" fmla="*/ 98 h 140"/>
                  <a:gd name="T20" fmla="*/ 2355 w 2407"/>
                  <a:gd name="T21" fmla="*/ 91 h 140"/>
                  <a:gd name="T22" fmla="*/ 2338 w 2407"/>
                  <a:gd name="T23" fmla="*/ 85 h 140"/>
                  <a:gd name="T24" fmla="*/ 2318 w 2407"/>
                  <a:gd name="T25" fmla="*/ 79 h 140"/>
                  <a:gd name="T26" fmla="*/ 2294 w 2407"/>
                  <a:gd name="T27" fmla="*/ 75 h 140"/>
                  <a:gd name="T28" fmla="*/ 2266 w 2407"/>
                  <a:gd name="T29" fmla="*/ 72 h 140"/>
                  <a:gd name="T30" fmla="*/ 2234 w 2407"/>
                  <a:gd name="T31" fmla="*/ 70 h 140"/>
                  <a:gd name="T32" fmla="*/ 2198 w 2407"/>
                  <a:gd name="T33" fmla="*/ 70 h 140"/>
                  <a:gd name="T34" fmla="*/ 2155 w 2407"/>
                  <a:gd name="T35" fmla="*/ 74 h 140"/>
                  <a:gd name="T36" fmla="*/ 35 w 2407"/>
                  <a:gd name="T37" fmla="*/ 41 h 140"/>
                  <a:gd name="T38" fmla="*/ 0 w 2407"/>
                  <a:gd name="T39" fmla="*/ 0 h 140"/>
                  <a:gd name="T40" fmla="*/ 2357 w 2407"/>
                  <a:gd name="T41" fmla="*/ 27 h 140"/>
                  <a:gd name="T42" fmla="*/ 2359 w 2407"/>
                  <a:gd name="T43" fmla="*/ 27 h 140"/>
                  <a:gd name="T44" fmla="*/ 2366 w 2407"/>
                  <a:gd name="T45" fmla="*/ 29 h 140"/>
                  <a:gd name="T46" fmla="*/ 2374 w 2407"/>
                  <a:gd name="T47" fmla="*/ 33 h 140"/>
                  <a:gd name="T48" fmla="*/ 2382 w 2407"/>
                  <a:gd name="T49" fmla="*/ 38 h 140"/>
                  <a:gd name="T50" fmla="*/ 2392 w 2407"/>
                  <a:gd name="T51" fmla="*/ 47 h 140"/>
                  <a:gd name="T52" fmla="*/ 2399 w 2407"/>
                  <a:gd name="T53" fmla="*/ 60 h 140"/>
                  <a:gd name="T54" fmla="*/ 2405 w 2407"/>
                  <a:gd name="T55" fmla="*/ 76 h 140"/>
                  <a:gd name="T56" fmla="*/ 2407 w 2407"/>
                  <a:gd name="T57" fmla="*/ 9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07" h="140">
                    <a:moveTo>
                      <a:pt x="2407" y="97"/>
                    </a:moveTo>
                    <a:lnTo>
                      <a:pt x="2404" y="140"/>
                    </a:lnTo>
                    <a:lnTo>
                      <a:pt x="2404" y="139"/>
                    </a:lnTo>
                    <a:lnTo>
                      <a:pt x="2403" y="137"/>
                    </a:lnTo>
                    <a:lnTo>
                      <a:pt x="2402" y="132"/>
                    </a:lnTo>
                    <a:lnTo>
                      <a:pt x="2398" y="127"/>
                    </a:lnTo>
                    <a:lnTo>
                      <a:pt x="2394" y="120"/>
                    </a:lnTo>
                    <a:lnTo>
                      <a:pt x="2388" y="114"/>
                    </a:lnTo>
                    <a:lnTo>
                      <a:pt x="2380" y="105"/>
                    </a:lnTo>
                    <a:lnTo>
                      <a:pt x="2369" y="98"/>
                    </a:lnTo>
                    <a:lnTo>
                      <a:pt x="2355" y="91"/>
                    </a:lnTo>
                    <a:lnTo>
                      <a:pt x="2338" y="85"/>
                    </a:lnTo>
                    <a:lnTo>
                      <a:pt x="2318" y="79"/>
                    </a:lnTo>
                    <a:lnTo>
                      <a:pt x="2294" y="75"/>
                    </a:lnTo>
                    <a:lnTo>
                      <a:pt x="2266" y="72"/>
                    </a:lnTo>
                    <a:lnTo>
                      <a:pt x="2234" y="70"/>
                    </a:lnTo>
                    <a:lnTo>
                      <a:pt x="2198" y="70"/>
                    </a:lnTo>
                    <a:lnTo>
                      <a:pt x="2155" y="74"/>
                    </a:lnTo>
                    <a:lnTo>
                      <a:pt x="35" y="41"/>
                    </a:lnTo>
                    <a:lnTo>
                      <a:pt x="0" y="0"/>
                    </a:lnTo>
                    <a:lnTo>
                      <a:pt x="2357" y="27"/>
                    </a:lnTo>
                    <a:lnTo>
                      <a:pt x="2359" y="27"/>
                    </a:lnTo>
                    <a:lnTo>
                      <a:pt x="2366" y="29"/>
                    </a:lnTo>
                    <a:lnTo>
                      <a:pt x="2374" y="33"/>
                    </a:lnTo>
                    <a:lnTo>
                      <a:pt x="2382" y="38"/>
                    </a:lnTo>
                    <a:lnTo>
                      <a:pt x="2392" y="47"/>
                    </a:lnTo>
                    <a:lnTo>
                      <a:pt x="2399" y="60"/>
                    </a:lnTo>
                    <a:lnTo>
                      <a:pt x="2405" y="76"/>
                    </a:lnTo>
                    <a:lnTo>
                      <a:pt x="2407" y="9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Freeform 187"/>
              <p:cNvSpPr>
                <a:spLocks/>
              </p:cNvSpPr>
              <p:nvPr/>
            </p:nvSpPr>
            <p:spPr bwMode="auto">
              <a:xfrm>
                <a:off x="2838" y="1019"/>
                <a:ext cx="7" cy="37"/>
              </a:xfrm>
              <a:custGeom>
                <a:avLst/>
                <a:gdLst>
                  <a:gd name="T0" fmla="*/ 0 w 19"/>
                  <a:gd name="T1" fmla="*/ 45 h 112"/>
                  <a:gd name="T2" fmla="*/ 17 w 19"/>
                  <a:gd name="T3" fmla="*/ 43 h 112"/>
                  <a:gd name="T4" fmla="*/ 19 w 19"/>
                  <a:gd name="T5" fmla="*/ 0 h 112"/>
                  <a:gd name="T6" fmla="*/ 2 w 19"/>
                  <a:gd name="T7" fmla="*/ 0 h 112"/>
                  <a:gd name="T8" fmla="*/ 0 w 19"/>
                  <a:gd name="T9" fmla="*/ 43 h 112"/>
                  <a:gd name="T10" fmla="*/ 17 w 19"/>
                  <a:gd name="T11" fmla="*/ 42 h 112"/>
                  <a:gd name="T12" fmla="*/ 0 w 19"/>
                  <a:gd name="T13" fmla="*/ 45 h 112"/>
                  <a:gd name="T14" fmla="*/ 11 w 19"/>
                  <a:gd name="T15" fmla="*/ 112 h 112"/>
                  <a:gd name="T16" fmla="*/ 17 w 19"/>
                  <a:gd name="T17" fmla="*/ 43 h 112"/>
                  <a:gd name="T18" fmla="*/ 0 w 19"/>
                  <a:gd name="T19" fmla="*/ 4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12">
                    <a:moveTo>
                      <a:pt x="0" y="45"/>
                    </a:moveTo>
                    <a:lnTo>
                      <a:pt x="17" y="43"/>
                    </a:lnTo>
                    <a:lnTo>
                      <a:pt x="19" y="0"/>
                    </a:lnTo>
                    <a:lnTo>
                      <a:pt x="2" y="0"/>
                    </a:lnTo>
                    <a:lnTo>
                      <a:pt x="0" y="43"/>
                    </a:lnTo>
                    <a:lnTo>
                      <a:pt x="17" y="42"/>
                    </a:lnTo>
                    <a:lnTo>
                      <a:pt x="0" y="45"/>
                    </a:lnTo>
                    <a:lnTo>
                      <a:pt x="11" y="112"/>
                    </a:lnTo>
                    <a:lnTo>
                      <a:pt x="17" y="4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Freeform 188"/>
              <p:cNvSpPr>
                <a:spLocks/>
              </p:cNvSpPr>
              <p:nvPr/>
            </p:nvSpPr>
            <p:spPr bwMode="auto">
              <a:xfrm>
                <a:off x="2758" y="1007"/>
                <a:ext cx="86" cy="27"/>
              </a:xfrm>
              <a:custGeom>
                <a:avLst/>
                <a:gdLst>
                  <a:gd name="T0" fmla="*/ 1 w 259"/>
                  <a:gd name="T1" fmla="*/ 20 h 80"/>
                  <a:gd name="T2" fmla="*/ 3 w 259"/>
                  <a:gd name="T3" fmla="*/ 20 h 80"/>
                  <a:gd name="T4" fmla="*/ 44 w 259"/>
                  <a:gd name="T5" fmla="*/ 17 h 80"/>
                  <a:gd name="T6" fmla="*/ 80 w 259"/>
                  <a:gd name="T7" fmla="*/ 17 h 80"/>
                  <a:gd name="T8" fmla="*/ 111 w 259"/>
                  <a:gd name="T9" fmla="*/ 18 h 80"/>
                  <a:gd name="T10" fmla="*/ 139 w 259"/>
                  <a:gd name="T11" fmla="*/ 22 h 80"/>
                  <a:gd name="T12" fmla="*/ 162 w 259"/>
                  <a:gd name="T13" fmla="*/ 25 h 80"/>
                  <a:gd name="T14" fmla="*/ 181 w 259"/>
                  <a:gd name="T15" fmla="*/ 31 h 80"/>
                  <a:gd name="T16" fmla="*/ 197 w 259"/>
                  <a:gd name="T17" fmla="*/ 36 h 80"/>
                  <a:gd name="T18" fmla="*/ 212 w 259"/>
                  <a:gd name="T19" fmla="*/ 43 h 80"/>
                  <a:gd name="T20" fmla="*/ 221 w 259"/>
                  <a:gd name="T21" fmla="*/ 49 h 80"/>
                  <a:gd name="T22" fmla="*/ 228 w 259"/>
                  <a:gd name="T23" fmla="*/ 58 h 80"/>
                  <a:gd name="T24" fmla="*/ 233 w 259"/>
                  <a:gd name="T25" fmla="*/ 63 h 80"/>
                  <a:gd name="T26" fmla="*/ 237 w 259"/>
                  <a:gd name="T27" fmla="*/ 70 h 80"/>
                  <a:gd name="T28" fmla="*/ 240 w 259"/>
                  <a:gd name="T29" fmla="*/ 74 h 80"/>
                  <a:gd name="T30" fmla="*/ 240 w 259"/>
                  <a:gd name="T31" fmla="*/ 77 h 80"/>
                  <a:gd name="T32" fmla="*/ 242 w 259"/>
                  <a:gd name="T33" fmla="*/ 80 h 80"/>
                  <a:gd name="T34" fmla="*/ 242 w 259"/>
                  <a:gd name="T35" fmla="*/ 80 h 80"/>
                  <a:gd name="T36" fmla="*/ 259 w 259"/>
                  <a:gd name="T37" fmla="*/ 77 h 80"/>
                  <a:gd name="T38" fmla="*/ 259 w 259"/>
                  <a:gd name="T39" fmla="*/ 75 h 80"/>
                  <a:gd name="T40" fmla="*/ 257 w 259"/>
                  <a:gd name="T41" fmla="*/ 72 h 80"/>
                  <a:gd name="T42" fmla="*/ 255 w 259"/>
                  <a:gd name="T43" fmla="*/ 66 h 80"/>
                  <a:gd name="T44" fmla="*/ 251 w 259"/>
                  <a:gd name="T45" fmla="*/ 60 h 80"/>
                  <a:gd name="T46" fmla="*/ 248 w 259"/>
                  <a:gd name="T47" fmla="*/ 53 h 80"/>
                  <a:gd name="T48" fmla="*/ 240 w 259"/>
                  <a:gd name="T49" fmla="*/ 46 h 80"/>
                  <a:gd name="T50" fmla="*/ 231 w 259"/>
                  <a:gd name="T51" fmla="*/ 37 h 80"/>
                  <a:gd name="T52" fmla="*/ 219 w 259"/>
                  <a:gd name="T53" fmla="*/ 29 h 80"/>
                  <a:gd name="T54" fmla="*/ 204 w 259"/>
                  <a:gd name="T55" fmla="*/ 22 h 80"/>
                  <a:gd name="T56" fmla="*/ 186 w 259"/>
                  <a:gd name="T57" fmla="*/ 14 h 80"/>
                  <a:gd name="T58" fmla="*/ 167 w 259"/>
                  <a:gd name="T59" fmla="*/ 8 h 80"/>
                  <a:gd name="T60" fmla="*/ 141 w 259"/>
                  <a:gd name="T61" fmla="*/ 5 h 80"/>
                  <a:gd name="T62" fmla="*/ 114 w 259"/>
                  <a:gd name="T63" fmla="*/ 1 h 80"/>
                  <a:gd name="T64" fmla="*/ 80 w 259"/>
                  <a:gd name="T65" fmla="*/ 0 h 80"/>
                  <a:gd name="T66" fmla="*/ 44 w 259"/>
                  <a:gd name="T67" fmla="*/ 0 h 80"/>
                  <a:gd name="T68" fmla="*/ 0 w 259"/>
                  <a:gd name="T69" fmla="*/ 4 h 80"/>
                  <a:gd name="T70" fmla="*/ 1 w 259"/>
                  <a:gd name="T71" fmla="*/ 4 h 80"/>
                  <a:gd name="T72" fmla="*/ 1 w 259"/>
                  <a:gd name="T73" fmla="*/ 2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9" h="80">
                    <a:moveTo>
                      <a:pt x="1" y="20"/>
                    </a:moveTo>
                    <a:lnTo>
                      <a:pt x="3" y="20"/>
                    </a:lnTo>
                    <a:lnTo>
                      <a:pt x="44" y="17"/>
                    </a:lnTo>
                    <a:lnTo>
                      <a:pt x="80" y="17"/>
                    </a:lnTo>
                    <a:lnTo>
                      <a:pt x="111" y="18"/>
                    </a:lnTo>
                    <a:lnTo>
                      <a:pt x="139" y="22"/>
                    </a:lnTo>
                    <a:lnTo>
                      <a:pt x="162" y="25"/>
                    </a:lnTo>
                    <a:lnTo>
                      <a:pt x="181" y="31"/>
                    </a:lnTo>
                    <a:lnTo>
                      <a:pt x="197" y="36"/>
                    </a:lnTo>
                    <a:lnTo>
                      <a:pt x="212" y="43"/>
                    </a:lnTo>
                    <a:lnTo>
                      <a:pt x="221" y="49"/>
                    </a:lnTo>
                    <a:lnTo>
                      <a:pt x="228" y="58"/>
                    </a:lnTo>
                    <a:lnTo>
                      <a:pt x="233" y="63"/>
                    </a:lnTo>
                    <a:lnTo>
                      <a:pt x="237" y="70"/>
                    </a:lnTo>
                    <a:lnTo>
                      <a:pt x="240" y="74"/>
                    </a:lnTo>
                    <a:lnTo>
                      <a:pt x="240" y="77"/>
                    </a:lnTo>
                    <a:lnTo>
                      <a:pt x="242" y="80"/>
                    </a:lnTo>
                    <a:lnTo>
                      <a:pt x="242" y="80"/>
                    </a:lnTo>
                    <a:lnTo>
                      <a:pt x="259" y="77"/>
                    </a:lnTo>
                    <a:lnTo>
                      <a:pt x="259" y="75"/>
                    </a:lnTo>
                    <a:lnTo>
                      <a:pt x="257" y="72"/>
                    </a:lnTo>
                    <a:lnTo>
                      <a:pt x="255" y="66"/>
                    </a:lnTo>
                    <a:lnTo>
                      <a:pt x="251" y="60"/>
                    </a:lnTo>
                    <a:lnTo>
                      <a:pt x="248" y="53"/>
                    </a:lnTo>
                    <a:lnTo>
                      <a:pt x="240" y="46"/>
                    </a:lnTo>
                    <a:lnTo>
                      <a:pt x="231" y="37"/>
                    </a:lnTo>
                    <a:lnTo>
                      <a:pt x="219" y="29"/>
                    </a:lnTo>
                    <a:lnTo>
                      <a:pt x="204" y="22"/>
                    </a:lnTo>
                    <a:lnTo>
                      <a:pt x="186" y="14"/>
                    </a:lnTo>
                    <a:lnTo>
                      <a:pt x="167" y="8"/>
                    </a:lnTo>
                    <a:lnTo>
                      <a:pt x="141" y="5"/>
                    </a:lnTo>
                    <a:lnTo>
                      <a:pt x="114" y="1"/>
                    </a:lnTo>
                    <a:lnTo>
                      <a:pt x="80" y="0"/>
                    </a:lnTo>
                    <a:lnTo>
                      <a:pt x="4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Freeform 189"/>
              <p:cNvSpPr>
                <a:spLocks/>
              </p:cNvSpPr>
              <p:nvPr/>
            </p:nvSpPr>
            <p:spPr bwMode="auto">
              <a:xfrm>
                <a:off x="2049" y="998"/>
                <a:ext cx="709" cy="16"/>
              </a:xfrm>
              <a:custGeom>
                <a:avLst/>
                <a:gdLst>
                  <a:gd name="T0" fmla="*/ 0 w 2126"/>
                  <a:gd name="T1" fmla="*/ 14 h 49"/>
                  <a:gd name="T2" fmla="*/ 6 w 2126"/>
                  <a:gd name="T3" fmla="*/ 17 h 49"/>
                  <a:gd name="T4" fmla="*/ 2126 w 2126"/>
                  <a:gd name="T5" fmla="*/ 49 h 49"/>
                  <a:gd name="T6" fmla="*/ 2126 w 2126"/>
                  <a:gd name="T7" fmla="*/ 33 h 49"/>
                  <a:gd name="T8" fmla="*/ 6 w 2126"/>
                  <a:gd name="T9" fmla="*/ 0 h 49"/>
                  <a:gd name="T10" fmla="*/ 12 w 2126"/>
                  <a:gd name="T11" fmla="*/ 2 h 49"/>
                  <a:gd name="T12" fmla="*/ 0 w 2126"/>
                  <a:gd name="T13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6" h="49">
                    <a:moveTo>
                      <a:pt x="0" y="14"/>
                    </a:moveTo>
                    <a:lnTo>
                      <a:pt x="6" y="17"/>
                    </a:lnTo>
                    <a:lnTo>
                      <a:pt x="2126" y="49"/>
                    </a:lnTo>
                    <a:lnTo>
                      <a:pt x="2126" y="33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Freeform 190"/>
              <p:cNvSpPr>
                <a:spLocks/>
              </p:cNvSpPr>
              <p:nvPr/>
            </p:nvSpPr>
            <p:spPr bwMode="auto">
              <a:xfrm>
                <a:off x="2034" y="984"/>
                <a:ext cx="19" cy="18"/>
              </a:xfrm>
              <a:custGeom>
                <a:avLst/>
                <a:gdLst>
                  <a:gd name="T0" fmla="*/ 18 w 59"/>
                  <a:gd name="T1" fmla="*/ 0 h 55"/>
                  <a:gd name="T2" fmla="*/ 12 w 59"/>
                  <a:gd name="T3" fmla="*/ 14 h 55"/>
                  <a:gd name="T4" fmla="*/ 47 w 59"/>
                  <a:gd name="T5" fmla="*/ 55 h 55"/>
                  <a:gd name="T6" fmla="*/ 59 w 59"/>
                  <a:gd name="T7" fmla="*/ 43 h 55"/>
                  <a:gd name="T8" fmla="*/ 24 w 59"/>
                  <a:gd name="T9" fmla="*/ 2 h 55"/>
                  <a:gd name="T10" fmla="*/ 18 w 59"/>
                  <a:gd name="T11" fmla="*/ 17 h 55"/>
                  <a:gd name="T12" fmla="*/ 18 w 59"/>
                  <a:gd name="T13" fmla="*/ 0 h 55"/>
                  <a:gd name="T14" fmla="*/ 0 w 59"/>
                  <a:gd name="T15" fmla="*/ 0 h 55"/>
                  <a:gd name="T16" fmla="*/ 12 w 59"/>
                  <a:gd name="T17" fmla="*/ 14 h 55"/>
                  <a:gd name="T18" fmla="*/ 18 w 59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12" y="14"/>
                    </a:lnTo>
                    <a:lnTo>
                      <a:pt x="47" y="55"/>
                    </a:lnTo>
                    <a:lnTo>
                      <a:pt x="59" y="43"/>
                    </a:lnTo>
                    <a:lnTo>
                      <a:pt x="24" y="2"/>
                    </a:lnTo>
                    <a:lnTo>
                      <a:pt x="18" y="1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Freeform 191"/>
              <p:cNvSpPr>
                <a:spLocks/>
              </p:cNvSpPr>
              <p:nvPr/>
            </p:nvSpPr>
            <p:spPr bwMode="auto">
              <a:xfrm>
                <a:off x="2040" y="984"/>
                <a:ext cx="786" cy="14"/>
              </a:xfrm>
              <a:custGeom>
                <a:avLst/>
                <a:gdLst>
                  <a:gd name="T0" fmla="*/ 2358 w 2358"/>
                  <a:gd name="T1" fmla="*/ 26 h 43"/>
                  <a:gd name="T2" fmla="*/ 2357 w 2358"/>
                  <a:gd name="T3" fmla="*/ 26 h 43"/>
                  <a:gd name="T4" fmla="*/ 0 w 2358"/>
                  <a:gd name="T5" fmla="*/ 0 h 43"/>
                  <a:gd name="T6" fmla="*/ 0 w 2358"/>
                  <a:gd name="T7" fmla="*/ 17 h 43"/>
                  <a:gd name="T8" fmla="*/ 2357 w 2358"/>
                  <a:gd name="T9" fmla="*/ 43 h 43"/>
                  <a:gd name="T10" fmla="*/ 2356 w 2358"/>
                  <a:gd name="T11" fmla="*/ 43 h 43"/>
                  <a:gd name="T12" fmla="*/ 2358 w 2358"/>
                  <a:gd name="T13" fmla="*/ 26 h 43"/>
                  <a:gd name="T14" fmla="*/ 2357 w 2358"/>
                  <a:gd name="T15" fmla="*/ 26 h 43"/>
                  <a:gd name="T16" fmla="*/ 2357 w 2358"/>
                  <a:gd name="T17" fmla="*/ 26 h 43"/>
                  <a:gd name="T18" fmla="*/ 2358 w 2358"/>
                  <a:gd name="T1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8" h="43">
                    <a:moveTo>
                      <a:pt x="2358" y="26"/>
                    </a:moveTo>
                    <a:lnTo>
                      <a:pt x="2357" y="26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357" y="43"/>
                    </a:lnTo>
                    <a:lnTo>
                      <a:pt x="2356" y="43"/>
                    </a:lnTo>
                    <a:lnTo>
                      <a:pt x="2358" y="26"/>
                    </a:lnTo>
                    <a:lnTo>
                      <a:pt x="2357" y="26"/>
                    </a:lnTo>
                    <a:lnTo>
                      <a:pt x="2357" y="26"/>
                    </a:lnTo>
                    <a:lnTo>
                      <a:pt x="2358" y="2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Freeform 192"/>
              <p:cNvSpPr>
                <a:spLocks/>
              </p:cNvSpPr>
              <p:nvPr/>
            </p:nvSpPr>
            <p:spPr bwMode="auto">
              <a:xfrm>
                <a:off x="2825" y="993"/>
                <a:ext cx="20" cy="26"/>
              </a:xfrm>
              <a:custGeom>
                <a:avLst/>
                <a:gdLst>
                  <a:gd name="T0" fmla="*/ 59 w 59"/>
                  <a:gd name="T1" fmla="*/ 79 h 79"/>
                  <a:gd name="T2" fmla="*/ 59 w 59"/>
                  <a:gd name="T3" fmla="*/ 79 h 79"/>
                  <a:gd name="T4" fmla="*/ 58 w 59"/>
                  <a:gd name="T5" fmla="*/ 57 h 79"/>
                  <a:gd name="T6" fmla="*/ 51 w 59"/>
                  <a:gd name="T7" fmla="*/ 38 h 79"/>
                  <a:gd name="T8" fmla="*/ 42 w 59"/>
                  <a:gd name="T9" fmla="*/ 25 h 79"/>
                  <a:gd name="T10" fmla="*/ 31 w 59"/>
                  <a:gd name="T11" fmla="*/ 14 h 79"/>
                  <a:gd name="T12" fmla="*/ 22 w 59"/>
                  <a:gd name="T13" fmla="*/ 8 h 79"/>
                  <a:gd name="T14" fmla="*/ 13 w 59"/>
                  <a:gd name="T15" fmla="*/ 4 h 79"/>
                  <a:gd name="T16" fmla="*/ 6 w 59"/>
                  <a:gd name="T17" fmla="*/ 0 h 79"/>
                  <a:gd name="T18" fmla="*/ 2 w 59"/>
                  <a:gd name="T19" fmla="*/ 0 h 79"/>
                  <a:gd name="T20" fmla="*/ 0 w 59"/>
                  <a:gd name="T21" fmla="*/ 17 h 79"/>
                  <a:gd name="T22" fmla="*/ 1 w 59"/>
                  <a:gd name="T23" fmla="*/ 17 h 79"/>
                  <a:gd name="T24" fmla="*/ 6 w 59"/>
                  <a:gd name="T25" fmla="*/ 19 h 79"/>
                  <a:gd name="T26" fmla="*/ 14 w 59"/>
                  <a:gd name="T27" fmla="*/ 22 h 79"/>
                  <a:gd name="T28" fmla="*/ 22 w 59"/>
                  <a:gd name="T29" fmla="*/ 26 h 79"/>
                  <a:gd name="T30" fmla="*/ 30 w 59"/>
                  <a:gd name="T31" fmla="*/ 34 h 79"/>
                  <a:gd name="T32" fmla="*/ 36 w 59"/>
                  <a:gd name="T33" fmla="*/ 45 h 79"/>
                  <a:gd name="T34" fmla="*/ 41 w 59"/>
                  <a:gd name="T35" fmla="*/ 60 h 79"/>
                  <a:gd name="T36" fmla="*/ 42 w 59"/>
                  <a:gd name="T37" fmla="*/ 79 h 79"/>
                  <a:gd name="T38" fmla="*/ 42 w 59"/>
                  <a:gd name="T39" fmla="*/ 79 h 79"/>
                  <a:gd name="T40" fmla="*/ 59 w 59"/>
                  <a:gd name="T4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79">
                    <a:moveTo>
                      <a:pt x="59" y="79"/>
                    </a:moveTo>
                    <a:lnTo>
                      <a:pt x="59" y="79"/>
                    </a:lnTo>
                    <a:lnTo>
                      <a:pt x="58" y="57"/>
                    </a:lnTo>
                    <a:lnTo>
                      <a:pt x="51" y="38"/>
                    </a:lnTo>
                    <a:lnTo>
                      <a:pt x="42" y="25"/>
                    </a:lnTo>
                    <a:lnTo>
                      <a:pt x="31" y="14"/>
                    </a:lnTo>
                    <a:lnTo>
                      <a:pt x="22" y="8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6" y="19"/>
                    </a:lnTo>
                    <a:lnTo>
                      <a:pt x="14" y="22"/>
                    </a:lnTo>
                    <a:lnTo>
                      <a:pt x="22" y="26"/>
                    </a:lnTo>
                    <a:lnTo>
                      <a:pt x="30" y="34"/>
                    </a:lnTo>
                    <a:lnTo>
                      <a:pt x="36" y="45"/>
                    </a:lnTo>
                    <a:lnTo>
                      <a:pt x="41" y="60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59" y="7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Freeform 193"/>
              <p:cNvSpPr>
                <a:spLocks/>
              </p:cNvSpPr>
              <p:nvPr/>
            </p:nvSpPr>
            <p:spPr bwMode="auto">
              <a:xfrm>
                <a:off x="1945" y="1718"/>
                <a:ext cx="42" cy="9"/>
              </a:xfrm>
              <a:custGeom>
                <a:avLst/>
                <a:gdLst>
                  <a:gd name="T0" fmla="*/ 0 w 127"/>
                  <a:gd name="T1" fmla="*/ 18 h 25"/>
                  <a:gd name="T2" fmla="*/ 2 w 127"/>
                  <a:gd name="T3" fmla="*/ 13 h 25"/>
                  <a:gd name="T4" fmla="*/ 5 w 127"/>
                  <a:gd name="T5" fmla="*/ 8 h 25"/>
                  <a:gd name="T6" fmla="*/ 8 w 127"/>
                  <a:gd name="T7" fmla="*/ 3 h 25"/>
                  <a:gd name="T8" fmla="*/ 11 w 127"/>
                  <a:gd name="T9" fmla="*/ 0 h 25"/>
                  <a:gd name="T10" fmla="*/ 127 w 127"/>
                  <a:gd name="T11" fmla="*/ 6 h 25"/>
                  <a:gd name="T12" fmla="*/ 123 w 127"/>
                  <a:gd name="T13" fmla="*/ 9 h 25"/>
                  <a:gd name="T14" fmla="*/ 121 w 127"/>
                  <a:gd name="T15" fmla="*/ 13 h 25"/>
                  <a:gd name="T16" fmla="*/ 117 w 127"/>
                  <a:gd name="T17" fmla="*/ 19 h 25"/>
                  <a:gd name="T18" fmla="*/ 113 w 127"/>
                  <a:gd name="T19" fmla="*/ 25 h 25"/>
                  <a:gd name="T20" fmla="*/ 0 w 127"/>
                  <a:gd name="T2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25">
                    <a:moveTo>
                      <a:pt x="0" y="18"/>
                    </a:moveTo>
                    <a:lnTo>
                      <a:pt x="2" y="13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27" y="6"/>
                    </a:lnTo>
                    <a:lnTo>
                      <a:pt x="123" y="9"/>
                    </a:lnTo>
                    <a:lnTo>
                      <a:pt x="121" y="13"/>
                    </a:lnTo>
                    <a:lnTo>
                      <a:pt x="117" y="19"/>
                    </a:lnTo>
                    <a:lnTo>
                      <a:pt x="113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Freeform 194"/>
              <p:cNvSpPr>
                <a:spLocks/>
              </p:cNvSpPr>
              <p:nvPr/>
            </p:nvSpPr>
            <p:spPr bwMode="auto">
              <a:xfrm>
                <a:off x="1943" y="1724"/>
                <a:ext cx="39" cy="9"/>
              </a:xfrm>
              <a:custGeom>
                <a:avLst/>
                <a:gdLst>
                  <a:gd name="T0" fmla="*/ 0 w 118"/>
                  <a:gd name="T1" fmla="*/ 20 h 26"/>
                  <a:gd name="T2" fmla="*/ 1 w 118"/>
                  <a:gd name="T3" fmla="*/ 15 h 26"/>
                  <a:gd name="T4" fmla="*/ 2 w 118"/>
                  <a:gd name="T5" fmla="*/ 9 h 26"/>
                  <a:gd name="T6" fmla="*/ 4 w 118"/>
                  <a:gd name="T7" fmla="*/ 5 h 26"/>
                  <a:gd name="T8" fmla="*/ 5 w 118"/>
                  <a:gd name="T9" fmla="*/ 0 h 26"/>
                  <a:gd name="T10" fmla="*/ 118 w 118"/>
                  <a:gd name="T11" fmla="*/ 7 h 26"/>
                  <a:gd name="T12" fmla="*/ 117 w 118"/>
                  <a:gd name="T13" fmla="*/ 12 h 26"/>
                  <a:gd name="T14" fmla="*/ 116 w 118"/>
                  <a:gd name="T15" fmla="*/ 17 h 26"/>
                  <a:gd name="T16" fmla="*/ 115 w 118"/>
                  <a:gd name="T17" fmla="*/ 21 h 26"/>
                  <a:gd name="T18" fmla="*/ 113 w 118"/>
                  <a:gd name="T19" fmla="*/ 26 h 26"/>
                  <a:gd name="T20" fmla="*/ 0 w 118"/>
                  <a:gd name="T2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6">
                    <a:moveTo>
                      <a:pt x="0" y="20"/>
                    </a:moveTo>
                    <a:lnTo>
                      <a:pt x="1" y="15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118" y="7"/>
                    </a:lnTo>
                    <a:lnTo>
                      <a:pt x="117" y="12"/>
                    </a:lnTo>
                    <a:lnTo>
                      <a:pt x="116" y="17"/>
                    </a:lnTo>
                    <a:lnTo>
                      <a:pt x="115" y="21"/>
                    </a:lnTo>
                    <a:lnTo>
                      <a:pt x="113" y="2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Freeform 195"/>
              <p:cNvSpPr>
                <a:spLocks/>
              </p:cNvSpPr>
              <p:nvPr/>
            </p:nvSpPr>
            <p:spPr bwMode="auto">
              <a:xfrm>
                <a:off x="1949" y="1751"/>
                <a:ext cx="34" cy="7"/>
              </a:xfrm>
              <a:custGeom>
                <a:avLst/>
                <a:gdLst>
                  <a:gd name="T0" fmla="*/ 0 w 102"/>
                  <a:gd name="T1" fmla="*/ 0 h 20"/>
                  <a:gd name="T2" fmla="*/ 1 w 102"/>
                  <a:gd name="T3" fmla="*/ 2 h 20"/>
                  <a:gd name="T4" fmla="*/ 3 w 102"/>
                  <a:gd name="T5" fmla="*/ 3 h 20"/>
                  <a:gd name="T6" fmla="*/ 5 w 102"/>
                  <a:gd name="T7" fmla="*/ 6 h 20"/>
                  <a:gd name="T8" fmla="*/ 6 w 102"/>
                  <a:gd name="T9" fmla="*/ 8 h 20"/>
                  <a:gd name="T10" fmla="*/ 7 w 102"/>
                  <a:gd name="T11" fmla="*/ 9 h 20"/>
                  <a:gd name="T12" fmla="*/ 9 w 102"/>
                  <a:gd name="T13" fmla="*/ 10 h 20"/>
                  <a:gd name="T14" fmla="*/ 13 w 102"/>
                  <a:gd name="T15" fmla="*/ 13 h 20"/>
                  <a:gd name="T16" fmla="*/ 17 w 102"/>
                  <a:gd name="T17" fmla="*/ 15 h 20"/>
                  <a:gd name="T18" fmla="*/ 23 w 102"/>
                  <a:gd name="T19" fmla="*/ 18 h 20"/>
                  <a:gd name="T20" fmla="*/ 29 w 102"/>
                  <a:gd name="T21" fmla="*/ 18 h 20"/>
                  <a:gd name="T22" fmla="*/ 35 w 102"/>
                  <a:gd name="T23" fmla="*/ 15 h 20"/>
                  <a:gd name="T24" fmla="*/ 42 w 102"/>
                  <a:gd name="T25" fmla="*/ 10 h 20"/>
                  <a:gd name="T26" fmla="*/ 43 w 102"/>
                  <a:gd name="T27" fmla="*/ 9 h 20"/>
                  <a:gd name="T28" fmla="*/ 48 w 102"/>
                  <a:gd name="T29" fmla="*/ 9 h 20"/>
                  <a:gd name="T30" fmla="*/ 55 w 102"/>
                  <a:gd name="T31" fmla="*/ 10 h 20"/>
                  <a:gd name="T32" fmla="*/ 64 w 102"/>
                  <a:gd name="T33" fmla="*/ 15 h 20"/>
                  <a:gd name="T34" fmla="*/ 67 w 102"/>
                  <a:gd name="T35" fmla="*/ 17 h 20"/>
                  <a:gd name="T36" fmla="*/ 76 w 102"/>
                  <a:gd name="T37" fmla="*/ 20 h 20"/>
                  <a:gd name="T38" fmla="*/ 87 w 102"/>
                  <a:gd name="T39" fmla="*/ 19 h 20"/>
                  <a:gd name="T40" fmla="*/ 98 w 102"/>
                  <a:gd name="T41" fmla="*/ 10 h 20"/>
                  <a:gd name="T42" fmla="*/ 98 w 102"/>
                  <a:gd name="T43" fmla="*/ 10 h 20"/>
                  <a:gd name="T44" fmla="*/ 99 w 102"/>
                  <a:gd name="T45" fmla="*/ 9 h 20"/>
                  <a:gd name="T46" fmla="*/ 101 w 102"/>
                  <a:gd name="T47" fmla="*/ 7 h 20"/>
                  <a:gd name="T48" fmla="*/ 102 w 102"/>
                  <a:gd name="T49" fmla="*/ 6 h 20"/>
                  <a:gd name="T50" fmla="*/ 0 w 102"/>
                  <a:gd name="T5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20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3" y="18"/>
                    </a:lnTo>
                    <a:lnTo>
                      <a:pt x="29" y="18"/>
                    </a:lnTo>
                    <a:lnTo>
                      <a:pt x="35" y="15"/>
                    </a:lnTo>
                    <a:lnTo>
                      <a:pt x="42" y="10"/>
                    </a:lnTo>
                    <a:lnTo>
                      <a:pt x="43" y="9"/>
                    </a:lnTo>
                    <a:lnTo>
                      <a:pt x="48" y="9"/>
                    </a:lnTo>
                    <a:lnTo>
                      <a:pt x="55" y="10"/>
                    </a:lnTo>
                    <a:lnTo>
                      <a:pt x="64" y="15"/>
                    </a:lnTo>
                    <a:lnTo>
                      <a:pt x="67" y="17"/>
                    </a:lnTo>
                    <a:lnTo>
                      <a:pt x="76" y="20"/>
                    </a:lnTo>
                    <a:lnTo>
                      <a:pt x="87" y="19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9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Freeform 196"/>
              <p:cNvSpPr>
                <a:spLocks/>
              </p:cNvSpPr>
              <p:nvPr/>
            </p:nvSpPr>
            <p:spPr bwMode="auto">
              <a:xfrm>
                <a:off x="1945" y="1744"/>
                <a:ext cx="43" cy="9"/>
              </a:xfrm>
              <a:custGeom>
                <a:avLst/>
                <a:gdLst>
                  <a:gd name="T0" fmla="*/ 113 w 128"/>
                  <a:gd name="T1" fmla="*/ 27 h 27"/>
                  <a:gd name="T2" fmla="*/ 117 w 128"/>
                  <a:gd name="T3" fmla="*/ 23 h 27"/>
                  <a:gd name="T4" fmla="*/ 121 w 128"/>
                  <a:gd name="T5" fmla="*/ 19 h 27"/>
                  <a:gd name="T6" fmla="*/ 124 w 128"/>
                  <a:gd name="T7" fmla="*/ 13 h 27"/>
                  <a:gd name="T8" fmla="*/ 128 w 128"/>
                  <a:gd name="T9" fmla="*/ 9 h 27"/>
                  <a:gd name="T10" fmla="*/ 0 w 128"/>
                  <a:gd name="T11" fmla="*/ 0 h 27"/>
                  <a:gd name="T12" fmla="*/ 2 w 128"/>
                  <a:gd name="T13" fmla="*/ 5 h 27"/>
                  <a:gd name="T14" fmla="*/ 6 w 128"/>
                  <a:gd name="T15" fmla="*/ 10 h 27"/>
                  <a:gd name="T16" fmla="*/ 8 w 128"/>
                  <a:gd name="T17" fmla="*/ 16 h 27"/>
                  <a:gd name="T18" fmla="*/ 11 w 128"/>
                  <a:gd name="T19" fmla="*/ 21 h 27"/>
                  <a:gd name="T20" fmla="*/ 113 w 12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13" y="27"/>
                    </a:moveTo>
                    <a:lnTo>
                      <a:pt x="117" y="23"/>
                    </a:lnTo>
                    <a:lnTo>
                      <a:pt x="121" y="19"/>
                    </a:lnTo>
                    <a:lnTo>
                      <a:pt x="124" y="13"/>
                    </a:lnTo>
                    <a:lnTo>
                      <a:pt x="128" y="9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6" y="10"/>
                    </a:lnTo>
                    <a:lnTo>
                      <a:pt x="8" y="16"/>
                    </a:lnTo>
                    <a:lnTo>
                      <a:pt x="11" y="21"/>
                    </a:lnTo>
                    <a:lnTo>
                      <a:pt x="113" y="27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Freeform 197"/>
              <p:cNvSpPr>
                <a:spLocks/>
              </p:cNvSpPr>
              <p:nvPr/>
            </p:nvSpPr>
            <p:spPr bwMode="auto">
              <a:xfrm>
                <a:off x="1943" y="1738"/>
                <a:ext cx="45" cy="9"/>
              </a:xfrm>
              <a:custGeom>
                <a:avLst/>
                <a:gdLst>
                  <a:gd name="T0" fmla="*/ 133 w 135"/>
                  <a:gd name="T1" fmla="*/ 29 h 29"/>
                  <a:gd name="T2" fmla="*/ 134 w 135"/>
                  <a:gd name="T3" fmla="*/ 26 h 29"/>
                  <a:gd name="T4" fmla="*/ 134 w 135"/>
                  <a:gd name="T5" fmla="*/ 25 h 29"/>
                  <a:gd name="T6" fmla="*/ 135 w 135"/>
                  <a:gd name="T7" fmla="*/ 23 h 29"/>
                  <a:gd name="T8" fmla="*/ 135 w 135"/>
                  <a:gd name="T9" fmla="*/ 21 h 29"/>
                  <a:gd name="T10" fmla="*/ 134 w 135"/>
                  <a:gd name="T11" fmla="*/ 20 h 29"/>
                  <a:gd name="T12" fmla="*/ 131 w 135"/>
                  <a:gd name="T13" fmla="*/ 18 h 29"/>
                  <a:gd name="T14" fmla="*/ 126 w 135"/>
                  <a:gd name="T15" fmla="*/ 13 h 29"/>
                  <a:gd name="T16" fmla="*/ 121 w 135"/>
                  <a:gd name="T17" fmla="*/ 8 h 29"/>
                  <a:gd name="T18" fmla="*/ 0 w 135"/>
                  <a:gd name="T19" fmla="*/ 0 h 29"/>
                  <a:gd name="T20" fmla="*/ 0 w 135"/>
                  <a:gd name="T21" fmla="*/ 4 h 29"/>
                  <a:gd name="T22" fmla="*/ 1 w 135"/>
                  <a:gd name="T23" fmla="*/ 9 h 29"/>
                  <a:gd name="T24" fmla="*/ 4 w 135"/>
                  <a:gd name="T25" fmla="*/ 15 h 29"/>
                  <a:gd name="T26" fmla="*/ 5 w 135"/>
                  <a:gd name="T27" fmla="*/ 20 h 29"/>
                  <a:gd name="T28" fmla="*/ 133 w 135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29">
                    <a:moveTo>
                      <a:pt x="133" y="29"/>
                    </a:moveTo>
                    <a:lnTo>
                      <a:pt x="134" y="26"/>
                    </a:lnTo>
                    <a:lnTo>
                      <a:pt x="134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4" y="20"/>
                    </a:lnTo>
                    <a:lnTo>
                      <a:pt x="131" y="18"/>
                    </a:lnTo>
                    <a:lnTo>
                      <a:pt x="126" y="13"/>
                    </a:lnTo>
                    <a:lnTo>
                      <a:pt x="121" y="8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4" y="15"/>
                    </a:lnTo>
                    <a:lnTo>
                      <a:pt x="5" y="20"/>
                    </a:lnTo>
                    <a:lnTo>
                      <a:pt x="133" y="2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Freeform 198"/>
              <p:cNvSpPr>
                <a:spLocks/>
              </p:cNvSpPr>
              <p:nvPr/>
            </p:nvSpPr>
            <p:spPr bwMode="auto">
              <a:xfrm>
                <a:off x="1943" y="1731"/>
                <a:ext cx="41" cy="9"/>
              </a:xfrm>
              <a:custGeom>
                <a:avLst/>
                <a:gdLst>
                  <a:gd name="T0" fmla="*/ 122 w 122"/>
                  <a:gd name="T1" fmla="*/ 28 h 28"/>
                  <a:gd name="T2" fmla="*/ 118 w 122"/>
                  <a:gd name="T3" fmla="*/ 23 h 28"/>
                  <a:gd name="T4" fmla="*/ 116 w 122"/>
                  <a:gd name="T5" fmla="*/ 17 h 28"/>
                  <a:gd name="T6" fmla="*/ 115 w 122"/>
                  <a:gd name="T7" fmla="*/ 12 h 28"/>
                  <a:gd name="T8" fmla="*/ 113 w 122"/>
                  <a:gd name="T9" fmla="*/ 6 h 28"/>
                  <a:gd name="T10" fmla="*/ 0 w 122"/>
                  <a:gd name="T11" fmla="*/ 0 h 28"/>
                  <a:gd name="T12" fmla="*/ 0 w 122"/>
                  <a:gd name="T13" fmla="*/ 5 h 28"/>
                  <a:gd name="T14" fmla="*/ 0 w 122"/>
                  <a:gd name="T15" fmla="*/ 10 h 28"/>
                  <a:gd name="T16" fmla="*/ 0 w 122"/>
                  <a:gd name="T17" fmla="*/ 15 h 28"/>
                  <a:gd name="T18" fmla="*/ 1 w 122"/>
                  <a:gd name="T19" fmla="*/ 20 h 28"/>
                  <a:gd name="T20" fmla="*/ 122 w 122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28">
                    <a:moveTo>
                      <a:pt x="122" y="28"/>
                    </a:moveTo>
                    <a:lnTo>
                      <a:pt x="118" y="23"/>
                    </a:lnTo>
                    <a:lnTo>
                      <a:pt x="116" y="17"/>
                    </a:lnTo>
                    <a:lnTo>
                      <a:pt x="115" y="12"/>
                    </a:lnTo>
                    <a:lnTo>
                      <a:pt x="113" y="6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122" y="2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Freeform 199"/>
              <p:cNvSpPr>
                <a:spLocks/>
              </p:cNvSpPr>
              <p:nvPr/>
            </p:nvSpPr>
            <p:spPr bwMode="auto">
              <a:xfrm>
                <a:off x="1948" y="1713"/>
                <a:ext cx="40" cy="7"/>
              </a:xfrm>
              <a:custGeom>
                <a:avLst/>
                <a:gdLst>
                  <a:gd name="T0" fmla="*/ 116 w 118"/>
                  <a:gd name="T1" fmla="*/ 21 h 21"/>
                  <a:gd name="T2" fmla="*/ 117 w 118"/>
                  <a:gd name="T3" fmla="*/ 21 h 21"/>
                  <a:gd name="T4" fmla="*/ 117 w 118"/>
                  <a:gd name="T5" fmla="*/ 21 h 21"/>
                  <a:gd name="T6" fmla="*/ 118 w 118"/>
                  <a:gd name="T7" fmla="*/ 21 h 21"/>
                  <a:gd name="T8" fmla="*/ 118 w 118"/>
                  <a:gd name="T9" fmla="*/ 21 h 21"/>
                  <a:gd name="T10" fmla="*/ 117 w 118"/>
                  <a:gd name="T11" fmla="*/ 17 h 21"/>
                  <a:gd name="T12" fmla="*/ 111 w 118"/>
                  <a:gd name="T13" fmla="*/ 10 h 21"/>
                  <a:gd name="T14" fmla="*/ 101 w 118"/>
                  <a:gd name="T15" fmla="*/ 4 h 21"/>
                  <a:gd name="T16" fmla="*/ 84 w 118"/>
                  <a:gd name="T17" fmla="*/ 4 h 21"/>
                  <a:gd name="T18" fmla="*/ 81 w 118"/>
                  <a:gd name="T19" fmla="*/ 5 h 21"/>
                  <a:gd name="T20" fmla="*/ 73 w 118"/>
                  <a:gd name="T21" fmla="*/ 6 h 21"/>
                  <a:gd name="T22" fmla="*/ 65 w 118"/>
                  <a:gd name="T23" fmla="*/ 9 h 21"/>
                  <a:gd name="T24" fmla="*/ 60 w 118"/>
                  <a:gd name="T25" fmla="*/ 12 h 21"/>
                  <a:gd name="T26" fmla="*/ 59 w 118"/>
                  <a:gd name="T27" fmla="*/ 12 h 21"/>
                  <a:gd name="T28" fmla="*/ 55 w 118"/>
                  <a:gd name="T29" fmla="*/ 11 h 21"/>
                  <a:gd name="T30" fmla="*/ 52 w 118"/>
                  <a:gd name="T31" fmla="*/ 10 h 21"/>
                  <a:gd name="T32" fmla="*/ 49 w 118"/>
                  <a:gd name="T33" fmla="*/ 9 h 21"/>
                  <a:gd name="T34" fmla="*/ 44 w 118"/>
                  <a:gd name="T35" fmla="*/ 5 h 21"/>
                  <a:gd name="T36" fmla="*/ 38 w 118"/>
                  <a:gd name="T37" fmla="*/ 3 h 21"/>
                  <a:gd name="T38" fmla="*/ 31 w 118"/>
                  <a:gd name="T39" fmla="*/ 0 h 21"/>
                  <a:gd name="T40" fmla="*/ 25 w 118"/>
                  <a:gd name="T41" fmla="*/ 0 h 21"/>
                  <a:gd name="T42" fmla="*/ 18 w 118"/>
                  <a:gd name="T43" fmla="*/ 0 h 21"/>
                  <a:gd name="T44" fmla="*/ 12 w 118"/>
                  <a:gd name="T45" fmla="*/ 3 h 21"/>
                  <a:gd name="T46" fmla="*/ 6 w 118"/>
                  <a:gd name="T47" fmla="*/ 7 h 21"/>
                  <a:gd name="T48" fmla="*/ 0 w 118"/>
                  <a:gd name="T49" fmla="*/ 15 h 21"/>
                  <a:gd name="T50" fmla="*/ 116 w 118"/>
                  <a:gd name="T5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21">
                    <a:moveTo>
                      <a:pt x="116" y="21"/>
                    </a:moveTo>
                    <a:lnTo>
                      <a:pt x="117" y="21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7" y="17"/>
                    </a:lnTo>
                    <a:lnTo>
                      <a:pt x="111" y="10"/>
                    </a:lnTo>
                    <a:lnTo>
                      <a:pt x="101" y="4"/>
                    </a:lnTo>
                    <a:lnTo>
                      <a:pt x="84" y="4"/>
                    </a:lnTo>
                    <a:lnTo>
                      <a:pt x="81" y="5"/>
                    </a:lnTo>
                    <a:lnTo>
                      <a:pt x="73" y="6"/>
                    </a:lnTo>
                    <a:lnTo>
                      <a:pt x="65" y="9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5" y="11"/>
                    </a:lnTo>
                    <a:lnTo>
                      <a:pt x="52" y="10"/>
                    </a:lnTo>
                    <a:lnTo>
                      <a:pt x="49" y="9"/>
                    </a:lnTo>
                    <a:lnTo>
                      <a:pt x="44" y="5"/>
                    </a:lnTo>
                    <a:lnTo>
                      <a:pt x="38" y="3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0" y="15"/>
                    </a:lnTo>
                    <a:lnTo>
                      <a:pt x="116" y="2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Freeform 200"/>
              <p:cNvSpPr>
                <a:spLocks/>
              </p:cNvSpPr>
              <p:nvPr/>
            </p:nvSpPr>
            <p:spPr bwMode="auto">
              <a:xfrm>
                <a:off x="1943" y="1713"/>
                <a:ext cx="45" cy="45"/>
              </a:xfrm>
              <a:custGeom>
                <a:avLst/>
                <a:gdLst>
                  <a:gd name="T0" fmla="*/ 65 w 136"/>
                  <a:gd name="T1" fmla="*/ 9 h 134"/>
                  <a:gd name="T2" fmla="*/ 54 w 136"/>
                  <a:gd name="T3" fmla="*/ 3 h 134"/>
                  <a:gd name="T4" fmla="*/ 41 w 136"/>
                  <a:gd name="T5" fmla="*/ 0 h 134"/>
                  <a:gd name="T6" fmla="*/ 28 w 136"/>
                  <a:gd name="T7" fmla="*/ 3 h 134"/>
                  <a:gd name="T8" fmla="*/ 16 w 136"/>
                  <a:gd name="T9" fmla="*/ 15 h 134"/>
                  <a:gd name="T10" fmla="*/ 11 w 136"/>
                  <a:gd name="T11" fmla="*/ 23 h 134"/>
                  <a:gd name="T12" fmla="*/ 1 w 136"/>
                  <a:gd name="T13" fmla="*/ 44 h 134"/>
                  <a:gd name="T14" fmla="*/ 0 w 136"/>
                  <a:gd name="T15" fmla="*/ 70 h 134"/>
                  <a:gd name="T16" fmla="*/ 11 w 136"/>
                  <a:gd name="T17" fmla="*/ 104 h 134"/>
                  <a:gd name="T18" fmla="*/ 23 w 136"/>
                  <a:gd name="T19" fmla="*/ 122 h 134"/>
                  <a:gd name="T20" fmla="*/ 26 w 136"/>
                  <a:gd name="T21" fmla="*/ 124 h 134"/>
                  <a:gd name="T22" fmla="*/ 34 w 136"/>
                  <a:gd name="T23" fmla="*/ 129 h 134"/>
                  <a:gd name="T24" fmla="*/ 46 w 136"/>
                  <a:gd name="T25" fmla="*/ 132 h 134"/>
                  <a:gd name="T26" fmla="*/ 59 w 136"/>
                  <a:gd name="T27" fmla="*/ 124 h 134"/>
                  <a:gd name="T28" fmla="*/ 60 w 136"/>
                  <a:gd name="T29" fmla="*/ 123 h 134"/>
                  <a:gd name="T30" fmla="*/ 72 w 136"/>
                  <a:gd name="T31" fmla="*/ 124 h 134"/>
                  <a:gd name="T32" fmla="*/ 81 w 136"/>
                  <a:gd name="T33" fmla="*/ 129 h 134"/>
                  <a:gd name="T34" fmla="*/ 93 w 136"/>
                  <a:gd name="T35" fmla="*/ 134 h 134"/>
                  <a:gd name="T36" fmla="*/ 115 w 136"/>
                  <a:gd name="T37" fmla="*/ 124 h 134"/>
                  <a:gd name="T38" fmla="*/ 118 w 136"/>
                  <a:gd name="T39" fmla="*/ 122 h 134"/>
                  <a:gd name="T40" fmla="*/ 132 w 136"/>
                  <a:gd name="T41" fmla="*/ 105 h 134"/>
                  <a:gd name="T42" fmla="*/ 136 w 136"/>
                  <a:gd name="T43" fmla="*/ 94 h 134"/>
                  <a:gd name="T44" fmla="*/ 124 w 136"/>
                  <a:gd name="T45" fmla="*/ 83 h 134"/>
                  <a:gd name="T46" fmla="*/ 113 w 136"/>
                  <a:gd name="T47" fmla="*/ 59 h 134"/>
                  <a:gd name="T48" fmla="*/ 115 w 136"/>
                  <a:gd name="T49" fmla="*/ 52 h 134"/>
                  <a:gd name="T50" fmla="*/ 118 w 136"/>
                  <a:gd name="T51" fmla="*/ 40 h 134"/>
                  <a:gd name="T52" fmla="*/ 124 w 136"/>
                  <a:gd name="T53" fmla="*/ 29 h 134"/>
                  <a:gd name="T54" fmla="*/ 130 w 136"/>
                  <a:gd name="T55" fmla="*/ 23 h 134"/>
                  <a:gd name="T56" fmla="*/ 134 w 136"/>
                  <a:gd name="T57" fmla="*/ 21 h 134"/>
                  <a:gd name="T58" fmla="*/ 127 w 136"/>
                  <a:gd name="T59" fmla="*/ 10 h 134"/>
                  <a:gd name="T60" fmla="*/ 100 w 136"/>
                  <a:gd name="T61" fmla="*/ 4 h 134"/>
                  <a:gd name="T62" fmla="*/ 97 w 136"/>
                  <a:gd name="T63" fmla="*/ 5 h 134"/>
                  <a:gd name="T64" fmla="*/ 81 w 136"/>
                  <a:gd name="T65" fmla="*/ 9 h 134"/>
                  <a:gd name="T66" fmla="*/ 76 w 136"/>
                  <a:gd name="T67" fmla="*/ 12 h 134"/>
                  <a:gd name="T68" fmla="*/ 71 w 136"/>
                  <a:gd name="T69" fmla="*/ 11 h 134"/>
                  <a:gd name="T70" fmla="*/ 65 w 136"/>
                  <a:gd name="T71" fmla="*/ 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134">
                    <a:moveTo>
                      <a:pt x="65" y="9"/>
                    </a:moveTo>
                    <a:lnTo>
                      <a:pt x="65" y="9"/>
                    </a:lnTo>
                    <a:lnTo>
                      <a:pt x="60" y="5"/>
                    </a:lnTo>
                    <a:lnTo>
                      <a:pt x="54" y="3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22" y="7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1" y="23"/>
                    </a:lnTo>
                    <a:lnTo>
                      <a:pt x="6" y="33"/>
                    </a:lnTo>
                    <a:lnTo>
                      <a:pt x="1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1" y="104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4" y="123"/>
                    </a:lnTo>
                    <a:lnTo>
                      <a:pt x="26" y="124"/>
                    </a:lnTo>
                    <a:lnTo>
                      <a:pt x="30" y="127"/>
                    </a:lnTo>
                    <a:lnTo>
                      <a:pt x="34" y="129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2" y="129"/>
                    </a:lnTo>
                    <a:lnTo>
                      <a:pt x="59" y="124"/>
                    </a:lnTo>
                    <a:lnTo>
                      <a:pt x="59" y="124"/>
                    </a:lnTo>
                    <a:lnTo>
                      <a:pt x="60" y="123"/>
                    </a:lnTo>
                    <a:lnTo>
                      <a:pt x="65" y="123"/>
                    </a:lnTo>
                    <a:lnTo>
                      <a:pt x="72" y="124"/>
                    </a:lnTo>
                    <a:lnTo>
                      <a:pt x="81" y="129"/>
                    </a:lnTo>
                    <a:lnTo>
                      <a:pt x="81" y="129"/>
                    </a:lnTo>
                    <a:lnTo>
                      <a:pt x="84" y="131"/>
                    </a:lnTo>
                    <a:lnTo>
                      <a:pt x="93" y="134"/>
                    </a:lnTo>
                    <a:lnTo>
                      <a:pt x="104" y="133"/>
                    </a:lnTo>
                    <a:lnTo>
                      <a:pt x="115" y="124"/>
                    </a:lnTo>
                    <a:lnTo>
                      <a:pt x="115" y="124"/>
                    </a:lnTo>
                    <a:lnTo>
                      <a:pt x="118" y="122"/>
                    </a:lnTo>
                    <a:lnTo>
                      <a:pt x="124" y="115"/>
                    </a:lnTo>
                    <a:lnTo>
                      <a:pt x="132" y="105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3" y="92"/>
                    </a:lnTo>
                    <a:lnTo>
                      <a:pt x="124" y="83"/>
                    </a:lnTo>
                    <a:lnTo>
                      <a:pt x="117" y="73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6" y="46"/>
                    </a:lnTo>
                    <a:lnTo>
                      <a:pt x="118" y="40"/>
                    </a:lnTo>
                    <a:lnTo>
                      <a:pt x="121" y="34"/>
                    </a:lnTo>
                    <a:lnTo>
                      <a:pt x="124" y="29"/>
                    </a:lnTo>
                    <a:lnTo>
                      <a:pt x="128" y="25"/>
                    </a:lnTo>
                    <a:lnTo>
                      <a:pt x="130" y="23"/>
                    </a:lnTo>
                    <a:lnTo>
                      <a:pt x="134" y="21"/>
                    </a:lnTo>
                    <a:lnTo>
                      <a:pt x="134" y="21"/>
                    </a:lnTo>
                    <a:lnTo>
                      <a:pt x="133" y="17"/>
                    </a:lnTo>
                    <a:lnTo>
                      <a:pt x="127" y="10"/>
                    </a:lnTo>
                    <a:lnTo>
                      <a:pt x="117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7" y="5"/>
                    </a:lnTo>
                    <a:lnTo>
                      <a:pt x="89" y="6"/>
                    </a:lnTo>
                    <a:lnTo>
                      <a:pt x="81" y="9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1" y="11"/>
                    </a:lnTo>
                    <a:lnTo>
                      <a:pt x="68" y="10"/>
                    </a:lnTo>
                    <a:lnTo>
                      <a:pt x="6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Freeform 201"/>
              <p:cNvSpPr>
                <a:spLocks/>
              </p:cNvSpPr>
              <p:nvPr/>
            </p:nvSpPr>
            <p:spPr bwMode="auto">
              <a:xfrm>
                <a:off x="1968" y="1701"/>
                <a:ext cx="11" cy="13"/>
              </a:xfrm>
              <a:custGeom>
                <a:avLst/>
                <a:gdLst>
                  <a:gd name="T0" fmla="*/ 35 w 35"/>
                  <a:gd name="T1" fmla="*/ 0 h 39"/>
                  <a:gd name="T2" fmla="*/ 27 w 35"/>
                  <a:gd name="T3" fmla="*/ 1 h 39"/>
                  <a:gd name="T4" fmla="*/ 21 w 35"/>
                  <a:gd name="T5" fmla="*/ 3 h 39"/>
                  <a:gd name="T6" fmla="*/ 15 w 35"/>
                  <a:gd name="T7" fmla="*/ 6 h 39"/>
                  <a:gd name="T8" fmla="*/ 10 w 35"/>
                  <a:gd name="T9" fmla="*/ 10 h 39"/>
                  <a:gd name="T10" fmla="*/ 6 w 35"/>
                  <a:gd name="T11" fmla="*/ 14 h 39"/>
                  <a:gd name="T12" fmla="*/ 2 w 35"/>
                  <a:gd name="T13" fmla="*/ 22 h 39"/>
                  <a:gd name="T14" fmla="*/ 1 w 35"/>
                  <a:gd name="T15" fmla="*/ 29 h 39"/>
                  <a:gd name="T16" fmla="*/ 0 w 35"/>
                  <a:gd name="T17" fmla="*/ 39 h 39"/>
                  <a:gd name="T18" fmla="*/ 1 w 35"/>
                  <a:gd name="T19" fmla="*/ 39 h 39"/>
                  <a:gd name="T20" fmla="*/ 4 w 35"/>
                  <a:gd name="T21" fmla="*/ 39 h 39"/>
                  <a:gd name="T22" fmla="*/ 9 w 35"/>
                  <a:gd name="T23" fmla="*/ 39 h 39"/>
                  <a:gd name="T24" fmla="*/ 15 w 35"/>
                  <a:gd name="T25" fmla="*/ 36 h 39"/>
                  <a:gd name="T26" fmla="*/ 23 w 35"/>
                  <a:gd name="T27" fmla="*/ 31 h 39"/>
                  <a:gd name="T28" fmla="*/ 27 w 35"/>
                  <a:gd name="T29" fmla="*/ 25 h 39"/>
                  <a:gd name="T30" fmla="*/ 32 w 35"/>
                  <a:gd name="T31" fmla="*/ 14 h 39"/>
                  <a:gd name="T32" fmla="*/ 35 w 35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4" y="39"/>
                    </a:lnTo>
                    <a:lnTo>
                      <a:pt x="9" y="39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32" y="1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Freeform 202"/>
              <p:cNvSpPr>
                <a:spLocks/>
              </p:cNvSpPr>
              <p:nvPr/>
            </p:nvSpPr>
            <p:spPr bwMode="auto">
              <a:xfrm>
                <a:off x="1968" y="1701"/>
                <a:ext cx="11" cy="13"/>
              </a:xfrm>
              <a:custGeom>
                <a:avLst/>
                <a:gdLst>
                  <a:gd name="T0" fmla="*/ 35 w 35"/>
                  <a:gd name="T1" fmla="*/ 0 h 39"/>
                  <a:gd name="T2" fmla="*/ 35 w 35"/>
                  <a:gd name="T3" fmla="*/ 0 h 39"/>
                  <a:gd name="T4" fmla="*/ 27 w 35"/>
                  <a:gd name="T5" fmla="*/ 1 h 39"/>
                  <a:gd name="T6" fmla="*/ 21 w 35"/>
                  <a:gd name="T7" fmla="*/ 3 h 39"/>
                  <a:gd name="T8" fmla="*/ 15 w 35"/>
                  <a:gd name="T9" fmla="*/ 6 h 39"/>
                  <a:gd name="T10" fmla="*/ 10 w 35"/>
                  <a:gd name="T11" fmla="*/ 10 h 39"/>
                  <a:gd name="T12" fmla="*/ 6 w 35"/>
                  <a:gd name="T13" fmla="*/ 14 h 39"/>
                  <a:gd name="T14" fmla="*/ 2 w 35"/>
                  <a:gd name="T15" fmla="*/ 22 h 39"/>
                  <a:gd name="T16" fmla="*/ 1 w 35"/>
                  <a:gd name="T17" fmla="*/ 29 h 39"/>
                  <a:gd name="T18" fmla="*/ 0 w 35"/>
                  <a:gd name="T19" fmla="*/ 39 h 39"/>
                  <a:gd name="T20" fmla="*/ 0 w 35"/>
                  <a:gd name="T21" fmla="*/ 39 h 39"/>
                  <a:gd name="T22" fmla="*/ 1 w 35"/>
                  <a:gd name="T23" fmla="*/ 39 h 39"/>
                  <a:gd name="T24" fmla="*/ 4 w 35"/>
                  <a:gd name="T25" fmla="*/ 39 h 39"/>
                  <a:gd name="T26" fmla="*/ 9 w 35"/>
                  <a:gd name="T27" fmla="*/ 39 h 39"/>
                  <a:gd name="T28" fmla="*/ 15 w 35"/>
                  <a:gd name="T29" fmla="*/ 36 h 39"/>
                  <a:gd name="T30" fmla="*/ 23 w 35"/>
                  <a:gd name="T31" fmla="*/ 31 h 39"/>
                  <a:gd name="T32" fmla="*/ 27 w 35"/>
                  <a:gd name="T33" fmla="*/ 25 h 39"/>
                  <a:gd name="T34" fmla="*/ 32 w 35"/>
                  <a:gd name="T35" fmla="*/ 14 h 39"/>
                  <a:gd name="T36" fmla="*/ 35 w 35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35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4" y="39"/>
                    </a:lnTo>
                    <a:lnTo>
                      <a:pt x="9" y="39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32" y="14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Freeform 203"/>
              <p:cNvSpPr>
                <a:spLocks/>
              </p:cNvSpPr>
              <p:nvPr/>
            </p:nvSpPr>
            <p:spPr bwMode="auto">
              <a:xfrm>
                <a:off x="1997" y="1003"/>
                <a:ext cx="844" cy="682"/>
              </a:xfrm>
              <a:custGeom>
                <a:avLst/>
                <a:gdLst>
                  <a:gd name="T0" fmla="*/ 190 w 2531"/>
                  <a:gd name="T1" fmla="*/ 2 h 2045"/>
                  <a:gd name="T2" fmla="*/ 185 w 2531"/>
                  <a:gd name="T3" fmla="*/ 1 h 2045"/>
                  <a:gd name="T4" fmla="*/ 174 w 2531"/>
                  <a:gd name="T5" fmla="*/ 0 h 2045"/>
                  <a:gd name="T6" fmla="*/ 157 w 2531"/>
                  <a:gd name="T7" fmla="*/ 0 h 2045"/>
                  <a:gd name="T8" fmla="*/ 139 w 2531"/>
                  <a:gd name="T9" fmla="*/ 2 h 2045"/>
                  <a:gd name="T10" fmla="*/ 121 w 2531"/>
                  <a:gd name="T11" fmla="*/ 11 h 2045"/>
                  <a:gd name="T12" fmla="*/ 105 w 2531"/>
                  <a:gd name="T13" fmla="*/ 24 h 2045"/>
                  <a:gd name="T14" fmla="*/ 95 w 2531"/>
                  <a:gd name="T15" fmla="*/ 44 h 2045"/>
                  <a:gd name="T16" fmla="*/ 93 w 2531"/>
                  <a:gd name="T17" fmla="*/ 76 h 2045"/>
                  <a:gd name="T18" fmla="*/ 5 w 2531"/>
                  <a:gd name="T19" fmla="*/ 1774 h 2045"/>
                  <a:gd name="T20" fmla="*/ 4 w 2531"/>
                  <a:gd name="T21" fmla="*/ 1781 h 2045"/>
                  <a:gd name="T22" fmla="*/ 1 w 2531"/>
                  <a:gd name="T23" fmla="*/ 1801 h 2045"/>
                  <a:gd name="T24" fmla="*/ 0 w 2531"/>
                  <a:gd name="T25" fmla="*/ 1830 h 2045"/>
                  <a:gd name="T26" fmla="*/ 1 w 2531"/>
                  <a:gd name="T27" fmla="*/ 1864 h 2045"/>
                  <a:gd name="T28" fmla="*/ 7 w 2531"/>
                  <a:gd name="T29" fmla="*/ 1898 h 2045"/>
                  <a:gd name="T30" fmla="*/ 19 w 2531"/>
                  <a:gd name="T31" fmla="*/ 1927 h 2045"/>
                  <a:gd name="T32" fmla="*/ 41 w 2531"/>
                  <a:gd name="T33" fmla="*/ 1950 h 2045"/>
                  <a:gd name="T34" fmla="*/ 74 w 2531"/>
                  <a:gd name="T35" fmla="*/ 1960 h 2045"/>
                  <a:gd name="T36" fmla="*/ 2345 w 2531"/>
                  <a:gd name="T37" fmla="*/ 2043 h 2045"/>
                  <a:gd name="T38" fmla="*/ 2350 w 2531"/>
                  <a:gd name="T39" fmla="*/ 2044 h 2045"/>
                  <a:gd name="T40" fmla="*/ 2362 w 2531"/>
                  <a:gd name="T41" fmla="*/ 2045 h 2045"/>
                  <a:gd name="T42" fmla="*/ 2380 w 2531"/>
                  <a:gd name="T43" fmla="*/ 2044 h 2045"/>
                  <a:gd name="T44" fmla="*/ 2400 w 2531"/>
                  <a:gd name="T45" fmla="*/ 2038 h 2045"/>
                  <a:gd name="T46" fmla="*/ 2419 w 2531"/>
                  <a:gd name="T47" fmla="*/ 2024 h 2045"/>
                  <a:gd name="T48" fmla="*/ 2436 w 2531"/>
                  <a:gd name="T49" fmla="*/ 1998 h 2045"/>
                  <a:gd name="T50" fmla="*/ 2447 w 2531"/>
                  <a:gd name="T51" fmla="*/ 1960 h 2045"/>
                  <a:gd name="T52" fmla="*/ 2449 w 2531"/>
                  <a:gd name="T53" fmla="*/ 1904 h 2045"/>
                  <a:gd name="T54" fmla="*/ 2531 w 2531"/>
                  <a:gd name="T55" fmla="*/ 91 h 2045"/>
                  <a:gd name="T56" fmla="*/ 2531 w 2531"/>
                  <a:gd name="T57" fmla="*/ 89 h 2045"/>
                  <a:gd name="T58" fmla="*/ 2530 w 2531"/>
                  <a:gd name="T59" fmla="*/ 81 h 2045"/>
                  <a:gd name="T60" fmla="*/ 2526 w 2531"/>
                  <a:gd name="T61" fmla="*/ 71 h 2045"/>
                  <a:gd name="T62" fmla="*/ 2518 w 2531"/>
                  <a:gd name="T63" fmla="*/ 58 h 2045"/>
                  <a:gd name="T64" fmla="*/ 2503 w 2531"/>
                  <a:gd name="T65" fmla="*/ 46 h 2045"/>
                  <a:gd name="T66" fmla="*/ 2482 w 2531"/>
                  <a:gd name="T67" fmla="*/ 36 h 2045"/>
                  <a:gd name="T68" fmla="*/ 2450 w 2531"/>
                  <a:gd name="T69" fmla="*/ 27 h 2045"/>
                  <a:gd name="T70" fmla="*/ 2409 w 2531"/>
                  <a:gd name="T71" fmla="*/ 25 h 2045"/>
                  <a:gd name="T72" fmla="*/ 190 w 2531"/>
                  <a:gd name="T73" fmla="*/ 2 h 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31" h="2045">
                    <a:moveTo>
                      <a:pt x="190" y="2"/>
                    </a:moveTo>
                    <a:lnTo>
                      <a:pt x="185" y="1"/>
                    </a:lnTo>
                    <a:lnTo>
                      <a:pt x="174" y="0"/>
                    </a:lnTo>
                    <a:lnTo>
                      <a:pt x="157" y="0"/>
                    </a:lnTo>
                    <a:lnTo>
                      <a:pt x="139" y="2"/>
                    </a:lnTo>
                    <a:lnTo>
                      <a:pt x="121" y="11"/>
                    </a:lnTo>
                    <a:lnTo>
                      <a:pt x="105" y="24"/>
                    </a:lnTo>
                    <a:lnTo>
                      <a:pt x="95" y="44"/>
                    </a:lnTo>
                    <a:lnTo>
                      <a:pt x="93" y="76"/>
                    </a:lnTo>
                    <a:lnTo>
                      <a:pt x="5" y="1774"/>
                    </a:lnTo>
                    <a:lnTo>
                      <a:pt x="4" y="1781"/>
                    </a:lnTo>
                    <a:lnTo>
                      <a:pt x="1" y="1801"/>
                    </a:lnTo>
                    <a:lnTo>
                      <a:pt x="0" y="1830"/>
                    </a:lnTo>
                    <a:lnTo>
                      <a:pt x="1" y="1864"/>
                    </a:lnTo>
                    <a:lnTo>
                      <a:pt x="7" y="1898"/>
                    </a:lnTo>
                    <a:lnTo>
                      <a:pt x="19" y="1927"/>
                    </a:lnTo>
                    <a:lnTo>
                      <a:pt x="41" y="1950"/>
                    </a:lnTo>
                    <a:lnTo>
                      <a:pt x="74" y="1960"/>
                    </a:lnTo>
                    <a:lnTo>
                      <a:pt x="2345" y="2043"/>
                    </a:lnTo>
                    <a:lnTo>
                      <a:pt x="2350" y="2044"/>
                    </a:lnTo>
                    <a:lnTo>
                      <a:pt x="2362" y="2045"/>
                    </a:lnTo>
                    <a:lnTo>
                      <a:pt x="2380" y="2044"/>
                    </a:lnTo>
                    <a:lnTo>
                      <a:pt x="2400" y="2038"/>
                    </a:lnTo>
                    <a:lnTo>
                      <a:pt x="2419" y="2024"/>
                    </a:lnTo>
                    <a:lnTo>
                      <a:pt x="2436" y="1998"/>
                    </a:lnTo>
                    <a:lnTo>
                      <a:pt x="2447" y="1960"/>
                    </a:lnTo>
                    <a:lnTo>
                      <a:pt x="2449" y="1904"/>
                    </a:lnTo>
                    <a:lnTo>
                      <a:pt x="2531" y="91"/>
                    </a:lnTo>
                    <a:lnTo>
                      <a:pt x="2531" y="89"/>
                    </a:lnTo>
                    <a:lnTo>
                      <a:pt x="2530" y="81"/>
                    </a:lnTo>
                    <a:lnTo>
                      <a:pt x="2526" y="71"/>
                    </a:lnTo>
                    <a:lnTo>
                      <a:pt x="2518" y="58"/>
                    </a:lnTo>
                    <a:lnTo>
                      <a:pt x="2503" y="46"/>
                    </a:lnTo>
                    <a:lnTo>
                      <a:pt x="2482" y="36"/>
                    </a:lnTo>
                    <a:lnTo>
                      <a:pt x="2450" y="27"/>
                    </a:lnTo>
                    <a:lnTo>
                      <a:pt x="2409" y="25"/>
                    </a:lnTo>
                    <a:lnTo>
                      <a:pt x="19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Freeform 204"/>
              <p:cNvSpPr>
                <a:spLocks/>
              </p:cNvSpPr>
              <p:nvPr/>
            </p:nvSpPr>
            <p:spPr bwMode="auto">
              <a:xfrm>
                <a:off x="1985" y="1638"/>
                <a:ext cx="829" cy="62"/>
              </a:xfrm>
              <a:custGeom>
                <a:avLst/>
                <a:gdLst>
                  <a:gd name="T0" fmla="*/ 35 w 2487"/>
                  <a:gd name="T1" fmla="*/ 0 h 187"/>
                  <a:gd name="T2" fmla="*/ 36 w 2487"/>
                  <a:gd name="T3" fmla="*/ 2 h 187"/>
                  <a:gd name="T4" fmla="*/ 38 w 2487"/>
                  <a:gd name="T5" fmla="*/ 9 h 187"/>
                  <a:gd name="T6" fmla="*/ 42 w 2487"/>
                  <a:gd name="T7" fmla="*/ 18 h 187"/>
                  <a:gd name="T8" fmla="*/ 49 w 2487"/>
                  <a:gd name="T9" fmla="*/ 28 h 187"/>
                  <a:gd name="T10" fmla="*/ 59 w 2487"/>
                  <a:gd name="T11" fmla="*/ 38 h 187"/>
                  <a:gd name="T12" fmla="*/ 72 w 2487"/>
                  <a:gd name="T13" fmla="*/ 47 h 187"/>
                  <a:gd name="T14" fmla="*/ 89 w 2487"/>
                  <a:gd name="T15" fmla="*/ 53 h 187"/>
                  <a:gd name="T16" fmla="*/ 110 w 2487"/>
                  <a:gd name="T17" fmla="*/ 56 h 187"/>
                  <a:gd name="T18" fmla="*/ 2409 w 2487"/>
                  <a:gd name="T19" fmla="*/ 139 h 187"/>
                  <a:gd name="T20" fmla="*/ 2411 w 2487"/>
                  <a:gd name="T21" fmla="*/ 140 h 187"/>
                  <a:gd name="T22" fmla="*/ 2420 w 2487"/>
                  <a:gd name="T23" fmla="*/ 141 h 187"/>
                  <a:gd name="T24" fmla="*/ 2431 w 2487"/>
                  <a:gd name="T25" fmla="*/ 141 h 187"/>
                  <a:gd name="T26" fmla="*/ 2443 w 2487"/>
                  <a:gd name="T27" fmla="*/ 137 h 187"/>
                  <a:gd name="T28" fmla="*/ 2456 w 2487"/>
                  <a:gd name="T29" fmla="*/ 126 h 187"/>
                  <a:gd name="T30" fmla="*/ 2469 w 2487"/>
                  <a:gd name="T31" fmla="*/ 105 h 187"/>
                  <a:gd name="T32" fmla="*/ 2479 w 2487"/>
                  <a:gd name="T33" fmla="*/ 75 h 187"/>
                  <a:gd name="T34" fmla="*/ 2486 w 2487"/>
                  <a:gd name="T35" fmla="*/ 30 h 187"/>
                  <a:gd name="T36" fmla="*/ 2486 w 2487"/>
                  <a:gd name="T37" fmla="*/ 36 h 187"/>
                  <a:gd name="T38" fmla="*/ 2487 w 2487"/>
                  <a:gd name="T39" fmla="*/ 53 h 187"/>
                  <a:gd name="T40" fmla="*/ 2486 w 2487"/>
                  <a:gd name="T41" fmla="*/ 79 h 187"/>
                  <a:gd name="T42" fmla="*/ 2484 w 2487"/>
                  <a:gd name="T43" fmla="*/ 106 h 187"/>
                  <a:gd name="T44" fmla="*/ 2479 w 2487"/>
                  <a:gd name="T45" fmla="*/ 134 h 187"/>
                  <a:gd name="T46" fmla="*/ 2471 w 2487"/>
                  <a:gd name="T47" fmla="*/ 159 h 187"/>
                  <a:gd name="T48" fmla="*/ 2456 w 2487"/>
                  <a:gd name="T49" fmla="*/ 179 h 187"/>
                  <a:gd name="T50" fmla="*/ 2437 w 2487"/>
                  <a:gd name="T51" fmla="*/ 187 h 187"/>
                  <a:gd name="T52" fmla="*/ 0 w 2487"/>
                  <a:gd name="T53" fmla="*/ 104 h 187"/>
                  <a:gd name="T54" fmla="*/ 35 w 2487"/>
                  <a:gd name="T5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87" h="187">
                    <a:moveTo>
                      <a:pt x="35" y="0"/>
                    </a:moveTo>
                    <a:lnTo>
                      <a:pt x="36" y="2"/>
                    </a:lnTo>
                    <a:lnTo>
                      <a:pt x="38" y="9"/>
                    </a:lnTo>
                    <a:lnTo>
                      <a:pt x="42" y="18"/>
                    </a:lnTo>
                    <a:lnTo>
                      <a:pt x="49" y="28"/>
                    </a:lnTo>
                    <a:lnTo>
                      <a:pt x="59" y="38"/>
                    </a:lnTo>
                    <a:lnTo>
                      <a:pt x="72" y="47"/>
                    </a:lnTo>
                    <a:lnTo>
                      <a:pt x="89" y="53"/>
                    </a:lnTo>
                    <a:lnTo>
                      <a:pt x="110" y="56"/>
                    </a:lnTo>
                    <a:lnTo>
                      <a:pt x="2409" y="139"/>
                    </a:lnTo>
                    <a:lnTo>
                      <a:pt x="2411" y="140"/>
                    </a:lnTo>
                    <a:lnTo>
                      <a:pt x="2420" y="141"/>
                    </a:lnTo>
                    <a:lnTo>
                      <a:pt x="2431" y="141"/>
                    </a:lnTo>
                    <a:lnTo>
                      <a:pt x="2443" y="137"/>
                    </a:lnTo>
                    <a:lnTo>
                      <a:pt x="2456" y="126"/>
                    </a:lnTo>
                    <a:lnTo>
                      <a:pt x="2469" y="105"/>
                    </a:lnTo>
                    <a:lnTo>
                      <a:pt x="2479" y="75"/>
                    </a:lnTo>
                    <a:lnTo>
                      <a:pt x="2486" y="30"/>
                    </a:lnTo>
                    <a:lnTo>
                      <a:pt x="2486" y="36"/>
                    </a:lnTo>
                    <a:lnTo>
                      <a:pt x="2487" y="53"/>
                    </a:lnTo>
                    <a:lnTo>
                      <a:pt x="2486" y="79"/>
                    </a:lnTo>
                    <a:lnTo>
                      <a:pt x="2484" y="106"/>
                    </a:lnTo>
                    <a:lnTo>
                      <a:pt x="2479" y="134"/>
                    </a:lnTo>
                    <a:lnTo>
                      <a:pt x="2471" y="159"/>
                    </a:lnTo>
                    <a:lnTo>
                      <a:pt x="2456" y="179"/>
                    </a:lnTo>
                    <a:lnTo>
                      <a:pt x="2437" y="187"/>
                    </a:lnTo>
                    <a:lnTo>
                      <a:pt x="0" y="10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Freeform 205"/>
              <p:cNvSpPr>
                <a:spLocks/>
              </p:cNvSpPr>
              <p:nvPr/>
            </p:nvSpPr>
            <p:spPr bwMode="auto">
              <a:xfrm>
                <a:off x="1994" y="1637"/>
                <a:ext cx="28" cy="22"/>
              </a:xfrm>
              <a:custGeom>
                <a:avLst/>
                <a:gdLst>
                  <a:gd name="T0" fmla="*/ 84 w 84"/>
                  <a:gd name="T1" fmla="*/ 49 h 66"/>
                  <a:gd name="T2" fmla="*/ 84 w 84"/>
                  <a:gd name="T3" fmla="*/ 49 h 66"/>
                  <a:gd name="T4" fmla="*/ 66 w 84"/>
                  <a:gd name="T5" fmla="*/ 47 h 66"/>
                  <a:gd name="T6" fmla="*/ 50 w 84"/>
                  <a:gd name="T7" fmla="*/ 42 h 66"/>
                  <a:gd name="T8" fmla="*/ 39 w 84"/>
                  <a:gd name="T9" fmla="*/ 33 h 66"/>
                  <a:gd name="T10" fmla="*/ 29 w 84"/>
                  <a:gd name="T11" fmla="*/ 24 h 66"/>
                  <a:gd name="T12" fmla="*/ 23 w 84"/>
                  <a:gd name="T13" fmla="*/ 17 h 66"/>
                  <a:gd name="T14" fmla="*/ 21 w 84"/>
                  <a:gd name="T15" fmla="*/ 8 h 66"/>
                  <a:gd name="T16" fmla="*/ 17 w 84"/>
                  <a:gd name="T17" fmla="*/ 1 h 66"/>
                  <a:gd name="T18" fmla="*/ 17 w 84"/>
                  <a:gd name="T19" fmla="*/ 0 h 66"/>
                  <a:gd name="T20" fmla="*/ 0 w 84"/>
                  <a:gd name="T21" fmla="*/ 4 h 66"/>
                  <a:gd name="T22" fmla="*/ 3 w 84"/>
                  <a:gd name="T23" fmla="*/ 8 h 66"/>
                  <a:gd name="T24" fmla="*/ 4 w 84"/>
                  <a:gd name="T25" fmla="*/ 13 h 66"/>
                  <a:gd name="T26" fmla="*/ 9 w 84"/>
                  <a:gd name="T27" fmla="*/ 24 h 66"/>
                  <a:gd name="T28" fmla="*/ 17 w 84"/>
                  <a:gd name="T29" fmla="*/ 36 h 66"/>
                  <a:gd name="T30" fmla="*/ 27 w 84"/>
                  <a:gd name="T31" fmla="*/ 46 h 66"/>
                  <a:gd name="T32" fmla="*/ 43 w 84"/>
                  <a:gd name="T33" fmla="*/ 56 h 66"/>
                  <a:gd name="T34" fmla="*/ 61 w 84"/>
                  <a:gd name="T35" fmla="*/ 64 h 66"/>
                  <a:gd name="T36" fmla="*/ 84 w 84"/>
                  <a:gd name="T37" fmla="*/ 66 h 66"/>
                  <a:gd name="T38" fmla="*/ 84 w 84"/>
                  <a:gd name="T39" fmla="*/ 66 h 66"/>
                  <a:gd name="T40" fmla="*/ 84 w 84"/>
                  <a:gd name="T41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66">
                    <a:moveTo>
                      <a:pt x="84" y="49"/>
                    </a:moveTo>
                    <a:lnTo>
                      <a:pt x="84" y="49"/>
                    </a:lnTo>
                    <a:lnTo>
                      <a:pt x="66" y="47"/>
                    </a:lnTo>
                    <a:lnTo>
                      <a:pt x="50" y="42"/>
                    </a:lnTo>
                    <a:lnTo>
                      <a:pt x="39" y="33"/>
                    </a:lnTo>
                    <a:lnTo>
                      <a:pt x="29" y="24"/>
                    </a:lnTo>
                    <a:lnTo>
                      <a:pt x="23" y="17"/>
                    </a:lnTo>
                    <a:lnTo>
                      <a:pt x="21" y="8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3" y="8"/>
                    </a:lnTo>
                    <a:lnTo>
                      <a:pt x="4" y="13"/>
                    </a:lnTo>
                    <a:lnTo>
                      <a:pt x="9" y="24"/>
                    </a:lnTo>
                    <a:lnTo>
                      <a:pt x="17" y="36"/>
                    </a:lnTo>
                    <a:lnTo>
                      <a:pt x="27" y="46"/>
                    </a:lnTo>
                    <a:lnTo>
                      <a:pt x="43" y="56"/>
                    </a:lnTo>
                    <a:lnTo>
                      <a:pt x="61" y="64"/>
                    </a:lnTo>
                    <a:lnTo>
                      <a:pt x="84" y="66"/>
                    </a:lnTo>
                    <a:lnTo>
                      <a:pt x="84" y="66"/>
                    </a:lnTo>
                    <a:lnTo>
                      <a:pt x="84" y="4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Freeform 206"/>
              <p:cNvSpPr>
                <a:spLocks/>
              </p:cNvSpPr>
              <p:nvPr/>
            </p:nvSpPr>
            <p:spPr bwMode="auto">
              <a:xfrm>
                <a:off x="2022" y="1653"/>
                <a:ext cx="768" cy="34"/>
              </a:xfrm>
              <a:custGeom>
                <a:avLst/>
                <a:gdLst>
                  <a:gd name="T0" fmla="*/ 2303 w 2303"/>
                  <a:gd name="T1" fmla="*/ 85 h 100"/>
                  <a:gd name="T2" fmla="*/ 2299 w 2303"/>
                  <a:gd name="T3" fmla="*/ 83 h 100"/>
                  <a:gd name="T4" fmla="*/ 0 w 2303"/>
                  <a:gd name="T5" fmla="*/ 0 h 100"/>
                  <a:gd name="T6" fmla="*/ 0 w 2303"/>
                  <a:gd name="T7" fmla="*/ 17 h 100"/>
                  <a:gd name="T8" fmla="*/ 2299 w 2303"/>
                  <a:gd name="T9" fmla="*/ 100 h 100"/>
                  <a:gd name="T10" fmla="*/ 2295 w 2303"/>
                  <a:gd name="T11" fmla="*/ 99 h 100"/>
                  <a:gd name="T12" fmla="*/ 2303 w 2303"/>
                  <a:gd name="T13" fmla="*/ 8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3" h="100">
                    <a:moveTo>
                      <a:pt x="2303" y="85"/>
                    </a:moveTo>
                    <a:lnTo>
                      <a:pt x="2299" y="8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299" y="100"/>
                    </a:lnTo>
                    <a:lnTo>
                      <a:pt x="2295" y="99"/>
                    </a:lnTo>
                    <a:lnTo>
                      <a:pt x="2303" y="8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Freeform 207"/>
              <p:cNvSpPr>
                <a:spLocks/>
              </p:cNvSpPr>
              <p:nvPr/>
            </p:nvSpPr>
            <p:spPr bwMode="auto">
              <a:xfrm>
                <a:off x="2787" y="1647"/>
                <a:ext cx="30" cy="41"/>
              </a:xfrm>
              <a:custGeom>
                <a:avLst/>
                <a:gdLst>
                  <a:gd name="T0" fmla="*/ 90 w 90"/>
                  <a:gd name="T1" fmla="*/ 1 h 121"/>
                  <a:gd name="T2" fmla="*/ 73 w 90"/>
                  <a:gd name="T3" fmla="*/ 0 h 121"/>
                  <a:gd name="T4" fmla="*/ 66 w 90"/>
                  <a:gd name="T5" fmla="*/ 44 h 121"/>
                  <a:gd name="T6" fmla="*/ 57 w 90"/>
                  <a:gd name="T7" fmla="*/ 73 h 121"/>
                  <a:gd name="T8" fmla="*/ 45 w 90"/>
                  <a:gd name="T9" fmla="*/ 91 h 121"/>
                  <a:gd name="T10" fmla="*/ 33 w 90"/>
                  <a:gd name="T11" fmla="*/ 100 h 121"/>
                  <a:gd name="T12" fmla="*/ 24 w 90"/>
                  <a:gd name="T13" fmla="*/ 104 h 121"/>
                  <a:gd name="T14" fmla="*/ 15 w 90"/>
                  <a:gd name="T15" fmla="*/ 104 h 121"/>
                  <a:gd name="T16" fmla="*/ 9 w 90"/>
                  <a:gd name="T17" fmla="*/ 103 h 121"/>
                  <a:gd name="T18" fmla="*/ 8 w 90"/>
                  <a:gd name="T19" fmla="*/ 103 h 121"/>
                  <a:gd name="T20" fmla="*/ 0 w 90"/>
                  <a:gd name="T21" fmla="*/ 117 h 121"/>
                  <a:gd name="T22" fmla="*/ 4 w 90"/>
                  <a:gd name="T23" fmla="*/ 120 h 121"/>
                  <a:gd name="T24" fmla="*/ 15 w 90"/>
                  <a:gd name="T25" fmla="*/ 121 h 121"/>
                  <a:gd name="T26" fmla="*/ 27 w 90"/>
                  <a:gd name="T27" fmla="*/ 121 h 121"/>
                  <a:gd name="T28" fmla="*/ 43 w 90"/>
                  <a:gd name="T29" fmla="*/ 115 h 121"/>
                  <a:gd name="T30" fmla="*/ 57 w 90"/>
                  <a:gd name="T31" fmla="*/ 103 h 121"/>
                  <a:gd name="T32" fmla="*/ 72 w 90"/>
                  <a:gd name="T33" fmla="*/ 80 h 121"/>
                  <a:gd name="T34" fmla="*/ 82 w 90"/>
                  <a:gd name="T35" fmla="*/ 48 h 121"/>
                  <a:gd name="T36" fmla="*/ 90 w 90"/>
                  <a:gd name="T37" fmla="*/ 2 h 121"/>
                  <a:gd name="T38" fmla="*/ 73 w 90"/>
                  <a:gd name="T39" fmla="*/ 1 h 121"/>
                  <a:gd name="T40" fmla="*/ 90 w 90"/>
                  <a:gd name="T41" fmla="*/ 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21">
                    <a:moveTo>
                      <a:pt x="90" y="1"/>
                    </a:moveTo>
                    <a:lnTo>
                      <a:pt x="73" y="0"/>
                    </a:lnTo>
                    <a:lnTo>
                      <a:pt x="66" y="44"/>
                    </a:lnTo>
                    <a:lnTo>
                      <a:pt x="57" y="73"/>
                    </a:lnTo>
                    <a:lnTo>
                      <a:pt x="45" y="91"/>
                    </a:lnTo>
                    <a:lnTo>
                      <a:pt x="33" y="100"/>
                    </a:lnTo>
                    <a:lnTo>
                      <a:pt x="24" y="104"/>
                    </a:lnTo>
                    <a:lnTo>
                      <a:pt x="15" y="104"/>
                    </a:lnTo>
                    <a:lnTo>
                      <a:pt x="9" y="103"/>
                    </a:lnTo>
                    <a:lnTo>
                      <a:pt x="8" y="103"/>
                    </a:lnTo>
                    <a:lnTo>
                      <a:pt x="0" y="117"/>
                    </a:lnTo>
                    <a:lnTo>
                      <a:pt x="4" y="120"/>
                    </a:lnTo>
                    <a:lnTo>
                      <a:pt x="15" y="121"/>
                    </a:lnTo>
                    <a:lnTo>
                      <a:pt x="27" y="121"/>
                    </a:lnTo>
                    <a:lnTo>
                      <a:pt x="43" y="115"/>
                    </a:lnTo>
                    <a:lnTo>
                      <a:pt x="57" y="103"/>
                    </a:lnTo>
                    <a:lnTo>
                      <a:pt x="72" y="80"/>
                    </a:lnTo>
                    <a:lnTo>
                      <a:pt x="82" y="48"/>
                    </a:lnTo>
                    <a:lnTo>
                      <a:pt x="90" y="2"/>
                    </a:lnTo>
                    <a:lnTo>
                      <a:pt x="73" y="1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Freeform 208"/>
              <p:cNvSpPr>
                <a:spLocks/>
              </p:cNvSpPr>
              <p:nvPr/>
            </p:nvSpPr>
            <p:spPr bwMode="auto">
              <a:xfrm>
                <a:off x="2797" y="1648"/>
                <a:ext cx="20" cy="55"/>
              </a:xfrm>
              <a:custGeom>
                <a:avLst/>
                <a:gdLst>
                  <a:gd name="T0" fmla="*/ 1 w 60"/>
                  <a:gd name="T1" fmla="*/ 166 h 166"/>
                  <a:gd name="T2" fmla="*/ 2 w 60"/>
                  <a:gd name="T3" fmla="*/ 166 h 166"/>
                  <a:gd name="T4" fmla="*/ 25 w 60"/>
                  <a:gd name="T5" fmla="*/ 155 h 166"/>
                  <a:gd name="T6" fmla="*/ 42 w 60"/>
                  <a:gd name="T7" fmla="*/ 133 h 166"/>
                  <a:gd name="T8" fmla="*/ 51 w 60"/>
                  <a:gd name="T9" fmla="*/ 107 h 166"/>
                  <a:gd name="T10" fmla="*/ 56 w 60"/>
                  <a:gd name="T11" fmla="*/ 78 h 166"/>
                  <a:gd name="T12" fmla="*/ 59 w 60"/>
                  <a:gd name="T13" fmla="*/ 49 h 166"/>
                  <a:gd name="T14" fmla="*/ 60 w 60"/>
                  <a:gd name="T15" fmla="*/ 23 h 166"/>
                  <a:gd name="T16" fmla="*/ 59 w 60"/>
                  <a:gd name="T17" fmla="*/ 6 h 166"/>
                  <a:gd name="T18" fmla="*/ 59 w 60"/>
                  <a:gd name="T19" fmla="*/ 0 h 166"/>
                  <a:gd name="T20" fmla="*/ 42 w 60"/>
                  <a:gd name="T21" fmla="*/ 0 h 166"/>
                  <a:gd name="T22" fmla="*/ 42 w 60"/>
                  <a:gd name="T23" fmla="*/ 6 h 166"/>
                  <a:gd name="T24" fmla="*/ 43 w 60"/>
                  <a:gd name="T25" fmla="*/ 23 h 166"/>
                  <a:gd name="T26" fmla="*/ 42 w 60"/>
                  <a:gd name="T27" fmla="*/ 49 h 166"/>
                  <a:gd name="T28" fmla="*/ 39 w 60"/>
                  <a:gd name="T29" fmla="*/ 75 h 166"/>
                  <a:gd name="T30" fmla="*/ 35 w 60"/>
                  <a:gd name="T31" fmla="*/ 102 h 166"/>
                  <a:gd name="T32" fmla="*/ 27 w 60"/>
                  <a:gd name="T33" fmla="*/ 126 h 166"/>
                  <a:gd name="T34" fmla="*/ 15 w 60"/>
                  <a:gd name="T35" fmla="*/ 143 h 166"/>
                  <a:gd name="T36" fmla="*/ 0 w 60"/>
                  <a:gd name="T37" fmla="*/ 149 h 166"/>
                  <a:gd name="T38" fmla="*/ 1 w 60"/>
                  <a:gd name="T39" fmla="*/ 149 h 166"/>
                  <a:gd name="T40" fmla="*/ 1 w 60"/>
                  <a:gd name="T4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66">
                    <a:moveTo>
                      <a:pt x="1" y="166"/>
                    </a:moveTo>
                    <a:lnTo>
                      <a:pt x="2" y="166"/>
                    </a:lnTo>
                    <a:lnTo>
                      <a:pt x="25" y="155"/>
                    </a:lnTo>
                    <a:lnTo>
                      <a:pt x="42" y="133"/>
                    </a:lnTo>
                    <a:lnTo>
                      <a:pt x="51" y="107"/>
                    </a:lnTo>
                    <a:lnTo>
                      <a:pt x="56" y="78"/>
                    </a:lnTo>
                    <a:lnTo>
                      <a:pt x="59" y="49"/>
                    </a:lnTo>
                    <a:lnTo>
                      <a:pt x="60" y="23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3" y="23"/>
                    </a:lnTo>
                    <a:lnTo>
                      <a:pt x="42" y="49"/>
                    </a:lnTo>
                    <a:lnTo>
                      <a:pt x="39" y="75"/>
                    </a:lnTo>
                    <a:lnTo>
                      <a:pt x="35" y="102"/>
                    </a:lnTo>
                    <a:lnTo>
                      <a:pt x="27" y="126"/>
                    </a:lnTo>
                    <a:lnTo>
                      <a:pt x="15" y="143"/>
                    </a:lnTo>
                    <a:lnTo>
                      <a:pt x="0" y="149"/>
                    </a:lnTo>
                    <a:lnTo>
                      <a:pt x="1" y="149"/>
                    </a:lnTo>
                    <a:lnTo>
                      <a:pt x="1" y="16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Freeform 209"/>
              <p:cNvSpPr>
                <a:spLocks/>
              </p:cNvSpPr>
              <p:nvPr/>
            </p:nvSpPr>
            <p:spPr bwMode="auto">
              <a:xfrm>
                <a:off x="1982" y="1669"/>
                <a:ext cx="816" cy="34"/>
              </a:xfrm>
              <a:custGeom>
                <a:avLst/>
                <a:gdLst>
                  <a:gd name="T0" fmla="*/ 0 w 2446"/>
                  <a:gd name="T1" fmla="*/ 7 h 101"/>
                  <a:gd name="T2" fmla="*/ 9 w 2446"/>
                  <a:gd name="T3" fmla="*/ 17 h 101"/>
                  <a:gd name="T4" fmla="*/ 2446 w 2446"/>
                  <a:gd name="T5" fmla="*/ 101 h 101"/>
                  <a:gd name="T6" fmla="*/ 2446 w 2446"/>
                  <a:gd name="T7" fmla="*/ 84 h 101"/>
                  <a:gd name="T8" fmla="*/ 9 w 2446"/>
                  <a:gd name="T9" fmla="*/ 0 h 101"/>
                  <a:gd name="T10" fmla="*/ 17 w 2446"/>
                  <a:gd name="T11" fmla="*/ 11 h 101"/>
                  <a:gd name="T12" fmla="*/ 0 w 2446"/>
                  <a:gd name="T13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6" h="101">
                    <a:moveTo>
                      <a:pt x="0" y="7"/>
                    </a:moveTo>
                    <a:lnTo>
                      <a:pt x="9" y="17"/>
                    </a:lnTo>
                    <a:lnTo>
                      <a:pt x="2446" y="101"/>
                    </a:lnTo>
                    <a:lnTo>
                      <a:pt x="2446" y="84"/>
                    </a:lnTo>
                    <a:lnTo>
                      <a:pt x="9" y="0"/>
                    </a:lnTo>
                    <a:lnTo>
                      <a:pt x="17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10"/>
            <p:cNvGrpSpPr>
              <a:grpSpLocks/>
            </p:cNvGrpSpPr>
            <p:nvPr/>
          </p:nvGrpSpPr>
          <p:grpSpPr bwMode="auto">
            <a:xfrm>
              <a:off x="1689" y="1628"/>
              <a:ext cx="2621" cy="1388"/>
              <a:chOff x="1689" y="1628"/>
              <a:chExt cx="2621" cy="1388"/>
            </a:xfrm>
          </p:grpSpPr>
          <p:sp>
            <p:nvSpPr>
              <p:cNvPr id="1151" name="Freeform 211"/>
              <p:cNvSpPr>
                <a:spLocks/>
              </p:cNvSpPr>
              <p:nvPr/>
            </p:nvSpPr>
            <p:spPr bwMode="auto">
              <a:xfrm>
                <a:off x="1982" y="1628"/>
                <a:ext cx="18" cy="45"/>
              </a:xfrm>
              <a:custGeom>
                <a:avLst/>
                <a:gdLst>
                  <a:gd name="T0" fmla="*/ 52 w 52"/>
                  <a:gd name="T1" fmla="*/ 27 h 135"/>
                  <a:gd name="T2" fmla="*/ 35 w 52"/>
                  <a:gd name="T3" fmla="*/ 27 h 135"/>
                  <a:gd name="T4" fmla="*/ 0 w 52"/>
                  <a:gd name="T5" fmla="*/ 131 h 135"/>
                  <a:gd name="T6" fmla="*/ 17 w 52"/>
                  <a:gd name="T7" fmla="*/ 135 h 135"/>
                  <a:gd name="T8" fmla="*/ 52 w 52"/>
                  <a:gd name="T9" fmla="*/ 31 h 135"/>
                  <a:gd name="T10" fmla="*/ 35 w 52"/>
                  <a:gd name="T11" fmla="*/ 31 h 135"/>
                  <a:gd name="T12" fmla="*/ 52 w 52"/>
                  <a:gd name="T13" fmla="*/ 27 h 135"/>
                  <a:gd name="T14" fmla="*/ 45 w 52"/>
                  <a:gd name="T15" fmla="*/ 0 h 135"/>
                  <a:gd name="T16" fmla="*/ 35 w 52"/>
                  <a:gd name="T17" fmla="*/ 27 h 135"/>
                  <a:gd name="T18" fmla="*/ 52 w 52"/>
                  <a:gd name="T19" fmla="*/ 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35">
                    <a:moveTo>
                      <a:pt x="52" y="27"/>
                    </a:moveTo>
                    <a:lnTo>
                      <a:pt x="35" y="27"/>
                    </a:lnTo>
                    <a:lnTo>
                      <a:pt x="0" y="131"/>
                    </a:lnTo>
                    <a:lnTo>
                      <a:pt x="17" y="135"/>
                    </a:lnTo>
                    <a:lnTo>
                      <a:pt x="52" y="31"/>
                    </a:lnTo>
                    <a:lnTo>
                      <a:pt x="35" y="31"/>
                    </a:lnTo>
                    <a:lnTo>
                      <a:pt x="52" y="27"/>
                    </a:lnTo>
                    <a:lnTo>
                      <a:pt x="45" y="0"/>
                    </a:lnTo>
                    <a:lnTo>
                      <a:pt x="35" y="27"/>
                    </a:lnTo>
                    <a:lnTo>
                      <a:pt x="52" y="27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212"/>
              <p:cNvSpPr>
                <a:spLocks/>
              </p:cNvSpPr>
              <p:nvPr/>
            </p:nvSpPr>
            <p:spPr bwMode="auto">
              <a:xfrm>
                <a:off x="3882" y="2438"/>
                <a:ext cx="425" cy="225"/>
              </a:xfrm>
              <a:custGeom>
                <a:avLst/>
                <a:gdLst>
                  <a:gd name="T0" fmla="*/ 222 w 1275"/>
                  <a:gd name="T1" fmla="*/ 512 h 674"/>
                  <a:gd name="T2" fmla="*/ 327 w 1275"/>
                  <a:gd name="T3" fmla="*/ 456 h 674"/>
                  <a:gd name="T4" fmla="*/ 383 w 1275"/>
                  <a:gd name="T5" fmla="*/ 406 h 674"/>
                  <a:gd name="T6" fmla="*/ 401 w 1275"/>
                  <a:gd name="T7" fmla="*/ 378 h 674"/>
                  <a:gd name="T8" fmla="*/ 404 w 1275"/>
                  <a:gd name="T9" fmla="*/ 337 h 674"/>
                  <a:gd name="T10" fmla="*/ 369 w 1275"/>
                  <a:gd name="T11" fmla="*/ 273 h 674"/>
                  <a:gd name="T12" fmla="*/ 317 w 1275"/>
                  <a:gd name="T13" fmla="*/ 216 h 674"/>
                  <a:gd name="T14" fmla="*/ 282 w 1275"/>
                  <a:gd name="T15" fmla="*/ 185 h 674"/>
                  <a:gd name="T16" fmla="*/ 244 w 1275"/>
                  <a:gd name="T17" fmla="*/ 130 h 674"/>
                  <a:gd name="T18" fmla="*/ 266 w 1275"/>
                  <a:gd name="T19" fmla="*/ 83 h 674"/>
                  <a:gd name="T20" fmla="*/ 325 w 1275"/>
                  <a:gd name="T21" fmla="*/ 58 h 674"/>
                  <a:gd name="T22" fmla="*/ 367 w 1275"/>
                  <a:gd name="T23" fmla="*/ 48 h 674"/>
                  <a:gd name="T24" fmla="*/ 483 w 1275"/>
                  <a:gd name="T25" fmla="*/ 38 h 674"/>
                  <a:gd name="T26" fmla="*/ 610 w 1275"/>
                  <a:gd name="T27" fmla="*/ 43 h 674"/>
                  <a:gd name="T28" fmla="*/ 698 w 1275"/>
                  <a:gd name="T29" fmla="*/ 57 h 674"/>
                  <a:gd name="T30" fmla="*/ 739 w 1275"/>
                  <a:gd name="T31" fmla="*/ 66 h 674"/>
                  <a:gd name="T32" fmla="*/ 898 w 1275"/>
                  <a:gd name="T33" fmla="*/ 123 h 674"/>
                  <a:gd name="T34" fmla="*/ 1032 w 1275"/>
                  <a:gd name="T35" fmla="*/ 186 h 674"/>
                  <a:gd name="T36" fmla="*/ 1099 w 1275"/>
                  <a:gd name="T37" fmla="*/ 229 h 674"/>
                  <a:gd name="T38" fmla="*/ 1118 w 1275"/>
                  <a:gd name="T39" fmla="*/ 249 h 674"/>
                  <a:gd name="T40" fmla="*/ 1186 w 1275"/>
                  <a:gd name="T41" fmla="*/ 311 h 674"/>
                  <a:gd name="T42" fmla="*/ 1222 w 1275"/>
                  <a:gd name="T43" fmla="*/ 380 h 674"/>
                  <a:gd name="T44" fmla="*/ 1223 w 1275"/>
                  <a:gd name="T45" fmla="*/ 429 h 674"/>
                  <a:gd name="T46" fmla="*/ 1215 w 1275"/>
                  <a:gd name="T47" fmla="*/ 451 h 674"/>
                  <a:gd name="T48" fmla="*/ 1151 w 1275"/>
                  <a:gd name="T49" fmla="*/ 544 h 674"/>
                  <a:gd name="T50" fmla="*/ 1020 w 1275"/>
                  <a:gd name="T51" fmla="*/ 612 h 674"/>
                  <a:gd name="T52" fmla="*/ 887 w 1275"/>
                  <a:gd name="T53" fmla="*/ 635 h 674"/>
                  <a:gd name="T54" fmla="*/ 810 w 1275"/>
                  <a:gd name="T55" fmla="*/ 636 h 674"/>
                  <a:gd name="T56" fmla="*/ 955 w 1275"/>
                  <a:gd name="T57" fmla="*/ 665 h 674"/>
                  <a:gd name="T58" fmla="*/ 1127 w 1275"/>
                  <a:gd name="T59" fmla="*/ 606 h 674"/>
                  <a:gd name="T60" fmla="*/ 1221 w 1275"/>
                  <a:gd name="T61" fmla="*/ 526 h 674"/>
                  <a:gd name="T62" fmla="*/ 1258 w 1275"/>
                  <a:gd name="T63" fmla="*/ 466 h 674"/>
                  <a:gd name="T64" fmla="*/ 1274 w 1275"/>
                  <a:gd name="T65" fmla="*/ 415 h 674"/>
                  <a:gd name="T66" fmla="*/ 1261 w 1275"/>
                  <a:gd name="T67" fmla="*/ 339 h 674"/>
                  <a:gd name="T68" fmla="*/ 1224 w 1275"/>
                  <a:gd name="T69" fmla="*/ 279 h 674"/>
                  <a:gd name="T70" fmla="*/ 1192 w 1275"/>
                  <a:gd name="T71" fmla="*/ 243 h 674"/>
                  <a:gd name="T72" fmla="*/ 1142 w 1275"/>
                  <a:gd name="T73" fmla="*/ 205 h 674"/>
                  <a:gd name="T74" fmla="*/ 1065 w 1275"/>
                  <a:gd name="T75" fmla="*/ 153 h 674"/>
                  <a:gd name="T76" fmla="*/ 1006 w 1275"/>
                  <a:gd name="T77" fmla="*/ 118 h 674"/>
                  <a:gd name="T78" fmla="*/ 972 w 1275"/>
                  <a:gd name="T79" fmla="*/ 101 h 674"/>
                  <a:gd name="T80" fmla="*/ 956 w 1275"/>
                  <a:gd name="T81" fmla="*/ 95 h 674"/>
                  <a:gd name="T82" fmla="*/ 869 w 1275"/>
                  <a:gd name="T83" fmla="*/ 63 h 674"/>
                  <a:gd name="T84" fmla="*/ 738 w 1275"/>
                  <a:gd name="T85" fmla="*/ 19 h 674"/>
                  <a:gd name="T86" fmla="*/ 616 w 1275"/>
                  <a:gd name="T87" fmla="*/ 2 h 674"/>
                  <a:gd name="T88" fmla="*/ 506 w 1275"/>
                  <a:gd name="T89" fmla="*/ 0 h 674"/>
                  <a:gd name="T90" fmla="*/ 436 w 1275"/>
                  <a:gd name="T91" fmla="*/ 2 h 674"/>
                  <a:gd name="T92" fmla="*/ 309 w 1275"/>
                  <a:gd name="T93" fmla="*/ 20 h 674"/>
                  <a:gd name="T94" fmla="*/ 199 w 1275"/>
                  <a:gd name="T95" fmla="*/ 81 h 674"/>
                  <a:gd name="T96" fmla="*/ 197 w 1275"/>
                  <a:gd name="T97" fmla="*/ 150 h 674"/>
                  <a:gd name="T98" fmla="*/ 229 w 1275"/>
                  <a:gd name="T99" fmla="*/ 199 h 674"/>
                  <a:gd name="T100" fmla="*/ 327 w 1275"/>
                  <a:gd name="T101" fmla="*/ 288 h 674"/>
                  <a:gd name="T102" fmla="*/ 339 w 1275"/>
                  <a:gd name="T103" fmla="*/ 379 h 674"/>
                  <a:gd name="T104" fmla="*/ 290 w 1275"/>
                  <a:gd name="T105" fmla="*/ 423 h 674"/>
                  <a:gd name="T106" fmla="*/ 187 w 1275"/>
                  <a:gd name="T107" fmla="*/ 468 h 674"/>
                  <a:gd name="T108" fmla="*/ 81 w 1275"/>
                  <a:gd name="T109" fmla="*/ 494 h 674"/>
                  <a:gd name="T110" fmla="*/ 11 w 1275"/>
                  <a:gd name="T111" fmla="*/ 505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5" h="674">
                    <a:moveTo>
                      <a:pt x="100" y="544"/>
                    </a:moveTo>
                    <a:lnTo>
                      <a:pt x="145" y="535"/>
                    </a:lnTo>
                    <a:lnTo>
                      <a:pt x="186" y="524"/>
                    </a:lnTo>
                    <a:lnTo>
                      <a:pt x="222" y="512"/>
                    </a:lnTo>
                    <a:lnTo>
                      <a:pt x="255" y="499"/>
                    </a:lnTo>
                    <a:lnTo>
                      <a:pt x="282" y="484"/>
                    </a:lnTo>
                    <a:lnTo>
                      <a:pt x="307" y="471"/>
                    </a:lnTo>
                    <a:lnTo>
                      <a:pt x="327" y="456"/>
                    </a:lnTo>
                    <a:lnTo>
                      <a:pt x="345" y="443"/>
                    </a:lnTo>
                    <a:lnTo>
                      <a:pt x="361" y="430"/>
                    </a:lnTo>
                    <a:lnTo>
                      <a:pt x="373" y="418"/>
                    </a:lnTo>
                    <a:lnTo>
                      <a:pt x="383" y="406"/>
                    </a:lnTo>
                    <a:lnTo>
                      <a:pt x="390" y="396"/>
                    </a:lnTo>
                    <a:lnTo>
                      <a:pt x="395" y="387"/>
                    </a:lnTo>
                    <a:lnTo>
                      <a:pt x="398" y="381"/>
                    </a:lnTo>
                    <a:lnTo>
                      <a:pt x="401" y="378"/>
                    </a:lnTo>
                    <a:lnTo>
                      <a:pt x="401" y="377"/>
                    </a:lnTo>
                    <a:lnTo>
                      <a:pt x="406" y="365"/>
                    </a:lnTo>
                    <a:lnTo>
                      <a:pt x="408" y="351"/>
                    </a:lnTo>
                    <a:lnTo>
                      <a:pt x="404" y="337"/>
                    </a:lnTo>
                    <a:lnTo>
                      <a:pt x="400" y="321"/>
                    </a:lnTo>
                    <a:lnTo>
                      <a:pt x="391" y="305"/>
                    </a:lnTo>
                    <a:lnTo>
                      <a:pt x="381" y="288"/>
                    </a:lnTo>
                    <a:lnTo>
                      <a:pt x="369" y="273"/>
                    </a:lnTo>
                    <a:lnTo>
                      <a:pt x="356" y="257"/>
                    </a:lnTo>
                    <a:lnTo>
                      <a:pt x="343" y="243"/>
                    </a:lnTo>
                    <a:lnTo>
                      <a:pt x="330" y="228"/>
                    </a:lnTo>
                    <a:lnTo>
                      <a:pt x="317" y="216"/>
                    </a:lnTo>
                    <a:lnTo>
                      <a:pt x="305" y="205"/>
                    </a:lnTo>
                    <a:lnTo>
                      <a:pt x="296" y="195"/>
                    </a:lnTo>
                    <a:lnTo>
                      <a:pt x="289" y="189"/>
                    </a:lnTo>
                    <a:lnTo>
                      <a:pt x="282" y="185"/>
                    </a:lnTo>
                    <a:lnTo>
                      <a:pt x="281" y="183"/>
                    </a:lnTo>
                    <a:lnTo>
                      <a:pt x="262" y="164"/>
                    </a:lnTo>
                    <a:lnTo>
                      <a:pt x="250" y="146"/>
                    </a:lnTo>
                    <a:lnTo>
                      <a:pt x="244" y="130"/>
                    </a:lnTo>
                    <a:lnTo>
                      <a:pt x="243" y="116"/>
                    </a:lnTo>
                    <a:lnTo>
                      <a:pt x="247" y="104"/>
                    </a:lnTo>
                    <a:lnTo>
                      <a:pt x="255" y="93"/>
                    </a:lnTo>
                    <a:lnTo>
                      <a:pt x="266" y="83"/>
                    </a:lnTo>
                    <a:lnTo>
                      <a:pt x="279" y="75"/>
                    </a:lnTo>
                    <a:lnTo>
                      <a:pt x="293" y="67"/>
                    </a:lnTo>
                    <a:lnTo>
                      <a:pt x="309" y="61"/>
                    </a:lnTo>
                    <a:lnTo>
                      <a:pt x="325" y="58"/>
                    </a:lnTo>
                    <a:lnTo>
                      <a:pt x="338" y="54"/>
                    </a:lnTo>
                    <a:lnTo>
                      <a:pt x="351" y="52"/>
                    </a:lnTo>
                    <a:lnTo>
                      <a:pt x="361" y="49"/>
                    </a:lnTo>
                    <a:lnTo>
                      <a:pt x="367" y="48"/>
                    </a:lnTo>
                    <a:lnTo>
                      <a:pt x="369" y="48"/>
                    </a:lnTo>
                    <a:lnTo>
                      <a:pt x="409" y="43"/>
                    </a:lnTo>
                    <a:lnTo>
                      <a:pt x="447" y="41"/>
                    </a:lnTo>
                    <a:lnTo>
                      <a:pt x="483" y="38"/>
                    </a:lnTo>
                    <a:lnTo>
                      <a:pt x="518" y="38"/>
                    </a:lnTo>
                    <a:lnTo>
                      <a:pt x="551" y="40"/>
                    </a:lnTo>
                    <a:lnTo>
                      <a:pt x="581" y="41"/>
                    </a:lnTo>
                    <a:lnTo>
                      <a:pt x="610" y="43"/>
                    </a:lnTo>
                    <a:lnTo>
                      <a:pt x="635" y="46"/>
                    </a:lnTo>
                    <a:lnTo>
                      <a:pt x="659" y="49"/>
                    </a:lnTo>
                    <a:lnTo>
                      <a:pt x="680" y="53"/>
                    </a:lnTo>
                    <a:lnTo>
                      <a:pt x="698" y="57"/>
                    </a:lnTo>
                    <a:lnTo>
                      <a:pt x="712" y="59"/>
                    </a:lnTo>
                    <a:lnTo>
                      <a:pt x="724" y="63"/>
                    </a:lnTo>
                    <a:lnTo>
                      <a:pt x="733" y="64"/>
                    </a:lnTo>
                    <a:lnTo>
                      <a:pt x="739" y="66"/>
                    </a:lnTo>
                    <a:lnTo>
                      <a:pt x="740" y="66"/>
                    </a:lnTo>
                    <a:lnTo>
                      <a:pt x="799" y="86"/>
                    </a:lnTo>
                    <a:lnTo>
                      <a:pt x="851" y="105"/>
                    </a:lnTo>
                    <a:lnTo>
                      <a:pt x="898" y="123"/>
                    </a:lnTo>
                    <a:lnTo>
                      <a:pt x="939" y="140"/>
                    </a:lnTo>
                    <a:lnTo>
                      <a:pt x="976" y="157"/>
                    </a:lnTo>
                    <a:lnTo>
                      <a:pt x="1006" y="171"/>
                    </a:lnTo>
                    <a:lnTo>
                      <a:pt x="1032" y="186"/>
                    </a:lnTo>
                    <a:lnTo>
                      <a:pt x="1054" y="198"/>
                    </a:lnTo>
                    <a:lnTo>
                      <a:pt x="1072" y="210"/>
                    </a:lnTo>
                    <a:lnTo>
                      <a:pt x="1087" y="220"/>
                    </a:lnTo>
                    <a:lnTo>
                      <a:pt x="1099" y="229"/>
                    </a:lnTo>
                    <a:lnTo>
                      <a:pt x="1107" y="237"/>
                    </a:lnTo>
                    <a:lnTo>
                      <a:pt x="1113" y="243"/>
                    </a:lnTo>
                    <a:lnTo>
                      <a:pt x="1117" y="246"/>
                    </a:lnTo>
                    <a:lnTo>
                      <a:pt x="1118" y="249"/>
                    </a:lnTo>
                    <a:lnTo>
                      <a:pt x="1119" y="250"/>
                    </a:lnTo>
                    <a:lnTo>
                      <a:pt x="1146" y="272"/>
                    </a:lnTo>
                    <a:lnTo>
                      <a:pt x="1168" y="291"/>
                    </a:lnTo>
                    <a:lnTo>
                      <a:pt x="1186" y="311"/>
                    </a:lnTo>
                    <a:lnTo>
                      <a:pt x="1199" y="330"/>
                    </a:lnTo>
                    <a:lnTo>
                      <a:pt x="1210" y="348"/>
                    </a:lnTo>
                    <a:lnTo>
                      <a:pt x="1217" y="365"/>
                    </a:lnTo>
                    <a:lnTo>
                      <a:pt x="1222" y="380"/>
                    </a:lnTo>
                    <a:lnTo>
                      <a:pt x="1224" y="395"/>
                    </a:lnTo>
                    <a:lnTo>
                      <a:pt x="1226" y="407"/>
                    </a:lnTo>
                    <a:lnTo>
                      <a:pt x="1224" y="419"/>
                    </a:lnTo>
                    <a:lnTo>
                      <a:pt x="1223" y="429"/>
                    </a:lnTo>
                    <a:lnTo>
                      <a:pt x="1221" y="437"/>
                    </a:lnTo>
                    <a:lnTo>
                      <a:pt x="1218" y="444"/>
                    </a:lnTo>
                    <a:lnTo>
                      <a:pt x="1216" y="449"/>
                    </a:lnTo>
                    <a:lnTo>
                      <a:pt x="1215" y="451"/>
                    </a:lnTo>
                    <a:lnTo>
                      <a:pt x="1214" y="453"/>
                    </a:lnTo>
                    <a:lnTo>
                      <a:pt x="1198" y="488"/>
                    </a:lnTo>
                    <a:lnTo>
                      <a:pt x="1177" y="519"/>
                    </a:lnTo>
                    <a:lnTo>
                      <a:pt x="1151" y="544"/>
                    </a:lnTo>
                    <a:lnTo>
                      <a:pt x="1122" y="567"/>
                    </a:lnTo>
                    <a:lnTo>
                      <a:pt x="1089" y="586"/>
                    </a:lnTo>
                    <a:lnTo>
                      <a:pt x="1055" y="600"/>
                    </a:lnTo>
                    <a:lnTo>
                      <a:pt x="1020" y="612"/>
                    </a:lnTo>
                    <a:lnTo>
                      <a:pt x="985" y="621"/>
                    </a:lnTo>
                    <a:lnTo>
                      <a:pt x="950" y="627"/>
                    </a:lnTo>
                    <a:lnTo>
                      <a:pt x="918" y="631"/>
                    </a:lnTo>
                    <a:lnTo>
                      <a:pt x="887" y="635"/>
                    </a:lnTo>
                    <a:lnTo>
                      <a:pt x="861" y="636"/>
                    </a:lnTo>
                    <a:lnTo>
                      <a:pt x="838" y="636"/>
                    </a:lnTo>
                    <a:lnTo>
                      <a:pt x="821" y="636"/>
                    </a:lnTo>
                    <a:lnTo>
                      <a:pt x="810" y="636"/>
                    </a:lnTo>
                    <a:lnTo>
                      <a:pt x="807" y="636"/>
                    </a:lnTo>
                    <a:lnTo>
                      <a:pt x="834" y="674"/>
                    </a:lnTo>
                    <a:lnTo>
                      <a:pt x="898" y="671"/>
                    </a:lnTo>
                    <a:lnTo>
                      <a:pt x="955" y="665"/>
                    </a:lnTo>
                    <a:lnTo>
                      <a:pt x="1007" y="656"/>
                    </a:lnTo>
                    <a:lnTo>
                      <a:pt x="1052" y="641"/>
                    </a:lnTo>
                    <a:lnTo>
                      <a:pt x="1092" y="625"/>
                    </a:lnTo>
                    <a:lnTo>
                      <a:pt x="1127" y="606"/>
                    </a:lnTo>
                    <a:lnTo>
                      <a:pt x="1157" y="587"/>
                    </a:lnTo>
                    <a:lnTo>
                      <a:pt x="1182" y="566"/>
                    </a:lnTo>
                    <a:lnTo>
                      <a:pt x="1204" y="546"/>
                    </a:lnTo>
                    <a:lnTo>
                      <a:pt x="1221" y="526"/>
                    </a:lnTo>
                    <a:lnTo>
                      <a:pt x="1235" y="507"/>
                    </a:lnTo>
                    <a:lnTo>
                      <a:pt x="1245" y="491"/>
                    </a:lnTo>
                    <a:lnTo>
                      <a:pt x="1253" y="477"/>
                    </a:lnTo>
                    <a:lnTo>
                      <a:pt x="1258" y="466"/>
                    </a:lnTo>
                    <a:lnTo>
                      <a:pt x="1261" y="459"/>
                    </a:lnTo>
                    <a:lnTo>
                      <a:pt x="1262" y="456"/>
                    </a:lnTo>
                    <a:lnTo>
                      <a:pt x="1270" y="436"/>
                    </a:lnTo>
                    <a:lnTo>
                      <a:pt x="1274" y="415"/>
                    </a:lnTo>
                    <a:lnTo>
                      <a:pt x="1275" y="396"/>
                    </a:lnTo>
                    <a:lnTo>
                      <a:pt x="1273" y="377"/>
                    </a:lnTo>
                    <a:lnTo>
                      <a:pt x="1268" y="357"/>
                    </a:lnTo>
                    <a:lnTo>
                      <a:pt x="1261" y="339"/>
                    </a:lnTo>
                    <a:lnTo>
                      <a:pt x="1253" y="322"/>
                    </a:lnTo>
                    <a:lnTo>
                      <a:pt x="1244" y="307"/>
                    </a:lnTo>
                    <a:lnTo>
                      <a:pt x="1234" y="292"/>
                    </a:lnTo>
                    <a:lnTo>
                      <a:pt x="1224" y="279"/>
                    </a:lnTo>
                    <a:lnTo>
                      <a:pt x="1214" y="267"/>
                    </a:lnTo>
                    <a:lnTo>
                      <a:pt x="1205" y="257"/>
                    </a:lnTo>
                    <a:lnTo>
                      <a:pt x="1198" y="249"/>
                    </a:lnTo>
                    <a:lnTo>
                      <a:pt x="1192" y="243"/>
                    </a:lnTo>
                    <a:lnTo>
                      <a:pt x="1187" y="239"/>
                    </a:lnTo>
                    <a:lnTo>
                      <a:pt x="1186" y="238"/>
                    </a:lnTo>
                    <a:lnTo>
                      <a:pt x="1164" y="221"/>
                    </a:lnTo>
                    <a:lnTo>
                      <a:pt x="1142" y="205"/>
                    </a:lnTo>
                    <a:lnTo>
                      <a:pt x="1122" y="191"/>
                    </a:lnTo>
                    <a:lnTo>
                      <a:pt x="1102" y="177"/>
                    </a:lnTo>
                    <a:lnTo>
                      <a:pt x="1083" y="165"/>
                    </a:lnTo>
                    <a:lnTo>
                      <a:pt x="1065" y="153"/>
                    </a:lnTo>
                    <a:lnTo>
                      <a:pt x="1048" y="144"/>
                    </a:lnTo>
                    <a:lnTo>
                      <a:pt x="1032" y="134"/>
                    </a:lnTo>
                    <a:lnTo>
                      <a:pt x="1018" y="125"/>
                    </a:lnTo>
                    <a:lnTo>
                      <a:pt x="1006" y="118"/>
                    </a:lnTo>
                    <a:lnTo>
                      <a:pt x="994" y="112"/>
                    </a:lnTo>
                    <a:lnTo>
                      <a:pt x="985" y="107"/>
                    </a:lnTo>
                    <a:lnTo>
                      <a:pt x="977" y="104"/>
                    </a:lnTo>
                    <a:lnTo>
                      <a:pt x="972" y="101"/>
                    </a:lnTo>
                    <a:lnTo>
                      <a:pt x="968" y="99"/>
                    </a:lnTo>
                    <a:lnTo>
                      <a:pt x="967" y="99"/>
                    </a:lnTo>
                    <a:lnTo>
                      <a:pt x="965" y="98"/>
                    </a:lnTo>
                    <a:lnTo>
                      <a:pt x="956" y="95"/>
                    </a:lnTo>
                    <a:lnTo>
                      <a:pt x="943" y="89"/>
                    </a:lnTo>
                    <a:lnTo>
                      <a:pt x="924" y="83"/>
                    </a:lnTo>
                    <a:lnTo>
                      <a:pt x="900" y="74"/>
                    </a:lnTo>
                    <a:lnTo>
                      <a:pt x="869" y="63"/>
                    </a:lnTo>
                    <a:lnTo>
                      <a:pt x="834" y="49"/>
                    </a:lnTo>
                    <a:lnTo>
                      <a:pt x="793" y="35"/>
                    </a:lnTo>
                    <a:lnTo>
                      <a:pt x="767" y="26"/>
                    </a:lnTo>
                    <a:lnTo>
                      <a:pt x="738" y="19"/>
                    </a:lnTo>
                    <a:lnTo>
                      <a:pt x="708" y="13"/>
                    </a:lnTo>
                    <a:lnTo>
                      <a:pt x="677" y="8"/>
                    </a:lnTo>
                    <a:lnTo>
                      <a:pt x="647" y="5"/>
                    </a:lnTo>
                    <a:lnTo>
                      <a:pt x="616" y="2"/>
                    </a:lnTo>
                    <a:lnTo>
                      <a:pt x="587" y="1"/>
                    </a:lnTo>
                    <a:lnTo>
                      <a:pt x="558" y="0"/>
                    </a:lnTo>
                    <a:lnTo>
                      <a:pt x="531" y="0"/>
                    </a:lnTo>
                    <a:lnTo>
                      <a:pt x="506" y="0"/>
                    </a:lnTo>
                    <a:lnTo>
                      <a:pt x="483" y="1"/>
                    </a:lnTo>
                    <a:lnTo>
                      <a:pt x="464" y="1"/>
                    </a:lnTo>
                    <a:lnTo>
                      <a:pt x="448" y="2"/>
                    </a:lnTo>
                    <a:lnTo>
                      <a:pt x="436" y="2"/>
                    </a:lnTo>
                    <a:lnTo>
                      <a:pt x="429" y="3"/>
                    </a:lnTo>
                    <a:lnTo>
                      <a:pt x="426" y="3"/>
                    </a:lnTo>
                    <a:lnTo>
                      <a:pt x="361" y="11"/>
                    </a:lnTo>
                    <a:lnTo>
                      <a:pt x="309" y="20"/>
                    </a:lnTo>
                    <a:lnTo>
                      <a:pt x="268" y="32"/>
                    </a:lnTo>
                    <a:lnTo>
                      <a:pt x="237" y="47"/>
                    </a:lnTo>
                    <a:lnTo>
                      <a:pt x="214" y="64"/>
                    </a:lnTo>
                    <a:lnTo>
                      <a:pt x="199" y="81"/>
                    </a:lnTo>
                    <a:lnTo>
                      <a:pt x="192" y="98"/>
                    </a:lnTo>
                    <a:lnTo>
                      <a:pt x="189" y="116"/>
                    </a:lnTo>
                    <a:lnTo>
                      <a:pt x="191" y="133"/>
                    </a:lnTo>
                    <a:lnTo>
                      <a:pt x="197" y="150"/>
                    </a:lnTo>
                    <a:lnTo>
                      <a:pt x="204" y="165"/>
                    </a:lnTo>
                    <a:lnTo>
                      <a:pt x="212" y="179"/>
                    </a:lnTo>
                    <a:lnTo>
                      <a:pt x="222" y="191"/>
                    </a:lnTo>
                    <a:lnTo>
                      <a:pt x="229" y="199"/>
                    </a:lnTo>
                    <a:lnTo>
                      <a:pt x="234" y="204"/>
                    </a:lnTo>
                    <a:lnTo>
                      <a:pt x="237" y="206"/>
                    </a:lnTo>
                    <a:lnTo>
                      <a:pt x="292" y="250"/>
                    </a:lnTo>
                    <a:lnTo>
                      <a:pt x="327" y="288"/>
                    </a:lnTo>
                    <a:lnTo>
                      <a:pt x="345" y="320"/>
                    </a:lnTo>
                    <a:lnTo>
                      <a:pt x="350" y="345"/>
                    </a:lnTo>
                    <a:lnTo>
                      <a:pt x="346" y="365"/>
                    </a:lnTo>
                    <a:lnTo>
                      <a:pt x="339" y="379"/>
                    </a:lnTo>
                    <a:lnTo>
                      <a:pt x="332" y="387"/>
                    </a:lnTo>
                    <a:lnTo>
                      <a:pt x="328" y="390"/>
                    </a:lnTo>
                    <a:lnTo>
                      <a:pt x="310" y="407"/>
                    </a:lnTo>
                    <a:lnTo>
                      <a:pt x="290" y="423"/>
                    </a:lnTo>
                    <a:lnTo>
                      <a:pt x="267" y="436"/>
                    </a:lnTo>
                    <a:lnTo>
                      <a:pt x="241" y="448"/>
                    </a:lnTo>
                    <a:lnTo>
                      <a:pt x="214" y="459"/>
                    </a:lnTo>
                    <a:lnTo>
                      <a:pt x="187" y="468"/>
                    </a:lnTo>
                    <a:lnTo>
                      <a:pt x="159" y="476"/>
                    </a:lnTo>
                    <a:lnTo>
                      <a:pt x="132" y="483"/>
                    </a:lnTo>
                    <a:lnTo>
                      <a:pt x="106" y="489"/>
                    </a:lnTo>
                    <a:lnTo>
                      <a:pt x="81" y="494"/>
                    </a:lnTo>
                    <a:lnTo>
                      <a:pt x="59" y="497"/>
                    </a:lnTo>
                    <a:lnTo>
                      <a:pt x="40" y="501"/>
                    </a:lnTo>
                    <a:lnTo>
                      <a:pt x="23" y="503"/>
                    </a:lnTo>
                    <a:lnTo>
                      <a:pt x="11" y="505"/>
                    </a:lnTo>
                    <a:lnTo>
                      <a:pt x="2" y="506"/>
                    </a:lnTo>
                    <a:lnTo>
                      <a:pt x="0" y="506"/>
                    </a:lnTo>
                    <a:lnTo>
                      <a:pt x="100" y="54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213"/>
              <p:cNvSpPr>
                <a:spLocks/>
              </p:cNvSpPr>
              <p:nvPr/>
            </p:nvSpPr>
            <p:spPr bwMode="auto">
              <a:xfrm>
                <a:off x="3915" y="2562"/>
                <a:ext cx="103" cy="60"/>
              </a:xfrm>
              <a:custGeom>
                <a:avLst/>
                <a:gdLst>
                  <a:gd name="T0" fmla="*/ 295 w 310"/>
                  <a:gd name="T1" fmla="*/ 0 h 181"/>
                  <a:gd name="T2" fmla="*/ 293 w 310"/>
                  <a:gd name="T3" fmla="*/ 1 h 181"/>
                  <a:gd name="T4" fmla="*/ 295 w 310"/>
                  <a:gd name="T5" fmla="*/ 2 h 181"/>
                  <a:gd name="T6" fmla="*/ 292 w 310"/>
                  <a:gd name="T7" fmla="*/ 5 h 181"/>
                  <a:gd name="T8" fmla="*/ 289 w 310"/>
                  <a:gd name="T9" fmla="*/ 11 h 181"/>
                  <a:gd name="T10" fmla="*/ 284 w 310"/>
                  <a:gd name="T11" fmla="*/ 19 h 181"/>
                  <a:gd name="T12" fmla="*/ 278 w 310"/>
                  <a:gd name="T13" fmla="*/ 29 h 181"/>
                  <a:gd name="T14" fmla="*/ 268 w 310"/>
                  <a:gd name="T15" fmla="*/ 40 h 181"/>
                  <a:gd name="T16" fmla="*/ 256 w 310"/>
                  <a:gd name="T17" fmla="*/ 52 h 181"/>
                  <a:gd name="T18" fmla="*/ 241 w 310"/>
                  <a:gd name="T19" fmla="*/ 65 h 181"/>
                  <a:gd name="T20" fmla="*/ 223 w 310"/>
                  <a:gd name="T21" fmla="*/ 77 h 181"/>
                  <a:gd name="T22" fmla="*/ 203 w 310"/>
                  <a:gd name="T23" fmla="*/ 92 h 181"/>
                  <a:gd name="T24" fmla="*/ 180 w 310"/>
                  <a:gd name="T25" fmla="*/ 105 h 181"/>
                  <a:gd name="T26" fmla="*/ 152 w 310"/>
                  <a:gd name="T27" fmla="*/ 119 h 181"/>
                  <a:gd name="T28" fmla="*/ 121 w 310"/>
                  <a:gd name="T29" fmla="*/ 131 h 181"/>
                  <a:gd name="T30" fmla="*/ 84 w 310"/>
                  <a:gd name="T31" fmla="*/ 143 h 181"/>
                  <a:gd name="T32" fmla="*/ 43 w 310"/>
                  <a:gd name="T33" fmla="*/ 154 h 181"/>
                  <a:gd name="T34" fmla="*/ 0 w 310"/>
                  <a:gd name="T35" fmla="*/ 164 h 181"/>
                  <a:gd name="T36" fmla="*/ 2 w 310"/>
                  <a:gd name="T37" fmla="*/ 181 h 181"/>
                  <a:gd name="T38" fmla="*/ 48 w 310"/>
                  <a:gd name="T39" fmla="*/ 171 h 181"/>
                  <a:gd name="T40" fmla="*/ 89 w 310"/>
                  <a:gd name="T41" fmla="*/ 160 h 181"/>
                  <a:gd name="T42" fmla="*/ 126 w 310"/>
                  <a:gd name="T43" fmla="*/ 148 h 181"/>
                  <a:gd name="T44" fmla="*/ 159 w 310"/>
                  <a:gd name="T45" fmla="*/ 134 h 181"/>
                  <a:gd name="T46" fmla="*/ 187 w 310"/>
                  <a:gd name="T47" fmla="*/ 119 h 181"/>
                  <a:gd name="T48" fmla="*/ 212 w 310"/>
                  <a:gd name="T49" fmla="*/ 106 h 181"/>
                  <a:gd name="T50" fmla="*/ 233 w 310"/>
                  <a:gd name="T51" fmla="*/ 92 h 181"/>
                  <a:gd name="T52" fmla="*/ 251 w 310"/>
                  <a:gd name="T53" fmla="*/ 77 h 181"/>
                  <a:gd name="T54" fmla="*/ 268 w 310"/>
                  <a:gd name="T55" fmla="*/ 64 h 181"/>
                  <a:gd name="T56" fmla="*/ 280 w 310"/>
                  <a:gd name="T57" fmla="*/ 52 h 181"/>
                  <a:gd name="T58" fmla="*/ 290 w 310"/>
                  <a:gd name="T59" fmla="*/ 38 h 181"/>
                  <a:gd name="T60" fmla="*/ 298 w 310"/>
                  <a:gd name="T61" fmla="*/ 29 h 181"/>
                  <a:gd name="T62" fmla="*/ 303 w 310"/>
                  <a:gd name="T63" fmla="*/ 20 h 181"/>
                  <a:gd name="T64" fmla="*/ 307 w 310"/>
                  <a:gd name="T65" fmla="*/ 14 h 181"/>
                  <a:gd name="T66" fmla="*/ 309 w 310"/>
                  <a:gd name="T67" fmla="*/ 9 h 181"/>
                  <a:gd name="T68" fmla="*/ 310 w 310"/>
                  <a:gd name="T69" fmla="*/ 8 h 181"/>
                  <a:gd name="T70" fmla="*/ 309 w 310"/>
                  <a:gd name="T71" fmla="*/ 9 h 181"/>
                  <a:gd name="T72" fmla="*/ 295 w 310"/>
                  <a:gd name="T7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0" h="181">
                    <a:moveTo>
                      <a:pt x="295" y="0"/>
                    </a:moveTo>
                    <a:lnTo>
                      <a:pt x="293" y="1"/>
                    </a:lnTo>
                    <a:lnTo>
                      <a:pt x="295" y="2"/>
                    </a:lnTo>
                    <a:lnTo>
                      <a:pt x="292" y="5"/>
                    </a:lnTo>
                    <a:lnTo>
                      <a:pt x="289" y="11"/>
                    </a:lnTo>
                    <a:lnTo>
                      <a:pt x="284" y="19"/>
                    </a:lnTo>
                    <a:lnTo>
                      <a:pt x="278" y="29"/>
                    </a:lnTo>
                    <a:lnTo>
                      <a:pt x="268" y="40"/>
                    </a:lnTo>
                    <a:lnTo>
                      <a:pt x="256" y="52"/>
                    </a:lnTo>
                    <a:lnTo>
                      <a:pt x="241" y="65"/>
                    </a:lnTo>
                    <a:lnTo>
                      <a:pt x="223" y="77"/>
                    </a:lnTo>
                    <a:lnTo>
                      <a:pt x="203" y="92"/>
                    </a:lnTo>
                    <a:lnTo>
                      <a:pt x="180" y="105"/>
                    </a:lnTo>
                    <a:lnTo>
                      <a:pt x="152" y="119"/>
                    </a:lnTo>
                    <a:lnTo>
                      <a:pt x="121" y="131"/>
                    </a:lnTo>
                    <a:lnTo>
                      <a:pt x="84" y="143"/>
                    </a:lnTo>
                    <a:lnTo>
                      <a:pt x="43" y="154"/>
                    </a:lnTo>
                    <a:lnTo>
                      <a:pt x="0" y="164"/>
                    </a:lnTo>
                    <a:lnTo>
                      <a:pt x="2" y="181"/>
                    </a:lnTo>
                    <a:lnTo>
                      <a:pt x="48" y="171"/>
                    </a:lnTo>
                    <a:lnTo>
                      <a:pt x="89" y="160"/>
                    </a:lnTo>
                    <a:lnTo>
                      <a:pt x="126" y="148"/>
                    </a:lnTo>
                    <a:lnTo>
                      <a:pt x="159" y="134"/>
                    </a:lnTo>
                    <a:lnTo>
                      <a:pt x="187" y="119"/>
                    </a:lnTo>
                    <a:lnTo>
                      <a:pt x="212" y="106"/>
                    </a:lnTo>
                    <a:lnTo>
                      <a:pt x="233" y="92"/>
                    </a:lnTo>
                    <a:lnTo>
                      <a:pt x="251" y="77"/>
                    </a:lnTo>
                    <a:lnTo>
                      <a:pt x="268" y="64"/>
                    </a:lnTo>
                    <a:lnTo>
                      <a:pt x="280" y="52"/>
                    </a:lnTo>
                    <a:lnTo>
                      <a:pt x="290" y="38"/>
                    </a:lnTo>
                    <a:lnTo>
                      <a:pt x="298" y="29"/>
                    </a:lnTo>
                    <a:lnTo>
                      <a:pt x="303" y="20"/>
                    </a:lnTo>
                    <a:lnTo>
                      <a:pt x="307" y="14"/>
                    </a:lnTo>
                    <a:lnTo>
                      <a:pt x="309" y="9"/>
                    </a:lnTo>
                    <a:lnTo>
                      <a:pt x="310" y="8"/>
                    </a:lnTo>
                    <a:lnTo>
                      <a:pt x="309" y="9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214"/>
              <p:cNvSpPr>
                <a:spLocks/>
              </p:cNvSpPr>
              <p:nvPr/>
            </p:nvSpPr>
            <p:spPr bwMode="auto">
              <a:xfrm>
                <a:off x="3973" y="2497"/>
                <a:ext cx="48" cy="68"/>
              </a:xfrm>
              <a:custGeom>
                <a:avLst/>
                <a:gdLst>
                  <a:gd name="T0" fmla="*/ 0 w 142"/>
                  <a:gd name="T1" fmla="*/ 12 h 204"/>
                  <a:gd name="T2" fmla="*/ 1 w 142"/>
                  <a:gd name="T3" fmla="*/ 12 h 204"/>
                  <a:gd name="T4" fmla="*/ 3 w 142"/>
                  <a:gd name="T5" fmla="*/ 14 h 204"/>
                  <a:gd name="T6" fmla="*/ 9 w 142"/>
                  <a:gd name="T7" fmla="*/ 18 h 204"/>
                  <a:gd name="T8" fmla="*/ 15 w 142"/>
                  <a:gd name="T9" fmla="*/ 25 h 204"/>
                  <a:gd name="T10" fmla="*/ 24 w 142"/>
                  <a:gd name="T11" fmla="*/ 34 h 204"/>
                  <a:gd name="T12" fmla="*/ 36 w 142"/>
                  <a:gd name="T13" fmla="*/ 45 h 204"/>
                  <a:gd name="T14" fmla="*/ 49 w 142"/>
                  <a:gd name="T15" fmla="*/ 57 h 204"/>
                  <a:gd name="T16" fmla="*/ 62 w 142"/>
                  <a:gd name="T17" fmla="*/ 72 h 204"/>
                  <a:gd name="T18" fmla="*/ 75 w 142"/>
                  <a:gd name="T19" fmla="*/ 86 h 204"/>
                  <a:gd name="T20" fmla="*/ 88 w 142"/>
                  <a:gd name="T21" fmla="*/ 101 h 204"/>
                  <a:gd name="T22" fmla="*/ 99 w 142"/>
                  <a:gd name="T23" fmla="*/ 116 h 204"/>
                  <a:gd name="T24" fmla="*/ 109 w 142"/>
                  <a:gd name="T25" fmla="*/ 132 h 204"/>
                  <a:gd name="T26" fmla="*/ 117 w 142"/>
                  <a:gd name="T27" fmla="*/ 148 h 204"/>
                  <a:gd name="T28" fmla="*/ 121 w 142"/>
                  <a:gd name="T29" fmla="*/ 162 h 204"/>
                  <a:gd name="T30" fmla="*/ 125 w 142"/>
                  <a:gd name="T31" fmla="*/ 174 h 204"/>
                  <a:gd name="T32" fmla="*/ 122 w 142"/>
                  <a:gd name="T33" fmla="*/ 185 h 204"/>
                  <a:gd name="T34" fmla="*/ 119 w 142"/>
                  <a:gd name="T35" fmla="*/ 195 h 204"/>
                  <a:gd name="T36" fmla="*/ 133 w 142"/>
                  <a:gd name="T37" fmla="*/ 204 h 204"/>
                  <a:gd name="T38" fmla="*/ 139 w 142"/>
                  <a:gd name="T39" fmla="*/ 190 h 204"/>
                  <a:gd name="T40" fmla="*/ 142 w 142"/>
                  <a:gd name="T41" fmla="*/ 174 h 204"/>
                  <a:gd name="T42" fmla="*/ 138 w 142"/>
                  <a:gd name="T43" fmla="*/ 157 h 204"/>
                  <a:gd name="T44" fmla="*/ 132 w 142"/>
                  <a:gd name="T45" fmla="*/ 140 h 204"/>
                  <a:gd name="T46" fmla="*/ 123 w 142"/>
                  <a:gd name="T47" fmla="*/ 125 h 204"/>
                  <a:gd name="T48" fmla="*/ 114 w 142"/>
                  <a:gd name="T49" fmla="*/ 107 h 204"/>
                  <a:gd name="T50" fmla="*/ 100 w 142"/>
                  <a:gd name="T51" fmla="*/ 91 h 204"/>
                  <a:gd name="T52" fmla="*/ 87 w 142"/>
                  <a:gd name="T53" fmla="*/ 74 h 204"/>
                  <a:gd name="T54" fmla="*/ 74 w 142"/>
                  <a:gd name="T55" fmla="*/ 60 h 204"/>
                  <a:gd name="T56" fmla="*/ 61 w 142"/>
                  <a:gd name="T57" fmla="*/ 45 h 204"/>
                  <a:gd name="T58" fmla="*/ 49 w 142"/>
                  <a:gd name="T59" fmla="*/ 33 h 204"/>
                  <a:gd name="T60" fmla="*/ 36 w 142"/>
                  <a:gd name="T61" fmla="*/ 22 h 204"/>
                  <a:gd name="T62" fmla="*/ 27 w 142"/>
                  <a:gd name="T63" fmla="*/ 12 h 204"/>
                  <a:gd name="T64" fmla="*/ 18 w 142"/>
                  <a:gd name="T65" fmla="*/ 6 h 204"/>
                  <a:gd name="T66" fmla="*/ 12 w 142"/>
                  <a:gd name="T67" fmla="*/ 2 h 204"/>
                  <a:gd name="T68" fmla="*/ 11 w 142"/>
                  <a:gd name="T69" fmla="*/ 0 h 204"/>
                  <a:gd name="T70" fmla="*/ 12 w 142"/>
                  <a:gd name="T71" fmla="*/ 0 h 204"/>
                  <a:gd name="T72" fmla="*/ 0 w 142"/>
                  <a:gd name="T73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204">
                    <a:moveTo>
                      <a:pt x="0" y="12"/>
                    </a:moveTo>
                    <a:lnTo>
                      <a:pt x="1" y="12"/>
                    </a:lnTo>
                    <a:lnTo>
                      <a:pt x="3" y="14"/>
                    </a:lnTo>
                    <a:lnTo>
                      <a:pt x="9" y="18"/>
                    </a:lnTo>
                    <a:lnTo>
                      <a:pt x="15" y="25"/>
                    </a:lnTo>
                    <a:lnTo>
                      <a:pt x="24" y="34"/>
                    </a:lnTo>
                    <a:lnTo>
                      <a:pt x="36" y="45"/>
                    </a:lnTo>
                    <a:lnTo>
                      <a:pt x="49" y="57"/>
                    </a:lnTo>
                    <a:lnTo>
                      <a:pt x="62" y="72"/>
                    </a:lnTo>
                    <a:lnTo>
                      <a:pt x="75" y="86"/>
                    </a:lnTo>
                    <a:lnTo>
                      <a:pt x="88" y="101"/>
                    </a:lnTo>
                    <a:lnTo>
                      <a:pt x="99" y="116"/>
                    </a:lnTo>
                    <a:lnTo>
                      <a:pt x="109" y="132"/>
                    </a:lnTo>
                    <a:lnTo>
                      <a:pt x="117" y="148"/>
                    </a:lnTo>
                    <a:lnTo>
                      <a:pt x="121" y="162"/>
                    </a:lnTo>
                    <a:lnTo>
                      <a:pt x="125" y="174"/>
                    </a:lnTo>
                    <a:lnTo>
                      <a:pt x="122" y="185"/>
                    </a:lnTo>
                    <a:lnTo>
                      <a:pt x="119" y="195"/>
                    </a:lnTo>
                    <a:lnTo>
                      <a:pt x="133" y="204"/>
                    </a:lnTo>
                    <a:lnTo>
                      <a:pt x="139" y="190"/>
                    </a:lnTo>
                    <a:lnTo>
                      <a:pt x="142" y="174"/>
                    </a:lnTo>
                    <a:lnTo>
                      <a:pt x="138" y="157"/>
                    </a:lnTo>
                    <a:lnTo>
                      <a:pt x="132" y="140"/>
                    </a:lnTo>
                    <a:lnTo>
                      <a:pt x="123" y="125"/>
                    </a:lnTo>
                    <a:lnTo>
                      <a:pt x="114" y="107"/>
                    </a:lnTo>
                    <a:lnTo>
                      <a:pt x="100" y="91"/>
                    </a:lnTo>
                    <a:lnTo>
                      <a:pt x="87" y="74"/>
                    </a:lnTo>
                    <a:lnTo>
                      <a:pt x="74" y="60"/>
                    </a:lnTo>
                    <a:lnTo>
                      <a:pt x="61" y="45"/>
                    </a:lnTo>
                    <a:lnTo>
                      <a:pt x="49" y="33"/>
                    </a:lnTo>
                    <a:lnTo>
                      <a:pt x="36" y="22"/>
                    </a:lnTo>
                    <a:lnTo>
                      <a:pt x="27" y="12"/>
                    </a:lnTo>
                    <a:lnTo>
                      <a:pt x="18" y="6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215"/>
              <p:cNvSpPr>
                <a:spLocks/>
              </p:cNvSpPr>
              <p:nvPr/>
            </p:nvSpPr>
            <p:spPr bwMode="auto">
              <a:xfrm>
                <a:off x="3960" y="2451"/>
                <a:ext cx="45" cy="50"/>
              </a:xfrm>
              <a:custGeom>
                <a:avLst/>
                <a:gdLst>
                  <a:gd name="T0" fmla="*/ 134 w 137"/>
                  <a:gd name="T1" fmla="*/ 0 h 149"/>
                  <a:gd name="T2" fmla="*/ 134 w 137"/>
                  <a:gd name="T3" fmla="*/ 0 h 149"/>
                  <a:gd name="T4" fmla="*/ 132 w 137"/>
                  <a:gd name="T5" fmla="*/ 0 h 149"/>
                  <a:gd name="T6" fmla="*/ 125 w 137"/>
                  <a:gd name="T7" fmla="*/ 1 h 149"/>
                  <a:gd name="T8" fmla="*/ 116 w 137"/>
                  <a:gd name="T9" fmla="*/ 3 h 149"/>
                  <a:gd name="T10" fmla="*/ 102 w 137"/>
                  <a:gd name="T11" fmla="*/ 6 h 149"/>
                  <a:gd name="T12" fmla="*/ 88 w 137"/>
                  <a:gd name="T13" fmla="*/ 9 h 149"/>
                  <a:gd name="T14" fmla="*/ 73 w 137"/>
                  <a:gd name="T15" fmla="*/ 13 h 149"/>
                  <a:gd name="T16" fmla="*/ 56 w 137"/>
                  <a:gd name="T17" fmla="*/ 20 h 149"/>
                  <a:gd name="T18" fmla="*/ 41 w 137"/>
                  <a:gd name="T19" fmla="*/ 27 h 149"/>
                  <a:gd name="T20" fmla="*/ 27 w 137"/>
                  <a:gd name="T21" fmla="*/ 36 h 149"/>
                  <a:gd name="T22" fmla="*/ 15 w 137"/>
                  <a:gd name="T23" fmla="*/ 47 h 149"/>
                  <a:gd name="T24" fmla="*/ 6 w 137"/>
                  <a:gd name="T25" fmla="*/ 60 h 149"/>
                  <a:gd name="T26" fmla="*/ 0 w 137"/>
                  <a:gd name="T27" fmla="*/ 75 h 149"/>
                  <a:gd name="T28" fmla="*/ 1 w 137"/>
                  <a:gd name="T29" fmla="*/ 93 h 149"/>
                  <a:gd name="T30" fmla="*/ 9 w 137"/>
                  <a:gd name="T31" fmla="*/ 110 h 149"/>
                  <a:gd name="T32" fmla="*/ 22 w 137"/>
                  <a:gd name="T33" fmla="*/ 129 h 149"/>
                  <a:gd name="T34" fmla="*/ 41 w 137"/>
                  <a:gd name="T35" fmla="*/ 149 h 149"/>
                  <a:gd name="T36" fmla="*/ 53 w 137"/>
                  <a:gd name="T37" fmla="*/ 137 h 149"/>
                  <a:gd name="T38" fmla="*/ 34 w 137"/>
                  <a:gd name="T39" fmla="*/ 119 h 149"/>
                  <a:gd name="T40" fmla="*/ 23 w 137"/>
                  <a:gd name="T41" fmla="*/ 102 h 149"/>
                  <a:gd name="T42" fmla="*/ 18 w 137"/>
                  <a:gd name="T43" fmla="*/ 88 h 149"/>
                  <a:gd name="T44" fmla="*/ 17 w 137"/>
                  <a:gd name="T45" fmla="*/ 77 h 149"/>
                  <a:gd name="T46" fmla="*/ 21 w 137"/>
                  <a:gd name="T47" fmla="*/ 67 h 149"/>
                  <a:gd name="T48" fmla="*/ 27 w 137"/>
                  <a:gd name="T49" fmla="*/ 59 h 149"/>
                  <a:gd name="T50" fmla="*/ 36 w 137"/>
                  <a:gd name="T51" fmla="*/ 50 h 149"/>
                  <a:gd name="T52" fmla="*/ 48 w 137"/>
                  <a:gd name="T53" fmla="*/ 42 h 149"/>
                  <a:gd name="T54" fmla="*/ 63 w 137"/>
                  <a:gd name="T55" fmla="*/ 35 h 149"/>
                  <a:gd name="T56" fmla="*/ 77 w 137"/>
                  <a:gd name="T57" fmla="*/ 30 h 149"/>
                  <a:gd name="T58" fmla="*/ 93 w 137"/>
                  <a:gd name="T59" fmla="*/ 26 h 149"/>
                  <a:gd name="T60" fmla="*/ 106 w 137"/>
                  <a:gd name="T61" fmla="*/ 23 h 149"/>
                  <a:gd name="T62" fmla="*/ 119 w 137"/>
                  <a:gd name="T63" fmla="*/ 20 h 149"/>
                  <a:gd name="T64" fmla="*/ 129 w 137"/>
                  <a:gd name="T65" fmla="*/ 18 h 149"/>
                  <a:gd name="T66" fmla="*/ 134 w 137"/>
                  <a:gd name="T67" fmla="*/ 17 h 149"/>
                  <a:gd name="T68" fmla="*/ 137 w 137"/>
                  <a:gd name="T69" fmla="*/ 17 h 149"/>
                  <a:gd name="T70" fmla="*/ 137 w 137"/>
                  <a:gd name="T71" fmla="*/ 17 h 149"/>
                  <a:gd name="T72" fmla="*/ 134 w 137"/>
                  <a:gd name="T7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7" h="149">
                    <a:moveTo>
                      <a:pt x="134" y="0"/>
                    </a:moveTo>
                    <a:lnTo>
                      <a:pt x="134" y="0"/>
                    </a:lnTo>
                    <a:lnTo>
                      <a:pt x="132" y="0"/>
                    </a:lnTo>
                    <a:lnTo>
                      <a:pt x="125" y="1"/>
                    </a:lnTo>
                    <a:lnTo>
                      <a:pt x="116" y="3"/>
                    </a:lnTo>
                    <a:lnTo>
                      <a:pt x="102" y="6"/>
                    </a:lnTo>
                    <a:lnTo>
                      <a:pt x="88" y="9"/>
                    </a:lnTo>
                    <a:lnTo>
                      <a:pt x="73" y="13"/>
                    </a:lnTo>
                    <a:lnTo>
                      <a:pt x="56" y="20"/>
                    </a:lnTo>
                    <a:lnTo>
                      <a:pt x="41" y="27"/>
                    </a:lnTo>
                    <a:lnTo>
                      <a:pt x="27" y="36"/>
                    </a:lnTo>
                    <a:lnTo>
                      <a:pt x="15" y="47"/>
                    </a:lnTo>
                    <a:lnTo>
                      <a:pt x="6" y="60"/>
                    </a:lnTo>
                    <a:lnTo>
                      <a:pt x="0" y="75"/>
                    </a:lnTo>
                    <a:lnTo>
                      <a:pt x="1" y="93"/>
                    </a:lnTo>
                    <a:lnTo>
                      <a:pt x="9" y="110"/>
                    </a:lnTo>
                    <a:lnTo>
                      <a:pt x="22" y="129"/>
                    </a:lnTo>
                    <a:lnTo>
                      <a:pt x="41" y="149"/>
                    </a:lnTo>
                    <a:lnTo>
                      <a:pt x="53" y="137"/>
                    </a:lnTo>
                    <a:lnTo>
                      <a:pt x="34" y="119"/>
                    </a:lnTo>
                    <a:lnTo>
                      <a:pt x="23" y="102"/>
                    </a:lnTo>
                    <a:lnTo>
                      <a:pt x="18" y="88"/>
                    </a:lnTo>
                    <a:lnTo>
                      <a:pt x="17" y="77"/>
                    </a:lnTo>
                    <a:lnTo>
                      <a:pt x="21" y="67"/>
                    </a:lnTo>
                    <a:lnTo>
                      <a:pt x="27" y="59"/>
                    </a:lnTo>
                    <a:lnTo>
                      <a:pt x="36" y="50"/>
                    </a:lnTo>
                    <a:lnTo>
                      <a:pt x="48" y="42"/>
                    </a:lnTo>
                    <a:lnTo>
                      <a:pt x="63" y="35"/>
                    </a:lnTo>
                    <a:lnTo>
                      <a:pt x="77" y="30"/>
                    </a:lnTo>
                    <a:lnTo>
                      <a:pt x="93" y="26"/>
                    </a:lnTo>
                    <a:lnTo>
                      <a:pt x="106" y="23"/>
                    </a:lnTo>
                    <a:lnTo>
                      <a:pt x="119" y="20"/>
                    </a:lnTo>
                    <a:lnTo>
                      <a:pt x="129" y="18"/>
                    </a:lnTo>
                    <a:lnTo>
                      <a:pt x="134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216"/>
              <p:cNvSpPr>
                <a:spLocks/>
              </p:cNvSpPr>
              <p:nvPr/>
            </p:nvSpPr>
            <p:spPr bwMode="auto">
              <a:xfrm>
                <a:off x="4004" y="2448"/>
                <a:ext cx="125" cy="15"/>
              </a:xfrm>
              <a:custGeom>
                <a:avLst/>
                <a:gdLst>
                  <a:gd name="T0" fmla="*/ 375 w 375"/>
                  <a:gd name="T1" fmla="*/ 28 h 45"/>
                  <a:gd name="T2" fmla="*/ 375 w 375"/>
                  <a:gd name="T3" fmla="*/ 28 h 45"/>
                  <a:gd name="T4" fmla="*/ 373 w 375"/>
                  <a:gd name="T5" fmla="*/ 28 h 45"/>
                  <a:gd name="T6" fmla="*/ 367 w 375"/>
                  <a:gd name="T7" fmla="*/ 25 h 45"/>
                  <a:gd name="T8" fmla="*/ 359 w 375"/>
                  <a:gd name="T9" fmla="*/ 24 h 45"/>
                  <a:gd name="T10" fmla="*/ 347 w 375"/>
                  <a:gd name="T11" fmla="*/ 21 h 45"/>
                  <a:gd name="T12" fmla="*/ 331 w 375"/>
                  <a:gd name="T13" fmla="*/ 18 h 45"/>
                  <a:gd name="T14" fmla="*/ 313 w 375"/>
                  <a:gd name="T15" fmla="*/ 15 h 45"/>
                  <a:gd name="T16" fmla="*/ 292 w 375"/>
                  <a:gd name="T17" fmla="*/ 11 h 45"/>
                  <a:gd name="T18" fmla="*/ 268 w 375"/>
                  <a:gd name="T19" fmla="*/ 7 h 45"/>
                  <a:gd name="T20" fmla="*/ 243 w 375"/>
                  <a:gd name="T21" fmla="*/ 5 h 45"/>
                  <a:gd name="T22" fmla="*/ 213 w 375"/>
                  <a:gd name="T23" fmla="*/ 2 h 45"/>
                  <a:gd name="T24" fmla="*/ 183 w 375"/>
                  <a:gd name="T25" fmla="*/ 1 h 45"/>
                  <a:gd name="T26" fmla="*/ 150 w 375"/>
                  <a:gd name="T27" fmla="*/ 0 h 45"/>
                  <a:gd name="T28" fmla="*/ 115 w 375"/>
                  <a:gd name="T29" fmla="*/ 0 h 45"/>
                  <a:gd name="T30" fmla="*/ 79 w 375"/>
                  <a:gd name="T31" fmla="*/ 2 h 45"/>
                  <a:gd name="T32" fmla="*/ 40 w 375"/>
                  <a:gd name="T33" fmla="*/ 5 h 45"/>
                  <a:gd name="T34" fmla="*/ 0 w 375"/>
                  <a:gd name="T35" fmla="*/ 10 h 45"/>
                  <a:gd name="T36" fmla="*/ 3 w 375"/>
                  <a:gd name="T37" fmla="*/ 27 h 45"/>
                  <a:gd name="T38" fmla="*/ 42 w 375"/>
                  <a:gd name="T39" fmla="*/ 22 h 45"/>
                  <a:gd name="T40" fmla="*/ 79 w 375"/>
                  <a:gd name="T41" fmla="*/ 19 h 45"/>
                  <a:gd name="T42" fmla="*/ 115 w 375"/>
                  <a:gd name="T43" fmla="*/ 17 h 45"/>
                  <a:gd name="T44" fmla="*/ 150 w 375"/>
                  <a:gd name="T45" fmla="*/ 17 h 45"/>
                  <a:gd name="T46" fmla="*/ 183 w 375"/>
                  <a:gd name="T47" fmla="*/ 18 h 45"/>
                  <a:gd name="T48" fmla="*/ 213 w 375"/>
                  <a:gd name="T49" fmla="*/ 19 h 45"/>
                  <a:gd name="T50" fmla="*/ 241 w 375"/>
                  <a:gd name="T51" fmla="*/ 22 h 45"/>
                  <a:gd name="T52" fmla="*/ 266 w 375"/>
                  <a:gd name="T53" fmla="*/ 24 h 45"/>
                  <a:gd name="T54" fmla="*/ 290 w 375"/>
                  <a:gd name="T55" fmla="*/ 28 h 45"/>
                  <a:gd name="T56" fmla="*/ 311 w 375"/>
                  <a:gd name="T57" fmla="*/ 31 h 45"/>
                  <a:gd name="T58" fmla="*/ 329 w 375"/>
                  <a:gd name="T59" fmla="*/ 35 h 45"/>
                  <a:gd name="T60" fmla="*/ 342 w 375"/>
                  <a:gd name="T61" fmla="*/ 37 h 45"/>
                  <a:gd name="T62" fmla="*/ 354 w 375"/>
                  <a:gd name="T63" fmla="*/ 41 h 45"/>
                  <a:gd name="T64" fmla="*/ 363 w 375"/>
                  <a:gd name="T65" fmla="*/ 42 h 45"/>
                  <a:gd name="T66" fmla="*/ 369 w 375"/>
                  <a:gd name="T67" fmla="*/ 45 h 45"/>
                  <a:gd name="T68" fmla="*/ 370 w 375"/>
                  <a:gd name="T69" fmla="*/ 45 h 45"/>
                  <a:gd name="T70" fmla="*/ 370 w 375"/>
                  <a:gd name="T71" fmla="*/ 45 h 45"/>
                  <a:gd name="T72" fmla="*/ 375 w 375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5" h="45">
                    <a:moveTo>
                      <a:pt x="375" y="28"/>
                    </a:moveTo>
                    <a:lnTo>
                      <a:pt x="375" y="28"/>
                    </a:lnTo>
                    <a:lnTo>
                      <a:pt x="373" y="28"/>
                    </a:lnTo>
                    <a:lnTo>
                      <a:pt x="367" y="25"/>
                    </a:lnTo>
                    <a:lnTo>
                      <a:pt x="359" y="24"/>
                    </a:lnTo>
                    <a:lnTo>
                      <a:pt x="347" y="21"/>
                    </a:lnTo>
                    <a:lnTo>
                      <a:pt x="331" y="18"/>
                    </a:lnTo>
                    <a:lnTo>
                      <a:pt x="313" y="15"/>
                    </a:lnTo>
                    <a:lnTo>
                      <a:pt x="292" y="11"/>
                    </a:lnTo>
                    <a:lnTo>
                      <a:pt x="268" y="7"/>
                    </a:lnTo>
                    <a:lnTo>
                      <a:pt x="243" y="5"/>
                    </a:lnTo>
                    <a:lnTo>
                      <a:pt x="213" y="2"/>
                    </a:lnTo>
                    <a:lnTo>
                      <a:pt x="183" y="1"/>
                    </a:lnTo>
                    <a:lnTo>
                      <a:pt x="150" y="0"/>
                    </a:lnTo>
                    <a:lnTo>
                      <a:pt x="115" y="0"/>
                    </a:lnTo>
                    <a:lnTo>
                      <a:pt x="79" y="2"/>
                    </a:lnTo>
                    <a:lnTo>
                      <a:pt x="40" y="5"/>
                    </a:lnTo>
                    <a:lnTo>
                      <a:pt x="0" y="10"/>
                    </a:lnTo>
                    <a:lnTo>
                      <a:pt x="3" y="27"/>
                    </a:lnTo>
                    <a:lnTo>
                      <a:pt x="42" y="22"/>
                    </a:lnTo>
                    <a:lnTo>
                      <a:pt x="79" y="19"/>
                    </a:lnTo>
                    <a:lnTo>
                      <a:pt x="115" y="17"/>
                    </a:lnTo>
                    <a:lnTo>
                      <a:pt x="150" y="17"/>
                    </a:lnTo>
                    <a:lnTo>
                      <a:pt x="183" y="18"/>
                    </a:lnTo>
                    <a:lnTo>
                      <a:pt x="213" y="19"/>
                    </a:lnTo>
                    <a:lnTo>
                      <a:pt x="241" y="22"/>
                    </a:lnTo>
                    <a:lnTo>
                      <a:pt x="266" y="24"/>
                    </a:lnTo>
                    <a:lnTo>
                      <a:pt x="290" y="28"/>
                    </a:lnTo>
                    <a:lnTo>
                      <a:pt x="311" y="31"/>
                    </a:lnTo>
                    <a:lnTo>
                      <a:pt x="329" y="35"/>
                    </a:lnTo>
                    <a:lnTo>
                      <a:pt x="342" y="37"/>
                    </a:lnTo>
                    <a:lnTo>
                      <a:pt x="354" y="41"/>
                    </a:lnTo>
                    <a:lnTo>
                      <a:pt x="363" y="42"/>
                    </a:lnTo>
                    <a:lnTo>
                      <a:pt x="369" y="45"/>
                    </a:lnTo>
                    <a:lnTo>
                      <a:pt x="370" y="45"/>
                    </a:lnTo>
                    <a:lnTo>
                      <a:pt x="370" y="45"/>
                    </a:lnTo>
                    <a:lnTo>
                      <a:pt x="375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217"/>
              <p:cNvSpPr>
                <a:spLocks/>
              </p:cNvSpPr>
              <p:nvPr/>
            </p:nvSpPr>
            <p:spPr bwMode="auto">
              <a:xfrm>
                <a:off x="4128" y="2457"/>
                <a:ext cx="129" cy="67"/>
              </a:xfrm>
              <a:custGeom>
                <a:avLst/>
                <a:gdLst>
                  <a:gd name="T0" fmla="*/ 386 w 389"/>
                  <a:gd name="T1" fmla="*/ 185 h 199"/>
                  <a:gd name="T2" fmla="*/ 389 w 389"/>
                  <a:gd name="T3" fmla="*/ 187 h 199"/>
                  <a:gd name="T4" fmla="*/ 387 w 389"/>
                  <a:gd name="T5" fmla="*/ 186 h 199"/>
                  <a:gd name="T6" fmla="*/ 385 w 389"/>
                  <a:gd name="T7" fmla="*/ 183 h 199"/>
                  <a:gd name="T8" fmla="*/ 381 w 389"/>
                  <a:gd name="T9" fmla="*/ 179 h 199"/>
                  <a:gd name="T10" fmla="*/ 375 w 389"/>
                  <a:gd name="T11" fmla="*/ 172 h 199"/>
                  <a:gd name="T12" fmla="*/ 366 w 389"/>
                  <a:gd name="T13" fmla="*/ 165 h 199"/>
                  <a:gd name="T14" fmla="*/ 354 w 389"/>
                  <a:gd name="T15" fmla="*/ 154 h 199"/>
                  <a:gd name="T16" fmla="*/ 339 w 389"/>
                  <a:gd name="T17" fmla="*/ 145 h 199"/>
                  <a:gd name="T18" fmla="*/ 321 w 389"/>
                  <a:gd name="T19" fmla="*/ 133 h 199"/>
                  <a:gd name="T20" fmla="*/ 298 w 389"/>
                  <a:gd name="T21" fmla="*/ 121 h 199"/>
                  <a:gd name="T22" fmla="*/ 271 w 389"/>
                  <a:gd name="T23" fmla="*/ 106 h 199"/>
                  <a:gd name="T24" fmla="*/ 241 w 389"/>
                  <a:gd name="T25" fmla="*/ 92 h 199"/>
                  <a:gd name="T26" fmla="*/ 205 w 389"/>
                  <a:gd name="T27" fmla="*/ 75 h 199"/>
                  <a:gd name="T28" fmla="*/ 164 w 389"/>
                  <a:gd name="T29" fmla="*/ 58 h 199"/>
                  <a:gd name="T30" fmla="*/ 116 w 389"/>
                  <a:gd name="T31" fmla="*/ 38 h 199"/>
                  <a:gd name="T32" fmla="*/ 64 w 389"/>
                  <a:gd name="T33" fmla="*/ 19 h 199"/>
                  <a:gd name="T34" fmla="*/ 5 w 389"/>
                  <a:gd name="T35" fmla="*/ 0 h 199"/>
                  <a:gd name="T36" fmla="*/ 0 w 389"/>
                  <a:gd name="T37" fmla="*/ 17 h 199"/>
                  <a:gd name="T38" fmla="*/ 59 w 389"/>
                  <a:gd name="T39" fmla="*/ 36 h 199"/>
                  <a:gd name="T40" fmla="*/ 111 w 389"/>
                  <a:gd name="T41" fmla="*/ 55 h 199"/>
                  <a:gd name="T42" fmla="*/ 157 w 389"/>
                  <a:gd name="T43" fmla="*/ 72 h 199"/>
                  <a:gd name="T44" fmla="*/ 198 w 389"/>
                  <a:gd name="T45" fmla="*/ 89 h 199"/>
                  <a:gd name="T46" fmla="*/ 234 w 389"/>
                  <a:gd name="T47" fmla="*/ 106 h 199"/>
                  <a:gd name="T48" fmla="*/ 264 w 389"/>
                  <a:gd name="T49" fmla="*/ 121 h 199"/>
                  <a:gd name="T50" fmla="*/ 291 w 389"/>
                  <a:gd name="T51" fmla="*/ 135 h 199"/>
                  <a:gd name="T52" fmla="*/ 311 w 389"/>
                  <a:gd name="T53" fmla="*/ 147 h 199"/>
                  <a:gd name="T54" fmla="*/ 329 w 389"/>
                  <a:gd name="T55" fmla="*/ 159 h 199"/>
                  <a:gd name="T56" fmla="*/ 344 w 389"/>
                  <a:gd name="T57" fmla="*/ 169 h 199"/>
                  <a:gd name="T58" fmla="*/ 356 w 389"/>
                  <a:gd name="T59" fmla="*/ 177 h 199"/>
                  <a:gd name="T60" fmla="*/ 363 w 389"/>
                  <a:gd name="T61" fmla="*/ 185 h 199"/>
                  <a:gd name="T62" fmla="*/ 369 w 389"/>
                  <a:gd name="T63" fmla="*/ 191 h 199"/>
                  <a:gd name="T64" fmla="*/ 373 w 389"/>
                  <a:gd name="T65" fmla="*/ 193 h 199"/>
                  <a:gd name="T66" fmla="*/ 373 w 389"/>
                  <a:gd name="T67" fmla="*/ 195 h 199"/>
                  <a:gd name="T68" fmla="*/ 374 w 389"/>
                  <a:gd name="T69" fmla="*/ 197 h 199"/>
                  <a:gd name="T70" fmla="*/ 377 w 389"/>
                  <a:gd name="T71" fmla="*/ 199 h 199"/>
                  <a:gd name="T72" fmla="*/ 386 w 389"/>
                  <a:gd name="T73" fmla="*/ 18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9" h="199">
                    <a:moveTo>
                      <a:pt x="386" y="185"/>
                    </a:moveTo>
                    <a:lnTo>
                      <a:pt x="389" y="187"/>
                    </a:lnTo>
                    <a:lnTo>
                      <a:pt x="387" y="186"/>
                    </a:lnTo>
                    <a:lnTo>
                      <a:pt x="385" y="183"/>
                    </a:lnTo>
                    <a:lnTo>
                      <a:pt x="381" y="179"/>
                    </a:lnTo>
                    <a:lnTo>
                      <a:pt x="375" y="172"/>
                    </a:lnTo>
                    <a:lnTo>
                      <a:pt x="366" y="165"/>
                    </a:lnTo>
                    <a:lnTo>
                      <a:pt x="354" y="154"/>
                    </a:lnTo>
                    <a:lnTo>
                      <a:pt x="339" y="145"/>
                    </a:lnTo>
                    <a:lnTo>
                      <a:pt x="321" y="133"/>
                    </a:lnTo>
                    <a:lnTo>
                      <a:pt x="298" y="121"/>
                    </a:lnTo>
                    <a:lnTo>
                      <a:pt x="271" y="106"/>
                    </a:lnTo>
                    <a:lnTo>
                      <a:pt x="241" y="92"/>
                    </a:lnTo>
                    <a:lnTo>
                      <a:pt x="205" y="75"/>
                    </a:lnTo>
                    <a:lnTo>
                      <a:pt x="164" y="58"/>
                    </a:lnTo>
                    <a:lnTo>
                      <a:pt x="116" y="38"/>
                    </a:lnTo>
                    <a:lnTo>
                      <a:pt x="64" y="19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9" y="36"/>
                    </a:lnTo>
                    <a:lnTo>
                      <a:pt x="111" y="55"/>
                    </a:lnTo>
                    <a:lnTo>
                      <a:pt x="157" y="72"/>
                    </a:lnTo>
                    <a:lnTo>
                      <a:pt x="198" y="89"/>
                    </a:lnTo>
                    <a:lnTo>
                      <a:pt x="234" y="106"/>
                    </a:lnTo>
                    <a:lnTo>
                      <a:pt x="264" y="121"/>
                    </a:lnTo>
                    <a:lnTo>
                      <a:pt x="291" y="135"/>
                    </a:lnTo>
                    <a:lnTo>
                      <a:pt x="311" y="147"/>
                    </a:lnTo>
                    <a:lnTo>
                      <a:pt x="329" y="159"/>
                    </a:lnTo>
                    <a:lnTo>
                      <a:pt x="344" y="169"/>
                    </a:lnTo>
                    <a:lnTo>
                      <a:pt x="356" y="177"/>
                    </a:lnTo>
                    <a:lnTo>
                      <a:pt x="363" y="185"/>
                    </a:lnTo>
                    <a:lnTo>
                      <a:pt x="369" y="191"/>
                    </a:lnTo>
                    <a:lnTo>
                      <a:pt x="373" y="193"/>
                    </a:lnTo>
                    <a:lnTo>
                      <a:pt x="373" y="195"/>
                    </a:lnTo>
                    <a:lnTo>
                      <a:pt x="374" y="197"/>
                    </a:lnTo>
                    <a:lnTo>
                      <a:pt x="377" y="199"/>
                    </a:lnTo>
                    <a:lnTo>
                      <a:pt x="386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218"/>
              <p:cNvSpPr>
                <a:spLocks/>
              </p:cNvSpPr>
              <p:nvPr/>
            </p:nvSpPr>
            <p:spPr bwMode="auto">
              <a:xfrm>
                <a:off x="4253" y="2519"/>
                <a:ext cx="40" cy="72"/>
              </a:xfrm>
              <a:custGeom>
                <a:avLst/>
                <a:gdLst>
                  <a:gd name="T0" fmla="*/ 107 w 119"/>
                  <a:gd name="T1" fmla="*/ 212 h 215"/>
                  <a:gd name="T2" fmla="*/ 106 w 119"/>
                  <a:gd name="T3" fmla="*/ 215 h 215"/>
                  <a:gd name="T4" fmla="*/ 107 w 119"/>
                  <a:gd name="T5" fmla="*/ 213 h 215"/>
                  <a:gd name="T6" fmla="*/ 108 w 119"/>
                  <a:gd name="T7" fmla="*/ 210 h 215"/>
                  <a:gd name="T8" fmla="*/ 112 w 119"/>
                  <a:gd name="T9" fmla="*/ 205 h 215"/>
                  <a:gd name="T10" fmla="*/ 114 w 119"/>
                  <a:gd name="T11" fmla="*/ 196 h 215"/>
                  <a:gd name="T12" fmla="*/ 117 w 119"/>
                  <a:gd name="T13" fmla="*/ 187 h 215"/>
                  <a:gd name="T14" fmla="*/ 118 w 119"/>
                  <a:gd name="T15" fmla="*/ 177 h 215"/>
                  <a:gd name="T16" fmla="*/ 119 w 119"/>
                  <a:gd name="T17" fmla="*/ 164 h 215"/>
                  <a:gd name="T18" fmla="*/ 118 w 119"/>
                  <a:gd name="T19" fmla="*/ 151 h 215"/>
                  <a:gd name="T20" fmla="*/ 115 w 119"/>
                  <a:gd name="T21" fmla="*/ 135 h 215"/>
                  <a:gd name="T22" fmla="*/ 111 w 119"/>
                  <a:gd name="T23" fmla="*/ 119 h 215"/>
                  <a:gd name="T24" fmla="*/ 102 w 119"/>
                  <a:gd name="T25" fmla="*/ 101 h 215"/>
                  <a:gd name="T26" fmla="*/ 91 w 119"/>
                  <a:gd name="T27" fmla="*/ 82 h 215"/>
                  <a:gd name="T28" fmla="*/ 77 w 119"/>
                  <a:gd name="T29" fmla="*/ 64 h 215"/>
                  <a:gd name="T30" fmla="*/ 59 w 119"/>
                  <a:gd name="T31" fmla="*/ 42 h 215"/>
                  <a:gd name="T32" fmla="*/ 37 w 119"/>
                  <a:gd name="T33" fmla="*/ 23 h 215"/>
                  <a:gd name="T34" fmla="*/ 9 w 119"/>
                  <a:gd name="T35" fmla="*/ 0 h 215"/>
                  <a:gd name="T36" fmla="*/ 0 w 119"/>
                  <a:gd name="T37" fmla="*/ 14 h 215"/>
                  <a:gd name="T38" fmla="*/ 25 w 119"/>
                  <a:gd name="T39" fmla="*/ 35 h 215"/>
                  <a:gd name="T40" fmla="*/ 47 w 119"/>
                  <a:gd name="T41" fmla="*/ 54 h 215"/>
                  <a:gd name="T42" fmla="*/ 65 w 119"/>
                  <a:gd name="T43" fmla="*/ 73 h 215"/>
                  <a:gd name="T44" fmla="*/ 77 w 119"/>
                  <a:gd name="T45" fmla="*/ 91 h 215"/>
                  <a:gd name="T46" fmla="*/ 88 w 119"/>
                  <a:gd name="T47" fmla="*/ 108 h 215"/>
                  <a:gd name="T48" fmla="*/ 94 w 119"/>
                  <a:gd name="T49" fmla="*/ 124 h 215"/>
                  <a:gd name="T50" fmla="*/ 99 w 119"/>
                  <a:gd name="T51" fmla="*/ 140 h 215"/>
                  <a:gd name="T52" fmla="*/ 101 w 119"/>
                  <a:gd name="T53" fmla="*/ 153 h 215"/>
                  <a:gd name="T54" fmla="*/ 102 w 119"/>
                  <a:gd name="T55" fmla="*/ 164 h 215"/>
                  <a:gd name="T56" fmla="*/ 101 w 119"/>
                  <a:gd name="T57" fmla="*/ 175 h 215"/>
                  <a:gd name="T58" fmla="*/ 100 w 119"/>
                  <a:gd name="T59" fmla="*/ 184 h 215"/>
                  <a:gd name="T60" fmla="*/ 97 w 119"/>
                  <a:gd name="T61" fmla="*/ 192 h 215"/>
                  <a:gd name="T62" fmla="*/ 95 w 119"/>
                  <a:gd name="T63" fmla="*/ 198 h 215"/>
                  <a:gd name="T64" fmla="*/ 94 w 119"/>
                  <a:gd name="T65" fmla="*/ 202 h 215"/>
                  <a:gd name="T66" fmla="*/ 93 w 119"/>
                  <a:gd name="T67" fmla="*/ 204 h 215"/>
                  <a:gd name="T68" fmla="*/ 91 w 119"/>
                  <a:gd name="T69" fmla="*/ 205 h 215"/>
                  <a:gd name="T70" fmla="*/ 90 w 119"/>
                  <a:gd name="T71" fmla="*/ 207 h 215"/>
                  <a:gd name="T72" fmla="*/ 107 w 119"/>
                  <a:gd name="T73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215">
                    <a:moveTo>
                      <a:pt x="107" y="212"/>
                    </a:moveTo>
                    <a:lnTo>
                      <a:pt x="106" y="215"/>
                    </a:lnTo>
                    <a:lnTo>
                      <a:pt x="107" y="213"/>
                    </a:lnTo>
                    <a:lnTo>
                      <a:pt x="108" y="210"/>
                    </a:lnTo>
                    <a:lnTo>
                      <a:pt x="112" y="205"/>
                    </a:lnTo>
                    <a:lnTo>
                      <a:pt x="114" y="196"/>
                    </a:lnTo>
                    <a:lnTo>
                      <a:pt x="117" y="187"/>
                    </a:lnTo>
                    <a:lnTo>
                      <a:pt x="118" y="177"/>
                    </a:lnTo>
                    <a:lnTo>
                      <a:pt x="119" y="164"/>
                    </a:lnTo>
                    <a:lnTo>
                      <a:pt x="118" y="151"/>
                    </a:lnTo>
                    <a:lnTo>
                      <a:pt x="115" y="135"/>
                    </a:lnTo>
                    <a:lnTo>
                      <a:pt x="111" y="119"/>
                    </a:lnTo>
                    <a:lnTo>
                      <a:pt x="102" y="101"/>
                    </a:lnTo>
                    <a:lnTo>
                      <a:pt x="91" y="82"/>
                    </a:lnTo>
                    <a:lnTo>
                      <a:pt x="77" y="64"/>
                    </a:lnTo>
                    <a:lnTo>
                      <a:pt x="59" y="42"/>
                    </a:lnTo>
                    <a:lnTo>
                      <a:pt x="37" y="23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25" y="35"/>
                    </a:lnTo>
                    <a:lnTo>
                      <a:pt x="47" y="54"/>
                    </a:lnTo>
                    <a:lnTo>
                      <a:pt x="65" y="73"/>
                    </a:lnTo>
                    <a:lnTo>
                      <a:pt x="77" y="91"/>
                    </a:lnTo>
                    <a:lnTo>
                      <a:pt x="88" y="108"/>
                    </a:lnTo>
                    <a:lnTo>
                      <a:pt x="94" y="124"/>
                    </a:lnTo>
                    <a:lnTo>
                      <a:pt x="99" y="140"/>
                    </a:lnTo>
                    <a:lnTo>
                      <a:pt x="101" y="153"/>
                    </a:lnTo>
                    <a:lnTo>
                      <a:pt x="102" y="164"/>
                    </a:lnTo>
                    <a:lnTo>
                      <a:pt x="101" y="175"/>
                    </a:lnTo>
                    <a:lnTo>
                      <a:pt x="100" y="184"/>
                    </a:lnTo>
                    <a:lnTo>
                      <a:pt x="97" y="192"/>
                    </a:lnTo>
                    <a:lnTo>
                      <a:pt x="95" y="198"/>
                    </a:lnTo>
                    <a:lnTo>
                      <a:pt x="94" y="202"/>
                    </a:lnTo>
                    <a:lnTo>
                      <a:pt x="93" y="204"/>
                    </a:lnTo>
                    <a:lnTo>
                      <a:pt x="91" y="205"/>
                    </a:lnTo>
                    <a:lnTo>
                      <a:pt x="90" y="207"/>
                    </a:lnTo>
                    <a:lnTo>
                      <a:pt x="107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219"/>
              <p:cNvSpPr>
                <a:spLocks/>
              </p:cNvSpPr>
              <p:nvPr/>
            </p:nvSpPr>
            <p:spPr bwMode="auto">
              <a:xfrm>
                <a:off x="4148" y="2588"/>
                <a:ext cx="141" cy="65"/>
              </a:xfrm>
              <a:custGeom>
                <a:avLst/>
                <a:gdLst>
                  <a:gd name="T0" fmla="*/ 15 w 423"/>
                  <a:gd name="T1" fmla="*/ 181 h 195"/>
                  <a:gd name="T2" fmla="*/ 8 w 423"/>
                  <a:gd name="T3" fmla="*/ 195 h 195"/>
                  <a:gd name="T4" fmla="*/ 11 w 423"/>
                  <a:gd name="T5" fmla="*/ 195 h 195"/>
                  <a:gd name="T6" fmla="*/ 22 w 423"/>
                  <a:gd name="T7" fmla="*/ 195 h 195"/>
                  <a:gd name="T8" fmla="*/ 39 w 423"/>
                  <a:gd name="T9" fmla="*/ 195 h 195"/>
                  <a:gd name="T10" fmla="*/ 62 w 423"/>
                  <a:gd name="T11" fmla="*/ 195 h 195"/>
                  <a:gd name="T12" fmla="*/ 90 w 423"/>
                  <a:gd name="T13" fmla="*/ 194 h 195"/>
                  <a:gd name="T14" fmla="*/ 120 w 423"/>
                  <a:gd name="T15" fmla="*/ 190 h 195"/>
                  <a:gd name="T16" fmla="*/ 153 w 423"/>
                  <a:gd name="T17" fmla="*/ 185 h 195"/>
                  <a:gd name="T18" fmla="*/ 188 w 423"/>
                  <a:gd name="T19" fmla="*/ 179 h 195"/>
                  <a:gd name="T20" fmla="*/ 224 w 423"/>
                  <a:gd name="T21" fmla="*/ 171 h 195"/>
                  <a:gd name="T22" fmla="*/ 260 w 423"/>
                  <a:gd name="T23" fmla="*/ 158 h 195"/>
                  <a:gd name="T24" fmla="*/ 294 w 423"/>
                  <a:gd name="T25" fmla="*/ 143 h 195"/>
                  <a:gd name="T26" fmla="*/ 328 w 423"/>
                  <a:gd name="T27" fmla="*/ 125 h 195"/>
                  <a:gd name="T28" fmla="*/ 358 w 423"/>
                  <a:gd name="T29" fmla="*/ 101 h 195"/>
                  <a:gd name="T30" fmla="*/ 384 w 423"/>
                  <a:gd name="T31" fmla="*/ 74 h 195"/>
                  <a:gd name="T32" fmla="*/ 406 w 423"/>
                  <a:gd name="T33" fmla="*/ 41 h 195"/>
                  <a:gd name="T34" fmla="*/ 423 w 423"/>
                  <a:gd name="T35" fmla="*/ 5 h 195"/>
                  <a:gd name="T36" fmla="*/ 406 w 423"/>
                  <a:gd name="T37" fmla="*/ 0 h 195"/>
                  <a:gd name="T38" fmla="*/ 392 w 423"/>
                  <a:gd name="T39" fmla="*/ 34 h 195"/>
                  <a:gd name="T40" fmla="*/ 372 w 423"/>
                  <a:gd name="T41" fmla="*/ 64 h 195"/>
                  <a:gd name="T42" fmla="*/ 346 w 423"/>
                  <a:gd name="T43" fmla="*/ 88 h 195"/>
                  <a:gd name="T44" fmla="*/ 318 w 423"/>
                  <a:gd name="T45" fmla="*/ 110 h 195"/>
                  <a:gd name="T46" fmla="*/ 287 w 423"/>
                  <a:gd name="T47" fmla="*/ 128 h 195"/>
                  <a:gd name="T48" fmla="*/ 253 w 423"/>
                  <a:gd name="T49" fmla="*/ 142 h 195"/>
                  <a:gd name="T50" fmla="*/ 219 w 423"/>
                  <a:gd name="T51" fmla="*/ 154 h 195"/>
                  <a:gd name="T52" fmla="*/ 185 w 423"/>
                  <a:gd name="T53" fmla="*/ 162 h 195"/>
                  <a:gd name="T54" fmla="*/ 150 w 423"/>
                  <a:gd name="T55" fmla="*/ 168 h 195"/>
                  <a:gd name="T56" fmla="*/ 117 w 423"/>
                  <a:gd name="T57" fmla="*/ 173 h 195"/>
                  <a:gd name="T58" fmla="*/ 87 w 423"/>
                  <a:gd name="T59" fmla="*/ 177 h 195"/>
                  <a:gd name="T60" fmla="*/ 62 w 423"/>
                  <a:gd name="T61" fmla="*/ 178 h 195"/>
                  <a:gd name="T62" fmla="*/ 39 w 423"/>
                  <a:gd name="T63" fmla="*/ 178 h 195"/>
                  <a:gd name="T64" fmla="*/ 22 w 423"/>
                  <a:gd name="T65" fmla="*/ 178 h 195"/>
                  <a:gd name="T66" fmla="*/ 11 w 423"/>
                  <a:gd name="T67" fmla="*/ 178 h 195"/>
                  <a:gd name="T68" fmla="*/ 8 w 423"/>
                  <a:gd name="T69" fmla="*/ 178 h 195"/>
                  <a:gd name="T70" fmla="*/ 0 w 423"/>
                  <a:gd name="T71" fmla="*/ 191 h 195"/>
                  <a:gd name="T72" fmla="*/ 15 w 423"/>
                  <a:gd name="T73" fmla="*/ 18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3" h="195">
                    <a:moveTo>
                      <a:pt x="15" y="181"/>
                    </a:moveTo>
                    <a:lnTo>
                      <a:pt x="8" y="195"/>
                    </a:lnTo>
                    <a:lnTo>
                      <a:pt x="11" y="195"/>
                    </a:lnTo>
                    <a:lnTo>
                      <a:pt x="22" y="195"/>
                    </a:lnTo>
                    <a:lnTo>
                      <a:pt x="39" y="195"/>
                    </a:lnTo>
                    <a:lnTo>
                      <a:pt x="62" y="195"/>
                    </a:lnTo>
                    <a:lnTo>
                      <a:pt x="90" y="194"/>
                    </a:lnTo>
                    <a:lnTo>
                      <a:pt x="120" y="190"/>
                    </a:lnTo>
                    <a:lnTo>
                      <a:pt x="153" y="185"/>
                    </a:lnTo>
                    <a:lnTo>
                      <a:pt x="188" y="179"/>
                    </a:lnTo>
                    <a:lnTo>
                      <a:pt x="224" y="171"/>
                    </a:lnTo>
                    <a:lnTo>
                      <a:pt x="260" y="158"/>
                    </a:lnTo>
                    <a:lnTo>
                      <a:pt x="294" y="143"/>
                    </a:lnTo>
                    <a:lnTo>
                      <a:pt x="328" y="125"/>
                    </a:lnTo>
                    <a:lnTo>
                      <a:pt x="358" y="101"/>
                    </a:lnTo>
                    <a:lnTo>
                      <a:pt x="384" y="74"/>
                    </a:lnTo>
                    <a:lnTo>
                      <a:pt x="406" y="41"/>
                    </a:lnTo>
                    <a:lnTo>
                      <a:pt x="423" y="5"/>
                    </a:lnTo>
                    <a:lnTo>
                      <a:pt x="406" y="0"/>
                    </a:lnTo>
                    <a:lnTo>
                      <a:pt x="392" y="34"/>
                    </a:lnTo>
                    <a:lnTo>
                      <a:pt x="372" y="64"/>
                    </a:lnTo>
                    <a:lnTo>
                      <a:pt x="346" y="88"/>
                    </a:lnTo>
                    <a:lnTo>
                      <a:pt x="318" y="110"/>
                    </a:lnTo>
                    <a:lnTo>
                      <a:pt x="287" y="128"/>
                    </a:lnTo>
                    <a:lnTo>
                      <a:pt x="253" y="142"/>
                    </a:lnTo>
                    <a:lnTo>
                      <a:pt x="219" y="154"/>
                    </a:lnTo>
                    <a:lnTo>
                      <a:pt x="185" y="162"/>
                    </a:lnTo>
                    <a:lnTo>
                      <a:pt x="150" y="168"/>
                    </a:lnTo>
                    <a:lnTo>
                      <a:pt x="117" y="173"/>
                    </a:lnTo>
                    <a:lnTo>
                      <a:pt x="87" y="177"/>
                    </a:lnTo>
                    <a:lnTo>
                      <a:pt x="62" y="178"/>
                    </a:lnTo>
                    <a:lnTo>
                      <a:pt x="39" y="178"/>
                    </a:lnTo>
                    <a:lnTo>
                      <a:pt x="22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0" y="191"/>
                    </a:lnTo>
                    <a:lnTo>
                      <a:pt x="15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220"/>
              <p:cNvSpPr>
                <a:spLocks/>
              </p:cNvSpPr>
              <p:nvPr/>
            </p:nvSpPr>
            <p:spPr bwMode="auto">
              <a:xfrm>
                <a:off x="4148" y="2648"/>
                <a:ext cx="14" cy="17"/>
              </a:xfrm>
              <a:custGeom>
                <a:avLst/>
                <a:gdLst>
                  <a:gd name="T0" fmla="*/ 35 w 43"/>
                  <a:gd name="T1" fmla="*/ 34 h 51"/>
                  <a:gd name="T2" fmla="*/ 43 w 43"/>
                  <a:gd name="T3" fmla="*/ 38 h 51"/>
                  <a:gd name="T4" fmla="*/ 15 w 43"/>
                  <a:gd name="T5" fmla="*/ 0 h 51"/>
                  <a:gd name="T6" fmla="*/ 0 w 43"/>
                  <a:gd name="T7" fmla="*/ 10 h 51"/>
                  <a:gd name="T8" fmla="*/ 28 w 43"/>
                  <a:gd name="T9" fmla="*/ 48 h 51"/>
                  <a:gd name="T10" fmla="*/ 35 w 43"/>
                  <a:gd name="T11" fmla="*/ 51 h 51"/>
                  <a:gd name="T12" fmla="*/ 35 w 43"/>
                  <a:gd name="T13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1">
                    <a:moveTo>
                      <a:pt x="35" y="34"/>
                    </a:moveTo>
                    <a:lnTo>
                      <a:pt x="43" y="38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28" y="48"/>
                    </a:lnTo>
                    <a:lnTo>
                      <a:pt x="35" y="51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221"/>
              <p:cNvSpPr>
                <a:spLocks/>
              </p:cNvSpPr>
              <p:nvPr/>
            </p:nvSpPr>
            <p:spPr bwMode="auto">
              <a:xfrm>
                <a:off x="4160" y="2589"/>
                <a:ext cx="145" cy="76"/>
              </a:xfrm>
              <a:custGeom>
                <a:avLst/>
                <a:gdLst>
                  <a:gd name="T0" fmla="*/ 421 w 436"/>
                  <a:gd name="T1" fmla="*/ 0 h 229"/>
                  <a:gd name="T2" fmla="*/ 419 w 436"/>
                  <a:gd name="T3" fmla="*/ 1 h 229"/>
                  <a:gd name="T4" fmla="*/ 418 w 436"/>
                  <a:gd name="T5" fmla="*/ 3 h 229"/>
                  <a:gd name="T6" fmla="*/ 416 w 436"/>
                  <a:gd name="T7" fmla="*/ 9 h 229"/>
                  <a:gd name="T8" fmla="*/ 412 w 436"/>
                  <a:gd name="T9" fmla="*/ 20 h 229"/>
                  <a:gd name="T10" fmla="*/ 404 w 436"/>
                  <a:gd name="T11" fmla="*/ 34 h 229"/>
                  <a:gd name="T12" fmla="*/ 394 w 436"/>
                  <a:gd name="T13" fmla="*/ 49 h 229"/>
                  <a:gd name="T14" fmla="*/ 381 w 436"/>
                  <a:gd name="T15" fmla="*/ 69 h 229"/>
                  <a:gd name="T16" fmla="*/ 364 w 436"/>
                  <a:gd name="T17" fmla="*/ 87 h 229"/>
                  <a:gd name="T18" fmla="*/ 342 w 436"/>
                  <a:gd name="T19" fmla="*/ 107 h 229"/>
                  <a:gd name="T20" fmla="*/ 318 w 436"/>
                  <a:gd name="T21" fmla="*/ 127 h 229"/>
                  <a:gd name="T22" fmla="*/ 288 w 436"/>
                  <a:gd name="T23" fmla="*/ 146 h 229"/>
                  <a:gd name="T24" fmla="*/ 254 w 436"/>
                  <a:gd name="T25" fmla="*/ 165 h 229"/>
                  <a:gd name="T26" fmla="*/ 215 w 436"/>
                  <a:gd name="T27" fmla="*/ 180 h 229"/>
                  <a:gd name="T28" fmla="*/ 171 w 436"/>
                  <a:gd name="T29" fmla="*/ 194 h 229"/>
                  <a:gd name="T30" fmla="*/ 120 w 436"/>
                  <a:gd name="T31" fmla="*/ 204 h 229"/>
                  <a:gd name="T32" fmla="*/ 64 w 436"/>
                  <a:gd name="T33" fmla="*/ 210 h 229"/>
                  <a:gd name="T34" fmla="*/ 0 w 436"/>
                  <a:gd name="T35" fmla="*/ 212 h 229"/>
                  <a:gd name="T36" fmla="*/ 0 w 436"/>
                  <a:gd name="T37" fmla="*/ 229 h 229"/>
                  <a:gd name="T38" fmla="*/ 64 w 436"/>
                  <a:gd name="T39" fmla="*/ 227 h 229"/>
                  <a:gd name="T40" fmla="*/ 122 w 436"/>
                  <a:gd name="T41" fmla="*/ 221 h 229"/>
                  <a:gd name="T42" fmla="*/ 175 w 436"/>
                  <a:gd name="T43" fmla="*/ 211 h 229"/>
                  <a:gd name="T44" fmla="*/ 220 w 436"/>
                  <a:gd name="T45" fmla="*/ 197 h 229"/>
                  <a:gd name="T46" fmla="*/ 261 w 436"/>
                  <a:gd name="T47" fmla="*/ 180 h 229"/>
                  <a:gd name="T48" fmla="*/ 297 w 436"/>
                  <a:gd name="T49" fmla="*/ 160 h 229"/>
                  <a:gd name="T50" fmla="*/ 328 w 436"/>
                  <a:gd name="T51" fmla="*/ 141 h 229"/>
                  <a:gd name="T52" fmla="*/ 354 w 436"/>
                  <a:gd name="T53" fmla="*/ 119 h 229"/>
                  <a:gd name="T54" fmla="*/ 376 w 436"/>
                  <a:gd name="T55" fmla="*/ 99 h 229"/>
                  <a:gd name="T56" fmla="*/ 393 w 436"/>
                  <a:gd name="T57" fmla="*/ 78 h 229"/>
                  <a:gd name="T58" fmla="*/ 409 w 436"/>
                  <a:gd name="T59" fmla="*/ 59 h 229"/>
                  <a:gd name="T60" fmla="*/ 418 w 436"/>
                  <a:gd name="T61" fmla="*/ 43 h 229"/>
                  <a:gd name="T62" fmla="*/ 427 w 436"/>
                  <a:gd name="T63" fmla="*/ 27 h 229"/>
                  <a:gd name="T64" fmla="*/ 433 w 436"/>
                  <a:gd name="T65" fmla="*/ 17 h 229"/>
                  <a:gd name="T66" fmla="*/ 435 w 436"/>
                  <a:gd name="T67" fmla="*/ 8 h 229"/>
                  <a:gd name="T68" fmla="*/ 436 w 436"/>
                  <a:gd name="T69" fmla="*/ 6 h 229"/>
                  <a:gd name="T70" fmla="*/ 435 w 436"/>
                  <a:gd name="T71" fmla="*/ 7 h 229"/>
                  <a:gd name="T72" fmla="*/ 421 w 436"/>
                  <a:gd name="T7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6" h="229">
                    <a:moveTo>
                      <a:pt x="421" y="0"/>
                    </a:moveTo>
                    <a:lnTo>
                      <a:pt x="419" y="1"/>
                    </a:lnTo>
                    <a:lnTo>
                      <a:pt x="418" y="3"/>
                    </a:lnTo>
                    <a:lnTo>
                      <a:pt x="416" y="9"/>
                    </a:lnTo>
                    <a:lnTo>
                      <a:pt x="412" y="20"/>
                    </a:lnTo>
                    <a:lnTo>
                      <a:pt x="404" y="34"/>
                    </a:lnTo>
                    <a:lnTo>
                      <a:pt x="394" y="49"/>
                    </a:lnTo>
                    <a:lnTo>
                      <a:pt x="381" y="69"/>
                    </a:lnTo>
                    <a:lnTo>
                      <a:pt x="364" y="87"/>
                    </a:lnTo>
                    <a:lnTo>
                      <a:pt x="342" y="107"/>
                    </a:lnTo>
                    <a:lnTo>
                      <a:pt x="318" y="127"/>
                    </a:lnTo>
                    <a:lnTo>
                      <a:pt x="288" y="146"/>
                    </a:lnTo>
                    <a:lnTo>
                      <a:pt x="254" y="165"/>
                    </a:lnTo>
                    <a:lnTo>
                      <a:pt x="215" y="180"/>
                    </a:lnTo>
                    <a:lnTo>
                      <a:pt x="171" y="194"/>
                    </a:lnTo>
                    <a:lnTo>
                      <a:pt x="120" y="204"/>
                    </a:lnTo>
                    <a:lnTo>
                      <a:pt x="64" y="210"/>
                    </a:lnTo>
                    <a:lnTo>
                      <a:pt x="0" y="212"/>
                    </a:lnTo>
                    <a:lnTo>
                      <a:pt x="0" y="229"/>
                    </a:lnTo>
                    <a:lnTo>
                      <a:pt x="64" y="227"/>
                    </a:lnTo>
                    <a:lnTo>
                      <a:pt x="122" y="221"/>
                    </a:lnTo>
                    <a:lnTo>
                      <a:pt x="175" y="211"/>
                    </a:lnTo>
                    <a:lnTo>
                      <a:pt x="220" y="197"/>
                    </a:lnTo>
                    <a:lnTo>
                      <a:pt x="261" y="180"/>
                    </a:lnTo>
                    <a:lnTo>
                      <a:pt x="297" y="160"/>
                    </a:lnTo>
                    <a:lnTo>
                      <a:pt x="328" y="141"/>
                    </a:lnTo>
                    <a:lnTo>
                      <a:pt x="354" y="119"/>
                    </a:lnTo>
                    <a:lnTo>
                      <a:pt x="376" y="99"/>
                    </a:lnTo>
                    <a:lnTo>
                      <a:pt x="393" y="78"/>
                    </a:lnTo>
                    <a:lnTo>
                      <a:pt x="409" y="59"/>
                    </a:lnTo>
                    <a:lnTo>
                      <a:pt x="418" y="43"/>
                    </a:lnTo>
                    <a:lnTo>
                      <a:pt x="427" y="27"/>
                    </a:lnTo>
                    <a:lnTo>
                      <a:pt x="433" y="17"/>
                    </a:lnTo>
                    <a:lnTo>
                      <a:pt x="435" y="8"/>
                    </a:lnTo>
                    <a:lnTo>
                      <a:pt x="436" y="6"/>
                    </a:lnTo>
                    <a:lnTo>
                      <a:pt x="435" y="7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222"/>
              <p:cNvSpPr>
                <a:spLocks/>
              </p:cNvSpPr>
              <p:nvPr/>
            </p:nvSpPr>
            <p:spPr bwMode="auto">
              <a:xfrm>
                <a:off x="4275" y="2515"/>
                <a:ext cx="35" cy="76"/>
              </a:xfrm>
              <a:custGeom>
                <a:avLst/>
                <a:gdLst>
                  <a:gd name="T0" fmla="*/ 1 w 104"/>
                  <a:gd name="T1" fmla="*/ 12 h 228"/>
                  <a:gd name="T2" fmla="*/ 0 w 104"/>
                  <a:gd name="T3" fmla="*/ 12 h 228"/>
                  <a:gd name="T4" fmla="*/ 2 w 104"/>
                  <a:gd name="T5" fmla="*/ 13 h 228"/>
                  <a:gd name="T6" fmla="*/ 6 w 104"/>
                  <a:gd name="T7" fmla="*/ 17 h 228"/>
                  <a:gd name="T8" fmla="*/ 12 w 104"/>
                  <a:gd name="T9" fmla="*/ 23 h 228"/>
                  <a:gd name="T10" fmla="*/ 19 w 104"/>
                  <a:gd name="T11" fmla="*/ 31 h 228"/>
                  <a:gd name="T12" fmla="*/ 28 w 104"/>
                  <a:gd name="T13" fmla="*/ 41 h 228"/>
                  <a:gd name="T14" fmla="*/ 38 w 104"/>
                  <a:gd name="T15" fmla="*/ 52 h 228"/>
                  <a:gd name="T16" fmla="*/ 47 w 104"/>
                  <a:gd name="T17" fmla="*/ 65 h 228"/>
                  <a:gd name="T18" fmla="*/ 57 w 104"/>
                  <a:gd name="T19" fmla="*/ 79 h 228"/>
                  <a:gd name="T20" fmla="*/ 66 w 104"/>
                  <a:gd name="T21" fmla="*/ 94 h 228"/>
                  <a:gd name="T22" fmla="*/ 73 w 104"/>
                  <a:gd name="T23" fmla="*/ 111 h 228"/>
                  <a:gd name="T24" fmla="*/ 79 w 104"/>
                  <a:gd name="T25" fmla="*/ 128 h 228"/>
                  <a:gd name="T26" fmla="*/ 84 w 104"/>
                  <a:gd name="T27" fmla="*/ 146 h 228"/>
                  <a:gd name="T28" fmla="*/ 87 w 104"/>
                  <a:gd name="T29" fmla="*/ 164 h 228"/>
                  <a:gd name="T30" fmla="*/ 85 w 104"/>
                  <a:gd name="T31" fmla="*/ 182 h 228"/>
                  <a:gd name="T32" fmla="*/ 82 w 104"/>
                  <a:gd name="T33" fmla="*/ 201 h 228"/>
                  <a:gd name="T34" fmla="*/ 75 w 104"/>
                  <a:gd name="T35" fmla="*/ 221 h 228"/>
                  <a:gd name="T36" fmla="*/ 89 w 104"/>
                  <a:gd name="T37" fmla="*/ 228 h 228"/>
                  <a:gd name="T38" fmla="*/ 99 w 104"/>
                  <a:gd name="T39" fmla="*/ 206 h 228"/>
                  <a:gd name="T40" fmla="*/ 102 w 104"/>
                  <a:gd name="T41" fmla="*/ 184 h 228"/>
                  <a:gd name="T42" fmla="*/ 104 w 104"/>
                  <a:gd name="T43" fmla="*/ 164 h 228"/>
                  <a:gd name="T44" fmla="*/ 101 w 104"/>
                  <a:gd name="T45" fmla="*/ 143 h 228"/>
                  <a:gd name="T46" fmla="*/ 96 w 104"/>
                  <a:gd name="T47" fmla="*/ 123 h 228"/>
                  <a:gd name="T48" fmla="*/ 88 w 104"/>
                  <a:gd name="T49" fmla="*/ 104 h 228"/>
                  <a:gd name="T50" fmla="*/ 81 w 104"/>
                  <a:gd name="T51" fmla="*/ 87 h 228"/>
                  <a:gd name="T52" fmla="*/ 71 w 104"/>
                  <a:gd name="T53" fmla="*/ 70 h 228"/>
                  <a:gd name="T54" fmla="*/ 61 w 104"/>
                  <a:gd name="T55" fmla="*/ 55 h 228"/>
                  <a:gd name="T56" fmla="*/ 50 w 104"/>
                  <a:gd name="T57" fmla="*/ 42 h 228"/>
                  <a:gd name="T58" fmla="*/ 40 w 104"/>
                  <a:gd name="T59" fmla="*/ 29 h 228"/>
                  <a:gd name="T60" fmla="*/ 31 w 104"/>
                  <a:gd name="T61" fmla="*/ 19 h 228"/>
                  <a:gd name="T62" fmla="*/ 24 w 104"/>
                  <a:gd name="T63" fmla="*/ 11 h 228"/>
                  <a:gd name="T64" fmla="*/ 18 w 104"/>
                  <a:gd name="T65" fmla="*/ 5 h 228"/>
                  <a:gd name="T66" fmla="*/ 12 w 104"/>
                  <a:gd name="T67" fmla="*/ 1 h 228"/>
                  <a:gd name="T68" fmla="*/ 12 w 104"/>
                  <a:gd name="T69" fmla="*/ 0 h 228"/>
                  <a:gd name="T70" fmla="*/ 11 w 104"/>
                  <a:gd name="T71" fmla="*/ 0 h 228"/>
                  <a:gd name="T72" fmla="*/ 1 w 104"/>
                  <a:gd name="T73" fmla="*/ 1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228">
                    <a:moveTo>
                      <a:pt x="1" y="12"/>
                    </a:moveTo>
                    <a:lnTo>
                      <a:pt x="0" y="12"/>
                    </a:lnTo>
                    <a:lnTo>
                      <a:pt x="2" y="13"/>
                    </a:lnTo>
                    <a:lnTo>
                      <a:pt x="6" y="17"/>
                    </a:lnTo>
                    <a:lnTo>
                      <a:pt x="12" y="23"/>
                    </a:lnTo>
                    <a:lnTo>
                      <a:pt x="19" y="31"/>
                    </a:lnTo>
                    <a:lnTo>
                      <a:pt x="28" y="41"/>
                    </a:lnTo>
                    <a:lnTo>
                      <a:pt x="38" y="52"/>
                    </a:lnTo>
                    <a:lnTo>
                      <a:pt x="47" y="65"/>
                    </a:lnTo>
                    <a:lnTo>
                      <a:pt x="57" y="79"/>
                    </a:lnTo>
                    <a:lnTo>
                      <a:pt x="66" y="94"/>
                    </a:lnTo>
                    <a:lnTo>
                      <a:pt x="73" y="111"/>
                    </a:lnTo>
                    <a:lnTo>
                      <a:pt x="79" y="128"/>
                    </a:lnTo>
                    <a:lnTo>
                      <a:pt x="84" y="146"/>
                    </a:lnTo>
                    <a:lnTo>
                      <a:pt x="87" y="164"/>
                    </a:lnTo>
                    <a:lnTo>
                      <a:pt x="85" y="182"/>
                    </a:lnTo>
                    <a:lnTo>
                      <a:pt x="82" y="201"/>
                    </a:lnTo>
                    <a:lnTo>
                      <a:pt x="75" y="221"/>
                    </a:lnTo>
                    <a:lnTo>
                      <a:pt x="89" y="228"/>
                    </a:lnTo>
                    <a:lnTo>
                      <a:pt x="99" y="206"/>
                    </a:lnTo>
                    <a:lnTo>
                      <a:pt x="102" y="184"/>
                    </a:lnTo>
                    <a:lnTo>
                      <a:pt x="104" y="164"/>
                    </a:lnTo>
                    <a:lnTo>
                      <a:pt x="101" y="143"/>
                    </a:lnTo>
                    <a:lnTo>
                      <a:pt x="96" y="123"/>
                    </a:lnTo>
                    <a:lnTo>
                      <a:pt x="88" y="104"/>
                    </a:lnTo>
                    <a:lnTo>
                      <a:pt x="81" y="87"/>
                    </a:lnTo>
                    <a:lnTo>
                      <a:pt x="71" y="70"/>
                    </a:lnTo>
                    <a:lnTo>
                      <a:pt x="61" y="55"/>
                    </a:lnTo>
                    <a:lnTo>
                      <a:pt x="50" y="42"/>
                    </a:lnTo>
                    <a:lnTo>
                      <a:pt x="40" y="29"/>
                    </a:lnTo>
                    <a:lnTo>
                      <a:pt x="31" y="19"/>
                    </a:lnTo>
                    <a:lnTo>
                      <a:pt x="24" y="11"/>
                    </a:lnTo>
                    <a:lnTo>
                      <a:pt x="18" y="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223"/>
              <p:cNvSpPr>
                <a:spLocks/>
              </p:cNvSpPr>
              <p:nvPr/>
            </p:nvSpPr>
            <p:spPr bwMode="auto">
              <a:xfrm>
                <a:off x="4203" y="2468"/>
                <a:ext cx="76" cy="51"/>
              </a:xfrm>
              <a:custGeom>
                <a:avLst/>
                <a:gdLst>
                  <a:gd name="T0" fmla="*/ 1 w 227"/>
                  <a:gd name="T1" fmla="*/ 17 h 154"/>
                  <a:gd name="T2" fmla="*/ 0 w 227"/>
                  <a:gd name="T3" fmla="*/ 16 h 154"/>
                  <a:gd name="T4" fmla="*/ 1 w 227"/>
                  <a:gd name="T5" fmla="*/ 16 h 154"/>
                  <a:gd name="T6" fmla="*/ 4 w 227"/>
                  <a:gd name="T7" fmla="*/ 19 h 154"/>
                  <a:gd name="T8" fmla="*/ 9 w 227"/>
                  <a:gd name="T9" fmla="*/ 21 h 154"/>
                  <a:gd name="T10" fmla="*/ 18 w 227"/>
                  <a:gd name="T11" fmla="*/ 25 h 154"/>
                  <a:gd name="T12" fmla="*/ 26 w 227"/>
                  <a:gd name="T13" fmla="*/ 29 h 154"/>
                  <a:gd name="T14" fmla="*/ 38 w 227"/>
                  <a:gd name="T15" fmla="*/ 35 h 154"/>
                  <a:gd name="T16" fmla="*/ 49 w 227"/>
                  <a:gd name="T17" fmla="*/ 43 h 154"/>
                  <a:gd name="T18" fmla="*/ 64 w 227"/>
                  <a:gd name="T19" fmla="*/ 51 h 154"/>
                  <a:gd name="T20" fmla="*/ 79 w 227"/>
                  <a:gd name="T21" fmla="*/ 61 h 154"/>
                  <a:gd name="T22" fmla="*/ 96 w 227"/>
                  <a:gd name="T23" fmla="*/ 70 h 154"/>
                  <a:gd name="T24" fmla="*/ 114 w 227"/>
                  <a:gd name="T25" fmla="*/ 83 h 154"/>
                  <a:gd name="T26" fmla="*/ 134 w 227"/>
                  <a:gd name="T27" fmla="*/ 95 h 154"/>
                  <a:gd name="T28" fmla="*/ 153 w 227"/>
                  <a:gd name="T29" fmla="*/ 108 h 154"/>
                  <a:gd name="T30" fmla="*/ 173 w 227"/>
                  <a:gd name="T31" fmla="*/ 122 h 154"/>
                  <a:gd name="T32" fmla="*/ 195 w 227"/>
                  <a:gd name="T33" fmla="*/ 138 h 154"/>
                  <a:gd name="T34" fmla="*/ 217 w 227"/>
                  <a:gd name="T35" fmla="*/ 154 h 154"/>
                  <a:gd name="T36" fmla="*/ 227 w 227"/>
                  <a:gd name="T37" fmla="*/ 142 h 154"/>
                  <a:gd name="T38" fmla="*/ 205 w 227"/>
                  <a:gd name="T39" fmla="*/ 124 h 154"/>
                  <a:gd name="T40" fmla="*/ 183 w 227"/>
                  <a:gd name="T41" fmla="*/ 108 h 154"/>
                  <a:gd name="T42" fmla="*/ 163 w 227"/>
                  <a:gd name="T43" fmla="*/ 93 h 154"/>
                  <a:gd name="T44" fmla="*/ 143 w 227"/>
                  <a:gd name="T45" fmla="*/ 80 h 154"/>
                  <a:gd name="T46" fmla="*/ 124 w 227"/>
                  <a:gd name="T47" fmla="*/ 68 h 154"/>
                  <a:gd name="T48" fmla="*/ 106 w 227"/>
                  <a:gd name="T49" fmla="*/ 56 h 154"/>
                  <a:gd name="T50" fmla="*/ 89 w 227"/>
                  <a:gd name="T51" fmla="*/ 46 h 154"/>
                  <a:gd name="T52" fmla="*/ 73 w 227"/>
                  <a:gd name="T53" fmla="*/ 37 h 154"/>
                  <a:gd name="T54" fmla="*/ 59 w 227"/>
                  <a:gd name="T55" fmla="*/ 28 h 154"/>
                  <a:gd name="T56" fmla="*/ 45 w 227"/>
                  <a:gd name="T57" fmla="*/ 21 h 154"/>
                  <a:gd name="T58" fmla="*/ 33 w 227"/>
                  <a:gd name="T59" fmla="*/ 15 h 154"/>
                  <a:gd name="T60" fmla="*/ 25 w 227"/>
                  <a:gd name="T61" fmla="*/ 10 h 154"/>
                  <a:gd name="T62" fmla="*/ 16 w 227"/>
                  <a:gd name="T63" fmla="*/ 6 h 154"/>
                  <a:gd name="T64" fmla="*/ 12 w 227"/>
                  <a:gd name="T65" fmla="*/ 4 h 154"/>
                  <a:gd name="T66" fmla="*/ 8 w 227"/>
                  <a:gd name="T67" fmla="*/ 2 h 154"/>
                  <a:gd name="T68" fmla="*/ 7 w 227"/>
                  <a:gd name="T69" fmla="*/ 2 h 154"/>
                  <a:gd name="T70" fmla="*/ 6 w 227"/>
                  <a:gd name="T71" fmla="*/ 0 h 154"/>
                  <a:gd name="T72" fmla="*/ 1 w 227"/>
                  <a:gd name="T73" fmla="*/ 1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154">
                    <a:moveTo>
                      <a:pt x="1" y="17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9" y="21"/>
                    </a:lnTo>
                    <a:lnTo>
                      <a:pt x="18" y="25"/>
                    </a:lnTo>
                    <a:lnTo>
                      <a:pt x="26" y="29"/>
                    </a:lnTo>
                    <a:lnTo>
                      <a:pt x="38" y="35"/>
                    </a:lnTo>
                    <a:lnTo>
                      <a:pt x="49" y="43"/>
                    </a:lnTo>
                    <a:lnTo>
                      <a:pt x="64" y="51"/>
                    </a:lnTo>
                    <a:lnTo>
                      <a:pt x="79" y="61"/>
                    </a:lnTo>
                    <a:lnTo>
                      <a:pt x="96" y="70"/>
                    </a:lnTo>
                    <a:lnTo>
                      <a:pt x="114" y="83"/>
                    </a:lnTo>
                    <a:lnTo>
                      <a:pt x="134" y="95"/>
                    </a:lnTo>
                    <a:lnTo>
                      <a:pt x="153" y="108"/>
                    </a:lnTo>
                    <a:lnTo>
                      <a:pt x="173" y="122"/>
                    </a:lnTo>
                    <a:lnTo>
                      <a:pt x="195" y="138"/>
                    </a:lnTo>
                    <a:lnTo>
                      <a:pt x="217" y="154"/>
                    </a:lnTo>
                    <a:lnTo>
                      <a:pt x="227" y="142"/>
                    </a:lnTo>
                    <a:lnTo>
                      <a:pt x="205" y="124"/>
                    </a:lnTo>
                    <a:lnTo>
                      <a:pt x="183" y="108"/>
                    </a:lnTo>
                    <a:lnTo>
                      <a:pt x="163" y="93"/>
                    </a:lnTo>
                    <a:lnTo>
                      <a:pt x="143" y="80"/>
                    </a:lnTo>
                    <a:lnTo>
                      <a:pt x="124" y="68"/>
                    </a:lnTo>
                    <a:lnTo>
                      <a:pt x="106" y="56"/>
                    </a:lnTo>
                    <a:lnTo>
                      <a:pt x="89" y="46"/>
                    </a:lnTo>
                    <a:lnTo>
                      <a:pt x="73" y="37"/>
                    </a:lnTo>
                    <a:lnTo>
                      <a:pt x="59" y="28"/>
                    </a:lnTo>
                    <a:lnTo>
                      <a:pt x="45" y="21"/>
                    </a:lnTo>
                    <a:lnTo>
                      <a:pt x="33" y="15"/>
                    </a:lnTo>
                    <a:lnTo>
                      <a:pt x="25" y="10"/>
                    </a:lnTo>
                    <a:lnTo>
                      <a:pt x="16" y="6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224"/>
              <p:cNvSpPr>
                <a:spLocks/>
              </p:cNvSpPr>
              <p:nvPr/>
            </p:nvSpPr>
            <p:spPr bwMode="auto">
              <a:xfrm>
                <a:off x="4145" y="2447"/>
                <a:ext cx="60" cy="27"/>
              </a:xfrm>
              <a:custGeom>
                <a:avLst/>
                <a:gdLst>
                  <a:gd name="T0" fmla="*/ 0 w 179"/>
                  <a:gd name="T1" fmla="*/ 17 h 81"/>
                  <a:gd name="T2" fmla="*/ 0 w 179"/>
                  <a:gd name="T3" fmla="*/ 17 h 81"/>
                  <a:gd name="T4" fmla="*/ 41 w 179"/>
                  <a:gd name="T5" fmla="*/ 32 h 81"/>
                  <a:gd name="T6" fmla="*/ 76 w 179"/>
                  <a:gd name="T7" fmla="*/ 45 h 81"/>
                  <a:gd name="T8" fmla="*/ 106 w 179"/>
                  <a:gd name="T9" fmla="*/ 56 h 81"/>
                  <a:gd name="T10" fmla="*/ 130 w 179"/>
                  <a:gd name="T11" fmla="*/ 66 h 81"/>
                  <a:gd name="T12" fmla="*/ 150 w 179"/>
                  <a:gd name="T13" fmla="*/ 72 h 81"/>
                  <a:gd name="T14" fmla="*/ 162 w 179"/>
                  <a:gd name="T15" fmla="*/ 78 h 81"/>
                  <a:gd name="T16" fmla="*/ 171 w 179"/>
                  <a:gd name="T17" fmla="*/ 80 h 81"/>
                  <a:gd name="T18" fmla="*/ 174 w 179"/>
                  <a:gd name="T19" fmla="*/ 81 h 81"/>
                  <a:gd name="T20" fmla="*/ 179 w 179"/>
                  <a:gd name="T21" fmla="*/ 64 h 81"/>
                  <a:gd name="T22" fmla="*/ 176 w 179"/>
                  <a:gd name="T23" fmla="*/ 63 h 81"/>
                  <a:gd name="T24" fmla="*/ 169 w 179"/>
                  <a:gd name="T25" fmla="*/ 61 h 81"/>
                  <a:gd name="T26" fmla="*/ 154 w 179"/>
                  <a:gd name="T27" fmla="*/ 55 h 81"/>
                  <a:gd name="T28" fmla="*/ 135 w 179"/>
                  <a:gd name="T29" fmla="*/ 49 h 81"/>
                  <a:gd name="T30" fmla="*/ 111 w 179"/>
                  <a:gd name="T31" fmla="*/ 39 h 81"/>
                  <a:gd name="T32" fmla="*/ 81 w 179"/>
                  <a:gd name="T33" fmla="*/ 28 h 81"/>
                  <a:gd name="T34" fmla="*/ 46 w 179"/>
                  <a:gd name="T35" fmla="*/ 15 h 81"/>
                  <a:gd name="T36" fmla="*/ 5 w 179"/>
                  <a:gd name="T37" fmla="*/ 0 h 81"/>
                  <a:gd name="T38" fmla="*/ 5 w 179"/>
                  <a:gd name="T39" fmla="*/ 0 h 81"/>
                  <a:gd name="T40" fmla="*/ 0 w 179"/>
                  <a:gd name="T41" fmla="*/ 1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81">
                    <a:moveTo>
                      <a:pt x="0" y="17"/>
                    </a:moveTo>
                    <a:lnTo>
                      <a:pt x="0" y="17"/>
                    </a:lnTo>
                    <a:lnTo>
                      <a:pt x="41" y="32"/>
                    </a:lnTo>
                    <a:lnTo>
                      <a:pt x="76" y="45"/>
                    </a:lnTo>
                    <a:lnTo>
                      <a:pt x="106" y="56"/>
                    </a:lnTo>
                    <a:lnTo>
                      <a:pt x="130" y="66"/>
                    </a:lnTo>
                    <a:lnTo>
                      <a:pt x="150" y="72"/>
                    </a:lnTo>
                    <a:lnTo>
                      <a:pt x="162" y="78"/>
                    </a:lnTo>
                    <a:lnTo>
                      <a:pt x="171" y="80"/>
                    </a:lnTo>
                    <a:lnTo>
                      <a:pt x="174" y="81"/>
                    </a:lnTo>
                    <a:lnTo>
                      <a:pt x="179" y="64"/>
                    </a:lnTo>
                    <a:lnTo>
                      <a:pt x="176" y="63"/>
                    </a:lnTo>
                    <a:lnTo>
                      <a:pt x="169" y="61"/>
                    </a:lnTo>
                    <a:lnTo>
                      <a:pt x="154" y="55"/>
                    </a:lnTo>
                    <a:lnTo>
                      <a:pt x="135" y="49"/>
                    </a:lnTo>
                    <a:lnTo>
                      <a:pt x="111" y="39"/>
                    </a:lnTo>
                    <a:lnTo>
                      <a:pt x="81" y="28"/>
                    </a:lnTo>
                    <a:lnTo>
                      <a:pt x="46" y="1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225"/>
              <p:cNvSpPr>
                <a:spLocks/>
              </p:cNvSpPr>
              <p:nvPr/>
            </p:nvSpPr>
            <p:spPr bwMode="auto">
              <a:xfrm>
                <a:off x="4023" y="2435"/>
                <a:ext cx="124" cy="17"/>
              </a:xfrm>
              <a:custGeom>
                <a:avLst/>
                <a:gdLst>
                  <a:gd name="T0" fmla="*/ 2 w 371"/>
                  <a:gd name="T1" fmla="*/ 21 h 52"/>
                  <a:gd name="T2" fmla="*/ 2 w 371"/>
                  <a:gd name="T3" fmla="*/ 21 h 52"/>
                  <a:gd name="T4" fmla="*/ 5 w 371"/>
                  <a:gd name="T5" fmla="*/ 21 h 52"/>
                  <a:gd name="T6" fmla="*/ 11 w 371"/>
                  <a:gd name="T7" fmla="*/ 20 h 52"/>
                  <a:gd name="T8" fmla="*/ 23 w 371"/>
                  <a:gd name="T9" fmla="*/ 20 h 52"/>
                  <a:gd name="T10" fmla="*/ 39 w 371"/>
                  <a:gd name="T11" fmla="*/ 19 h 52"/>
                  <a:gd name="T12" fmla="*/ 58 w 371"/>
                  <a:gd name="T13" fmla="*/ 19 h 52"/>
                  <a:gd name="T14" fmla="*/ 81 w 371"/>
                  <a:gd name="T15" fmla="*/ 17 h 52"/>
                  <a:gd name="T16" fmla="*/ 106 w 371"/>
                  <a:gd name="T17" fmla="*/ 17 h 52"/>
                  <a:gd name="T18" fmla="*/ 133 w 371"/>
                  <a:gd name="T19" fmla="*/ 17 h 52"/>
                  <a:gd name="T20" fmla="*/ 162 w 371"/>
                  <a:gd name="T21" fmla="*/ 19 h 52"/>
                  <a:gd name="T22" fmla="*/ 191 w 371"/>
                  <a:gd name="T23" fmla="*/ 20 h 52"/>
                  <a:gd name="T24" fmla="*/ 221 w 371"/>
                  <a:gd name="T25" fmla="*/ 22 h 52"/>
                  <a:gd name="T26" fmla="*/ 251 w 371"/>
                  <a:gd name="T27" fmla="*/ 26 h 52"/>
                  <a:gd name="T28" fmla="*/ 281 w 371"/>
                  <a:gd name="T29" fmla="*/ 31 h 52"/>
                  <a:gd name="T30" fmla="*/ 310 w 371"/>
                  <a:gd name="T31" fmla="*/ 37 h 52"/>
                  <a:gd name="T32" fmla="*/ 339 w 371"/>
                  <a:gd name="T33" fmla="*/ 44 h 52"/>
                  <a:gd name="T34" fmla="*/ 366 w 371"/>
                  <a:gd name="T35" fmla="*/ 52 h 52"/>
                  <a:gd name="T36" fmla="*/ 371 w 371"/>
                  <a:gd name="T37" fmla="*/ 35 h 52"/>
                  <a:gd name="T38" fmla="*/ 344 w 371"/>
                  <a:gd name="T39" fmla="*/ 27 h 52"/>
                  <a:gd name="T40" fmla="*/ 315 w 371"/>
                  <a:gd name="T41" fmla="*/ 20 h 52"/>
                  <a:gd name="T42" fmla="*/ 284 w 371"/>
                  <a:gd name="T43" fmla="*/ 14 h 52"/>
                  <a:gd name="T44" fmla="*/ 254 w 371"/>
                  <a:gd name="T45" fmla="*/ 9 h 52"/>
                  <a:gd name="T46" fmla="*/ 223 w 371"/>
                  <a:gd name="T47" fmla="*/ 5 h 52"/>
                  <a:gd name="T48" fmla="*/ 191 w 371"/>
                  <a:gd name="T49" fmla="*/ 3 h 52"/>
                  <a:gd name="T50" fmla="*/ 162 w 371"/>
                  <a:gd name="T51" fmla="*/ 2 h 52"/>
                  <a:gd name="T52" fmla="*/ 133 w 371"/>
                  <a:gd name="T53" fmla="*/ 0 h 52"/>
                  <a:gd name="T54" fmla="*/ 106 w 371"/>
                  <a:gd name="T55" fmla="*/ 0 h 52"/>
                  <a:gd name="T56" fmla="*/ 81 w 371"/>
                  <a:gd name="T57" fmla="*/ 0 h 52"/>
                  <a:gd name="T58" fmla="*/ 58 w 371"/>
                  <a:gd name="T59" fmla="*/ 2 h 52"/>
                  <a:gd name="T60" fmla="*/ 39 w 371"/>
                  <a:gd name="T61" fmla="*/ 2 h 52"/>
                  <a:gd name="T62" fmla="*/ 23 w 371"/>
                  <a:gd name="T63" fmla="*/ 3 h 52"/>
                  <a:gd name="T64" fmla="*/ 11 w 371"/>
                  <a:gd name="T65" fmla="*/ 3 h 52"/>
                  <a:gd name="T66" fmla="*/ 2 w 371"/>
                  <a:gd name="T67" fmla="*/ 4 h 52"/>
                  <a:gd name="T68" fmla="*/ 0 w 371"/>
                  <a:gd name="T69" fmla="*/ 4 h 52"/>
                  <a:gd name="T70" fmla="*/ 0 w 371"/>
                  <a:gd name="T71" fmla="*/ 4 h 52"/>
                  <a:gd name="T72" fmla="*/ 2 w 371"/>
                  <a:gd name="T7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1" h="52">
                    <a:moveTo>
                      <a:pt x="2" y="21"/>
                    </a:moveTo>
                    <a:lnTo>
                      <a:pt x="2" y="21"/>
                    </a:lnTo>
                    <a:lnTo>
                      <a:pt x="5" y="21"/>
                    </a:lnTo>
                    <a:lnTo>
                      <a:pt x="11" y="20"/>
                    </a:lnTo>
                    <a:lnTo>
                      <a:pt x="23" y="20"/>
                    </a:lnTo>
                    <a:lnTo>
                      <a:pt x="39" y="19"/>
                    </a:lnTo>
                    <a:lnTo>
                      <a:pt x="58" y="19"/>
                    </a:lnTo>
                    <a:lnTo>
                      <a:pt x="81" y="17"/>
                    </a:lnTo>
                    <a:lnTo>
                      <a:pt x="106" y="17"/>
                    </a:lnTo>
                    <a:lnTo>
                      <a:pt x="133" y="17"/>
                    </a:lnTo>
                    <a:lnTo>
                      <a:pt x="162" y="19"/>
                    </a:lnTo>
                    <a:lnTo>
                      <a:pt x="191" y="20"/>
                    </a:lnTo>
                    <a:lnTo>
                      <a:pt x="221" y="22"/>
                    </a:lnTo>
                    <a:lnTo>
                      <a:pt x="251" y="26"/>
                    </a:lnTo>
                    <a:lnTo>
                      <a:pt x="281" y="31"/>
                    </a:lnTo>
                    <a:lnTo>
                      <a:pt x="310" y="37"/>
                    </a:lnTo>
                    <a:lnTo>
                      <a:pt x="339" y="44"/>
                    </a:lnTo>
                    <a:lnTo>
                      <a:pt x="366" y="52"/>
                    </a:lnTo>
                    <a:lnTo>
                      <a:pt x="371" y="35"/>
                    </a:lnTo>
                    <a:lnTo>
                      <a:pt x="344" y="27"/>
                    </a:lnTo>
                    <a:lnTo>
                      <a:pt x="315" y="20"/>
                    </a:lnTo>
                    <a:lnTo>
                      <a:pt x="284" y="14"/>
                    </a:lnTo>
                    <a:lnTo>
                      <a:pt x="254" y="9"/>
                    </a:lnTo>
                    <a:lnTo>
                      <a:pt x="223" y="5"/>
                    </a:lnTo>
                    <a:lnTo>
                      <a:pt x="191" y="3"/>
                    </a:lnTo>
                    <a:lnTo>
                      <a:pt x="162" y="2"/>
                    </a:lnTo>
                    <a:lnTo>
                      <a:pt x="133" y="0"/>
                    </a:lnTo>
                    <a:lnTo>
                      <a:pt x="106" y="0"/>
                    </a:lnTo>
                    <a:lnTo>
                      <a:pt x="81" y="0"/>
                    </a:lnTo>
                    <a:lnTo>
                      <a:pt x="58" y="2"/>
                    </a:lnTo>
                    <a:lnTo>
                      <a:pt x="39" y="2"/>
                    </a:lnTo>
                    <a:lnTo>
                      <a:pt x="23" y="3"/>
                    </a:lnTo>
                    <a:lnTo>
                      <a:pt x="11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226"/>
              <p:cNvSpPr>
                <a:spLocks/>
              </p:cNvSpPr>
              <p:nvPr/>
            </p:nvSpPr>
            <p:spPr bwMode="auto">
              <a:xfrm>
                <a:off x="3942" y="2436"/>
                <a:ext cx="82" cy="73"/>
              </a:xfrm>
              <a:custGeom>
                <a:avLst/>
                <a:gdLst>
                  <a:gd name="T0" fmla="*/ 60 w 246"/>
                  <a:gd name="T1" fmla="*/ 204 h 219"/>
                  <a:gd name="T2" fmla="*/ 62 w 246"/>
                  <a:gd name="T3" fmla="*/ 205 h 219"/>
                  <a:gd name="T4" fmla="*/ 59 w 246"/>
                  <a:gd name="T5" fmla="*/ 203 h 219"/>
                  <a:gd name="T6" fmla="*/ 54 w 246"/>
                  <a:gd name="T7" fmla="*/ 198 h 219"/>
                  <a:gd name="T8" fmla="*/ 47 w 246"/>
                  <a:gd name="T9" fmla="*/ 191 h 219"/>
                  <a:gd name="T10" fmla="*/ 39 w 246"/>
                  <a:gd name="T11" fmla="*/ 179 h 219"/>
                  <a:gd name="T12" fmla="*/ 30 w 246"/>
                  <a:gd name="T13" fmla="*/ 167 h 219"/>
                  <a:gd name="T14" fmla="*/ 23 w 246"/>
                  <a:gd name="T15" fmla="*/ 151 h 219"/>
                  <a:gd name="T16" fmla="*/ 18 w 246"/>
                  <a:gd name="T17" fmla="*/ 136 h 219"/>
                  <a:gd name="T18" fmla="*/ 17 w 246"/>
                  <a:gd name="T19" fmla="*/ 121 h 219"/>
                  <a:gd name="T20" fmla="*/ 19 w 246"/>
                  <a:gd name="T21" fmla="*/ 105 h 219"/>
                  <a:gd name="T22" fmla="*/ 25 w 246"/>
                  <a:gd name="T23" fmla="*/ 91 h 219"/>
                  <a:gd name="T24" fmla="*/ 39 w 246"/>
                  <a:gd name="T25" fmla="*/ 75 h 219"/>
                  <a:gd name="T26" fmla="*/ 60 w 246"/>
                  <a:gd name="T27" fmla="*/ 59 h 219"/>
                  <a:gd name="T28" fmla="*/ 89 w 246"/>
                  <a:gd name="T29" fmla="*/ 46 h 219"/>
                  <a:gd name="T30" fmla="*/ 130 w 246"/>
                  <a:gd name="T31" fmla="*/ 34 h 219"/>
                  <a:gd name="T32" fmla="*/ 181 w 246"/>
                  <a:gd name="T33" fmla="*/ 24 h 219"/>
                  <a:gd name="T34" fmla="*/ 246 w 246"/>
                  <a:gd name="T35" fmla="*/ 17 h 219"/>
                  <a:gd name="T36" fmla="*/ 244 w 246"/>
                  <a:gd name="T37" fmla="*/ 0 h 219"/>
                  <a:gd name="T38" fmla="*/ 179 w 246"/>
                  <a:gd name="T39" fmla="*/ 7 h 219"/>
                  <a:gd name="T40" fmla="*/ 126 w 246"/>
                  <a:gd name="T41" fmla="*/ 17 h 219"/>
                  <a:gd name="T42" fmla="*/ 85 w 246"/>
                  <a:gd name="T43" fmla="*/ 29 h 219"/>
                  <a:gd name="T44" fmla="*/ 51 w 246"/>
                  <a:gd name="T45" fmla="*/ 45 h 219"/>
                  <a:gd name="T46" fmla="*/ 27 w 246"/>
                  <a:gd name="T47" fmla="*/ 63 h 219"/>
                  <a:gd name="T48" fmla="*/ 11 w 246"/>
                  <a:gd name="T49" fmla="*/ 81 h 219"/>
                  <a:gd name="T50" fmla="*/ 2 w 246"/>
                  <a:gd name="T51" fmla="*/ 100 h 219"/>
                  <a:gd name="T52" fmla="*/ 0 w 246"/>
                  <a:gd name="T53" fmla="*/ 121 h 219"/>
                  <a:gd name="T54" fmla="*/ 1 w 246"/>
                  <a:gd name="T55" fmla="*/ 139 h 219"/>
                  <a:gd name="T56" fmla="*/ 8 w 246"/>
                  <a:gd name="T57" fmla="*/ 158 h 219"/>
                  <a:gd name="T58" fmla="*/ 16 w 246"/>
                  <a:gd name="T59" fmla="*/ 174 h 219"/>
                  <a:gd name="T60" fmla="*/ 24 w 246"/>
                  <a:gd name="T61" fmla="*/ 188 h 219"/>
                  <a:gd name="T62" fmla="*/ 35 w 246"/>
                  <a:gd name="T63" fmla="*/ 200 h 219"/>
                  <a:gd name="T64" fmla="*/ 42 w 246"/>
                  <a:gd name="T65" fmla="*/ 210 h 219"/>
                  <a:gd name="T66" fmla="*/ 47 w 246"/>
                  <a:gd name="T67" fmla="*/ 215 h 219"/>
                  <a:gd name="T68" fmla="*/ 50 w 246"/>
                  <a:gd name="T69" fmla="*/ 217 h 219"/>
                  <a:gd name="T70" fmla="*/ 51 w 246"/>
                  <a:gd name="T71" fmla="*/ 219 h 219"/>
                  <a:gd name="T72" fmla="*/ 60 w 246"/>
                  <a:gd name="T73" fmla="*/ 20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6" h="219">
                    <a:moveTo>
                      <a:pt x="60" y="204"/>
                    </a:moveTo>
                    <a:lnTo>
                      <a:pt x="62" y="205"/>
                    </a:lnTo>
                    <a:lnTo>
                      <a:pt x="59" y="203"/>
                    </a:lnTo>
                    <a:lnTo>
                      <a:pt x="54" y="198"/>
                    </a:lnTo>
                    <a:lnTo>
                      <a:pt x="47" y="191"/>
                    </a:lnTo>
                    <a:lnTo>
                      <a:pt x="39" y="179"/>
                    </a:lnTo>
                    <a:lnTo>
                      <a:pt x="30" y="167"/>
                    </a:lnTo>
                    <a:lnTo>
                      <a:pt x="23" y="151"/>
                    </a:lnTo>
                    <a:lnTo>
                      <a:pt x="18" y="136"/>
                    </a:lnTo>
                    <a:lnTo>
                      <a:pt x="17" y="121"/>
                    </a:lnTo>
                    <a:lnTo>
                      <a:pt x="19" y="105"/>
                    </a:lnTo>
                    <a:lnTo>
                      <a:pt x="25" y="91"/>
                    </a:lnTo>
                    <a:lnTo>
                      <a:pt x="39" y="75"/>
                    </a:lnTo>
                    <a:lnTo>
                      <a:pt x="60" y="59"/>
                    </a:lnTo>
                    <a:lnTo>
                      <a:pt x="89" y="46"/>
                    </a:lnTo>
                    <a:lnTo>
                      <a:pt x="130" y="34"/>
                    </a:lnTo>
                    <a:lnTo>
                      <a:pt x="181" y="24"/>
                    </a:lnTo>
                    <a:lnTo>
                      <a:pt x="246" y="17"/>
                    </a:lnTo>
                    <a:lnTo>
                      <a:pt x="244" y="0"/>
                    </a:lnTo>
                    <a:lnTo>
                      <a:pt x="179" y="7"/>
                    </a:lnTo>
                    <a:lnTo>
                      <a:pt x="126" y="17"/>
                    </a:lnTo>
                    <a:lnTo>
                      <a:pt x="85" y="29"/>
                    </a:lnTo>
                    <a:lnTo>
                      <a:pt x="51" y="45"/>
                    </a:lnTo>
                    <a:lnTo>
                      <a:pt x="27" y="63"/>
                    </a:lnTo>
                    <a:lnTo>
                      <a:pt x="11" y="81"/>
                    </a:lnTo>
                    <a:lnTo>
                      <a:pt x="2" y="100"/>
                    </a:lnTo>
                    <a:lnTo>
                      <a:pt x="0" y="121"/>
                    </a:lnTo>
                    <a:lnTo>
                      <a:pt x="1" y="139"/>
                    </a:lnTo>
                    <a:lnTo>
                      <a:pt x="8" y="158"/>
                    </a:lnTo>
                    <a:lnTo>
                      <a:pt x="16" y="174"/>
                    </a:lnTo>
                    <a:lnTo>
                      <a:pt x="24" y="188"/>
                    </a:lnTo>
                    <a:lnTo>
                      <a:pt x="35" y="200"/>
                    </a:lnTo>
                    <a:lnTo>
                      <a:pt x="42" y="210"/>
                    </a:lnTo>
                    <a:lnTo>
                      <a:pt x="47" y="215"/>
                    </a:lnTo>
                    <a:lnTo>
                      <a:pt x="50" y="217"/>
                    </a:lnTo>
                    <a:lnTo>
                      <a:pt x="51" y="219"/>
                    </a:lnTo>
                    <a:lnTo>
                      <a:pt x="60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227"/>
              <p:cNvSpPr>
                <a:spLocks/>
              </p:cNvSpPr>
              <p:nvPr/>
            </p:nvSpPr>
            <p:spPr bwMode="auto">
              <a:xfrm>
                <a:off x="3959" y="2504"/>
                <a:ext cx="42" cy="66"/>
              </a:xfrm>
              <a:custGeom>
                <a:avLst/>
                <a:gdLst>
                  <a:gd name="T0" fmla="*/ 102 w 127"/>
                  <a:gd name="T1" fmla="*/ 197 h 198"/>
                  <a:gd name="T2" fmla="*/ 101 w 127"/>
                  <a:gd name="T3" fmla="*/ 198 h 198"/>
                  <a:gd name="T4" fmla="*/ 106 w 127"/>
                  <a:gd name="T5" fmla="*/ 195 h 198"/>
                  <a:gd name="T6" fmla="*/ 114 w 127"/>
                  <a:gd name="T7" fmla="*/ 185 h 198"/>
                  <a:gd name="T8" fmla="*/ 123 w 127"/>
                  <a:gd name="T9" fmla="*/ 168 h 198"/>
                  <a:gd name="T10" fmla="*/ 127 w 127"/>
                  <a:gd name="T11" fmla="*/ 146 h 198"/>
                  <a:gd name="T12" fmla="*/ 121 w 127"/>
                  <a:gd name="T13" fmla="*/ 117 h 198"/>
                  <a:gd name="T14" fmla="*/ 102 w 127"/>
                  <a:gd name="T15" fmla="*/ 85 h 198"/>
                  <a:gd name="T16" fmla="*/ 66 w 127"/>
                  <a:gd name="T17" fmla="*/ 45 h 198"/>
                  <a:gd name="T18" fmla="*/ 9 w 127"/>
                  <a:gd name="T19" fmla="*/ 0 h 198"/>
                  <a:gd name="T20" fmla="*/ 0 w 127"/>
                  <a:gd name="T21" fmla="*/ 15 h 198"/>
                  <a:gd name="T22" fmla="*/ 54 w 127"/>
                  <a:gd name="T23" fmla="*/ 57 h 198"/>
                  <a:gd name="T24" fmla="*/ 88 w 127"/>
                  <a:gd name="T25" fmla="*/ 94 h 198"/>
                  <a:gd name="T26" fmla="*/ 106 w 127"/>
                  <a:gd name="T27" fmla="*/ 124 h 198"/>
                  <a:gd name="T28" fmla="*/ 110 w 127"/>
                  <a:gd name="T29" fmla="*/ 146 h 198"/>
                  <a:gd name="T30" fmla="*/ 106 w 127"/>
                  <a:gd name="T31" fmla="*/ 163 h 198"/>
                  <a:gd name="T32" fmla="*/ 100 w 127"/>
                  <a:gd name="T33" fmla="*/ 175 h 198"/>
                  <a:gd name="T34" fmla="*/ 94 w 127"/>
                  <a:gd name="T35" fmla="*/ 182 h 198"/>
                  <a:gd name="T36" fmla="*/ 92 w 127"/>
                  <a:gd name="T37" fmla="*/ 184 h 198"/>
                  <a:gd name="T38" fmla="*/ 90 w 127"/>
                  <a:gd name="T39" fmla="*/ 185 h 198"/>
                  <a:gd name="T40" fmla="*/ 102 w 127"/>
                  <a:gd name="T41" fmla="*/ 19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98">
                    <a:moveTo>
                      <a:pt x="102" y="197"/>
                    </a:moveTo>
                    <a:lnTo>
                      <a:pt x="101" y="198"/>
                    </a:lnTo>
                    <a:lnTo>
                      <a:pt x="106" y="195"/>
                    </a:lnTo>
                    <a:lnTo>
                      <a:pt x="114" y="185"/>
                    </a:lnTo>
                    <a:lnTo>
                      <a:pt x="123" y="168"/>
                    </a:lnTo>
                    <a:lnTo>
                      <a:pt x="127" y="146"/>
                    </a:lnTo>
                    <a:lnTo>
                      <a:pt x="121" y="117"/>
                    </a:lnTo>
                    <a:lnTo>
                      <a:pt x="102" y="85"/>
                    </a:lnTo>
                    <a:lnTo>
                      <a:pt x="66" y="45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54" y="57"/>
                    </a:lnTo>
                    <a:lnTo>
                      <a:pt x="88" y="94"/>
                    </a:lnTo>
                    <a:lnTo>
                      <a:pt x="106" y="124"/>
                    </a:lnTo>
                    <a:lnTo>
                      <a:pt x="110" y="146"/>
                    </a:lnTo>
                    <a:lnTo>
                      <a:pt x="106" y="163"/>
                    </a:lnTo>
                    <a:lnTo>
                      <a:pt x="100" y="175"/>
                    </a:lnTo>
                    <a:lnTo>
                      <a:pt x="94" y="182"/>
                    </a:lnTo>
                    <a:lnTo>
                      <a:pt x="92" y="184"/>
                    </a:lnTo>
                    <a:lnTo>
                      <a:pt x="90" y="185"/>
                    </a:lnTo>
                    <a:lnTo>
                      <a:pt x="102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228"/>
              <p:cNvSpPr>
                <a:spLocks/>
              </p:cNvSpPr>
              <p:nvPr/>
            </p:nvSpPr>
            <p:spPr bwMode="auto">
              <a:xfrm>
                <a:off x="3881" y="2566"/>
                <a:ext cx="112" cy="43"/>
              </a:xfrm>
              <a:custGeom>
                <a:avLst/>
                <a:gdLst>
                  <a:gd name="T0" fmla="*/ 2 w 335"/>
                  <a:gd name="T1" fmla="*/ 130 h 130"/>
                  <a:gd name="T2" fmla="*/ 5 w 335"/>
                  <a:gd name="T3" fmla="*/ 130 h 130"/>
                  <a:gd name="T4" fmla="*/ 13 w 335"/>
                  <a:gd name="T5" fmla="*/ 129 h 130"/>
                  <a:gd name="T6" fmla="*/ 25 w 335"/>
                  <a:gd name="T7" fmla="*/ 128 h 130"/>
                  <a:gd name="T8" fmla="*/ 42 w 335"/>
                  <a:gd name="T9" fmla="*/ 125 h 130"/>
                  <a:gd name="T10" fmla="*/ 61 w 335"/>
                  <a:gd name="T11" fmla="*/ 122 h 130"/>
                  <a:gd name="T12" fmla="*/ 83 w 335"/>
                  <a:gd name="T13" fmla="*/ 118 h 130"/>
                  <a:gd name="T14" fmla="*/ 108 w 335"/>
                  <a:gd name="T15" fmla="*/ 113 h 130"/>
                  <a:gd name="T16" fmla="*/ 135 w 335"/>
                  <a:gd name="T17" fmla="*/ 107 h 130"/>
                  <a:gd name="T18" fmla="*/ 163 w 335"/>
                  <a:gd name="T19" fmla="*/ 100 h 130"/>
                  <a:gd name="T20" fmla="*/ 190 w 335"/>
                  <a:gd name="T21" fmla="*/ 93 h 130"/>
                  <a:gd name="T22" fmla="*/ 217 w 335"/>
                  <a:gd name="T23" fmla="*/ 83 h 130"/>
                  <a:gd name="T24" fmla="*/ 246 w 335"/>
                  <a:gd name="T25" fmla="*/ 71 h 130"/>
                  <a:gd name="T26" fmla="*/ 271 w 335"/>
                  <a:gd name="T27" fmla="*/ 59 h 130"/>
                  <a:gd name="T28" fmla="*/ 296 w 335"/>
                  <a:gd name="T29" fmla="*/ 46 h 130"/>
                  <a:gd name="T30" fmla="*/ 317 w 335"/>
                  <a:gd name="T31" fmla="*/ 29 h 130"/>
                  <a:gd name="T32" fmla="*/ 335 w 335"/>
                  <a:gd name="T33" fmla="*/ 12 h 130"/>
                  <a:gd name="T34" fmla="*/ 323 w 335"/>
                  <a:gd name="T35" fmla="*/ 0 h 130"/>
                  <a:gd name="T36" fmla="*/ 305 w 335"/>
                  <a:gd name="T37" fmla="*/ 17 h 130"/>
                  <a:gd name="T38" fmla="*/ 286 w 335"/>
                  <a:gd name="T39" fmla="*/ 31 h 130"/>
                  <a:gd name="T40" fmla="*/ 264 w 335"/>
                  <a:gd name="T41" fmla="*/ 45 h 130"/>
                  <a:gd name="T42" fmla="*/ 239 w 335"/>
                  <a:gd name="T43" fmla="*/ 57 h 130"/>
                  <a:gd name="T44" fmla="*/ 212 w 335"/>
                  <a:gd name="T45" fmla="*/ 66 h 130"/>
                  <a:gd name="T46" fmla="*/ 186 w 335"/>
                  <a:gd name="T47" fmla="*/ 76 h 130"/>
                  <a:gd name="T48" fmla="*/ 158 w 335"/>
                  <a:gd name="T49" fmla="*/ 83 h 130"/>
                  <a:gd name="T50" fmla="*/ 130 w 335"/>
                  <a:gd name="T51" fmla="*/ 90 h 130"/>
                  <a:gd name="T52" fmla="*/ 106 w 335"/>
                  <a:gd name="T53" fmla="*/ 96 h 130"/>
                  <a:gd name="T54" fmla="*/ 81 w 335"/>
                  <a:gd name="T55" fmla="*/ 101 h 130"/>
                  <a:gd name="T56" fmla="*/ 59 w 335"/>
                  <a:gd name="T57" fmla="*/ 105 h 130"/>
                  <a:gd name="T58" fmla="*/ 40 w 335"/>
                  <a:gd name="T59" fmla="*/ 109 h 130"/>
                  <a:gd name="T60" fmla="*/ 23 w 335"/>
                  <a:gd name="T61" fmla="*/ 111 h 130"/>
                  <a:gd name="T62" fmla="*/ 11 w 335"/>
                  <a:gd name="T63" fmla="*/ 112 h 130"/>
                  <a:gd name="T64" fmla="*/ 2 w 335"/>
                  <a:gd name="T65" fmla="*/ 113 h 130"/>
                  <a:gd name="T66" fmla="*/ 0 w 335"/>
                  <a:gd name="T67" fmla="*/ 113 h 130"/>
                  <a:gd name="T68" fmla="*/ 2 w 335"/>
                  <a:gd name="T6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5" h="130">
                    <a:moveTo>
                      <a:pt x="2" y="130"/>
                    </a:moveTo>
                    <a:lnTo>
                      <a:pt x="5" y="130"/>
                    </a:lnTo>
                    <a:lnTo>
                      <a:pt x="13" y="129"/>
                    </a:lnTo>
                    <a:lnTo>
                      <a:pt x="25" y="128"/>
                    </a:lnTo>
                    <a:lnTo>
                      <a:pt x="42" y="125"/>
                    </a:lnTo>
                    <a:lnTo>
                      <a:pt x="61" y="122"/>
                    </a:lnTo>
                    <a:lnTo>
                      <a:pt x="83" y="118"/>
                    </a:lnTo>
                    <a:lnTo>
                      <a:pt x="108" y="113"/>
                    </a:lnTo>
                    <a:lnTo>
                      <a:pt x="135" y="107"/>
                    </a:lnTo>
                    <a:lnTo>
                      <a:pt x="163" y="100"/>
                    </a:lnTo>
                    <a:lnTo>
                      <a:pt x="190" y="93"/>
                    </a:lnTo>
                    <a:lnTo>
                      <a:pt x="217" y="83"/>
                    </a:lnTo>
                    <a:lnTo>
                      <a:pt x="246" y="71"/>
                    </a:lnTo>
                    <a:lnTo>
                      <a:pt x="271" y="59"/>
                    </a:lnTo>
                    <a:lnTo>
                      <a:pt x="296" y="46"/>
                    </a:lnTo>
                    <a:lnTo>
                      <a:pt x="317" y="29"/>
                    </a:lnTo>
                    <a:lnTo>
                      <a:pt x="335" y="12"/>
                    </a:lnTo>
                    <a:lnTo>
                      <a:pt x="323" y="0"/>
                    </a:lnTo>
                    <a:lnTo>
                      <a:pt x="305" y="17"/>
                    </a:lnTo>
                    <a:lnTo>
                      <a:pt x="286" y="31"/>
                    </a:lnTo>
                    <a:lnTo>
                      <a:pt x="264" y="45"/>
                    </a:lnTo>
                    <a:lnTo>
                      <a:pt x="239" y="57"/>
                    </a:lnTo>
                    <a:lnTo>
                      <a:pt x="212" y="66"/>
                    </a:lnTo>
                    <a:lnTo>
                      <a:pt x="186" y="76"/>
                    </a:lnTo>
                    <a:lnTo>
                      <a:pt x="158" y="83"/>
                    </a:lnTo>
                    <a:lnTo>
                      <a:pt x="130" y="90"/>
                    </a:lnTo>
                    <a:lnTo>
                      <a:pt x="106" y="96"/>
                    </a:lnTo>
                    <a:lnTo>
                      <a:pt x="81" y="101"/>
                    </a:lnTo>
                    <a:lnTo>
                      <a:pt x="59" y="105"/>
                    </a:lnTo>
                    <a:lnTo>
                      <a:pt x="40" y="109"/>
                    </a:lnTo>
                    <a:lnTo>
                      <a:pt x="23" y="111"/>
                    </a:lnTo>
                    <a:lnTo>
                      <a:pt x="11" y="112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2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229"/>
              <p:cNvSpPr>
                <a:spLocks/>
              </p:cNvSpPr>
              <p:nvPr/>
            </p:nvSpPr>
            <p:spPr bwMode="auto">
              <a:xfrm>
                <a:off x="3770" y="2593"/>
                <a:ext cx="398" cy="138"/>
              </a:xfrm>
              <a:custGeom>
                <a:avLst/>
                <a:gdLst>
                  <a:gd name="T0" fmla="*/ 43 w 1195"/>
                  <a:gd name="T1" fmla="*/ 168 h 413"/>
                  <a:gd name="T2" fmla="*/ 39 w 1195"/>
                  <a:gd name="T3" fmla="*/ 170 h 413"/>
                  <a:gd name="T4" fmla="*/ 29 w 1195"/>
                  <a:gd name="T5" fmla="*/ 175 h 413"/>
                  <a:gd name="T6" fmla="*/ 18 w 1195"/>
                  <a:gd name="T7" fmla="*/ 184 h 413"/>
                  <a:gd name="T8" fmla="*/ 8 w 1195"/>
                  <a:gd name="T9" fmla="*/ 193 h 413"/>
                  <a:gd name="T10" fmla="*/ 0 w 1195"/>
                  <a:gd name="T11" fmla="*/ 204 h 413"/>
                  <a:gd name="T12" fmla="*/ 0 w 1195"/>
                  <a:gd name="T13" fmla="*/ 216 h 413"/>
                  <a:gd name="T14" fmla="*/ 11 w 1195"/>
                  <a:gd name="T15" fmla="*/ 227 h 413"/>
                  <a:gd name="T16" fmla="*/ 34 w 1195"/>
                  <a:gd name="T17" fmla="*/ 238 h 413"/>
                  <a:gd name="T18" fmla="*/ 392 w 1195"/>
                  <a:gd name="T19" fmla="*/ 412 h 413"/>
                  <a:gd name="T20" fmla="*/ 393 w 1195"/>
                  <a:gd name="T21" fmla="*/ 412 h 413"/>
                  <a:gd name="T22" fmla="*/ 396 w 1195"/>
                  <a:gd name="T23" fmla="*/ 413 h 413"/>
                  <a:gd name="T24" fmla="*/ 404 w 1195"/>
                  <a:gd name="T25" fmla="*/ 413 h 413"/>
                  <a:gd name="T26" fmla="*/ 411 w 1195"/>
                  <a:gd name="T27" fmla="*/ 413 h 413"/>
                  <a:gd name="T28" fmla="*/ 421 w 1195"/>
                  <a:gd name="T29" fmla="*/ 412 h 413"/>
                  <a:gd name="T30" fmla="*/ 431 w 1195"/>
                  <a:gd name="T31" fmla="*/ 409 h 413"/>
                  <a:gd name="T32" fmla="*/ 442 w 1195"/>
                  <a:gd name="T33" fmla="*/ 405 h 413"/>
                  <a:gd name="T34" fmla="*/ 454 w 1195"/>
                  <a:gd name="T35" fmla="*/ 396 h 413"/>
                  <a:gd name="T36" fmla="*/ 628 w 1195"/>
                  <a:gd name="T37" fmla="*/ 238 h 413"/>
                  <a:gd name="T38" fmla="*/ 630 w 1195"/>
                  <a:gd name="T39" fmla="*/ 235 h 413"/>
                  <a:gd name="T40" fmla="*/ 636 w 1195"/>
                  <a:gd name="T41" fmla="*/ 231 h 413"/>
                  <a:gd name="T42" fmla="*/ 645 w 1195"/>
                  <a:gd name="T43" fmla="*/ 225 h 413"/>
                  <a:gd name="T44" fmla="*/ 661 w 1195"/>
                  <a:gd name="T45" fmla="*/ 217 h 413"/>
                  <a:gd name="T46" fmla="*/ 681 w 1195"/>
                  <a:gd name="T47" fmla="*/ 210 h 413"/>
                  <a:gd name="T48" fmla="*/ 709 w 1195"/>
                  <a:gd name="T49" fmla="*/ 205 h 413"/>
                  <a:gd name="T50" fmla="*/ 743 w 1195"/>
                  <a:gd name="T51" fmla="*/ 204 h 413"/>
                  <a:gd name="T52" fmla="*/ 784 w 1195"/>
                  <a:gd name="T53" fmla="*/ 206 h 413"/>
                  <a:gd name="T54" fmla="*/ 1195 w 1195"/>
                  <a:gd name="T55" fmla="*/ 187 h 413"/>
                  <a:gd name="T56" fmla="*/ 1194 w 1195"/>
                  <a:gd name="T57" fmla="*/ 185 h 413"/>
                  <a:gd name="T58" fmla="*/ 1192 w 1195"/>
                  <a:gd name="T59" fmla="*/ 180 h 413"/>
                  <a:gd name="T60" fmla="*/ 1187 w 1195"/>
                  <a:gd name="T61" fmla="*/ 173 h 413"/>
                  <a:gd name="T62" fmla="*/ 1180 w 1195"/>
                  <a:gd name="T63" fmla="*/ 163 h 413"/>
                  <a:gd name="T64" fmla="*/ 1169 w 1195"/>
                  <a:gd name="T65" fmla="*/ 155 h 413"/>
                  <a:gd name="T66" fmla="*/ 1155 w 1195"/>
                  <a:gd name="T67" fmla="*/ 145 h 413"/>
                  <a:gd name="T68" fmla="*/ 1137 w 1195"/>
                  <a:gd name="T69" fmla="*/ 138 h 413"/>
                  <a:gd name="T70" fmla="*/ 1113 w 1195"/>
                  <a:gd name="T71" fmla="*/ 133 h 413"/>
                  <a:gd name="T72" fmla="*/ 872 w 1195"/>
                  <a:gd name="T73" fmla="*/ 45 h 413"/>
                  <a:gd name="T74" fmla="*/ 870 w 1195"/>
                  <a:gd name="T75" fmla="*/ 43 h 413"/>
                  <a:gd name="T76" fmla="*/ 863 w 1195"/>
                  <a:gd name="T77" fmla="*/ 41 h 413"/>
                  <a:gd name="T78" fmla="*/ 852 w 1195"/>
                  <a:gd name="T79" fmla="*/ 37 h 413"/>
                  <a:gd name="T80" fmla="*/ 837 w 1195"/>
                  <a:gd name="T81" fmla="*/ 34 h 413"/>
                  <a:gd name="T82" fmla="*/ 822 w 1195"/>
                  <a:gd name="T83" fmla="*/ 29 h 413"/>
                  <a:gd name="T84" fmla="*/ 806 w 1195"/>
                  <a:gd name="T85" fmla="*/ 25 h 413"/>
                  <a:gd name="T86" fmla="*/ 789 w 1195"/>
                  <a:gd name="T87" fmla="*/ 22 h 413"/>
                  <a:gd name="T88" fmla="*/ 774 w 1195"/>
                  <a:gd name="T89" fmla="*/ 19 h 413"/>
                  <a:gd name="T90" fmla="*/ 343 w 1195"/>
                  <a:gd name="T91" fmla="*/ 0 h 413"/>
                  <a:gd name="T92" fmla="*/ 339 w 1195"/>
                  <a:gd name="T93" fmla="*/ 0 h 413"/>
                  <a:gd name="T94" fmla="*/ 326 w 1195"/>
                  <a:gd name="T95" fmla="*/ 1 h 413"/>
                  <a:gd name="T96" fmla="*/ 308 w 1195"/>
                  <a:gd name="T97" fmla="*/ 5 h 413"/>
                  <a:gd name="T98" fmla="*/ 285 w 1195"/>
                  <a:gd name="T99" fmla="*/ 10 h 413"/>
                  <a:gd name="T100" fmla="*/ 258 w 1195"/>
                  <a:gd name="T101" fmla="*/ 18 h 413"/>
                  <a:gd name="T102" fmla="*/ 229 w 1195"/>
                  <a:gd name="T103" fmla="*/ 29 h 413"/>
                  <a:gd name="T104" fmla="*/ 198 w 1195"/>
                  <a:gd name="T105" fmla="*/ 46 h 413"/>
                  <a:gd name="T106" fmla="*/ 169 w 1195"/>
                  <a:gd name="T107" fmla="*/ 66 h 413"/>
                  <a:gd name="T108" fmla="*/ 43 w 1195"/>
                  <a:gd name="T109" fmla="*/ 16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95" h="413">
                    <a:moveTo>
                      <a:pt x="43" y="168"/>
                    </a:moveTo>
                    <a:lnTo>
                      <a:pt x="39" y="170"/>
                    </a:lnTo>
                    <a:lnTo>
                      <a:pt x="29" y="175"/>
                    </a:lnTo>
                    <a:lnTo>
                      <a:pt x="18" y="184"/>
                    </a:lnTo>
                    <a:lnTo>
                      <a:pt x="8" y="193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11" y="227"/>
                    </a:lnTo>
                    <a:lnTo>
                      <a:pt x="34" y="238"/>
                    </a:lnTo>
                    <a:lnTo>
                      <a:pt x="392" y="412"/>
                    </a:lnTo>
                    <a:lnTo>
                      <a:pt x="393" y="412"/>
                    </a:lnTo>
                    <a:lnTo>
                      <a:pt x="396" y="413"/>
                    </a:lnTo>
                    <a:lnTo>
                      <a:pt x="404" y="413"/>
                    </a:lnTo>
                    <a:lnTo>
                      <a:pt x="411" y="413"/>
                    </a:lnTo>
                    <a:lnTo>
                      <a:pt x="421" y="412"/>
                    </a:lnTo>
                    <a:lnTo>
                      <a:pt x="431" y="409"/>
                    </a:lnTo>
                    <a:lnTo>
                      <a:pt x="442" y="405"/>
                    </a:lnTo>
                    <a:lnTo>
                      <a:pt x="454" y="396"/>
                    </a:lnTo>
                    <a:lnTo>
                      <a:pt x="628" y="238"/>
                    </a:lnTo>
                    <a:lnTo>
                      <a:pt x="630" y="235"/>
                    </a:lnTo>
                    <a:lnTo>
                      <a:pt x="636" y="231"/>
                    </a:lnTo>
                    <a:lnTo>
                      <a:pt x="645" y="225"/>
                    </a:lnTo>
                    <a:lnTo>
                      <a:pt x="661" y="217"/>
                    </a:lnTo>
                    <a:lnTo>
                      <a:pt x="681" y="210"/>
                    </a:lnTo>
                    <a:lnTo>
                      <a:pt x="709" y="205"/>
                    </a:lnTo>
                    <a:lnTo>
                      <a:pt x="743" y="204"/>
                    </a:lnTo>
                    <a:lnTo>
                      <a:pt x="784" y="206"/>
                    </a:lnTo>
                    <a:lnTo>
                      <a:pt x="1195" y="187"/>
                    </a:lnTo>
                    <a:lnTo>
                      <a:pt x="1194" y="185"/>
                    </a:lnTo>
                    <a:lnTo>
                      <a:pt x="1192" y="180"/>
                    </a:lnTo>
                    <a:lnTo>
                      <a:pt x="1187" y="173"/>
                    </a:lnTo>
                    <a:lnTo>
                      <a:pt x="1180" y="163"/>
                    </a:lnTo>
                    <a:lnTo>
                      <a:pt x="1169" y="155"/>
                    </a:lnTo>
                    <a:lnTo>
                      <a:pt x="1155" y="145"/>
                    </a:lnTo>
                    <a:lnTo>
                      <a:pt x="1137" y="138"/>
                    </a:lnTo>
                    <a:lnTo>
                      <a:pt x="1113" y="133"/>
                    </a:lnTo>
                    <a:lnTo>
                      <a:pt x="872" y="45"/>
                    </a:lnTo>
                    <a:lnTo>
                      <a:pt x="870" y="43"/>
                    </a:lnTo>
                    <a:lnTo>
                      <a:pt x="863" y="41"/>
                    </a:lnTo>
                    <a:lnTo>
                      <a:pt x="852" y="37"/>
                    </a:lnTo>
                    <a:lnTo>
                      <a:pt x="837" y="34"/>
                    </a:lnTo>
                    <a:lnTo>
                      <a:pt x="822" y="29"/>
                    </a:lnTo>
                    <a:lnTo>
                      <a:pt x="806" y="25"/>
                    </a:lnTo>
                    <a:lnTo>
                      <a:pt x="789" y="22"/>
                    </a:lnTo>
                    <a:lnTo>
                      <a:pt x="774" y="19"/>
                    </a:lnTo>
                    <a:lnTo>
                      <a:pt x="343" y="0"/>
                    </a:lnTo>
                    <a:lnTo>
                      <a:pt x="339" y="0"/>
                    </a:lnTo>
                    <a:lnTo>
                      <a:pt x="326" y="1"/>
                    </a:lnTo>
                    <a:lnTo>
                      <a:pt x="308" y="5"/>
                    </a:lnTo>
                    <a:lnTo>
                      <a:pt x="285" y="10"/>
                    </a:lnTo>
                    <a:lnTo>
                      <a:pt x="258" y="18"/>
                    </a:lnTo>
                    <a:lnTo>
                      <a:pt x="229" y="29"/>
                    </a:lnTo>
                    <a:lnTo>
                      <a:pt x="198" y="46"/>
                    </a:lnTo>
                    <a:lnTo>
                      <a:pt x="169" y="66"/>
                    </a:lnTo>
                    <a:lnTo>
                      <a:pt x="43" y="16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230"/>
              <p:cNvSpPr>
                <a:spLocks/>
              </p:cNvSpPr>
              <p:nvPr/>
            </p:nvSpPr>
            <p:spPr bwMode="auto">
              <a:xfrm>
                <a:off x="3767" y="2647"/>
                <a:ext cx="18" cy="28"/>
              </a:xfrm>
              <a:custGeom>
                <a:avLst/>
                <a:gdLst>
                  <a:gd name="T0" fmla="*/ 46 w 54"/>
                  <a:gd name="T1" fmla="*/ 70 h 85"/>
                  <a:gd name="T2" fmla="*/ 45 w 54"/>
                  <a:gd name="T3" fmla="*/ 68 h 85"/>
                  <a:gd name="T4" fmla="*/ 24 w 54"/>
                  <a:gd name="T5" fmla="*/ 59 h 85"/>
                  <a:gd name="T6" fmla="*/ 16 w 54"/>
                  <a:gd name="T7" fmla="*/ 52 h 85"/>
                  <a:gd name="T8" fmla="*/ 17 w 54"/>
                  <a:gd name="T9" fmla="*/ 45 h 85"/>
                  <a:gd name="T10" fmla="*/ 22 w 54"/>
                  <a:gd name="T11" fmla="*/ 38 h 85"/>
                  <a:gd name="T12" fmla="*/ 31 w 54"/>
                  <a:gd name="T13" fmla="*/ 29 h 85"/>
                  <a:gd name="T14" fmla="*/ 42 w 54"/>
                  <a:gd name="T15" fmla="*/ 21 h 85"/>
                  <a:gd name="T16" fmla="*/ 51 w 54"/>
                  <a:gd name="T17" fmla="*/ 17 h 85"/>
                  <a:gd name="T18" fmla="*/ 54 w 54"/>
                  <a:gd name="T19" fmla="*/ 14 h 85"/>
                  <a:gd name="T20" fmla="*/ 47 w 54"/>
                  <a:gd name="T21" fmla="*/ 0 h 85"/>
                  <a:gd name="T22" fmla="*/ 43 w 54"/>
                  <a:gd name="T23" fmla="*/ 2 h 85"/>
                  <a:gd name="T24" fmla="*/ 33 w 54"/>
                  <a:gd name="T25" fmla="*/ 7 h 85"/>
                  <a:gd name="T26" fmla="*/ 22 w 54"/>
                  <a:gd name="T27" fmla="*/ 17 h 85"/>
                  <a:gd name="T28" fmla="*/ 10 w 54"/>
                  <a:gd name="T29" fmla="*/ 26 h 85"/>
                  <a:gd name="T30" fmla="*/ 0 w 54"/>
                  <a:gd name="T31" fmla="*/ 41 h 85"/>
                  <a:gd name="T32" fmla="*/ 1 w 54"/>
                  <a:gd name="T33" fmla="*/ 59 h 85"/>
                  <a:gd name="T34" fmla="*/ 14 w 54"/>
                  <a:gd name="T35" fmla="*/ 73 h 85"/>
                  <a:gd name="T36" fmla="*/ 40 w 54"/>
                  <a:gd name="T37" fmla="*/ 85 h 85"/>
                  <a:gd name="T38" fmla="*/ 39 w 54"/>
                  <a:gd name="T39" fmla="*/ 84 h 85"/>
                  <a:gd name="T40" fmla="*/ 46 w 54"/>
                  <a:gd name="T41" fmla="*/ 7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85">
                    <a:moveTo>
                      <a:pt x="46" y="70"/>
                    </a:moveTo>
                    <a:lnTo>
                      <a:pt x="45" y="68"/>
                    </a:lnTo>
                    <a:lnTo>
                      <a:pt x="24" y="59"/>
                    </a:lnTo>
                    <a:lnTo>
                      <a:pt x="16" y="52"/>
                    </a:lnTo>
                    <a:lnTo>
                      <a:pt x="17" y="45"/>
                    </a:lnTo>
                    <a:lnTo>
                      <a:pt x="22" y="38"/>
                    </a:lnTo>
                    <a:lnTo>
                      <a:pt x="31" y="29"/>
                    </a:lnTo>
                    <a:lnTo>
                      <a:pt x="42" y="21"/>
                    </a:lnTo>
                    <a:lnTo>
                      <a:pt x="51" y="17"/>
                    </a:lnTo>
                    <a:lnTo>
                      <a:pt x="54" y="14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3" y="7"/>
                    </a:lnTo>
                    <a:lnTo>
                      <a:pt x="22" y="17"/>
                    </a:lnTo>
                    <a:lnTo>
                      <a:pt x="10" y="26"/>
                    </a:lnTo>
                    <a:lnTo>
                      <a:pt x="0" y="41"/>
                    </a:lnTo>
                    <a:lnTo>
                      <a:pt x="1" y="59"/>
                    </a:lnTo>
                    <a:lnTo>
                      <a:pt x="14" y="73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6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231"/>
              <p:cNvSpPr>
                <a:spLocks/>
              </p:cNvSpPr>
              <p:nvPr/>
            </p:nvSpPr>
            <p:spPr bwMode="auto">
              <a:xfrm>
                <a:off x="3780" y="2670"/>
                <a:ext cx="122" cy="63"/>
              </a:xfrm>
              <a:custGeom>
                <a:avLst/>
                <a:gdLst>
                  <a:gd name="T0" fmla="*/ 363 w 364"/>
                  <a:gd name="T1" fmla="*/ 172 h 189"/>
                  <a:gd name="T2" fmla="*/ 364 w 364"/>
                  <a:gd name="T3" fmla="*/ 174 h 189"/>
                  <a:gd name="T4" fmla="*/ 7 w 364"/>
                  <a:gd name="T5" fmla="*/ 0 h 189"/>
                  <a:gd name="T6" fmla="*/ 0 w 364"/>
                  <a:gd name="T7" fmla="*/ 14 h 189"/>
                  <a:gd name="T8" fmla="*/ 357 w 364"/>
                  <a:gd name="T9" fmla="*/ 188 h 189"/>
                  <a:gd name="T10" fmla="*/ 358 w 364"/>
                  <a:gd name="T11" fmla="*/ 189 h 189"/>
                  <a:gd name="T12" fmla="*/ 363 w 364"/>
                  <a:gd name="T13" fmla="*/ 17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189">
                    <a:moveTo>
                      <a:pt x="363" y="172"/>
                    </a:moveTo>
                    <a:lnTo>
                      <a:pt x="364" y="174"/>
                    </a:lnTo>
                    <a:lnTo>
                      <a:pt x="7" y="0"/>
                    </a:lnTo>
                    <a:lnTo>
                      <a:pt x="0" y="14"/>
                    </a:lnTo>
                    <a:lnTo>
                      <a:pt x="357" y="188"/>
                    </a:lnTo>
                    <a:lnTo>
                      <a:pt x="358" y="189"/>
                    </a:lnTo>
                    <a:lnTo>
                      <a:pt x="363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232"/>
              <p:cNvSpPr>
                <a:spLocks/>
              </p:cNvSpPr>
              <p:nvPr/>
            </p:nvSpPr>
            <p:spPr bwMode="auto">
              <a:xfrm>
                <a:off x="3900" y="2723"/>
                <a:ext cx="23" cy="11"/>
              </a:xfrm>
              <a:custGeom>
                <a:avLst/>
                <a:gdLst>
                  <a:gd name="T0" fmla="*/ 59 w 71"/>
                  <a:gd name="T1" fmla="*/ 0 h 31"/>
                  <a:gd name="T2" fmla="*/ 61 w 71"/>
                  <a:gd name="T3" fmla="*/ 0 h 31"/>
                  <a:gd name="T4" fmla="*/ 49 w 71"/>
                  <a:gd name="T5" fmla="*/ 7 h 31"/>
                  <a:gd name="T6" fmla="*/ 40 w 71"/>
                  <a:gd name="T7" fmla="*/ 11 h 31"/>
                  <a:gd name="T8" fmla="*/ 30 w 71"/>
                  <a:gd name="T9" fmla="*/ 13 h 31"/>
                  <a:gd name="T10" fmla="*/ 22 w 71"/>
                  <a:gd name="T11" fmla="*/ 15 h 31"/>
                  <a:gd name="T12" fmla="*/ 15 w 71"/>
                  <a:gd name="T13" fmla="*/ 15 h 31"/>
                  <a:gd name="T14" fmla="*/ 9 w 71"/>
                  <a:gd name="T15" fmla="*/ 15 h 31"/>
                  <a:gd name="T16" fmla="*/ 6 w 71"/>
                  <a:gd name="T17" fmla="*/ 13 h 31"/>
                  <a:gd name="T18" fmla="*/ 5 w 71"/>
                  <a:gd name="T19" fmla="*/ 13 h 31"/>
                  <a:gd name="T20" fmla="*/ 0 w 71"/>
                  <a:gd name="T21" fmla="*/ 30 h 31"/>
                  <a:gd name="T22" fmla="*/ 1 w 71"/>
                  <a:gd name="T23" fmla="*/ 30 h 31"/>
                  <a:gd name="T24" fmla="*/ 6 w 71"/>
                  <a:gd name="T25" fmla="*/ 31 h 31"/>
                  <a:gd name="T26" fmla="*/ 15 w 71"/>
                  <a:gd name="T27" fmla="*/ 31 h 31"/>
                  <a:gd name="T28" fmla="*/ 22 w 71"/>
                  <a:gd name="T29" fmla="*/ 31 h 31"/>
                  <a:gd name="T30" fmla="*/ 33 w 71"/>
                  <a:gd name="T31" fmla="*/ 30 h 31"/>
                  <a:gd name="T32" fmla="*/ 45 w 71"/>
                  <a:gd name="T33" fmla="*/ 28 h 31"/>
                  <a:gd name="T34" fmla="*/ 58 w 71"/>
                  <a:gd name="T35" fmla="*/ 22 h 31"/>
                  <a:gd name="T36" fmla="*/ 70 w 71"/>
                  <a:gd name="T37" fmla="*/ 12 h 31"/>
                  <a:gd name="T38" fmla="*/ 71 w 71"/>
                  <a:gd name="T39" fmla="*/ 12 h 31"/>
                  <a:gd name="T40" fmla="*/ 59 w 71"/>
                  <a:gd name="T4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31">
                    <a:moveTo>
                      <a:pt x="59" y="0"/>
                    </a:moveTo>
                    <a:lnTo>
                      <a:pt x="61" y="0"/>
                    </a:lnTo>
                    <a:lnTo>
                      <a:pt x="49" y="7"/>
                    </a:lnTo>
                    <a:lnTo>
                      <a:pt x="40" y="11"/>
                    </a:lnTo>
                    <a:lnTo>
                      <a:pt x="30" y="13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6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33" y="30"/>
                    </a:lnTo>
                    <a:lnTo>
                      <a:pt x="45" y="28"/>
                    </a:lnTo>
                    <a:lnTo>
                      <a:pt x="58" y="22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233"/>
              <p:cNvSpPr>
                <a:spLocks/>
              </p:cNvSpPr>
              <p:nvPr/>
            </p:nvSpPr>
            <p:spPr bwMode="auto">
              <a:xfrm>
                <a:off x="3919" y="2671"/>
                <a:ext cx="62" cy="56"/>
              </a:xfrm>
              <a:custGeom>
                <a:avLst/>
                <a:gdLst>
                  <a:gd name="T0" fmla="*/ 174 w 186"/>
                  <a:gd name="T1" fmla="*/ 1 h 170"/>
                  <a:gd name="T2" fmla="*/ 174 w 186"/>
                  <a:gd name="T3" fmla="*/ 0 h 170"/>
                  <a:gd name="T4" fmla="*/ 0 w 186"/>
                  <a:gd name="T5" fmla="*/ 158 h 170"/>
                  <a:gd name="T6" fmla="*/ 12 w 186"/>
                  <a:gd name="T7" fmla="*/ 170 h 170"/>
                  <a:gd name="T8" fmla="*/ 186 w 186"/>
                  <a:gd name="T9" fmla="*/ 12 h 170"/>
                  <a:gd name="T10" fmla="*/ 186 w 186"/>
                  <a:gd name="T11" fmla="*/ 11 h 170"/>
                  <a:gd name="T12" fmla="*/ 174 w 186"/>
                  <a:gd name="T13" fmla="*/ 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70">
                    <a:moveTo>
                      <a:pt x="174" y="1"/>
                    </a:moveTo>
                    <a:lnTo>
                      <a:pt x="174" y="0"/>
                    </a:lnTo>
                    <a:lnTo>
                      <a:pt x="0" y="158"/>
                    </a:lnTo>
                    <a:lnTo>
                      <a:pt x="12" y="170"/>
                    </a:lnTo>
                    <a:lnTo>
                      <a:pt x="186" y="12"/>
                    </a:lnTo>
                    <a:lnTo>
                      <a:pt x="186" y="11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234"/>
              <p:cNvSpPr>
                <a:spLocks/>
              </p:cNvSpPr>
              <p:nvPr/>
            </p:nvSpPr>
            <p:spPr bwMode="auto">
              <a:xfrm>
                <a:off x="3977" y="2659"/>
                <a:ext cx="55" cy="15"/>
              </a:xfrm>
              <a:custGeom>
                <a:avLst/>
                <a:gdLst>
                  <a:gd name="T0" fmla="*/ 162 w 163"/>
                  <a:gd name="T1" fmla="*/ 2 h 47"/>
                  <a:gd name="T2" fmla="*/ 163 w 163"/>
                  <a:gd name="T3" fmla="*/ 2 h 47"/>
                  <a:gd name="T4" fmla="*/ 121 w 163"/>
                  <a:gd name="T5" fmla="*/ 0 h 47"/>
                  <a:gd name="T6" fmla="*/ 86 w 163"/>
                  <a:gd name="T7" fmla="*/ 1 h 47"/>
                  <a:gd name="T8" fmla="*/ 57 w 163"/>
                  <a:gd name="T9" fmla="*/ 6 h 47"/>
                  <a:gd name="T10" fmla="*/ 35 w 163"/>
                  <a:gd name="T11" fmla="*/ 14 h 47"/>
                  <a:gd name="T12" fmla="*/ 20 w 163"/>
                  <a:gd name="T13" fmla="*/ 21 h 47"/>
                  <a:gd name="T14" fmla="*/ 9 w 163"/>
                  <a:gd name="T15" fmla="*/ 27 h 47"/>
                  <a:gd name="T16" fmla="*/ 2 w 163"/>
                  <a:gd name="T17" fmla="*/ 33 h 47"/>
                  <a:gd name="T18" fmla="*/ 0 w 163"/>
                  <a:gd name="T19" fmla="*/ 37 h 47"/>
                  <a:gd name="T20" fmla="*/ 12 w 163"/>
                  <a:gd name="T21" fmla="*/ 47 h 47"/>
                  <a:gd name="T22" fmla="*/ 14 w 163"/>
                  <a:gd name="T23" fmla="*/ 46 h 47"/>
                  <a:gd name="T24" fmla="*/ 18 w 163"/>
                  <a:gd name="T25" fmla="*/ 42 h 47"/>
                  <a:gd name="T26" fmla="*/ 27 w 163"/>
                  <a:gd name="T27" fmla="*/ 36 h 47"/>
                  <a:gd name="T28" fmla="*/ 43 w 163"/>
                  <a:gd name="T29" fmla="*/ 29 h 47"/>
                  <a:gd name="T30" fmla="*/ 62 w 163"/>
                  <a:gd name="T31" fmla="*/ 23 h 47"/>
                  <a:gd name="T32" fmla="*/ 88 w 163"/>
                  <a:gd name="T33" fmla="*/ 18 h 47"/>
                  <a:gd name="T34" fmla="*/ 121 w 163"/>
                  <a:gd name="T35" fmla="*/ 17 h 47"/>
                  <a:gd name="T36" fmla="*/ 161 w 163"/>
                  <a:gd name="T37" fmla="*/ 19 h 47"/>
                  <a:gd name="T38" fmla="*/ 162 w 163"/>
                  <a:gd name="T39" fmla="*/ 19 h 47"/>
                  <a:gd name="T40" fmla="*/ 162 w 163"/>
                  <a:gd name="T4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47">
                    <a:moveTo>
                      <a:pt x="162" y="2"/>
                    </a:moveTo>
                    <a:lnTo>
                      <a:pt x="163" y="2"/>
                    </a:lnTo>
                    <a:lnTo>
                      <a:pt x="121" y="0"/>
                    </a:lnTo>
                    <a:lnTo>
                      <a:pt x="86" y="1"/>
                    </a:lnTo>
                    <a:lnTo>
                      <a:pt x="57" y="6"/>
                    </a:lnTo>
                    <a:lnTo>
                      <a:pt x="35" y="14"/>
                    </a:lnTo>
                    <a:lnTo>
                      <a:pt x="20" y="21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8" y="42"/>
                    </a:lnTo>
                    <a:lnTo>
                      <a:pt x="27" y="36"/>
                    </a:lnTo>
                    <a:lnTo>
                      <a:pt x="43" y="29"/>
                    </a:lnTo>
                    <a:lnTo>
                      <a:pt x="62" y="23"/>
                    </a:lnTo>
                    <a:lnTo>
                      <a:pt x="88" y="18"/>
                    </a:lnTo>
                    <a:lnTo>
                      <a:pt x="121" y="17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235"/>
              <p:cNvSpPr>
                <a:spLocks/>
              </p:cNvSpPr>
              <p:nvPr/>
            </p:nvSpPr>
            <p:spPr bwMode="auto">
              <a:xfrm>
                <a:off x="4031" y="2653"/>
                <a:ext cx="140" cy="12"/>
              </a:xfrm>
              <a:custGeom>
                <a:avLst/>
                <a:gdLst>
                  <a:gd name="T0" fmla="*/ 402 w 419"/>
                  <a:gd name="T1" fmla="*/ 11 h 36"/>
                  <a:gd name="T2" fmla="*/ 411 w 419"/>
                  <a:gd name="T3" fmla="*/ 0 h 36"/>
                  <a:gd name="T4" fmla="*/ 0 w 419"/>
                  <a:gd name="T5" fmla="*/ 19 h 36"/>
                  <a:gd name="T6" fmla="*/ 0 w 419"/>
                  <a:gd name="T7" fmla="*/ 36 h 36"/>
                  <a:gd name="T8" fmla="*/ 411 w 419"/>
                  <a:gd name="T9" fmla="*/ 17 h 36"/>
                  <a:gd name="T10" fmla="*/ 419 w 419"/>
                  <a:gd name="T11" fmla="*/ 6 h 36"/>
                  <a:gd name="T12" fmla="*/ 402 w 419"/>
                  <a:gd name="T13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9" h="36">
                    <a:moveTo>
                      <a:pt x="402" y="11"/>
                    </a:moveTo>
                    <a:lnTo>
                      <a:pt x="411" y="0"/>
                    </a:lnTo>
                    <a:lnTo>
                      <a:pt x="0" y="19"/>
                    </a:lnTo>
                    <a:lnTo>
                      <a:pt x="0" y="36"/>
                    </a:lnTo>
                    <a:lnTo>
                      <a:pt x="411" y="17"/>
                    </a:lnTo>
                    <a:lnTo>
                      <a:pt x="419" y="6"/>
                    </a:lnTo>
                    <a:lnTo>
                      <a:pt x="40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236"/>
              <p:cNvSpPr>
                <a:spLocks/>
              </p:cNvSpPr>
              <p:nvPr/>
            </p:nvSpPr>
            <p:spPr bwMode="auto">
              <a:xfrm>
                <a:off x="4140" y="2635"/>
                <a:ext cx="31" cy="22"/>
              </a:xfrm>
              <a:custGeom>
                <a:avLst/>
                <a:gdLst>
                  <a:gd name="T0" fmla="*/ 0 w 93"/>
                  <a:gd name="T1" fmla="*/ 17 h 66"/>
                  <a:gd name="T2" fmla="*/ 1 w 93"/>
                  <a:gd name="T3" fmla="*/ 17 h 66"/>
                  <a:gd name="T4" fmla="*/ 24 w 93"/>
                  <a:gd name="T5" fmla="*/ 22 h 66"/>
                  <a:gd name="T6" fmla="*/ 41 w 93"/>
                  <a:gd name="T7" fmla="*/ 28 h 66"/>
                  <a:gd name="T8" fmla="*/ 55 w 93"/>
                  <a:gd name="T9" fmla="*/ 38 h 66"/>
                  <a:gd name="T10" fmla="*/ 64 w 93"/>
                  <a:gd name="T11" fmla="*/ 45 h 66"/>
                  <a:gd name="T12" fmla="*/ 70 w 93"/>
                  <a:gd name="T13" fmla="*/ 54 h 66"/>
                  <a:gd name="T14" fmla="*/ 75 w 93"/>
                  <a:gd name="T15" fmla="*/ 60 h 66"/>
                  <a:gd name="T16" fmla="*/ 75 w 93"/>
                  <a:gd name="T17" fmla="*/ 63 h 66"/>
                  <a:gd name="T18" fmla="*/ 76 w 93"/>
                  <a:gd name="T19" fmla="*/ 66 h 66"/>
                  <a:gd name="T20" fmla="*/ 93 w 93"/>
                  <a:gd name="T21" fmla="*/ 61 h 66"/>
                  <a:gd name="T22" fmla="*/ 92 w 93"/>
                  <a:gd name="T23" fmla="*/ 58 h 66"/>
                  <a:gd name="T24" fmla="*/ 90 w 93"/>
                  <a:gd name="T25" fmla="*/ 52 h 66"/>
                  <a:gd name="T26" fmla="*/ 85 w 93"/>
                  <a:gd name="T27" fmla="*/ 44 h 66"/>
                  <a:gd name="T28" fmla="*/ 76 w 93"/>
                  <a:gd name="T29" fmla="*/ 33 h 66"/>
                  <a:gd name="T30" fmla="*/ 64 w 93"/>
                  <a:gd name="T31" fmla="*/ 23 h 66"/>
                  <a:gd name="T32" fmla="*/ 48 w 93"/>
                  <a:gd name="T33" fmla="*/ 14 h 66"/>
                  <a:gd name="T34" fmla="*/ 29 w 93"/>
                  <a:gd name="T35" fmla="*/ 5 h 66"/>
                  <a:gd name="T36" fmla="*/ 4 w 93"/>
                  <a:gd name="T37" fmla="*/ 0 h 66"/>
                  <a:gd name="T38" fmla="*/ 5 w 93"/>
                  <a:gd name="T39" fmla="*/ 0 h 66"/>
                  <a:gd name="T40" fmla="*/ 0 w 93"/>
                  <a:gd name="T41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66">
                    <a:moveTo>
                      <a:pt x="0" y="17"/>
                    </a:moveTo>
                    <a:lnTo>
                      <a:pt x="1" y="17"/>
                    </a:lnTo>
                    <a:lnTo>
                      <a:pt x="24" y="22"/>
                    </a:lnTo>
                    <a:lnTo>
                      <a:pt x="41" y="28"/>
                    </a:lnTo>
                    <a:lnTo>
                      <a:pt x="55" y="38"/>
                    </a:lnTo>
                    <a:lnTo>
                      <a:pt x="64" y="45"/>
                    </a:lnTo>
                    <a:lnTo>
                      <a:pt x="70" y="54"/>
                    </a:lnTo>
                    <a:lnTo>
                      <a:pt x="75" y="60"/>
                    </a:lnTo>
                    <a:lnTo>
                      <a:pt x="75" y="63"/>
                    </a:lnTo>
                    <a:lnTo>
                      <a:pt x="76" y="66"/>
                    </a:lnTo>
                    <a:lnTo>
                      <a:pt x="93" y="61"/>
                    </a:lnTo>
                    <a:lnTo>
                      <a:pt x="92" y="58"/>
                    </a:lnTo>
                    <a:lnTo>
                      <a:pt x="90" y="52"/>
                    </a:lnTo>
                    <a:lnTo>
                      <a:pt x="85" y="44"/>
                    </a:lnTo>
                    <a:lnTo>
                      <a:pt x="76" y="33"/>
                    </a:lnTo>
                    <a:lnTo>
                      <a:pt x="64" y="23"/>
                    </a:lnTo>
                    <a:lnTo>
                      <a:pt x="48" y="14"/>
                    </a:lnTo>
                    <a:lnTo>
                      <a:pt x="29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237"/>
              <p:cNvSpPr>
                <a:spLocks/>
              </p:cNvSpPr>
              <p:nvPr/>
            </p:nvSpPr>
            <p:spPr bwMode="auto">
              <a:xfrm>
                <a:off x="4060" y="2605"/>
                <a:ext cx="82" cy="35"/>
              </a:xfrm>
              <a:custGeom>
                <a:avLst/>
                <a:gdLst>
                  <a:gd name="T0" fmla="*/ 0 w 245"/>
                  <a:gd name="T1" fmla="*/ 17 h 105"/>
                  <a:gd name="T2" fmla="*/ 0 w 245"/>
                  <a:gd name="T3" fmla="*/ 17 h 105"/>
                  <a:gd name="T4" fmla="*/ 240 w 245"/>
                  <a:gd name="T5" fmla="*/ 105 h 105"/>
                  <a:gd name="T6" fmla="*/ 245 w 245"/>
                  <a:gd name="T7" fmla="*/ 88 h 105"/>
                  <a:gd name="T8" fmla="*/ 5 w 245"/>
                  <a:gd name="T9" fmla="*/ 0 h 105"/>
                  <a:gd name="T10" fmla="*/ 5 w 245"/>
                  <a:gd name="T11" fmla="*/ 0 h 105"/>
                  <a:gd name="T12" fmla="*/ 0 w 245"/>
                  <a:gd name="T13" fmla="*/ 1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05">
                    <a:moveTo>
                      <a:pt x="0" y="17"/>
                    </a:moveTo>
                    <a:lnTo>
                      <a:pt x="0" y="17"/>
                    </a:lnTo>
                    <a:lnTo>
                      <a:pt x="240" y="105"/>
                    </a:lnTo>
                    <a:lnTo>
                      <a:pt x="245" y="88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238"/>
              <p:cNvSpPr>
                <a:spLocks/>
              </p:cNvSpPr>
              <p:nvPr/>
            </p:nvSpPr>
            <p:spPr bwMode="auto">
              <a:xfrm>
                <a:off x="4028" y="2597"/>
                <a:ext cx="34" cy="14"/>
              </a:xfrm>
              <a:custGeom>
                <a:avLst/>
                <a:gdLst>
                  <a:gd name="T0" fmla="*/ 1 w 102"/>
                  <a:gd name="T1" fmla="*/ 17 h 42"/>
                  <a:gd name="T2" fmla="*/ 0 w 102"/>
                  <a:gd name="T3" fmla="*/ 17 h 42"/>
                  <a:gd name="T4" fmla="*/ 15 w 102"/>
                  <a:gd name="T5" fmla="*/ 19 h 42"/>
                  <a:gd name="T6" fmla="*/ 30 w 102"/>
                  <a:gd name="T7" fmla="*/ 23 h 42"/>
                  <a:gd name="T8" fmla="*/ 46 w 102"/>
                  <a:gd name="T9" fmla="*/ 26 h 42"/>
                  <a:gd name="T10" fmla="*/ 62 w 102"/>
                  <a:gd name="T11" fmla="*/ 31 h 42"/>
                  <a:gd name="T12" fmla="*/ 76 w 102"/>
                  <a:gd name="T13" fmla="*/ 35 h 42"/>
                  <a:gd name="T14" fmla="*/ 87 w 102"/>
                  <a:gd name="T15" fmla="*/ 38 h 42"/>
                  <a:gd name="T16" fmla="*/ 94 w 102"/>
                  <a:gd name="T17" fmla="*/ 41 h 42"/>
                  <a:gd name="T18" fmla="*/ 97 w 102"/>
                  <a:gd name="T19" fmla="*/ 42 h 42"/>
                  <a:gd name="T20" fmla="*/ 102 w 102"/>
                  <a:gd name="T21" fmla="*/ 25 h 42"/>
                  <a:gd name="T22" fmla="*/ 99 w 102"/>
                  <a:gd name="T23" fmla="*/ 24 h 42"/>
                  <a:gd name="T24" fmla="*/ 92 w 102"/>
                  <a:gd name="T25" fmla="*/ 22 h 42"/>
                  <a:gd name="T26" fmla="*/ 81 w 102"/>
                  <a:gd name="T27" fmla="*/ 18 h 42"/>
                  <a:gd name="T28" fmla="*/ 67 w 102"/>
                  <a:gd name="T29" fmla="*/ 14 h 42"/>
                  <a:gd name="T30" fmla="*/ 51 w 102"/>
                  <a:gd name="T31" fmla="*/ 10 h 42"/>
                  <a:gd name="T32" fmla="*/ 35 w 102"/>
                  <a:gd name="T33" fmla="*/ 6 h 42"/>
                  <a:gd name="T34" fmla="*/ 17 w 102"/>
                  <a:gd name="T35" fmla="*/ 2 h 42"/>
                  <a:gd name="T36" fmla="*/ 3 w 102"/>
                  <a:gd name="T37" fmla="*/ 0 h 42"/>
                  <a:gd name="T38" fmla="*/ 1 w 102"/>
                  <a:gd name="T39" fmla="*/ 0 h 42"/>
                  <a:gd name="T40" fmla="*/ 1 w 102"/>
                  <a:gd name="T41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42">
                    <a:moveTo>
                      <a:pt x="1" y="17"/>
                    </a:moveTo>
                    <a:lnTo>
                      <a:pt x="0" y="17"/>
                    </a:lnTo>
                    <a:lnTo>
                      <a:pt x="15" y="19"/>
                    </a:lnTo>
                    <a:lnTo>
                      <a:pt x="30" y="23"/>
                    </a:lnTo>
                    <a:lnTo>
                      <a:pt x="46" y="26"/>
                    </a:lnTo>
                    <a:lnTo>
                      <a:pt x="62" y="31"/>
                    </a:lnTo>
                    <a:lnTo>
                      <a:pt x="76" y="35"/>
                    </a:lnTo>
                    <a:lnTo>
                      <a:pt x="87" y="38"/>
                    </a:lnTo>
                    <a:lnTo>
                      <a:pt x="94" y="41"/>
                    </a:lnTo>
                    <a:lnTo>
                      <a:pt x="97" y="42"/>
                    </a:lnTo>
                    <a:lnTo>
                      <a:pt x="102" y="25"/>
                    </a:lnTo>
                    <a:lnTo>
                      <a:pt x="99" y="24"/>
                    </a:lnTo>
                    <a:lnTo>
                      <a:pt x="92" y="22"/>
                    </a:lnTo>
                    <a:lnTo>
                      <a:pt x="81" y="18"/>
                    </a:lnTo>
                    <a:lnTo>
                      <a:pt x="67" y="14"/>
                    </a:lnTo>
                    <a:lnTo>
                      <a:pt x="51" y="10"/>
                    </a:lnTo>
                    <a:lnTo>
                      <a:pt x="35" y="6"/>
                    </a:lnTo>
                    <a:lnTo>
                      <a:pt x="17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239"/>
              <p:cNvSpPr>
                <a:spLocks/>
              </p:cNvSpPr>
              <p:nvPr/>
            </p:nvSpPr>
            <p:spPr bwMode="auto">
              <a:xfrm>
                <a:off x="3884" y="2591"/>
                <a:ext cx="144" cy="12"/>
              </a:xfrm>
              <a:custGeom>
                <a:avLst/>
                <a:gdLst>
                  <a:gd name="T0" fmla="*/ 0 w 431"/>
                  <a:gd name="T1" fmla="*/ 16 h 36"/>
                  <a:gd name="T2" fmla="*/ 0 w 431"/>
                  <a:gd name="T3" fmla="*/ 16 h 36"/>
                  <a:gd name="T4" fmla="*/ 431 w 431"/>
                  <a:gd name="T5" fmla="*/ 36 h 36"/>
                  <a:gd name="T6" fmla="*/ 431 w 431"/>
                  <a:gd name="T7" fmla="*/ 19 h 36"/>
                  <a:gd name="T8" fmla="*/ 0 w 431"/>
                  <a:gd name="T9" fmla="*/ 0 h 36"/>
                  <a:gd name="T10" fmla="*/ 0 w 431"/>
                  <a:gd name="T11" fmla="*/ 0 h 36"/>
                  <a:gd name="T12" fmla="*/ 0 w 431"/>
                  <a:gd name="T13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36">
                    <a:moveTo>
                      <a:pt x="0" y="16"/>
                    </a:moveTo>
                    <a:lnTo>
                      <a:pt x="0" y="16"/>
                    </a:lnTo>
                    <a:lnTo>
                      <a:pt x="431" y="36"/>
                    </a:lnTo>
                    <a:lnTo>
                      <a:pt x="431" y="1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240"/>
              <p:cNvSpPr>
                <a:spLocks/>
              </p:cNvSpPr>
              <p:nvPr/>
            </p:nvSpPr>
            <p:spPr bwMode="auto">
              <a:xfrm>
                <a:off x="3825" y="2591"/>
                <a:ext cx="59" cy="26"/>
              </a:xfrm>
              <a:custGeom>
                <a:avLst/>
                <a:gdLst>
                  <a:gd name="T0" fmla="*/ 9 w 178"/>
                  <a:gd name="T1" fmla="*/ 80 h 80"/>
                  <a:gd name="T2" fmla="*/ 9 w 178"/>
                  <a:gd name="T3" fmla="*/ 80 h 80"/>
                  <a:gd name="T4" fmla="*/ 38 w 178"/>
                  <a:gd name="T5" fmla="*/ 61 h 80"/>
                  <a:gd name="T6" fmla="*/ 67 w 178"/>
                  <a:gd name="T7" fmla="*/ 44 h 80"/>
                  <a:gd name="T8" fmla="*/ 95 w 178"/>
                  <a:gd name="T9" fmla="*/ 35 h 80"/>
                  <a:gd name="T10" fmla="*/ 123 w 178"/>
                  <a:gd name="T11" fmla="*/ 26 h 80"/>
                  <a:gd name="T12" fmla="*/ 145 w 178"/>
                  <a:gd name="T13" fmla="*/ 21 h 80"/>
                  <a:gd name="T14" fmla="*/ 163 w 178"/>
                  <a:gd name="T15" fmla="*/ 18 h 80"/>
                  <a:gd name="T16" fmla="*/ 174 w 178"/>
                  <a:gd name="T17" fmla="*/ 16 h 80"/>
                  <a:gd name="T18" fmla="*/ 178 w 178"/>
                  <a:gd name="T19" fmla="*/ 16 h 80"/>
                  <a:gd name="T20" fmla="*/ 178 w 178"/>
                  <a:gd name="T21" fmla="*/ 0 h 80"/>
                  <a:gd name="T22" fmla="*/ 174 w 178"/>
                  <a:gd name="T23" fmla="*/ 0 h 80"/>
                  <a:gd name="T24" fmla="*/ 160 w 178"/>
                  <a:gd name="T25" fmla="*/ 1 h 80"/>
                  <a:gd name="T26" fmla="*/ 142 w 178"/>
                  <a:gd name="T27" fmla="*/ 4 h 80"/>
                  <a:gd name="T28" fmla="*/ 118 w 178"/>
                  <a:gd name="T29" fmla="*/ 9 h 80"/>
                  <a:gd name="T30" fmla="*/ 90 w 178"/>
                  <a:gd name="T31" fmla="*/ 18 h 80"/>
                  <a:gd name="T32" fmla="*/ 60 w 178"/>
                  <a:gd name="T33" fmla="*/ 30 h 80"/>
                  <a:gd name="T34" fmla="*/ 29 w 178"/>
                  <a:gd name="T35" fmla="*/ 47 h 80"/>
                  <a:gd name="T36" fmla="*/ 0 w 178"/>
                  <a:gd name="T37" fmla="*/ 68 h 80"/>
                  <a:gd name="T38" fmla="*/ 0 w 178"/>
                  <a:gd name="T39" fmla="*/ 68 h 80"/>
                  <a:gd name="T40" fmla="*/ 9 w 178"/>
                  <a:gd name="T4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8" h="80">
                    <a:moveTo>
                      <a:pt x="9" y="80"/>
                    </a:moveTo>
                    <a:lnTo>
                      <a:pt x="9" y="80"/>
                    </a:lnTo>
                    <a:lnTo>
                      <a:pt x="38" y="61"/>
                    </a:lnTo>
                    <a:lnTo>
                      <a:pt x="67" y="44"/>
                    </a:lnTo>
                    <a:lnTo>
                      <a:pt x="95" y="35"/>
                    </a:lnTo>
                    <a:lnTo>
                      <a:pt x="123" y="26"/>
                    </a:lnTo>
                    <a:lnTo>
                      <a:pt x="145" y="21"/>
                    </a:lnTo>
                    <a:lnTo>
                      <a:pt x="163" y="18"/>
                    </a:lnTo>
                    <a:lnTo>
                      <a:pt x="174" y="16"/>
                    </a:lnTo>
                    <a:lnTo>
                      <a:pt x="178" y="16"/>
                    </a:lnTo>
                    <a:lnTo>
                      <a:pt x="178" y="0"/>
                    </a:lnTo>
                    <a:lnTo>
                      <a:pt x="174" y="0"/>
                    </a:lnTo>
                    <a:lnTo>
                      <a:pt x="160" y="1"/>
                    </a:lnTo>
                    <a:lnTo>
                      <a:pt x="142" y="4"/>
                    </a:lnTo>
                    <a:lnTo>
                      <a:pt x="118" y="9"/>
                    </a:lnTo>
                    <a:lnTo>
                      <a:pt x="90" y="18"/>
                    </a:lnTo>
                    <a:lnTo>
                      <a:pt x="60" y="30"/>
                    </a:lnTo>
                    <a:lnTo>
                      <a:pt x="29" y="47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9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241"/>
              <p:cNvSpPr>
                <a:spLocks/>
              </p:cNvSpPr>
              <p:nvPr/>
            </p:nvSpPr>
            <p:spPr bwMode="auto">
              <a:xfrm>
                <a:off x="3783" y="2613"/>
                <a:ext cx="45" cy="39"/>
              </a:xfrm>
              <a:custGeom>
                <a:avLst/>
                <a:gdLst>
                  <a:gd name="T0" fmla="*/ 8 w 136"/>
                  <a:gd name="T1" fmla="*/ 115 h 115"/>
                  <a:gd name="T2" fmla="*/ 9 w 136"/>
                  <a:gd name="T3" fmla="*/ 114 h 115"/>
                  <a:gd name="T4" fmla="*/ 136 w 136"/>
                  <a:gd name="T5" fmla="*/ 12 h 115"/>
                  <a:gd name="T6" fmla="*/ 127 w 136"/>
                  <a:gd name="T7" fmla="*/ 0 h 115"/>
                  <a:gd name="T8" fmla="*/ 0 w 136"/>
                  <a:gd name="T9" fmla="*/ 102 h 115"/>
                  <a:gd name="T10" fmla="*/ 1 w 136"/>
                  <a:gd name="T11" fmla="*/ 101 h 115"/>
                  <a:gd name="T12" fmla="*/ 8 w 136"/>
                  <a:gd name="T13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15">
                    <a:moveTo>
                      <a:pt x="8" y="115"/>
                    </a:moveTo>
                    <a:lnTo>
                      <a:pt x="9" y="114"/>
                    </a:lnTo>
                    <a:lnTo>
                      <a:pt x="136" y="12"/>
                    </a:lnTo>
                    <a:lnTo>
                      <a:pt x="127" y="0"/>
                    </a:lnTo>
                    <a:lnTo>
                      <a:pt x="0" y="102"/>
                    </a:lnTo>
                    <a:lnTo>
                      <a:pt x="1" y="101"/>
                    </a:lnTo>
                    <a:lnTo>
                      <a:pt x="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242"/>
              <p:cNvSpPr>
                <a:spLocks/>
              </p:cNvSpPr>
              <p:nvPr/>
            </p:nvSpPr>
            <p:spPr bwMode="auto">
              <a:xfrm>
                <a:off x="3771" y="2656"/>
                <a:ext cx="399" cy="142"/>
              </a:xfrm>
              <a:custGeom>
                <a:avLst/>
                <a:gdLst>
                  <a:gd name="T0" fmla="*/ 0 w 1199"/>
                  <a:gd name="T1" fmla="*/ 22 h 428"/>
                  <a:gd name="T2" fmla="*/ 0 w 1199"/>
                  <a:gd name="T3" fmla="*/ 170 h 428"/>
                  <a:gd name="T4" fmla="*/ 0 w 1199"/>
                  <a:gd name="T5" fmla="*/ 173 h 428"/>
                  <a:gd name="T6" fmla="*/ 0 w 1199"/>
                  <a:gd name="T7" fmla="*/ 179 h 428"/>
                  <a:gd name="T8" fmla="*/ 2 w 1199"/>
                  <a:gd name="T9" fmla="*/ 189 h 428"/>
                  <a:gd name="T10" fmla="*/ 4 w 1199"/>
                  <a:gd name="T11" fmla="*/ 198 h 428"/>
                  <a:gd name="T12" fmla="*/ 8 w 1199"/>
                  <a:gd name="T13" fmla="*/ 210 h 428"/>
                  <a:gd name="T14" fmla="*/ 14 w 1199"/>
                  <a:gd name="T15" fmla="*/ 220 h 428"/>
                  <a:gd name="T16" fmla="*/ 23 w 1199"/>
                  <a:gd name="T17" fmla="*/ 228 h 428"/>
                  <a:gd name="T18" fmla="*/ 35 w 1199"/>
                  <a:gd name="T19" fmla="*/ 234 h 428"/>
                  <a:gd name="T20" fmla="*/ 341 w 1199"/>
                  <a:gd name="T21" fmla="*/ 402 h 428"/>
                  <a:gd name="T22" fmla="*/ 344 w 1199"/>
                  <a:gd name="T23" fmla="*/ 405 h 428"/>
                  <a:gd name="T24" fmla="*/ 350 w 1199"/>
                  <a:gd name="T25" fmla="*/ 410 h 428"/>
                  <a:gd name="T26" fmla="*/ 361 w 1199"/>
                  <a:gd name="T27" fmla="*/ 416 h 428"/>
                  <a:gd name="T28" fmla="*/ 375 w 1199"/>
                  <a:gd name="T29" fmla="*/ 423 h 428"/>
                  <a:gd name="T30" fmla="*/ 396 w 1199"/>
                  <a:gd name="T31" fmla="*/ 426 h 428"/>
                  <a:gd name="T32" fmla="*/ 422 w 1199"/>
                  <a:gd name="T33" fmla="*/ 428 h 428"/>
                  <a:gd name="T34" fmla="*/ 454 w 1199"/>
                  <a:gd name="T35" fmla="*/ 423 h 428"/>
                  <a:gd name="T36" fmla="*/ 491 w 1199"/>
                  <a:gd name="T37" fmla="*/ 412 h 428"/>
                  <a:gd name="T38" fmla="*/ 1140 w 1199"/>
                  <a:gd name="T39" fmla="*/ 190 h 428"/>
                  <a:gd name="T40" fmla="*/ 1142 w 1199"/>
                  <a:gd name="T41" fmla="*/ 189 h 428"/>
                  <a:gd name="T42" fmla="*/ 1149 w 1199"/>
                  <a:gd name="T43" fmla="*/ 186 h 428"/>
                  <a:gd name="T44" fmla="*/ 1159 w 1199"/>
                  <a:gd name="T45" fmla="*/ 181 h 428"/>
                  <a:gd name="T46" fmla="*/ 1170 w 1199"/>
                  <a:gd name="T47" fmla="*/ 174 h 428"/>
                  <a:gd name="T48" fmla="*/ 1179 w 1199"/>
                  <a:gd name="T49" fmla="*/ 167 h 428"/>
                  <a:gd name="T50" fmla="*/ 1189 w 1199"/>
                  <a:gd name="T51" fmla="*/ 157 h 428"/>
                  <a:gd name="T52" fmla="*/ 1196 w 1199"/>
                  <a:gd name="T53" fmla="*/ 145 h 428"/>
                  <a:gd name="T54" fmla="*/ 1199 w 1199"/>
                  <a:gd name="T55" fmla="*/ 133 h 428"/>
                  <a:gd name="T56" fmla="*/ 1193 w 1199"/>
                  <a:gd name="T57" fmla="*/ 0 h 428"/>
                  <a:gd name="T58" fmla="*/ 769 w 1199"/>
                  <a:gd name="T59" fmla="*/ 19 h 428"/>
                  <a:gd name="T60" fmla="*/ 765 w 1199"/>
                  <a:gd name="T61" fmla="*/ 19 h 428"/>
                  <a:gd name="T62" fmla="*/ 753 w 1199"/>
                  <a:gd name="T63" fmla="*/ 18 h 428"/>
                  <a:gd name="T64" fmla="*/ 737 w 1199"/>
                  <a:gd name="T65" fmla="*/ 18 h 428"/>
                  <a:gd name="T66" fmla="*/ 717 w 1199"/>
                  <a:gd name="T67" fmla="*/ 19 h 428"/>
                  <a:gd name="T68" fmla="*/ 694 w 1199"/>
                  <a:gd name="T69" fmla="*/ 23 h 428"/>
                  <a:gd name="T70" fmla="*/ 670 w 1199"/>
                  <a:gd name="T71" fmla="*/ 29 h 428"/>
                  <a:gd name="T72" fmla="*/ 647 w 1199"/>
                  <a:gd name="T73" fmla="*/ 38 h 428"/>
                  <a:gd name="T74" fmla="*/ 626 w 1199"/>
                  <a:gd name="T75" fmla="*/ 51 h 428"/>
                  <a:gd name="T76" fmla="*/ 468 w 1199"/>
                  <a:gd name="T77" fmla="*/ 196 h 428"/>
                  <a:gd name="T78" fmla="*/ 467 w 1199"/>
                  <a:gd name="T79" fmla="*/ 198 h 428"/>
                  <a:gd name="T80" fmla="*/ 462 w 1199"/>
                  <a:gd name="T81" fmla="*/ 203 h 428"/>
                  <a:gd name="T82" fmla="*/ 454 w 1199"/>
                  <a:gd name="T83" fmla="*/ 210 h 428"/>
                  <a:gd name="T84" fmla="*/ 443 w 1199"/>
                  <a:gd name="T85" fmla="*/ 216 h 428"/>
                  <a:gd name="T86" fmla="*/ 429 w 1199"/>
                  <a:gd name="T87" fmla="*/ 222 h 428"/>
                  <a:gd name="T88" fmla="*/ 414 w 1199"/>
                  <a:gd name="T89" fmla="*/ 226 h 428"/>
                  <a:gd name="T90" fmla="*/ 394 w 1199"/>
                  <a:gd name="T91" fmla="*/ 225 h 428"/>
                  <a:gd name="T92" fmla="*/ 374 w 1199"/>
                  <a:gd name="T93" fmla="*/ 219 h 428"/>
                  <a:gd name="T94" fmla="*/ 32 w 1199"/>
                  <a:gd name="T95" fmla="*/ 51 h 428"/>
                  <a:gd name="T96" fmla="*/ 27 w 1199"/>
                  <a:gd name="T97" fmla="*/ 50 h 428"/>
                  <a:gd name="T98" fmla="*/ 15 w 1199"/>
                  <a:gd name="T99" fmla="*/ 45 h 428"/>
                  <a:gd name="T100" fmla="*/ 3 w 1199"/>
                  <a:gd name="T101" fmla="*/ 36 h 428"/>
                  <a:gd name="T102" fmla="*/ 0 w 1199"/>
                  <a:gd name="T103" fmla="*/ 22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99" h="428">
                    <a:moveTo>
                      <a:pt x="0" y="22"/>
                    </a:moveTo>
                    <a:lnTo>
                      <a:pt x="0" y="170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2" y="189"/>
                    </a:lnTo>
                    <a:lnTo>
                      <a:pt x="4" y="198"/>
                    </a:lnTo>
                    <a:lnTo>
                      <a:pt x="8" y="210"/>
                    </a:lnTo>
                    <a:lnTo>
                      <a:pt x="14" y="220"/>
                    </a:lnTo>
                    <a:lnTo>
                      <a:pt x="23" y="228"/>
                    </a:lnTo>
                    <a:lnTo>
                      <a:pt x="35" y="234"/>
                    </a:lnTo>
                    <a:lnTo>
                      <a:pt x="341" y="402"/>
                    </a:lnTo>
                    <a:lnTo>
                      <a:pt x="344" y="405"/>
                    </a:lnTo>
                    <a:lnTo>
                      <a:pt x="350" y="410"/>
                    </a:lnTo>
                    <a:lnTo>
                      <a:pt x="361" y="416"/>
                    </a:lnTo>
                    <a:lnTo>
                      <a:pt x="375" y="423"/>
                    </a:lnTo>
                    <a:lnTo>
                      <a:pt x="396" y="426"/>
                    </a:lnTo>
                    <a:lnTo>
                      <a:pt x="422" y="428"/>
                    </a:lnTo>
                    <a:lnTo>
                      <a:pt x="454" y="423"/>
                    </a:lnTo>
                    <a:lnTo>
                      <a:pt x="491" y="412"/>
                    </a:lnTo>
                    <a:lnTo>
                      <a:pt x="1140" y="190"/>
                    </a:lnTo>
                    <a:lnTo>
                      <a:pt x="1142" y="189"/>
                    </a:lnTo>
                    <a:lnTo>
                      <a:pt x="1149" y="186"/>
                    </a:lnTo>
                    <a:lnTo>
                      <a:pt x="1159" y="181"/>
                    </a:lnTo>
                    <a:lnTo>
                      <a:pt x="1170" y="174"/>
                    </a:lnTo>
                    <a:lnTo>
                      <a:pt x="1179" y="167"/>
                    </a:lnTo>
                    <a:lnTo>
                      <a:pt x="1189" y="157"/>
                    </a:lnTo>
                    <a:lnTo>
                      <a:pt x="1196" y="145"/>
                    </a:lnTo>
                    <a:lnTo>
                      <a:pt x="1199" y="133"/>
                    </a:lnTo>
                    <a:lnTo>
                      <a:pt x="1193" y="0"/>
                    </a:lnTo>
                    <a:lnTo>
                      <a:pt x="769" y="19"/>
                    </a:lnTo>
                    <a:lnTo>
                      <a:pt x="765" y="19"/>
                    </a:lnTo>
                    <a:lnTo>
                      <a:pt x="753" y="18"/>
                    </a:lnTo>
                    <a:lnTo>
                      <a:pt x="737" y="18"/>
                    </a:lnTo>
                    <a:lnTo>
                      <a:pt x="717" y="19"/>
                    </a:lnTo>
                    <a:lnTo>
                      <a:pt x="694" y="23"/>
                    </a:lnTo>
                    <a:lnTo>
                      <a:pt x="670" y="29"/>
                    </a:lnTo>
                    <a:lnTo>
                      <a:pt x="647" y="38"/>
                    </a:lnTo>
                    <a:lnTo>
                      <a:pt x="626" y="51"/>
                    </a:lnTo>
                    <a:lnTo>
                      <a:pt x="468" y="196"/>
                    </a:lnTo>
                    <a:lnTo>
                      <a:pt x="467" y="198"/>
                    </a:lnTo>
                    <a:lnTo>
                      <a:pt x="462" y="203"/>
                    </a:lnTo>
                    <a:lnTo>
                      <a:pt x="454" y="210"/>
                    </a:lnTo>
                    <a:lnTo>
                      <a:pt x="443" y="216"/>
                    </a:lnTo>
                    <a:lnTo>
                      <a:pt x="429" y="222"/>
                    </a:lnTo>
                    <a:lnTo>
                      <a:pt x="414" y="226"/>
                    </a:lnTo>
                    <a:lnTo>
                      <a:pt x="394" y="225"/>
                    </a:lnTo>
                    <a:lnTo>
                      <a:pt x="374" y="219"/>
                    </a:lnTo>
                    <a:lnTo>
                      <a:pt x="32" y="51"/>
                    </a:lnTo>
                    <a:lnTo>
                      <a:pt x="27" y="50"/>
                    </a:lnTo>
                    <a:lnTo>
                      <a:pt x="15" y="45"/>
                    </a:lnTo>
                    <a:lnTo>
                      <a:pt x="3" y="3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243"/>
              <p:cNvSpPr>
                <a:spLocks/>
              </p:cNvSpPr>
              <p:nvPr/>
            </p:nvSpPr>
            <p:spPr bwMode="auto">
              <a:xfrm>
                <a:off x="3768" y="2663"/>
                <a:ext cx="5" cy="49"/>
              </a:xfrm>
              <a:custGeom>
                <a:avLst/>
                <a:gdLst>
                  <a:gd name="T0" fmla="*/ 17 w 17"/>
                  <a:gd name="T1" fmla="*/ 148 h 148"/>
                  <a:gd name="T2" fmla="*/ 17 w 17"/>
                  <a:gd name="T3" fmla="*/ 148 h 148"/>
                  <a:gd name="T4" fmla="*/ 17 w 17"/>
                  <a:gd name="T5" fmla="*/ 0 h 148"/>
                  <a:gd name="T6" fmla="*/ 0 w 17"/>
                  <a:gd name="T7" fmla="*/ 0 h 148"/>
                  <a:gd name="T8" fmla="*/ 0 w 17"/>
                  <a:gd name="T9" fmla="*/ 148 h 148"/>
                  <a:gd name="T10" fmla="*/ 0 w 17"/>
                  <a:gd name="T11" fmla="*/ 148 h 148"/>
                  <a:gd name="T12" fmla="*/ 17 w 17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8">
                    <a:moveTo>
                      <a:pt x="17" y="148"/>
                    </a:moveTo>
                    <a:lnTo>
                      <a:pt x="17" y="14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17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244"/>
              <p:cNvSpPr>
                <a:spLocks/>
              </p:cNvSpPr>
              <p:nvPr/>
            </p:nvSpPr>
            <p:spPr bwMode="auto">
              <a:xfrm>
                <a:off x="3768" y="2712"/>
                <a:ext cx="15" cy="25"/>
              </a:xfrm>
              <a:custGeom>
                <a:avLst/>
                <a:gdLst>
                  <a:gd name="T0" fmla="*/ 47 w 47"/>
                  <a:gd name="T1" fmla="*/ 57 h 73"/>
                  <a:gd name="T2" fmla="*/ 46 w 47"/>
                  <a:gd name="T3" fmla="*/ 56 h 73"/>
                  <a:gd name="T4" fmla="*/ 36 w 47"/>
                  <a:gd name="T5" fmla="*/ 51 h 73"/>
                  <a:gd name="T6" fmla="*/ 29 w 47"/>
                  <a:gd name="T7" fmla="*/ 45 h 73"/>
                  <a:gd name="T8" fmla="*/ 24 w 47"/>
                  <a:gd name="T9" fmla="*/ 37 h 73"/>
                  <a:gd name="T10" fmla="*/ 22 w 47"/>
                  <a:gd name="T11" fmla="*/ 26 h 73"/>
                  <a:gd name="T12" fmla="*/ 19 w 47"/>
                  <a:gd name="T13" fmla="*/ 16 h 73"/>
                  <a:gd name="T14" fmla="*/ 17 w 47"/>
                  <a:gd name="T15" fmla="*/ 8 h 73"/>
                  <a:gd name="T16" fmla="*/ 17 w 47"/>
                  <a:gd name="T17" fmla="*/ 3 h 73"/>
                  <a:gd name="T18" fmla="*/ 17 w 47"/>
                  <a:gd name="T19" fmla="*/ 0 h 73"/>
                  <a:gd name="T20" fmla="*/ 0 w 47"/>
                  <a:gd name="T21" fmla="*/ 0 h 73"/>
                  <a:gd name="T22" fmla="*/ 0 w 47"/>
                  <a:gd name="T23" fmla="*/ 3 h 73"/>
                  <a:gd name="T24" fmla="*/ 0 w 47"/>
                  <a:gd name="T25" fmla="*/ 10 h 73"/>
                  <a:gd name="T26" fmla="*/ 3 w 47"/>
                  <a:gd name="T27" fmla="*/ 21 h 73"/>
                  <a:gd name="T28" fmla="*/ 5 w 47"/>
                  <a:gd name="T29" fmla="*/ 31 h 73"/>
                  <a:gd name="T30" fmla="*/ 10 w 47"/>
                  <a:gd name="T31" fmla="*/ 44 h 73"/>
                  <a:gd name="T32" fmla="*/ 17 w 47"/>
                  <a:gd name="T33" fmla="*/ 55 h 73"/>
                  <a:gd name="T34" fmla="*/ 27 w 47"/>
                  <a:gd name="T35" fmla="*/ 66 h 73"/>
                  <a:gd name="T36" fmla="*/ 41 w 47"/>
                  <a:gd name="T37" fmla="*/ 73 h 73"/>
                  <a:gd name="T38" fmla="*/ 40 w 47"/>
                  <a:gd name="T39" fmla="*/ 72 h 73"/>
                  <a:gd name="T40" fmla="*/ 47 w 47"/>
                  <a:gd name="T41" fmla="*/ 5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73">
                    <a:moveTo>
                      <a:pt x="47" y="57"/>
                    </a:moveTo>
                    <a:lnTo>
                      <a:pt x="46" y="56"/>
                    </a:lnTo>
                    <a:lnTo>
                      <a:pt x="36" y="51"/>
                    </a:lnTo>
                    <a:lnTo>
                      <a:pt x="29" y="45"/>
                    </a:lnTo>
                    <a:lnTo>
                      <a:pt x="24" y="37"/>
                    </a:lnTo>
                    <a:lnTo>
                      <a:pt x="22" y="26"/>
                    </a:lnTo>
                    <a:lnTo>
                      <a:pt x="19" y="16"/>
                    </a:lnTo>
                    <a:lnTo>
                      <a:pt x="17" y="8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3" y="21"/>
                    </a:lnTo>
                    <a:lnTo>
                      <a:pt x="5" y="31"/>
                    </a:lnTo>
                    <a:lnTo>
                      <a:pt x="10" y="44"/>
                    </a:lnTo>
                    <a:lnTo>
                      <a:pt x="17" y="55"/>
                    </a:lnTo>
                    <a:lnTo>
                      <a:pt x="27" y="66"/>
                    </a:lnTo>
                    <a:lnTo>
                      <a:pt x="41" y="73"/>
                    </a:lnTo>
                    <a:lnTo>
                      <a:pt x="40" y="72"/>
                    </a:lnTo>
                    <a:lnTo>
                      <a:pt x="4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245"/>
              <p:cNvSpPr>
                <a:spLocks/>
              </p:cNvSpPr>
              <p:nvPr/>
            </p:nvSpPr>
            <p:spPr bwMode="auto">
              <a:xfrm>
                <a:off x="3781" y="2731"/>
                <a:ext cx="105" cy="61"/>
              </a:xfrm>
              <a:custGeom>
                <a:avLst/>
                <a:gdLst>
                  <a:gd name="T0" fmla="*/ 316 w 316"/>
                  <a:gd name="T1" fmla="*/ 170 h 183"/>
                  <a:gd name="T2" fmla="*/ 314 w 316"/>
                  <a:gd name="T3" fmla="*/ 168 h 183"/>
                  <a:gd name="T4" fmla="*/ 7 w 316"/>
                  <a:gd name="T5" fmla="*/ 0 h 183"/>
                  <a:gd name="T6" fmla="*/ 0 w 316"/>
                  <a:gd name="T7" fmla="*/ 15 h 183"/>
                  <a:gd name="T8" fmla="*/ 307 w 316"/>
                  <a:gd name="T9" fmla="*/ 183 h 183"/>
                  <a:gd name="T10" fmla="*/ 304 w 316"/>
                  <a:gd name="T11" fmla="*/ 180 h 183"/>
                  <a:gd name="T12" fmla="*/ 316 w 316"/>
                  <a:gd name="T13" fmla="*/ 17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183">
                    <a:moveTo>
                      <a:pt x="316" y="170"/>
                    </a:moveTo>
                    <a:lnTo>
                      <a:pt x="314" y="168"/>
                    </a:lnTo>
                    <a:lnTo>
                      <a:pt x="7" y="0"/>
                    </a:lnTo>
                    <a:lnTo>
                      <a:pt x="0" y="15"/>
                    </a:lnTo>
                    <a:lnTo>
                      <a:pt x="307" y="183"/>
                    </a:lnTo>
                    <a:lnTo>
                      <a:pt x="304" y="180"/>
                    </a:lnTo>
                    <a:lnTo>
                      <a:pt x="316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246"/>
              <p:cNvSpPr>
                <a:spLocks/>
              </p:cNvSpPr>
              <p:nvPr/>
            </p:nvSpPr>
            <p:spPr bwMode="auto">
              <a:xfrm>
                <a:off x="3882" y="2788"/>
                <a:ext cx="53" cy="13"/>
              </a:xfrm>
              <a:custGeom>
                <a:avLst/>
                <a:gdLst>
                  <a:gd name="T0" fmla="*/ 154 w 159"/>
                  <a:gd name="T1" fmla="*/ 7 h 39"/>
                  <a:gd name="T2" fmla="*/ 154 w 159"/>
                  <a:gd name="T3" fmla="*/ 7 h 39"/>
                  <a:gd name="T4" fmla="*/ 116 w 159"/>
                  <a:gd name="T5" fmla="*/ 17 h 39"/>
                  <a:gd name="T6" fmla="*/ 87 w 159"/>
                  <a:gd name="T7" fmla="*/ 22 h 39"/>
                  <a:gd name="T8" fmla="*/ 62 w 159"/>
                  <a:gd name="T9" fmla="*/ 21 h 39"/>
                  <a:gd name="T10" fmla="*/ 43 w 159"/>
                  <a:gd name="T11" fmla="*/ 17 h 39"/>
                  <a:gd name="T12" fmla="*/ 29 w 159"/>
                  <a:gd name="T13" fmla="*/ 11 h 39"/>
                  <a:gd name="T14" fmla="*/ 20 w 159"/>
                  <a:gd name="T15" fmla="*/ 5 h 39"/>
                  <a:gd name="T16" fmla="*/ 15 w 159"/>
                  <a:gd name="T17" fmla="*/ 2 h 39"/>
                  <a:gd name="T18" fmla="*/ 12 w 159"/>
                  <a:gd name="T19" fmla="*/ 0 h 39"/>
                  <a:gd name="T20" fmla="*/ 0 w 159"/>
                  <a:gd name="T21" fmla="*/ 10 h 39"/>
                  <a:gd name="T22" fmla="*/ 3 w 159"/>
                  <a:gd name="T23" fmla="*/ 14 h 39"/>
                  <a:gd name="T24" fmla="*/ 10 w 159"/>
                  <a:gd name="T25" fmla="*/ 20 h 39"/>
                  <a:gd name="T26" fmla="*/ 22 w 159"/>
                  <a:gd name="T27" fmla="*/ 26 h 39"/>
                  <a:gd name="T28" fmla="*/ 38 w 159"/>
                  <a:gd name="T29" fmla="*/ 34 h 39"/>
                  <a:gd name="T30" fmla="*/ 59 w 159"/>
                  <a:gd name="T31" fmla="*/ 38 h 39"/>
                  <a:gd name="T32" fmla="*/ 87 w 159"/>
                  <a:gd name="T33" fmla="*/ 39 h 39"/>
                  <a:gd name="T34" fmla="*/ 121 w 159"/>
                  <a:gd name="T35" fmla="*/ 34 h 39"/>
                  <a:gd name="T36" fmla="*/ 159 w 159"/>
                  <a:gd name="T37" fmla="*/ 23 h 39"/>
                  <a:gd name="T38" fmla="*/ 159 w 159"/>
                  <a:gd name="T39" fmla="*/ 23 h 39"/>
                  <a:gd name="T40" fmla="*/ 154 w 159"/>
                  <a:gd name="T4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39">
                    <a:moveTo>
                      <a:pt x="154" y="7"/>
                    </a:moveTo>
                    <a:lnTo>
                      <a:pt x="154" y="7"/>
                    </a:lnTo>
                    <a:lnTo>
                      <a:pt x="116" y="17"/>
                    </a:lnTo>
                    <a:lnTo>
                      <a:pt x="87" y="22"/>
                    </a:lnTo>
                    <a:lnTo>
                      <a:pt x="62" y="21"/>
                    </a:lnTo>
                    <a:lnTo>
                      <a:pt x="43" y="17"/>
                    </a:lnTo>
                    <a:lnTo>
                      <a:pt x="29" y="11"/>
                    </a:lnTo>
                    <a:lnTo>
                      <a:pt x="20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10" y="20"/>
                    </a:lnTo>
                    <a:lnTo>
                      <a:pt x="22" y="26"/>
                    </a:lnTo>
                    <a:lnTo>
                      <a:pt x="38" y="34"/>
                    </a:lnTo>
                    <a:lnTo>
                      <a:pt x="59" y="38"/>
                    </a:lnTo>
                    <a:lnTo>
                      <a:pt x="87" y="39"/>
                    </a:lnTo>
                    <a:lnTo>
                      <a:pt x="121" y="34"/>
                    </a:lnTo>
                    <a:lnTo>
                      <a:pt x="159" y="23"/>
                    </a:lnTo>
                    <a:lnTo>
                      <a:pt x="159" y="23"/>
                    </a:lnTo>
                    <a:lnTo>
                      <a:pt x="15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247"/>
              <p:cNvSpPr>
                <a:spLocks/>
              </p:cNvSpPr>
              <p:nvPr/>
            </p:nvSpPr>
            <p:spPr bwMode="auto">
              <a:xfrm>
                <a:off x="3934" y="2716"/>
                <a:ext cx="217" cy="80"/>
              </a:xfrm>
              <a:custGeom>
                <a:avLst/>
                <a:gdLst>
                  <a:gd name="T0" fmla="*/ 648 w 653"/>
                  <a:gd name="T1" fmla="*/ 0 h 239"/>
                  <a:gd name="T2" fmla="*/ 648 w 653"/>
                  <a:gd name="T3" fmla="*/ 0 h 239"/>
                  <a:gd name="T4" fmla="*/ 0 w 653"/>
                  <a:gd name="T5" fmla="*/ 223 h 239"/>
                  <a:gd name="T6" fmla="*/ 5 w 653"/>
                  <a:gd name="T7" fmla="*/ 239 h 239"/>
                  <a:gd name="T8" fmla="*/ 653 w 653"/>
                  <a:gd name="T9" fmla="*/ 17 h 239"/>
                  <a:gd name="T10" fmla="*/ 653 w 653"/>
                  <a:gd name="T11" fmla="*/ 17 h 239"/>
                  <a:gd name="T12" fmla="*/ 648 w 653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3" h="239">
                    <a:moveTo>
                      <a:pt x="648" y="0"/>
                    </a:moveTo>
                    <a:lnTo>
                      <a:pt x="648" y="0"/>
                    </a:lnTo>
                    <a:lnTo>
                      <a:pt x="0" y="223"/>
                    </a:lnTo>
                    <a:lnTo>
                      <a:pt x="5" y="239"/>
                    </a:lnTo>
                    <a:lnTo>
                      <a:pt x="653" y="17"/>
                    </a:lnTo>
                    <a:lnTo>
                      <a:pt x="653" y="17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248"/>
              <p:cNvSpPr>
                <a:spLocks/>
              </p:cNvSpPr>
              <p:nvPr/>
            </p:nvSpPr>
            <p:spPr bwMode="auto">
              <a:xfrm>
                <a:off x="4150" y="2700"/>
                <a:ext cx="23" cy="22"/>
              </a:xfrm>
              <a:custGeom>
                <a:avLst/>
                <a:gdLst>
                  <a:gd name="T0" fmla="*/ 53 w 70"/>
                  <a:gd name="T1" fmla="*/ 0 h 65"/>
                  <a:gd name="T2" fmla="*/ 53 w 70"/>
                  <a:gd name="T3" fmla="*/ 0 h 65"/>
                  <a:gd name="T4" fmla="*/ 52 w 70"/>
                  <a:gd name="T5" fmla="*/ 8 h 65"/>
                  <a:gd name="T6" fmla="*/ 46 w 70"/>
                  <a:gd name="T7" fmla="*/ 19 h 65"/>
                  <a:gd name="T8" fmla="*/ 36 w 70"/>
                  <a:gd name="T9" fmla="*/ 28 h 65"/>
                  <a:gd name="T10" fmla="*/ 28 w 70"/>
                  <a:gd name="T11" fmla="*/ 34 h 65"/>
                  <a:gd name="T12" fmla="*/ 17 w 70"/>
                  <a:gd name="T13" fmla="*/ 41 h 65"/>
                  <a:gd name="T14" fmla="*/ 9 w 70"/>
                  <a:gd name="T15" fmla="*/ 46 h 65"/>
                  <a:gd name="T16" fmla="*/ 3 w 70"/>
                  <a:gd name="T17" fmla="*/ 47 h 65"/>
                  <a:gd name="T18" fmla="*/ 0 w 70"/>
                  <a:gd name="T19" fmla="*/ 48 h 65"/>
                  <a:gd name="T20" fmla="*/ 5 w 70"/>
                  <a:gd name="T21" fmla="*/ 65 h 65"/>
                  <a:gd name="T22" fmla="*/ 7 w 70"/>
                  <a:gd name="T23" fmla="*/ 64 h 65"/>
                  <a:gd name="T24" fmla="*/ 16 w 70"/>
                  <a:gd name="T25" fmla="*/ 60 h 65"/>
                  <a:gd name="T26" fmla="*/ 27 w 70"/>
                  <a:gd name="T27" fmla="*/ 56 h 65"/>
                  <a:gd name="T28" fmla="*/ 38 w 70"/>
                  <a:gd name="T29" fmla="*/ 48 h 65"/>
                  <a:gd name="T30" fmla="*/ 48 w 70"/>
                  <a:gd name="T31" fmla="*/ 40 h 65"/>
                  <a:gd name="T32" fmla="*/ 58 w 70"/>
                  <a:gd name="T33" fmla="*/ 29 h 65"/>
                  <a:gd name="T34" fmla="*/ 67 w 70"/>
                  <a:gd name="T35" fmla="*/ 16 h 65"/>
                  <a:gd name="T36" fmla="*/ 70 w 70"/>
                  <a:gd name="T37" fmla="*/ 0 h 65"/>
                  <a:gd name="T38" fmla="*/ 70 w 70"/>
                  <a:gd name="T39" fmla="*/ 0 h 65"/>
                  <a:gd name="T40" fmla="*/ 53 w 70"/>
                  <a:gd name="T4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65">
                    <a:moveTo>
                      <a:pt x="53" y="0"/>
                    </a:moveTo>
                    <a:lnTo>
                      <a:pt x="53" y="0"/>
                    </a:lnTo>
                    <a:lnTo>
                      <a:pt x="52" y="8"/>
                    </a:lnTo>
                    <a:lnTo>
                      <a:pt x="46" y="19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17" y="41"/>
                    </a:lnTo>
                    <a:lnTo>
                      <a:pt x="9" y="46"/>
                    </a:lnTo>
                    <a:lnTo>
                      <a:pt x="3" y="47"/>
                    </a:lnTo>
                    <a:lnTo>
                      <a:pt x="0" y="48"/>
                    </a:lnTo>
                    <a:lnTo>
                      <a:pt x="5" y="65"/>
                    </a:lnTo>
                    <a:lnTo>
                      <a:pt x="7" y="64"/>
                    </a:lnTo>
                    <a:lnTo>
                      <a:pt x="16" y="60"/>
                    </a:lnTo>
                    <a:lnTo>
                      <a:pt x="27" y="56"/>
                    </a:lnTo>
                    <a:lnTo>
                      <a:pt x="38" y="48"/>
                    </a:lnTo>
                    <a:lnTo>
                      <a:pt x="48" y="40"/>
                    </a:lnTo>
                    <a:lnTo>
                      <a:pt x="58" y="29"/>
                    </a:lnTo>
                    <a:lnTo>
                      <a:pt x="67" y="1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249"/>
              <p:cNvSpPr>
                <a:spLocks/>
              </p:cNvSpPr>
              <p:nvPr/>
            </p:nvSpPr>
            <p:spPr bwMode="auto">
              <a:xfrm>
                <a:off x="4165" y="2653"/>
                <a:ext cx="8" cy="47"/>
              </a:xfrm>
              <a:custGeom>
                <a:avLst/>
                <a:gdLst>
                  <a:gd name="T0" fmla="*/ 9 w 23"/>
                  <a:gd name="T1" fmla="*/ 17 h 141"/>
                  <a:gd name="T2" fmla="*/ 0 w 23"/>
                  <a:gd name="T3" fmla="*/ 8 h 141"/>
                  <a:gd name="T4" fmla="*/ 6 w 23"/>
                  <a:gd name="T5" fmla="*/ 141 h 141"/>
                  <a:gd name="T6" fmla="*/ 23 w 23"/>
                  <a:gd name="T7" fmla="*/ 141 h 141"/>
                  <a:gd name="T8" fmla="*/ 17 w 23"/>
                  <a:gd name="T9" fmla="*/ 8 h 141"/>
                  <a:gd name="T10" fmla="*/ 9 w 23"/>
                  <a:gd name="T11" fmla="*/ 0 h 141"/>
                  <a:gd name="T12" fmla="*/ 9 w 23"/>
                  <a:gd name="T13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1">
                    <a:moveTo>
                      <a:pt x="9" y="17"/>
                    </a:moveTo>
                    <a:lnTo>
                      <a:pt x="0" y="8"/>
                    </a:lnTo>
                    <a:lnTo>
                      <a:pt x="6" y="141"/>
                    </a:lnTo>
                    <a:lnTo>
                      <a:pt x="23" y="141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250"/>
              <p:cNvSpPr>
                <a:spLocks/>
              </p:cNvSpPr>
              <p:nvPr/>
            </p:nvSpPr>
            <p:spPr bwMode="auto">
              <a:xfrm>
                <a:off x="4027" y="2653"/>
                <a:ext cx="141" cy="12"/>
              </a:xfrm>
              <a:custGeom>
                <a:avLst/>
                <a:gdLst>
                  <a:gd name="T0" fmla="*/ 0 w 425"/>
                  <a:gd name="T1" fmla="*/ 36 h 36"/>
                  <a:gd name="T2" fmla="*/ 1 w 425"/>
                  <a:gd name="T3" fmla="*/ 36 h 36"/>
                  <a:gd name="T4" fmla="*/ 425 w 425"/>
                  <a:gd name="T5" fmla="*/ 17 h 36"/>
                  <a:gd name="T6" fmla="*/ 425 w 425"/>
                  <a:gd name="T7" fmla="*/ 0 h 36"/>
                  <a:gd name="T8" fmla="*/ 1 w 425"/>
                  <a:gd name="T9" fmla="*/ 19 h 36"/>
                  <a:gd name="T10" fmla="*/ 2 w 425"/>
                  <a:gd name="T11" fmla="*/ 19 h 36"/>
                  <a:gd name="T12" fmla="*/ 0 w 425"/>
                  <a:gd name="T13" fmla="*/ 36 h 36"/>
                  <a:gd name="T14" fmla="*/ 1 w 425"/>
                  <a:gd name="T15" fmla="*/ 36 h 36"/>
                  <a:gd name="T16" fmla="*/ 1 w 425"/>
                  <a:gd name="T17" fmla="*/ 36 h 36"/>
                  <a:gd name="T18" fmla="*/ 0 w 425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36">
                    <a:moveTo>
                      <a:pt x="0" y="36"/>
                    </a:moveTo>
                    <a:lnTo>
                      <a:pt x="1" y="36"/>
                    </a:lnTo>
                    <a:lnTo>
                      <a:pt x="425" y="17"/>
                    </a:lnTo>
                    <a:lnTo>
                      <a:pt x="425" y="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251"/>
              <p:cNvSpPr>
                <a:spLocks/>
              </p:cNvSpPr>
              <p:nvPr/>
            </p:nvSpPr>
            <p:spPr bwMode="auto">
              <a:xfrm>
                <a:off x="3977" y="2659"/>
                <a:ext cx="50" cy="16"/>
              </a:xfrm>
              <a:custGeom>
                <a:avLst/>
                <a:gdLst>
                  <a:gd name="T0" fmla="*/ 12 w 150"/>
                  <a:gd name="T1" fmla="*/ 47 h 47"/>
                  <a:gd name="T2" fmla="*/ 11 w 150"/>
                  <a:gd name="T3" fmla="*/ 47 h 47"/>
                  <a:gd name="T4" fmla="*/ 30 w 150"/>
                  <a:gd name="T5" fmla="*/ 35 h 47"/>
                  <a:gd name="T6" fmla="*/ 52 w 150"/>
                  <a:gd name="T7" fmla="*/ 28 h 47"/>
                  <a:gd name="T8" fmla="*/ 75 w 150"/>
                  <a:gd name="T9" fmla="*/ 22 h 47"/>
                  <a:gd name="T10" fmla="*/ 98 w 150"/>
                  <a:gd name="T11" fmla="*/ 18 h 47"/>
                  <a:gd name="T12" fmla="*/ 117 w 150"/>
                  <a:gd name="T13" fmla="*/ 17 h 47"/>
                  <a:gd name="T14" fmla="*/ 133 w 150"/>
                  <a:gd name="T15" fmla="*/ 17 h 47"/>
                  <a:gd name="T16" fmla="*/ 144 w 150"/>
                  <a:gd name="T17" fmla="*/ 18 h 47"/>
                  <a:gd name="T18" fmla="*/ 148 w 150"/>
                  <a:gd name="T19" fmla="*/ 18 h 47"/>
                  <a:gd name="T20" fmla="*/ 150 w 150"/>
                  <a:gd name="T21" fmla="*/ 1 h 47"/>
                  <a:gd name="T22" fmla="*/ 146 w 150"/>
                  <a:gd name="T23" fmla="*/ 1 h 47"/>
                  <a:gd name="T24" fmla="*/ 133 w 150"/>
                  <a:gd name="T25" fmla="*/ 0 h 47"/>
                  <a:gd name="T26" fmla="*/ 117 w 150"/>
                  <a:gd name="T27" fmla="*/ 0 h 47"/>
                  <a:gd name="T28" fmla="*/ 96 w 150"/>
                  <a:gd name="T29" fmla="*/ 1 h 47"/>
                  <a:gd name="T30" fmla="*/ 73 w 150"/>
                  <a:gd name="T31" fmla="*/ 5 h 47"/>
                  <a:gd name="T32" fmla="*/ 47 w 150"/>
                  <a:gd name="T33" fmla="*/ 11 h 47"/>
                  <a:gd name="T34" fmla="*/ 23 w 150"/>
                  <a:gd name="T35" fmla="*/ 20 h 47"/>
                  <a:gd name="T36" fmla="*/ 2 w 150"/>
                  <a:gd name="T37" fmla="*/ 35 h 47"/>
                  <a:gd name="T38" fmla="*/ 0 w 150"/>
                  <a:gd name="T39" fmla="*/ 35 h 47"/>
                  <a:gd name="T40" fmla="*/ 12 w 150"/>
                  <a:gd name="T4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47">
                    <a:moveTo>
                      <a:pt x="12" y="47"/>
                    </a:moveTo>
                    <a:lnTo>
                      <a:pt x="11" y="47"/>
                    </a:lnTo>
                    <a:lnTo>
                      <a:pt x="30" y="35"/>
                    </a:lnTo>
                    <a:lnTo>
                      <a:pt x="52" y="28"/>
                    </a:lnTo>
                    <a:lnTo>
                      <a:pt x="75" y="22"/>
                    </a:lnTo>
                    <a:lnTo>
                      <a:pt x="98" y="18"/>
                    </a:lnTo>
                    <a:lnTo>
                      <a:pt x="117" y="17"/>
                    </a:lnTo>
                    <a:lnTo>
                      <a:pt x="133" y="17"/>
                    </a:lnTo>
                    <a:lnTo>
                      <a:pt x="144" y="18"/>
                    </a:lnTo>
                    <a:lnTo>
                      <a:pt x="148" y="18"/>
                    </a:lnTo>
                    <a:lnTo>
                      <a:pt x="150" y="1"/>
                    </a:lnTo>
                    <a:lnTo>
                      <a:pt x="146" y="1"/>
                    </a:lnTo>
                    <a:lnTo>
                      <a:pt x="133" y="0"/>
                    </a:lnTo>
                    <a:lnTo>
                      <a:pt x="117" y="0"/>
                    </a:lnTo>
                    <a:lnTo>
                      <a:pt x="96" y="1"/>
                    </a:lnTo>
                    <a:lnTo>
                      <a:pt x="73" y="5"/>
                    </a:lnTo>
                    <a:lnTo>
                      <a:pt x="47" y="11"/>
                    </a:lnTo>
                    <a:lnTo>
                      <a:pt x="23" y="20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252"/>
              <p:cNvSpPr>
                <a:spLocks/>
              </p:cNvSpPr>
              <p:nvPr/>
            </p:nvSpPr>
            <p:spPr bwMode="auto">
              <a:xfrm>
                <a:off x="3924" y="2671"/>
                <a:ext cx="57" cy="52"/>
              </a:xfrm>
              <a:custGeom>
                <a:avLst/>
                <a:gdLst>
                  <a:gd name="T0" fmla="*/ 14 w 171"/>
                  <a:gd name="T1" fmla="*/ 156 h 157"/>
                  <a:gd name="T2" fmla="*/ 13 w 171"/>
                  <a:gd name="T3" fmla="*/ 157 h 157"/>
                  <a:gd name="T4" fmla="*/ 171 w 171"/>
                  <a:gd name="T5" fmla="*/ 12 h 157"/>
                  <a:gd name="T6" fmla="*/ 159 w 171"/>
                  <a:gd name="T7" fmla="*/ 0 h 157"/>
                  <a:gd name="T8" fmla="*/ 1 w 171"/>
                  <a:gd name="T9" fmla="*/ 145 h 157"/>
                  <a:gd name="T10" fmla="*/ 0 w 171"/>
                  <a:gd name="T11" fmla="*/ 146 h 157"/>
                  <a:gd name="T12" fmla="*/ 14 w 171"/>
                  <a:gd name="T13" fmla="*/ 15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57">
                    <a:moveTo>
                      <a:pt x="14" y="156"/>
                    </a:moveTo>
                    <a:lnTo>
                      <a:pt x="13" y="157"/>
                    </a:lnTo>
                    <a:lnTo>
                      <a:pt x="171" y="12"/>
                    </a:lnTo>
                    <a:lnTo>
                      <a:pt x="159" y="0"/>
                    </a:lnTo>
                    <a:lnTo>
                      <a:pt x="1" y="145"/>
                    </a:lnTo>
                    <a:lnTo>
                      <a:pt x="0" y="146"/>
                    </a:lnTo>
                    <a:lnTo>
                      <a:pt x="1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253"/>
              <p:cNvSpPr>
                <a:spLocks/>
              </p:cNvSpPr>
              <p:nvPr/>
            </p:nvSpPr>
            <p:spPr bwMode="auto">
              <a:xfrm>
                <a:off x="3894" y="2719"/>
                <a:ext cx="35" cy="15"/>
              </a:xfrm>
              <a:custGeom>
                <a:avLst/>
                <a:gdLst>
                  <a:gd name="T0" fmla="*/ 0 w 105"/>
                  <a:gd name="T1" fmla="*/ 35 h 43"/>
                  <a:gd name="T2" fmla="*/ 0 w 105"/>
                  <a:gd name="T3" fmla="*/ 35 h 43"/>
                  <a:gd name="T4" fmla="*/ 23 w 105"/>
                  <a:gd name="T5" fmla="*/ 42 h 43"/>
                  <a:gd name="T6" fmla="*/ 44 w 105"/>
                  <a:gd name="T7" fmla="*/ 43 h 43"/>
                  <a:gd name="T8" fmla="*/ 62 w 105"/>
                  <a:gd name="T9" fmla="*/ 40 h 43"/>
                  <a:gd name="T10" fmla="*/ 76 w 105"/>
                  <a:gd name="T11" fmla="*/ 33 h 43"/>
                  <a:gd name="T12" fmla="*/ 88 w 105"/>
                  <a:gd name="T13" fmla="*/ 27 h 43"/>
                  <a:gd name="T14" fmla="*/ 98 w 105"/>
                  <a:gd name="T15" fmla="*/ 18 h 43"/>
                  <a:gd name="T16" fmla="*/ 103 w 105"/>
                  <a:gd name="T17" fmla="*/ 12 h 43"/>
                  <a:gd name="T18" fmla="*/ 105 w 105"/>
                  <a:gd name="T19" fmla="*/ 10 h 43"/>
                  <a:gd name="T20" fmla="*/ 91 w 105"/>
                  <a:gd name="T21" fmla="*/ 0 h 43"/>
                  <a:gd name="T22" fmla="*/ 91 w 105"/>
                  <a:gd name="T23" fmla="*/ 2 h 43"/>
                  <a:gd name="T24" fmla="*/ 86 w 105"/>
                  <a:gd name="T25" fmla="*/ 6 h 43"/>
                  <a:gd name="T26" fmla="*/ 79 w 105"/>
                  <a:gd name="T27" fmla="*/ 12 h 43"/>
                  <a:gd name="T28" fmla="*/ 69 w 105"/>
                  <a:gd name="T29" fmla="*/ 18 h 43"/>
                  <a:gd name="T30" fmla="*/ 57 w 105"/>
                  <a:gd name="T31" fmla="*/ 23 h 43"/>
                  <a:gd name="T32" fmla="*/ 44 w 105"/>
                  <a:gd name="T33" fmla="*/ 27 h 43"/>
                  <a:gd name="T34" fmla="*/ 26 w 105"/>
                  <a:gd name="T35" fmla="*/ 25 h 43"/>
                  <a:gd name="T36" fmla="*/ 8 w 105"/>
                  <a:gd name="T37" fmla="*/ 21 h 43"/>
                  <a:gd name="T38" fmla="*/ 8 w 105"/>
                  <a:gd name="T39" fmla="*/ 21 h 43"/>
                  <a:gd name="T40" fmla="*/ 0 w 105"/>
                  <a:gd name="T41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43">
                    <a:moveTo>
                      <a:pt x="0" y="35"/>
                    </a:moveTo>
                    <a:lnTo>
                      <a:pt x="0" y="35"/>
                    </a:lnTo>
                    <a:lnTo>
                      <a:pt x="23" y="42"/>
                    </a:lnTo>
                    <a:lnTo>
                      <a:pt x="44" y="43"/>
                    </a:lnTo>
                    <a:lnTo>
                      <a:pt x="62" y="40"/>
                    </a:lnTo>
                    <a:lnTo>
                      <a:pt x="76" y="33"/>
                    </a:lnTo>
                    <a:lnTo>
                      <a:pt x="88" y="27"/>
                    </a:lnTo>
                    <a:lnTo>
                      <a:pt x="98" y="18"/>
                    </a:lnTo>
                    <a:lnTo>
                      <a:pt x="103" y="12"/>
                    </a:lnTo>
                    <a:lnTo>
                      <a:pt x="105" y="10"/>
                    </a:lnTo>
                    <a:lnTo>
                      <a:pt x="91" y="0"/>
                    </a:lnTo>
                    <a:lnTo>
                      <a:pt x="91" y="2"/>
                    </a:lnTo>
                    <a:lnTo>
                      <a:pt x="86" y="6"/>
                    </a:lnTo>
                    <a:lnTo>
                      <a:pt x="79" y="12"/>
                    </a:lnTo>
                    <a:lnTo>
                      <a:pt x="69" y="18"/>
                    </a:lnTo>
                    <a:lnTo>
                      <a:pt x="57" y="23"/>
                    </a:lnTo>
                    <a:lnTo>
                      <a:pt x="44" y="27"/>
                    </a:lnTo>
                    <a:lnTo>
                      <a:pt x="26" y="25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254"/>
              <p:cNvSpPr>
                <a:spLocks/>
              </p:cNvSpPr>
              <p:nvPr/>
            </p:nvSpPr>
            <p:spPr bwMode="auto">
              <a:xfrm>
                <a:off x="3780" y="2670"/>
                <a:ext cx="117" cy="61"/>
              </a:xfrm>
              <a:custGeom>
                <a:avLst/>
                <a:gdLst>
                  <a:gd name="T0" fmla="*/ 2 w 349"/>
                  <a:gd name="T1" fmla="*/ 17 h 184"/>
                  <a:gd name="T2" fmla="*/ 0 w 349"/>
                  <a:gd name="T3" fmla="*/ 16 h 184"/>
                  <a:gd name="T4" fmla="*/ 341 w 349"/>
                  <a:gd name="T5" fmla="*/ 184 h 184"/>
                  <a:gd name="T6" fmla="*/ 349 w 349"/>
                  <a:gd name="T7" fmla="*/ 170 h 184"/>
                  <a:gd name="T8" fmla="*/ 7 w 349"/>
                  <a:gd name="T9" fmla="*/ 2 h 184"/>
                  <a:gd name="T10" fmla="*/ 4 w 349"/>
                  <a:gd name="T11" fmla="*/ 0 h 184"/>
                  <a:gd name="T12" fmla="*/ 2 w 349"/>
                  <a:gd name="T13" fmla="*/ 1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184">
                    <a:moveTo>
                      <a:pt x="2" y="17"/>
                    </a:moveTo>
                    <a:lnTo>
                      <a:pt x="0" y="16"/>
                    </a:lnTo>
                    <a:lnTo>
                      <a:pt x="341" y="184"/>
                    </a:lnTo>
                    <a:lnTo>
                      <a:pt x="349" y="17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255"/>
              <p:cNvSpPr>
                <a:spLocks/>
              </p:cNvSpPr>
              <p:nvPr/>
            </p:nvSpPr>
            <p:spPr bwMode="auto">
              <a:xfrm>
                <a:off x="3768" y="2663"/>
                <a:ext cx="14" cy="12"/>
              </a:xfrm>
              <a:custGeom>
                <a:avLst/>
                <a:gdLst>
                  <a:gd name="T0" fmla="*/ 17 w 42"/>
                  <a:gd name="T1" fmla="*/ 1 h 38"/>
                  <a:gd name="T2" fmla="*/ 0 w 42"/>
                  <a:gd name="T3" fmla="*/ 0 h 38"/>
                  <a:gd name="T4" fmla="*/ 5 w 42"/>
                  <a:gd name="T5" fmla="*/ 20 h 38"/>
                  <a:gd name="T6" fmla="*/ 21 w 42"/>
                  <a:gd name="T7" fmla="*/ 31 h 38"/>
                  <a:gd name="T8" fmla="*/ 34 w 42"/>
                  <a:gd name="T9" fmla="*/ 37 h 38"/>
                  <a:gd name="T10" fmla="*/ 40 w 42"/>
                  <a:gd name="T11" fmla="*/ 38 h 38"/>
                  <a:gd name="T12" fmla="*/ 42 w 42"/>
                  <a:gd name="T13" fmla="*/ 21 h 38"/>
                  <a:gd name="T14" fmla="*/ 39 w 42"/>
                  <a:gd name="T15" fmla="*/ 20 h 38"/>
                  <a:gd name="T16" fmla="*/ 28 w 42"/>
                  <a:gd name="T17" fmla="*/ 17 h 38"/>
                  <a:gd name="T18" fmla="*/ 19 w 42"/>
                  <a:gd name="T19" fmla="*/ 11 h 38"/>
                  <a:gd name="T20" fmla="*/ 17 w 42"/>
                  <a:gd name="T21" fmla="*/ 2 h 38"/>
                  <a:gd name="T22" fmla="*/ 0 w 42"/>
                  <a:gd name="T23" fmla="*/ 1 h 38"/>
                  <a:gd name="T24" fmla="*/ 17 w 42"/>
                  <a:gd name="T2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8">
                    <a:moveTo>
                      <a:pt x="17" y="1"/>
                    </a:moveTo>
                    <a:lnTo>
                      <a:pt x="0" y="0"/>
                    </a:lnTo>
                    <a:lnTo>
                      <a:pt x="5" y="20"/>
                    </a:lnTo>
                    <a:lnTo>
                      <a:pt x="21" y="31"/>
                    </a:lnTo>
                    <a:lnTo>
                      <a:pt x="34" y="37"/>
                    </a:lnTo>
                    <a:lnTo>
                      <a:pt x="40" y="38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28" y="17"/>
                    </a:lnTo>
                    <a:lnTo>
                      <a:pt x="19" y="11"/>
                    </a:lnTo>
                    <a:lnTo>
                      <a:pt x="17" y="2"/>
                    </a:lnTo>
                    <a:lnTo>
                      <a:pt x="0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256"/>
              <p:cNvSpPr>
                <a:spLocks/>
              </p:cNvSpPr>
              <p:nvPr/>
            </p:nvSpPr>
            <p:spPr bwMode="auto">
              <a:xfrm>
                <a:off x="3771" y="2667"/>
                <a:ext cx="396" cy="82"/>
              </a:xfrm>
              <a:custGeom>
                <a:avLst/>
                <a:gdLst>
                  <a:gd name="T0" fmla="*/ 0 w 1189"/>
                  <a:gd name="T1" fmla="*/ 51 h 244"/>
                  <a:gd name="T2" fmla="*/ 333 w 1189"/>
                  <a:gd name="T3" fmla="*/ 227 h 244"/>
                  <a:gd name="T4" fmla="*/ 333 w 1189"/>
                  <a:gd name="T5" fmla="*/ 227 h 244"/>
                  <a:gd name="T6" fmla="*/ 337 w 1189"/>
                  <a:gd name="T7" fmla="*/ 230 h 244"/>
                  <a:gd name="T8" fmla="*/ 346 w 1189"/>
                  <a:gd name="T9" fmla="*/ 233 h 244"/>
                  <a:gd name="T10" fmla="*/ 361 w 1189"/>
                  <a:gd name="T11" fmla="*/ 239 h 244"/>
                  <a:gd name="T12" fmla="*/ 381 w 1189"/>
                  <a:gd name="T13" fmla="*/ 243 h 244"/>
                  <a:gd name="T14" fmla="*/ 404 w 1189"/>
                  <a:gd name="T15" fmla="*/ 244 h 244"/>
                  <a:gd name="T16" fmla="*/ 431 w 1189"/>
                  <a:gd name="T17" fmla="*/ 241 h 244"/>
                  <a:gd name="T18" fmla="*/ 461 w 1189"/>
                  <a:gd name="T19" fmla="*/ 231 h 244"/>
                  <a:gd name="T20" fmla="*/ 491 w 1189"/>
                  <a:gd name="T21" fmla="*/ 212 h 244"/>
                  <a:gd name="T22" fmla="*/ 646 w 1189"/>
                  <a:gd name="T23" fmla="*/ 61 h 244"/>
                  <a:gd name="T24" fmla="*/ 646 w 1189"/>
                  <a:gd name="T25" fmla="*/ 61 h 244"/>
                  <a:gd name="T26" fmla="*/ 649 w 1189"/>
                  <a:gd name="T27" fmla="*/ 58 h 244"/>
                  <a:gd name="T28" fmla="*/ 658 w 1189"/>
                  <a:gd name="T29" fmla="*/ 53 h 244"/>
                  <a:gd name="T30" fmla="*/ 672 w 1189"/>
                  <a:gd name="T31" fmla="*/ 45 h 244"/>
                  <a:gd name="T32" fmla="*/ 692 w 1189"/>
                  <a:gd name="T33" fmla="*/ 36 h 244"/>
                  <a:gd name="T34" fmla="*/ 714 w 1189"/>
                  <a:gd name="T35" fmla="*/ 29 h 244"/>
                  <a:gd name="T36" fmla="*/ 740 w 1189"/>
                  <a:gd name="T37" fmla="*/ 23 h 244"/>
                  <a:gd name="T38" fmla="*/ 769 w 1189"/>
                  <a:gd name="T39" fmla="*/ 21 h 244"/>
                  <a:gd name="T40" fmla="*/ 798 w 1189"/>
                  <a:gd name="T41" fmla="*/ 22 h 244"/>
                  <a:gd name="T42" fmla="*/ 1189 w 1189"/>
                  <a:gd name="T4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89" h="244">
                    <a:moveTo>
                      <a:pt x="0" y="51"/>
                    </a:moveTo>
                    <a:lnTo>
                      <a:pt x="333" y="227"/>
                    </a:lnTo>
                    <a:lnTo>
                      <a:pt x="333" y="227"/>
                    </a:lnTo>
                    <a:lnTo>
                      <a:pt x="337" y="230"/>
                    </a:lnTo>
                    <a:lnTo>
                      <a:pt x="346" y="233"/>
                    </a:lnTo>
                    <a:lnTo>
                      <a:pt x="361" y="239"/>
                    </a:lnTo>
                    <a:lnTo>
                      <a:pt x="381" y="243"/>
                    </a:lnTo>
                    <a:lnTo>
                      <a:pt x="404" y="244"/>
                    </a:lnTo>
                    <a:lnTo>
                      <a:pt x="431" y="241"/>
                    </a:lnTo>
                    <a:lnTo>
                      <a:pt x="461" y="231"/>
                    </a:lnTo>
                    <a:lnTo>
                      <a:pt x="491" y="212"/>
                    </a:lnTo>
                    <a:lnTo>
                      <a:pt x="646" y="61"/>
                    </a:lnTo>
                    <a:lnTo>
                      <a:pt x="646" y="61"/>
                    </a:lnTo>
                    <a:lnTo>
                      <a:pt x="649" y="58"/>
                    </a:lnTo>
                    <a:lnTo>
                      <a:pt x="658" y="53"/>
                    </a:lnTo>
                    <a:lnTo>
                      <a:pt x="672" y="45"/>
                    </a:lnTo>
                    <a:lnTo>
                      <a:pt x="692" y="36"/>
                    </a:lnTo>
                    <a:lnTo>
                      <a:pt x="714" y="29"/>
                    </a:lnTo>
                    <a:lnTo>
                      <a:pt x="740" y="23"/>
                    </a:lnTo>
                    <a:lnTo>
                      <a:pt x="769" y="21"/>
                    </a:lnTo>
                    <a:lnTo>
                      <a:pt x="798" y="22"/>
                    </a:lnTo>
                    <a:lnTo>
                      <a:pt x="1189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257"/>
              <p:cNvSpPr>
                <a:spLocks/>
              </p:cNvSpPr>
              <p:nvPr/>
            </p:nvSpPr>
            <p:spPr bwMode="auto">
              <a:xfrm>
                <a:off x="3979" y="2605"/>
                <a:ext cx="157" cy="42"/>
              </a:xfrm>
              <a:custGeom>
                <a:avLst/>
                <a:gdLst>
                  <a:gd name="T0" fmla="*/ 174 w 471"/>
                  <a:gd name="T1" fmla="*/ 0 h 127"/>
                  <a:gd name="T2" fmla="*/ 0 w 471"/>
                  <a:gd name="T3" fmla="*/ 0 h 127"/>
                  <a:gd name="T4" fmla="*/ 247 w 471"/>
                  <a:gd name="T5" fmla="*/ 127 h 127"/>
                  <a:gd name="T6" fmla="*/ 471 w 471"/>
                  <a:gd name="T7" fmla="*/ 115 h 127"/>
                  <a:gd name="T8" fmla="*/ 174 w 47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27">
                    <a:moveTo>
                      <a:pt x="174" y="0"/>
                    </a:moveTo>
                    <a:lnTo>
                      <a:pt x="0" y="0"/>
                    </a:lnTo>
                    <a:lnTo>
                      <a:pt x="247" y="127"/>
                    </a:lnTo>
                    <a:lnTo>
                      <a:pt x="471" y="115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258"/>
              <p:cNvSpPr>
                <a:spLocks/>
              </p:cNvSpPr>
              <p:nvPr/>
            </p:nvSpPr>
            <p:spPr bwMode="auto">
              <a:xfrm>
                <a:off x="3979" y="2605"/>
                <a:ext cx="157" cy="42"/>
              </a:xfrm>
              <a:custGeom>
                <a:avLst/>
                <a:gdLst>
                  <a:gd name="T0" fmla="*/ 174 w 471"/>
                  <a:gd name="T1" fmla="*/ 0 h 127"/>
                  <a:gd name="T2" fmla="*/ 0 w 471"/>
                  <a:gd name="T3" fmla="*/ 0 h 127"/>
                  <a:gd name="T4" fmla="*/ 247 w 471"/>
                  <a:gd name="T5" fmla="*/ 127 h 127"/>
                  <a:gd name="T6" fmla="*/ 471 w 471"/>
                  <a:gd name="T7" fmla="*/ 115 h 127"/>
                  <a:gd name="T8" fmla="*/ 174 w 47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127">
                    <a:moveTo>
                      <a:pt x="174" y="0"/>
                    </a:moveTo>
                    <a:lnTo>
                      <a:pt x="0" y="0"/>
                    </a:lnTo>
                    <a:lnTo>
                      <a:pt x="247" y="127"/>
                    </a:lnTo>
                    <a:lnTo>
                      <a:pt x="471" y="115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259"/>
              <p:cNvSpPr>
                <a:spLocks/>
              </p:cNvSpPr>
              <p:nvPr/>
            </p:nvSpPr>
            <p:spPr bwMode="auto">
              <a:xfrm>
                <a:off x="3871" y="2600"/>
                <a:ext cx="115" cy="56"/>
              </a:xfrm>
              <a:custGeom>
                <a:avLst/>
                <a:gdLst>
                  <a:gd name="T0" fmla="*/ 0 w 346"/>
                  <a:gd name="T1" fmla="*/ 0 h 168"/>
                  <a:gd name="T2" fmla="*/ 0 w 346"/>
                  <a:gd name="T3" fmla="*/ 0 h 168"/>
                  <a:gd name="T4" fmla="*/ 4 w 346"/>
                  <a:gd name="T5" fmla="*/ 2 h 168"/>
                  <a:gd name="T6" fmla="*/ 15 w 346"/>
                  <a:gd name="T7" fmla="*/ 6 h 168"/>
                  <a:gd name="T8" fmla="*/ 32 w 346"/>
                  <a:gd name="T9" fmla="*/ 12 h 168"/>
                  <a:gd name="T10" fmla="*/ 53 w 346"/>
                  <a:gd name="T11" fmla="*/ 21 h 168"/>
                  <a:gd name="T12" fmla="*/ 80 w 346"/>
                  <a:gd name="T13" fmla="*/ 32 h 168"/>
                  <a:gd name="T14" fmla="*/ 109 w 346"/>
                  <a:gd name="T15" fmla="*/ 44 h 168"/>
                  <a:gd name="T16" fmla="*/ 139 w 346"/>
                  <a:gd name="T17" fmla="*/ 57 h 168"/>
                  <a:gd name="T18" fmla="*/ 172 w 346"/>
                  <a:gd name="T19" fmla="*/ 70 h 168"/>
                  <a:gd name="T20" fmla="*/ 203 w 346"/>
                  <a:gd name="T21" fmla="*/ 85 h 168"/>
                  <a:gd name="T22" fmla="*/ 235 w 346"/>
                  <a:gd name="T23" fmla="*/ 98 h 168"/>
                  <a:gd name="T24" fmla="*/ 264 w 346"/>
                  <a:gd name="T25" fmla="*/ 113 h 168"/>
                  <a:gd name="T26" fmla="*/ 290 w 346"/>
                  <a:gd name="T27" fmla="*/ 126 h 168"/>
                  <a:gd name="T28" fmla="*/ 312 w 346"/>
                  <a:gd name="T29" fmla="*/ 139 h 168"/>
                  <a:gd name="T30" fmla="*/ 330 w 346"/>
                  <a:gd name="T31" fmla="*/ 150 h 168"/>
                  <a:gd name="T32" fmla="*/ 341 w 346"/>
                  <a:gd name="T33" fmla="*/ 160 h 168"/>
                  <a:gd name="T34" fmla="*/ 346 w 346"/>
                  <a:gd name="T3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6" h="168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5" y="6"/>
                    </a:lnTo>
                    <a:lnTo>
                      <a:pt x="32" y="12"/>
                    </a:lnTo>
                    <a:lnTo>
                      <a:pt x="53" y="21"/>
                    </a:lnTo>
                    <a:lnTo>
                      <a:pt x="80" y="32"/>
                    </a:lnTo>
                    <a:lnTo>
                      <a:pt x="109" y="44"/>
                    </a:lnTo>
                    <a:lnTo>
                      <a:pt x="139" y="57"/>
                    </a:lnTo>
                    <a:lnTo>
                      <a:pt x="172" y="70"/>
                    </a:lnTo>
                    <a:lnTo>
                      <a:pt x="203" y="85"/>
                    </a:lnTo>
                    <a:lnTo>
                      <a:pt x="235" y="98"/>
                    </a:lnTo>
                    <a:lnTo>
                      <a:pt x="264" y="113"/>
                    </a:lnTo>
                    <a:lnTo>
                      <a:pt x="290" y="126"/>
                    </a:lnTo>
                    <a:lnTo>
                      <a:pt x="312" y="139"/>
                    </a:lnTo>
                    <a:lnTo>
                      <a:pt x="330" y="150"/>
                    </a:lnTo>
                    <a:lnTo>
                      <a:pt x="341" y="160"/>
                    </a:lnTo>
                    <a:lnTo>
                      <a:pt x="346" y="16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260"/>
              <p:cNvSpPr>
                <a:spLocks/>
              </p:cNvSpPr>
              <p:nvPr/>
            </p:nvSpPr>
            <p:spPr bwMode="auto">
              <a:xfrm>
                <a:off x="3907" y="2738"/>
                <a:ext cx="2" cy="56"/>
              </a:xfrm>
              <a:custGeom>
                <a:avLst/>
                <a:gdLst>
                  <a:gd name="T0" fmla="*/ 3 w 7"/>
                  <a:gd name="T1" fmla="*/ 0 h 167"/>
                  <a:gd name="T2" fmla="*/ 3 w 7"/>
                  <a:gd name="T3" fmla="*/ 0 h 167"/>
                  <a:gd name="T4" fmla="*/ 3 w 7"/>
                  <a:gd name="T5" fmla="*/ 7 h 167"/>
                  <a:gd name="T6" fmla="*/ 5 w 7"/>
                  <a:gd name="T7" fmla="*/ 25 h 167"/>
                  <a:gd name="T8" fmla="*/ 6 w 7"/>
                  <a:gd name="T9" fmla="*/ 51 h 167"/>
                  <a:gd name="T10" fmla="*/ 7 w 7"/>
                  <a:gd name="T11" fmla="*/ 82 h 167"/>
                  <a:gd name="T12" fmla="*/ 7 w 7"/>
                  <a:gd name="T13" fmla="*/ 112 h 167"/>
                  <a:gd name="T14" fmla="*/ 6 w 7"/>
                  <a:gd name="T15" fmla="*/ 138 h 167"/>
                  <a:gd name="T16" fmla="*/ 3 w 7"/>
                  <a:gd name="T17" fmla="*/ 159 h 167"/>
                  <a:gd name="T18" fmla="*/ 0 w 7"/>
                  <a:gd name="T19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67">
                    <a:moveTo>
                      <a:pt x="3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5" y="25"/>
                    </a:lnTo>
                    <a:lnTo>
                      <a:pt x="6" y="51"/>
                    </a:lnTo>
                    <a:lnTo>
                      <a:pt x="7" y="82"/>
                    </a:lnTo>
                    <a:lnTo>
                      <a:pt x="7" y="112"/>
                    </a:lnTo>
                    <a:lnTo>
                      <a:pt x="6" y="138"/>
                    </a:lnTo>
                    <a:lnTo>
                      <a:pt x="3" y="159"/>
                    </a:lnTo>
                    <a:lnTo>
                      <a:pt x="0" y="16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261"/>
              <p:cNvSpPr>
                <a:spLocks/>
              </p:cNvSpPr>
              <p:nvPr/>
            </p:nvSpPr>
            <p:spPr bwMode="auto">
              <a:xfrm>
                <a:off x="1703" y="2131"/>
                <a:ext cx="1438" cy="230"/>
              </a:xfrm>
              <a:custGeom>
                <a:avLst/>
                <a:gdLst>
                  <a:gd name="T0" fmla="*/ 0 w 4315"/>
                  <a:gd name="T1" fmla="*/ 339 h 691"/>
                  <a:gd name="T2" fmla="*/ 4315 w 4315"/>
                  <a:gd name="T3" fmla="*/ 691 h 691"/>
                  <a:gd name="T4" fmla="*/ 4315 w 4315"/>
                  <a:gd name="T5" fmla="*/ 346 h 691"/>
                  <a:gd name="T6" fmla="*/ 0 w 4315"/>
                  <a:gd name="T7" fmla="*/ 0 h 691"/>
                  <a:gd name="T8" fmla="*/ 0 w 4315"/>
                  <a:gd name="T9" fmla="*/ 339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5" h="691">
                    <a:moveTo>
                      <a:pt x="0" y="339"/>
                    </a:moveTo>
                    <a:lnTo>
                      <a:pt x="4315" y="691"/>
                    </a:lnTo>
                    <a:lnTo>
                      <a:pt x="4315" y="346"/>
                    </a:lnTo>
                    <a:lnTo>
                      <a:pt x="0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262"/>
              <p:cNvSpPr>
                <a:spLocks/>
              </p:cNvSpPr>
              <p:nvPr/>
            </p:nvSpPr>
            <p:spPr bwMode="auto">
              <a:xfrm>
                <a:off x="1702" y="2241"/>
                <a:ext cx="1442" cy="123"/>
              </a:xfrm>
              <a:custGeom>
                <a:avLst/>
                <a:gdLst>
                  <a:gd name="T0" fmla="*/ 4307 w 4324"/>
                  <a:gd name="T1" fmla="*/ 361 h 371"/>
                  <a:gd name="T2" fmla="*/ 4317 w 4324"/>
                  <a:gd name="T3" fmla="*/ 353 h 371"/>
                  <a:gd name="T4" fmla="*/ 2 w 4324"/>
                  <a:gd name="T5" fmla="*/ 0 h 371"/>
                  <a:gd name="T6" fmla="*/ 0 w 4324"/>
                  <a:gd name="T7" fmla="*/ 17 h 371"/>
                  <a:gd name="T8" fmla="*/ 4315 w 4324"/>
                  <a:gd name="T9" fmla="*/ 370 h 371"/>
                  <a:gd name="T10" fmla="*/ 4324 w 4324"/>
                  <a:gd name="T11" fmla="*/ 361 h 371"/>
                  <a:gd name="T12" fmla="*/ 4315 w 4324"/>
                  <a:gd name="T13" fmla="*/ 370 h 371"/>
                  <a:gd name="T14" fmla="*/ 4324 w 4324"/>
                  <a:gd name="T15" fmla="*/ 371 h 371"/>
                  <a:gd name="T16" fmla="*/ 4324 w 4324"/>
                  <a:gd name="T17" fmla="*/ 361 h 371"/>
                  <a:gd name="T18" fmla="*/ 4307 w 4324"/>
                  <a:gd name="T19" fmla="*/ 36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4" h="371">
                    <a:moveTo>
                      <a:pt x="4307" y="361"/>
                    </a:moveTo>
                    <a:lnTo>
                      <a:pt x="4317" y="35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4315" y="370"/>
                    </a:lnTo>
                    <a:lnTo>
                      <a:pt x="4324" y="361"/>
                    </a:lnTo>
                    <a:lnTo>
                      <a:pt x="4315" y="370"/>
                    </a:lnTo>
                    <a:lnTo>
                      <a:pt x="4324" y="371"/>
                    </a:lnTo>
                    <a:lnTo>
                      <a:pt x="4324" y="361"/>
                    </a:lnTo>
                    <a:lnTo>
                      <a:pt x="4307" y="3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263"/>
              <p:cNvSpPr>
                <a:spLocks/>
              </p:cNvSpPr>
              <p:nvPr/>
            </p:nvSpPr>
            <p:spPr bwMode="auto">
              <a:xfrm>
                <a:off x="3138" y="2243"/>
                <a:ext cx="6" cy="118"/>
              </a:xfrm>
              <a:custGeom>
                <a:avLst/>
                <a:gdLst>
                  <a:gd name="T0" fmla="*/ 8 w 17"/>
                  <a:gd name="T1" fmla="*/ 17 h 354"/>
                  <a:gd name="T2" fmla="*/ 0 w 17"/>
                  <a:gd name="T3" fmla="*/ 9 h 354"/>
                  <a:gd name="T4" fmla="*/ 0 w 17"/>
                  <a:gd name="T5" fmla="*/ 354 h 354"/>
                  <a:gd name="T6" fmla="*/ 17 w 17"/>
                  <a:gd name="T7" fmla="*/ 354 h 354"/>
                  <a:gd name="T8" fmla="*/ 17 w 17"/>
                  <a:gd name="T9" fmla="*/ 9 h 354"/>
                  <a:gd name="T10" fmla="*/ 10 w 17"/>
                  <a:gd name="T11" fmla="*/ 0 h 354"/>
                  <a:gd name="T12" fmla="*/ 17 w 17"/>
                  <a:gd name="T13" fmla="*/ 9 h 354"/>
                  <a:gd name="T14" fmla="*/ 17 w 17"/>
                  <a:gd name="T15" fmla="*/ 2 h 354"/>
                  <a:gd name="T16" fmla="*/ 10 w 17"/>
                  <a:gd name="T17" fmla="*/ 0 h 354"/>
                  <a:gd name="T18" fmla="*/ 8 w 17"/>
                  <a:gd name="T19" fmla="*/ 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4">
                    <a:moveTo>
                      <a:pt x="8" y="17"/>
                    </a:moveTo>
                    <a:lnTo>
                      <a:pt x="0" y="9"/>
                    </a:lnTo>
                    <a:lnTo>
                      <a:pt x="0" y="354"/>
                    </a:lnTo>
                    <a:lnTo>
                      <a:pt x="17" y="354"/>
                    </a:lnTo>
                    <a:lnTo>
                      <a:pt x="17" y="9"/>
                    </a:lnTo>
                    <a:lnTo>
                      <a:pt x="10" y="0"/>
                    </a:lnTo>
                    <a:lnTo>
                      <a:pt x="17" y="9"/>
                    </a:lnTo>
                    <a:lnTo>
                      <a:pt x="17" y="2"/>
                    </a:lnTo>
                    <a:lnTo>
                      <a:pt x="10" y="0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264"/>
              <p:cNvSpPr>
                <a:spLocks/>
              </p:cNvSpPr>
              <p:nvPr/>
            </p:nvSpPr>
            <p:spPr bwMode="auto">
              <a:xfrm>
                <a:off x="1700" y="2128"/>
                <a:ext cx="1441" cy="121"/>
              </a:xfrm>
              <a:custGeom>
                <a:avLst/>
                <a:gdLst>
                  <a:gd name="T0" fmla="*/ 16 w 4324"/>
                  <a:gd name="T1" fmla="*/ 9 h 363"/>
                  <a:gd name="T2" fmla="*/ 7 w 4324"/>
                  <a:gd name="T3" fmla="*/ 18 h 363"/>
                  <a:gd name="T4" fmla="*/ 4322 w 4324"/>
                  <a:gd name="T5" fmla="*/ 363 h 363"/>
                  <a:gd name="T6" fmla="*/ 4324 w 4324"/>
                  <a:gd name="T7" fmla="*/ 346 h 363"/>
                  <a:gd name="T8" fmla="*/ 9 w 4324"/>
                  <a:gd name="T9" fmla="*/ 1 h 363"/>
                  <a:gd name="T10" fmla="*/ 0 w 4324"/>
                  <a:gd name="T11" fmla="*/ 9 h 363"/>
                  <a:gd name="T12" fmla="*/ 9 w 4324"/>
                  <a:gd name="T13" fmla="*/ 1 h 363"/>
                  <a:gd name="T14" fmla="*/ 0 w 4324"/>
                  <a:gd name="T15" fmla="*/ 0 h 363"/>
                  <a:gd name="T16" fmla="*/ 0 w 4324"/>
                  <a:gd name="T17" fmla="*/ 9 h 363"/>
                  <a:gd name="T18" fmla="*/ 16 w 4324"/>
                  <a:gd name="T19" fmla="*/ 9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4" h="363">
                    <a:moveTo>
                      <a:pt x="16" y="9"/>
                    </a:moveTo>
                    <a:lnTo>
                      <a:pt x="7" y="18"/>
                    </a:lnTo>
                    <a:lnTo>
                      <a:pt x="4322" y="363"/>
                    </a:lnTo>
                    <a:lnTo>
                      <a:pt x="4324" y="346"/>
                    </a:lnTo>
                    <a:lnTo>
                      <a:pt x="9" y="1"/>
                    </a:lnTo>
                    <a:lnTo>
                      <a:pt x="0" y="9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265"/>
              <p:cNvSpPr>
                <a:spLocks/>
              </p:cNvSpPr>
              <p:nvPr/>
            </p:nvSpPr>
            <p:spPr bwMode="auto">
              <a:xfrm>
                <a:off x="1700" y="2131"/>
                <a:ext cx="5" cy="115"/>
              </a:xfrm>
              <a:custGeom>
                <a:avLst/>
                <a:gdLst>
                  <a:gd name="T0" fmla="*/ 9 w 16"/>
                  <a:gd name="T1" fmla="*/ 330 h 347"/>
                  <a:gd name="T2" fmla="*/ 16 w 16"/>
                  <a:gd name="T3" fmla="*/ 339 h 347"/>
                  <a:gd name="T4" fmla="*/ 16 w 16"/>
                  <a:gd name="T5" fmla="*/ 0 h 347"/>
                  <a:gd name="T6" fmla="*/ 0 w 16"/>
                  <a:gd name="T7" fmla="*/ 0 h 347"/>
                  <a:gd name="T8" fmla="*/ 0 w 16"/>
                  <a:gd name="T9" fmla="*/ 339 h 347"/>
                  <a:gd name="T10" fmla="*/ 7 w 16"/>
                  <a:gd name="T11" fmla="*/ 347 h 347"/>
                  <a:gd name="T12" fmla="*/ 0 w 16"/>
                  <a:gd name="T13" fmla="*/ 339 h 347"/>
                  <a:gd name="T14" fmla="*/ 0 w 16"/>
                  <a:gd name="T15" fmla="*/ 346 h 347"/>
                  <a:gd name="T16" fmla="*/ 7 w 16"/>
                  <a:gd name="T17" fmla="*/ 347 h 347"/>
                  <a:gd name="T18" fmla="*/ 9 w 16"/>
                  <a:gd name="T19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347">
                    <a:moveTo>
                      <a:pt x="9" y="330"/>
                    </a:moveTo>
                    <a:lnTo>
                      <a:pt x="16" y="339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7" y="347"/>
                    </a:lnTo>
                    <a:lnTo>
                      <a:pt x="0" y="339"/>
                    </a:lnTo>
                    <a:lnTo>
                      <a:pt x="0" y="346"/>
                    </a:lnTo>
                    <a:lnTo>
                      <a:pt x="7" y="347"/>
                    </a:lnTo>
                    <a:lnTo>
                      <a:pt x="9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266"/>
              <p:cNvSpPr>
                <a:spLocks/>
              </p:cNvSpPr>
              <p:nvPr/>
            </p:nvSpPr>
            <p:spPr bwMode="auto">
              <a:xfrm>
                <a:off x="1719" y="2133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267"/>
              <p:cNvSpPr>
                <a:spLocks/>
              </p:cNvSpPr>
              <p:nvPr/>
            </p:nvSpPr>
            <p:spPr bwMode="auto">
              <a:xfrm>
                <a:off x="1746" y="2136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268"/>
              <p:cNvSpPr>
                <a:spLocks/>
              </p:cNvSpPr>
              <p:nvPr/>
            </p:nvSpPr>
            <p:spPr bwMode="auto">
              <a:xfrm>
                <a:off x="1774" y="2138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269"/>
              <p:cNvSpPr>
                <a:spLocks/>
              </p:cNvSpPr>
              <p:nvPr/>
            </p:nvSpPr>
            <p:spPr bwMode="auto">
              <a:xfrm>
                <a:off x="1801" y="2140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270"/>
              <p:cNvSpPr>
                <a:spLocks/>
              </p:cNvSpPr>
              <p:nvPr/>
            </p:nvSpPr>
            <p:spPr bwMode="auto">
              <a:xfrm>
                <a:off x="1829" y="2142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271"/>
              <p:cNvSpPr>
                <a:spLocks/>
              </p:cNvSpPr>
              <p:nvPr/>
            </p:nvSpPr>
            <p:spPr bwMode="auto">
              <a:xfrm>
                <a:off x="1856" y="2145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272"/>
              <p:cNvSpPr>
                <a:spLocks/>
              </p:cNvSpPr>
              <p:nvPr/>
            </p:nvSpPr>
            <p:spPr bwMode="auto">
              <a:xfrm>
                <a:off x="1884" y="2147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273"/>
              <p:cNvSpPr>
                <a:spLocks/>
              </p:cNvSpPr>
              <p:nvPr/>
            </p:nvSpPr>
            <p:spPr bwMode="auto">
              <a:xfrm>
                <a:off x="1912" y="2149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274"/>
              <p:cNvSpPr>
                <a:spLocks/>
              </p:cNvSpPr>
              <p:nvPr/>
            </p:nvSpPr>
            <p:spPr bwMode="auto">
              <a:xfrm>
                <a:off x="1939" y="2152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275"/>
              <p:cNvSpPr>
                <a:spLocks/>
              </p:cNvSpPr>
              <p:nvPr/>
            </p:nvSpPr>
            <p:spPr bwMode="auto">
              <a:xfrm>
                <a:off x="1967" y="2154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276"/>
              <p:cNvSpPr>
                <a:spLocks/>
              </p:cNvSpPr>
              <p:nvPr/>
            </p:nvSpPr>
            <p:spPr bwMode="auto">
              <a:xfrm>
                <a:off x="1994" y="2156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277"/>
              <p:cNvSpPr>
                <a:spLocks/>
              </p:cNvSpPr>
              <p:nvPr/>
            </p:nvSpPr>
            <p:spPr bwMode="auto">
              <a:xfrm>
                <a:off x="2022" y="2159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278"/>
              <p:cNvSpPr>
                <a:spLocks/>
              </p:cNvSpPr>
              <p:nvPr/>
            </p:nvSpPr>
            <p:spPr bwMode="auto">
              <a:xfrm>
                <a:off x="2050" y="2161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279"/>
              <p:cNvSpPr>
                <a:spLocks/>
              </p:cNvSpPr>
              <p:nvPr/>
            </p:nvSpPr>
            <p:spPr bwMode="auto">
              <a:xfrm>
                <a:off x="2077" y="216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280"/>
              <p:cNvSpPr>
                <a:spLocks/>
              </p:cNvSpPr>
              <p:nvPr/>
            </p:nvSpPr>
            <p:spPr bwMode="auto">
              <a:xfrm>
                <a:off x="2105" y="2165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281"/>
              <p:cNvSpPr>
                <a:spLocks/>
              </p:cNvSpPr>
              <p:nvPr/>
            </p:nvSpPr>
            <p:spPr bwMode="auto">
              <a:xfrm>
                <a:off x="2133" y="2168"/>
                <a:ext cx="5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282"/>
              <p:cNvSpPr>
                <a:spLocks/>
              </p:cNvSpPr>
              <p:nvPr/>
            </p:nvSpPr>
            <p:spPr bwMode="auto">
              <a:xfrm>
                <a:off x="2160" y="2170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283"/>
              <p:cNvSpPr>
                <a:spLocks/>
              </p:cNvSpPr>
              <p:nvPr/>
            </p:nvSpPr>
            <p:spPr bwMode="auto">
              <a:xfrm>
                <a:off x="2188" y="2172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284"/>
              <p:cNvSpPr>
                <a:spLocks/>
              </p:cNvSpPr>
              <p:nvPr/>
            </p:nvSpPr>
            <p:spPr bwMode="auto">
              <a:xfrm>
                <a:off x="2215" y="2175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285"/>
              <p:cNvSpPr>
                <a:spLocks/>
              </p:cNvSpPr>
              <p:nvPr/>
            </p:nvSpPr>
            <p:spPr bwMode="auto">
              <a:xfrm>
                <a:off x="2243" y="2177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286"/>
              <p:cNvSpPr>
                <a:spLocks/>
              </p:cNvSpPr>
              <p:nvPr/>
            </p:nvSpPr>
            <p:spPr bwMode="auto">
              <a:xfrm>
                <a:off x="2271" y="2179"/>
                <a:ext cx="5" cy="113"/>
              </a:xfrm>
              <a:custGeom>
                <a:avLst/>
                <a:gdLst>
                  <a:gd name="T0" fmla="*/ 8 w 17"/>
                  <a:gd name="T1" fmla="*/ 340 h 340"/>
                  <a:gd name="T2" fmla="*/ 17 w 17"/>
                  <a:gd name="T3" fmla="*/ 340 h 340"/>
                  <a:gd name="T4" fmla="*/ 17 w 17"/>
                  <a:gd name="T5" fmla="*/ 0 h 340"/>
                  <a:gd name="T6" fmla="*/ 0 w 17"/>
                  <a:gd name="T7" fmla="*/ 0 h 340"/>
                  <a:gd name="T8" fmla="*/ 0 w 17"/>
                  <a:gd name="T9" fmla="*/ 340 h 340"/>
                  <a:gd name="T10" fmla="*/ 8 w 17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40">
                    <a:moveTo>
                      <a:pt x="8" y="340"/>
                    </a:moveTo>
                    <a:lnTo>
                      <a:pt x="17" y="34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8" y="34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287"/>
              <p:cNvSpPr>
                <a:spLocks/>
              </p:cNvSpPr>
              <p:nvPr/>
            </p:nvSpPr>
            <p:spPr bwMode="auto">
              <a:xfrm>
                <a:off x="2298" y="2182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288"/>
              <p:cNvSpPr>
                <a:spLocks/>
              </p:cNvSpPr>
              <p:nvPr/>
            </p:nvSpPr>
            <p:spPr bwMode="auto">
              <a:xfrm>
                <a:off x="2326" y="2184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289"/>
              <p:cNvSpPr>
                <a:spLocks/>
              </p:cNvSpPr>
              <p:nvPr/>
            </p:nvSpPr>
            <p:spPr bwMode="auto">
              <a:xfrm>
                <a:off x="2354" y="2186"/>
                <a:ext cx="5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290"/>
              <p:cNvSpPr>
                <a:spLocks/>
              </p:cNvSpPr>
              <p:nvPr/>
            </p:nvSpPr>
            <p:spPr bwMode="auto">
              <a:xfrm>
                <a:off x="2381" y="2186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291"/>
              <p:cNvSpPr>
                <a:spLocks/>
              </p:cNvSpPr>
              <p:nvPr/>
            </p:nvSpPr>
            <p:spPr bwMode="auto">
              <a:xfrm>
                <a:off x="2411" y="2186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292"/>
              <p:cNvSpPr>
                <a:spLocks/>
              </p:cNvSpPr>
              <p:nvPr/>
            </p:nvSpPr>
            <p:spPr bwMode="auto">
              <a:xfrm>
                <a:off x="2441" y="2191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293"/>
              <p:cNvSpPr>
                <a:spLocks/>
              </p:cNvSpPr>
              <p:nvPr/>
            </p:nvSpPr>
            <p:spPr bwMode="auto">
              <a:xfrm>
                <a:off x="2473" y="219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294"/>
              <p:cNvSpPr>
                <a:spLocks/>
              </p:cNvSpPr>
              <p:nvPr/>
            </p:nvSpPr>
            <p:spPr bwMode="auto">
              <a:xfrm>
                <a:off x="2510" y="2195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295"/>
              <p:cNvSpPr>
                <a:spLocks/>
              </p:cNvSpPr>
              <p:nvPr/>
            </p:nvSpPr>
            <p:spPr bwMode="auto">
              <a:xfrm>
                <a:off x="2547" y="2198"/>
                <a:ext cx="5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296"/>
              <p:cNvSpPr>
                <a:spLocks/>
              </p:cNvSpPr>
              <p:nvPr/>
            </p:nvSpPr>
            <p:spPr bwMode="auto">
              <a:xfrm>
                <a:off x="2584" y="2200"/>
                <a:ext cx="5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297"/>
              <p:cNvSpPr>
                <a:spLocks/>
              </p:cNvSpPr>
              <p:nvPr/>
            </p:nvSpPr>
            <p:spPr bwMode="auto">
              <a:xfrm>
                <a:off x="2620" y="2202"/>
                <a:ext cx="6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298"/>
              <p:cNvSpPr>
                <a:spLocks/>
              </p:cNvSpPr>
              <p:nvPr/>
            </p:nvSpPr>
            <p:spPr bwMode="auto">
              <a:xfrm>
                <a:off x="2657" y="2207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299"/>
              <p:cNvSpPr>
                <a:spLocks/>
              </p:cNvSpPr>
              <p:nvPr/>
            </p:nvSpPr>
            <p:spPr bwMode="auto">
              <a:xfrm>
                <a:off x="2694" y="2209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300"/>
              <p:cNvSpPr>
                <a:spLocks/>
              </p:cNvSpPr>
              <p:nvPr/>
            </p:nvSpPr>
            <p:spPr bwMode="auto">
              <a:xfrm>
                <a:off x="2731" y="2211"/>
                <a:ext cx="5" cy="113"/>
              </a:xfrm>
              <a:custGeom>
                <a:avLst/>
                <a:gdLst>
                  <a:gd name="T0" fmla="*/ 9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9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9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9" y="33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301"/>
              <p:cNvSpPr>
                <a:spLocks/>
              </p:cNvSpPr>
              <p:nvPr/>
            </p:nvSpPr>
            <p:spPr bwMode="auto">
              <a:xfrm>
                <a:off x="2768" y="2214"/>
                <a:ext cx="5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302"/>
              <p:cNvSpPr>
                <a:spLocks/>
              </p:cNvSpPr>
              <p:nvPr/>
            </p:nvSpPr>
            <p:spPr bwMode="auto">
              <a:xfrm>
                <a:off x="2802" y="2221"/>
                <a:ext cx="6" cy="112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303"/>
              <p:cNvSpPr>
                <a:spLocks/>
              </p:cNvSpPr>
              <p:nvPr/>
            </p:nvSpPr>
            <p:spPr bwMode="auto">
              <a:xfrm>
                <a:off x="2839" y="2223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304"/>
              <p:cNvSpPr>
                <a:spLocks/>
              </p:cNvSpPr>
              <p:nvPr/>
            </p:nvSpPr>
            <p:spPr bwMode="auto">
              <a:xfrm>
                <a:off x="2876" y="2225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305"/>
              <p:cNvSpPr>
                <a:spLocks/>
              </p:cNvSpPr>
              <p:nvPr/>
            </p:nvSpPr>
            <p:spPr bwMode="auto">
              <a:xfrm>
                <a:off x="2910" y="2225"/>
                <a:ext cx="6" cy="113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306"/>
              <p:cNvSpPr>
                <a:spLocks/>
              </p:cNvSpPr>
              <p:nvPr/>
            </p:nvSpPr>
            <p:spPr bwMode="auto">
              <a:xfrm>
                <a:off x="2947" y="2230"/>
                <a:ext cx="6" cy="113"/>
              </a:xfrm>
              <a:custGeom>
                <a:avLst/>
                <a:gdLst>
                  <a:gd name="T0" fmla="*/ 8 w 17"/>
                  <a:gd name="T1" fmla="*/ 339 h 339"/>
                  <a:gd name="T2" fmla="*/ 17 w 17"/>
                  <a:gd name="T3" fmla="*/ 339 h 339"/>
                  <a:gd name="T4" fmla="*/ 17 w 17"/>
                  <a:gd name="T5" fmla="*/ 0 h 339"/>
                  <a:gd name="T6" fmla="*/ 0 w 17"/>
                  <a:gd name="T7" fmla="*/ 0 h 339"/>
                  <a:gd name="T8" fmla="*/ 0 w 17"/>
                  <a:gd name="T9" fmla="*/ 339 h 339"/>
                  <a:gd name="T10" fmla="*/ 8 w 17"/>
                  <a:gd name="T11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9">
                    <a:moveTo>
                      <a:pt x="8" y="339"/>
                    </a:moveTo>
                    <a:lnTo>
                      <a:pt x="17" y="33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9"/>
                    </a:lnTo>
                    <a:lnTo>
                      <a:pt x="8" y="33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307"/>
              <p:cNvSpPr>
                <a:spLocks/>
              </p:cNvSpPr>
              <p:nvPr/>
            </p:nvSpPr>
            <p:spPr bwMode="auto">
              <a:xfrm>
                <a:off x="2986" y="2232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308"/>
              <p:cNvSpPr>
                <a:spLocks/>
              </p:cNvSpPr>
              <p:nvPr/>
            </p:nvSpPr>
            <p:spPr bwMode="auto">
              <a:xfrm>
                <a:off x="3023" y="2237"/>
                <a:ext cx="6" cy="112"/>
              </a:xfrm>
              <a:custGeom>
                <a:avLst/>
                <a:gdLst>
                  <a:gd name="T0" fmla="*/ 8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8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8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8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309"/>
              <p:cNvSpPr>
                <a:spLocks/>
              </p:cNvSpPr>
              <p:nvPr/>
            </p:nvSpPr>
            <p:spPr bwMode="auto">
              <a:xfrm>
                <a:off x="3060" y="2239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310"/>
              <p:cNvSpPr>
                <a:spLocks/>
              </p:cNvSpPr>
              <p:nvPr/>
            </p:nvSpPr>
            <p:spPr bwMode="auto">
              <a:xfrm>
                <a:off x="3099" y="2246"/>
                <a:ext cx="6" cy="113"/>
              </a:xfrm>
              <a:custGeom>
                <a:avLst/>
                <a:gdLst>
                  <a:gd name="T0" fmla="*/ 9 w 17"/>
                  <a:gd name="T1" fmla="*/ 338 h 338"/>
                  <a:gd name="T2" fmla="*/ 17 w 17"/>
                  <a:gd name="T3" fmla="*/ 338 h 338"/>
                  <a:gd name="T4" fmla="*/ 17 w 17"/>
                  <a:gd name="T5" fmla="*/ 0 h 338"/>
                  <a:gd name="T6" fmla="*/ 0 w 17"/>
                  <a:gd name="T7" fmla="*/ 0 h 338"/>
                  <a:gd name="T8" fmla="*/ 0 w 17"/>
                  <a:gd name="T9" fmla="*/ 338 h 338"/>
                  <a:gd name="T10" fmla="*/ 9 w 17"/>
                  <a:gd name="T11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8">
                    <a:moveTo>
                      <a:pt x="9" y="338"/>
                    </a:moveTo>
                    <a:lnTo>
                      <a:pt x="17" y="33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38"/>
                    </a:lnTo>
                    <a:lnTo>
                      <a:pt x="9" y="338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311"/>
              <p:cNvSpPr>
                <a:spLocks/>
              </p:cNvSpPr>
              <p:nvPr/>
            </p:nvSpPr>
            <p:spPr bwMode="auto">
              <a:xfrm>
                <a:off x="1703" y="2241"/>
                <a:ext cx="1439" cy="123"/>
              </a:xfrm>
              <a:custGeom>
                <a:avLst/>
                <a:gdLst>
                  <a:gd name="T0" fmla="*/ 4311 w 4318"/>
                  <a:gd name="T1" fmla="*/ 354 h 370"/>
                  <a:gd name="T2" fmla="*/ 4316 w 4318"/>
                  <a:gd name="T3" fmla="*/ 353 h 370"/>
                  <a:gd name="T4" fmla="*/ 2 w 4318"/>
                  <a:gd name="T5" fmla="*/ 0 h 370"/>
                  <a:gd name="T6" fmla="*/ 0 w 4318"/>
                  <a:gd name="T7" fmla="*/ 17 h 370"/>
                  <a:gd name="T8" fmla="*/ 4314 w 4318"/>
                  <a:gd name="T9" fmla="*/ 370 h 370"/>
                  <a:gd name="T10" fmla="*/ 4318 w 4318"/>
                  <a:gd name="T11" fmla="*/ 368 h 370"/>
                  <a:gd name="T12" fmla="*/ 4314 w 4318"/>
                  <a:gd name="T13" fmla="*/ 370 h 370"/>
                  <a:gd name="T14" fmla="*/ 4316 w 4318"/>
                  <a:gd name="T15" fmla="*/ 370 h 370"/>
                  <a:gd name="T16" fmla="*/ 4318 w 4318"/>
                  <a:gd name="T17" fmla="*/ 368 h 370"/>
                  <a:gd name="T18" fmla="*/ 4311 w 4318"/>
                  <a:gd name="T19" fmla="*/ 35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8" h="370">
                    <a:moveTo>
                      <a:pt x="4311" y="354"/>
                    </a:moveTo>
                    <a:lnTo>
                      <a:pt x="4316" y="35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4314" y="370"/>
                    </a:lnTo>
                    <a:lnTo>
                      <a:pt x="4318" y="368"/>
                    </a:lnTo>
                    <a:lnTo>
                      <a:pt x="4314" y="370"/>
                    </a:lnTo>
                    <a:lnTo>
                      <a:pt x="4316" y="370"/>
                    </a:lnTo>
                    <a:lnTo>
                      <a:pt x="4318" y="368"/>
                    </a:lnTo>
                    <a:lnTo>
                      <a:pt x="4311" y="3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312"/>
              <p:cNvSpPr>
                <a:spLocks/>
              </p:cNvSpPr>
              <p:nvPr/>
            </p:nvSpPr>
            <p:spPr bwMode="auto">
              <a:xfrm>
                <a:off x="3140" y="2191"/>
                <a:ext cx="331" cy="172"/>
              </a:xfrm>
              <a:custGeom>
                <a:avLst/>
                <a:gdLst>
                  <a:gd name="T0" fmla="*/ 992 w 995"/>
                  <a:gd name="T1" fmla="*/ 8 h 518"/>
                  <a:gd name="T2" fmla="*/ 988 w 995"/>
                  <a:gd name="T3" fmla="*/ 0 h 518"/>
                  <a:gd name="T4" fmla="*/ 0 w 995"/>
                  <a:gd name="T5" fmla="*/ 504 h 518"/>
                  <a:gd name="T6" fmla="*/ 7 w 995"/>
                  <a:gd name="T7" fmla="*/ 518 h 518"/>
                  <a:gd name="T8" fmla="*/ 995 w 995"/>
                  <a:gd name="T9" fmla="*/ 15 h 518"/>
                  <a:gd name="T10" fmla="*/ 992 w 995"/>
                  <a:gd name="T11" fmla="*/ 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518">
                    <a:moveTo>
                      <a:pt x="992" y="8"/>
                    </a:moveTo>
                    <a:lnTo>
                      <a:pt x="988" y="0"/>
                    </a:lnTo>
                    <a:lnTo>
                      <a:pt x="0" y="504"/>
                    </a:lnTo>
                    <a:lnTo>
                      <a:pt x="7" y="518"/>
                    </a:lnTo>
                    <a:lnTo>
                      <a:pt x="995" y="15"/>
                    </a:lnTo>
                    <a:lnTo>
                      <a:pt x="99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313"/>
              <p:cNvSpPr>
                <a:spLocks/>
              </p:cNvSpPr>
              <p:nvPr/>
            </p:nvSpPr>
            <p:spPr bwMode="auto">
              <a:xfrm>
                <a:off x="1691" y="1809"/>
                <a:ext cx="1450" cy="435"/>
              </a:xfrm>
              <a:custGeom>
                <a:avLst/>
                <a:gdLst>
                  <a:gd name="T0" fmla="*/ 0 w 4349"/>
                  <a:gd name="T1" fmla="*/ 0 h 1305"/>
                  <a:gd name="T2" fmla="*/ 4349 w 4349"/>
                  <a:gd name="T3" fmla="*/ 221 h 1305"/>
                  <a:gd name="T4" fmla="*/ 4349 w 4349"/>
                  <a:gd name="T5" fmla="*/ 1305 h 1305"/>
                  <a:gd name="T6" fmla="*/ 0 w 4349"/>
                  <a:gd name="T7" fmla="*/ 966 h 1305"/>
                  <a:gd name="T8" fmla="*/ 0 w 4349"/>
                  <a:gd name="T9" fmla="*/ 0 h 1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9" h="1305">
                    <a:moveTo>
                      <a:pt x="0" y="0"/>
                    </a:moveTo>
                    <a:lnTo>
                      <a:pt x="4349" y="221"/>
                    </a:lnTo>
                    <a:lnTo>
                      <a:pt x="4349" y="1305"/>
                    </a:lnTo>
                    <a:lnTo>
                      <a:pt x="0" y="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314"/>
              <p:cNvSpPr>
                <a:spLocks/>
              </p:cNvSpPr>
              <p:nvPr/>
            </p:nvSpPr>
            <p:spPr bwMode="auto">
              <a:xfrm>
                <a:off x="1691" y="1806"/>
                <a:ext cx="1453" cy="79"/>
              </a:xfrm>
              <a:custGeom>
                <a:avLst/>
                <a:gdLst>
                  <a:gd name="T0" fmla="*/ 4357 w 4357"/>
                  <a:gd name="T1" fmla="*/ 229 h 238"/>
                  <a:gd name="T2" fmla="*/ 4349 w 4357"/>
                  <a:gd name="T3" fmla="*/ 221 h 238"/>
                  <a:gd name="T4" fmla="*/ 0 w 4357"/>
                  <a:gd name="T5" fmla="*/ 0 h 238"/>
                  <a:gd name="T6" fmla="*/ 0 w 4357"/>
                  <a:gd name="T7" fmla="*/ 17 h 238"/>
                  <a:gd name="T8" fmla="*/ 4349 w 4357"/>
                  <a:gd name="T9" fmla="*/ 238 h 238"/>
                  <a:gd name="T10" fmla="*/ 4340 w 4357"/>
                  <a:gd name="T11" fmla="*/ 229 h 238"/>
                  <a:gd name="T12" fmla="*/ 4357 w 4357"/>
                  <a:gd name="T13" fmla="*/ 229 h 238"/>
                  <a:gd name="T14" fmla="*/ 4357 w 4357"/>
                  <a:gd name="T15" fmla="*/ 221 h 238"/>
                  <a:gd name="T16" fmla="*/ 4349 w 4357"/>
                  <a:gd name="T17" fmla="*/ 221 h 238"/>
                  <a:gd name="T18" fmla="*/ 4357 w 4357"/>
                  <a:gd name="T19" fmla="*/ 22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7" h="238">
                    <a:moveTo>
                      <a:pt x="4357" y="229"/>
                    </a:moveTo>
                    <a:lnTo>
                      <a:pt x="4349" y="221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49" y="238"/>
                    </a:lnTo>
                    <a:lnTo>
                      <a:pt x="4340" y="229"/>
                    </a:lnTo>
                    <a:lnTo>
                      <a:pt x="4357" y="229"/>
                    </a:lnTo>
                    <a:lnTo>
                      <a:pt x="4357" y="221"/>
                    </a:lnTo>
                    <a:lnTo>
                      <a:pt x="4349" y="221"/>
                    </a:lnTo>
                    <a:lnTo>
                      <a:pt x="4357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315"/>
              <p:cNvSpPr>
                <a:spLocks/>
              </p:cNvSpPr>
              <p:nvPr/>
            </p:nvSpPr>
            <p:spPr bwMode="auto">
              <a:xfrm>
                <a:off x="3138" y="1882"/>
                <a:ext cx="6" cy="365"/>
              </a:xfrm>
              <a:custGeom>
                <a:avLst/>
                <a:gdLst>
                  <a:gd name="T0" fmla="*/ 8 w 17"/>
                  <a:gd name="T1" fmla="*/ 1092 h 1093"/>
                  <a:gd name="T2" fmla="*/ 17 w 17"/>
                  <a:gd name="T3" fmla="*/ 1084 h 1093"/>
                  <a:gd name="T4" fmla="*/ 17 w 17"/>
                  <a:gd name="T5" fmla="*/ 0 h 1093"/>
                  <a:gd name="T6" fmla="*/ 0 w 17"/>
                  <a:gd name="T7" fmla="*/ 0 h 1093"/>
                  <a:gd name="T8" fmla="*/ 0 w 17"/>
                  <a:gd name="T9" fmla="*/ 1084 h 1093"/>
                  <a:gd name="T10" fmla="*/ 10 w 17"/>
                  <a:gd name="T11" fmla="*/ 1075 h 1093"/>
                  <a:gd name="T12" fmla="*/ 8 w 17"/>
                  <a:gd name="T13" fmla="*/ 1092 h 1093"/>
                  <a:gd name="T14" fmla="*/ 17 w 17"/>
                  <a:gd name="T15" fmla="*/ 1093 h 1093"/>
                  <a:gd name="T16" fmla="*/ 17 w 17"/>
                  <a:gd name="T17" fmla="*/ 1084 h 1093"/>
                  <a:gd name="T18" fmla="*/ 8 w 17"/>
                  <a:gd name="T19" fmla="*/ 1092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93">
                    <a:moveTo>
                      <a:pt x="8" y="1092"/>
                    </a:moveTo>
                    <a:lnTo>
                      <a:pt x="17" y="108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084"/>
                    </a:lnTo>
                    <a:lnTo>
                      <a:pt x="10" y="1075"/>
                    </a:lnTo>
                    <a:lnTo>
                      <a:pt x="8" y="1092"/>
                    </a:lnTo>
                    <a:lnTo>
                      <a:pt x="17" y="1093"/>
                    </a:lnTo>
                    <a:lnTo>
                      <a:pt x="17" y="1084"/>
                    </a:lnTo>
                    <a:lnTo>
                      <a:pt x="8" y="10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316"/>
              <p:cNvSpPr>
                <a:spLocks/>
              </p:cNvSpPr>
              <p:nvPr/>
            </p:nvSpPr>
            <p:spPr bwMode="auto">
              <a:xfrm>
                <a:off x="1689" y="2128"/>
                <a:ext cx="1452" cy="118"/>
              </a:xfrm>
              <a:custGeom>
                <a:avLst/>
                <a:gdLst>
                  <a:gd name="T0" fmla="*/ 0 w 4358"/>
                  <a:gd name="T1" fmla="*/ 8 h 355"/>
                  <a:gd name="T2" fmla="*/ 7 w 4358"/>
                  <a:gd name="T3" fmla="*/ 17 h 355"/>
                  <a:gd name="T4" fmla="*/ 4356 w 4358"/>
                  <a:gd name="T5" fmla="*/ 355 h 355"/>
                  <a:gd name="T6" fmla="*/ 4358 w 4358"/>
                  <a:gd name="T7" fmla="*/ 338 h 355"/>
                  <a:gd name="T8" fmla="*/ 9 w 4358"/>
                  <a:gd name="T9" fmla="*/ 0 h 355"/>
                  <a:gd name="T10" fmla="*/ 17 w 4358"/>
                  <a:gd name="T11" fmla="*/ 8 h 355"/>
                  <a:gd name="T12" fmla="*/ 0 w 4358"/>
                  <a:gd name="T13" fmla="*/ 8 h 355"/>
                  <a:gd name="T14" fmla="*/ 0 w 4358"/>
                  <a:gd name="T15" fmla="*/ 16 h 355"/>
                  <a:gd name="T16" fmla="*/ 7 w 4358"/>
                  <a:gd name="T17" fmla="*/ 17 h 355"/>
                  <a:gd name="T18" fmla="*/ 0 w 4358"/>
                  <a:gd name="T19" fmla="*/ 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8" h="355">
                    <a:moveTo>
                      <a:pt x="0" y="8"/>
                    </a:moveTo>
                    <a:lnTo>
                      <a:pt x="7" y="17"/>
                    </a:lnTo>
                    <a:lnTo>
                      <a:pt x="4356" y="355"/>
                    </a:lnTo>
                    <a:lnTo>
                      <a:pt x="4358" y="33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317"/>
              <p:cNvSpPr>
                <a:spLocks/>
              </p:cNvSpPr>
              <p:nvPr/>
            </p:nvSpPr>
            <p:spPr bwMode="auto">
              <a:xfrm>
                <a:off x="1689" y="1806"/>
                <a:ext cx="5" cy="325"/>
              </a:xfrm>
              <a:custGeom>
                <a:avLst/>
                <a:gdLst>
                  <a:gd name="T0" fmla="*/ 8 w 17"/>
                  <a:gd name="T1" fmla="*/ 0 h 974"/>
                  <a:gd name="T2" fmla="*/ 0 w 17"/>
                  <a:gd name="T3" fmla="*/ 8 h 974"/>
                  <a:gd name="T4" fmla="*/ 0 w 17"/>
                  <a:gd name="T5" fmla="*/ 974 h 974"/>
                  <a:gd name="T6" fmla="*/ 17 w 17"/>
                  <a:gd name="T7" fmla="*/ 974 h 974"/>
                  <a:gd name="T8" fmla="*/ 17 w 17"/>
                  <a:gd name="T9" fmla="*/ 8 h 974"/>
                  <a:gd name="T10" fmla="*/ 8 w 17"/>
                  <a:gd name="T11" fmla="*/ 17 h 974"/>
                  <a:gd name="T12" fmla="*/ 8 w 17"/>
                  <a:gd name="T13" fmla="*/ 0 h 974"/>
                  <a:gd name="T14" fmla="*/ 0 w 17"/>
                  <a:gd name="T15" fmla="*/ 0 h 974"/>
                  <a:gd name="T16" fmla="*/ 0 w 17"/>
                  <a:gd name="T17" fmla="*/ 8 h 974"/>
                  <a:gd name="T18" fmla="*/ 8 w 17"/>
                  <a:gd name="T1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74">
                    <a:moveTo>
                      <a:pt x="8" y="0"/>
                    </a:moveTo>
                    <a:lnTo>
                      <a:pt x="0" y="8"/>
                    </a:lnTo>
                    <a:lnTo>
                      <a:pt x="0" y="974"/>
                    </a:lnTo>
                    <a:lnTo>
                      <a:pt x="17" y="974"/>
                    </a:lnTo>
                    <a:lnTo>
                      <a:pt x="17" y="8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318"/>
              <p:cNvSpPr>
                <a:spLocks/>
              </p:cNvSpPr>
              <p:nvPr/>
            </p:nvSpPr>
            <p:spPr bwMode="auto">
              <a:xfrm>
                <a:off x="3140" y="2085"/>
                <a:ext cx="331" cy="163"/>
              </a:xfrm>
              <a:custGeom>
                <a:avLst/>
                <a:gdLst>
                  <a:gd name="T0" fmla="*/ 992 w 995"/>
                  <a:gd name="T1" fmla="*/ 7 h 490"/>
                  <a:gd name="T2" fmla="*/ 988 w 995"/>
                  <a:gd name="T3" fmla="*/ 0 h 490"/>
                  <a:gd name="T4" fmla="*/ 0 w 995"/>
                  <a:gd name="T5" fmla="*/ 476 h 490"/>
                  <a:gd name="T6" fmla="*/ 7 w 995"/>
                  <a:gd name="T7" fmla="*/ 490 h 490"/>
                  <a:gd name="T8" fmla="*/ 995 w 995"/>
                  <a:gd name="T9" fmla="*/ 14 h 490"/>
                  <a:gd name="T10" fmla="*/ 992 w 995"/>
                  <a:gd name="T11" fmla="*/ 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5" h="490">
                    <a:moveTo>
                      <a:pt x="992" y="7"/>
                    </a:moveTo>
                    <a:lnTo>
                      <a:pt x="988" y="0"/>
                    </a:lnTo>
                    <a:lnTo>
                      <a:pt x="0" y="476"/>
                    </a:lnTo>
                    <a:lnTo>
                      <a:pt x="7" y="490"/>
                    </a:lnTo>
                    <a:lnTo>
                      <a:pt x="995" y="14"/>
                    </a:lnTo>
                    <a:lnTo>
                      <a:pt x="99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319"/>
              <p:cNvSpPr>
                <a:spLocks/>
              </p:cNvSpPr>
              <p:nvPr/>
            </p:nvSpPr>
            <p:spPr bwMode="auto">
              <a:xfrm>
                <a:off x="1699" y="1885"/>
                <a:ext cx="1434" cy="95"/>
              </a:xfrm>
              <a:custGeom>
                <a:avLst/>
                <a:gdLst>
                  <a:gd name="T0" fmla="*/ 4303 w 4303"/>
                  <a:gd name="T1" fmla="*/ 216 h 285"/>
                  <a:gd name="T2" fmla="*/ 0 w 4303"/>
                  <a:gd name="T3" fmla="*/ 0 h 285"/>
                  <a:gd name="T4" fmla="*/ 0 w 4303"/>
                  <a:gd name="T5" fmla="*/ 61 h 285"/>
                  <a:gd name="T6" fmla="*/ 4303 w 4303"/>
                  <a:gd name="T7" fmla="*/ 285 h 285"/>
                  <a:gd name="T8" fmla="*/ 4303 w 4303"/>
                  <a:gd name="T9" fmla="*/ 21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3" h="285">
                    <a:moveTo>
                      <a:pt x="4303" y="216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4303" y="285"/>
                    </a:lnTo>
                    <a:lnTo>
                      <a:pt x="4303" y="216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320"/>
              <p:cNvSpPr>
                <a:spLocks/>
              </p:cNvSpPr>
              <p:nvPr/>
            </p:nvSpPr>
            <p:spPr bwMode="auto">
              <a:xfrm>
                <a:off x="1696" y="1882"/>
                <a:ext cx="1437" cy="78"/>
              </a:xfrm>
              <a:custGeom>
                <a:avLst/>
                <a:gdLst>
                  <a:gd name="T0" fmla="*/ 17 w 4311"/>
                  <a:gd name="T1" fmla="*/ 9 h 233"/>
                  <a:gd name="T2" fmla="*/ 8 w 4311"/>
                  <a:gd name="T3" fmla="*/ 17 h 233"/>
                  <a:gd name="T4" fmla="*/ 4311 w 4311"/>
                  <a:gd name="T5" fmla="*/ 233 h 233"/>
                  <a:gd name="T6" fmla="*/ 4311 w 4311"/>
                  <a:gd name="T7" fmla="*/ 216 h 233"/>
                  <a:gd name="T8" fmla="*/ 8 w 4311"/>
                  <a:gd name="T9" fmla="*/ 0 h 233"/>
                  <a:gd name="T10" fmla="*/ 0 w 4311"/>
                  <a:gd name="T11" fmla="*/ 9 h 233"/>
                  <a:gd name="T12" fmla="*/ 8 w 4311"/>
                  <a:gd name="T13" fmla="*/ 0 h 233"/>
                  <a:gd name="T14" fmla="*/ 0 w 4311"/>
                  <a:gd name="T15" fmla="*/ 0 h 233"/>
                  <a:gd name="T16" fmla="*/ 0 w 4311"/>
                  <a:gd name="T17" fmla="*/ 9 h 233"/>
                  <a:gd name="T18" fmla="*/ 17 w 4311"/>
                  <a:gd name="T19" fmla="*/ 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1" h="233">
                    <a:moveTo>
                      <a:pt x="17" y="9"/>
                    </a:moveTo>
                    <a:lnTo>
                      <a:pt x="8" y="17"/>
                    </a:lnTo>
                    <a:lnTo>
                      <a:pt x="4311" y="233"/>
                    </a:lnTo>
                    <a:lnTo>
                      <a:pt x="4311" y="21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321"/>
              <p:cNvSpPr>
                <a:spLocks/>
              </p:cNvSpPr>
              <p:nvPr/>
            </p:nvSpPr>
            <p:spPr bwMode="auto">
              <a:xfrm>
                <a:off x="1696" y="1885"/>
                <a:ext cx="6" cy="23"/>
              </a:xfrm>
              <a:custGeom>
                <a:avLst/>
                <a:gdLst>
                  <a:gd name="T0" fmla="*/ 8 w 17"/>
                  <a:gd name="T1" fmla="*/ 53 h 70"/>
                  <a:gd name="T2" fmla="*/ 17 w 17"/>
                  <a:gd name="T3" fmla="*/ 61 h 70"/>
                  <a:gd name="T4" fmla="*/ 17 w 17"/>
                  <a:gd name="T5" fmla="*/ 0 h 70"/>
                  <a:gd name="T6" fmla="*/ 0 w 17"/>
                  <a:gd name="T7" fmla="*/ 0 h 70"/>
                  <a:gd name="T8" fmla="*/ 0 w 17"/>
                  <a:gd name="T9" fmla="*/ 61 h 70"/>
                  <a:gd name="T10" fmla="*/ 8 w 17"/>
                  <a:gd name="T11" fmla="*/ 70 h 70"/>
                  <a:gd name="T12" fmla="*/ 0 w 17"/>
                  <a:gd name="T13" fmla="*/ 61 h 70"/>
                  <a:gd name="T14" fmla="*/ 0 w 17"/>
                  <a:gd name="T15" fmla="*/ 70 h 70"/>
                  <a:gd name="T16" fmla="*/ 8 w 17"/>
                  <a:gd name="T17" fmla="*/ 70 h 70"/>
                  <a:gd name="T18" fmla="*/ 8 w 17"/>
                  <a:gd name="T19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0">
                    <a:moveTo>
                      <a:pt x="8" y="53"/>
                    </a:moveTo>
                    <a:lnTo>
                      <a:pt x="17" y="6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8" y="70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8" y="70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322"/>
              <p:cNvSpPr>
                <a:spLocks/>
              </p:cNvSpPr>
              <p:nvPr/>
            </p:nvSpPr>
            <p:spPr bwMode="auto">
              <a:xfrm>
                <a:off x="1699" y="1903"/>
                <a:ext cx="1437" cy="80"/>
              </a:xfrm>
              <a:custGeom>
                <a:avLst/>
                <a:gdLst>
                  <a:gd name="T0" fmla="*/ 4294 w 4311"/>
                  <a:gd name="T1" fmla="*/ 232 h 240"/>
                  <a:gd name="T2" fmla="*/ 4303 w 4311"/>
                  <a:gd name="T3" fmla="*/ 223 h 240"/>
                  <a:gd name="T4" fmla="*/ 0 w 4311"/>
                  <a:gd name="T5" fmla="*/ 0 h 240"/>
                  <a:gd name="T6" fmla="*/ 0 w 4311"/>
                  <a:gd name="T7" fmla="*/ 17 h 240"/>
                  <a:gd name="T8" fmla="*/ 4303 w 4311"/>
                  <a:gd name="T9" fmla="*/ 240 h 240"/>
                  <a:gd name="T10" fmla="*/ 4311 w 4311"/>
                  <a:gd name="T11" fmla="*/ 232 h 240"/>
                  <a:gd name="T12" fmla="*/ 4303 w 4311"/>
                  <a:gd name="T13" fmla="*/ 240 h 240"/>
                  <a:gd name="T14" fmla="*/ 4311 w 4311"/>
                  <a:gd name="T15" fmla="*/ 240 h 240"/>
                  <a:gd name="T16" fmla="*/ 4311 w 4311"/>
                  <a:gd name="T17" fmla="*/ 232 h 240"/>
                  <a:gd name="T18" fmla="*/ 4294 w 4311"/>
                  <a:gd name="T19" fmla="*/ 2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11" h="240">
                    <a:moveTo>
                      <a:pt x="4294" y="232"/>
                    </a:moveTo>
                    <a:lnTo>
                      <a:pt x="4303" y="22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303" y="240"/>
                    </a:lnTo>
                    <a:lnTo>
                      <a:pt x="4311" y="232"/>
                    </a:lnTo>
                    <a:lnTo>
                      <a:pt x="4303" y="240"/>
                    </a:lnTo>
                    <a:lnTo>
                      <a:pt x="4311" y="240"/>
                    </a:lnTo>
                    <a:lnTo>
                      <a:pt x="4311" y="232"/>
                    </a:lnTo>
                    <a:lnTo>
                      <a:pt x="4294" y="232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323"/>
              <p:cNvSpPr>
                <a:spLocks/>
              </p:cNvSpPr>
              <p:nvPr/>
            </p:nvSpPr>
            <p:spPr bwMode="auto">
              <a:xfrm>
                <a:off x="3130" y="1954"/>
                <a:ext cx="6" cy="26"/>
              </a:xfrm>
              <a:custGeom>
                <a:avLst/>
                <a:gdLst>
                  <a:gd name="T0" fmla="*/ 9 w 17"/>
                  <a:gd name="T1" fmla="*/ 17 h 78"/>
                  <a:gd name="T2" fmla="*/ 0 w 17"/>
                  <a:gd name="T3" fmla="*/ 9 h 78"/>
                  <a:gd name="T4" fmla="*/ 0 w 17"/>
                  <a:gd name="T5" fmla="*/ 78 h 78"/>
                  <a:gd name="T6" fmla="*/ 17 w 17"/>
                  <a:gd name="T7" fmla="*/ 78 h 78"/>
                  <a:gd name="T8" fmla="*/ 17 w 17"/>
                  <a:gd name="T9" fmla="*/ 9 h 78"/>
                  <a:gd name="T10" fmla="*/ 9 w 17"/>
                  <a:gd name="T11" fmla="*/ 0 h 78"/>
                  <a:gd name="T12" fmla="*/ 17 w 17"/>
                  <a:gd name="T13" fmla="*/ 9 h 78"/>
                  <a:gd name="T14" fmla="*/ 17 w 17"/>
                  <a:gd name="T15" fmla="*/ 0 h 78"/>
                  <a:gd name="T16" fmla="*/ 9 w 17"/>
                  <a:gd name="T17" fmla="*/ 0 h 78"/>
                  <a:gd name="T18" fmla="*/ 9 w 17"/>
                  <a:gd name="T19" fmla="*/ 1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8">
                    <a:moveTo>
                      <a:pt x="9" y="17"/>
                    </a:moveTo>
                    <a:lnTo>
                      <a:pt x="0" y="9"/>
                    </a:lnTo>
                    <a:lnTo>
                      <a:pt x="0" y="78"/>
                    </a:lnTo>
                    <a:lnTo>
                      <a:pt x="17" y="78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324"/>
              <p:cNvSpPr>
                <a:spLocks/>
              </p:cNvSpPr>
              <p:nvPr/>
            </p:nvSpPr>
            <p:spPr bwMode="auto">
              <a:xfrm>
                <a:off x="2750" y="1940"/>
                <a:ext cx="276" cy="37"/>
              </a:xfrm>
              <a:custGeom>
                <a:avLst/>
                <a:gdLst>
                  <a:gd name="T0" fmla="*/ 828 w 828"/>
                  <a:gd name="T1" fmla="*/ 41 h 110"/>
                  <a:gd name="T2" fmla="*/ 0 w 828"/>
                  <a:gd name="T3" fmla="*/ 0 h 110"/>
                  <a:gd name="T4" fmla="*/ 0 w 828"/>
                  <a:gd name="T5" fmla="*/ 62 h 110"/>
                  <a:gd name="T6" fmla="*/ 828 w 828"/>
                  <a:gd name="T7" fmla="*/ 110 h 110"/>
                  <a:gd name="T8" fmla="*/ 828 w 828"/>
                  <a:gd name="T9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110">
                    <a:moveTo>
                      <a:pt x="828" y="41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828" y="110"/>
                    </a:lnTo>
                    <a:lnTo>
                      <a:pt x="828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325"/>
              <p:cNvSpPr>
                <a:spLocks/>
              </p:cNvSpPr>
              <p:nvPr/>
            </p:nvSpPr>
            <p:spPr bwMode="auto">
              <a:xfrm>
                <a:off x="2405" y="1924"/>
                <a:ext cx="276" cy="37"/>
              </a:xfrm>
              <a:custGeom>
                <a:avLst/>
                <a:gdLst>
                  <a:gd name="T0" fmla="*/ 829 w 829"/>
                  <a:gd name="T1" fmla="*/ 41 h 110"/>
                  <a:gd name="T2" fmla="*/ 0 w 829"/>
                  <a:gd name="T3" fmla="*/ 0 h 110"/>
                  <a:gd name="T4" fmla="*/ 0 w 829"/>
                  <a:gd name="T5" fmla="*/ 61 h 110"/>
                  <a:gd name="T6" fmla="*/ 829 w 829"/>
                  <a:gd name="T7" fmla="*/ 110 h 110"/>
                  <a:gd name="T8" fmla="*/ 829 w 829"/>
                  <a:gd name="T9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9" h="110">
                    <a:moveTo>
                      <a:pt x="829" y="41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829" y="110"/>
                    </a:lnTo>
                    <a:lnTo>
                      <a:pt x="82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326"/>
              <p:cNvSpPr>
                <a:spLocks/>
              </p:cNvSpPr>
              <p:nvPr/>
            </p:nvSpPr>
            <p:spPr bwMode="auto">
              <a:xfrm>
                <a:off x="1694" y="1942"/>
                <a:ext cx="1445" cy="101"/>
              </a:xfrm>
              <a:custGeom>
                <a:avLst/>
                <a:gdLst>
                  <a:gd name="T0" fmla="*/ 2 w 4336"/>
                  <a:gd name="T1" fmla="*/ 21 h 304"/>
                  <a:gd name="T2" fmla="*/ 0 w 4336"/>
                  <a:gd name="T3" fmla="*/ 41 h 304"/>
                  <a:gd name="T4" fmla="*/ 4333 w 4336"/>
                  <a:gd name="T5" fmla="*/ 304 h 304"/>
                  <a:gd name="T6" fmla="*/ 4336 w 4336"/>
                  <a:gd name="T7" fmla="*/ 263 h 304"/>
                  <a:gd name="T8" fmla="*/ 3 w 4336"/>
                  <a:gd name="T9" fmla="*/ 0 h 304"/>
                  <a:gd name="T10" fmla="*/ 2 w 4336"/>
                  <a:gd name="T11" fmla="*/ 21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6" h="304">
                    <a:moveTo>
                      <a:pt x="2" y="21"/>
                    </a:moveTo>
                    <a:lnTo>
                      <a:pt x="0" y="41"/>
                    </a:lnTo>
                    <a:lnTo>
                      <a:pt x="4333" y="304"/>
                    </a:lnTo>
                    <a:lnTo>
                      <a:pt x="4336" y="263"/>
                    </a:lnTo>
                    <a:lnTo>
                      <a:pt x="3" y="0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327"/>
              <p:cNvSpPr>
                <a:spLocks/>
              </p:cNvSpPr>
              <p:nvPr/>
            </p:nvSpPr>
            <p:spPr bwMode="auto">
              <a:xfrm>
                <a:off x="1694" y="1951"/>
                <a:ext cx="1445" cy="93"/>
              </a:xfrm>
              <a:custGeom>
                <a:avLst/>
                <a:gdLst>
                  <a:gd name="T0" fmla="*/ 0 w 4334"/>
                  <a:gd name="T1" fmla="*/ 8 h 279"/>
                  <a:gd name="T2" fmla="*/ 0 w 4334"/>
                  <a:gd name="T3" fmla="*/ 17 h 279"/>
                  <a:gd name="T4" fmla="*/ 4334 w 4334"/>
                  <a:gd name="T5" fmla="*/ 279 h 279"/>
                  <a:gd name="T6" fmla="*/ 4334 w 4334"/>
                  <a:gd name="T7" fmla="*/ 262 h 279"/>
                  <a:gd name="T8" fmla="*/ 0 w 4334"/>
                  <a:gd name="T9" fmla="*/ 0 h 279"/>
                  <a:gd name="T10" fmla="*/ 0 w 4334"/>
                  <a:gd name="T11" fmla="*/ 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34" h="279">
                    <a:moveTo>
                      <a:pt x="0" y="8"/>
                    </a:moveTo>
                    <a:lnTo>
                      <a:pt x="0" y="17"/>
                    </a:lnTo>
                    <a:lnTo>
                      <a:pt x="4334" y="279"/>
                    </a:lnTo>
                    <a:lnTo>
                      <a:pt x="4334" y="26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328"/>
              <p:cNvSpPr>
                <a:spLocks/>
              </p:cNvSpPr>
              <p:nvPr/>
            </p:nvSpPr>
            <p:spPr bwMode="auto">
              <a:xfrm>
                <a:off x="1699" y="1903"/>
                <a:ext cx="1433" cy="83"/>
              </a:xfrm>
              <a:custGeom>
                <a:avLst/>
                <a:gdLst>
                  <a:gd name="T0" fmla="*/ 0 w 4299"/>
                  <a:gd name="T1" fmla="*/ 8 h 251"/>
                  <a:gd name="T2" fmla="*/ 0 w 4299"/>
                  <a:gd name="T3" fmla="*/ 17 h 251"/>
                  <a:gd name="T4" fmla="*/ 4299 w 4299"/>
                  <a:gd name="T5" fmla="*/ 251 h 251"/>
                  <a:gd name="T6" fmla="*/ 4299 w 4299"/>
                  <a:gd name="T7" fmla="*/ 234 h 251"/>
                  <a:gd name="T8" fmla="*/ 0 w 4299"/>
                  <a:gd name="T9" fmla="*/ 0 h 251"/>
                  <a:gd name="T10" fmla="*/ 0 w 4299"/>
                  <a:gd name="T11" fmla="*/ 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9" h="251">
                    <a:moveTo>
                      <a:pt x="0" y="8"/>
                    </a:moveTo>
                    <a:lnTo>
                      <a:pt x="0" y="17"/>
                    </a:lnTo>
                    <a:lnTo>
                      <a:pt x="4299" y="251"/>
                    </a:lnTo>
                    <a:lnTo>
                      <a:pt x="4299" y="23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329"/>
              <p:cNvSpPr>
                <a:spLocks/>
              </p:cNvSpPr>
              <p:nvPr/>
            </p:nvSpPr>
            <p:spPr bwMode="auto">
              <a:xfrm>
                <a:off x="1765" y="1894"/>
                <a:ext cx="44" cy="15"/>
              </a:xfrm>
              <a:custGeom>
                <a:avLst/>
                <a:gdLst>
                  <a:gd name="T0" fmla="*/ 0 w 132"/>
                  <a:gd name="T1" fmla="*/ 0 h 45"/>
                  <a:gd name="T2" fmla="*/ 0 w 132"/>
                  <a:gd name="T3" fmla="*/ 34 h 45"/>
                  <a:gd name="T4" fmla="*/ 132 w 132"/>
                  <a:gd name="T5" fmla="*/ 45 h 45"/>
                  <a:gd name="T6" fmla="*/ 132 w 132"/>
                  <a:gd name="T7" fmla="*/ 6 h 45"/>
                  <a:gd name="T8" fmla="*/ 0 w 13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45">
                    <a:moveTo>
                      <a:pt x="0" y="0"/>
                    </a:moveTo>
                    <a:lnTo>
                      <a:pt x="0" y="34"/>
                    </a:lnTo>
                    <a:lnTo>
                      <a:pt x="132" y="45"/>
                    </a:lnTo>
                    <a:lnTo>
                      <a:pt x="13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330"/>
              <p:cNvSpPr>
                <a:spLocks/>
              </p:cNvSpPr>
              <p:nvPr/>
            </p:nvSpPr>
            <p:spPr bwMode="auto">
              <a:xfrm>
                <a:off x="1759" y="2074"/>
                <a:ext cx="43" cy="8"/>
              </a:xfrm>
              <a:custGeom>
                <a:avLst/>
                <a:gdLst>
                  <a:gd name="T0" fmla="*/ 0 w 128"/>
                  <a:gd name="T1" fmla="*/ 18 h 25"/>
                  <a:gd name="T2" fmla="*/ 3 w 128"/>
                  <a:gd name="T3" fmla="*/ 13 h 25"/>
                  <a:gd name="T4" fmla="*/ 6 w 128"/>
                  <a:gd name="T5" fmla="*/ 8 h 25"/>
                  <a:gd name="T6" fmla="*/ 9 w 128"/>
                  <a:gd name="T7" fmla="*/ 4 h 25"/>
                  <a:gd name="T8" fmla="*/ 11 w 128"/>
                  <a:gd name="T9" fmla="*/ 0 h 25"/>
                  <a:gd name="T10" fmla="*/ 128 w 128"/>
                  <a:gd name="T11" fmla="*/ 7 h 25"/>
                  <a:gd name="T12" fmla="*/ 125 w 128"/>
                  <a:gd name="T13" fmla="*/ 10 h 25"/>
                  <a:gd name="T14" fmla="*/ 121 w 128"/>
                  <a:gd name="T15" fmla="*/ 14 h 25"/>
                  <a:gd name="T16" fmla="*/ 117 w 128"/>
                  <a:gd name="T17" fmla="*/ 19 h 25"/>
                  <a:gd name="T18" fmla="*/ 114 w 128"/>
                  <a:gd name="T19" fmla="*/ 25 h 25"/>
                  <a:gd name="T20" fmla="*/ 0 w 128"/>
                  <a:gd name="T2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5">
                    <a:moveTo>
                      <a:pt x="0" y="18"/>
                    </a:moveTo>
                    <a:lnTo>
                      <a:pt x="3" y="13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8" y="7"/>
                    </a:lnTo>
                    <a:lnTo>
                      <a:pt x="125" y="10"/>
                    </a:lnTo>
                    <a:lnTo>
                      <a:pt x="121" y="14"/>
                    </a:lnTo>
                    <a:lnTo>
                      <a:pt x="117" y="19"/>
                    </a:lnTo>
                    <a:lnTo>
                      <a:pt x="114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331"/>
              <p:cNvSpPr>
                <a:spLocks/>
              </p:cNvSpPr>
              <p:nvPr/>
            </p:nvSpPr>
            <p:spPr bwMode="auto">
              <a:xfrm>
                <a:off x="1758" y="2080"/>
                <a:ext cx="39" cy="9"/>
              </a:xfrm>
              <a:custGeom>
                <a:avLst/>
                <a:gdLst>
                  <a:gd name="T0" fmla="*/ 0 w 119"/>
                  <a:gd name="T1" fmla="*/ 21 h 27"/>
                  <a:gd name="T2" fmla="*/ 2 w 119"/>
                  <a:gd name="T3" fmla="*/ 16 h 27"/>
                  <a:gd name="T4" fmla="*/ 3 w 119"/>
                  <a:gd name="T5" fmla="*/ 10 h 27"/>
                  <a:gd name="T6" fmla="*/ 4 w 119"/>
                  <a:gd name="T7" fmla="*/ 5 h 27"/>
                  <a:gd name="T8" fmla="*/ 5 w 119"/>
                  <a:gd name="T9" fmla="*/ 0 h 27"/>
                  <a:gd name="T10" fmla="*/ 119 w 119"/>
                  <a:gd name="T11" fmla="*/ 7 h 27"/>
                  <a:gd name="T12" fmla="*/ 118 w 119"/>
                  <a:gd name="T13" fmla="*/ 12 h 27"/>
                  <a:gd name="T14" fmla="*/ 116 w 119"/>
                  <a:gd name="T15" fmla="*/ 17 h 27"/>
                  <a:gd name="T16" fmla="*/ 115 w 119"/>
                  <a:gd name="T17" fmla="*/ 22 h 27"/>
                  <a:gd name="T18" fmla="*/ 115 w 119"/>
                  <a:gd name="T19" fmla="*/ 27 h 27"/>
                  <a:gd name="T20" fmla="*/ 0 w 119"/>
                  <a:gd name="T2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27">
                    <a:moveTo>
                      <a:pt x="0" y="21"/>
                    </a:moveTo>
                    <a:lnTo>
                      <a:pt x="2" y="16"/>
                    </a:lnTo>
                    <a:lnTo>
                      <a:pt x="3" y="10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119" y="7"/>
                    </a:lnTo>
                    <a:lnTo>
                      <a:pt x="118" y="12"/>
                    </a:lnTo>
                    <a:lnTo>
                      <a:pt x="116" y="17"/>
                    </a:lnTo>
                    <a:lnTo>
                      <a:pt x="115" y="22"/>
                    </a:lnTo>
                    <a:lnTo>
                      <a:pt x="115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332"/>
              <p:cNvSpPr>
                <a:spLocks/>
              </p:cNvSpPr>
              <p:nvPr/>
            </p:nvSpPr>
            <p:spPr bwMode="auto">
              <a:xfrm>
                <a:off x="1764" y="2107"/>
                <a:ext cx="34" cy="6"/>
              </a:xfrm>
              <a:custGeom>
                <a:avLst/>
                <a:gdLst>
                  <a:gd name="T0" fmla="*/ 0 w 101"/>
                  <a:gd name="T1" fmla="*/ 0 h 20"/>
                  <a:gd name="T2" fmla="*/ 1 w 101"/>
                  <a:gd name="T3" fmla="*/ 2 h 20"/>
                  <a:gd name="T4" fmla="*/ 2 w 101"/>
                  <a:gd name="T5" fmla="*/ 4 h 20"/>
                  <a:gd name="T6" fmla="*/ 3 w 101"/>
                  <a:gd name="T7" fmla="*/ 6 h 20"/>
                  <a:gd name="T8" fmla="*/ 4 w 101"/>
                  <a:gd name="T9" fmla="*/ 8 h 20"/>
                  <a:gd name="T10" fmla="*/ 6 w 101"/>
                  <a:gd name="T11" fmla="*/ 10 h 20"/>
                  <a:gd name="T12" fmla="*/ 8 w 101"/>
                  <a:gd name="T13" fmla="*/ 11 h 20"/>
                  <a:gd name="T14" fmla="*/ 12 w 101"/>
                  <a:gd name="T15" fmla="*/ 14 h 20"/>
                  <a:gd name="T16" fmla="*/ 15 w 101"/>
                  <a:gd name="T17" fmla="*/ 17 h 20"/>
                  <a:gd name="T18" fmla="*/ 21 w 101"/>
                  <a:gd name="T19" fmla="*/ 18 h 20"/>
                  <a:gd name="T20" fmla="*/ 27 w 101"/>
                  <a:gd name="T21" fmla="*/ 18 h 20"/>
                  <a:gd name="T22" fmla="*/ 33 w 101"/>
                  <a:gd name="T23" fmla="*/ 16 h 20"/>
                  <a:gd name="T24" fmla="*/ 41 w 101"/>
                  <a:gd name="T25" fmla="*/ 11 h 20"/>
                  <a:gd name="T26" fmla="*/ 42 w 101"/>
                  <a:gd name="T27" fmla="*/ 10 h 20"/>
                  <a:gd name="T28" fmla="*/ 47 w 101"/>
                  <a:gd name="T29" fmla="*/ 10 h 20"/>
                  <a:gd name="T30" fmla="*/ 54 w 101"/>
                  <a:gd name="T31" fmla="*/ 11 h 20"/>
                  <a:gd name="T32" fmla="*/ 62 w 101"/>
                  <a:gd name="T33" fmla="*/ 16 h 20"/>
                  <a:gd name="T34" fmla="*/ 66 w 101"/>
                  <a:gd name="T35" fmla="*/ 17 h 20"/>
                  <a:gd name="T36" fmla="*/ 74 w 101"/>
                  <a:gd name="T37" fmla="*/ 20 h 20"/>
                  <a:gd name="T38" fmla="*/ 85 w 101"/>
                  <a:gd name="T39" fmla="*/ 19 h 20"/>
                  <a:gd name="T40" fmla="*/ 96 w 101"/>
                  <a:gd name="T41" fmla="*/ 11 h 20"/>
                  <a:gd name="T42" fmla="*/ 96 w 101"/>
                  <a:gd name="T43" fmla="*/ 11 h 20"/>
                  <a:gd name="T44" fmla="*/ 97 w 101"/>
                  <a:gd name="T45" fmla="*/ 10 h 20"/>
                  <a:gd name="T46" fmla="*/ 100 w 101"/>
                  <a:gd name="T47" fmla="*/ 7 h 20"/>
                  <a:gd name="T48" fmla="*/ 101 w 101"/>
                  <a:gd name="T49" fmla="*/ 6 h 20"/>
                  <a:gd name="T50" fmla="*/ 0 w 101"/>
                  <a:gd name="T5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20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21" y="18"/>
                    </a:lnTo>
                    <a:lnTo>
                      <a:pt x="27" y="18"/>
                    </a:lnTo>
                    <a:lnTo>
                      <a:pt x="33" y="16"/>
                    </a:lnTo>
                    <a:lnTo>
                      <a:pt x="41" y="11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4" y="11"/>
                    </a:lnTo>
                    <a:lnTo>
                      <a:pt x="62" y="16"/>
                    </a:lnTo>
                    <a:lnTo>
                      <a:pt x="66" y="17"/>
                    </a:lnTo>
                    <a:lnTo>
                      <a:pt x="74" y="20"/>
                    </a:lnTo>
                    <a:lnTo>
                      <a:pt x="85" y="19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333"/>
              <p:cNvSpPr>
                <a:spLocks/>
              </p:cNvSpPr>
              <p:nvPr/>
            </p:nvSpPr>
            <p:spPr bwMode="auto">
              <a:xfrm>
                <a:off x="1760" y="2100"/>
                <a:ext cx="43" cy="9"/>
              </a:xfrm>
              <a:custGeom>
                <a:avLst/>
                <a:gdLst>
                  <a:gd name="T0" fmla="*/ 112 w 128"/>
                  <a:gd name="T1" fmla="*/ 27 h 27"/>
                  <a:gd name="T2" fmla="*/ 116 w 128"/>
                  <a:gd name="T3" fmla="*/ 23 h 27"/>
                  <a:gd name="T4" fmla="*/ 120 w 128"/>
                  <a:gd name="T5" fmla="*/ 20 h 27"/>
                  <a:gd name="T6" fmla="*/ 124 w 128"/>
                  <a:gd name="T7" fmla="*/ 14 h 27"/>
                  <a:gd name="T8" fmla="*/ 128 w 128"/>
                  <a:gd name="T9" fmla="*/ 9 h 27"/>
                  <a:gd name="T10" fmla="*/ 0 w 128"/>
                  <a:gd name="T11" fmla="*/ 0 h 27"/>
                  <a:gd name="T12" fmla="*/ 2 w 128"/>
                  <a:gd name="T13" fmla="*/ 5 h 27"/>
                  <a:gd name="T14" fmla="*/ 4 w 128"/>
                  <a:gd name="T15" fmla="*/ 10 h 27"/>
                  <a:gd name="T16" fmla="*/ 7 w 128"/>
                  <a:gd name="T17" fmla="*/ 16 h 27"/>
                  <a:gd name="T18" fmla="*/ 11 w 128"/>
                  <a:gd name="T19" fmla="*/ 21 h 27"/>
                  <a:gd name="T20" fmla="*/ 112 w 12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12" y="27"/>
                    </a:moveTo>
                    <a:lnTo>
                      <a:pt x="116" y="23"/>
                    </a:lnTo>
                    <a:lnTo>
                      <a:pt x="120" y="20"/>
                    </a:lnTo>
                    <a:lnTo>
                      <a:pt x="124" y="14"/>
                    </a:lnTo>
                    <a:lnTo>
                      <a:pt x="128" y="9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4" y="10"/>
                    </a:lnTo>
                    <a:lnTo>
                      <a:pt x="7" y="16"/>
                    </a:lnTo>
                    <a:lnTo>
                      <a:pt x="11" y="21"/>
                    </a:lnTo>
                    <a:lnTo>
                      <a:pt x="112" y="27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334"/>
              <p:cNvSpPr>
                <a:spLocks/>
              </p:cNvSpPr>
              <p:nvPr/>
            </p:nvSpPr>
            <p:spPr bwMode="auto">
              <a:xfrm>
                <a:off x="1758" y="2093"/>
                <a:ext cx="45" cy="10"/>
              </a:xfrm>
              <a:custGeom>
                <a:avLst/>
                <a:gdLst>
                  <a:gd name="T0" fmla="*/ 134 w 135"/>
                  <a:gd name="T1" fmla="*/ 29 h 29"/>
                  <a:gd name="T2" fmla="*/ 134 w 135"/>
                  <a:gd name="T3" fmla="*/ 26 h 29"/>
                  <a:gd name="T4" fmla="*/ 135 w 135"/>
                  <a:gd name="T5" fmla="*/ 25 h 29"/>
                  <a:gd name="T6" fmla="*/ 135 w 135"/>
                  <a:gd name="T7" fmla="*/ 23 h 29"/>
                  <a:gd name="T8" fmla="*/ 135 w 135"/>
                  <a:gd name="T9" fmla="*/ 22 h 29"/>
                  <a:gd name="T10" fmla="*/ 134 w 135"/>
                  <a:gd name="T11" fmla="*/ 20 h 29"/>
                  <a:gd name="T12" fmla="*/ 130 w 135"/>
                  <a:gd name="T13" fmla="*/ 18 h 29"/>
                  <a:gd name="T14" fmla="*/ 126 w 135"/>
                  <a:gd name="T15" fmla="*/ 13 h 29"/>
                  <a:gd name="T16" fmla="*/ 122 w 135"/>
                  <a:gd name="T17" fmla="*/ 8 h 29"/>
                  <a:gd name="T18" fmla="*/ 0 w 135"/>
                  <a:gd name="T19" fmla="*/ 0 h 29"/>
                  <a:gd name="T20" fmla="*/ 1 w 135"/>
                  <a:gd name="T21" fmla="*/ 5 h 29"/>
                  <a:gd name="T22" fmla="*/ 2 w 135"/>
                  <a:gd name="T23" fmla="*/ 10 h 29"/>
                  <a:gd name="T24" fmla="*/ 3 w 135"/>
                  <a:gd name="T25" fmla="*/ 16 h 29"/>
                  <a:gd name="T26" fmla="*/ 6 w 135"/>
                  <a:gd name="T27" fmla="*/ 20 h 29"/>
                  <a:gd name="T28" fmla="*/ 134 w 135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29">
                    <a:moveTo>
                      <a:pt x="134" y="29"/>
                    </a:moveTo>
                    <a:lnTo>
                      <a:pt x="134" y="26"/>
                    </a:lnTo>
                    <a:lnTo>
                      <a:pt x="135" y="25"/>
                    </a:lnTo>
                    <a:lnTo>
                      <a:pt x="135" y="23"/>
                    </a:lnTo>
                    <a:lnTo>
                      <a:pt x="135" y="22"/>
                    </a:lnTo>
                    <a:lnTo>
                      <a:pt x="134" y="20"/>
                    </a:lnTo>
                    <a:lnTo>
                      <a:pt x="130" y="18"/>
                    </a:lnTo>
                    <a:lnTo>
                      <a:pt x="126" y="13"/>
                    </a:lnTo>
                    <a:lnTo>
                      <a:pt x="122" y="8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3" y="16"/>
                    </a:lnTo>
                    <a:lnTo>
                      <a:pt x="6" y="20"/>
                    </a:lnTo>
                    <a:lnTo>
                      <a:pt x="134" y="29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335"/>
              <p:cNvSpPr>
                <a:spLocks/>
              </p:cNvSpPr>
              <p:nvPr/>
            </p:nvSpPr>
            <p:spPr bwMode="auto">
              <a:xfrm>
                <a:off x="1758" y="2087"/>
                <a:ext cx="41" cy="9"/>
              </a:xfrm>
              <a:custGeom>
                <a:avLst/>
                <a:gdLst>
                  <a:gd name="T0" fmla="*/ 124 w 124"/>
                  <a:gd name="T1" fmla="*/ 27 h 27"/>
                  <a:gd name="T2" fmla="*/ 120 w 124"/>
                  <a:gd name="T3" fmla="*/ 23 h 27"/>
                  <a:gd name="T4" fmla="*/ 118 w 124"/>
                  <a:gd name="T5" fmla="*/ 16 h 27"/>
                  <a:gd name="T6" fmla="*/ 115 w 124"/>
                  <a:gd name="T7" fmla="*/ 12 h 27"/>
                  <a:gd name="T8" fmla="*/ 115 w 124"/>
                  <a:gd name="T9" fmla="*/ 6 h 27"/>
                  <a:gd name="T10" fmla="*/ 0 w 124"/>
                  <a:gd name="T11" fmla="*/ 0 h 27"/>
                  <a:gd name="T12" fmla="*/ 0 w 124"/>
                  <a:gd name="T13" fmla="*/ 4 h 27"/>
                  <a:gd name="T14" fmla="*/ 0 w 124"/>
                  <a:gd name="T15" fmla="*/ 9 h 27"/>
                  <a:gd name="T16" fmla="*/ 0 w 124"/>
                  <a:gd name="T17" fmla="*/ 14 h 27"/>
                  <a:gd name="T18" fmla="*/ 2 w 124"/>
                  <a:gd name="T19" fmla="*/ 19 h 27"/>
                  <a:gd name="T20" fmla="*/ 124 w 124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27">
                    <a:moveTo>
                      <a:pt x="124" y="27"/>
                    </a:moveTo>
                    <a:lnTo>
                      <a:pt x="120" y="23"/>
                    </a:lnTo>
                    <a:lnTo>
                      <a:pt x="118" y="16"/>
                    </a:lnTo>
                    <a:lnTo>
                      <a:pt x="115" y="12"/>
                    </a:lnTo>
                    <a:lnTo>
                      <a:pt x="115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124" y="2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336"/>
              <p:cNvSpPr>
                <a:spLocks/>
              </p:cNvSpPr>
              <p:nvPr/>
            </p:nvSpPr>
            <p:spPr bwMode="auto">
              <a:xfrm>
                <a:off x="1763" y="2069"/>
                <a:ext cx="39" cy="7"/>
              </a:xfrm>
              <a:custGeom>
                <a:avLst/>
                <a:gdLst>
                  <a:gd name="T0" fmla="*/ 117 w 118"/>
                  <a:gd name="T1" fmla="*/ 22 h 22"/>
                  <a:gd name="T2" fmla="*/ 117 w 118"/>
                  <a:gd name="T3" fmla="*/ 21 h 22"/>
                  <a:gd name="T4" fmla="*/ 118 w 118"/>
                  <a:gd name="T5" fmla="*/ 21 h 22"/>
                  <a:gd name="T6" fmla="*/ 118 w 118"/>
                  <a:gd name="T7" fmla="*/ 21 h 22"/>
                  <a:gd name="T8" fmla="*/ 118 w 118"/>
                  <a:gd name="T9" fmla="*/ 21 h 22"/>
                  <a:gd name="T10" fmla="*/ 117 w 118"/>
                  <a:gd name="T11" fmla="*/ 17 h 22"/>
                  <a:gd name="T12" fmla="*/ 111 w 118"/>
                  <a:gd name="T13" fmla="*/ 10 h 22"/>
                  <a:gd name="T14" fmla="*/ 102 w 118"/>
                  <a:gd name="T15" fmla="*/ 4 h 22"/>
                  <a:gd name="T16" fmla="*/ 85 w 118"/>
                  <a:gd name="T17" fmla="*/ 4 h 22"/>
                  <a:gd name="T18" fmla="*/ 81 w 118"/>
                  <a:gd name="T19" fmla="*/ 5 h 22"/>
                  <a:gd name="T20" fmla="*/ 74 w 118"/>
                  <a:gd name="T21" fmla="*/ 6 h 22"/>
                  <a:gd name="T22" fmla="*/ 67 w 118"/>
                  <a:gd name="T23" fmla="*/ 9 h 22"/>
                  <a:gd name="T24" fmla="*/ 62 w 118"/>
                  <a:gd name="T25" fmla="*/ 13 h 22"/>
                  <a:gd name="T26" fmla="*/ 60 w 118"/>
                  <a:gd name="T27" fmla="*/ 13 h 22"/>
                  <a:gd name="T28" fmla="*/ 57 w 118"/>
                  <a:gd name="T29" fmla="*/ 11 h 22"/>
                  <a:gd name="T30" fmla="*/ 53 w 118"/>
                  <a:gd name="T31" fmla="*/ 10 h 22"/>
                  <a:gd name="T32" fmla="*/ 51 w 118"/>
                  <a:gd name="T33" fmla="*/ 9 h 22"/>
                  <a:gd name="T34" fmla="*/ 45 w 118"/>
                  <a:gd name="T35" fmla="*/ 5 h 22"/>
                  <a:gd name="T36" fmla="*/ 39 w 118"/>
                  <a:gd name="T37" fmla="*/ 3 h 22"/>
                  <a:gd name="T38" fmla="*/ 33 w 118"/>
                  <a:gd name="T39" fmla="*/ 0 h 22"/>
                  <a:gd name="T40" fmla="*/ 25 w 118"/>
                  <a:gd name="T41" fmla="*/ 0 h 22"/>
                  <a:gd name="T42" fmla="*/ 18 w 118"/>
                  <a:gd name="T43" fmla="*/ 0 h 22"/>
                  <a:gd name="T44" fmla="*/ 12 w 118"/>
                  <a:gd name="T45" fmla="*/ 3 h 22"/>
                  <a:gd name="T46" fmla="*/ 6 w 118"/>
                  <a:gd name="T47" fmla="*/ 8 h 22"/>
                  <a:gd name="T48" fmla="*/ 0 w 118"/>
                  <a:gd name="T49" fmla="*/ 15 h 22"/>
                  <a:gd name="T50" fmla="*/ 117 w 118"/>
                  <a:gd name="T5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22">
                    <a:moveTo>
                      <a:pt x="117" y="22"/>
                    </a:moveTo>
                    <a:lnTo>
                      <a:pt x="117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7" y="17"/>
                    </a:lnTo>
                    <a:lnTo>
                      <a:pt x="111" y="10"/>
                    </a:lnTo>
                    <a:lnTo>
                      <a:pt x="102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4" y="6"/>
                    </a:lnTo>
                    <a:lnTo>
                      <a:pt x="67" y="9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1"/>
                    </a:lnTo>
                    <a:lnTo>
                      <a:pt x="53" y="10"/>
                    </a:lnTo>
                    <a:lnTo>
                      <a:pt x="51" y="9"/>
                    </a:lnTo>
                    <a:lnTo>
                      <a:pt x="45" y="5"/>
                    </a:lnTo>
                    <a:lnTo>
                      <a:pt x="39" y="3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8"/>
                    </a:lnTo>
                    <a:lnTo>
                      <a:pt x="0" y="15"/>
                    </a:lnTo>
                    <a:lnTo>
                      <a:pt x="117" y="2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337"/>
              <p:cNvSpPr>
                <a:spLocks/>
              </p:cNvSpPr>
              <p:nvPr/>
            </p:nvSpPr>
            <p:spPr bwMode="auto">
              <a:xfrm>
                <a:off x="1758" y="2069"/>
                <a:ext cx="45" cy="44"/>
              </a:xfrm>
              <a:custGeom>
                <a:avLst/>
                <a:gdLst>
                  <a:gd name="T0" fmla="*/ 67 w 137"/>
                  <a:gd name="T1" fmla="*/ 9 h 134"/>
                  <a:gd name="T2" fmla="*/ 55 w 137"/>
                  <a:gd name="T3" fmla="*/ 3 h 134"/>
                  <a:gd name="T4" fmla="*/ 41 w 137"/>
                  <a:gd name="T5" fmla="*/ 0 h 134"/>
                  <a:gd name="T6" fmla="*/ 28 w 137"/>
                  <a:gd name="T7" fmla="*/ 3 h 134"/>
                  <a:gd name="T8" fmla="*/ 16 w 137"/>
                  <a:gd name="T9" fmla="*/ 15 h 134"/>
                  <a:gd name="T10" fmla="*/ 11 w 137"/>
                  <a:gd name="T11" fmla="*/ 23 h 134"/>
                  <a:gd name="T12" fmla="*/ 2 w 137"/>
                  <a:gd name="T13" fmla="*/ 44 h 134"/>
                  <a:gd name="T14" fmla="*/ 0 w 137"/>
                  <a:gd name="T15" fmla="*/ 70 h 134"/>
                  <a:gd name="T16" fmla="*/ 11 w 137"/>
                  <a:gd name="T17" fmla="*/ 104 h 134"/>
                  <a:gd name="T18" fmla="*/ 23 w 137"/>
                  <a:gd name="T19" fmla="*/ 122 h 134"/>
                  <a:gd name="T20" fmla="*/ 27 w 137"/>
                  <a:gd name="T21" fmla="*/ 125 h 134"/>
                  <a:gd name="T22" fmla="*/ 34 w 137"/>
                  <a:gd name="T23" fmla="*/ 131 h 134"/>
                  <a:gd name="T24" fmla="*/ 46 w 137"/>
                  <a:gd name="T25" fmla="*/ 132 h 134"/>
                  <a:gd name="T26" fmla="*/ 60 w 137"/>
                  <a:gd name="T27" fmla="*/ 125 h 134"/>
                  <a:gd name="T28" fmla="*/ 61 w 137"/>
                  <a:gd name="T29" fmla="*/ 124 h 134"/>
                  <a:gd name="T30" fmla="*/ 73 w 137"/>
                  <a:gd name="T31" fmla="*/ 125 h 134"/>
                  <a:gd name="T32" fmla="*/ 81 w 137"/>
                  <a:gd name="T33" fmla="*/ 130 h 134"/>
                  <a:gd name="T34" fmla="*/ 93 w 137"/>
                  <a:gd name="T35" fmla="*/ 134 h 134"/>
                  <a:gd name="T36" fmla="*/ 115 w 137"/>
                  <a:gd name="T37" fmla="*/ 125 h 134"/>
                  <a:gd name="T38" fmla="*/ 119 w 137"/>
                  <a:gd name="T39" fmla="*/ 122 h 134"/>
                  <a:gd name="T40" fmla="*/ 132 w 137"/>
                  <a:gd name="T41" fmla="*/ 106 h 134"/>
                  <a:gd name="T42" fmla="*/ 137 w 137"/>
                  <a:gd name="T43" fmla="*/ 95 h 134"/>
                  <a:gd name="T44" fmla="*/ 126 w 137"/>
                  <a:gd name="T45" fmla="*/ 84 h 134"/>
                  <a:gd name="T46" fmla="*/ 115 w 137"/>
                  <a:gd name="T47" fmla="*/ 60 h 134"/>
                  <a:gd name="T48" fmla="*/ 116 w 137"/>
                  <a:gd name="T49" fmla="*/ 52 h 134"/>
                  <a:gd name="T50" fmla="*/ 120 w 137"/>
                  <a:gd name="T51" fmla="*/ 40 h 134"/>
                  <a:gd name="T52" fmla="*/ 125 w 137"/>
                  <a:gd name="T53" fmla="*/ 29 h 134"/>
                  <a:gd name="T54" fmla="*/ 131 w 137"/>
                  <a:gd name="T55" fmla="*/ 23 h 134"/>
                  <a:gd name="T56" fmla="*/ 134 w 137"/>
                  <a:gd name="T57" fmla="*/ 21 h 134"/>
                  <a:gd name="T58" fmla="*/ 127 w 137"/>
                  <a:gd name="T59" fmla="*/ 10 h 134"/>
                  <a:gd name="T60" fmla="*/ 101 w 137"/>
                  <a:gd name="T61" fmla="*/ 4 h 134"/>
                  <a:gd name="T62" fmla="*/ 97 w 137"/>
                  <a:gd name="T63" fmla="*/ 5 h 134"/>
                  <a:gd name="T64" fmla="*/ 83 w 137"/>
                  <a:gd name="T65" fmla="*/ 9 h 134"/>
                  <a:gd name="T66" fmla="*/ 78 w 137"/>
                  <a:gd name="T67" fmla="*/ 13 h 134"/>
                  <a:gd name="T68" fmla="*/ 73 w 137"/>
                  <a:gd name="T69" fmla="*/ 11 h 134"/>
                  <a:gd name="T70" fmla="*/ 67 w 137"/>
                  <a:gd name="T71" fmla="*/ 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7" h="134">
                    <a:moveTo>
                      <a:pt x="67" y="9"/>
                    </a:moveTo>
                    <a:lnTo>
                      <a:pt x="67" y="9"/>
                    </a:lnTo>
                    <a:lnTo>
                      <a:pt x="61" y="5"/>
                    </a:lnTo>
                    <a:lnTo>
                      <a:pt x="55" y="3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22" y="8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1" y="23"/>
                    </a:lnTo>
                    <a:lnTo>
                      <a:pt x="6" y="33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4" y="86"/>
                    </a:lnTo>
                    <a:lnTo>
                      <a:pt x="11" y="104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5" y="124"/>
                    </a:lnTo>
                    <a:lnTo>
                      <a:pt x="27" y="125"/>
                    </a:lnTo>
                    <a:lnTo>
                      <a:pt x="31" y="128"/>
                    </a:lnTo>
                    <a:lnTo>
                      <a:pt x="34" y="131"/>
                    </a:lnTo>
                    <a:lnTo>
                      <a:pt x="40" y="132"/>
                    </a:lnTo>
                    <a:lnTo>
                      <a:pt x="46" y="132"/>
                    </a:lnTo>
                    <a:lnTo>
                      <a:pt x="52" y="130"/>
                    </a:lnTo>
                    <a:lnTo>
                      <a:pt x="60" y="125"/>
                    </a:lnTo>
                    <a:lnTo>
                      <a:pt x="60" y="125"/>
                    </a:lnTo>
                    <a:lnTo>
                      <a:pt x="61" y="124"/>
                    </a:lnTo>
                    <a:lnTo>
                      <a:pt x="66" y="124"/>
                    </a:lnTo>
                    <a:lnTo>
                      <a:pt x="73" y="125"/>
                    </a:lnTo>
                    <a:lnTo>
                      <a:pt x="81" y="130"/>
                    </a:lnTo>
                    <a:lnTo>
                      <a:pt x="81" y="130"/>
                    </a:lnTo>
                    <a:lnTo>
                      <a:pt x="85" y="131"/>
                    </a:lnTo>
                    <a:lnTo>
                      <a:pt x="93" y="134"/>
                    </a:lnTo>
                    <a:lnTo>
                      <a:pt x="104" y="133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9" y="122"/>
                    </a:lnTo>
                    <a:lnTo>
                      <a:pt x="125" y="115"/>
                    </a:lnTo>
                    <a:lnTo>
                      <a:pt x="132" y="106"/>
                    </a:lnTo>
                    <a:lnTo>
                      <a:pt x="137" y="95"/>
                    </a:lnTo>
                    <a:lnTo>
                      <a:pt x="137" y="95"/>
                    </a:lnTo>
                    <a:lnTo>
                      <a:pt x="133" y="92"/>
                    </a:lnTo>
                    <a:lnTo>
                      <a:pt x="126" y="84"/>
                    </a:lnTo>
                    <a:lnTo>
                      <a:pt x="118" y="73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6" y="52"/>
                    </a:lnTo>
                    <a:lnTo>
                      <a:pt x="118" y="46"/>
                    </a:lnTo>
                    <a:lnTo>
                      <a:pt x="120" y="40"/>
                    </a:lnTo>
                    <a:lnTo>
                      <a:pt x="122" y="34"/>
                    </a:lnTo>
                    <a:lnTo>
                      <a:pt x="125" y="29"/>
                    </a:lnTo>
                    <a:lnTo>
                      <a:pt x="128" y="26"/>
                    </a:lnTo>
                    <a:lnTo>
                      <a:pt x="131" y="23"/>
                    </a:lnTo>
                    <a:lnTo>
                      <a:pt x="134" y="21"/>
                    </a:lnTo>
                    <a:lnTo>
                      <a:pt x="134" y="21"/>
                    </a:lnTo>
                    <a:lnTo>
                      <a:pt x="133" y="17"/>
                    </a:lnTo>
                    <a:lnTo>
                      <a:pt x="127" y="10"/>
                    </a:lnTo>
                    <a:lnTo>
                      <a:pt x="11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97" y="5"/>
                    </a:lnTo>
                    <a:lnTo>
                      <a:pt x="90" y="6"/>
                    </a:lnTo>
                    <a:lnTo>
                      <a:pt x="83" y="9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6" y="13"/>
                    </a:lnTo>
                    <a:lnTo>
                      <a:pt x="73" y="11"/>
                    </a:lnTo>
                    <a:lnTo>
                      <a:pt x="69" y="10"/>
                    </a:lnTo>
                    <a:lnTo>
                      <a:pt x="67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338"/>
              <p:cNvSpPr>
                <a:spLocks/>
              </p:cNvSpPr>
              <p:nvPr/>
            </p:nvSpPr>
            <p:spPr bwMode="auto">
              <a:xfrm>
                <a:off x="1782" y="2057"/>
                <a:ext cx="12" cy="13"/>
              </a:xfrm>
              <a:custGeom>
                <a:avLst/>
                <a:gdLst>
                  <a:gd name="T0" fmla="*/ 35 w 35"/>
                  <a:gd name="T1" fmla="*/ 0 h 39"/>
                  <a:gd name="T2" fmla="*/ 28 w 35"/>
                  <a:gd name="T3" fmla="*/ 1 h 39"/>
                  <a:gd name="T4" fmla="*/ 22 w 35"/>
                  <a:gd name="T5" fmla="*/ 4 h 39"/>
                  <a:gd name="T6" fmla="*/ 16 w 35"/>
                  <a:gd name="T7" fmla="*/ 6 h 39"/>
                  <a:gd name="T8" fmla="*/ 11 w 35"/>
                  <a:gd name="T9" fmla="*/ 10 h 39"/>
                  <a:gd name="T10" fmla="*/ 6 w 35"/>
                  <a:gd name="T11" fmla="*/ 16 h 39"/>
                  <a:gd name="T12" fmla="*/ 2 w 35"/>
                  <a:gd name="T13" fmla="*/ 22 h 39"/>
                  <a:gd name="T14" fmla="*/ 1 w 35"/>
                  <a:gd name="T15" fmla="*/ 29 h 39"/>
                  <a:gd name="T16" fmla="*/ 0 w 35"/>
                  <a:gd name="T17" fmla="*/ 39 h 39"/>
                  <a:gd name="T18" fmla="*/ 1 w 35"/>
                  <a:gd name="T19" fmla="*/ 39 h 39"/>
                  <a:gd name="T20" fmla="*/ 5 w 35"/>
                  <a:gd name="T21" fmla="*/ 39 h 39"/>
                  <a:gd name="T22" fmla="*/ 10 w 35"/>
                  <a:gd name="T23" fmla="*/ 39 h 39"/>
                  <a:gd name="T24" fmla="*/ 16 w 35"/>
                  <a:gd name="T25" fmla="*/ 36 h 39"/>
                  <a:gd name="T26" fmla="*/ 23 w 35"/>
                  <a:gd name="T27" fmla="*/ 32 h 39"/>
                  <a:gd name="T28" fmla="*/ 28 w 35"/>
                  <a:gd name="T29" fmla="*/ 26 h 39"/>
                  <a:gd name="T30" fmla="*/ 33 w 35"/>
                  <a:gd name="T31" fmla="*/ 15 h 39"/>
                  <a:gd name="T32" fmla="*/ 35 w 35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28" y="1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5" y="39"/>
                    </a:lnTo>
                    <a:lnTo>
                      <a:pt x="10" y="39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8" y="26"/>
                    </a:lnTo>
                    <a:lnTo>
                      <a:pt x="33" y="1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339"/>
              <p:cNvSpPr>
                <a:spLocks/>
              </p:cNvSpPr>
              <p:nvPr/>
            </p:nvSpPr>
            <p:spPr bwMode="auto">
              <a:xfrm>
                <a:off x="1782" y="2057"/>
                <a:ext cx="12" cy="13"/>
              </a:xfrm>
              <a:custGeom>
                <a:avLst/>
                <a:gdLst>
                  <a:gd name="T0" fmla="*/ 35 w 35"/>
                  <a:gd name="T1" fmla="*/ 0 h 39"/>
                  <a:gd name="T2" fmla="*/ 35 w 35"/>
                  <a:gd name="T3" fmla="*/ 0 h 39"/>
                  <a:gd name="T4" fmla="*/ 28 w 35"/>
                  <a:gd name="T5" fmla="*/ 1 h 39"/>
                  <a:gd name="T6" fmla="*/ 22 w 35"/>
                  <a:gd name="T7" fmla="*/ 4 h 39"/>
                  <a:gd name="T8" fmla="*/ 16 w 35"/>
                  <a:gd name="T9" fmla="*/ 6 h 39"/>
                  <a:gd name="T10" fmla="*/ 11 w 35"/>
                  <a:gd name="T11" fmla="*/ 10 h 39"/>
                  <a:gd name="T12" fmla="*/ 6 w 35"/>
                  <a:gd name="T13" fmla="*/ 16 h 39"/>
                  <a:gd name="T14" fmla="*/ 2 w 35"/>
                  <a:gd name="T15" fmla="*/ 22 h 39"/>
                  <a:gd name="T16" fmla="*/ 1 w 35"/>
                  <a:gd name="T17" fmla="*/ 29 h 39"/>
                  <a:gd name="T18" fmla="*/ 0 w 35"/>
                  <a:gd name="T19" fmla="*/ 39 h 39"/>
                  <a:gd name="T20" fmla="*/ 0 w 35"/>
                  <a:gd name="T21" fmla="*/ 39 h 39"/>
                  <a:gd name="T22" fmla="*/ 1 w 35"/>
                  <a:gd name="T23" fmla="*/ 39 h 39"/>
                  <a:gd name="T24" fmla="*/ 5 w 35"/>
                  <a:gd name="T25" fmla="*/ 39 h 39"/>
                  <a:gd name="T26" fmla="*/ 10 w 35"/>
                  <a:gd name="T27" fmla="*/ 39 h 39"/>
                  <a:gd name="T28" fmla="*/ 16 w 35"/>
                  <a:gd name="T29" fmla="*/ 36 h 39"/>
                  <a:gd name="T30" fmla="*/ 23 w 35"/>
                  <a:gd name="T31" fmla="*/ 32 h 39"/>
                  <a:gd name="T32" fmla="*/ 28 w 35"/>
                  <a:gd name="T33" fmla="*/ 26 h 39"/>
                  <a:gd name="T34" fmla="*/ 33 w 35"/>
                  <a:gd name="T35" fmla="*/ 15 h 39"/>
                  <a:gd name="T36" fmla="*/ 35 w 35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5" y="39"/>
                    </a:lnTo>
                    <a:lnTo>
                      <a:pt x="10" y="39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8" y="26"/>
                    </a:lnTo>
                    <a:lnTo>
                      <a:pt x="33" y="15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340"/>
              <p:cNvSpPr>
                <a:spLocks noEditPoints="1"/>
              </p:cNvSpPr>
              <p:nvPr/>
            </p:nvSpPr>
            <p:spPr bwMode="auto">
              <a:xfrm>
                <a:off x="1819" y="2084"/>
                <a:ext cx="191" cy="34"/>
              </a:xfrm>
              <a:custGeom>
                <a:avLst/>
                <a:gdLst>
                  <a:gd name="T0" fmla="*/ 85 w 571"/>
                  <a:gd name="T1" fmla="*/ 5 h 104"/>
                  <a:gd name="T2" fmla="*/ 75 w 571"/>
                  <a:gd name="T3" fmla="*/ 64 h 104"/>
                  <a:gd name="T4" fmla="*/ 63 w 571"/>
                  <a:gd name="T5" fmla="*/ 61 h 104"/>
                  <a:gd name="T6" fmla="*/ 19 w 571"/>
                  <a:gd name="T7" fmla="*/ 62 h 104"/>
                  <a:gd name="T8" fmla="*/ 112 w 571"/>
                  <a:gd name="T9" fmla="*/ 32 h 104"/>
                  <a:gd name="T10" fmla="*/ 99 w 571"/>
                  <a:gd name="T11" fmla="*/ 38 h 104"/>
                  <a:gd name="T12" fmla="*/ 96 w 571"/>
                  <a:gd name="T13" fmla="*/ 29 h 104"/>
                  <a:gd name="T14" fmla="*/ 121 w 571"/>
                  <a:gd name="T15" fmla="*/ 44 h 104"/>
                  <a:gd name="T16" fmla="*/ 125 w 571"/>
                  <a:gd name="T17" fmla="*/ 67 h 104"/>
                  <a:gd name="T18" fmla="*/ 98 w 571"/>
                  <a:gd name="T19" fmla="*/ 69 h 104"/>
                  <a:gd name="T20" fmla="*/ 103 w 571"/>
                  <a:gd name="T21" fmla="*/ 46 h 104"/>
                  <a:gd name="T22" fmla="*/ 109 w 571"/>
                  <a:gd name="T23" fmla="*/ 63 h 104"/>
                  <a:gd name="T24" fmla="*/ 141 w 571"/>
                  <a:gd name="T25" fmla="*/ 33 h 104"/>
                  <a:gd name="T26" fmla="*/ 168 w 571"/>
                  <a:gd name="T27" fmla="*/ 42 h 104"/>
                  <a:gd name="T28" fmla="*/ 155 w 571"/>
                  <a:gd name="T29" fmla="*/ 34 h 104"/>
                  <a:gd name="T30" fmla="*/ 139 w 571"/>
                  <a:gd name="T31" fmla="*/ 59 h 104"/>
                  <a:gd name="T32" fmla="*/ 145 w 571"/>
                  <a:gd name="T33" fmla="*/ 73 h 104"/>
                  <a:gd name="T34" fmla="*/ 180 w 571"/>
                  <a:gd name="T35" fmla="*/ 40 h 104"/>
                  <a:gd name="T36" fmla="*/ 187 w 571"/>
                  <a:gd name="T37" fmla="*/ 71 h 104"/>
                  <a:gd name="T38" fmla="*/ 179 w 571"/>
                  <a:gd name="T39" fmla="*/ 69 h 104"/>
                  <a:gd name="T40" fmla="*/ 185 w 571"/>
                  <a:gd name="T41" fmla="*/ 22 h 104"/>
                  <a:gd name="T42" fmla="*/ 201 w 571"/>
                  <a:gd name="T43" fmla="*/ 38 h 104"/>
                  <a:gd name="T44" fmla="*/ 224 w 571"/>
                  <a:gd name="T45" fmla="*/ 36 h 104"/>
                  <a:gd name="T46" fmla="*/ 237 w 571"/>
                  <a:gd name="T47" fmla="*/ 76 h 104"/>
                  <a:gd name="T48" fmla="*/ 228 w 571"/>
                  <a:gd name="T49" fmla="*/ 70 h 104"/>
                  <a:gd name="T50" fmla="*/ 218 w 571"/>
                  <a:gd name="T51" fmla="*/ 79 h 104"/>
                  <a:gd name="T52" fmla="*/ 203 w 571"/>
                  <a:gd name="T53" fmla="*/ 40 h 104"/>
                  <a:gd name="T54" fmla="*/ 249 w 571"/>
                  <a:gd name="T55" fmla="*/ 38 h 104"/>
                  <a:gd name="T56" fmla="*/ 271 w 571"/>
                  <a:gd name="T57" fmla="*/ 44 h 104"/>
                  <a:gd name="T58" fmla="*/ 266 w 571"/>
                  <a:gd name="T59" fmla="*/ 82 h 104"/>
                  <a:gd name="T60" fmla="*/ 283 w 571"/>
                  <a:gd name="T61" fmla="*/ 44 h 104"/>
                  <a:gd name="T62" fmla="*/ 317 w 571"/>
                  <a:gd name="T63" fmla="*/ 68 h 104"/>
                  <a:gd name="T64" fmla="*/ 277 w 571"/>
                  <a:gd name="T65" fmla="*/ 74 h 104"/>
                  <a:gd name="T66" fmla="*/ 300 w 571"/>
                  <a:gd name="T67" fmla="*/ 82 h 104"/>
                  <a:gd name="T68" fmla="*/ 292 w 571"/>
                  <a:gd name="T69" fmla="*/ 44 h 104"/>
                  <a:gd name="T70" fmla="*/ 344 w 571"/>
                  <a:gd name="T71" fmla="*/ 45 h 104"/>
                  <a:gd name="T72" fmla="*/ 336 w 571"/>
                  <a:gd name="T73" fmla="*/ 47 h 104"/>
                  <a:gd name="T74" fmla="*/ 353 w 571"/>
                  <a:gd name="T75" fmla="*/ 74 h 104"/>
                  <a:gd name="T76" fmla="*/ 330 w 571"/>
                  <a:gd name="T77" fmla="*/ 87 h 104"/>
                  <a:gd name="T78" fmla="*/ 332 w 571"/>
                  <a:gd name="T79" fmla="*/ 86 h 104"/>
                  <a:gd name="T80" fmla="*/ 338 w 571"/>
                  <a:gd name="T81" fmla="*/ 71 h 104"/>
                  <a:gd name="T82" fmla="*/ 366 w 571"/>
                  <a:gd name="T83" fmla="*/ 35 h 104"/>
                  <a:gd name="T84" fmla="*/ 373 w 571"/>
                  <a:gd name="T85" fmla="*/ 54 h 104"/>
                  <a:gd name="T86" fmla="*/ 382 w 571"/>
                  <a:gd name="T87" fmla="*/ 91 h 104"/>
                  <a:gd name="T88" fmla="*/ 388 w 571"/>
                  <a:gd name="T89" fmla="*/ 54 h 104"/>
                  <a:gd name="T90" fmla="*/ 376 w 571"/>
                  <a:gd name="T91" fmla="*/ 88 h 104"/>
                  <a:gd name="T92" fmla="*/ 446 w 571"/>
                  <a:gd name="T93" fmla="*/ 39 h 104"/>
                  <a:gd name="T94" fmla="*/ 458 w 571"/>
                  <a:gd name="T95" fmla="*/ 36 h 104"/>
                  <a:gd name="T96" fmla="*/ 434 w 571"/>
                  <a:gd name="T97" fmla="*/ 93 h 104"/>
                  <a:gd name="T98" fmla="*/ 475 w 571"/>
                  <a:gd name="T99" fmla="*/ 38 h 104"/>
                  <a:gd name="T100" fmla="*/ 487 w 571"/>
                  <a:gd name="T101" fmla="*/ 42 h 104"/>
                  <a:gd name="T102" fmla="*/ 471 w 571"/>
                  <a:gd name="T103" fmla="*/ 94 h 104"/>
                  <a:gd name="T104" fmla="*/ 512 w 571"/>
                  <a:gd name="T105" fmla="*/ 40 h 104"/>
                  <a:gd name="T106" fmla="*/ 534 w 571"/>
                  <a:gd name="T107" fmla="*/ 44 h 104"/>
                  <a:gd name="T108" fmla="*/ 524 w 571"/>
                  <a:gd name="T109" fmla="*/ 39 h 104"/>
                  <a:gd name="T110" fmla="*/ 513 w 571"/>
                  <a:gd name="T111" fmla="*/ 98 h 104"/>
                  <a:gd name="T112" fmla="*/ 504 w 571"/>
                  <a:gd name="T113" fmla="*/ 93 h 104"/>
                  <a:gd name="T114" fmla="*/ 529 w 571"/>
                  <a:gd name="T115" fmla="*/ 61 h 104"/>
                  <a:gd name="T116" fmla="*/ 548 w 571"/>
                  <a:gd name="T117" fmla="*/ 73 h 104"/>
                  <a:gd name="T118" fmla="*/ 563 w 571"/>
                  <a:gd name="T119" fmla="*/ 64 h 104"/>
                  <a:gd name="T120" fmla="*/ 556 w 571"/>
                  <a:gd name="T121" fmla="*/ 99 h 104"/>
                  <a:gd name="T122" fmla="*/ 529 w 571"/>
                  <a:gd name="T123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1" h="104">
                    <a:moveTo>
                      <a:pt x="10" y="50"/>
                    </a:moveTo>
                    <a:lnTo>
                      <a:pt x="13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3" y="1"/>
                    </a:lnTo>
                    <a:lnTo>
                      <a:pt x="42" y="51"/>
                    </a:lnTo>
                    <a:lnTo>
                      <a:pt x="67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9" y="9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7" y="12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4" y="63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0" y="67"/>
                    </a:lnTo>
                    <a:lnTo>
                      <a:pt x="81" y="67"/>
                    </a:lnTo>
                    <a:lnTo>
                      <a:pt x="81" y="68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2" y="64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6"/>
                    </a:lnTo>
                    <a:lnTo>
                      <a:pt x="68" y="13"/>
                    </a:lnTo>
                    <a:lnTo>
                      <a:pt x="67" y="13"/>
                    </a:lnTo>
                    <a:lnTo>
                      <a:pt x="40" y="65"/>
                    </a:lnTo>
                    <a:lnTo>
                      <a:pt x="38" y="65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6" y="58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7" y="62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3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59"/>
                    </a:lnTo>
                    <a:lnTo>
                      <a:pt x="9" y="58"/>
                    </a:lnTo>
                    <a:lnTo>
                      <a:pt x="10" y="57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0"/>
                    </a:lnTo>
                    <a:close/>
                    <a:moveTo>
                      <a:pt x="112" y="42"/>
                    </a:moveTo>
                    <a:lnTo>
                      <a:pt x="114" y="36"/>
                    </a:lnTo>
                    <a:lnTo>
                      <a:pt x="114" y="35"/>
                    </a:lnTo>
                    <a:lnTo>
                      <a:pt x="114" y="33"/>
                    </a:lnTo>
                    <a:lnTo>
                      <a:pt x="112" y="32"/>
                    </a:lnTo>
                    <a:lnTo>
                      <a:pt x="111" y="30"/>
                    </a:lnTo>
                    <a:lnTo>
                      <a:pt x="110" y="30"/>
                    </a:lnTo>
                    <a:lnTo>
                      <a:pt x="109" y="29"/>
                    </a:lnTo>
                    <a:lnTo>
                      <a:pt x="108" y="29"/>
                    </a:lnTo>
                    <a:lnTo>
                      <a:pt x="106" y="29"/>
                    </a:lnTo>
                    <a:lnTo>
                      <a:pt x="105" y="29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3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1" y="38"/>
                    </a:lnTo>
                    <a:lnTo>
                      <a:pt x="92" y="36"/>
                    </a:lnTo>
                    <a:lnTo>
                      <a:pt x="92" y="35"/>
                    </a:lnTo>
                    <a:lnTo>
                      <a:pt x="93" y="33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9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100" y="27"/>
                    </a:lnTo>
                    <a:lnTo>
                      <a:pt x="103" y="27"/>
                    </a:lnTo>
                    <a:lnTo>
                      <a:pt x="104" y="27"/>
                    </a:lnTo>
                    <a:lnTo>
                      <a:pt x="106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9"/>
                    </a:lnTo>
                    <a:lnTo>
                      <a:pt x="117" y="30"/>
                    </a:lnTo>
                    <a:lnTo>
                      <a:pt x="119" y="32"/>
                    </a:lnTo>
                    <a:lnTo>
                      <a:pt x="120" y="33"/>
                    </a:lnTo>
                    <a:lnTo>
                      <a:pt x="121" y="34"/>
                    </a:lnTo>
                    <a:lnTo>
                      <a:pt x="121" y="36"/>
                    </a:lnTo>
                    <a:lnTo>
                      <a:pt x="121" y="39"/>
                    </a:lnTo>
                    <a:lnTo>
                      <a:pt x="121" y="41"/>
                    </a:lnTo>
                    <a:lnTo>
                      <a:pt x="121" y="44"/>
                    </a:lnTo>
                    <a:lnTo>
                      <a:pt x="120" y="62"/>
                    </a:lnTo>
                    <a:lnTo>
                      <a:pt x="120" y="63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20" y="67"/>
                    </a:lnTo>
                    <a:lnTo>
                      <a:pt x="120" y="67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7" y="67"/>
                    </a:lnTo>
                    <a:lnTo>
                      <a:pt x="127" y="69"/>
                    </a:lnTo>
                    <a:lnTo>
                      <a:pt x="125" y="70"/>
                    </a:lnTo>
                    <a:lnTo>
                      <a:pt x="122" y="71"/>
                    </a:lnTo>
                    <a:lnTo>
                      <a:pt x="121" y="71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70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2" y="69"/>
                    </a:lnTo>
                    <a:lnTo>
                      <a:pt x="112" y="68"/>
                    </a:lnTo>
                    <a:lnTo>
                      <a:pt x="111" y="67"/>
                    </a:lnTo>
                    <a:lnTo>
                      <a:pt x="111" y="65"/>
                    </a:lnTo>
                    <a:lnTo>
                      <a:pt x="108" y="68"/>
                    </a:lnTo>
                    <a:lnTo>
                      <a:pt x="104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68"/>
                    </a:lnTo>
                    <a:lnTo>
                      <a:pt x="90" y="65"/>
                    </a:lnTo>
                    <a:lnTo>
                      <a:pt x="90" y="64"/>
                    </a:lnTo>
                    <a:lnTo>
                      <a:pt x="88" y="62"/>
                    </a:lnTo>
                    <a:lnTo>
                      <a:pt x="87" y="61"/>
                    </a:lnTo>
                    <a:lnTo>
                      <a:pt x="88" y="58"/>
                    </a:lnTo>
                    <a:lnTo>
                      <a:pt x="90" y="57"/>
                    </a:lnTo>
                    <a:lnTo>
                      <a:pt x="90" y="54"/>
                    </a:lnTo>
                    <a:lnTo>
                      <a:pt x="91" y="53"/>
                    </a:lnTo>
                    <a:lnTo>
                      <a:pt x="93" y="52"/>
                    </a:lnTo>
                    <a:lnTo>
                      <a:pt x="94" y="51"/>
                    </a:lnTo>
                    <a:lnTo>
                      <a:pt x="97" y="50"/>
                    </a:lnTo>
                    <a:lnTo>
                      <a:pt x="98" y="48"/>
                    </a:lnTo>
                    <a:lnTo>
                      <a:pt x="99" y="47"/>
                    </a:lnTo>
                    <a:lnTo>
                      <a:pt x="100" y="47"/>
                    </a:lnTo>
                    <a:lnTo>
                      <a:pt x="103" y="46"/>
                    </a:lnTo>
                    <a:lnTo>
                      <a:pt x="105" y="46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11" y="44"/>
                    </a:lnTo>
                    <a:lnTo>
                      <a:pt x="112" y="42"/>
                    </a:lnTo>
                    <a:close/>
                    <a:moveTo>
                      <a:pt x="97" y="59"/>
                    </a:moveTo>
                    <a:lnTo>
                      <a:pt x="97" y="61"/>
                    </a:lnTo>
                    <a:lnTo>
                      <a:pt x="97" y="62"/>
                    </a:lnTo>
                    <a:lnTo>
                      <a:pt x="97" y="63"/>
                    </a:lnTo>
                    <a:lnTo>
                      <a:pt x="98" y="64"/>
                    </a:lnTo>
                    <a:lnTo>
                      <a:pt x="99" y="65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5"/>
                    </a:lnTo>
                    <a:lnTo>
                      <a:pt x="106" y="65"/>
                    </a:lnTo>
                    <a:lnTo>
                      <a:pt x="108" y="64"/>
                    </a:lnTo>
                    <a:lnTo>
                      <a:pt x="109" y="63"/>
                    </a:lnTo>
                    <a:lnTo>
                      <a:pt x="110" y="62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2" y="45"/>
                    </a:lnTo>
                    <a:lnTo>
                      <a:pt x="109" y="46"/>
                    </a:lnTo>
                    <a:lnTo>
                      <a:pt x="106" y="48"/>
                    </a:lnTo>
                    <a:lnTo>
                      <a:pt x="104" y="50"/>
                    </a:lnTo>
                    <a:lnTo>
                      <a:pt x="102" y="51"/>
                    </a:lnTo>
                    <a:lnTo>
                      <a:pt x="100" y="52"/>
                    </a:lnTo>
                    <a:lnTo>
                      <a:pt x="98" y="54"/>
                    </a:lnTo>
                    <a:lnTo>
                      <a:pt x="97" y="57"/>
                    </a:lnTo>
                    <a:lnTo>
                      <a:pt x="97" y="59"/>
                    </a:lnTo>
                    <a:close/>
                    <a:moveTo>
                      <a:pt x="132" y="42"/>
                    </a:moveTo>
                    <a:lnTo>
                      <a:pt x="133" y="41"/>
                    </a:lnTo>
                    <a:lnTo>
                      <a:pt x="134" y="39"/>
                    </a:lnTo>
                    <a:lnTo>
                      <a:pt x="137" y="38"/>
                    </a:lnTo>
                    <a:lnTo>
                      <a:pt x="138" y="35"/>
                    </a:lnTo>
                    <a:lnTo>
                      <a:pt x="140" y="34"/>
                    </a:lnTo>
                    <a:lnTo>
                      <a:pt x="141" y="33"/>
                    </a:lnTo>
                    <a:lnTo>
                      <a:pt x="144" y="32"/>
                    </a:lnTo>
                    <a:lnTo>
                      <a:pt x="145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5" y="30"/>
                    </a:lnTo>
                    <a:lnTo>
                      <a:pt x="156" y="30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1" y="33"/>
                    </a:lnTo>
                    <a:lnTo>
                      <a:pt x="163" y="33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7" y="36"/>
                    </a:lnTo>
                    <a:lnTo>
                      <a:pt x="167" y="38"/>
                    </a:lnTo>
                    <a:lnTo>
                      <a:pt x="168" y="40"/>
                    </a:lnTo>
                    <a:lnTo>
                      <a:pt x="168" y="41"/>
                    </a:lnTo>
                    <a:lnTo>
                      <a:pt x="168" y="42"/>
                    </a:lnTo>
                    <a:lnTo>
                      <a:pt x="167" y="42"/>
                    </a:lnTo>
                    <a:lnTo>
                      <a:pt x="166" y="44"/>
                    </a:lnTo>
                    <a:lnTo>
                      <a:pt x="164" y="44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2" y="45"/>
                    </a:lnTo>
                    <a:lnTo>
                      <a:pt x="161" y="45"/>
                    </a:lnTo>
                    <a:lnTo>
                      <a:pt x="160" y="44"/>
                    </a:lnTo>
                    <a:lnTo>
                      <a:pt x="158" y="41"/>
                    </a:lnTo>
                    <a:lnTo>
                      <a:pt x="158" y="39"/>
                    </a:lnTo>
                    <a:lnTo>
                      <a:pt x="157" y="38"/>
                    </a:lnTo>
                    <a:lnTo>
                      <a:pt x="157" y="36"/>
                    </a:lnTo>
                    <a:lnTo>
                      <a:pt x="157" y="36"/>
                    </a:lnTo>
                    <a:lnTo>
                      <a:pt x="157" y="35"/>
                    </a:lnTo>
                    <a:lnTo>
                      <a:pt x="157" y="35"/>
                    </a:lnTo>
                    <a:lnTo>
                      <a:pt x="156" y="34"/>
                    </a:lnTo>
                    <a:lnTo>
                      <a:pt x="156" y="34"/>
                    </a:lnTo>
                    <a:lnTo>
                      <a:pt x="155" y="34"/>
                    </a:lnTo>
                    <a:lnTo>
                      <a:pt x="154" y="34"/>
                    </a:lnTo>
                    <a:lnTo>
                      <a:pt x="154" y="34"/>
                    </a:lnTo>
                    <a:lnTo>
                      <a:pt x="152" y="34"/>
                    </a:lnTo>
                    <a:lnTo>
                      <a:pt x="151" y="34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6" y="34"/>
                    </a:lnTo>
                    <a:lnTo>
                      <a:pt x="144" y="35"/>
                    </a:lnTo>
                    <a:lnTo>
                      <a:pt x="143" y="36"/>
                    </a:lnTo>
                    <a:lnTo>
                      <a:pt x="141" y="38"/>
                    </a:lnTo>
                    <a:lnTo>
                      <a:pt x="140" y="40"/>
                    </a:lnTo>
                    <a:lnTo>
                      <a:pt x="139" y="41"/>
                    </a:lnTo>
                    <a:lnTo>
                      <a:pt x="138" y="44"/>
                    </a:lnTo>
                    <a:lnTo>
                      <a:pt x="138" y="45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3"/>
                    </a:lnTo>
                    <a:lnTo>
                      <a:pt x="138" y="56"/>
                    </a:lnTo>
                    <a:lnTo>
                      <a:pt x="139" y="59"/>
                    </a:lnTo>
                    <a:lnTo>
                      <a:pt x="140" y="62"/>
                    </a:lnTo>
                    <a:lnTo>
                      <a:pt x="143" y="64"/>
                    </a:lnTo>
                    <a:lnTo>
                      <a:pt x="145" y="65"/>
                    </a:lnTo>
                    <a:lnTo>
                      <a:pt x="148" y="67"/>
                    </a:lnTo>
                    <a:lnTo>
                      <a:pt x="151" y="68"/>
                    </a:lnTo>
                    <a:lnTo>
                      <a:pt x="154" y="68"/>
                    </a:lnTo>
                    <a:lnTo>
                      <a:pt x="156" y="67"/>
                    </a:lnTo>
                    <a:lnTo>
                      <a:pt x="157" y="67"/>
                    </a:lnTo>
                    <a:lnTo>
                      <a:pt x="160" y="65"/>
                    </a:lnTo>
                    <a:lnTo>
                      <a:pt x="161" y="64"/>
                    </a:lnTo>
                    <a:lnTo>
                      <a:pt x="162" y="63"/>
                    </a:lnTo>
                    <a:lnTo>
                      <a:pt x="164" y="62"/>
                    </a:lnTo>
                    <a:lnTo>
                      <a:pt x="166" y="61"/>
                    </a:lnTo>
                    <a:lnTo>
                      <a:pt x="167" y="62"/>
                    </a:lnTo>
                    <a:lnTo>
                      <a:pt x="163" y="67"/>
                    </a:lnTo>
                    <a:lnTo>
                      <a:pt x="158" y="70"/>
                    </a:lnTo>
                    <a:lnTo>
                      <a:pt x="154" y="73"/>
                    </a:lnTo>
                    <a:lnTo>
                      <a:pt x="148" y="73"/>
                    </a:lnTo>
                    <a:lnTo>
                      <a:pt x="145" y="73"/>
                    </a:lnTo>
                    <a:lnTo>
                      <a:pt x="143" y="73"/>
                    </a:lnTo>
                    <a:lnTo>
                      <a:pt x="140" y="73"/>
                    </a:lnTo>
                    <a:lnTo>
                      <a:pt x="138" y="71"/>
                    </a:lnTo>
                    <a:lnTo>
                      <a:pt x="137" y="69"/>
                    </a:lnTo>
                    <a:lnTo>
                      <a:pt x="134" y="68"/>
                    </a:lnTo>
                    <a:lnTo>
                      <a:pt x="133" y="65"/>
                    </a:lnTo>
                    <a:lnTo>
                      <a:pt x="131" y="62"/>
                    </a:lnTo>
                    <a:lnTo>
                      <a:pt x="129" y="59"/>
                    </a:lnTo>
                    <a:lnTo>
                      <a:pt x="129" y="57"/>
                    </a:lnTo>
                    <a:lnTo>
                      <a:pt x="129" y="54"/>
                    </a:lnTo>
                    <a:lnTo>
                      <a:pt x="131" y="52"/>
                    </a:lnTo>
                    <a:lnTo>
                      <a:pt x="131" y="48"/>
                    </a:lnTo>
                    <a:lnTo>
                      <a:pt x="131" y="46"/>
                    </a:lnTo>
                    <a:lnTo>
                      <a:pt x="131" y="45"/>
                    </a:lnTo>
                    <a:lnTo>
                      <a:pt x="132" y="42"/>
                    </a:lnTo>
                    <a:close/>
                    <a:moveTo>
                      <a:pt x="179" y="67"/>
                    </a:moveTo>
                    <a:lnTo>
                      <a:pt x="180" y="44"/>
                    </a:lnTo>
                    <a:lnTo>
                      <a:pt x="180" y="41"/>
                    </a:lnTo>
                    <a:lnTo>
                      <a:pt x="180" y="40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39"/>
                    </a:lnTo>
                    <a:lnTo>
                      <a:pt x="175" y="39"/>
                    </a:lnTo>
                    <a:lnTo>
                      <a:pt x="174" y="39"/>
                    </a:lnTo>
                    <a:lnTo>
                      <a:pt x="173" y="39"/>
                    </a:lnTo>
                    <a:lnTo>
                      <a:pt x="173" y="38"/>
                    </a:lnTo>
                    <a:lnTo>
                      <a:pt x="175" y="36"/>
                    </a:lnTo>
                    <a:lnTo>
                      <a:pt x="179" y="35"/>
                    </a:lnTo>
                    <a:lnTo>
                      <a:pt x="184" y="34"/>
                    </a:lnTo>
                    <a:lnTo>
                      <a:pt x="189" y="33"/>
                    </a:lnTo>
                    <a:lnTo>
                      <a:pt x="189" y="34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6" y="69"/>
                    </a:lnTo>
                    <a:lnTo>
                      <a:pt x="186" y="69"/>
                    </a:lnTo>
                    <a:lnTo>
                      <a:pt x="187" y="70"/>
                    </a:lnTo>
                    <a:lnTo>
                      <a:pt x="187" y="71"/>
                    </a:lnTo>
                    <a:lnTo>
                      <a:pt x="187" y="73"/>
                    </a:lnTo>
                    <a:lnTo>
                      <a:pt x="187" y="74"/>
                    </a:lnTo>
                    <a:lnTo>
                      <a:pt x="189" y="75"/>
                    </a:lnTo>
                    <a:lnTo>
                      <a:pt x="190" y="75"/>
                    </a:lnTo>
                    <a:lnTo>
                      <a:pt x="191" y="75"/>
                    </a:lnTo>
                    <a:lnTo>
                      <a:pt x="193" y="75"/>
                    </a:lnTo>
                    <a:lnTo>
                      <a:pt x="193" y="76"/>
                    </a:lnTo>
                    <a:lnTo>
                      <a:pt x="170" y="75"/>
                    </a:lnTo>
                    <a:lnTo>
                      <a:pt x="170" y="74"/>
                    </a:lnTo>
                    <a:lnTo>
                      <a:pt x="172" y="74"/>
                    </a:lnTo>
                    <a:lnTo>
                      <a:pt x="173" y="74"/>
                    </a:lnTo>
                    <a:lnTo>
                      <a:pt x="174" y="74"/>
                    </a:lnTo>
                    <a:lnTo>
                      <a:pt x="175" y="74"/>
                    </a:lnTo>
                    <a:lnTo>
                      <a:pt x="176" y="74"/>
                    </a:lnTo>
                    <a:lnTo>
                      <a:pt x="176" y="73"/>
                    </a:lnTo>
                    <a:lnTo>
                      <a:pt x="178" y="73"/>
                    </a:lnTo>
                    <a:lnTo>
                      <a:pt x="178" y="71"/>
                    </a:lnTo>
                    <a:lnTo>
                      <a:pt x="178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7"/>
                    </a:lnTo>
                    <a:close/>
                    <a:moveTo>
                      <a:pt x="185" y="11"/>
                    </a:moveTo>
                    <a:lnTo>
                      <a:pt x="186" y="11"/>
                    </a:lnTo>
                    <a:lnTo>
                      <a:pt x="187" y="11"/>
                    </a:lnTo>
                    <a:lnTo>
                      <a:pt x="187" y="12"/>
                    </a:lnTo>
                    <a:lnTo>
                      <a:pt x="189" y="12"/>
                    </a:lnTo>
                    <a:lnTo>
                      <a:pt x="190" y="13"/>
                    </a:lnTo>
                    <a:lnTo>
                      <a:pt x="190" y="15"/>
                    </a:lnTo>
                    <a:lnTo>
                      <a:pt x="190" y="16"/>
                    </a:lnTo>
                    <a:lnTo>
                      <a:pt x="190" y="17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19"/>
                    </a:lnTo>
                    <a:lnTo>
                      <a:pt x="189" y="19"/>
                    </a:lnTo>
                    <a:lnTo>
                      <a:pt x="187" y="21"/>
                    </a:lnTo>
                    <a:lnTo>
                      <a:pt x="187" y="21"/>
                    </a:lnTo>
                    <a:lnTo>
                      <a:pt x="186" y="22"/>
                    </a:lnTo>
                    <a:lnTo>
                      <a:pt x="185" y="22"/>
                    </a:lnTo>
                    <a:lnTo>
                      <a:pt x="184" y="21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8"/>
                    </a:lnTo>
                    <a:lnTo>
                      <a:pt x="180" y="18"/>
                    </a:lnTo>
                    <a:lnTo>
                      <a:pt x="180" y="17"/>
                    </a:lnTo>
                    <a:lnTo>
                      <a:pt x="180" y="17"/>
                    </a:lnTo>
                    <a:lnTo>
                      <a:pt x="180" y="16"/>
                    </a:lnTo>
                    <a:lnTo>
                      <a:pt x="180" y="15"/>
                    </a:lnTo>
                    <a:lnTo>
                      <a:pt x="180" y="13"/>
                    </a:lnTo>
                    <a:lnTo>
                      <a:pt x="180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5" y="11"/>
                    </a:lnTo>
                    <a:close/>
                    <a:moveTo>
                      <a:pt x="199" y="40"/>
                    </a:moveTo>
                    <a:lnTo>
                      <a:pt x="199" y="38"/>
                    </a:lnTo>
                    <a:lnTo>
                      <a:pt x="201" y="38"/>
                    </a:lnTo>
                    <a:lnTo>
                      <a:pt x="202" y="38"/>
                    </a:lnTo>
                    <a:lnTo>
                      <a:pt x="203" y="38"/>
                    </a:lnTo>
                    <a:lnTo>
                      <a:pt x="204" y="38"/>
                    </a:lnTo>
                    <a:lnTo>
                      <a:pt x="205" y="38"/>
                    </a:lnTo>
                    <a:lnTo>
                      <a:pt x="207" y="36"/>
                    </a:lnTo>
                    <a:lnTo>
                      <a:pt x="207" y="36"/>
                    </a:lnTo>
                    <a:lnTo>
                      <a:pt x="208" y="36"/>
                    </a:lnTo>
                    <a:lnTo>
                      <a:pt x="209" y="35"/>
                    </a:lnTo>
                    <a:lnTo>
                      <a:pt x="210" y="35"/>
                    </a:lnTo>
                    <a:lnTo>
                      <a:pt x="212" y="35"/>
                    </a:lnTo>
                    <a:lnTo>
                      <a:pt x="213" y="34"/>
                    </a:lnTo>
                    <a:lnTo>
                      <a:pt x="214" y="34"/>
                    </a:lnTo>
                    <a:lnTo>
                      <a:pt x="214" y="42"/>
                    </a:lnTo>
                    <a:lnTo>
                      <a:pt x="216" y="41"/>
                    </a:lnTo>
                    <a:lnTo>
                      <a:pt x="218" y="40"/>
                    </a:lnTo>
                    <a:lnTo>
                      <a:pt x="220" y="39"/>
                    </a:lnTo>
                    <a:lnTo>
                      <a:pt x="221" y="38"/>
                    </a:lnTo>
                    <a:lnTo>
                      <a:pt x="222" y="36"/>
                    </a:lnTo>
                    <a:lnTo>
                      <a:pt x="224" y="36"/>
                    </a:lnTo>
                    <a:lnTo>
                      <a:pt x="226" y="35"/>
                    </a:lnTo>
                    <a:lnTo>
                      <a:pt x="227" y="35"/>
                    </a:lnTo>
                    <a:lnTo>
                      <a:pt x="228" y="35"/>
                    </a:lnTo>
                    <a:lnTo>
                      <a:pt x="231" y="36"/>
                    </a:lnTo>
                    <a:lnTo>
                      <a:pt x="232" y="38"/>
                    </a:lnTo>
                    <a:lnTo>
                      <a:pt x="233" y="39"/>
                    </a:lnTo>
                    <a:lnTo>
                      <a:pt x="234" y="40"/>
                    </a:lnTo>
                    <a:lnTo>
                      <a:pt x="236" y="41"/>
                    </a:lnTo>
                    <a:lnTo>
                      <a:pt x="237" y="42"/>
                    </a:lnTo>
                    <a:lnTo>
                      <a:pt x="238" y="44"/>
                    </a:lnTo>
                    <a:lnTo>
                      <a:pt x="238" y="45"/>
                    </a:lnTo>
                    <a:lnTo>
                      <a:pt x="238" y="47"/>
                    </a:lnTo>
                    <a:lnTo>
                      <a:pt x="237" y="48"/>
                    </a:lnTo>
                    <a:lnTo>
                      <a:pt x="237" y="51"/>
                    </a:lnTo>
                    <a:lnTo>
                      <a:pt x="236" y="73"/>
                    </a:lnTo>
                    <a:lnTo>
                      <a:pt x="236" y="74"/>
                    </a:lnTo>
                    <a:lnTo>
                      <a:pt x="237" y="74"/>
                    </a:lnTo>
                    <a:lnTo>
                      <a:pt x="237" y="75"/>
                    </a:lnTo>
                    <a:lnTo>
                      <a:pt x="237" y="76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7" y="77"/>
                    </a:lnTo>
                    <a:lnTo>
                      <a:pt x="238" y="79"/>
                    </a:lnTo>
                    <a:lnTo>
                      <a:pt x="239" y="79"/>
                    </a:lnTo>
                    <a:lnTo>
                      <a:pt x="240" y="79"/>
                    </a:lnTo>
                    <a:lnTo>
                      <a:pt x="240" y="79"/>
                    </a:lnTo>
                    <a:lnTo>
                      <a:pt x="242" y="79"/>
                    </a:lnTo>
                    <a:lnTo>
                      <a:pt x="242" y="80"/>
                    </a:lnTo>
                    <a:lnTo>
                      <a:pt x="222" y="79"/>
                    </a:lnTo>
                    <a:lnTo>
                      <a:pt x="222" y="77"/>
                    </a:lnTo>
                    <a:lnTo>
                      <a:pt x="224" y="77"/>
                    </a:lnTo>
                    <a:lnTo>
                      <a:pt x="225" y="77"/>
                    </a:lnTo>
                    <a:lnTo>
                      <a:pt x="226" y="77"/>
                    </a:lnTo>
                    <a:lnTo>
                      <a:pt x="227" y="76"/>
                    </a:lnTo>
                    <a:lnTo>
                      <a:pt x="227" y="75"/>
                    </a:lnTo>
                    <a:lnTo>
                      <a:pt x="228" y="74"/>
                    </a:lnTo>
                    <a:lnTo>
                      <a:pt x="228" y="71"/>
                    </a:lnTo>
                    <a:lnTo>
                      <a:pt x="228" y="70"/>
                    </a:lnTo>
                    <a:lnTo>
                      <a:pt x="230" y="50"/>
                    </a:lnTo>
                    <a:lnTo>
                      <a:pt x="230" y="46"/>
                    </a:lnTo>
                    <a:lnTo>
                      <a:pt x="228" y="44"/>
                    </a:lnTo>
                    <a:lnTo>
                      <a:pt x="227" y="41"/>
                    </a:lnTo>
                    <a:lnTo>
                      <a:pt x="224" y="41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216" y="45"/>
                    </a:lnTo>
                    <a:lnTo>
                      <a:pt x="213" y="46"/>
                    </a:lnTo>
                    <a:lnTo>
                      <a:pt x="212" y="73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212" y="75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5" y="77"/>
                    </a:lnTo>
                    <a:lnTo>
                      <a:pt x="216" y="77"/>
                    </a:lnTo>
                    <a:lnTo>
                      <a:pt x="218" y="77"/>
                    </a:lnTo>
                    <a:lnTo>
                      <a:pt x="218" y="79"/>
                    </a:lnTo>
                    <a:lnTo>
                      <a:pt x="198" y="77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201" y="76"/>
                    </a:lnTo>
                    <a:lnTo>
                      <a:pt x="201" y="76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3" y="74"/>
                    </a:lnTo>
                    <a:lnTo>
                      <a:pt x="203" y="71"/>
                    </a:lnTo>
                    <a:lnTo>
                      <a:pt x="203" y="70"/>
                    </a:lnTo>
                    <a:lnTo>
                      <a:pt x="204" y="47"/>
                    </a:lnTo>
                    <a:lnTo>
                      <a:pt x="205" y="46"/>
                    </a:lnTo>
                    <a:lnTo>
                      <a:pt x="205" y="44"/>
                    </a:lnTo>
                    <a:lnTo>
                      <a:pt x="205" y="42"/>
                    </a:lnTo>
                    <a:lnTo>
                      <a:pt x="205" y="42"/>
                    </a:lnTo>
                    <a:lnTo>
                      <a:pt x="204" y="41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3" y="40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201" y="40"/>
                    </a:lnTo>
                    <a:lnTo>
                      <a:pt x="199" y="40"/>
                    </a:lnTo>
                    <a:close/>
                    <a:moveTo>
                      <a:pt x="250" y="71"/>
                    </a:moveTo>
                    <a:lnTo>
                      <a:pt x="253" y="42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8" y="39"/>
                    </a:lnTo>
                    <a:lnTo>
                      <a:pt x="249" y="39"/>
                    </a:lnTo>
                    <a:lnTo>
                      <a:pt x="249" y="39"/>
                    </a:lnTo>
                    <a:lnTo>
                      <a:pt x="249" y="38"/>
                    </a:lnTo>
                    <a:lnTo>
                      <a:pt x="249" y="39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0" y="39"/>
                    </a:lnTo>
                    <a:lnTo>
                      <a:pt x="251" y="38"/>
                    </a:lnTo>
                    <a:lnTo>
                      <a:pt x="253" y="36"/>
                    </a:lnTo>
                    <a:lnTo>
                      <a:pt x="254" y="34"/>
                    </a:lnTo>
                    <a:lnTo>
                      <a:pt x="255" y="33"/>
                    </a:lnTo>
                    <a:lnTo>
                      <a:pt x="257" y="32"/>
                    </a:lnTo>
                    <a:lnTo>
                      <a:pt x="259" y="29"/>
                    </a:lnTo>
                    <a:lnTo>
                      <a:pt x="260" y="28"/>
                    </a:lnTo>
                    <a:lnTo>
                      <a:pt x="261" y="27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27"/>
                    </a:lnTo>
                    <a:lnTo>
                      <a:pt x="262" y="28"/>
                    </a:lnTo>
                    <a:lnTo>
                      <a:pt x="261" y="39"/>
                    </a:lnTo>
                    <a:lnTo>
                      <a:pt x="271" y="40"/>
                    </a:lnTo>
                    <a:lnTo>
                      <a:pt x="271" y="44"/>
                    </a:lnTo>
                    <a:lnTo>
                      <a:pt x="261" y="42"/>
                    </a:lnTo>
                    <a:lnTo>
                      <a:pt x="259" y="70"/>
                    </a:lnTo>
                    <a:lnTo>
                      <a:pt x="259" y="74"/>
                    </a:lnTo>
                    <a:lnTo>
                      <a:pt x="260" y="76"/>
                    </a:lnTo>
                    <a:lnTo>
                      <a:pt x="261" y="77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66" y="79"/>
                    </a:lnTo>
                    <a:lnTo>
                      <a:pt x="266" y="77"/>
                    </a:lnTo>
                    <a:lnTo>
                      <a:pt x="267" y="77"/>
                    </a:lnTo>
                    <a:lnTo>
                      <a:pt x="268" y="76"/>
                    </a:lnTo>
                    <a:lnTo>
                      <a:pt x="268" y="76"/>
                    </a:lnTo>
                    <a:lnTo>
                      <a:pt x="269" y="75"/>
                    </a:lnTo>
                    <a:lnTo>
                      <a:pt x="271" y="76"/>
                    </a:lnTo>
                    <a:lnTo>
                      <a:pt x="269" y="77"/>
                    </a:lnTo>
                    <a:lnTo>
                      <a:pt x="268" y="79"/>
                    </a:lnTo>
                    <a:lnTo>
                      <a:pt x="267" y="81"/>
                    </a:lnTo>
                    <a:lnTo>
                      <a:pt x="266" y="82"/>
                    </a:lnTo>
                    <a:lnTo>
                      <a:pt x="265" y="82"/>
                    </a:lnTo>
                    <a:lnTo>
                      <a:pt x="262" y="81"/>
                    </a:lnTo>
                    <a:lnTo>
                      <a:pt x="261" y="81"/>
                    </a:lnTo>
                    <a:lnTo>
                      <a:pt x="260" y="81"/>
                    </a:lnTo>
                    <a:lnTo>
                      <a:pt x="256" y="81"/>
                    </a:lnTo>
                    <a:lnTo>
                      <a:pt x="253" y="79"/>
                    </a:lnTo>
                    <a:lnTo>
                      <a:pt x="251" y="76"/>
                    </a:lnTo>
                    <a:lnTo>
                      <a:pt x="250" y="71"/>
                    </a:lnTo>
                    <a:close/>
                    <a:moveTo>
                      <a:pt x="274" y="62"/>
                    </a:moveTo>
                    <a:lnTo>
                      <a:pt x="274" y="59"/>
                    </a:lnTo>
                    <a:lnTo>
                      <a:pt x="274" y="57"/>
                    </a:lnTo>
                    <a:lnTo>
                      <a:pt x="274" y="56"/>
                    </a:lnTo>
                    <a:lnTo>
                      <a:pt x="276" y="53"/>
                    </a:lnTo>
                    <a:lnTo>
                      <a:pt x="276" y="51"/>
                    </a:lnTo>
                    <a:lnTo>
                      <a:pt x="278" y="50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2" y="45"/>
                    </a:lnTo>
                    <a:lnTo>
                      <a:pt x="283" y="44"/>
                    </a:lnTo>
                    <a:lnTo>
                      <a:pt x="285" y="44"/>
                    </a:lnTo>
                    <a:lnTo>
                      <a:pt x="286" y="42"/>
                    </a:lnTo>
                    <a:lnTo>
                      <a:pt x="289" y="41"/>
                    </a:lnTo>
                    <a:lnTo>
                      <a:pt x="291" y="41"/>
                    </a:lnTo>
                    <a:lnTo>
                      <a:pt x="294" y="40"/>
                    </a:lnTo>
                    <a:lnTo>
                      <a:pt x="296" y="40"/>
                    </a:lnTo>
                    <a:lnTo>
                      <a:pt x="300" y="41"/>
                    </a:lnTo>
                    <a:lnTo>
                      <a:pt x="303" y="42"/>
                    </a:lnTo>
                    <a:lnTo>
                      <a:pt x="307" y="44"/>
                    </a:lnTo>
                    <a:lnTo>
                      <a:pt x="309" y="46"/>
                    </a:lnTo>
                    <a:lnTo>
                      <a:pt x="312" y="48"/>
                    </a:lnTo>
                    <a:lnTo>
                      <a:pt x="314" y="51"/>
                    </a:lnTo>
                    <a:lnTo>
                      <a:pt x="315" y="53"/>
                    </a:lnTo>
                    <a:lnTo>
                      <a:pt x="315" y="56"/>
                    </a:lnTo>
                    <a:lnTo>
                      <a:pt x="315" y="58"/>
                    </a:lnTo>
                    <a:lnTo>
                      <a:pt x="317" y="61"/>
                    </a:lnTo>
                    <a:lnTo>
                      <a:pt x="317" y="63"/>
                    </a:lnTo>
                    <a:lnTo>
                      <a:pt x="317" y="65"/>
                    </a:lnTo>
                    <a:lnTo>
                      <a:pt x="317" y="68"/>
                    </a:lnTo>
                    <a:lnTo>
                      <a:pt x="315" y="69"/>
                    </a:lnTo>
                    <a:lnTo>
                      <a:pt x="314" y="71"/>
                    </a:lnTo>
                    <a:lnTo>
                      <a:pt x="313" y="74"/>
                    </a:lnTo>
                    <a:lnTo>
                      <a:pt x="312" y="76"/>
                    </a:lnTo>
                    <a:lnTo>
                      <a:pt x="311" y="77"/>
                    </a:lnTo>
                    <a:lnTo>
                      <a:pt x="309" y="80"/>
                    </a:lnTo>
                    <a:lnTo>
                      <a:pt x="307" y="82"/>
                    </a:lnTo>
                    <a:lnTo>
                      <a:pt x="304" y="83"/>
                    </a:lnTo>
                    <a:lnTo>
                      <a:pt x="301" y="85"/>
                    </a:lnTo>
                    <a:lnTo>
                      <a:pt x="297" y="85"/>
                    </a:lnTo>
                    <a:lnTo>
                      <a:pt x="294" y="83"/>
                    </a:lnTo>
                    <a:lnTo>
                      <a:pt x="291" y="83"/>
                    </a:lnTo>
                    <a:lnTo>
                      <a:pt x="289" y="83"/>
                    </a:lnTo>
                    <a:lnTo>
                      <a:pt x="286" y="83"/>
                    </a:lnTo>
                    <a:lnTo>
                      <a:pt x="284" y="82"/>
                    </a:lnTo>
                    <a:lnTo>
                      <a:pt x="282" y="81"/>
                    </a:lnTo>
                    <a:lnTo>
                      <a:pt x="280" y="79"/>
                    </a:lnTo>
                    <a:lnTo>
                      <a:pt x="278" y="76"/>
                    </a:lnTo>
                    <a:lnTo>
                      <a:pt x="277" y="74"/>
                    </a:lnTo>
                    <a:lnTo>
                      <a:pt x="274" y="71"/>
                    </a:lnTo>
                    <a:lnTo>
                      <a:pt x="274" y="68"/>
                    </a:lnTo>
                    <a:lnTo>
                      <a:pt x="274" y="65"/>
                    </a:lnTo>
                    <a:lnTo>
                      <a:pt x="274" y="62"/>
                    </a:lnTo>
                    <a:close/>
                    <a:moveTo>
                      <a:pt x="283" y="58"/>
                    </a:moveTo>
                    <a:lnTo>
                      <a:pt x="283" y="61"/>
                    </a:lnTo>
                    <a:lnTo>
                      <a:pt x="283" y="63"/>
                    </a:lnTo>
                    <a:lnTo>
                      <a:pt x="283" y="65"/>
                    </a:lnTo>
                    <a:lnTo>
                      <a:pt x="283" y="68"/>
                    </a:lnTo>
                    <a:lnTo>
                      <a:pt x="284" y="70"/>
                    </a:lnTo>
                    <a:lnTo>
                      <a:pt x="285" y="73"/>
                    </a:lnTo>
                    <a:lnTo>
                      <a:pt x="286" y="75"/>
                    </a:lnTo>
                    <a:lnTo>
                      <a:pt x="288" y="77"/>
                    </a:lnTo>
                    <a:lnTo>
                      <a:pt x="290" y="80"/>
                    </a:lnTo>
                    <a:lnTo>
                      <a:pt x="291" y="81"/>
                    </a:lnTo>
                    <a:lnTo>
                      <a:pt x="294" y="82"/>
                    </a:lnTo>
                    <a:lnTo>
                      <a:pt x="295" y="82"/>
                    </a:lnTo>
                    <a:lnTo>
                      <a:pt x="297" y="82"/>
                    </a:lnTo>
                    <a:lnTo>
                      <a:pt x="300" y="82"/>
                    </a:lnTo>
                    <a:lnTo>
                      <a:pt x="301" y="81"/>
                    </a:lnTo>
                    <a:lnTo>
                      <a:pt x="303" y="80"/>
                    </a:lnTo>
                    <a:lnTo>
                      <a:pt x="304" y="77"/>
                    </a:lnTo>
                    <a:lnTo>
                      <a:pt x="306" y="75"/>
                    </a:lnTo>
                    <a:lnTo>
                      <a:pt x="306" y="71"/>
                    </a:lnTo>
                    <a:lnTo>
                      <a:pt x="307" y="67"/>
                    </a:lnTo>
                    <a:lnTo>
                      <a:pt x="307" y="64"/>
                    </a:lnTo>
                    <a:lnTo>
                      <a:pt x="307" y="62"/>
                    </a:lnTo>
                    <a:lnTo>
                      <a:pt x="307" y="59"/>
                    </a:lnTo>
                    <a:lnTo>
                      <a:pt x="307" y="57"/>
                    </a:lnTo>
                    <a:lnTo>
                      <a:pt x="306" y="54"/>
                    </a:lnTo>
                    <a:lnTo>
                      <a:pt x="306" y="52"/>
                    </a:lnTo>
                    <a:lnTo>
                      <a:pt x="304" y="50"/>
                    </a:lnTo>
                    <a:lnTo>
                      <a:pt x="303" y="47"/>
                    </a:lnTo>
                    <a:lnTo>
                      <a:pt x="301" y="46"/>
                    </a:lnTo>
                    <a:lnTo>
                      <a:pt x="300" y="45"/>
                    </a:lnTo>
                    <a:lnTo>
                      <a:pt x="297" y="45"/>
                    </a:lnTo>
                    <a:lnTo>
                      <a:pt x="295" y="44"/>
                    </a:lnTo>
                    <a:lnTo>
                      <a:pt x="292" y="44"/>
                    </a:lnTo>
                    <a:lnTo>
                      <a:pt x="290" y="45"/>
                    </a:lnTo>
                    <a:lnTo>
                      <a:pt x="289" y="46"/>
                    </a:lnTo>
                    <a:lnTo>
                      <a:pt x="286" y="48"/>
                    </a:lnTo>
                    <a:lnTo>
                      <a:pt x="285" y="51"/>
                    </a:lnTo>
                    <a:lnTo>
                      <a:pt x="284" y="53"/>
                    </a:lnTo>
                    <a:lnTo>
                      <a:pt x="283" y="56"/>
                    </a:lnTo>
                    <a:lnTo>
                      <a:pt x="283" y="58"/>
                    </a:lnTo>
                    <a:close/>
                    <a:moveTo>
                      <a:pt x="324" y="54"/>
                    </a:moveTo>
                    <a:lnTo>
                      <a:pt x="325" y="52"/>
                    </a:lnTo>
                    <a:lnTo>
                      <a:pt x="327" y="50"/>
                    </a:lnTo>
                    <a:lnTo>
                      <a:pt x="329" y="48"/>
                    </a:lnTo>
                    <a:lnTo>
                      <a:pt x="330" y="46"/>
                    </a:lnTo>
                    <a:lnTo>
                      <a:pt x="332" y="45"/>
                    </a:lnTo>
                    <a:lnTo>
                      <a:pt x="335" y="45"/>
                    </a:lnTo>
                    <a:lnTo>
                      <a:pt x="337" y="44"/>
                    </a:lnTo>
                    <a:lnTo>
                      <a:pt x="340" y="44"/>
                    </a:lnTo>
                    <a:lnTo>
                      <a:pt x="341" y="44"/>
                    </a:lnTo>
                    <a:lnTo>
                      <a:pt x="342" y="44"/>
                    </a:lnTo>
                    <a:lnTo>
                      <a:pt x="344" y="45"/>
                    </a:lnTo>
                    <a:lnTo>
                      <a:pt x="346" y="45"/>
                    </a:lnTo>
                    <a:lnTo>
                      <a:pt x="347" y="46"/>
                    </a:lnTo>
                    <a:lnTo>
                      <a:pt x="347" y="46"/>
                    </a:lnTo>
                    <a:lnTo>
                      <a:pt x="348" y="47"/>
                    </a:lnTo>
                    <a:lnTo>
                      <a:pt x="348" y="47"/>
                    </a:lnTo>
                    <a:lnTo>
                      <a:pt x="349" y="47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50" y="46"/>
                    </a:lnTo>
                    <a:lnTo>
                      <a:pt x="352" y="46"/>
                    </a:lnTo>
                    <a:lnTo>
                      <a:pt x="350" y="59"/>
                    </a:lnTo>
                    <a:lnTo>
                      <a:pt x="349" y="59"/>
                    </a:lnTo>
                    <a:lnTo>
                      <a:pt x="348" y="53"/>
                    </a:lnTo>
                    <a:lnTo>
                      <a:pt x="346" y="50"/>
                    </a:lnTo>
                    <a:lnTo>
                      <a:pt x="343" y="47"/>
                    </a:lnTo>
                    <a:lnTo>
                      <a:pt x="340" y="46"/>
                    </a:lnTo>
                    <a:lnTo>
                      <a:pt x="338" y="46"/>
                    </a:lnTo>
                    <a:lnTo>
                      <a:pt x="337" y="46"/>
                    </a:lnTo>
                    <a:lnTo>
                      <a:pt x="336" y="47"/>
                    </a:lnTo>
                    <a:lnTo>
                      <a:pt x="335" y="47"/>
                    </a:lnTo>
                    <a:lnTo>
                      <a:pt x="333" y="48"/>
                    </a:lnTo>
                    <a:lnTo>
                      <a:pt x="333" y="50"/>
                    </a:lnTo>
                    <a:lnTo>
                      <a:pt x="332" y="51"/>
                    </a:lnTo>
                    <a:lnTo>
                      <a:pt x="332" y="52"/>
                    </a:lnTo>
                    <a:lnTo>
                      <a:pt x="332" y="54"/>
                    </a:lnTo>
                    <a:lnTo>
                      <a:pt x="332" y="56"/>
                    </a:lnTo>
                    <a:lnTo>
                      <a:pt x="333" y="57"/>
                    </a:lnTo>
                    <a:lnTo>
                      <a:pt x="335" y="58"/>
                    </a:lnTo>
                    <a:lnTo>
                      <a:pt x="336" y="59"/>
                    </a:lnTo>
                    <a:lnTo>
                      <a:pt x="337" y="61"/>
                    </a:lnTo>
                    <a:lnTo>
                      <a:pt x="340" y="62"/>
                    </a:lnTo>
                    <a:lnTo>
                      <a:pt x="342" y="63"/>
                    </a:lnTo>
                    <a:lnTo>
                      <a:pt x="344" y="65"/>
                    </a:lnTo>
                    <a:lnTo>
                      <a:pt x="347" y="67"/>
                    </a:lnTo>
                    <a:lnTo>
                      <a:pt x="349" y="69"/>
                    </a:lnTo>
                    <a:lnTo>
                      <a:pt x="350" y="70"/>
                    </a:lnTo>
                    <a:lnTo>
                      <a:pt x="352" y="71"/>
                    </a:lnTo>
                    <a:lnTo>
                      <a:pt x="353" y="74"/>
                    </a:lnTo>
                    <a:lnTo>
                      <a:pt x="353" y="75"/>
                    </a:lnTo>
                    <a:lnTo>
                      <a:pt x="353" y="77"/>
                    </a:lnTo>
                    <a:lnTo>
                      <a:pt x="353" y="79"/>
                    </a:lnTo>
                    <a:lnTo>
                      <a:pt x="352" y="81"/>
                    </a:lnTo>
                    <a:lnTo>
                      <a:pt x="350" y="82"/>
                    </a:lnTo>
                    <a:lnTo>
                      <a:pt x="349" y="83"/>
                    </a:lnTo>
                    <a:lnTo>
                      <a:pt x="349" y="85"/>
                    </a:lnTo>
                    <a:lnTo>
                      <a:pt x="348" y="86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3" y="87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38" y="87"/>
                    </a:lnTo>
                    <a:lnTo>
                      <a:pt x="337" y="87"/>
                    </a:lnTo>
                    <a:lnTo>
                      <a:pt x="335" y="87"/>
                    </a:lnTo>
                    <a:lnTo>
                      <a:pt x="333" y="87"/>
                    </a:lnTo>
                    <a:lnTo>
                      <a:pt x="331" y="87"/>
                    </a:lnTo>
                    <a:lnTo>
                      <a:pt x="330" y="87"/>
                    </a:lnTo>
                    <a:lnTo>
                      <a:pt x="329" y="86"/>
                    </a:lnTo>
                    <a:lnTo>
                      <a:pt x="327" y="86"/>
                    </a:lnTo>
                    <a:lnTo>
                      <a:pt x="327" y="86"/>
                    </a:lnTo>
                    <a:lnTo>
                      <a:pt x="326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4" y="86"/>
                    </a:lnTo>
                    <a:lnTo>
                      <a:pt x="324" y="73"/>
                    </a:lnTo>
                    <a:lnTo>
                      <a:pt x="325" y="73"/>
                    </a:lnTo>
                    <a:lnTo>
                      <a:pt x="325" y="74"/>
                    </a:lnTo>
                    <a:lnTo>
                      <a:pt x="326" y="76"/>
                    </a:lnTo>
                    <a:lnTo>
                      <a:pt x="326" y="77"/>
                    </a:lnTo>
                    <a:lnTo>
                      <a:pt x="327" y="79"/>
                    </a:lnTo>
                    <a:lnTo>
                      <a:pt x="327" y="80"/>
                    </a:lnTo>
                    <a:lnTo>
                      <a:pt x="329" y="82"/>
                    </a:lnTo>
                    <a:lnTo>
                      <a:pt x="330" y="83"/>
                    </a:lnTo>
                    <a:lnTo>
                      <a:pt x="331" y="85"/>
                    </a:lnTo>
                    <a:lnTo>
                      <a:pt x="332" y="86"/>
                    </a:lnTo>
                    <a:lnTo>
                      <a:pt x="335" y="86"/>
                    </a:lnTo>
                    <a:lnTo>
                      <a:pt x="336" y="86"/>
                    </a:lnTo>
                    <a:lnTo>
                      <a:pt x="337" y="86"/>
                    </a:lnTo>
                    <a:lnTo>
                      <a:pt x="338" y="86"/>
                    </a:lnTo>
                    <a:lnTo>
                      <a:pt x="341" y="86"/>
                    </a:lnTo>
                    <a:lnTo>
                      <a:pt x="342" y="86"/>
                    </a:lnTo>
                    <a:lnTo>
                      <a:pt x="343" y="85"/>
                    </a:lnTo>
                    <a:lnTo>
                      <a:pt x="344" y="83"/>
                    </a:lnTo>
                    <a:lnTo>
                      <a:pt x="344" y="82"/>
                    </a:lnTo>
                    <a:lnTo>
                      <a:pt x="346" y="81"/>
                    </a:lnTo>
                    <a:lnTo>
                      <a:pt x="346" y="80"/>
                    </a:lnTo>
                    <a:lnTo>
                      <a:pt x="346" y="79"/>
                    </a:lnTo>
                    <a:lnTo>
                      <a:pt x="346" y="77"/>
                    </a:lnTo>
                    <a:lnTo>
                      <a:pt x="344" y="76"/>
                    </a:lnTo>
                    <a:lnTo>
                      <a:pt x="344" y="75"/>
                    </a:lnTo>
                    <a:lnTo>
                      <a:pt x="343" y="74"/>
                    </a:lnTo>
                    <a:lnTo>
                      <a:pt x="342" y="73"/>
                    </a:lnTo>
                    <a:lnTo>
                      <a:pt x="341" y="73"/>
                    </a:lnTo>
                    <a:lnTo>
                      <a:pt x="338" y="71"/>
                    </a:lnTo>
                    <a:lnTo>
                      <a:pt x="338" y="71"/>
                    </a:lnTo>
                    <a:lnTo>
                      <a:pt x="337" y="70"/>
                    </a:lnTo>
                    <a:lnTo>
                      <a:pt x="336" y="70"/>
                    </a:lnTo>
                    <a:lnTo>
                      <a:pt x="335" y="69"/>
                    </a:lnTo>
                    <a:lnTo>
                      <a:pt x="333" y="68"/>
                    </a:lnTo>
                    <a:lnTo>
                      <a:pt x="332" y="67"/>
                    </a:lnTo>
                    <a:lnTo>
                      <a:pt x="330" y="65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27" y="62"/>
                    </a:lnTo>
                    <a:lnTo>
                      <a:pt x="326" y="61"/>
                    </a:lnTo>
                    <a:lnTo>
                      <a:pt x="326" y="59"/>
                    </a:lnTo>
                    <a:lnTo>
                      <a:pt x="325" y="58"/>
                    </a:lnTo>
                    <a:lnTo>
                      <a:pt x="325" y="57"/>
                    </a:lnTo>
                    <a:lnTo>
                      <a:pt x="324" y="56"/>
                    </a:lnTo>
                    <a:lnTo>
                      <a:pt x="324" y="54"/>
                    </a:lnTo>
                    <a:close/>
                    <a:moveTo>
                      <a:pt x="362" y="80"/>
                    </a:moveTo>
                    <a:lnTo>
                      <a:pt x="366" y="36"/>
                    </a:lnTo>
                    <a:lnTo>
                      <a:pt x="366" y="35"/>
                    </a:lnTo>
                    <a:lnTo>
                      <a:pt x="366" y="33"/>
                    </a:lnTo>
                    <a:lnTo>
                      <a:pt x="366" y="32"/>
                    </a:lnTo>
                    <a:lnTo>
                      <a:pt x="365" y="30"/>
                    </a:lnTo>
                    <a:lnTo>
                      <a:pt x="365" y="29"/>
                    </a:lnTo>
                    <a:lnTo>
                      <a:pt x="364" y="29"/>
                    </a:lnTo>
                    <a:lnTo>
                      <a:pt x="362" y="29"/>
                    </a:lnTo>
                    <a:lnTo>
                      <a:pt x="361" y="29"/>
                    </a:lnTo>
                    <a:lnTo>
                      <a:pt x="360" y="29"/>
                    </a:lnTo>
                    <a:lnTo>
                      <a:pt x="360" y="28"/>
                    </a:lnTo>
                    <a:lnTo>
                      <a:pt x="361" y="28"/>
                    </a:lnTo>
                    <a:lnTo>
                      <a:pt x="362" y="27"/>
                    </a:lnTo>
                    <a:lnTo>
                      <a:pt x="365" y="27"/>
                    </a:lnTo>
                    <a:lnTo>
                      <a:pt x="367" y="27"/>
                    </a:lnTo>
                    <a:lnTo>
                      <a:pt x="370" y="25"/>
                    </a:lnTo>
                    <a:lnTo>
                      <a:pt x="371" y="25"/>
                    </a:lnTo>
                    <a:lnTo>
                      <a:pt x="373" y="25"/>
                    </a:lnTo>
                    <a:lnTo>
                      <a:pt x="375" y="24"/>
                    </a:lnTo>
                    <a:lnTo>
                      <a:pt x="372" y="54"/>
                    </a:lnTo>
                    <a:lnTo>
                      <a:pt x="373" y="54"/>
                    </a:lnTo>
                    <a:lnTo>
                      <a:pt x="376" y="51"/>
                    </a:lnTo>
                    <a:lnTo>
                      <a:pt x="379" y="48"/>
                    </a:lnTo>
                    <a:lnTo>
                      <a:pt x="383" y="47"/>
                    </a:lnTo>
                    <a:lnTo>
                      <a:pt x="387" y="47"/>
                    </a:lnTo>
                    <a:lnTo>
                      <a:pt x="393" y="48"/>
                    </a:lnTo>
                    <a:lnTo>
                      <a:pt x="396" y="52"/>
                    </a:lnTo>
                    <a:lnTo>
                      <a:pt x="397" y="57"/>
                    </a:lnTo>
                    <a:lnTo>
                      <a:pt x="397" y="64"/>
                    </a:lnTo>
                    <a:lnTo>
                      <a:pt x="396" y="85"/>
                    </a:lnTo>
                    <a:lnTo>
                      <a:pt x="396" y="86"/>
                    </a:lnTo>
                    <a:lnTo>
                      <a:pt x="397" y="88"/>
                    </a:lnTo>
                    <a:lnTo>
                      <a:pt x="397" y="89"/>
                    </a:lnTo>
                    <a:lnTo>
                      <a:pt x="397" y="89"/>
                    </a:lnTo>
                    <a:lnTo>
                      <a:pt x="399" y="91"/>
                    </a:lnTo>
                    <a:lnTo>
                      <a:pt x="400" y="91"/>
                    </a:lnTo>
                    <a:lnTo>
                      <a:pt x="401" y="91"/>
                    </a:lnTo>
                    <a:lnTo>
                      <a:pt x="402" y="91"/>
                    </a:lnTo>
                    <a:lnTo>
                      <a:pt x="402" y="92"/>
                    </a:lnTo>
                    <a:lnTo>
                      <a:pt x="382" y="91"/>
                    </a:lnTo>
                    <a:lnTo>
                      <a:pt x="382" y="89"/>
                    </a:lnTo>
                    <a:lnTo>
                      <a:pt x="383" y="89"/>
                    </a:lnTo>
                    <a:lnTo>
                      <a:pt x="384" y="89"/>
                    </a:lnTo>
                    <a:lnTo>
                      <a:pt x="385" y="89"/>
                    </a:lnTo>
                    <a:lnTo>
                      <a:pt x="385" y="89"/>
                    </a:lnTo>
                    <a:lnTo>
                      <a:pt x="387" y="89"/>
                    </a:lnTo>
                    <a:lnTo>
                      <a:pt x="387" y="88"/>
                    </a:lnTo>
                    <a:lnTo>
                      <a:pt x="388" y="88"/>
                    </a:lnTo>
                    <a:lnTo>
                      <a:pt x="388" y="87"/>
                    </a:lnTo>
                    <a:lnTo>
                      <a:pt x="388" y="86"/>
                    </a:lnTo>
                    <a:lnTo>
                      <a:pt x="388" y="85"/>
                    </a:lnTo>
                    <a:lnTo>
                      <a:pt x="388" y="83"/>
                    </a:lnTo>
                    <a:lnTo>
                      <a:pt x="388" y="82"/>
                    </a:lnTo>
                    <a:lnTo>
                      <a:pt x="389" y="63"/>
                    </a:lnTo>
                    <a:lnTo>
                      <a:pt x="389" y="61"/>
                    </a:lnTo>
                    <a:lnTo>
                      <a:pt x="389" y="58"/>
                    </a:lnTo>
                    <a:lnTo>
                      <a:pt x="389" y="57"/>
                    </a:lnTo>
                    <a:lnTo>
                      <a:pt x="389" y="56"/>
                    </a:lnTo>
                    <a:lnTo>
                      <a:pt x="388" y="54"/>
                    </a:lnTo>
                    <a:lnTo>
                      <a:pt x="387" y="54"/>
                    </a:lnTo>
                    <a:lnTo>
                      <a:pt x="385" y="53"/>
                    </a:lnTo>
                    <a:lnTo>
                      <a:pt x="384" y="53"/>
                    </a:lnTo>
                    <a:lnTo>
                      <a:pt x="381" y="53"/>
                    </a:lnTo>
                    <a:lnTo>
                      <a:pt x="378" y="53"/>
                    </a:lnTo>
                    <a:lnTo>
                      <a:pt x="375" y="56"/>
                    </a:lnTo>
                    <a:lnTo>
                      <a:pt x="371" y="58"/>
                    </a:lnTo>
                    <a:lnTo>
                      <a:pt x="370" y="81"/>
                    </a:lnTo>
                    <a:lnTo>
                      <a:pt x="370" y="82"/>
                    </a:lnTo>
                    <a:lnTo>
                      <a:pt x="371" y="83"/>
                    </a:lnTo>
                    <a:lnTo>
                      <a:pt x="371" y="85"/>
                    </a:lnTo>
                    <a:lnTo>
                      <a:pt x="371" y="86"/>
                    </a:lnTo>
                    <a:lnTo>
                      <a:pt x="371" y="87"/>
                    </a:lnTo>
                    <a:lnTo>
                      <a:pt x="372" y="87"/>
                    </a:lnTo>
                    <a:lnTo>
                      <a:pt x="372" y="88"/>
                    </a:lnTo>
                    <a:lnTo>
                      <a:pt x="373" y="88"/>
                    </a:lnTo>
                    <a:lnTo>
                      <a:pt x="375" y="88"/>
                    </a:lnTo>
                    <a:lnTo>
                      <a:pt x="375" y="88"/>
                    </a:lnTo>
                    <a:lnTo>
                      <a:pt x="376" y="88"/>
                    </a:lnTo>
                    <a:lnTo>
                      <a:pt x="377" y="88"/>
                    </a:lnTo>
                    <a:lnTo>
                      <a:pt x="377" y="89"/>
                    </a:lnTo>
                    <a:lnTo>
                      <a:pt x="356" y="88"/>
                    </a:lnTo>
                    <a:lnTo>
                      <a:pt x="356" y="87"/>
                    </a:lnTo>
                    <a:lnTo>
                      <a:pt x="358" y="87"/>
                    </a:lnTo>
                    <a:lnTo>
                      <a:pt x="359" y="87"/>
                    </a:lnTo>
                    <a:lnTo>
                      <a:pt x="360" y="87"/>
                    </a:lnTo>
                    <a:lnTo>
                      <a:pt x="360" y="87"/>
                    </a:lnTo>
                    <a:lnTo>
                      <a:pt x="361" y="86"/>
                    </a:lnTo>
                    <a:lnTo>
                      <a:pt x="361" y="86"/>
                    </a:lnTo>
                    <a:lnTo>
                      <a:pt x="361" y="86"/>
                    </a:lnTo>
                    <a:lnTo>
                      <a:pt x="361" y="85"/>
                    </a:lnTo>
                    <a:lnTo>
                      <a:pt x="362" y="85"/>
                    </a:lnTo>
                    <a:lnTo>
                      <a:pt x="362" y="83"/>
                    </a:lnTo>
                    <a:lnTo>
                      <a:pt x="362" y="81"/>
                    </a:lnTo>
                    <a:lnTo>
                      <a:pt x="362" y="80"/>
                    </a:lnTo>
                    <a:close/>
                    <a:moveTo>
                      <a:pt x="446" y="42"/>
                    </a:moveTo>
                    <a:lnTo>
                      <a:pt x="446" y="41"/>
                    </a:lnTo>
                    <a:lnTo>
                      <a:pt x="446" y="39"/>
                    </a:lnTo>
                    <a:lnTo>
                      <a:pt x="446" y="38"/>
                    </a:lnTo>
                    <a:lnTo>
                      <a:pt x="445" y="36"/>
                    </a:lnTo>
                    <a:lnTo>
                      <a:pt x="443" y="35"/>
                    </a:lnTo>
                    <a:lnTo>
                      <a:pt x="443" y="35"/>
                    </a:lnTo>
                    <a:lnTo>
                      <a:pt x="443" y="35"/>
                    </a:lnTo>
                    <a:lnTo>
                      <a:pt x="442" y="35"/>
                    </a:lnTo>
                    <a:lnTo>
                      <a:pt x="441" y="34"/>
                    </a:lnTo>
                    <a:lnTo>
                      <a:pt x="440" y="34"/>
                    </a:lnTo>
                    <a:lnTo>
                      <a:pt x="439" y="34"/>
                    </a:lnTo>
                    <a:lnTo>
                      <a:pt x="436" y="34"/>
                    </a:lnTo>
                    <a:lnTo>
                      <a:pt x="436" y="32"/>
                    </a:lnTo>
                    <a:lnTo>
                      <a:pt x="465" y="34"/>
                    </a:lnTo>
                    <a:lnTo>
                      <a:pt x="465" y="36"/>
                    </a:lnTo>
                    <a:lnTo>
                      <a:pt x="463" y="35"/>
                    </a:lnTo>
                    <a:lnTo>
                      <a:pt x="461" y="35"/>
                    </a:lnTo>
                    <a:lnTo>
                      <a:pt x="460" y="35"/>
                    </a:lnTo>
                    <a:lnTo>
                      <a:pt x="459" y="35"/>
                    </a:lnTo>
                    <a:lnTo>
                      <a:pt x="458" y="36"/>
                    </a:lnTo>
                    <a:lnTo>
                      <a:pt x="458" y="36"/>
                    </a:lnTo>
                    <a:lnTo>
                      <a:pt x="457" y="36"/>
                    </a:lnTo>
                    <a:lnTo>
                      <a:pt x="457" y="38"/>
                    </a:lnTo>
                    <a:lnTo>
                      <a:pt x="455" y="39"/>
                    </a:lnTo>
                    <a:lnTo>
                      <a:pt x="455" y="40"/>
                    </a:lnTo>
                    <a:lnTo>
                      <a:pt x="455" y="41"/>
                    </a:lnTo>
                    <a:lnTo>
                      <a:pt x="455" y="42"/>
                    </a:lnTo>
                    <a:lnTo>
                      <a:pt x="452" y="87"/>
                    </a:lnTo>
                    <a:lnTo>
                      <a:pt x="452" y="88"/>
                    </a:lnTo>
                    <a:lnTo>
                      <a:pt x="452" y="89"/>
                    </a:lnTo>
                    <a:lnTo>
                      <a:pt x="452" y="91"/>
                    </a:lnTo>
                    <a:lnTo>
                      <a:pt x="453" y="92"/>
                    </a:lnTo>
                    <a:lnTo>
                      <a:pt x="454" y="93"/>
                    </a:lnTo>
                    <a:lnTo>
                      <a:pt x="455" y="93"/>
                    </a:lnTo>
                    <a:lnTo>
                      <a:pt x="458" y="94"/>
                    </a:lnTo>
                    <a:lnTo>
                      <a:pt x="461" y="96"/>
                    </a:lnTo>
                    <a:lnTo>
                      <a:pt x="461" y="97"/>
                    </a:lnTo>
                    <a:lnTo>
                      <a:pt x="433" y="94"/>
                    </a:lnTo>
                    <a:lnTo>
                      <a:pt x="433" y="93"/>
                    </a:lnTo>
                    <a:lnTo>
                      <a:pt x="434" y="93"/>
                    </a:lnTo>
                    <a:lnTo>
                      <a:pt x="436" y="92"/>
                    </a:lnTo>
                    <a:lnTo>
                      <a:pt x="437" y="92"/>
                    </a:lnTo>
                    <a:lnTo>
                      <a:pt x="439" y="92"/>
                    </a:lnTo>
                    <a:lnTo>
                      <a:pt x="440" y="92"/>
                    </a:lnTo>
                    <a:lnTo>
                      <a:pt x="440" y="91"/>
                    </a:lnTo>
                    <a:lnTo>
                      <a:pt x="441" y="91"/>
                    </a:lnTo>
                    <a:lnTo>
                      <a:pt x="441" y="89"/>
                    </a:lnTo>
                    <a:lnTo>
                      <a:pt x="442" y="89"/>
                    </a:lnTo>
                    <a:lnTo>
                      <a:pt x="442" y="88"/>
                    </a:lnTo>
                    <a:lnTo>
                      <a:pt x="442" y="87"/>
                    </a:lnTo>
                    <a:lnTo>
                      <a:pt x="442" y="86"/>
                    </a:lnTo>
                    <a:lnTo>
                      <a:pt x="446" y="42"/>
                    </a:lnTo>
                    <a:close/>
                    <a:moveTo>
                      <a:pt x="477" y="45"/>
                    </a:moveTo>
                    <a:lnTo>
                      <a:pt x="477" y="44"/>
                    </a:lnTo>
                    <a:lnTo>
                      <a:pt x="477" y="41"/>
                    </a:lnTo>
                    <a:lnTo>
                      <a:pt x="477" y="40"/>
                    </a:lnTo>
                    <a:lnTo>
                      <a:pt x="476" y="39"/>
                    </a:lnTo>
                    <a:lnTo>
                      <a:pt x="476" y="38"/>
                    </a:lnTo>
                    <a:lnTo>
                      <a:pt x="475" y="38"/>
                    </a:lnTo>
                    <a:lnTo>
                      <a:pt x="475" y="38"/>
                    </a:lnTo>
                    <a:lnTo>
                      <a:pt x="474" y="38"/>
                    </a:lnTo>
                    <a:lnTo>
                      <a:pt x="472" y="36"/>
                    </a:lnTo>
                    <a:lnTo>
                      <a:pt x="471" y="36"/>
                    </a:lnTo>
                    <a:lnTo>
                      <a:pt x="470" y="36"/>
                    </a:lnTo>
                    <a:lnTo>
                      <a:pt x="468" y="36"/>
                    </a:lnTo>
                    <a:lnTo>
                      <a:pt x="468" y="34"/>
                    </a:lnTo>
                    <a:lnTo>
                      <a:pt x="497" y="35"/>
                    </a:lnTo>
                    <a:lnTo>
                      <a:pt x="497" y="38"/>
                    </a:lnTo>
                    <a:lnTo>
                      <a:pt x="495" y="38"/>
                    </a:lnTo>
                    <a:lnTo>
                      <a:pt x="493" y="38"/>
                    </a:lnTo>
                    <a:lnTo>
                      <a:pt x="492" y="38"/>
                    </a:lnTo>
                    <a:lnTo>
                      <a:pt x="490" y="38"/>
                    </a:lnTo>
                    <a:lnTo>
                      <a:pt x="489" y="39"/>
                    </a:lnTo>
                    <a:lnTo>
                      <a:pt x="489" y="39"/>
                    </a:lnTo>
                    <a:lnTo>
                      <a:pt x="488" y="39"/>
                    </a:lnTo>
                    <a:lnTo>
                      <a:pt x="488" y="40"/>
                    </a:lnTo>
                    <a:lnTo>
                      <a:pt x="487" y="41"/>
                    </a:lnTo>
                    <a:lnTo>
                      <a:pt x="487" y="42"/>
                    </a:lnTo>
                    <a:lnTo>
                      <a:pt x="487" y="44"/>
                    </a:lnTo>
                    <a:lnTo>
                      <a:pt x="487" y="45"/>
                    </a:lnTo>
                    <a:lnTo>
                      <a:pt x="483" y="89"/>
                    </a:lnTo>
                    <a:lnTo>
                      <a:pt x="483" y="91"/>
                    </a:lnTo>
                    <a:lnTo>
                      <a:pt x="483" y="92"/>
                    </a:lnTo>
                    <a:lnTo>
                      <a:pt x="483" y="93"/>
                    </a:lnTo>
                    <a:lnTo>
                      <a:pt x="484" y="94"/>
                    </a:lnTo>
                    <a:lnTo>
                      <a:pt x="486" y="96"/>
                    </a:lnTo>
                    <a:lnTo>
                      <a:pt x="487" y="96"/>
                    </a:lnTo>
                    <a:lnTo>
                      <a:pt x="489" y="97"/>
                    </a:lnTo>
                    <a:lnTo>
                      <a:pt x="493" y="97"/>
                    </a:lnTo>
                    <a:lnTo>
                      <a:pt x="493" y="98"/>
                    </a:lnTo>
                    <a:lnTo>
                      <a:pt x="464" y="97"/>
                    </a:lnTo>
                    <a:lnTo>
                      <a:pt x="464" y="96"/>
                    </a:lnTo>
                    <a:lnTo>
                      <a:pt x="465" y="96"/>
                    </a:lnTo>
                    <a:lnTo>
                      <a:pt x="468" y="94"/>
                    </a:lnTo>
                    <a:lnTo>
                      <a:pt x="469" y="94"/>
                    </a:lnTo>
                    <a:lnTo>
                      <a:pt x="470" y="94"/>
                    </a:lnTo>
                    <a:lnTo>
                      <a:pt x="471" y="94"/>
                    </a:lnTo>
                    <a:lnTo>
                      <a:pt x="471" y="93"/>
                    </a:lnTo>
                    <a:lnTo>
                      <a:pt x="472" y="93"/>
                    </a:lnTo>
                    <a:lnTo>
                      <a:pt x="472" y="92"/>
                    </a:lnTo>
                    <a:lnTo>
                      <a:pt x="474" y="92"/>
                    </a:lnTo>
                    <a:lnTo>
                      <a:pt x="474" y="91"/>
                    </a:lnTo>
                    <a:lnTo>
                      <a:pt x="474" y="89"/>
                    </a:lnTo>
                    <a:lnTo>
                      <a:pt x="474" y="88"/>
                    </a:lnTo>
                    <a:lnTo>
                      <a:pt x="477" y="45"/>
                    </a:lnTo>
                    <a:close/>
                    <a:moveTo>
                      <a:pt x="504" y="89"/>
                    </a:moveTo>
                    <a:lnTo>
                      <a:pt x="506" y="61"/>
                    </a:lnTo>
                    <a:lnTo>
                      <a:pt x="498" y="61"/>
                    </a:lnTo>
                    <a:lnTo>
                      <a:pt x="498" y="57"/>
                    </a:lnTo>
                    <a:lnTo>
                      <a:pt x="506" y="57"/>
                    </a:lnTo>
                    <a:lnTo>
                      <a:pt x="506" y="53"/>
                    </a:lnTo>
                    <a:lnTo>
                      <a:pt x="507" y="50"/>
                    </a:lnTo>
                    <a:lnTo>
                      <a:pt x="507" y="46"/>
                    </a:lnTo>
                    <a:lnTo>
                      <a:pt x="509" y="44"/>
                    </a:lnTo>
                    <a:lnTo>
                      <a:pt x="510" y="42"/>
                    </a:lnTo>
                    <a:lnTo>
                      <a:pt x="512" y="40"/>
                    </a:lnTo>
                    <a:lnTo>
                      <a:pt x="513" y="39"/>
                    </a:lnTo>
                    <a:lnTo>
                      <a:pt x="515" y="38"/>
                    </a:lnTo>
                    <a:lnTo>
                      <a:pt x="517" y="36"/>
                    </a:lnTo>
                    <a:lnTo>
                      <a:pt x="519" y="36"/>
                    </a:lnTo>
                    <a:lnTo>
                      <a:pt x="522" y="35"/>
                    </a:lnTo>
                    <a:lnTo>
                      <a:pt x="524" y="35"/>
                    </a:lnTo>
                    <a:lnTo>
                      <a:pt x="525" y="35"/>
                    </a:lnTo>
                    <a:lnTo>
                      <a:pt x="527" y="35"/>
                    </a:lnTo>
                    <a:lnTo>
                      <a:pt x="528" y="36"/>
                    </a:lnTo>
                    <a:lnTo>
                      <a:pt x="529" y="36"/>
                    </a:lnTo>
                    <a:lnTo>
                      <a:pt x="530" y="38"/>
                    </a:lnTo>
                    <a:lnTo>
                      <a:pt x="532" y="38"/>
                    </a:lnTo>
                    <a:lnTo>
                      <a:pt x="532" y="39"/>
                    </a:lnTo>
                    <a:lnTo>
                      <a:pt x="533" y="40"/>
                    </a:lnTo>
                    <a:lnTo>
                      <a:pt x="534" y="40"/>
                    </a:lnTo>
                    <a:lnTo>
                      <a:pt x="534" y="41"/>
                    </a:lnTo>
                    <a:lnTo>
                      <a:pt x="534" y="41"/>
                    </a:lnTo>
                    <a:lnTo>
                      <a:pt x="534" y="42"/>
                    </a:lnTo>
                    <a:lnTo>
                      <a:pt x="534" y="44"/>
                    </a:lnTo>
                    <a:lnTo>
                      <a:pt x="534" y="44"/>
                    </a:lnTo>
                    <a:lnTo>
                      <a:pt x="534" y="45"/>
                    </a:lnTo>
                    <a:lnTo>
                      <a:pt x="533" y="45"/>
                    </a:lnTo>
                    <a:lnTo>
                      <a:pt x="533" y="46"/>
                    </a:lnTo>
                    <a:lnTo>
                      <a:pt x="532" y="46"/>
                    </a:lnTo>
                    <a:lnTo>
                      <a:pt x="532" y="46"/>
                    </a:lnTo>
                    <a:lnTo>
                      <a:pt x="530" y="47"/>
                    </a:lnTo>
                    <a:lnTo>
                      <a:pt x="529" y="46"/>
                    </a:lnTo>
                    <a:lnTo>
                      <a:pt x="529" y="46"/>
                    </a:lnTo>
                    <a:lnTo>
                      <a:pt x="529" y="45"/>
                    </a:lnTo>
                    <a:lnTo>
                      <a:pt x="528" y="45"/>
                    </a:lnTo>
                    <a:lnTo>
                      <a:pt x="528" y="44"/>
                    </a:lnTo>
                    <a:lnTo>
                      <a:pt x="527" y="44"/>
                    </a:lnTo>
                    <a:lnTo>
                      <a:pt x="527" y="44"/>
                    </a:lnTo>
                    <a:lnTo>
                      <a:pt x="525" y="42"/>
                    </a:lnTo>
                    <a:lnTo>
                      <a:pt x="525" y="41"/>
                    </a:lnTo>
                    <a:lnTo>
                      <a:pt x="525" y="40"/>
                    </a:lnTo>
                    <a:lnTo>
                      <a:pt x="524" y="40"/>
                    </a:lnTo>
                    <a:lnTo>
                      <a:pt x="524" y="39"/>
                    </a:lnTo>
                    <a:lnTo>
                      <a:pt x="523" y="39"/>
                    </a:lnTo>
                    <a:lnTo>
                      <a:pt x="523" y="39"/>
                    </a:lnTo>
                    <a:lnTo>
                      <a:pt x="522" y="39"/>
                    </a:lnTo>
                    <a:lnTo>
                      <a:pt x="521" y="39"/>
                    </a:lnTo>
                    <a:lnTo>
                      <a:pt x="518" y="39"/>
                    </a:lnTo>
                    <a:lnTo>
                      <a:pt x="516" y="40"/>
                    </a:lnTo>
                    <a:lnTo>
                      <a:pt x="515" y="42"/>
                    </a:lnTo>
                    <a:lnTo>
                      <a:pt x="515" y="46"/>
                    </a:lnTo>
                    <a:lnTo>
                      <a:pt x="513" y="58"/>
                    </a:lnTo>
                    <a:lnTo>
                      <a:pt x="525" y="58"/>
                    </a:lnTo>
                    <a:lnTo>
                      <a:pt x="525" y="62"/>
                    </a:lnTo>
                    <a:lnTo>
                      <a:pt x="515" y="62"/>
                    </a:lnTo>
                    <a:lnTo>
                      <a:pt x="512" y="91"/>
                    </a:lnTo>
                    <a:lnTo>
                      <a:pt x="512" y="92"/>
                    </a:lnTo>
                    <a:lnTo>
                      <a:pt x="512" y="94"/>
                    </a:lnTo>
                    <a:lnTo>
                      <a:pt x="512" y="96"/>
                    </a:lnTo>
                    <a:lnTo>
                      <a:pt x="512" y="97"/>
                    </a:lnTo>
                    <a:lnTo>
                      <a:pt x="512" y="98"/>
                    </a:lnTo>
                    <a:lnTo>
                      <a:pt x="513" y="98"/>
                    </a:lnTo>
                    <a:lnTo>
                      <a:pt x="513" y="98"/>
                    </a:lnTo>
                    <a:lnTo>
                      <a:pt x="515" y="99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9" y="99"/>
                    </a:lnTo>
                    <a:lnTo>
                      <a:pt x="521" y="99"/>
                    </a:lnTo>
                    <a:lnTo>
                      <a:pt x="521" y="100"/>
                    </a:lnTo>
                    <a:lnTo>
                      <a:pt x="495" y="99"/>
                    </a:lnTo>
                    <a:lnTo>
                      <a:pt x="495" y="98"/>
                    </a:lnTo>
                    <a:lnTo>
                      <a:pt x="497" y="98"/>
                    </a:lnTo>
                    <a:lnTo>
                      <a:pt x="498" y="98"/>
                    </a:lnTo>
                    <a:lnTo>
                      <a:pt x="499" y="98"/>
                    </a:lnTo>
                    <a:lnTo>
                      <a:pt x="500" y="98"/>
                    </a:lnTo>
                    <a:lnTo>
                      <a:pt x="501" y="97"/>
                    </a:lnTo>
                    <a:lnTo>
                      <a:pt x="501" y="97"/>
                    </a:lnTo>
                    <a:lnTo>
                      <a:pt x="503" y="97"/>
                    </a:lnTo>
                    <a:lnTo>
                      <a:pt x="503" y="96"/>
                    </a:lnTo>
                    <a:lnTo>
                      <a:pt x="504" y="94"/>
                    </a:lnTo>
                    <a:lnTo>
                      <a:pt x="504" y="93"/>
                    </a:lnTo>
                    <a:lnTo>
                      <a:pt x="504" y="91"/>
                    </a:lnTo>
                    <a:lnTo>
                      <a:pt x="504" y="89"/>
                    </a:lnTo>
                    <a:close/>
                    <a:moveTo>
                      <a:pt x="546" y="82"/>
                    </a:moveTo>
                    <a:lnTo>
                      <a:pt x="545" y="81"/>
                    </a:lnTo>
                    <a:lnTo>
                      <a:pt x="544" y="79"/>
                    </a:lnTo>
                    <a:lnTo>
                      <a:pt x="542" y="76"/>
                    </a:lnTo>
                    <a:lnTo>
                      <a:pt x="541" y="73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7"/>
                    </a:lnTo>
                    <a:lnTo>
                      <a:pt x="536" y="64"/>
                    </a:lnTo>
                    <a:lnTo>
                      <a:pt x="535" y="63"/>
                    </a:lnTo>
                    <a:lnTo>
                      <a:pt x="535" y="63"/>
                    </a:lnTo>
                    <a:lnTo>
                      <a:pt x="534" y="62"/>
                    </a:lnTo>
                    <a:lnTo>
                      <a:pt x="534" y="62"/>
                    </a:lnTo>
                    <a:lnTo>
                      <a:pt x="533" y="61"/>
                    </a:lnTo>
                    <a:lnTo>
                      <a:pt x="532" y="61"/>
                    </a:lnTo>
                    <a:lnTo>
                      <a:pt x="530" y="61"/>
                    </a:lnTo>
                    <a:lnTo>
                      <a:pt x="529" y="61"/>
                    </a:lnTo>
                    <a:lnTo>
                      <a:pt x="529" y="59"/>
                    </a:lnTo>
                    <a:lnTo>
                      <a:pt x="550" y="61"/>
                    </a:lnTo>
                    <a:lnTo>
                      <a:pt x="550" y="62"/>
                    </a:lnTo>
                    <a:lnTo>
                      <a:pt x="548" y="62"/>
                    </a:lnTo>
                    <a:lnTo>
                      <a:pt x="547" y="62"/>
                    </a:lnTo>
                    <a:lnTo>
                      <a:pt x="546" y="63"/>
                    </a:lnTo>
                    <a:lnTo>
                      <a:pt x="545" y="63"/>
                    </a:lnTo>
                    <a:lnTo>
                      <a:pt x="546" y="64"/>
                    </a:lnTo>
                    <a:lnTo>
                      <a:pt x="546" y="65"/>
                    </a:lnTo>
                    <a:lnTo>
                      <a:pt x="546" y="65"/>
                    </a:lnTo>
                    <a:lnTo>
                      <a:pt x="547" y="67"/>
                    </a:lnTo>
                    <a:lnTo>
                      <a:pt x="547" y="68"/>
                    </a:lnTo>
                    <a:lnTo>
                      <a:pt x="547" y="68"/>
                    </a:lnTo>
                    <a:lnTo>
                      <a:pt x="547" y="69"/>
                    </a:lnTo>
                    <a:lnTo>
                      <a:pt x="548" y="70"/>
                    </a:lnTo>
                    <a:lnTo>
                      <a:pt x="548" y="71"/>
                    </a:lnTo>
                    <a:lnTo>
                      <a:pt x="548" y="71"/>
                    </a:lnTo>
                    <a:lnTo>
                      <a:pt x="548" y="71"/>
                    </a:lnTo>
                    <a:lnTo>
                      <a:pt x="548" y="73"/>
                    </a:lnTo>
                    <a:lnTo>
                      <a:pt x="548" y="73"/>
                    </a:lnTo>
                    <a:lnTo>
                      <a:pt x="550" y="73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7" y="67"/>
                    </a:lnTo>
                    <a:lnTo>
                      <a:pt x="557" y="65"/>
                    </a:lnTo>
                    <a:lnTo>
                      <a:pt x="558" y="65"/>
                    </a:lnTo>
                    <a:lnTo>
                      <a:pt x="558" y="64"/>
                    </a:lnTo>
                    <a:lnTo>
                      <a:pt x="558" y="64"/>
                    </a:lnTo>
                    <a:lnTo>
                      <a:pt x="558" y="63"/>
                    </a:lnTo>
                    <a:lnTo>
                      <a:pt x="557" y="63"/>
                    </a:lnTo>
                    <a:lnTo>
                      <a:pt x="554" y="62"/>
                    </a:lnTo>
                    <a:lnTo>
                      <a:pt x="553" y="62"/>
                    </a:lnTo>
                    <a:lnTo>
                      <a:pt x="553" y="61"/>
                    </a:lnTo>
                    <a:lnTo>
                      <a:pt x="569" y="62"/>
                    </a:lnTo>
                    <a:lnTo>
                      <a:pt x="569" y="63"/>
                    </a:lnTo>
                    <a:lnTo>
                      <a:pt x="567" y="63"/>
                    </a:lnTo>
                    <a:lnTo>
                      <a:pt x="565" y="64"/>
                    </a:lnTo>
                    <a:lnTo>
                      <a:pt x="563" y="64"/>
                    </a:lnTo>
                    <a:lnTo>
                      <a:pt x="562" y="65"/>
                    </a:lnTo>
                    <a:lnTo>
                      <a:pt x="552" y="77"/>
                    </a:lnTo>
                    <a:lnTo>
                      <a:pt x="563" y="97"/>
                    </a:lnTo>
                    <a:lnTo>
                      <a:pt x="564" y="98"/>
                    </a:lnTo>
                    <a:lnTo>
                      <a:pt x="565" y="100"/>
                    </a:lnTo>
                    <a:lnTo>
                      <a:pt x="565" y="102"/>
                    </a:lnTo>
                    <a:lnTo>
                      <a:pt x="567" y="102"/>
                    </a:lnTo>
                    <a:lnTo>
                      <a:pt x="568" y="103"/>
                    </a:lnTo>
                    <a:lnTo>
                      <a:pt x="569" y="103"/>
                    </a:lnTo>
                    <a:lnTo>
                      <a:pt x="570" y="103"/>
                    </a:lnTo>
                    <a:lnTo>
                      <a:pt x="571" y="103"/>
                    </a:lnTo>
                    <a:lnTo>
                      <a:pt x="571" y="104"/>
                    </a:lnTo>
                    <a:lnTo>
                      <a:pt x="552" y="103"/>
                    </a:lnTo>
                    <a:lnTo>
                      <a:pt x="552" y="102"/>
                    </a:lnTo>
                    <a:lnTo>
                      <a:pt x="553" y="102"/>
                    </a:lnTo>
                    <a:lnTo>
                      <a:pt x="554" y="102"/>
                    </a:lnTo>
                    <a:lnTo>
                      <a:pt x="556" y="102"/>
                    </a:lnTo>
                    <a:lnTo>
                      <a:pt x="556" y="100"/>
                    </a:lnTo>
                    <a:lnTo>
                      <a:pt x="556" y="99"/>
                    </a:lnTo>
                    <a:lnTo>
                      <a:pt x="556" y="98"/>
                    </a:lnTo>
                    <a:lnTo>
                      <a:pt x="554" y="98"/>
                    </a:lnTo>
                    <a:lnTo>
                      <a:pt x="554" y="97"/>
                    </a:lnTo>
                    <a:lnTo>
                      <a:pt x="547" y="85"/>
                    </a:lnTo>
                    <a:lnTo>
                      <a:pt x="538" y="97"/>
                    </a:lnTo>
                    <a:lnTo>
                      <a:pt x="538" y="97"/>
                    </a:lnTo>
                    <a:lnTo>
                      <a:pt x="538" y="98"/>
                    </a:lnTo>
                    <a:lnTo>
                      <a:pt x="536" y="98"/>
                    </a:lnTo>
                    <a:lnTo>
                      <a:pt x="536" y="99"/>
                    </a:lnTo>
                    <a:lnTo>
                      <a:pt x="536" y="100"/>
                    </a:lnTo>
                    <a:lnTo>
                      <a:pt x="538" y="100"/>
                    </a:lnTo>
                    <a:lnTo>
                      <a:pt x="539" y="100"/>
                    </a:lnTo>
                    <a:lnTo>
                      <a:pt x="540" y="100"/>
                    </a:lnTo>
                    <a:lnTo>
                      <a:pt x="540" y="102"/>
                    </a:lnTo>
                    <a:lnTo>
                      <a:pt x="527" y="102"/>
                    </a:lnTo>
                    <a:lnTo>
                      <a:pt x="527" y="100"/>
                    </a:lnTo>
                    <a:lnTo>
                      <a:pt x="528" y="100"/>
                    </a:lnTo>
                    <a:lnTo>
                      <a:pt x="529" y="100"/>
                    </a:lnTo>
                    <a:lnTo>
                      <a:pt x="529" y="100"/>
                    </a:lnTo>
                    <a:lnTo>
                      <a:pt x="530" y="99"/>
                    </a:lnTo>
                    <a:lnTo>
                      <a:pt x="532" y="99"/>
                    </a:lnTo>
                    <a:lnTo>
                      <a:pt x="533" y="98"/>
                    </a:lnTo>
                    <a:lnTo>
                      <a:pt x="533" y="98"/>
                    </a:lnTo>
                    <a:lnTo>
                      <a:pt x="534" y="97"/>
                    </a:lnTo>
                    <a:lnTo>
                      <a:pt x="546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341"/>
              <p:cNvSpPr>
                <a:spLocks/>
              </p:cNvSpPr>
              <p:nvPr/>
            </p:nvSpPr>
            <p:spPr bwMode="auto">
              <a:xfrm>
                <a:off x="2011" y="2506"/>
                <a:ext cx="16" cy="15"/>
              </a:xfrm>
              <a:custGeom>
                <a:avLst/>
                <a:gdLst>
                  <a:gd name="T0" fmla="*/ 23 w 47"/>
                  <a:gd name="T1" fmla="*/ 47 h 47"/>
                  <a:gd name="T2" fmla="*/ 33 w 47"/>
                  <a:gd name="T3" fmla="*/ 46 h 47"/>
                  <a:gd name="T4" fmla="*/ 40 w 47"/>
                  <a:gd name="T5" fmla="*/ 41 h 47"/>
                  <a:gd name="T6" fmla="*/ 45 w 47"/>
                  <a:gd name="T7" fmla="*/ 34 h 47"/>
                  <a:gd name="T8" fmla="*/ 47 w 47"/>
                  <a:gd name="T9" fmla="*/ 24 h 47"/>
                  <a:gd name="T10" fmla="*/ 45 w 47"/>
                  <a:gd name="T11" fmla="*/ 14 h 47"/>
                  <a:gd name="T12" fmla="*/ 40 w 47"/>
                  <a:gd name="T13" fmla="*/ 7 h 47"/>
                  <a:gd name="T14" fmla="*/ 33 w 47"/>
                  <a:gd name="T15" fmla="*/ 2 h 47"/>
                  <a:gd name="T16" fmla="*/ 23 w 47"/>
                  <a:gd name="T17" fmla="*/ 0 h 47"/>
                  <a:gd name="T18" fmla="*/ 15 w 47"/>
                  <a:gd name="T19" fmla="*/ 2 h 47"/>
                  <a:gd name="T20" fmla="*/ 7 w 47"/>
                  <a:gd name="T21" fmla="*/ 7 h 47"/>
                  <a:gd name="T22" fmla="*/ 2 w 47"/>
                  <a:gd name="T23" fmla="*/ 14 h 47"/>
                  <a:gd name="T24" fmla="*/ 0 w 47"/>
                  <a:gd name="T25" fmla="*/ 24 h 47"/>
                  <a:gd name="T26" fmla="*/ 2 w 47"/>
                  <a:gd name="T27" fmla="*/ 34 h 47"/>
                  <a:gd name="T28" fmla="*/ 7 w 47"/>
                  <a:gd name="T29" fmla="*/ 41 h 47"/>
                  <a:gd name="T30" fmla="*/ 15 w 47"/>
                  <a:gd name="T31" fmla="*/ 46 h 47"/>
                  <a:gd name="T32" fmla="*/ 23 w 4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lnTo>
                      <a:pt x="33" y="46"/>
                    </a:lnTo>
                    <a:lnTo>
                      <a:pt x="40" y="41"/>
                    </a:lnTo>
                    <a:lnTo>
                      <a:pt x="45" y="34"/>
                    </a:lnTo>
                    <a:lnTo>
                      <a:pt x="47" y="24"/>
                    </a:lnTo>
                    <a:lnTo>
                      <a:pt x="45" y="14"/>
                    </a:lnTo>
                    <a:lnTo>
                      <a:pt x="40" y="7"/>
                    </a:lnTo>
                    <a:lnTo>
                      <a:pt x="33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3" y="4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342"/>
              <p:cNvSpPr>
                <a:spLocks/>
              </p:cNvSpPr>
              <p:nvPr/>
            </p:nvSpPr>
            <p:spPr bwMode="auto">
              <a:xfrm>
                <a:off x="3574" y="2506"/>
                <a:ext cx="16" cy="15"/>
              </a:xfrm>
              <a:custGeom>
                <a:avLst/>
                <a:gdLst>
                  <a:gd name="T0" fmla="*/ 24 w 47"/>
                  <a:gd name="T1" fmla="*/ 47 h 47"/>
                  <a:gd name="T2" fmla="*/ 34 w 47"/>
                  <a:gd name="T3" fmla="*/ 46 h 47"/>
                  <a:gd name="T4" fmla="*/ 41 w 47"/>
                  <a:gd name="T5" fmla="*/ 41 h 47"/>
                  <a:gd name="T6" fmla="*/ 46 w 47"/>
                  <a:gd name="T7" fmla="*/ 34 h 47"/>
                  <a:gd name="T8" fmla="*/ 47 w 47"/>
                  <a:gd name="T9" fmla="*/ 24 h 47"/>
                  <a:gd name="T10" fmla="*/ 46 w 47"/>
                  <a:gd name="T11" fmla="*/ 14 h 47"/>
                  <a:gd name="T12" fmla="*/ 41 w 47"/>
                  <a:gd name="T13" fmla="*/ 7 h 47"/>
                  <a:gd name="T14" fmla="*/ 34 w 47"/>
                  <a:gd name="T15" fmla="*/ 2 h 47"/>
                  <a:gd name="T16" fmla="*/ 24 w 47"/>
                  <a:gd name="T17" fmla="*/ 0 h 47"/>
                  <a:gd name="T18" fmla="*/ 15 w 47"/>
                  <a:gd name="T19" fmla="*/ 2 h 47"/>
                  <a:gd name="T20" fmla="*/ 7 w 47"/>
                  <a:gd name="T21" fmla="*/ 7 h 47"/>
                  <a:gd name="T22" fmla="*/ 3 w 47"/>
                  <a:gd name="T23" fmla="*/ 14 h 47"/>
                  <a:gd name="T24" fmla="*/ 0 w 47"/>
                  <a:gd name="T25" fmla="*/ 24 h 47"/>
                  <a:gd name="T26" fmla="*/ 3 w 47"/>
                  <a:gd name="T27" fmla="*/ 34 h 47"/>
                  <a:gd name="T28" fmla="*/ 7 w 47"/>
                  <a:gd name="T29" fmla="*/ 41 h 47"/>
                  <a:gd name="T30" fmla="*/ 15 w 47"/>
                  <a:gd name="T31" fmla="*/ 46 h 47"/>
                  <a:gd name="T32" fmla="*/ 24 w 4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47">
                    <a:moveTo>
                      <a:pt x="24" y="47"/>
                    </a:moveTo>
                    <a:lnTo>
                      <a:pt x="34" y="46"/>
                    </a:lnTo>
                    <a:lnTo>
                      <a:pt x="41" y="41"/>
                    </a:lnTo>
                    <a:lnTo>
                      <a:pt x="46" y="34"/>
                    </a:lnTo>
                    <a:lnTo>
                      <a:pt x="47" y="24"/>
                    </a:lnTo>
                    <a:lnTo>
                      <a:pt x="46" y="14"/>
                    </a:lnTo>
                    <a:lnTo>
                      <a:pt x="41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3" y="34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343"/>
              <p:cNvSpPr>
                <a:spLocks/>
              </p:cNvSpPr>
              <p:nvPr/>
            </p:nvSpPr>
            <p:spPr bwMode="auto">
              <a:xfrm>
                <a:off x="1900" y="2419"/>
                <a:ext cx="1788" cy="595"/>
              </a:xfrm>
              <a:custGeom>
                <a:avLst/>
                <a:gdLst>
                  <a:gd name="T0" fmla="*/ 1 w 5364"/>
                  <a:gd name="T1" fmla="*/ 1668 h 1785"/>
                  <a:gd name="T2" fmla="*/ 2 w 5364"/>
                  <a:gd name="T3" fmla="*/ 1688 h 1785"/>
                  <a:gd name="T4" fmla="*/ 14 w 5364"/>
                  <a:gd name="T5" fmla="*/ 1729 h 1785"/>
                  <a:gd name="T6" fmla="*/ 75 w 5364"/>
                  <a:gd name="T7" fmla="*/ 1756 h 1785"/>
                  <a:gd name="T8" fmla="*/ 333 w 5364"/>
                  <a:gd name="T9" fmla="*/ 1760 h 1785"/>
                  <a:gd name="T10" fmla="*/ 845 w 5364"/>
                  <a:gd name="T11" fmla="*/ 1764 h 1785"/>
                  <a:gd name="T12" fmla="*/ 1520 w 5364"/>
                  <a:gd name="T13" fmla="*/ 1769 h 1785"/>
                  <a:gd name="T14" fmla="*/ 2298 w 5364"/>
                  <a:gd name="T15" fmla="*/ 1775 h 1785"/>
                  <a:gd name="T16" fmla="*/ 3113 w 5364"/>
                  <a:gd name="T17" fmla="*/ 1780 h 1785"/>
                  <a:gd name="T18" fmla="*/ 3904 w 5364"/>
                  <a:gd name="T19" fmla="*/ 1783 h 1785"/>
                  <a:gd name="T20" fmla="*/ 4609 w 5364"/>
                  <a:gd name="T21" fmla="*/ 1785 h 1785"/>
                  <a:gd name="T22" fmla="*/ 5164 w 5364"/>
                  <a:gd name="T23" fmla="*/ 1784 h 1785"/>
                  <a:gd name="T24" fmla="*/ 5326 w 5364"/>
                  <a:gd name="T25" fmla="*/ 1772 h 1785"/>
                  <a:gd name="T26" fmla="*/ 5364 w 5364"/>
                  <a:gd name="T27" fmla="*/ 1733 h 1785"/>
                  <a:gd name="T28" fmla="*/ 5363 w 5364"/>
                  <a:gd name="T29" fmla="*/ 1705 h 1785"/>
                  <a:gd name="T30" fmla="*/ 5364 w 5364"/>
                  <a:gd name="T31" fmla="*/ 1684 h 1785"/>
                  <a:gd name="T32" fmla="*/ 5352 w 5364"/>
                  <a:gd name="T33" fmla="*/ 1589 h 1785"/>
                  <a:gd name="T34" fmla="*/ 5333 w 5364"/>
                  <a:gd name="T35" fmla="*/ 1448 h 1785"/>
                  <a:gd name="T36" fmla="*/ 5312 w 5364"/>
                  <a:gd name="T37" fmla="*/ 1285 h 1785"/>
                  <a:gd name="T38" fmla="*/ 5292 w 5364"/>
                  <a:gd name="T39" fmla="*/ 1114 h 1785"/>
                  <a:gd name="T40" fmla="*/ 5271 w 5364"/>
                  <a:gd name="T41" fmla="*/ 946 h 1785"/>
                  <a:gd name="T42" fmla="*/ 5254 w 5364"/>
                  <a:gd name="T43" fmla="*/ 793 h 1785"/>
                  <a:gd name="T44" fmla="*/ 5242 w 5364"/>
                  <a:gd name="T45" fmla="*/ 668 h 1785"/>
                  <a:gd name="T46" fmla="*/ 5235 w 5364"/>
                  <a:gd name="T47" fmla="*/ 582 h 1785"/>
                  <a:gd name="T48" fmla="*/ 5227 w 5364"/>
                  <a:gd name="T49" fmla="*/ 470 h 1785"/>
                  <a:gd name="T50" fmla="*/ 5210 w 5364"/>
                  <a:gd name="T51" fmla="*/ 309 h 1785"/>
                  <a:gd name="T52" fmla="*/ 5192 w 5364"/>
                  <a:gd name="T53" fmla="*/ 164 h 1785"/>
                  <a:gd name="T54" fmla="*/ 5181 w 5364"/>
                  <a:gd name="T55" fmla="*/ 83 h 1785"/>
                  <a:gd name="T56" fmla="*/ 5167 w 5364"/>
                  <a:gd name="T57" fmla="*/ 52 h 1785"/>
                  <a:gd name="T58" fmla="*/ 5119 w 5364"/>
                  <a:gd name="T59" fmla="*/ 30 h 1785"/>
                  <a:gd name="T60" fmla="*/ 4719 w 5364"/>
                  <a:gd name="T61" fmla="*/ 30 h 1785"/>
                  <a:gd name="T62" fmla="*/ 4123 w 5364"/>
                  <a:gd name="T63" fmla="*/ 29 h 1785"/>
                  <a:gd name="T64" fmla="*/ 3462 w 5364"/>
                  <a:gd name="T65" fmla="*/ 25 h 1785"/>
                  <a:gd name="T66" fmla="*/ 2770 w 5364"/>
                  <a:gd name="T67" fmla="*/ 19 h 1785"/>
                  <a:gd name="T68" fmla="*/ 2081 w 5364"/>
                  <a:gd name="T69" fmla="*/ 13 h 1785"/>
                  <a:gd name="T70" fmla="*/ 1429 w 5364"/>
                  <a:gd name="T71" fmla="*/ 7 h 1785"/>
                  <a:gd name="T72" fmla="*/ 846 w 5364"/>
                  <a:gd name="T73" fmla="*/ 2 h 1785"/>
                  <a:gd name="T74" fmla="*/ 368 w 5364"/>
                  <a:gd name="T75" fmla="*/ 0 h 1785"/>
                  <a:gd name="T76" fmla="*/ 227 w 5364"/>
                  <a:gd name="T77" fmla="*/ 10 h 1785"/>
                  <a:gd name="T78" fmla="*/ 194 w 5364"/>
                  <a:gd name="T79" fmla="*/ 42 h 1785"/>
                  <a:gd name="T80" fmla="*/ 190 w 5364"/>
                  <a:gd name="T81" fmla="*/ 86 h 1785"/>
                  <a:gd name="T82" fmla="*/ 176 w 5364"/>
                  <a:gd name="T83" fmla="*/ 210 h 1785"/>
                  <a:gd name="T84" fmla="*/ 161 w 5364"/>
                  <a:gd name="T85" fmla="*/ 374 h 1785"/>
                  <a:gd name="T86" fmla="*/ 150 w 5364"/>
                  <a:gd name="T87" fmla="*/ 527 h 1785"/>
                  <a:gd name="T88" fmla="*/ 145 w 5364"/>
                  <a:gd name="T89" fmla="*/ 604 h 1785"/>
                  <a:gd name="T90" fmla="*/ 133 w 5364"/>
                  <a:gd name="T91" fmla="*/ 705 h 1785"/>
                  <a:gd name="T92" fmla="*/ 116 w 5364"/>
                  <a:gd name="T93" fmla="*/ 839 h 1785"/>
                  <a:gd name="T94" fmla="*/ 95 w 5364"/>
                  <a:gd name="T95" fmla="*/ 994 h 1785"/>
                  <a:gd name="T96" fmla="*/ 72 w 5364"/>
                  <a:gd name="T97" fmla="*/ 1158 h 1785"/>
                  <a:gd name="T98" fmla="*/ 48 w 5364"/>
                  <a:gd name="T99" fmla="*/ 1322 h 1785"/>
                  <a:gd name="T100" fmla="*/ 25 w 5364"/>
                  <a:gd name="T101" fmla="*/ 1477 h 1785"/>
                  <a:gd name="T102" fmla="*/ 6 w 5364"/>
                  <a:gd name="T103" fmla="*/ 1609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4" h="1785">
                    <a:moveTo>
                      <a:pt x="2" y="1638"/>
                    </a:moveTo>
                    <a:lnTo>
                      <a:pt x="1" y="1651"/>
                    </a:lnTo>
                    <a:lnTo>
                      <a:pt x="0" y="1661"/>
                    </a:lnTo>
                    <a:lnTo>
                      <a:pt x="1" y="1668"/>
                    </a:lnTo>
                    <a:lnTo>
                      <a:pt x="1" y="1673"/>
                    </a:lnTo>
                    <a:lnTo>
                      <a:pt x="2" y="1677"/>
                    </a:lnTo>
                    <a:lnTo>
                      <a:pt x="2" y="1682"/>
                    </a:lnTo>
                    <a:lnTo>
                      <a:pt x="2" y="1688"/>
                    </a:lnTo>
                    <a:lnTo>
                      <a:pt x="1" y="1697"/>
                    </a:lnTo>
                    <a:lnTo>
                      <a:pt x="1" y="1709"/>
                    </a:lnTo>
                    <a:lnTo>
                      <a:pt x="6" y="1720"/>
                    </a:lnTo>
                    <a:lnTo>
                      <a:pt x="14" y="1729"/>
                    </a:lnTo>
                    <a:lnTo>
                      <a:pt x="26" y="1739"/>
                    </a:lnTo>
                    <a:lnTo>
                      <a:pt x="41" y="1746"/>
                    </a:lnTo>
                    <a:lnTo>
                      <a:pt x="58" y="1752"/>
                    </a:lnTo>
                    <a:lnTo>
                      <a:pt x="75" y="1756"/>
                    </a:lnTo>
                    <a:lnTo>
                      <a:pt x="94" y="1757"/>
                    </a:lnTo>
                    <a:lnTo>
                      <a:pt x="158" y="1758"/>
                    </a:lnTo>
                    <a:lnTo>
                      <a:pt x="238" y="1758"/>
                    </a:lnTo>
                    <a:lnTo>
                      <a:pt x="333" y="1760"/>
                    </a:lnTo>
                    <a:lnTo>
                      <a:pt x="442" y="1761"/>
                    </a:lnTo>
                    <a:lnTo>
                      <a:pt x="565" y="1762"/>
                    </a:lnTo>
                    <a:lnTo>
                      <a:pt x="699" y="1763"/>
                    </a:lnTo>
                    <a:lnTo>
                      <a:pt x="845" y="1764"/>
                    </a:lnTo>
                    <a:lnTo>
                      <a:pt x="1001" y="1766"/>
                    </a:lnTo>
                    <a:lnTo>
                      <a:pt x="1166" y="1767"/>
                    </a:lnTo>
                    <a:lnTo>
                      <a:pt x="1340" y="1768"/>
                    </a:lnTo>
                    <a:lnTo>
                      <a:pt x="1520" y="1769"/>
                    </a:lnTo>
                    <a:lnTo>
                      <a:pt x="1708" y="1770"/>
                    </a:lnTo>
                    <a:lnTo>
                      <a:pt x="1901" y="1773"/>
                    </a:lnTo>
                    <a:lnTo>
                      <a:pt x="2098" y="1774"/>
                    </a:lnTo>
                    <a:lnTo>
                      <a:pt x="2298" y="1775"/>
                    </a:lnTo>
                    <a:lnTo>
                      <a:pt x="2501" y="1777"/>
                    </a:lnTo>
                    <a:lnTo>
                      <a:pt x="2705" y="1778"/>
                    </a:lnTo>
                    <a:lnTo>
                      <a:pt x="2909" y="1779"/>
                    </a:lnTo>
                    <a:lnTo>
                      <a:pt x="3113" y="1780"/>
                    </a:lnTo>
                    <a:lnTo>
                      <a:pt x="3316" y="1780"/>
                    </a:lnTo>
                    <a:lnTo>
                      <a:pt x="3515" y="1781"/>
                    </a:lnTo>
                    <a:lnTo>
                      <a:pt x="3712" y="1783"/>
                    </a:lnTo>
                    <a:lnTo>
                      <a:pt x="3904" y="1783"/>
                    </a:lnTo>
                    <a:lnTo>
                      <a:pt x="4091" y="1784"/>
                    </a:lnTo>
                    <a:lnTo>
                      <a:pt x="4271" y="1784"/>
                    </a:lnTo>
                    <a:lnTo>
                      <a:pt x="4444" y="1785"/>
                    </a:lnTo>
                    <a:lnTo>
                      <a:pt x="4609" y="1785"/>
                    </a:lnTo>
                    <a:lnTo>
                      <a:pt x="4764" y="1785"/>
                    </a:lnTo>
                    <a:lnTo>
                      <a:pt x="4909" y="1784"/>
                    </a:lnTo>
                    <a:lnTo>
                      <a:pt x="5043" y="1784"/>
                    </a:lnTo>
                    <a:lnTo>
                      <a:pt x="5164" y="1784"/>
                    </a:lnTo>
                    <a:lnTo>
                      <a:pt x="5272" y="1783"/>
                    </a:lnTo>
                    <a:lnTo>
                      <a:pt x="5292" y="1781"/>
                    </a:lnTo>
                    <a:lnTo>
                      <a:pt x="5309" y="1778"/>
                    </a:lnTo>
                    <a:lnTo>
                      <a:pt x="5326" y="1772"/>
                    </a:lnTo>
                    <a:lnTo>
                      <a:pt x="5340" y="1764"/>
                    </a:lnTo>
                    <a:lnTo>
                      <a:pt x="5351" y="1755"/>
                    </a:lnTo>
                    <a:lnTo>
                      <a:pt x="5359" y="1744"/>
                    </a:lnTo>
                    <a:lnTo>
                      <a:pt x="5364" y="1733"/>
                    </a:lnTo>
                    <a:lnTo>
                      <a:pt x="5364" y="1721"/>
                    </a:lnTo>
                    <a:lnTo>
                      <a:pt x="5363" y="1715"/>
                    </a:lnTo>
                    <a:lnTo>
                      <a:pt x="5363" y="1710"/>
                    </a:lnTo>
                    <a:lnTo>
                      <a:pt x="5363" y="1705"/>
                    </a:lnTo>
                    <a:lnTo>
                      <a:pt x="5364" y="1700"/>
                    </a:lnTo>
                    <a:lnTo>
                      <a:pt x="5364" y="1696"/>
                    </a:lnTo>
                    <a:lnTo>
                      <a:pt x="5364" y="1690"/>
                    </a:lnTo>
                    <a:lnTo>
                      <a:pt x="5364" y="1684"/>
                    </a:lnTo>
                    <a:lnTo>
                      <a:pt x="5364" y="1675"/>
                    </a:lnTo>
                    <a:lnTo>
                      <a:pt x="5361" y="1648"/>
                    </a:lnTo>
                    <a:lnTo>
                      <a:pt x="5356" y="1621"/>
                    </a:lnTo>
                    <a:lnTo>
                      <a:pt x="5352" y="1589"/>
                    </a:lnTo>
                    <a:lnTo>
                      <a:pt x="5347" y="1557"/>
                    </a:lnTo>
                    <a:lnTo>
                      <a:pt x="5342" y="1522"/>
                    </a:lnTo>
                    <a:lnTo>
                      <a:pt x="5338" y="1485"/>
                    </a:lnTo>
                    <a:lnTo>
                      <a:pt x="5333" y="1448"/>
                    </a:lnTo>
                    <a:lnTo>
                      <a:pt x="5328" y="1408"/>
                    </a:lnTo>
                    <a:lnTo>
                      <a:pt x="5323" y="1368"/>
                    </a:lnTo>
                    <a:lnTo>
                      <a:pt x="5317" y="1327"/>
                    </a:lnTo>
                    <a:lnTo>
                      <a:pt x="5312" y="1285"/>
                    </a:lnTo>
                    <a:lnTo>
                      <a:pt x="5307" y="1243"/>
                    </a:lnTo>
                    <a:lnTo>
                      <a:pt x="5301" y="1199"/>
                    </a:lnTo>
                    <a:lnTo>
                      <a:pt x="5297" y="1157"/>
                    </a:lnTo>
                    <a:lnTo>
                      <a:pt x="5292" y="1114"/>
                    </a:lnTo>
                    <a:lnTo>
                      <a:pt x="5287" y="1071"/>
                    </a:lnTo>
                    <a:lnTo>
                      <a:pt x="5281" y="1029"/>
                    </a:lnTo>
                    <a:lnTo>
                      <a:pt x="5276" y="987"/>
                    </a:lnTo>
                    <a:lnTo>
                      <a:pt x="5271" y="946"/>
                    </a:lnTo>
                    <a:lnTo>
                      <a:pt x="5268" y="906"/>
                    </a:lnTo>
                    <a:lnTo>
                      <a:pt x="5263" y="867"/>
                    </a:lnTo>
                    <a:lnTo>
                      <a:pt x="5259" y="830"/>
                    </a:lnTo>
                    <a:lnTo>
                      <a:pt x="5254" y="793"/>
                    </a:lnTo>
                    <a:lnTo>
                      <a:pt x="5251" y="758"/>
                    </a:lnTo>
                    <a:lnTo>
                      <a:pt x="5248" y="726"/>
                    </a:lnTo>
                    <a:lnTo>
                      <a:pt x="5245" y="696"/>
                    </a:lnTo>
                    <a:lnTo>
                      <a:pt x="5242" y="668"/>
                    </a:lnTo>
                    <a:lnTo>
                      <a:pt x="5240" y="643"/>
                    </a:lnTo>
                    <a:lnTo>
                      <a:pt x="5237" y="620"/>
                    </a:lnTo>
                    <a:lnTo>
                      <a:pt x="5236" y="599"/>
                    </a:lnTo>
                    <a:lnTo>
                      <a:pt x="5235" y="582"/>
                    </a:lnTo>
                    <a:lnTo>
                      <a:pt x="5234" y="568"/>
                    </a:lnTo>
                    <a:lnTo>
                      <a:pt x="5233" y="539"/>
                    </a:lnTo>
                    <a:lnTo>
                      <a:pt x="5229" y="505"/>
                    </a:lnTo>
                    <a:lnTo>
                      <a:pt x="5227" y="470"/>
                    </a:lnTo>
                    <a:lnTo>
                      <a:pt x="5223" y="431"/>
                    </a:lnTo>
                    <a:lnTo>
                      <a:pt x="5218" y="391"/>
                    </a:lnTo>
                    <a:lnTo>
                      <a:pt x="5213" y="350"/>
                    </a:lnTo>
                    <a:lnTo>
                      <a:pt x="5210" y="309"/>
                    </a:lnTo>
                    <a:lnTo>
                      <a:pt x="5205" y="269"/>
                    </a:lnTo>
                    <a:lnTo>
                      <a:pt x="5200" y="232"/>
                    </a:lnTo>
                    <a:lnTo>
                      <a:pt x="5195" y="196"/>
                    </a:lnTo>
                    <a:lnTo>
                      <a:pt x="5192" y="164"/>
                    </a:lnTo>
                    <a:lnTo>
                      <a:pt x="5188" y="135"/>
                    </a:lnTo>
                    <a:lnTo>
                      <a:pt x="5185" y="112"/>
                    </a:lnTo>
                    <a:lnTo>
                      <a:pt x="5183" y="94"/>
                    </a:lnTo>
                    <a:lnTo>
                      <a:pt x="5181" y="83"/>
                    </a:lnTo>
                    <a:lnTo>
                      <a:pt x="5181" y="80"/>
                    </a:lnTo>
                    <a:lnTo>
                      <a:pt x="5178" y="70"/>
                    </a:lnTo>
                    <a:lnTo>
                      <a:pt x="5175" y="60"/>
                    </a:lnTo>
                    <a:lnTo>
                      <a:pt x="5167" y="52"/>
                    </a:lnTo>
                    <a:lnTo>
                      <a:pt x="5158" y="44"/>
                    </a:lnTo>
                    <a:lnTo>
                      <a:pt x="5146" y="38"/>
                    </a:lnTo>
                    <a:lnTo>
                      <a:pt x="5134" y="33"/>
                    </a:lnTo>
                    <a:lnTo>
                      <a:pt x="5119" y="30"/>
                    </a:lnTo>
                    <a:lnTo>
                      <a:pt x="5103" y="29"/>
                    </a:lnTo>
                    <a:lnTo>
                      <a:pt x="4983" y="30"/>
                    </a:lnTo>
                    <a:lnTo>
                      <a:pt x="4853" y="30"/>
                    </a:lnTo>
                    <a:lnTo>
                      <a:pt x="4719" y="30"/>
                    </a:lnTo>
                    <a:lnTo>
                      <a:pt x="4578" y="30"/>
                    </a:lnTo>
                    <a:lnTo>
                      <a:pt x="4431" y="30"/>
                    </a:lnTo>
                    <a:lnTo>
                      <a:pt x="4279" y="29"/>
                    </a:lnTo>
                    <a:lnTo>
                      <a:pt x="4123" y="29"/>
                    </a:lnTo>
                    <a:lnTo>
                      <a:pt x="3962" y="28"/>
                    </a:lnTo>
                    <a:lnTo>
                      <a:pt x="3798" y="27"/>
                    </a:lnTo>
                    <a:lnTo>
                      <a:pt x="3631" y="27"/>
                    </a:lnTo>
                    <a:lnTo>
                      <a:pt x="3462" y="25"/>
                    </a:lnTo>
                    <a:lnTo>
                      <a:pt x="3291" y="23"/>
                    </a:lnTo>
                    <a:lnTo>
                      <a:pt x="3118" y="22"/>
                    </a:lnTo>
                    <a:lnTo>
                      <a:pt x="2944" y="21"/>
                    </a:lnTo>
                    <a:lnTo>
                      <a:pt x="2770" y="19"/>
                    </a:lnTo>
                    <a:lnTo>
                      <a:pt x="2596" y="18"/>
                    </a:lnTo>
                    <a:lnTo>
                      <a:pt x="2424" y="16"/>
                    </a:lnTo>
                    <a:lnTo>
                      <a:pt x="2251" y="15"/>
                    </a:lnTo>
                    <a:lnTo>
                      <a:pt x="2081" y="13"/>
                    </a:lnTo>
                    <a:lnTo>
                      <a:pt x="1913" y="11"/>
                    </a:lnTo>
                    <a:lnTo>
                      <a:pt x="1749" y="10"/>
                    </a:lnTo>
                    <a:lnTo>
                      <a:pt x="1587" y="9"/>
                    </a:lnTo>
                    <a:lnTo>
                      <a:pt x="1429" y="7"/>
                    </a:lnTo>
                    <a:lnTo>
                      <a:pt x="1275" y="6"/>
                    </a:lnTo>
                    <a:lnTo>
                      <a:pt x="1127" y="5"/>
                    </a:lnTo>
                    <a:lnTo>
                      <a:pt x="984" y="4"/>
                    </a:lnTo>
                    <a:lnTo>
                      <a:pt x="846" y="2"/>
                    </a:lnTo>
                    <a:lnTo>
                      <a:pt x="716" y="1"/>
                    </a:lnTo>
                    <a:lnTo>
                      <a:pt x="593" y="1"/>
                    </a:lnTo>
                    <a:lnTo>
                      <a:pt x="477" y="0"/>
                    </a:lnTo>
                    <a:lnTo>
                      <a:pt x="368" y="0"/>
                    </a:lnTo>
                    <a:lnTo>
                      <a:pt x="269" y="0"/>
                    </a:lnTo>
                    <a:lnTo>
                      <a:pt x="254" y="1"/>
                    </a:lnTo>
                    <a:lnTo>
                      <a:pt x="239" y="4"/>
                    </a:lnTo>
                    <a:lnTo>
                      <a:pt x="227" y="10"/>
                    </a:lnTo>
                    <a:lnTo>
                      <a:pt x="215" y="16"/>
                    </a:lnTo>
                    <a:lnTo>
                      <a:pt x="206" y="23"/>
                    </a:lnTo>
                    <a:lnTo>
                      <a:pt x="199" y="33"/>
                    </a:lnTo>
                    <a:lnTo>
                      <a:pt x="194" y="42"/>
                    </a:lnTo>
                    <a:lnTo>
                      <a:pt x="193" y="52"/>
                    </a:lnTo>
                    <a:lnTo>
                      <a:pt x="193" y="56"/>
                    </a:lnTo>
                    <a:lnTo>
                      <a:pt x="192" y="68"/>
                    </a:lnTo>
                    <a:lnTo>
                      <a:pt x="190" y="86"/>
                    </a:lnTo>
                    <a:lnTo>
                      <a:pt x="187" y="110"/>
                    </a:lnTo>
                    <a:lnTo>
                      <a:pt x="183" y="140"/>
                    </a:lnTo>
                    <a:lnTo>
                      <a:pt x="180" y="173"/>
                    </a:lnTo>
                    <a:lnTo>
                      <a:pt x="176" y="210"/>
                    </a:lnTo>
                    <a:lnTo>
                      <a:pt x="173" y="249"/>
                    </a:lnTo>
                    <a:lnTo>
                      <a:pt x="168" y="291"/>
                    </a:lnTo>
                    <a:lnTo>
                      <a:pt x="164" y="332"/>
                    </a:lnTo>
                    <a:lnTo>
                      <a:pt x="161" y="374"/>
                    </a:lnTo>
                    <a:lnTo>
                      <a:pt x="157" y="416"/>
                    </a:lnTo>
                    <a:lnTo>
                      <a:pt x="154" y="455"/>
                    </a:lnTo>
                    <a:lnTo>
                      <a:pt x="151" y="493"/>
                    </a:lnTo>
                    <a:lnTo>
                      <a:pt x="150" y="527"/>
                    </a:lnTo>
                    <a:lnTo>
                      <a:pt x="148" y="556"/>
                    </a:lnTo>
                    <a:lnTo>
                      <a:pt x="147" y="569"/>
                    </a:lnTo>
                    <a:lnTo>
                      <a:pt x="146" y="586"/>
                    </a:lnTo>
                    <a:lnTo>
                      <a:pt x="145" y="604"/>
                    </a:lnTo>
                    <a:lnTo>
                      <a:pt x="142" y="626"/>
                    </a:lnTo>
                    <a:lnTo>
                      <a:pt x="140" y="651"/>
                    </a:lnTo>
                    <a:lnTo>
                      <a:pt x="136" y="678"/>
                    </a:lnTo>
                    <a:lnTo>
                      <a:pt x="133" y="705"/>
                    </a:lnTo>
                    <a:lnTo>
                      <a:pt x="129" y="737"/>
                    </a:lnTo>
                    <a:lnTo>
                      <a:pt x="126" y="769"/>
                    </a:lnTo>
                    <a:lnTo>
                      <a:pt x="121" y="803"/>
                    </a:lnTo>
                    <a:lnTo>
                      <a:pt x="116" y="839"/>
                    </a:lnTo>
                    <a:lnTo>
                      <a:pt x="111" y="876"/>
                    </a:lnTo>
                    <a:lnTo>
                      <a:pt x="106" y="914"/>
                    </a:lnTo>
                    <a:lnTo>
                      <a:pt x="100" y="953"/>
                    </a:lnTo>
                    <a:lnTo>
                      <a:pt x="95" y="994"/>
                    </a:lnTo>
                    <a:lnTo>
                      <a:pt x="89" y="1034"/>
                    </a:lnTo>
                    <a:lnTo>
                      <a:pt x="83" y="1075"/>
                    </a:lnTo>
                    <a:lnTo>
                      <a:pt x="77" y="1117"/>
                    </a:lnTo>
                    <a:lnTo>
                      <a:pt x="72" y="1158"/>
                    </a:lnTo>
                    <a:lnTo>
                      <a:pt x="66" y="1200"/>
                    </a:lnTo>
                    <a:lnTo>
                      <a:pt x="60" y="1242"/>
                    </a:lnTo>
                    <a:lnTo>
                      <a:pt x="54" y="1283"/>
                    </a:lnTo>
                    <a:lnTo>
                      <a:pt x="48" y="1322"/>
                    </a:lnTo>
                    <a:lnTo>
                      <a:pt x="42" y="1363"/>
                    </a:lnTo>
                    <a:lnTo>
                      <a:pt x="36" y="1402"/>
                    </a:lnTo>
                    <a:lnTo>
                      <a:pt x="31" y="1440"/>
                    </a:lnTo>
                    <a:lnTo>
                      <a:pt x="25" y="1477"/>
                    </a:lnTo>
                    <a:lnTo>
                      <a:pt x="20" y="1512"/>
                    </a:lnTo>
                    <a:lnTo>
                      <a:pt x="16" y="1546"/>
                    </a:lnTo>
                    <a:lnTo>
                      <a:pt x="11" y="1578"/>
                    </a:lnTo>
                    <a:lnTo>
                      <a:pt x="6" y="1609"/>
                    </a:lnTo>
                    <a:lnTo>
                      <a:pt x="2" y="163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344"/>
              <p:cNvSpPr>
                <a:spLocks/>
              </p:cNvSpPr>
              <p:nvPr/>
            </p:nvSpPr>
            <p:spPr bwMode="auto">
              <a:xfrm>
                <a:off x="1898" y="2964"/>
                <a:ext cx="5" cy="21"/>
              </a:xfrm>
              <a:custGeom>
                <a:avLst/>
                <a:gdLst>
                  <a:gd name="T0" fmla="*/ 13 w 14"/>
                  <a:gd name="T1" fmla="*/ 62 h 62"/>
                  <a:gd name="T2" fmla="*/ 13 w 14"/>
                  <a:gd name="T3" fmla="*/ 62 h 62"/>
                  <a:gd name="T4" fmla="*/ 14 w 14"/>
                  <a:gd name="T5" fmla="*/ 52 h 62"/>
                  <a:gd name="T6" fmla="*/ 14 w 14"/>
                  <a:gd name="T7" fmla="*/ 46 h 62"/>
                  <a:gd name="T8" fmla="*/ 14 w 14"/>
                  <a:gd name="T9" fmla="*/ 40 h 62"/>
                  <a:gd name="T10" fmla="*/ 13 w 14"/>
                  <a:gd name="T11" fmla="*/ 35 h 62"/>
                  <a:gd name="T12" fmla="*/ 13 w 14"/>
                  <a:gd name="T13" fmla="*/ 32 h 62"/>
                  <a:gd name="T14" fmla="*/ 12 w 14"/>
                  <a:gd name="T15" fmla="*/ 25 h 62"/>
                  <a:gd name="T16" fmla="*/ 13 w 14"/>
                  <a:gd name="T17" fmla="*/ 16 h 62"/>
                  <a:gd name="T18" fmla="*/ 14 w 14"/>
                  <a:gd name="T19" fmla="*/ 3 h 62"/>
                  <a:gd name="T20" fmla="*/ 2 w 14"/>
                  <a:gd name="T21" fmla="*/ 0 h 62"/>
                  <a:gd name="T22" fmla="*/ 1 w 14"/>
                  <a:gd name="T23" fmla="*/ 14 h 62"/>
                  <a:gd name="T24" fmla="*/ 0 w 14"/>
                  <a:gd name="T25" fmla="*/ 25 h 62"/>
                  <a:gd name="T26" fmla="*/ 1 w 14"/>
                  <a:gd name="T27" fmla="*/ 32 h 62"/>
                  <a:gd name="T28" fmla="*/ 1 w 14"/>
                  <a:gd name="T29" fmla="*/ 38 h 62"/>
                  <a:gd name="T30" fmla="*/ 2 w 14"/>
                  <a:gd name="T31" fmla="*/ 43 h 62"/>
                  <a:gd name="T32" fmla="*/ 2 w 14"/>
                  <a:gd name="T33" fmla="*/ 46 h 62"/>
                  <a:gd name="T34" fmla="*/ 2 w 14"/>
                  <a:gd name="T35" fmla="*/ 52 h 62"/>
                  <a:gd name="T36" fmla="*/ 1 w 14"/>
                  <a:gd name="T37" fmla="*/ 60 h 62"/>
                  <a:gd name="T38" fmla="*/ 1 w 14"/>
                  <a:gd name="T39" fmla="*/ 60 h 62"/>
                  <a:gd name="T40" fmla="*/ 13 w 14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62">
                    <a:moveTo>
                      <a:pt x="13" y="62"/>
                    </a:moveTo>
                    <a:lnTo>
                      <a:pt x="13" y="62"/>
                    </a:lnTo>
                    <a:lnTo>
                      <a:pt x="14" y="52"/>
                    </a:lnTo>
                    <a:lnTo>
                      <a:pt x="14" y="46"/>
                    </a:lnTo>
                    <a:lnTo>
                      <a:pt x="14" y="40"/>
                    </a:lnTo>
                    <a:lnTo>
                      <a:pt x="13" y="35"/>
                    </a:lnTo>
                    <a:lnTo>
                      <a:pt x="13" y="32"/>
                    </a:lnTo>
                    <a:lnTo>
                      <a:pt x="12" y="25"/>
                    </a:lnTo>
                    <a:lnTo>
                      <a:pt x="13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1" y="14"/>
                    </a:lnTo>
                    <a:lnTo>
                      <a:pt x="0" y="25"/>
                    </a:lnTo>
                    <a:lnTo>
                      <a:pt x="1" y="32"/>
                    </a:lnTo>
                    <a:lnTo>
                      <a:pt x="1" y="38"/>
                    </a:lnTo>
                    <a:lnTo>
                      <a:pt x="2" y="43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345"/>
              <p:cNvSpPr>
                <a:spLocks/>
              </p:cNvSpPr>
              <p:nvPr/>
            </p:nvSpPr>
            <p:spPr bwMode="auto">
              <a:xfrm>
                <a:off x="1899" y="2984"/>
                <a:ext cx="33" cy="23"/>
              </a:xfrm>
              <a:custGeom>
                <a:avLst/>
                <a:gdLst>
                  <a:gd name="T0" fmla="*/ 99 w 99"/>
                  <a:gd name="T1" fmla="*/ 55 h 67"/>
                  <a:gd name="T2" fmla="*/ 99 w 99"/>
                  <a:gd name="T3" fmla="*/ 55 h 67"/>
                  <a:gd name="T4" fmla="*/ 81 w 99"/>
                  <a:gd name="T5" fmla="*/ 54 h 67"/>
                  <a:gd name="T6" fmla="*/ 64 w 99"/>
                  <a:gd name="T7" fmla="*/ 50 h 67"/>
                  <a:gd name="T8" fmla="*/ 48 w 99"/>
                  <a:gd name="T9" fmla="*/ 44 h 67"/>
                  <a:gd name="T10" fmla="*/ 35 w 99"/>
                  <a:gd name="T11" fmla="*/ 38 h 67"/>
                  <a:gd name="T12" fmla="*/ 23 w 99"/>
                  <a:gd name="T13" fmla="*/ 29 h 67"/>
                  <a:gd name="T14" fmla="*/ 16 w 99"/>
                  <a:gd name="T15" fmla="*/ 20 h 67"/>
                  <a:gd name="T16" fmla="*/ 12 w 99"/>
                  <a:gd name="T17" fmla="*/ 12 h 67"/>
                  <a:gd name="T18" fmla="*/ 12 w 99"/>
                  <a:gd name="T19" fmla="*/ 2 h 67"/>
                  <a:gd name="T20" fmla="*/ 0 w 99"/>
                  <a:gd name="T21" fmla="*/ 0 h 67"/>
                  <a:gd name="T22" fmla="*/ 0 w 99"/>
                  <a:gd name="T23" fmla="*/ 14 h 67"/>
                  <a:gd name="T24" fmla="*/ 6 w 99"/>
                  <a:gd name="T25" fmla="*/ 27 h 67"/>
                  <a:gd name="T26" fmla="*/ 16 w 99"/>
                  <a:gd name="T27" fmla="*/ 38 h 67"/>
                  <a:gd name="T28" fmla="*/ 28 w 99"/>
                  <a:gd name="T29" fmla="*/ 48 h 67"/>
                  <a:gd name="T30" fmla="*/ 44 w 99"/>
                  <a:gd name="T31" fmla="*/ 56 h 67"/>
                  <a:gd name="T32" fmla="*/ 62 w 99"/>
                  <a:gd name="T33" fmla="*/ 62 h 67"/>
                  <a:gd name="T34" fmla="*/ 79 w 99"/>
                  <a:gd name="T35" fmla="*/ 66 h 67"/>
                  <a:gd name="T36" fmla="*/ 99 w 99"/>
                  <a:gd name="T37" fmla="*/ 67 h 67"/>
                  <a:gd name="T38" fmla="*/ 99 w 99"/>
                  <a:gd name="T39" fmla="*/ 67 h 67"/>
                  <a:gd name="T40" fmla="*/ 99 w 99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67">
                    <a:moveTo>
                      <a:pt x="99" y="55"/>
                    </a:moveTo>
                    <a:lnTo>
                      <a:pt x="99" y="55"/>
                    </a:lnTo>
                    <a:lnTo>
                      <a:pt x="81" y="54"/>
                    </a:lnTo>
                    <a:lnTo>
                      <a:pt x="64" y="50"/>
                    </a:lnTo>
                    <a:lnTo>
                      <a:pt x="48" y="44"/>
                    </a:lnTo>
                    <a:lnTo>
                      <a:pt x="35" y="38"/>
                    </a:lnTo>
                    <a:lnTo>
                      <a:pt x="23" y="29"/>
                    </a:lnTo>
                    <a:lnTo>
                      <a:pt x="16" y="20"/>
                    </a:lnTo>
                    <a:lnTo>
                      <a:pt x="12" y="1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27"/>
                    </a:lnTo>
                    <a:lnTo>
                      <a:pt x="16" y="38"/>
                    </a:lnTo>
                    <a:lnTo>
                      <a:pt x="28" y="48"/>
                    </a:lnTo>
                    <a:lnTo>
                      <a:pt x="44" y="56"/>
                    </a:lnTo>
                    <a:lnTo>
                      <a:pt x="62" y="62"/>
                    </a:lnTo>
                    <a:lnTo>
                      <a:pt x="79" y="66"/>
                    </a:lnTo>
                    <a:lnTo>
                      <a:pt x="99" y="67"/>
                    </a:lnTo>
                    <a:lnTo>
                      <a:pt x="99" y="67"/>
                    </a:lnTo>
                    <a:lnTo>
                      <a:pt x="99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346"/>
              <p:cNvSpPr>
                <a:spLocks/>
              </p:cNvSpPr>
              <p:nvPr/>
            </p:nvSpPr>
            <p:spPr bwMode="auto">
              <a:xfrm>
                <a:off x="1932" y="3003"/>
                <a:ext cx="1726" cy="13"/>
              </a:xfrm>
              <a:custGeom>
                <a:avLst/>
                <a:gdLst>
                  <a:gd name="T0" fmla="*/ 5178 w 5178"/>
                  <a:gd name="T1" fmla="*/ 26 h 40"/>
                  <a:gd name="T2" fmla="*/ 4949 w 5178"/>
                  <a:gd name="T3" fmla="*/ 27 h 40"/>
                  <a:gd name="T4" fmla="*/ 4670 w 5178"/>
                  <a:gd name="T5" fmla="*/ 28 h 40"/>
                  <a:gd name="T6" fmla="*/ 4350 w 5178"/>
                  <a:gd name="T7" fmla="*/ 28 h 40"/>
                  <a:gd name="T8" fmla="*/ 3997 w 5178"/>
                  <a:gd name="T9" fmla="*/ 27 h 40"/>
                  <a:gd name="T10" fmla="*/ 3618 w 5178"/>
                  <a:gd name="T11" fmla="*/ 26 h 40"/>
                  <a:gd name="T12" fmla="*/ 3222 w 5178"/>
                  <a:gd name="T13" fmla="*/ 23 h 40"/>
                  <a:gd name="T14" fmla="*/ 2815 w 5178"/>
                  <a:gd name="T15" fmla="*/ 22 h 40"/>
                  <a:gd name="T16" fmla="*/ 2407 w 5178"/>
                  <a:gd name="T17" fmla="*/ 19 h 40"/>
                  <a:gd name="T18" fmla="*/ 2004 w 5178"/>
                  <a:gd name="T19" fmla="*/ 17 h 40"/>
                  <a:gd name="T20" fmla="*/ 1614 w 5178"/>
                  <a:gd name="T21" fmla="*/ 13 h 40"/>
                  <a:gd name="T22" fmla="*/ 1246 w 5178"/>
                  <a:gd name="T23" fmla="*/ 11 h 40"/>
                  <a:gd name="T24" fmla="*/ 907 w 5178"/>
                  <a:gd name="T25" fmla="*/ 9 h 40"/>
                  <a:gd name="T26" fmla="*/ 605 w 5178"/>
                  <a:gd name="T27" fmla="*/ 6 h 40"/>
                  <a:gd name="T28" fmla="*/ 348 w 5178"/>
                  <a:gd name="T29" fmla="*/ 4 h 40"/>
                  <a:gd name="T30" fmla="*/ 144 w 5178"/>
                  <a:gd name="T31" fmla="*/ 1 h 40"/>
                  <a:gd name="T32" fmla="*/ 0 w 5178"/>
                  <a:gd name="T33" fmla="*/ 0 h 40"/>
                  <a:gd name="T34" fmla="*/ 64 w 5178"/>
                  <a:gd name="T35" fmla="*/ 13 h 40"/>
                  <a:gd name="T36" fmla="*/ 239 w 5178"/>
                  <a:gd name="T37" fmla="*/ 15 h 40"/>
                  <a:gd name="T38" fmla="*/ 471 w 5178"/>
                  <a:gd name="T39" fmla="*/ 17 h 40"/>
                  <a:gd name="T40" fmla="*/ 751 w 5178"/>
                  <a:gd name="T41" fmla="*/ 19 h 40"/>
                  <a:gd name="T42" fmla="*/ 1072 w 5178"/>
                  <a:gd name="T43" fmla="*/ 22 h 40"/>
                  <a:gd name="T44" fmla="*/ 1426 w 5178"/>
                  <a:gd name="T45" fmla="*/ 24 h 40"/>
                  <a:gd name="T46" fmla="*/ 1807 w 5178"/>
                  <a:gd name="T47" fmla="*/ 28 h 40"/>
                  <a:gd name="T48" fmla="*/ 2204 w 5178"/>
                  <a:gd name="T49" fmla="*/ 30 h 40"/>
                  <a:gd name="T50" fmla="*/ 2611 w 5178"/>
                  <a:gd name="T51" fmla="*/ 33 h 40"/>
                  <a:gd name="T52" fmla="*/ 3019 w 5178"/>
                  <a:gd name="T53" fmla="*/ 35 h 40"/>
                  <a:gd name="T54" fmla="*/ 3421 w 5178"/>
                  <a:gd name="T55" fmla="*/ 36 h 40"/>
                  <a:gd name="T56" fmla="*/ 3810 w 5178"/>
                  <a:gd name="T57" fmla="*/ 38 h 40"/>
                  <a:gd name="T58" fmla="*/ 4177 w 5178"/>
                  <a:gd name="T59" fmla="*/ 39 h 40"/>
                  <a:gd name="T60" fmla="*/ 4515 w 5178"/>
                  <a:gd name="T61" fmla="*/ 40 h 40"/>
                  <a:gd name="T62" fmla="*/ 4815 w 5178"/>
                  <a:gd name="T63" fmla="*/ 39 h 40"/>
                  <a:gd name="T64" fmla="*/ 5070 w 5178"/>
                  <a:gd name="T65" fmla="*/ 39 h 40"/>
                  <a:gd name="T66" fmla="*/ 5178 w 5178"/>
                  <a:gd name="T67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78" h="40">
                    <a:moveTo>
                      <a:pt x="5178" y="26"/>
                    </a:moveTo>
                    <a:lnTo>
                      <a:pt x="5178" y="26"/>
                    </a:lnTo>
                    <a:lnTo>
                      <a:pt x="5070" y="27"/>
                    </a:lnTo>
                    <a:lnTo>
                      <a:pt x="4949" y="27"/>
                    </a:lnTo>
                    <a:lnTo>
                      <a:pt x="4815" y="27"/>
                    </a:lnTo>
                    <a:lnTo>
                      <a:pt x="4670" y="28"/>
                    </a:lnTo>
                    <a:lnTo>
                      <a:pt x="4515" y="28"/>
                    </a:lnTo>
                    <a:lnTo>
                      <a:pt x="4350" y="28"/>
                    </a:lnTo>
                    <a:lnTo>
                      <a:pt x="4177" y="27"/>
                    </a:lnTo>
                    <a:lnTo>
                      <a:pt x="3997" y="27"/>
                    </a:lnTo>
                    <a:lnTo>
                      <a:pt x="3810" y="26"/>
                    </a:lnTo>
                    <a:lnTo>
                      <a:pt x="3618" y="26"/>
                    </a:lnTo>
                    <a:lnTo>
                      <a:pt x="3421" y="24"/>
                    </a:lnTo>
                    <a:lnTo>
                      <a:pt x="3222" y="23"/>
                    </a:lnTo>
                    <a:lnTo>
                      <a:pt x="3019" y="23"/>
                    </a:lnTo>
                    <a:lnTo>
                      <a:pt x="2815" y="22"/>
                    </a:lnTo>
                    <a:lnTo>
                      <a:pt x="2611" y="21"/>
                    </a:lnTo>
                    <a:lnTo>
                      <a:pt x="2407" y="19"/>
                    </a:lnTo>
                    <a:lnTo>
                      <a:pt x="2204" y="18"/>
                    </a:lnTo>
                    <a:lnTo>
                      <a:pt x="2004" y="17"/>
                    </a:lnTo>
                    <a:lnTo>
                      <a:pt x="1807" y="16"/>
                    </a:lnTo>
                    <a:lnTo>
                      <a:pt x="1614" y="13"/>
                    </a:lnTo>
                    <a:lnTo>
                      <a:pt x="1426" y="12"/>
                    </a:lnTo>
                    <a:lnTo>
                      <a:pt x="1246" y="11"/>
                    </a:lnTo>
                    <a:lnTo>
                      <a:pt x="1072" y="10"/>
                    </a:lnTo>
                    <a:lnTo>
                      <a:pt x="907" y="9"/>
                    </a:lnTo>
                    <a:lnTo>
                      <a:pt x="751" y="7"/>
                    </a:lnTo>
                    <a:lnTo>
                      <a:pt x="605" y="6"/>
                    </a:lnTo>
                    <a:lnTo>
                      <a:pt x="471" y="5"/>
                    </a:lnTo>
                    <a:lnTo>
                      <a:pt x="348" y="4"/>
                    </a:lnTo>
                    <a:lnTo>
                      <a:pt x="239" y="3"/>
                    </a:lnTo>
                    <a:lnTo>
                      <a:pt x="144" y="1"/>
                    </a:lnTo>
                    <a:lnTo>
                      <a:pt x="64" y="1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4" y="13"/>
                    </a:lnTo>
                    <a:lnTo>
                      <a:pt x="144" y="13"/>
                    </a:lnTo>
                    <a:lnTo>
                      <a:pt x="239" y="15"/>
                    </a:lnTo>
                    <a:lnTo>
                      <a:pt x="348" y="16"/>
                    </a:lnTo>
                    <a:lnTo>
                      <a:pt x="471" y="17"/>
                    </a:lnTo>
                    <a:lnTo>
                      <a:pt x="605" y="18"/>
                    </a:lnTo>
                    <a:lnTo>
                      <a:pt x="751" y="19"/>
                    </a:lnTo>
                    <a:lnTo>
                      <a:pt x="907" y="21"/>
                    </a:lnTo>
                    <a:lnTo>
                      <a:pt x="1072" y="22"/>
                    </a:lnTo>
                    <a:lnTo>
                      <a:pt x="1246" y="23"/>
                    </a:lnTo>
                    <a:lnTo>
                      <a:pt x="1426" y="24"/>
                    </a:lnTo>
                    <a:lnTo>
                      <a:pt x="1614" y="26"/>
                    </a:lnTo>
                    <a:lnTo>
                      <a:pt x="1807" y="28"/>
                    </a:lnTo>
                    <a:lnTo>
                      <a:pt x="2004" y="29"/>
                    </a:lnTo>
                    <a:lnTo>
                      <a:pt x="2204" y="30"/>
                    </a:lnTo>
                    <a:lnTo>
                      <a:pt x="2407" y="32"/>
                    </a:lnTo>
                    <a:lnTo>
                      <a:pt x="2611" y="33"/>
                    </a:lnTo>
                    <a:lnTo>
                      <a:pt x="2815" y="34"/>
                    </a:lnTo>
                    <a:lnTo>
                      <a:pt x="3019" y="35"/>
                    </a:lnTo>
                    <a:lnTo>
                      <a:pt x="3222" y="35"/>
                    </a:lnTo>
                    <a:lnTo>
                      <a:pt x="3421" y="36"/>
                    </a:lnTo>
                    <a:lnTo>
                      <a:pt x="3618" y="38"/>
                    </a:lnTo>
                    <a:lnTo>
                      <a:pt x="3810" y="38"/>
                    </a:lnTo>
                    <a:lnTo>
                      <a:pt x="3997" y="39"/>
                    </a:lnTo>
                    <a:lnTo>
                      <a:pt x="4177" y="39"/>
                    </a:lnTo>
                    <a:lnTo>
                      <a:pt x="4350" y="40"/>
                    </a:lnTo>
                    <a:lnTo>
                      <a:pt x="4515" y="40"/>
                    </a:lnTo>
                    <a:lnTo>
                      <a:pt x="4670" y="40"/>
                    </a:lnTo>
                    <a:lnTo>
                      <a:pt x="4815" y="39"/>
                    </a:lnTo>
                    <a:lnTo>
                      <a:pt x="4949" y="39"/>
                    </a:lnTo>
                    <a:lnTo>
                      <a:pt x="5070" y="39"/>
                    </a:lnTo>
                    <a:lnTo>
                      <a:pt x="5178" y="38"/>
                    </a:lnTo>
                    <a:lnTo>
                      <a:pt x="5178" y="38"/>
                    </a:lnTo>
                    <a:lnTo>
                      <a:pt x="517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347"/>
              <p:cNvSpPr>
                <a:spLocks/>
              </p:cNvSpPr>
              <p:nvPr/>
            </p:nvSpPr>
            <p:spPr bwMode="auto">
              <a:xfrm>
                <a:off x="3658" y="2992"/>
                <a:ext cx="32" cy="23"/>
              </a:xfrm>
              <a:custGeom>
                <a:avLst/>
                <a:gdLst>
                  <a:gd name="T0" fmla="*/ 86 w 98"/>
                  <a:gd name="T1" fmla="*/ 2 h 69"/>
                  <a:gd name="T2" fmla="*/ 86 w 98"/>
                  <a:gd name="T3" fmla="*/ 2 h 69"/>
                  <a:gd name="T4" fmla="*/ 86 w 98"/>
                  <a:gd name="T5" fmla="*/ 12 h 69"/>
                  <a:gd name="T6" fmla="*/ 83 w 98"/>
                  <a:gd name="T7" fmla="*/ 20 h 69"/>
                  <a:gd name="T8" fmla="*/ 74 w 98"/>
                  <a:gd name="T9" fmla="*/ 31 h 69"/>
                  <a:gd name="T10" fmla="*/ 64 w 98"/>
                  <a:gd name="T11" fmla="*/ 40 h 69"/>
                  <a:gd name="T12" fmla="*/ 51 w 98"/>
                  <a:gd name="T13" fmla="*/ 46 h 69"/>
                  <a:gd name="T14" fmla="*/ 35 w 98"/>
                  <a:gd name="T15" fmla="*/ 52 h 69"/>
                  <a:gd name="T16" fmla="*/ 19 w 98"/>
                  <a:gd name="T17" fmla="*/ 55 h 69"/>
                  <a:gd name="T18" fmla="*/ 0 w 98"/>
                  <a:gd name="T19" fmla="*/ 57 h 69"/>
                  <a:gd name="T20" fmla="*/ 0 w 98"/>
                  <a:gd name="T21" fmla="*/ 69 h 69"/>
                  <a:gd name="T22" fmla="*/ 21 w 98"/>
                  <a:gd name="T23" fmla="*/ 67 h 69"/>
                  <a:gd name="T24" fmla="*/ 38 w 98"/>
                  <a:gd name="T25" fmla="*/ 64 h 69"/>
                  <a:gd name="T26" fmla="*/ 56 w 98"/>
                  <a:gd name="T27" fmla="*/ 58 h 69"/>
                  <a:gd name="T28" fmla="*/ 72 w 98"/>
                  <a:gd name="T29" fmla="*/ 49 h 69"/>
                  <a:gd name="T30" fmla="*/ 84 w 98"/>
                  <a:gd name="T31" fmla="*/ 38 h 69"/>
                  <a:gd name="T32" fmla="*/ 92 w 98"/>
                  <a:gd name="T33" fmla="*/ 28 h 69"/>
                  <a:gd name="T34" fmla="*/ 98 w 98"/>
                  <a:gd name="T35" fmla="*/ 14 h 69"/>
                  <a:gd name="T36" fmla="*/ 98 w 98"/>
                  <a:gd name="T37" fmla="*/ 0 h 69"/>
                  <a:gd name="T38" fmla="*/ 98 w 98"/>
                  <a:gd name="T39" fmla="*/ 0 h 69"/>
                  <a:gd name="T40" fmla="*/ 86 w 98"/>
                  <a:gd name="T41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" h="69">
                    <a:moveTo>
                      <a:pt x="86" y="2"/>
                    </a:moveTo>
                    <a:lnTo>
                      <a:pt x="86" y="2"/>
                    </a:lnTo>
                    <a:lnTo>
                      <a:pt x="86" y="12"/>
                    </a:lnTo>
                    <a:lnTo>
                      <a:pt x="83" y="20"/>
                    </a:lnTo>
                    <a:lnTo>
                      <a:pt x="74" y="31"/>
                    </a:lnTo>
                    <a:lnTo>
                      <a:pt x="64" y="40"/>
                    </a:lnTo>
                    <a:lnTo>
                      <a:pt x="51" y="46"/>
                    </a:lnTo>
                    <a:lnTo>
                      <a:pt x="35" y="52"/>
                    </a:lnTo>
                    <a:lnTo>
                      <a:pt x="19" y="55"/>
                    </a:lnTo>
                    <a:lnTo>
                      <a:pt x="0" y="57"/>
                    </a:lnTo>
                    <a:lnTo>
                      <a:pt x="0" y="69"/>
                    </a:lnTo>
                    <a:lnTo>
                      <a:pt x="21" y="67"/>
                    </a:lnTo>
                    <a:lnTo>
                      <a:pt x="38" y="64"/>
                    </a:lnTo>
                    <a:lnTo>
                      <a:pt x="56" y="58"/>
                    </a:lnTo>
                    <a:lnTo>
                      <a:pt x="72" y="49"/>
                    </a:lnTo>
                    <a:lnTo>
                      <a:pt x="84" y="38"/>
                    </a:lnTo>
                    <a:lnTo>
                      <a:pt x="92" y="28"/>
                    </a:lnTo>
                    <a:lnTo>
                      <a:pt x="98" y="14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348"/>
              <p:cNvSpPr>
                <a:spLocks/>
              </p:cNvSpPr>
              <p:nvPr/>
            </p:nvSpPr>
            <p:spPr bwMode="auto">
              <a:xfrm>
                <a:off x="3686" y="2977"/>
                <a:ext cx="4" cy="16"/>
              </a:xfrm>
              <a:custGeom>
                <a:avLst/>
                <a:gdLst>
                  <a:gd name="T0" fmla="*/ 1 w 13"/>
                  <a:gd name="T1" fmla="*/ 2 h 48"/>
                  <a:gd name="T2" fmla="*/ 1 w 13"/>
                  <a:gd name="T3" fmla="*/ 2 h 48"/>
                  <a:gd name="T4" fmla="*/ 1 w 13"/>
                  <a:gd name="T5" fmla="*/ 10 h 48"/>
                  <a:gd name="T6" fmla="*/ 1 w 13"/>
                  <a:gd name="T7" fmla="*/ 16 h 48"/>
                  <a:gd name="T8" fmla="*/ 1 w 13"/>
                  <a:gd name="T9" fmla="*/ 22 h 48"/>
                  <a:gd name="T10" fmla="*/ 1 w 13"/>
                  <a:gd name="T11" fmla="*/ 25 h 48"/>
                  <a:gd name="T12" fmla="*/ 0 w 13"/>
                  <a:gd name="T13" fmla="*/ 30 h 48"/>
                  <a:gd name="T14" fmla="*/ 0 w 13"/>
                  <a:gd name="T15" fmla="*/ 36 h 48"/>
                  <a:gd name="T16" fmla="*/ 0 w 13"/>
                  <a:gd name="T17" fmla="*/ 42 h 48"/>
                  <a:gd name="T18" fmla="*/ 1 w 13"/>
                  <a:gd name="T19" fmla="*/ 48 h 48"/>
                  <a:gd name="T20" fmla="*/ 13 w 13"/>
                  <a:gd name="T21" fmla="*/ 46 h 48"/>
                  <a:gd name="T22" fmla="*/ 12 w 13"/>
                  <a:gd name="T23" fmla="*/ 40 h 48"/>
                  <a:gd name="T24" fmla="*/ 12 w 13"/>
                  <a:gd name="T25" fmla="*/ 36 h 48"/>
                  <a:gd name="T26" fmla="*/ 12 w 13"/>
                  <a:gd name="T27" fmla="*/ 32 h 48"/>
                  <a:gd name="T28" fmla="*/ 13 w 13"/>
                  <a:gd name="T29" fmla="*/ 28 h 48"/>
                  <a:gd name="T30" fmla="*/ 13 w 13"/>
                  <a:gd name="T31" fmla="*/ 22 h 48"/>
                  <a:gd name="T32" fmla="*/ 13 w 13"/>
                  <a:gd name="T33" fmla="*/ 16 h 48"/>
                  <a:gd name="T34" fmla="*/ 13 w 13"/>
                  <a:gd name="T35" fmla="*/ 10 h 48"/>
                  <a:gd name="T36" fmla="*/ 13 w 13"/>
                  <a:gd name="T37" fmla="*/ 0 h 48"/>
                  <a:gd name="T38" fmla="*/ 13 w 13"/>
                  <a:gd name="T39" fmla="*/ 0 h 48"/>
                  <a:gd name="T40" fmla="*/ 13 w 13"/>
                  <a:gd name="T41" fmla="*/ 0 h 48"/>
                  <a:gd name="T42" fmla="*/ 13 w 13"/>
                  <a:gd name="T43" fmla="*/ 0 h 48"/>
                  <a:gd name="T44" fmla="*/ 13 w 13"/>
                  <a:gd name="T45" fmla="*/ 0 h 48"/>
                  <a:gd name="T46" fmla="*/ 1 w 13"/>
                  <a:gd name="T47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48">
                    <a:moveTo>
                      <a:pt x="1" y="2"/>
                    </a:moveTo>
                    <a:lnTo>
                      <a:pt x="1" y="2"/>
                    </a:lnTo>
                    <a:lnTo>
                      <a:pt x="1" y="10"/>
                    </a:lnTo>
                    <a:lnTo>
                      <a:pt x="1" y="16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36"/>
                    </a:lnTo>
                    <a:lnTo>
                      <a:pt x="12" y="32"/>
                    </a:lnTo>
                    <a:lnTo>
                      <a:pt x="13" y="28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349"/>
              <p:cNvSpPr>
                <a:spLocks/>
              </p:cNvSpPr>
              <p:nvPr/>
            </p:nvSpPr>
            <p:spPr bwMode="auto">
              <a:xfrm>
                <a:off x="3643" y="2608"/>
                <a:ext cx="47" cy="370"/>
              </a:xfrm>
              <a:custGeom>
                <a:avLst/>
                <a:gdLst>
                  <a:gd name="T0" fmla="*/ 0 w 142"/>
                  <a:gd name="T1" fmla="*/ 0 h 1108"/>
                  <a:gd name="T2" fmla="*/ 2 w 142"/>
                  <a:gd name="T3" fmla="*/ 31 h 1108"/>
                  <a:gd name="T4" fmla="*/ 6 w 142"/>
                  <a:gd name="T5" fmla="*/ 75 h 1108"/>
                  <a:gd name="T6" fmla="*/ 11 w 142"/>
                  <a:gd name="T7" fmla="*/ 129 h 1108"/>
                  <a:gd name="T8" fmla="*/ 17 w 142"/>
                  <a:gd name="T9" fmla="*/ 190 h 1108"/>
                  <a:gd name="T10" fmla="*/ 25 w 142"/>
                  <a:gd name="T11" fmla="*/ 263 h 1108"/>
                  <a:gd name="T12" fmla="*/ 34 w 142"/>
                  <a:gd name="T13" fmla="*/ 339 h 1108"/>
                  <a:gd name="T14" fmla="*/ 42 w 142"/>
                  <a:gd name="T15" fmla="*/ 420 h 1108"/>
                  <a:gd name="T16" fmla="*/ 53 w 142"/>
                  <a:gd name="T17" fmla="*/ 504 h 1108"/>
                  <a:gd name="T18" fmla="*/ 63 w 142"/>
                  <a:gd name="T19" fmla="*/ 590 h 1108"/>
                  <a:gd name="T20" fmla="*/ 73 w 142"/>
                  <a:gd name="T21" fmla="*/ 676 h 1108"/>
                  <a:gd name="T22" fmla="*/ 83 w 142"/>
                  <a:gd name="T23" fmla="*/ 760 h 1108"/>
                  <a:gd name="T24" fmla="*/ 94 w 142"/>
                  <a:gd name="T25" fmla="*/ 841 h 1108"/>
                  <a:gd name="T26" fmla="*/ 104 w 142"/>
                  <a:gd name="T27" fmla="*/ 919 h 1108"/>
                  <a:gd name="T28" fmla="*/ 113 w 142"/>
                  <a:gd name="T29" fmla="*/ 990 h 1108"/>
                  <a:gd name="T30" fmla="*/ 122 w 142"/>
                  <a:gd name="T31" fmla="*/ 1054 h 1108"/>
                  <a:gd name="T32" fmla="*/ 130 w 142"/>
                  <a:gd name="T33" fmla="*/ 1108 h 1108"/>
                  <a:gd name="T34" fmla="*/ 139 w 142"/>
                  <a:gd name="T35" fmla="*/ 1079 h 1108"/>
                  <a:gd name="T36" fmla="*/ 130 w 142"/>
                  <a:gd name="T37" fmla="*/ 1020 h 1108"/>
                  <a:gd name="T38" fmla="*/ 121 w 142"/>
                  <a:gd name="T39" fmla="*/ 952 h 1108"/>
                  <a:gd name="T40" fmla="*/ 111 w 142"/>
                  <a:gd name="T41" fmla="*/ 879 h 1108"/>
                  <a:gd name="T42" fmla="*/ 101 w 142"/>
                  <a:gd name="T43" fmla="*/ 799 h 1108"/>
                  <a:gd name="T44" fmla="*/ 90 w 142"/>
                  <a:gd name="T45" fmla="*/ 716 h 1108"/>
                  <a:gd name="T46" fmla="*/ 79 w 142"/>
                  <a:gd name="T47" fmla="*/ 630 h 1108"/>
                  <a:gd name="T48" fmla="*/ 70 w 142"/>
                  <a:gd name="T49" fmla="*/ 544 h 1108"/>
                  <a:gd name="T50" fmla="*/ 59 w 142"/>
                  <a:gd name="T51" fmla="*/ 460 h 1108"/>
                  <a:gd name="T52" fmla="*/ 49 w 142"/>
                  <a:gd name="T53" fmla="*/ 376 h 1108"/>
                  <a:gd name="T54" fmla="*/ 41 w 142"/>
                  <a:gd name="T55" fmla="*/ 298 h 1108"/>
                  <a:gd name="T56" fmla="*/ 32 w 142"/>
                  <a:gd name="T57" fmla="*/ 224 h 1108"/>
                  <a:gd name="T58" fmla="*/ 26 w 142"/>
                  <a:gd name="T59" fmla="*/ 158 h 1108"/>
                  <a:gd name="T60" fmla="*/ 20 w 142"/>
                  <a:gd name="T61" fmla="*/ 100 h 1108"/>
                  <a:gd name="T62" fmla="*/ 15 w 142"/>
                  <a:gd name="T63" fmla="*/ 52 h 1108"/>
                  <a:gd name="T64" fmla="*/ 13 w 142"/>
                  <a:gd name="T65" fmla="*/ 14 h 1108"/>
                  <a:gd name="T66" fmla="*/ 12 w 142"/>
                  <a:gd name="T67" fmla="*/ 0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108">
                    <a:moveTo>
                      <a:pt x="0" y="0"/>
                    </a:moveTo>
                    <a:lnTo>
                      <a:pt x="0" y="0"/>
                    </a:lnTo>
                    <a:lnTo>
                      <a:pt x="1" y="14"/>
                    </a:lnTo>
                    <a:lnTo>
                      <a:pt x="2" y="31"/>
                    </a:lnTo>
                    <a:lnTo>
                      <a:pt x="3" y="52"/>
                    </a:lnTo>
                    <a:lnTo>
                      <a:pt x="6" y="75"/>
                    </a:lnTo>
                    <a:lnTo>
                      <a:pt x="8" y="100"/>
                    </a:lnTo>
                    <a:lnTo>
                      <a:pt x="11" y="129"/>
                    </a:lnTo>
                    <a:lnTo>
                      <a:pt x="14" y="158"/>
                    </a:lnTo>
                    <a:lnTo>
                      <a:pt x="17" y="190"/>
                    </a:lnTo>
                    <a:lnTo>
                      <a:pt x="20" y="227"/>
                    </a:lnTo>
                    <a:lnTo>
                      <a:pt x="25" y="263"/>
                    </a:lnTo>
                    <a:lnTo>
                      <a:pt x="29" y="300"/>
                    </a:lnTo>
                    <a:lnTo>
                      <a:pt x="34" y="339"/>
                    </a:lnTo>
                    <a:lnTo>
                      <a:pt x="37" y="379"/>
                    </a:lnTo>
                    <a:lnTo>
                      <a:pt x="42" y="420"/>
                    </a:lnTo>
                    <a:lnTo>
                      <a:pt x="47" y="462"/>
                    </a:lnTo>
                    <a:lnTo>
                      <a:pt x="53" y="504"/>
                    </a:lnTo>
                    <a:lnTo>
                      <a:pt x="58" y="547"/>
                    </a:lnTo>
                    <a:lnTo>
                      <a:pt x="63" y="590"/>
                    </a:lnTo>
                    <a:lnTo>
                      <a:pt x="67" y="632"/>
                    </a:lnTo>
                    <a:lnTo>
                      <a:pt x="73" y="676"/>
                    </a:lnTo>
                    <a:lnTo>
                      <a:pt x="78" y="718"/>
                    </a:lnTo>
                    <a:lnTo>
                      <a:pt x="83" y="760"/>
                    </a:lnTo>
                    <a:lnTo>
                      <a:pt x="89" y="802"/>
                    </a:lnTo>
                    <a:lnTo>
                      <a:pt x="94" y="841"/>
                    </a:lnTo>
                    <a:lnTo>
                      <a:pt x="99" y="881"/>
                    </a:lnTo>
                    <a:lnTo>
                      <a:pt x="104" y="919"/>
                    </a:lnTo>
                    <a:lnTo>
                      <a:pt x="108" y="955"/>
                    </a:lnTo>
                    <a:lnTo>
                      <a:pt x="113" y="990"/>
                    </a:lnTo>
                    <a:lnTo>
                      <a:pt x="118" y="1023"/>
                    </a:lnTo>
                    <a:lnTo>
                      <a:pt x="122" y="1054"/>
                    </a:lnTo>
                    <a:lnTo>
                      <a:pt x="127" y="1082"/>
                    </a:lnTo>
                    <a:lnTo>
                      <a:pt x="130" y="1108"/>
                    </a:lnTo>
                    <a:lnTo>
                      <a:pt x="142" y="1106"/>
                    </a:lnTo>
                    <a:lnTo>
                      <a:pt x="139" y="1079"/>
                    </a:lnTo>
                    <a:lnTo>
                      <a:pt x="134" y="1052"/>
                    </a:lnTo>
                    <a:lnTo>
                      <a:pt x="130" y="1020"/>
                    </a:lnTo>
                    <a:lnTo>
                      <a:pt x="125" y="988"/>
                    </a:lnTo>
                    <a:lnTo>
                      <a:pt x="121" y="952"/>
                    </a:lnTo>
                    <a:lnTo>
                      <a:pt x="116" y="916"/>
                    </a:lnTo>
                    <a:lnTo>
                      <a:pt x="111" y="879"/>
                    </a:lnTo>
                    <a:lnTo>
                      <a:pt x="106" y="839"/>
                    </a:lnTo>
                    <a:lnTo>
                      <a:pt x="101" y="799"/>
                    </a:lnTo>
                    <a:lnTo>
                      <a:pt x="95" y="758"/>
                    </a:lnTo>
                    <a:lnTo>
                      <a:pt x="90" y="716"/>
                    </a:lnTo>
                    <a:lnTo>
                      <a:pt x="86" y="674"/>
                    </a:lnTo>
                    <a:lnTo>
                      <a:pt x="79" y="630"/>
                    </a:lnTo>
                    <a:lnTo>
                      <a:pt x="75" y="588"/>
                    </a:lnTo>
                    <a:lnTo>
                      <a:pt x="70" y="544"/>
                    </a:lnTo>
                    <a:lnTo>
                      <a:pt x="65" y="502"/>
                    </a:lnTo>
                    <a:lnTo>
                      <a:pt x="59" y="460"/>
                    </a:lnTo>
                    <a:lnTo>
                      <a:pt x="54" y="418"/>
                    </a:lnTo>
                    <a:lnTo>
                      <a:pt x="49" y="376"/>
                    </a:lnTo>
                    <a:lnTo>
                      <a:pt x="46" y="337"/>
                    </a:lnTo>
                    <a:lnTo>
                      <a:pt x="41" y="298"/>
                    </a:lnTo>
                    <a:lnTo>
                      <a:pt x="37" y="261"/>
                    </a:lnTo>
                    <a:lnTo>
                      <a:pt x="32" y="224"/>
                    </a:lnTo>
                    <a:lnTo>
                      <a:pt x="29" y="190"/>
                    </a:lnTo>
                    <a:lnTo>
                      <a:pt x="26" y="158"/>
                    </a:lnTo>
                    <a:lnTo>
                      <a:pt x="23" y="126"/>
                    </a:lnTo>
                    <a:lnTo>
                      <a:pt x="20" y="100"/>
                    </a:lnTo>
                    <a:lnTo>
                      <a:pt x="18" y="75"/>
                    </a:lnTo>
                    <a:lnTo>
                      <a:pt x="15" y="52"/>
                    </a:lnTo>
                    <a:lnTo>
                      <a:pt x="14" y="31"/>
                    </a:lnTo>
                    <a:lnTo>
                      <a:pt x="13" y="1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350"/>
              <p:cNvSpPr>
                <a:spLocks/>
              </p:cNvSpPr>
              <p:nvPr/>
            </p:nvSpPr>
            <p:spPr bwMode="auto">
              <a:xfrm>
                <a:off x="3625" y="2445"/>
                <a:ext cx="22" cy="163"/>
              </a:xfrm>
              <a:custGeom>
                <a:avLst/>
                <a:gdLst>
                  <a:gd name="T0" fmla="*/ 0 w 65"/>
                  <a:gd name="T1" fmla="*/ 1 h 489"/>
                  <a:gd name="T2" fmla="*/ 0 w 65"/>
                  <a:gd name="T3" fmla="*/ 2 h 489"/>
                  <a:gd name="T4" fmla="*/ 0 w 65"/>
                  <a:gd name="T5" fmla="*/ 6 h 489"/>
                  <a:gd name="T6" fmla="*/ 2 w 65"/>
                  <a:gd name="T7" fmla="*/ 16 h 489"/>
                  <a:gd name="T8" fmla="*/ 4 w 65"/>
                  <a:gd name="T9" fmla="*/ 35 h 489"/>
                  <a:gd name="T10" fmla="*/ 7 w 65"/>
                  <a:gd name="T11" fmla="*/ 58 h 489"/>
                  <a:gd name="T12" fmla="*/ 10 w 65"/>
                  <a:gd name="T13" fmla="*/ 87 h 489"/>
                  <a:gd name="T14" fmla="*/ 14 w 65"/>
                  <a:gd name="T15" fmla="*/ 118 h 489"/>
                  <a:gd name="T16" fmla="*/ 19 w 65"/>
                  <a:gd name="T17" fmla="*/ 154 h 489"/>
                  <a:gd name="T18" fmla="*/ 24 w 65"/>
                  <a:gd name="T19" fmla="*/ 192 h 489"/>
                  <a:gd name="T20" fmla="*/ 29 w 65"/>
                  <a:gd name="T21" fmla="*/ 231 h 489"/>
                  <a:gd name="T22" fmla="*/ 32 w 65"/>
                  <a:gd name="T23" fmla="*/ 273 h 489"/>
                  <a:gd name="T24" fmla="*/ 37 w 65"/>
                  <a:gd name="T25" fmla="*/ 314 h 489"/>
                  <a:gd name="T26" fmla="*/ 42 w 65"/>
                  <a:gd name="T27" fmla="*/ 353 h 489"/>
                  <a:gd name="T28" fmla="*/ 46 w 65"/>
                  <a:gd name="T29" fmla="*/ 391 h 489"/>
                  <a:gd name="T30" fmla="*/ 48 w 65"/>
                  <a:gd name="T31" fmla="*/ 426 h 489"/>
                  <a:gd name="T32" fmla="*/ 52 w 65"/>
                  <a:gd name="T33" fmla="*/ 460 h 489"/>
                  <a:gd name="T34" fmla="*/ 53 w 65"/>
                  <a:gd name="T35" fmla="*/ 489 h 489"/>
                  <a:gd name="T36" fmla="*/ 65 w 65"/>
                  <a:gd name="T37" fmla="*/ 489 h 489"/>
                  <a:gd name="T38" fmla="*/ 64 w 65"/>
                  <a:gd name="T39" fmla="*/ 460 h 489"/>
                  <a:gd name="T40" fmla="*/ 60 w 65"/>
                  <a:gd name="T41" fmla="*/ 426 h 489"/>
                  <a:gd name="T42" fmla="*/ 58 w 65"/>
                  <a:gd name="T43" fmla="*/ 391 h 489"/>
                  <a:gd name="T44" fmla="*/ 54 w 65"/>
                  <a:gd name="T45" fmla="*/ 351 h 489"/>
                  <a:gd name="T46" fmla="*/ 49 w 65"/>
                  <a:gd name="T47" fmla="*/ 311 h 489"/>
                  <a:gd name="T48" fmla="*/ 44 w 65"/>
                  <a:gd name="T49" fmla="*/ 270 h 489"/>
                  <a:gd name="T50" fmla="*/ 41 w 65"/>
                  <a:gd name="T51" fmla="*/ 229 h 489"/>
                  <a:gd name="T52" fmla="*/ 36 w 65"/>
                  <a:gd name="T53" fmla="*/ 189 h 489"/>
                  <a:gd name="T54" fmla="*/ 31 w 65"/>
                  <a:gd name="T55" fmla="*/ 152 h 489"/>
                  <a:gd name="T56" fmla="*/ 26 w 65"/>
                  <a:gd name="T57" fmla="*/ 116 h 489"/>
                  <a:gd name="T58" fmla="*/ 23 w 65"/>
                  <a:gd name="T59" fmla="*/ 84 h 489"/>
                  <a:gd name="T60" fmla="*/ 19 w 65"/>
                  <a:gd name="T61" fmla="*/ 55 h 489"/>
                  <a:gd name="T62" fmla="*/ 17 w 65"/>
                  <a:gd name="T63" fmla="*/ 32 h 489"/>
                  <a:gd name="T64" fmla="*/ 14 w 65"/>
                  <a:gd name="T65" fmla="*/ 14 h 489"/>
                  <a:gd name="T66" fmla="*/ 12 w 65"/>
                  <a:gd name="T67" fmla="*/ 3 h 489"/>
                  <a:gd name="T68" fmla="*/ 12 w 65"/>
                  <a:gd name="T69" fmla="*/ 0 h 489"/>
                  <a:gd name="T70" fmla="*/ 12 w 65"/>
                  <a:gd name="T71" fmla="*/ 1 h 489"/>
                  <a:gd name="T72" fmla="*/ 0 w 65"/>
                  <a:gd name="T73" fmla="*/ 1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489">
                    <a:moveTo>
                      <a:pt x="0" y="1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16"/>
                    </a:lnTo>
                    <a:lnTo>
                      <a:pt x="4" y="35"/>
                    </a:lnTo>
                    <a:lnTo>
                      <a:pt x="7" y="58"/>
                    </a:lnTo>
                    <a:lnTo>
                      <a:pt x="10" y="87"/>
                    </a:lnTo>
                    <a:lnTo>
                      <a:pt x="14" y="118"/>
                    </a:lnTo>
                    <a:lnTo>
                      <a:pt x="19" y="154"/>
                    </a:lnTo>
                    <a:lnTo>
                      <a:pt x="24" y="192"/>
                    </a:lnTo>
                    <a:lnTo>
                      <a:pt x="29" y="231"/>
                    </a:lnTo>
                    <a:lnTo>
                      <a:pt x="32" y="273"/>
                    </a:lnTo>
                    <a:lnTo>
                      <a:pt x="37" y="314"/>
                    </a:lnTo>
                    <a:lnTo>
                      <a:pt x="42" y="353"/>
                    </a:lnTo>
                    <a:lnTo>
                      <a:pt x="46" y="391"/>
                    </a:lnTo>
                    <a:lnTo>
                      <a:pt x="48" y="426"/>
                    </a:lnTo>
                    <a:lnTo>
                      <a:pt x="52" y="460"/>
                    </a:lnTo>
                    <a:lnTo>
                      <a:pt x="53" y="489"/>
                    </a:lnTo>
                    <a:lnTo>
                      <a:pt x="65" y="489"/>
                    </a:lnTo>
                    <a:lnTo>
                      <a:pt x="64" y="460"/>
                    </a:lnTo>
                    <a:lnTo>
                      <a:pt x="60" y="426"/>
                    </a:lnTo>
                    <a:lnTo>
                      <a:pt x="58" y="391"/>
                    </a:lnTo>
                    <a:lnTo>
                      <a:pt x="54" y="351"/>
                    </a:lnTo>
                    <a:lnTo>
                      <a:pt x="49" y="311"/>
                    </a:lnTo>
                    <a:lnTo>
                      <a:pt x="44" y="270"/>
                    </a:lnTo>
                    <a:lnTo>
                      <a:pt x="41" y="229"/>
                    </a:lnTo>
                    <a:lnTo>
                      <a:pt x="36" y="189"/>
                    </a:lnTo>
                    <a:lnTo>
                      <a:pt x="31" y="152"/>
                    </a:lnTo>
                    <a:lnTo>
                      <a:pt x="26" y="116"/>
                    </a:lnTo>
                    <a:lnTo>
                      <a:pt x="23" y="84"/>
                    </a:lnTo>
                    <a:lnTo>
                      <a:pt x="19" y="55"/>
                    </a:lnTo>
                    <a:lnTo>
                      <a:pt x="17" y="32"/>
                    </a:lnTo>
                    <a:lnTo>
                      <a:pt x="14" y="14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351"/>
              <p:cNvSpPr>
                <a:spLocks/>
              </p:cNvSpPr>
              <p:nvPr/>
            </p:nvSpPr>
            <p:spPr bwMode="auto">
              <a:xfrm>
                <a:off x="3601" y="2427"/>
                <a:ext cx="28" cy="19"/>
              </a:xfrm>
              <a:custGeom>
                <a:avLst/>
                <a:gdLst>
                  <a:gd name="T0" fmla="*/ 0 w 84"/>
                  <a:gd name="T1" fmla="*/ 12 h 57"/>
                  <a:gd name="T2" fmla="*/ 0 w 84"/>
                  <a:gd name="T3" fmla="*/ 12 h 57"/>
                  <a:gd name="T4" fmla="*/ 15 w 84"/>
                  <a:gd name="T5" fmla="*/ 13 h 57"/>
                  <a:gd name="T6" fmla="*/ 29 w 84"/>
                  <a:gd name="T7" fmla="*/ 16 h 57"/>
                  <a:gd name="T8" fmla="*/ 40 w 84"/>
                  <a:gd name="T9" fmla="*/ 21 h 57"/>
                  <a:gd name="T10" fmla="*/ 51 w 84"/>
                  <a:gd name="T11" fmla="*/ 25 h 57"/>
                  <a:gd name="T12" fmla="*/ 60 w 84"/>
                  <a:gd name="T13" fmla="*/ 34 h 57"/>
                  <a:gd name="T14" fmla="*/ 67 w 84"/>
                  <a:gd name="T15" fmla="*/ 41 h 57"/>
                  <a:gd name="T16" fmla="*/ 69 w 84"/>
                  <a:gd name="T17" fmla="*/ 48 h 57"/>
                  <a:gd name="T18" fmla="*/ 72 w 84"/>
                  <a:gd name="T19" fmla="*/ 57 h 57"/>
                  <a:gd name="T20" fmla="*/ 84 w 84"/>
                  <a:gd name="T21" fmla="*/ 57 h 57"/>
                  <a:gd name="T22" fmla="*/ 81 w 84"/>
                  <a:gd name="T23" fmla="*/ 46 h 57"/>
                  <a:gd name="T24" fmla="*/ 76 w 84"/>
                  <a:gd name="T25" fmla="*/ 34 h 57"/>
                  <a:gd name="T26" fmla="*/ 69 w 84"/>
                  <a:gd name="T27" fmla="*/ 24 h 57"/>
                  <a:gd name="T28" fmla="*/ 58 w 84"/>
                  <a:gd name="T29" fmla="*/ 16 h 57"/>
                  <a:gd name="T30" fmla="*/ 45 w 84"/>
                  <a:gd name="T31" fmla="*/ 8 h 57"/>
                  <a:gd name="T32" fmla="*/ 32 w 84"/>
                  <a:gd name="T33" fmla="*/ 4 h 57"/>
                  <a:gd name="T34" fmla="*/ 17 w 84"/>
                  <a:gd name="T35" fmla="*/ 1 h 57"/>
                  <a:gd name="T36" fmla="*/ 0 w 84"/>
                  <a:gd name="T37" fmla="*/ 0 h 57"/>
                  <a:gd name="T38" fmla="*/ 0 w 84"/>
                  <a:gd name="T39" fmla="*/ 0 h 57"/>
                  <a:gd name="T40" fmla="*/ 0 w 84"/>
                  <a:gd name="T41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57">
                    <a:moveTo>
                      <a:pt x="0" y="12"/>
                    </a:moveTo>
                    <a:lnTo>
                      <a:pt x="0" y="12"/>
                    </a:lnTo>
                    <a:lnTo>
                      <a:pt x="15" y="13"/>
                    </a:lnTo>
                    <a:lnTo>
                      <a:pt x="29" y="16"/>
                    </a:lnTo>
                    <a:lnTo>
                      <a:pt x="40" y="21"/>
                    </a:lnTo>
                    <a:lnTo>
                      <a:pt x="51" y="25"/>
                    </a:lnTo>
                    <a:lnTo>
                      <a:pt x="60" y="34"/>
                    </a:lnTo>
                    <a:lnTo>
                      <a:pt x="67" y="41"/>
                    </a:lnTo>
                    <a:lnTo>
                      <a:pt x="69" y="48"/>
                    </a:lnTo>
                    <a:lnTo>
                      <a:pt x="72" y="57"/>
                    </a:lnTo>
                    <a:lnTo>
                      <a:pt x="84" y="57"/>
                    </a:lnTo>
                    <a:lnTo>
                      <a:pt x="81" y="46"/>
                    </a:lnTo>
                    <a:lnTo>
                      <a:pt x="76" y="34"/>
                    </a:lnTo>
                    <a:lnTo>
                      <a:pt x="69" y="24"/>
                    </a:lnTo>
                    <a:lnTo>
                      <a:pt x="58" y="16"/>
                    </a:lnTo>
                    <a:lnTo>
                      <a:pt x="45" y="8"/>
                    </a:lnTo>
                    <a:lnTo>
                      <a:pt x="32" y="4"/>
                    </a:lnTo>
                    <a:lnTo>
                      <a:pt x="17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352"/>
              <p:cNvSpPr>
                <a:spLocks/>
              </p:cNvSpPr>
              <p:nvPr/>
            </p:nvSpPr>
            <p:spPr bwMode="auto">
              <a:xfrm>
                <a:off x="1990" y="2417"/>
                <a:ext cx="1611" cy="14"/>
              </a:xfrm>
              <a:custGeom>
                <a:avLst/>
                <a:gdLst>
                  <a:gd name="T0" fmla="*/ 0 w 4834"/>
                  <a:gd name="T1" fmla="*/ 12 h 42"/>
                  <a:gd name="T2" fmla="*/ 208 w 4834"/>
                  <a:gd name="T3" fmla="*/ 12 h 42"/>
                  <a:gd name="T4" fmla="*/ 447 w 4834"/>
                  <a:gd name="T5" fmla="*/ 13 h 42"/>
                  <a:gd name="T6" fmla="*/ 715 w 4834"/>
                  <a:gd name="T7" fmla="*/ 16 h 42"/>
                  <a:gd name="T8" fmla="*/ 1006 w 4834"/>
                  <a:gd name="T9" fmla="*/ 18 h 42"/>
                  <a:gd name="T10" fmla="*/ 1318 w 4834"/>
                  <a:gd name="T11" fmla="*/ 21 h 42"/>
                  <a:gd name="T12" fmla="*/ 1644 w 4834"/>
                  <a:gd name="T13" fmla="*/ 23 h 42"/>
                  <a:gd name="T14" fmla="*/ 1982 w 4834"/>
                  <a:gd name="T15" fmla="*/ 27 h 42"/>
                  <a:gd name="T16" fmla="*/ 2327 w 4834"/>
                  <a:gd name="T17" fmla="*/ 30 h 42"/>
                  <a:gd name="T18" fmla="*/ 2675 w 4834"/>
                  <a:gd name="T19" fmla="*/ 33 h 42"/>
                  <a:gd name="T20" fmla="*/ 3022 w 4834"/>
                  <a:gd name="T21" fmla="*/ 35 h 42"/>
                  <a:gd name="T22" fmla="*/ 3362 w 4834"/>
                  <a:gd name="T23" fmla="*/ 39 h 42"/>
                  <a:gd name="T24" fmla="*/ 3693 w 4834"/>
                  <a:gd name="T25" fmla="*/ 40 h 42"/>
                  <a:gd name="T26" fmla="*/ 4010 w 4834"/>
                  <a:gd name="T27" fmla="*/ 41 h 42"/>
                  <a:gd name="T28" fmla="*/ 4309 w 4834"/>
                  <a:gd name="T29" fmla="*/ 42 h 42"/>
                  <a:gd name="T30" fmla="*/ 4584 w 4834"/>
                  <a:gd name="T31" fmla="*/ 42 h 42"/>
                  <a:gd name="T32" fmla="*/ 4834 w 4834"/>
                  <a:gd name="T33" fmla="*/ 41 h 42"/>
                  <a:gd name="T34" fmla="*/ 4714 w 4834"/>
                  <a:gd name="T35" fmla="*/ 30 h 42"/>
                  <a:gd name="T36" fmla="*/ 4450 w 4834"/>
                  <a:gd name="T37" fmla="*/ 30 h 42"/>
                  <a:gd name="T38" fmla="*/ 4162 w 4834"/>
                  <a:gd name="T39" fmla="*/ 30 h 42"/>
                  <a:gd name="T40" fmla="*/ 3854 w 4834"/>
                  <a:gd name="T41" fmla="*/ 29 h 42"/>
                  <a:gd name="T42" fmla="*/ 3529 w 4834"/>
                  <a:gd name="T43" fmla="*/ 27 h 42"/>
                  <a:gd name="T44" fmla="*/ 3193 w 4834"/>
                  <a:gd name="T45" fmla="*/ 25 h 42"/>
                  <a:gd name="T46" fmla="*/ 2849 w 4834"/>
                  <a:gd name="T47" fmla="*/ 22 h 42"/>
                  <a:gd name="T48" fmla="*/ 2501 w 4834"/>
                  <a:gd name="T49" fmla="*/ 19 h 42"/>
                  <a:gd name="T50" fmla="*/ 2155 w 4834"/>
                  <a:gd name="T51" fmla="*/ 16 h 42"/>
                  <a:gd name="T52" fmla="*/ 1812 w 4834"/>
                  <a:gd name="T53" fmla="*/ 13 h 42"/>
                  <a:gd name="T54" fmla="*/ 1480 w 4834"/>
                  <a:gd name="T55" fmla="*/ 10 h 42"/>
                  <a:gd name="T56" fmla="*/ 1160 w 4834"/>
                  <a:gd name="T57" fmla="*/ 7 h 42"/>
                  <a:gd name="T58" fmla="*/ 858 w 4834"/>
                  <a:gd name="T59" fmla="*/ 5 h 42"/>
                  <a:gd name="T60" fmla="*/ 577 w 4834"/>
                  <a:gd name="T61" fmla="*/ 2 h 42"/>
                  <a:gd name="T62" fmla="*/ 324 w 4834"/>
                  <a:gd name="T63" fmla="*/ 1 h 42"/>
                  <a:gd name="T64" fmla="*/ 99 w 4834"/>
                  <a:gd name="T65" fmla="*/ 0 h 42"/>
                  <a:gd name="T66" fmla="*/ 0 w 4834"/>
                  <a:gd name="T6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34" h="42">
                    <a:moveTo>
                      <a:pt x="0" y="12"/>
                    </a:moveTo>
                    <a:lnTo>
                      <a:pt x="0" y="12"/>
                    </a:lnTo>
                    <a:lnTo>
                      <a:pt x="99" y="12"/>
                    </a:lnTo>
                    <a:lnTo>
                      <a:pt x="208" y="12"/>
                    </a:lnTo>
                    <a:lnTo>
                      <a:pt x="324" y="13"/>
                    </a:lnTo>
                    <a:lnTo>
                      <a:pt x="447" y="13"/>
                    </a:lnTo>
                    <a:lnTo>
                      <a:pt x="577" y="15"/>
                    </a:lnTo>
                    <a:lnTo>
                      <a:pt x="715" y="16"/>
                    </a:lnTo>
                    <a:lnTo>
                      <a:pt x="858" y="17"/>
                    </a:lnTo>
                    <a:lnTo>
                      <a:pt x="1006" y="18"/>
                    </a:lnTo>
                    <a:lnTo>
                      <a:pt x="1160" y="19"/>
                    </a:lnTo>
                    <a:lnTo>
                      <a:pt x="1318" y="21"/>
                    </a:lnTo>
                    <a:lnTo>
                      <a:pt x="1480" y="22"/>
                    </a:lnTo>
                    <a:lnTo>
                      <a:pt x="1644" y="23"/>
                    </a:lnTo>
                    <a:lnTo>
                      <a:pt x="1812" y="25"/>
                    </a:lnTo>
                    <a:lnTo>
                      <a:pt x="1982" y="27"/>
                    </a:lnTo>
                    <a:lnTo>
                      <a:pt x="2155" y="28"/>
                    </a:lnTo>
                    <a:lnTo>
                      <a:pt x="2327" y="30"/>
                    </a:lnTo>
                    <a:lnTo>
                      <a:pt x="2501" y="31"/>
                    </a:lnTo>
                    <a:lnTo>
                      <a:pt x="2675" y="33"/>
                    </a:lnTo>
                    <a:lnTo>
                      <a:pt x="2849" y="34"/>
                    </a:lnTo>
                    <a:lnTo>
                      <a:pt x="3022" y="35"/>
                    </a:lnTo>
                    <a:lnTo>
                      <a:pt x="3193" y="37"/>
                    </a:lnTo>
                    <a:lnTo>
                      <a:pt x="3362" y="39"/>
                    </a:lnTo>
                    <a:lnTo>
                      <a:pt x="3529" y="39"/>
                    </a:lnTo>
                    <a:lnTo>
                      <a:pt x="3693" y="40"/>
                    </a:lnTo>
                    <a:lnTo>
                      <a:pt x="3854" y="41"/>
                    </a:lnTo>
                    <a:lnTo>
                      <a:pt x="4010" y="41"/>
                    </a:lnTo>
                    <a:lnTo>
                      <a:pt x="4162" y="42"/>
                    </a:lnTo>
                    <a:lnTo>
                      <a:pt x="4309" y="42"/>
                    </a:lnTo>
                    <a:lnTo>
                      <a:pt x="4450" y="42"/>
                    </a:lnTo>
                    <a:lnTo>
                      <a:pt x="4584" y="42"/>
                    </a:lnTo>
                    <a:lnTo>
                      <a:pt x="4714" y="42"/>
                    </a:lnTo>
                    <a:lnTo>
                      <a:pt x="4834" y="41"/>
                    </a:lnTo>
                    <a:lnTo>
                      <a:pt x="4834" y="29"/>
                    </a:lnTo>
                    <a:lnTo>
                      <a:pt x="4714" y="30"/>
                    </a:lnTo>
                    <a:lnTo>
                      <a:pt x="4584" y="30"/>
                    </a:lnTo>
                    <a:lnTo>
                      <a:pt x="4450" y="30"/>
                    </a:lnTo>
                    <a:lnTo>
                      <a:pt x="4309" y="30"/>
                    </a:lnTo>
                    <a:lnTo>
                      <a:pt x="4162" y="30"/>
                    </a:lnTo>
                    <a:lnTo>
                      <a:pt x="4010" y="29"/>
                    </a:lnTo>
                    <a:lnTo>
                      <a:pt x="3854" y="29"/>
                    </a:lnTo>
                    <a:lnTo>
                      <a:pt x="3693" y="28"/>
                    </a:lnTo>
                    <a:lnTo>
                      <a:pt x="3529" y="27"/>
                    </a:lnTo>
                    <a:lnTo>
                      <a:pt x="3362" y="27"/>
                    </a:lnTo>
                    <a:lnTo>
                      <a:pt x="3193" y="25"/>
                    </a:lnTo>
                    <a:lnTo>
                      <a:pt x="3022" y="23"/>
                    </a:lnTo>
                    <a:lnTo>
                      <a:pt x="2849" y="22"/>
                    </a:lnTo>
                    <a:lnTo>
                      <a:pt x="2675" y="21"/>
                    </a:lnTo>
                    <a:lnTo>
                      <a:pt x="2501" y="19"/>
                    </a:lnTo>
                    <a:lnTo>
                      <a:pt x="2327" y="18"/>
                    </a:lnTo>
                    <a:lnTo>
                      <a:pt x="2155" y="16"/>
                    </a:lnTo>
                    <a:lnTo>
                      <a:pt x="1982" y="15"/>
                    </a:lnTo>
                    <a:lnTo>
                      <a:pt x="1812" y="13"/>
                    </a:lnTo>
                    <a:lnTo>
                      <a:pt x="1644" y="11"/>
                    </a:lnTo>
                    <a:lnTo>
                      <a:pt x="1480" y="10"/>
                    </a:lnTo>
                    <a:lnTo>
                      <a:pt x="1318" y="8"/>
                    </a:lnTo>
                    <a:lnTo>
                      <a:pt x="1160" y="7"/>
                    </a:lnTo>
                    <a:lnTo>
                      <a:pt x="1006" y="6"/>
                    </a:lnTo>
                    <a:lnTo>
                      <a:pt x="858" y="5"/>
                    </a:lnTo>
                    <a:lnTo>
                      <a:pt x="715" y="4"/>
                    </a:lnTo>
                    <a:lnTo>
                      <a:pt x="577" y="2"/>
                    </a:lnTo>
                    <a:lnTo>
                      <a:pt x="447" y="1"/>
                    </a:lnTo>
                    <a:lnTo>
                      <a:pt x="324" y="1"/>
                    </a:lnTo>
                    <a:lnTo>
                      <a:pt x="208" y="0"/>
                    </a:lnTo>
                    <a:lnTo>
                      <a:pt x="9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353"/>
              <p:cNvSpPr>
                <a:spLocks/>
              </p:cNvSpPr>
              <p:nvPr/>
            </p:nvSpPr>
            <p:spPr bwMode="auto">
              <a:xfrm>
                <a:off x="1963" y="2417"/>
                <a:ext cx="27" cy="20"/>
              </a:xfrm>
              <a:custGeom>
                <a:avLst/>
                <a:gdLst>
                  <a:gd name="T0" fmla="*/ 12 w 82"/>
                  <a:gd name="T1" fmla="*/ 59 h 59"/>
                  <a:gd name="T2" fmla="*/ 12 w 82"/>
                  <a:gd name="T3" fmla="*/ 58 h 59"/>
                  <a:gd name="T4" fmla="*/ 13 w 82"/>
                  <a:gd name="T5" fmla="*/ 50 h 59"/>
                  <a:gd name="T6" fmla="*/ 17 w 82"/>
                  <a:gd name="T7" fmla="*/ 42 h 59"/>
                  <a:gd name="T8" fmla="*/ 24 w 82"/>
                  <a:gd name="T9" fmla="*/ 33 h 59"/>
                  <a:gd name="T10" fmla="*/ 31 w 82"/>
                  <a:gd name="T11" fmla="*/ 27 h 59"/>
                  <a:gd name="T12" fmla="*/ 42 w 82"/>
                  <a:gd name="T13" fmla="*/ 21 h 59"/>
                  <a:gd name="T14" fmla="*/ 54 w 82"/>
                  <a:gd name="T15" fmla="*/ 16 h 59"/>
                  <a:gd name="T16" fmla="*/ 68 w 82"/>
                  <a:gd name="T17" fmla="*/ 13 h 59"/>
                  <a:gd name="T18" fmla="*/ 82 w 82"/>
                  <a:gd name="T19" fmla="*/ 12 h 59"/>
                  <a:gd name="T20" fmla="*/ 82 w 82"/>
                  <a:gd name="T21" fmla="*/ 0 h 59"/>
                  <a:gd name="T22" fmla="*/ 65 w 82"/>
                  <a:gd name="T23" fmla="*/ 1 h 59"/>
                  <a:gd name="T24" fmla="*/ 50 w 82"/>
                  <a:gd name="T25" fmla="*/ 4 h 59"/>
                  <a:gd name="T26" fmla="*/ 38 w 82"/>
                  <a:gd name="T27" fmla="*/ 11 h 59"/>
                  <a:gd name="T28" fmla="*/ 24 w 82"/>
                  <a:gd name="T29" fmla="*/ 17 h 59"/>
                  <a:gd name="T30" fmla="*/ 15 w 82"/>
                  <a:gd name="T31" fmla="*/ 25 h 59"/>
                  <a:gd name="T32" fmla="*/ 7 w 82"/>
                  <a:gd name="T33" fmla="*/ 35 h 59"/>
                  <a:gd name="T34" fmla="*/ 1 w 82"/>
                  <a:gd name="T35" fmla="*/ 47 h 59"/>
                  <a:gd name="T36" fmla="*/ 0 w 82"/>
                  <a:gd name="T37" fmla="*/ 58 h 59"/>
                  <a:gd name="T38" fmla="*/ 0 w 82"/>
                  <a:gd name="T39" fmla="*/ 57 h 59"/>
                  <a:gd name="T40" fmla="*/ 12 w 82"/>
                  <a:gd name="T4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59">
                    <a:moveTo>
                      <a:pt x="12" y="59"/>
                    </a:moveTo>
                    <a:lnTo>
                      <a:pt x="12" y="58"/>
                    </a:lnTo>
                    <a:lnTo>
                      <a:pt x="13" y="50"/>
                    </a:lnTo>
                    <a:lnTo>
                      <a:pt x="17" y="42"/>
                    </a:lnTo>
                    <a:lnTo>
                      <a:pt x="24" y="33"/>
                    </a:lnTo>
                    <a:lnTo>
                      <a:pt x="31" y="27"/>
                    </a:lnTo>
                    <a:lnTo>
                      <a:pt x="42" y="21"/>
                    </a:lnTo>
                    <a:lnTo>
                      <a:pt x="54" y="16"/>
                    </a:lnTo>
                    <a:lnTo>
                      <a:pt x="68" y="13"/>
                    </a:lnTo>
                    <a:lnTo>
                      <a:pt x="82" y="12"/>
                    </a:lnTo>
                    <a:lnTo>
                      <a:pt x="82" y="0"/>
                    </a:lnTo>
                    <a:lnTo>
                      <a:pt x="65" y="1"/>
                    </a:lnTo>
                    <a:lnTo>
                      <a:pt x="50" y="4"/>
                    </a:lnTo>
                    <a:lnTo>
                      <a:pt x="38" y="11"/>
                    </a:lnTo>
                    <a:lnTo>
                      <a:pt x="24" y="17"/>
                    </a:lnTo>
                    <a:lnTo>
                      <a:pt x="15" y="25"/>
                    </a:lnTo>
                    <a:lnTo>
                      <a:pt x="7" y="35"/>
                    </a:lnTo>
                    <a:lnTo>
                      <a:pt x="1" y="4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354"/>
              <p:cNvSpPr>
                <a:spLocks/>
              </p:cNvSpPr>
              <p:nvPr/>
            </p:nvSpPr>
            <p:spPr bwMode="auto">
              <a:xfrm>
                <a:off x="1948" y="2436"/>
                <a:ext cx="19" cy="168"/>
              </a:xfrm>
              <a:custGeom>
                <a:avLst/>
                <a:gdLst>
                  <a:gd name="T0" fmla="*/ 12 w 57"/>
                  <a:gd name="T1" fmla="*/ 505 h 505"/>
                  <a:gd name="T2" fmla="*/ 12 w 57"/>
                  <a:gd name="T3" fmla="*/ 505 h 505"/>
                  <a:gd name="T4" fmla="*/ 14 w 57"/>
                  <a:gd name="T5" fmla="*/ 476 h 505"/>
                  <a:gd name="T6" fmla="*/ 15 w 57"/>
                  <a:gd name="T7" fmla="*/ 442 h 505"/>
                  <a:gd name="T8" fmla="*/ 19 w 57"/>
                  <a:gd name="T9" fmla="*/ 404 h 505"/>
                  <a:gd name="T10" fmla="*/ 21 w 57"/>
                  <a:gd name="T11" fmla="*/ 365 h 505"/>
                  <a:gd name="T12" fmla="*/ 25 w 57"/>
                  <a:gd name="T13" fmla="*/ 323 h 505"/>
                  <a:gd name="T14" fmla="*/ 28 w 57"/>
                  <a:gd name="T15" fmla="*/ 281 h 505"/>
                  <a:gd name="T16" fmla="*/ 32 w 57"/>
                  <a:gd name="T17" fmla="*/ 240 h 505"/>
                  <a:gd name="T18" fmla="*/ 37 w 57"/>
                  <a:gd name="T19" fmla="*/ 199 h 505"/>
                  <a:gd name="T20" fmla="*/ 40 w 57"/>
                  <a:gd name="T21" fmla="*/ 159 h 505"/>
                  <a:gd name="T22" fmla="*/ 44 w 57"/>
                  <a:gd name="T23" fmla="*/ 123 h 505"/>
                  <a:gd name="T24" fmla="*/ 48 w 57"/>
                  <a:gd name="T25" fmla="*/ 90 h 505"/>
                  <a:gd name="T26" fmla="*/ 51 w 57"/>
                  <a:gd name="T27" fmla="*/ 60 h 505"/>
                  <a:gd name="T28" fmla="*/ 54 w 57"/>
                  <a:gd name="T29" fmla="*/ 36 h 505"/>
                  <a:gd name="T30" fmla="*/ 56 w 57"/>
                  <a:gd name="T31" fmla="*/ 18 h 505"/>
                  <a:gd name="T32" fmla="*/ 57 w 57"/>
                  <a:gd name="T33" fmla="*/ 5 h 505"/>
                  <a:gd name="T34" fmla="*/ 57 w 57"/>
                  <a:gd name="T35" fmla="*/ 2 h 505"/>
                  <a:gd name="T36" fmla="*/ 45 w 57"/>
                  <a:gd name="T37" fmla="*/ 0 h 505"/>
                  <a:gd name="T38" fmla="*/ 45 w 57"/>
                  <a:gd name="T39" fmla="*/ 5 h 505"/>
                  <a:gd name="T40" fmla="*/ 44 w 57"/>
                  <a:gd name="T41" fmla="*/ 16 h 505"/>
                  <a:gd name="T42" fmla="*/ 41 w 57"/>
                  <a:gd name="T43" fmla="*/ 34 h 505"/>
                  <a:gd name="T44" fmla="*/ 39 w 57"/>
                  <a:gd name="T45" fmla="*/ 58 h 505"/>
                  <a:gd name="T46" fmla="*/ 35 w 57"/>
                  <a:gd name="T47" fmla="*/ 88 h 505"/>
                  <a:gd name="T48" fmla="*/ 32 w 57"/>
                  <a:gd name="T49" fmla="*/ 121 h 505"/>
                  <a:gd name="T50" fmla="*/ 28 w 57"/>
                  <a:gd name="T51" fmla="*/ 159 h 505"/>
                  <a:gd name="T52" fmla="*/ 25 w 57"/>
                  <a:gd name="T53" fmla="*/ 197 h 505"/>
                  <a:gd name="T54" fmla="*/ 20 w 57"/>
                  <a:gd name="T55" fmla="*/ 240 h 505"/>
                  <a:gd name="T56" fmla="*/ 16 w 57"/>
                  <a:gd name="T57" fmla="*/ 281 h 505"/>
                  <a:gd name="T58" fmla="*/ 12 w 57"/>
                  <a:gd name="T59" fmla="*/ 323 h 505"/>
                  <a:gd name="T60" fmla="*/ 9 w 57"/>
                  <a:gd name="T61" fmla="*/ 365 h 505"/>
                  <a:gd name="T62" fmla="*/ 6 w 57"/>
                  <a:gd name="T63" fmla="*/ 404 h 505"/>
                  <a:gd name="T64" fmla="*/ 3 w 57"/>
                  <a:gd name="T65" fmla="*/ 442 h 505"/>
                  <a:gd name="T66" fmla="*/ 2 w 57"/>
                  <a:gd name="T67" fmla="*/ 476 h 505"/>
                  <a:gd name="T68" fmla="*/ 0 w 57"/>
                  <a:gd name="T69" fmla="*/ 505 h 505"/>
                  <a:gd name="T70" fmla="*/ 0 w 57"/>
                  <a:gd name="T71" fmla="*/ 505 h 505"/>
                  <a:gd name="T72" fmla="*/ 12 w 57"/>
                  <a:gd name="T73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05">
                    <a:moveTo>
                      <a:pt x="12" y="505"/>
                    </a:moveTo>
                    <a:lnTo>
                      <a:pt x="12" y="505"/>
                    </a:lnTo>
                    <a:lnTo>
                      <a:pt x="14" y="476"/>
                    </a:lnTo>
                    <a:lnTo>
                      <a:pt x="15" y="442"/>
                    </a:lnTo>
                    <a:lnTo>
                      <a:pt x="19" y="404"/>
                    </a:lnTo>
                    <a:lnTo>
                      <a:pt x="21" y="365"/>
                    </a:lnTo>
                    <a:lnTo>
                      <a:pt x="25" y="323"/>
                    </a:lnTo>
                    <a:lnTo>
                      <a:pt x="28" y="281"/>
                    </a:lnTo>
                    <a:lnTo>
                      <a:pt x="32" y="240"/>
                    </a:lnTo>
                    <a:lnTo>
                      <a:pt x="37" y="199"/>
                    </a:lnTo>
                    <a:lnTo>
                      <a:pt x="40" y="159"/>
                    </a:lnTo>
                    <a:lnTo>
                      <a:pt x="44" y="123"/>
                    </a:lnTo>
                    <a:lnTo>
                      <a:pt x="48" y="90"/>
                    </a:lnTo>
                    <a:lnTo>
                      <a:pt x="51" y="60"/>
                    </a:lnTo>
                    <a:lnTo>
                      <a:pt x="54" y="36"/>
                    </a:lnTo>
                    <a:lnTo>
                      <a:pt x="56" y="18"/>
                    </a:lnTo>
                    <a:lnTo>
                      <a:pt x="57" y="5"/>
                    </a:lnTo>
                    <a:lnTo>
                      <a:pt x="57" y="2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4" y="16"/>
                    </a:lnTo>
                    <a:lnTo>
                      <a:pt x="41" y="34"/>
                    </a:lnTo>
                    <a:lnTo>
                      <a:pt x="39" y="58"/>
                    </a:lnTo>
                    <a:lnTo>
                      <a:pt x="35" y="88"/>
                    </a:lnTo>
                    <a:lnTo>
                      <a:pt x="32" y="121"/>
                    </a:lnTo>
                    <a:lnTo>
                      <a:pt x="28" y="159"/>
                    </a:lnTo>
                    <a:lnTo>
                      <a:pt x="25" y="197"/>
                    </a:lnTo>
                    <a:lnTo>
                      <a:pt x="20" y="240"/>
                    </a:lnTo>
                    <a:lnTo>
                      <a:pt x="16" y="281"/>
                    </a:lnTo>
                    <a:lnTo>
                      <a:pt x="12" y="323"/>
                    </a:lnTo>
                    <a:lnTo>
                      <a:pt x="9" y="365"/>
                    </a:lnTo>
                    <a:lnTo>
                      <a:pt x="6" y="404"/>
                    </a:lnTo>
                    <a:lnTo>
                      <a:pt x="3" y="442"/>
                    </a:lnTo>
                    <a:lnTo>
                      <a:pt x="2" y="476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12" y="5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355"/>
              <p:cNvSpPr>
                <a:spLocks/>
              </p:cNvSpPr>
              <p:nvPr/>
            </p:nvSpPr>
            <p:spPr bwMode="auto">
              <a:xfrm>
                <a:off x="1899" y="2604"/>
                <a:ext cx="53" cy="361"/>
              </a:xfrm>
              <a:custGeom>
                <a:avLst/>
                <a:gdLst>
                  <a:gd name="T0" fmla="*/ 12 w 158"/>
                  <a:gd name="T1" fmla="*/ 1083 h 1083"/>
                  <a:gd name="T2" fmla="*/ 21 w 158"/>
                  <a:gd name="T3" fmla="*/ 1024 h 1083"/>
                  <a:gd name="T4" fmla="*/ 30 w 158"/>
                  <a:gd name="T5" fmla="*/ 957 h 1083"/>
                  <a:gd name="T6" fmla="*/ 41 w 158"/>
                  <a:gd name="T7" fmla="*/ 885 h 1083"/>
                  <a:gd name="T8" fmla="*/ 52 w 158"/>
                  <a:gd name="T9" fmla="*/ 809 h 1083"/>
                  <a:gd name="T10" fmla="*/ 64 w 158"/>
                  <a:gd name="T11" fmla="*/ 728 h 1083"/>
                  <a:gd name="T12" fmla="*/ 76 w 158"/>
                  <a:gd name="T13" fmla="*/ 646 h 1083"/>
                  <a:gd name="T14" fmla="*/ 87 w 158"/>
                  <a:gd name="T15" fmla="*/ 562 h 1083"/>
                  <a:gd name="T16" fmla="*/ 99 w 158"/>
                  <a:gd name="T17" fmla="*/ 479 h 1083"/>
                  <a:gd name="T18" fmla="*/ 110 w 158"/>
                  <a:gd name="T19" fmla="*/ 398 h 1083"/>
                  <a:gd name="T20" fmla="*/ 121 w 158"/>
                  <a:gd name="T21" fmla="*/ 321 h 1083"/>
                  <a:gd name="T22" fmla="*/ 131 w 158"/>
                  <a:gd name="T23" fmla="*/ 248 h 1083"/>
                  <a:gd name="T24" fmla="*/ 139 w 158"/>
                  <a:gd name="T25" fmla="*/ 182 h 1083"/>
                  <a:gd name="T26" fmla="*/ 146 w 158"/>
                  <a:gd name="T27" fmla="*/ 123 h 1083"/>
                  <a:gd name="T28" fmla="*/ 152 w 158"/>
                  <a:gd name="T29" fmla="*/ 71 h 1083"/>
                  <a:gd name="T30" fmla="*/ 156 w 158"/>
                  <a:gd name="T31" fmla="*/ 30 h 1083"/>
                  <a:gd name="T32" fmla="*/ 158 w 158"/>
                  <a:gd name="T33" fmla="*/ 0 h 1083"/>
                  <a:gd name="T34" fmla="*/ 145 w 158"/>
                  <a:gd name="T35" fmla="*/ 13 h 1083"/>
                  <a:gd name="T36" fmla="*/ 143 w 158"/>
                  <a:gd name="T37" fmla="*/ 48 h 1083"/>
                  <a:gd name="T38" fmla="*/ 138 w 158"/>
                  <a:gd name="T39" fmla="*/ 94 h 1083"/>
                  <a:gd name="T40" fmla="*/ 131 w 158"/>
                  <a:gd name="T41" fmla="*/ 148 h 1083"/>
                  <a:gd name="T42" fmla="*/ 123 w 158"/>
                  <a:gd name="T43" fmla="*/ 212 h 1083"/>
                  <a:gd name="T44" fmla="*/ 114 w 158"/>
                  <a:gd name="T45" fmla="*/ 282 h 1083"/>
                  <a:gd name="T46" fmla="*/ 104 w 158"/>
                  <a:gd name="T47" fmla="*/ 357 h 1083"/>
                  <a:gd name="T48" fmla="*/ 93 w 158"/>
                  <a:gd name="T49" fmla="*/ 437 h 1083"/>
                  <a:gd name="T50" fmla="*/ 81 w 158"/>
                  <a:gd name="T51" fmla="*/ 518 h 1083"/>
                  <a:gd name="T52" fmla="*/ 70 w 158"/>
                  <a:gd name="T53" fmla="*/ 601 h 1083"/>
                  <a:gd name="T54" fmla="*/ 58 w 158"/>
                  <a:gd name="T55" fmla="*/ 684 h 1083"/>
                  <a:gd name="T56" fmla="*/ 46 w 158"/>
                  <a:gd name="T57" fmla="*/ 765 h 1083"/>
                  <a:gd name="T58" fmla="*/ 34 w 158"/>
                  <a:gd name="T59" fmla="*/ 845 h 1083"/>
                  <a:gd name="T60" fmla="*/ 23 w 158"/>
                  <a:gd name="T61" fmla="*/ 920 h 1083"/>
                  <a:gd name="T62" fmla="*/ 14 w 158"/>
                  <a:gd name="T63" fmla="*/ 989 h 1083"/>
                  <a:gd name="T64" fmla="*/ 4 w 158"/>
                  <a:gd name="T65" fmla="*/ 1051 h 1083"/>
                  <a:gd name="T66" fmla="*/ 0 w 158"/>
                  <a:gd name="T67" fmla="*/ 1080 h 1083"/>
                  <a:gd name="T68" fmla="*/ 12 w 158"/>
                  <a:gd name="T69" fmla="*/ 1083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8" h="1083">
                    <a:moveTo>
                      <a:pt x="12" y="1083"/>
                    </a:moveTo>
                    <a:lnTo>
                      <a:pt x="12" y="1083"/>
                    </a:lnTo>
                    <a:lnTo>
                      <a:pt x="16" y="1054"/>
                    </a:lnTo>
                    <a:lnTo>
                      <a:pt x="21" y="1024"/>
                    </a:lnTo>
                    <a:lnTo>
                      <a:pt x="26" y="991"/>
                    </a:lnTo>
                    <a:lnTo>
                      <a:pt x="30" y="957"/>
                    </a:lnTo>
                    <a:lnTo>
                      <a:pt x="35" y="922"/>
                    </a:lnTo>
                    <a:lnTo>
                      <a:pt x="41" y="885"/>
                    </a:lnTo>
                    <a:lnTo>
                      <a:pt x="46" y="847"/>
                    </a:lnTo>
                    <a:lnTo>
                      <a:pt x="52" y="809"/>
                    </a:lnTo>
                    <a:lnTo>
                      <a:pt x="58" y="768"/>
                    </a:lnTo>
                    <a:lnTo>
                      <a:pt x="64" y="728"/>
                    </a:lnTo>
                    <a:lnTo>
                      <a:pt x="70" y="687"/>
                    </a:lnTo>
                    <a:lnTo>
                      <a:pt x="76" y="646"/>
                    </a:lnTo>
                    <a:lnTo>
                      <a:pt x="82" y="603"/>
                    </a:lnTo>
                    <a:lnTo>
                      <a:pt x="87" y="562"/>
                    </a:lnTo>
                    <a:lnTo>
                      <a:pt x="93" y="520"/>
                    </a:lnTo>
                    <a:lnTo>
                      <a:pt x="99" y="479"/>
                    </a:lnTo>
                    <a:lnTo>
                      <a:pt x="105" y="439"/>
                    </a:lnTo>
                    <a:lnTo>
                      <a:pt x="110" y="398"/>
                    </a:lnTo>
                    <a:lnTo>
                      <a:pt x="116" y="359"/>
                    </a:lnTo>
                    <a:lnTo>
                      <a:pt x="121" y="321"/>
                    </a:lnTo>
                    <a:lnTo>
                      <a:pt x="126" y="285"/>
                    </a:lnTo>
                    <a:lnTo>
                      <a:pt x="131" y="248"/>
                    </a:lnTo>
                    <a:lnTo>
                      <a:pt x="136" y="215"/>
                    </a:lnTo>
                    <a:lnTo>
                      <a:pt x="139" y="182"/>
                    </a:lnTo>
                    <a:lnTo>
                      <a:pt x="143" y="151"/>
                    </a:lnTo>
                    <a:lnTo>
                      <a:pt x="146" y="123"/>
                    </a:lnTo>
                    <a:lnTo>
                      <a:pt x="150" y="96"/>
                    </a:lnTo>
                    <a:lnTo>
                      <a:pt x="152" y="71"/>
                    </a:lnTo>
                    <a:lnTo>
                      <a:pt x="155" y="48"/>
                    </a:lnTo>
                    <a:lnTo>
                      <a:pt x="156" y="30"/>
                    </a:lnTo>
                    <a:lnTo>
                      <a:pt x="157" y="13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45" y="13"/>
                    </a:lnTo>
                    <a:lnTo>
                      <a:pt x="144" y="30"/>
                    </a:lnTo>
                    <a:lnTo>
                      <a:pt x="143" y="48"/>
                    </a:lnTo>
                    <a:lnTo>
                      <a:pt x="140" y="68"/>
                    </a:lnTo>
                    <a:lnTo>
                      <a:pt x="138" y="94"/>
                    </a:lnTo>
                    <a:lnTo>
                      <a:pt x="134" y="120"/>
                    </a:lnTo>
                    <a:lnTo>
                      <a:pt x="131" y="148"/>
                    </a:lnTo>
                    <a:lnTo>
                      <a:pt x="127" y="180"/>
                    </a:lnTo>
                    <a:lnTo>
                      <a:pt x="123" y="212"/>
                    </a:lnTo>
                    <a:lnTo>
                      <a:pt x="119" y="246"/>
                    </a:lnTo>
                    <a:lnTo>
                      <a:pt x="114" y="282"/>
                    </a:lnTo>
                    <a:lnTo>
                      <a:pt x="109" y="318"/>
                    </a:lnTo>
                    <a:lnTo>
                      <a:pt x="104" y="357"/>
                    </a:lnTo>
                    <a:lnTo>
                      <a:pt x="98" y="396"/>
                    </a:lnTo>
                    <a:lnTo>
                      <a:pt x="93" y="437"/>
                    </a:lnTo>
                    <a:lnTo>
                      <a:pt x="87" y="477"/>
                    </a:lnTo>
                    <a:lnTo>
                      <a:pt x="81" y="518"/>
                    </a:lnTo>
                    <a:lnTo>
                      <a:pt x="75" y="560"/>
                    </a:lnTo>
                    <a:lnTo>
                      <a:pt x="70" y="601"/>
                    </a:lnTo>
                    <a:lnTo>
                      <a:pt x="64" y="643"/>
                    </a:lnTo>
                    <a:lnTo>
                      <a:pt x="58" y="684"/>
                    </a:lnTo>
                    <a:lnTo>
                      <a:pt x="52" y="725"/>
                    </a:lnTo>
                    <a:lnTo>
                      <a:pt x="46" y="765"/>
                    </a:lnTo>
                    <a:lnTo>
                      <a:pt x="40" y="806"/>
                    </a:lnTo>
                    <a:lnTo>
                      <a:pt x="34" y="845"/>
                    </a:lnTo>
                    <a:lnTo>
                      <a:pt x="29" y="882"/>
                    </a:lnTo>
                    <a:lnTo>
                      <a:pt x="23" y="920"/>
                    </a:lnTo>
                    <a:lnTo>
                      <a:pt x="18" y="955"/>
                    </a:lnTo>
                    <a:lnTo>
                      <a:pt x="14" y="989"/>
                    </a:lnTo>
                    <a:lnTo>
                      <a:pt x="9" y="1021"/>
                    </a:lnTo>
                    <a:lnTo>
                      <a:pt x="4" y="1051"/>
                    </a:lnTo>
                    <a:lnTo>
                      <a:pt x="0" y="1080"/>
                    </a:lnTo>
                    <a:lnTo>
                      <a:pt x="0" y="1080"/>
                    </a:lnTo>
                    <a:lnTo>
                      <a:pt x="12" y="1083"/>
                    </a:lnTo>
                    <a:lnTo>
                      <a:pt x="12" y="1083"/>
                    </a:lnTo>
                    <a:lnTo>
                      <a:pt x="12" y="10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356"/>
              <p:cNvSpPr>
                <a:spLocks/>
              </p:cNvSpPr>
              <p:nvPr/>
            </p:nvSpPr>
            <p:spPr bwMode="auto">
              <a:xfrm>
                <a:off x="1990" y="2653"/>
                <a:ext cx="1060" cy="303"/>
              </a:xfrm>
              <a:custGeom>
                <a:avLst/>
                <a:gdLst>
                  <a:gd name="T0" fmla="*/ 3181 w 3181"/>
                  <a:gd name="T1" fmla="*/ 883 h 909"/>
                  <a:gd name="T2" fmla="*/ 3178 w 3181"/>
                  <a:gd name="T3" fmla="*/ 892 h 909"/>
                  <a:gd name="T4" fmla="*/ 3174 w 3181"/>
                  <a:gd name="T5" fmla="*/ 901 h 909"/>
                  <a:gd name="T6" fmla="*/ 3165 w 3181"/>
                  <a:gd name="T7" fmla="*/ 907 h 909"/>
                  <a:gd name="T8" fmla="*/ 3154 w 3181"/>
                  <a:gd name="T9" fmla="*/ 909 h 909"/>
                  <a:gd name="T10" fmla="*/ 27 w 3181"/>
                  <a:gd name="T11" fmla="*/ 889 h 909"/>
                  <a:gd name="T12" fmla="*/ 17 w 3181"/>
                  <a:gd name="T13" fmla="*/ 886 h 909"/>
                  <a:gd name="T14" fmla="*/ 8 w 3181"/>
                  <a:gd name="T15" fmla="*/ 880 h 909"/>
                  <a:gd name="T16" fmla="*/ 2 w 3181"/>
                  <a:gd name="T17" fmla="*/ 872 h 909"/>
                  <a:gd name="T18" fmla="*/ 0 w 3181"/>
                  <a:gd name="T19" fmla="*/ 862 h 909"/>
                  <a:gd name="T20" fmla="*/ 88 w 3181"/>
                  <a:gd name="T21" fmla="*/ 26 h 909"/>
                  <a:gd name="T22" fmla="*/ 91 w 3181"/>
                  <a:gd name="T23" fmla="*/ 16 h 909"/>
                  <a:gd name="T24" fmla="*/ 97 w 3181"/>
                  <a:gd name="T25" fmla="*/ 7 h 909"/>
                  <a:gd name="T26" fmla="*/ 105 w 3181"/>
                  <a:gd name="T27" fmla="*/ 2 h 909"/>
                  <a:gd name="T28" fmla="*/ 115 w 3181"/>
                  <a:gd name="T29" fmla="*/ 0 h 909"/>
                  <a:gd name="T30" fmla="*/ 3131 w 3181"/>
                  <a:gd name="T31" fmla="*/ 22 h 909"/>
                  <a:gd name="T32" fmla="*/ 3142 w 3181"/>
                  <a:gd name="T33" fmla="*/ 23 h 909"/>
                  <a:gd name="T34" fmla="*/ 3151 w 3181"/>
                  <a:gd name="T35" fmla="*/ 29 h 909"/>
                  <a:gd name="T36" fmla="*/ 3156 w 3181"/>
                  <a:gd name="T37" fmla="*/ 37 h 909"/>
                  <a:gd name="T38" fmla="*/ 3158 w 3181"/>
                  <a:gd name="T39" fmla="*/ 47 h 909"/>
                  <a:gd name="T40" fmla="*/ 3181 w 3181"/>
                  <a:gd name="T41" fmla="*/ 88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81" h="909">
                    <a:moveTo>
                      <a:pt x="3181" y="883"/>
                    </a:moveTo>
                    <a:lnTo>
                      <a:pt x="3178" y="892"/>
                    </a:lnTo>
                    <a:lnTo>
                      <a:pt x="3174" y="901"/>
                    </a:lnTo>
                    <a:lnTo>
                      <a:pt x="3165" y="907"/>
                    </a:lnTo>
                    <a:lnTo>
                      <a:pt x="3154" y="909"/>
                    </a:lnTo>
                    <a:lnTo>
                      <a:pt x="27" y="889"/>
                    </a:lnTo>
                    <a:lnTo>
                      <a:pt x="17" y="886"/>
                    </a:lnTo>
                    <a:lnTo>
                      <a:pt x="8" y="880"/>
                    </a:lnTo>
                    <a:lnTo>
                      <a:pt x="2" y="872"/>
                    </a:lnTo>
                    <a:lnTo>
                      <a:pt x="0" y="862"/>
                    </a:lnTo>
                    <a:lnTo>
                      <a:pt x="88" y="26"/>
                    </a:lnTo>
                    <a:lnTo>
                      <a:pt x="91" y="16"/>
                    </a:lnTo>
                    <a:lnTo>
                      <a:pt x="97" y="7"/>
                    </a:lnTo>
                    <a:lnTo>
                      <a:pt x="105" y="2"/>
                    </a:lnTo>
                    <a:lnTo>
                      <a:pt x="115" y="0"/>
                    </a:lnTo>
                    <a:lnTo>
                      <a:pt x="3131" y="22"/>
                    </a:lnTo>
                    <a:lnTo>
                      <a:pt x="3142" y="23"/>
                    </a:lnTo>
                    <a:lnTo>
                      <a:pt x="3151" y="29"/>
                    </a:lnTo>
                    <a:lnTo>
                      <a:pt x="3156" y="37"/>
                    </a:lnTo>
                    <a:lnTo>
                      <a:pt x="3158" y="47"/>
                    </a:lnTo>
                    <a:lnTo>
                      <a:pt x="3181" y="8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357"/>
              <p:cNvSpPr>
                <a:spLocks/>
              </p:cNvSpPr>
              <p:nvPr/>
            </p:nvSpPr>
            <p:spPr bwMode="auto">
              <a:xfrm>
                <a:off x="1990" y="2653"/>
                <a:ext cx="1060" cy="303"/>
              </a:xfrm>
              <a:custGeom>
                <a:avLst/>
                <a:gdLst>
                  <a:gd name="T0" fmla="*/ 3181 w 3181"/>
                  <a:gd name="T1" fmla="*/ 883 h 909"/>
                  <a:gd name="T2" fmla="*/ 3181 w 3181"/>
                  <a:gd name="T3" fmla="*/ 883 h 909"/>
                  <a:gd name="T4" fmla="*/ 3178 w 3181"/>
                  <a:gd name="T5" fmla="*/ 892 h 909"/>
                  <a:gd name="T6" fmla="*/ 3174 w 3181"/>
                  <a:gd name="T7" fmla="*/ 901 h 909"/>
                  <a:gd name="T8" fmla="*/ 3165 w 3181"/>
                  <a:gd name="T9" fmla="*/ 907 h 909"/>
                  <a:gd name="T10" fmla="*/ 3154 w 3181"/>
                  <a:gd name="T11" fmla="*/ 909 h 909"/>
                  <a:gd name="T12" fmla="*/ 27 w 3181"/>
                  <a:gd name="T13" fmla="*/ 889 h 909"/>
                  <a:gd name="T14" fmla="*/ 27 w 3181"/>
                  <a:gd name="T15" fmla="*/ 889 h 909"/>
                  <a:gd name="T16" fmla="*/ 17 w 3181"/>
                  <a:gd name="T17" fmla="*/ 886 h 909"/>
                  <a:gd name="T18" fmla="*/ 8 w 3181"/>
                  <a:gd name="T19" fmla="*/ 880 h 909"/>
                  <a:gd name="T20" fmla="*/ 2 w 3181"/>
                  <a:gd name="T21" fmla="*/ 872 h 909"/>
                  <a:gd name="T22" fmla="*/ 0 w 3181"/>
                  <a:gd name="T23" fmla="*/ 862 h 909"/>
                  <a:gd name="T24" fmla="*/ 88 w 3181"/>
                  <a:gd name="T25" fmla="*/ 26 h 909"/>
                  <a:gd name="T26" fmla="*/ 88 w 3181"/>
                  <a:gd name="T27" fmla="*/ 26 h 909"/>
                  <a:gd name="T28" fmla="*/ 91 w 3181"/>
                  <a:gd name="T29" fmla="*/ 16 h 909"/>
                  <a:gd name="T30" fmla="*/ 97 w 3181"/>
                  <a:gd name="T31" fmla="*/ 7 h 909"/>
                  <a:gd name="T32" fmla="*/ 105 w 3181"/>
                  <a:gd name="T33" fmla="*/ 2 h 909"/>
                  <a:gd name="T34" fmla="*/ 115 w 3181"/>
                  <a:gd name="T35" fmla="*/ 0 h 909"/>
                  <a:gd name="T36" fmla="*/ 3131 w 3181"/>
                  <a:gd name="T37" fmla="*/ 22 h 909"/>
                  <a:gd name="T38" fmla="*/ 3131 w 3181"/>
                  <a:gd name="T39" fmla="*/ 22 h 909"/>
                  <a:gd name="T40" fmla="*/ 3142 w 3181"/>
                  <a:gd name="T41" fmla="*/ 23 h 909"/>
                  <a:gd name="T42" fmla="*/ 3151 w 3181"/>
                  <a:gd name="T43" fmla="*/ 29 h 909"/>
                  <a:gd name="T44" fmla="*/ 3156 w 3181"/>
                  <a:gd name="T45" fmla="*/ 37 h 909"/>
                  <a:gd name="T46" fmla="*/ 3158 w 3181"/>
                  <a:gd name="T47" fmla="*/ 47 h 909"/>
                  <a:gd name="T48" fmla="*/ 3181 w 3181"/>
                  <a:gd name="T49" fmla="*/ 883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81" h="909">
                    <a:moveTo>
                      <a:pt x="3181" y="883"/>
                    </a:moveTo>
                    <a:lnTo>
                      <a:pt x="3181" y="883"/>
                    </a:lnTo>
                    <a:lnTo>
                      <a:pt x="3178" y="892"/>
                    </a:lnTo>
                    <a:lnTo>
                      <a:pt x="3174" y="901"/>
                    </a:lnTo>
                    <a:lnTo>
                      <a:pt x="3165" y="907"/>
                    </a:lnTo>
                    <a:lnTo>
                      <a:pt x="3154" y="909"/>
                    </a:lnTo>
                    <a:lnTo>
                      <a:pt x="27" y="889"/>
                    </a:lnTo>
                    <a:lnTo>
                      <a:pt x="27" y="889"/>
                    </a:lnTo>
                    <a:lnTo>
                      <a:pt x="17" y="886"/>
                    </a:lnTo>
                    <a:lnTo>
                      <a:pt x="8" y="880"/>
                    </a:lnTo>
                    <a:lnTo>
                      <a:pt x="2" y="872"/>
                    </a:lnTo>
                    <a:lnTo>
                      <a:pt x="0" y="862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1" y="16"/>
                    </a:lnTo>
                    <a:lnTo>
                      <a:pt x="97" y="7"/>
                    </a:lnTo>
                    <a:lnTo>
                      <a:pt x="105" y="2"/>
                    </a:lnTo>
                    <a:lnTo>
                      <a:pt x="115" y="0"/>
                    </a:lnTo>
                    <a:lnTo>
                      <a:pt x="3131" y="22"/>
                    </a:lnTo>
                    <a:lnTo>
                      <a:pt x="3131" y="22"/>
                    </a:lnTo>
                    <a:lnTo>
                      <a:pt x="3142" y="23"/>
                    </a:lnTo>
                    <a:lnTo>
                      <a:pt x="3151" y="29"/>
                    </a:lnTo>
                    <a:lnTo>
                      <a:pt x="3156" y="37"/>
                    </a:lnTo>
                    <a:lnTo>
                      <a:pt x="3158" y="47"/>
                    </a:lnTo>
                    <a:lnTo>
                      <a:pt x="3181" y="88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358"/>
              <p:cNvSpPr>
                <a:spLocks/>
              </p:cNvSpPr>
              <p:nvPr/>
            </p:nvSpPr>
            <p:spPr bwMode="auto">
              <a:xfrm>
                <a:off x="2029" y="2539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2 w 204"/>
                  <a:gd name="T3" fmla="*/ 166 h 185"/>
                  <a:gd name="T4" fmla="*/ 197 w 204"/>
                  <a:gd name="T5" fmla="*/ 175 h 185"/>
                  <a:gd name="T6" fmla="*/ 189 w 204"/>
                  <a:gd name="T7" fmla="*/ 181 h 185"/>
                  <a:gd name="T8" fmla="*/ 179 w 204"/>
                  <a:gd name="T9" fmla="*/ 183 h 185"/>
                  <a:gd name="T10" fmla="*/ 28 w 204"/>
                  <a:gd name="T11" fmla="*/ 185 h 185"/>
                  <a:gd name="T12" fmla="*/ 18 w 204"/>
                  <a:gd name="T13" fmla="*/ 182 h 185"/>
                  <a:gd name="T14" fmla="*/ 10 w 204"/>
                  <a:gd name="T15" fmla="*/ 176 h 185"/>
                  <a:gd name="T16" fmla="*/ 4 w 204"/>
                  <a:gd name="T17" fmla="*/ 168 h 185"/>
                  <a:gd name="T18" fmla="*/ 1 w 204"/>
                  <a:gd name="T19" fmla="*/ 158 h 185"/>
                  <a:gd name="T20" fmla="*/ 0 w 204"/>
                  <a:gd name="T21" fmla="*/ 29 h 185"/>
                  <a:gd name="T22" fmla="*/ 3 w 204"/>
                  <a:gd name="T23" fmla="*/ 18 h 185"/>
                  <a:gd name="T24" fmla="*/ 9 w 204"/>
                  <a:gd name="T25" fmla="*/ 9 h 185"/>
                  <a:gd name="T26" fmla="*/ 17 w 204"/>
                  <a:gd name="T27" fmla="*/ 5 h 185"/>
                  <a:gd name="T28" fmla="*/ 27 w 204"/>
                  <a:gd name="T29" fmla="*/ 2 h 185"/>
                  <a:gd name="T30" fmla="*/ 178 w 204"/>
                  <a:gd name="T31" fmla="*/ 0 h 185"/>
                  <a:gd name="T32" fmla="*/ 189 w 204"/>
                  <a:gd name="T33" fmla="*/ 2 h 185"/>
                  <a:gd name="T34" fmla="*/ 197 w 204"/>
                  <a:gd name="T35" fmla="*/ 7 h 185"/>
                  <a:gd name="T36" fmla="*/ 202 w 204"/>
                  <a:gd name="T37" fmla="*/ 15 h 185"/>
                  <a:gd name="T38" fmla="*/ 204 w 204"/>
                  <a:gd name="T39" fmla="*/ 26 h 185"/>
                  <a:gd name="T40" fmla="*/ 204 w 204"/>
                  <a:gd name="T41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2" y="166"/>
                    </a:lnTo>
                    <a:lnTo>
                      <a:pt x="197" y="175"/>
                    </a:lnTo>
                    <a:lnTo>
                      <a:pt x="189" y="181"/>
                    </a:lnTo>
                    <a:lnTo>
                      <a:pt x="179" y="183"/>
                    </a:lnTo>
                    <a:lnTo>
                      <a:pt x="28" y="185"/>
                    </a:lnTo>
                    <a:lnTo>
                      <a:pt x="18" y="182"/>
                    </a:lnTo>
                    <a:lnTo>
                      <a:pt x="10" y="176"/>
                    </a:lnTo>
                    <a:lnTo>
                      <a:pt x="4" y="168"/>
                    </a:lnTo>
                    <a:lnTo>
                      <a:pt x="1" y="158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7" y="5"/>
                    </a:lnTo>
                    <a:lnTo>
                      <a:pt x="27" y="2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197" y="7"/>
                    </a:lnTo>
                    <a:lnTo>
                      <a:pt x="202" y="15"/>
                    </a:lnTo>
                    <a:lnTo>
                      <a:pt x="204" y="26"/>
                    </a:lnTo>
                    <a:lnTo>
                      <a:pt x="20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359"/>
              <p:cNvSpPr>
                <a:spLocks/>
              </p:cNvSpPr>
              <p:nvPr/>
            </p:nvSpPr>
            <p:spPr bwMode="auto">
              <a:xfrm>
                <a:off x="2029" y="2539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4 w 204"/>
                  <a:gd name="T3" fmla="*/ 157 h 185"/>
                  <a:gd name="T4" fmla="*/ 202 w 204"/>
                  <a:gd name="T5" fmla="*/ 166 h 185"/>
                  <a:gd name="T6" fmla="*/ 197 w 204"/>
                  <a:gd name="T7" fmla="*/ 175 h 185"/>
                  <a:gd name="T8" fmla="*/ 189 w 204"/>
                  <a:gd name="T9" fmla="*/ 181 h 185"/>
                  <a:gd name="T10" fmla="*/ 179 w 204"/>
                  <a:gd name="T11" fmla="*/ 183 h 185"/>
                  <a:gd name="T12" fmla="*/ 28 w 204"/>
                  <a:gd name="T13" fmla="*/ 185 h 185"/>
                  <a:gd name="T14" fmla="*/ 28 w 204"/>
                  <a:gd name="T15" fmla="*/ 185 h 185"/>
                  <a:gd name="T16" fmla="*/ 18 w 204"/>
                  <a:gd name="T17" fmla="*/ 182 h 185"/>
                  <a:gd name="T18" fmla="*/ 10 w 204"/>
                  <a:gd name="T19" fmla="*/ 176 h 185"/>
                  <a:gd name="T20" fmla="*/ 4 w 204"/>
                  <a:gd name="T21" fmla="*/ 168 h 185"/>
                  <a:gd name="T22" fmla="*/ 1 w 204"/>
                  <a:gd name="T23" fmla="*/ 158 h 185"/>
                  <a:gd name="T24" fmla="*/ 0 w 204"/>
                  <a:gd name="T25" fmla="*/ 29 h 185"/>
                  <a:gd name="T26" fmla="*/ 0 w 204"/>
                  <a:gd name="T27" fmla="*/ 29 h 185"/>
                  <a:gd name="T28" fmla="*/ 3 w 204"/>
                  <a:gd name="T29" fmla="*/ 18 h 185"/>
                  <a:gd name="T30" fmla="*/ 9 w 204"/>
                  <a:gd name="T31" fmla="*/ 9 h 185"/>
                  <a:gd name="T32" fmla="*/ 17 w 204"/>
                  <a:gd name="T33" fmla="*/ 5 h 185"/>
                  <a:gd name="T34" fmla="*/ 27 w 204"/>
                  <a:gd name="T35" fmla="*/ 2 h 185"/>
                  <a:gd name="T36" fmla="*/ 178 w 204"/>
                  <a:gd name="T37" fmla="*/ 0 h 185"/>
                  <a:gd name="T38" fmla="*/ 178 w 204"/>
                  <a:gd name="T39" fmla="*/ 0 h 185"/>
                  <a:gd name="T40" fmla="*/ 189 w 204"/>
                  <a:gd name="T41" fmla="*/ 2 h 185"/>
                  <a:gd name="T42" fmla="*/ 197 w 204"/>
                  <a:gd name="T43" fmla="*/ 7 h 185"/>
                  <a:gd name="T44" fmla="*/ 202 w 204"/>
                  <a:gd name="T45" fmla="*/ 15 h 185"/>
                  <a:gd name="T46" fmla="*/ 204 w 204"/>
                  <a:gd name="T47" fmla="*/ 26 h 185"/>
                  <a:gd name="T48" fmla="*/ 204 w 204"/>
                  <a:gd name="T49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4" y="157"/>
                    </a:lnTo>
                    <a:lnTo>
                      <a:pt x="202" y="166"/>
                    </a:lnTo>
                    <a:lnTo>
                      <a:pt x="197" y="175"/>
                    </a:lnTo>
                    <a:lnTo>
                      <a:pt x="189" y="181"/>
                    </a:lnTo>
                    <a:lnTo>
                      <a:pt x="179" y="183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18" y="182"/>
                    </a:lnTo>
                    <a:lnTo>
                      <a:pt x="10" y="176"/>
                    </a:lnTo>
                    <a:lnTo>
                      <a:pt x="4" y="168"/>
                    </a:lnTo>
                    <a:lnTo>
                      <a:pt x="1" y="15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7" y="5"/>
                    </a:lnTo>
                    <a:lnTo>
                      <a:pt x="27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197" y="7"/>
                    </a:lnTo>
                    <a:lnTo>
                      <a:pt x="202" y="15"/>
                    </a:lnTo>
                    <a:lnTo>
                      <a:pt x="204" y="26"/>
                    </a:lnTo>
                    <a:lnTo>
                      <a:pt x="204" y="15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360"/>
              <p:cNvSpPr>
                <a:spLocks/>
              </p:cNvSpPr>
              <p:nvPr/>
            </p:nvSpPr>
            <p:spPr bwMode="auto">
              <a:xfrm>
                <a:off x="2456" y="2543"/>
                <a:ext cx="278" cy="62"/>
              </a:xfrm>
              <a:custGeom>
                <a:avLst/>
                <a:gdLst>
                  <a:gd name="T0" fmla="*/ 833 w 833"/>
                  <a:gd name="T1" fmla="*/ 160 h 187"/>
                  <a:gd name="T2" fmla="*/ 831 w 833"/>
                  <a:gd name="T3" fmla="*/ 170 h 187"/>
                  <a:gd name="T4" fmla="*/ 826 w 833"/>
                  <a:gd name="T5" fmla="*/ 179 h 187"/>
                  <a:gd name="T6" fmla="*/ 817 w 833"/>
                  <a:gd name="T7" fmla="*/ 185 h 187"/>
                  <a:gd name="T8" fmla="*/ 806 w 833"/>
                  <a:gd name="T9" fmla="*/ 187 h 187"/>
                  <a:gd name="T10" fmla="*/ 26 w 833"/>
                  <a:gd name="T11" fmla="*/ 182 h 187"/>
                  <a:gd name="T12" fmla="*/ 17 w 833"/>
                  <a:gd name="T13" fmla="*/ 180 h 187"/>
                  <a:gd name="T14" fmla="*/ 8 w 833"/>
                  <a:gd name="T15" fmla="*/ 174 h 187"/>
                  <a:gd name="T16" fmla="*/ 2 w 833"/>
                  <a:gd name="T17" fmla="*/ 165 h 187"/>
                  <a:gd name="T18" fmla="*/ 0 w 833"/>
                  <a:gd name="T19" fmla="*/ 156 h 187"/>
                  <a:gd name="T20" fmla="*/ 0 w 833"/>
                  <a:gd name="T21" fmla="*/ 26 h 187"/>
                  <a:gd name="T22" fmla="*/ 2 w 833"/>
                  <a:gd name="T23" fmla="*/ 16 h 187"/>
                  <a:gd name="T24" fmla="*/ 8 w 833"/>
                  <a:gd name="T25" fmla="*/ 7 h 187"/>
                  <a:gd name="T26" fmla="*/ 17 w 833"/>
                  <a:gd name="T27" fmla="*/ 2 h 187"/>
                  <a:gd name="T28" fmla="*/ 26 w 833"/>
                  <a:gd name="T29" fmla="*/ 0 h 187"/>
                  <a:gd name="T30" fmla="*/ 805 w 833"/>
                  <a:gd name="T31" fmla="*/ 5 h 187"/>
                  <a:gd name="T32" fmla="*/ 816 w 833"/>
                  <a:gd name="T33" fmla="*/ 7 h 187"/>
                  <a:gd name="T34" fmla="*/ 824 w 833"/>
                  <a:gd name="T35" fmla="*/ 12 h 187"/>
                  <a:gd name="T36" fmla="*/ 831 w 833"/>
                  <a:gd name="T37" fmla="*/ 20 h 187"/>
                  <a:gd name="T38" fmla="*/ 833 w 833"/>
                  <a:gd name="T39" fmla="*/ 31 h 187"/>
                  <a:gd name="T40" fmla="*/ 833 w 833"/>
                  <a:gd name="T41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1" y="170"/>
                    </a:lnTo>
                    <a:lnTo>
                      <a:pt x="826" y="179"/>
                    </a:lnTo>
                    <a:lnTo>
                      <a:pt x="817" y="185"/>
                    </a:lnTo>
                    <a:lnTo>
                      <a:pt x="806" y="187"/>
                    </a:lnTo>
                    <a:lnTo>
                      <a:pt x="26" y="182"/>
                    </a:lnTo>
                    <a:lnTo>
                      <a:pt x="17" y="180"/>
                    </a:lnTo>
                    <a:lnTo>
                      <a:pt x="8" y="174"/>
                    </a:lnTo>
                    <a:lnTo>
                      <a:pt x="2" y="165"/>
                    </a:lnTo>
                    <a:lnTo>
                      <a:pt x="0" y="15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805" y="5"/>
                    </a:lnTo>
                    <a:lnTo>
                      <a:pt x="816" y="7"/>
                    </a:lnTo>
                    <a:lnTo>
                      <a:pt x="824" y="12"/>
                    </a:lnTo>
                    <a:lnTo>
                      <a:pt x="831" y="20"/>
                    </a:lnTo>
                    <a:lnTo>
                      <a:pt x="833" y="31"/>
                    </a:lnTo>
                    <a:lnTo>
                      <a:pt x="833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361"/>
              <p:cNvSpPr>
                <a:spLocks/>
              </p:cNvSpPr>
              <p:nvPr/>
            </p:nvSpPr>
            <p:spPr bwMode="auto">
              <a:xfrm>
                <a:off x="2456" y="2543"/>
                <a:ext cx="278" cy="62"/>
              </a:xfrm>
              <a:custGeom>
                <a:avLst/>
                <a:gdLst>
                  <a:gd name="T0" fmla="*/ 833 w 833"/>
                  <a:gd name="T1" fmla="*/ 160 h 187"/>
                  <a:gd name="T2" fmla="*/ 833 w 833"/>
                  <a:gd name="T3" fmla="*/ 160 h 187"/>
                  <a:gd name="T4" fmla="*/ 831 w 833"/>
                  <a:gd name="T5" fmla="*/ 170 h 187"/>
                  <a:gd name="T6" fmla="*/ 826 w 833"/>
                  <a:gd name="T7" fmla="*/ 179 h 187"/>
                  <a:gd name="T8" fmla="*/ 817 w 833"/>
                  <a:gd name="T9" fmla="*/ 185 h 187"/>
                  <a:gd name="T10" fmla="*/ 806 w 833"/>
                  <a:gd name="T11" fmla="*/ 187 h 187"/>
                  <a:gd name="T12" fmla="*/ 26 w 833"/>
                  <a:gd name="T13" fmla="*/ 182 h 187"/>
                  <a:gd name="T14" fmla="*/ 26 w 833"/>
                  <a:gd name="T15" fmla="*/ 182 h 187"/>
                  <a:gd name="T16" fmla="*/ 17 w 833"/>
                  <a:gd name="T17" fmla="*/ 180 h 187"/>
                  <a:gd name="T18" fmla="*/ 8 w 833"/>
                  <a:gd name="T19" fmla="*/ 174 h 187"/>
                  <a:gd name="T20" fmla="*/ 2 w 833"/>
                  <a:gd name="T21" fmla="*/ 165 h 187"/>
                  <a:gd name="T22" fmla="*/ 0 w 833"/>
                  <a:gd name="T23" fmla="*/ 156 h 187"/>
                  <a:gd name="T24" fmla="*/ 0 w 833"/>
                  <a:gd name="T25" fmla="*/ 26 h 187"/>
                  <a:gd name="T26" fmla="*/ 0 w 833"/>
                  <a:gd name="T27" fmla="*/ 26 h 187"/>
                  <a:gd name="T28" fmla="*/ 2 w 833"/>
                  <a:gd name="T29" fmla="*/ 16 h 187"/>
                  <a:gd name="T30" fmla="*/ 8 w 833"/>
                  <a:gd name="T31" fmla="*/ 7 h 187"/>
                  <a:gd name="T32" fmla="*/ 17 w 833"/>
                  <a:gd name="T33" fmla="*/ 2 h 187"/>
                  <a:gd name="T34" fmla="*/ 26 w 833"/>
                  <a:gd name="T35" fmla="*/ 0 h 187"/>
                  <a:gd name="T36" fmla="*/ 805 w 833"/>
                  <a:gd name="T37" fmla="*/ 5 h 187"/>
                  <a:gd name="T38" fmla="*/ 805 w 833"/>
                  <a:gd name="T39" fmla="*/ 5 h 187"/>
                  <a:gd name="T40" fmla="*/ 816 w 833"/>
                  <a:gd name="T41" fmla="*/ 7 h 187"/>
                  <a:gd name="T42" fmla="*/ 824 w 833"/>
                  <a:gd name="T43" fmla="*/ 12 h 187"/>
                  <a:gd name="T44" fmla="*/ 831 w 833"/>
                  <a:gd name="T45" fmla="*/ 20 h 187"/>
                  <a:gd name="T46" fmla="*/ 833 w 833"/>
                  <a:gd name="T47" fmla="*/ 31 h 187"/>
                  <a:gd name="T48" fmla="*/ 833 w 833"/>
                  <a:gd name="T49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3" y="160"/>
                    </a:lnTo>
                    <a:lnTo>
                      <a:pt x="831" y="170"/>
                    </a:lnTo>
                    <a:lnTo>
                      <a:pt x="826" y="179"/>
                    </a:lnTo>
                    <a:lnTo>
                      <a:pt x="817" y="185"/>
                    </a:lnTo>
                    <a:lnTo>
                      <a:pt x="806" y="187"/>
                    </a:lnTo>
                    <a:lnTo>
                      <a:pt x="26" y="182"/>
                    </a:lnTo>
                    <a:lnTo>
                      <a:pt x="26" y="182"/>
                    </a:lnTo>
                    <a:lnTo>
                      <a:pt x="17" y="180"/>
                    </a:lnTo>
                    <a:lnTo>
                      <a:pt x="8" y="174"/>
                    </a:lnTo>
                    <a:lnTo>
                      <a:pt x="2" y="165"/>
                    </a:lnTo>
                    <a:lnTo>
                      <a:pt x="0" y="15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805" y="5"/>
                    </a:lnTo>
                    <a:lnTo>
                      <a:pt x="805" y="5"/>
                    </a:lnTo>
                    <a:lnTo>
                      <a:pt x="816" y="7"/>
                    </a:lnTo>
                    <a:lnTo>
                      <a:pt x="824" y="12"/>
                    </a:lnTo>
                    <a:lnTo>
                      <a:pt x="831" y="20"/>
                    </a:lnTo>
                    <a:lnTo>
                      <a:pt x="833" y="31"/>
                    </a:lnTo>
                    <a:lnTo>
                      <a:pt x="833" y="16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362"/>
              <p:cNvSpPr>
                <a:spLocks/>
              </p:cNvSpPr>
              <p:nvPr/>
            </p:nvSpPr>
            <p:spPr bwMode="auto">
              <a:xfrm>
                <a:off x="2762" y="2546"/>
                <a:ext cx="278" cy="62"/>
              </a:xfrm>
              <a:custGeom>
                <a:avLst/>
                <a:gdLst>
                  <a:gd name="T0" fmla="*/ 834 w 834"/>
                  <a:gd name="T1" fmla="*/ 161 h 188"/>
                  <a:gd name="T2" fmla="*/ 831 w 834"/>
                  <a:gd name="T3" fmla="*/ 171 h 188"/>
                  <a:gd name="T4" fmla="*/ 826 w 834"/>
                  <a:gd name="T5" fmla="*/ 179 h 188"/>
                  <a:gd name="T6" fmla="*/ 818 w 834"/>
                  <a:gd name="T7" fmla="*/ 185 h 188"/>
                  <a:gd name="T8" fmla="*/ 807 w 834"/>
                  <a:gd name="T9" fmla="*/ 188 h 188"/>
                  <a:gd name="T10" fmla="*/ 27 w 834"/>
                  <a:gd name="T11" fmla="*/ 183 h 188"/>
                  <a:gd name="T12" fmla="*/ 17 w 834"/>
                  <a:gd name="T13" fmla="*/ 180 h 188"/>
                  <a:gd name="T14" fmla="*/ 9 w 834"/>
                  <a:gd name="T15" fmla="*/ 176 h 188"/>
                  <a:gd name="T16" fmla="*/ 3 w 834"/>
                  <a:gd name="T17" fmla="*/ 167 h 188"/>
                  <a:gd name="T18" fmla="*/ 0 w 834"/>
                  <a:gd name="T19" fmla="*/ 156 h 188"/>
                  <a:gd name="T20" fmla="*/ 0 w 834"/>
                  <a:gd name="T21" fmla="*/ 27 h 188"/>
                  <a:gd name="T22" fmla="*/ 3 w 834"/>
                  <a:gd name="T23" fmla="*/ 16 h 188"/>
                  <a:gd name="T24" fmla="*/ 9 w 834"/>
                  <a:gd name="T25" fmla="*/ 8 h 188"/>
                  <a:gd name="T26" fmla="*/ 17 w 834"/>
                  <a:gd name="T27" fmla="*/ 3 h 188"/>
                  <a:gd name="T28" fmla="*/ 27 w 834"/>
                  <a:gd name="T29" fmla="*/ 0 h 188"/>
                  <a:gd name="T30" fmla="*/ 806 w 834"/>
                  <a:gd name="T31" fmla="*/ 5 h 188"/>
                  <a:gd name="T32" fmla="*/ 817 w 834"/>
                  <a:gd name="T33" fmla="*/ 8 h 188"/>
                  <a:gd name="T34" fmla="*/ 825 w 834"/>
                  <a:gd name="T35" fmla="*/ 13 h 188"/>
                  <a:gd name="T36" fmla="*/ 831 w 834"/>
                  <a:gd name="T37" fmla="*/ 21 h 188"/>
                  <a:gd name="T38" fmla="*/ 834 w 834"/>
                  <a:gd name="T39" fmla="*/ 32 h 188"/>
                  <a:gd name="T40" fmla="*/ 834 w 834"/>
                  <a:gd name="T41" fmla="*/ 16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4" h="188">
                    <a:moveTo>
                      <a:pt x="834" y="161"/>
                    </a:moveTo>
                    <a:lnTo>
                      <a:pt x="831" y="171"/>
                    </a:lnTo>
                    <a:lnTo>
                      <a:pt x="826" y="179"/>
                    </a:lnTo>
                    <a:lnTo>
                      <a:pt x="818" y="185"/>
                    </a:lnTo>
                    <a:lnTo>
                      <a:pt x="807" y="188"/>
                    </a:lnTo>
                    <a:lnTo>
                      <a:pt x="27" y="183"/>
                    </a:lnTo>
                    <a:lnTo>
                      <a:pt x="17" y="180"/>
                    </a:lnTo>
                    <a:lnTo>
                      <a:pt x="9" y="176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806" y="5"/>
                    </a:lnTo>
                    <a:lnTo>
                      <a:pt x="817" y="8"/>
                    </a:lnTo>
                    <a:lnTo>
                      <a:pt x="825" y="13"/>
                    </a:lnTo>
                    <a:lnTo>
                      <a:pt x="831" y="21"/>
                    </a:lnTo>
                    <a:lnTo>
                      <a:pt x="834" y="32"/>
                    </a:lnTo>
                    <a:lnTo>
                      <a:pt x="834" y="1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363"/>
              <p:cNvSpPr>
                <a:spLocks/>
              </p:cNvSpPr>
              <p:nvPr/>
            </p:nvSpPr>
            <p:spPr bwMode="auto">
              <a:xfrm>
                <a:off x="2762" y="2546"/>
                <a:ext cx="278" cy="62"/>
              </a:xfrm>
              <a:custGeom>
                <a:avLst/>
                <a:gdLst>
                  <a:gd name="T0" fmla="*/ 834 w 834"/>
                  <a:gd name="T1" fmla="*/ 161 h 188"/>
                  <a:gd name="T2" fmla="*/ 834 w 834"/>
                  <a:gd name="T3" fmla="*/ 161 h 188"/>
                  <a:gd name="T4" fmla="*/ 831 w 834"/>
                  <a:gd name="T5" fmla="*/ 171 h 188"/>
                  <a:gd name="T6" fmla="*/ 826 w 834"/>
                  <a:gd name="T7" fmla="*/ 179 h 188"/>
                  <a:gd name="T8" fmla="*/ 818 w 834"/>
                  <a:gd name="T9" fmla="*/ 185 h 188"/>
                  <a:gd name="T10" fmla="*/ 807 w 834"/>
                  <a:gd name="T11" fmla="*/ 188 h 188"/>
                  <a:gd name="T12" fmla="*/ 27 w 834"/>
                  <a:gd name="T13" fmla="*/ 183 h 188"/>
                  <a:gd name="T14" fmla="*/ 27 w 834"/>
                  <a:gd name="T15" fmla="*/ 183 h 188"/>
                  <a:gd name="T16" fmla="*/ 17 w 834"/>
                  <a:gd name="T17" fmla="*/ 180 h 188"/>
                  <a:gd name="T18" fmla="*/ 9 w 834"/>
                  <a:gd name="T19" fmla="*/ 176 h 188"/>
                  <a:gd name="T20" fmla="*/ 3 w 834"/>
                  <a:gd name="T21" fmla="*/ 167 h 188"/>
                  <a:gd name="T22" fmla="*/ 0 w 834"/>
                  <a:gd name="T23" fmla="*/ 156 h 188"/>
                  <a:gd name="T24" fmla="*/ 0 w 834"/>
                  <a:gd name="T25" fmla="*/ 27 h 188"/>
                  <a:gd name="T26" fmla="*/ 0 w 834"/>
                  <a:gd name="T27" fmla="*/ 27 h 188"/>
                  <a:gd name="T28" fmla="*/ 3 w 834"/>
                  <a:gd name="T29" fmla="*/ 16 h 188"/>
                  <a:gd name="T30" fmla="*/ 9 w 834"/>
                  <a:gd name="T31" fmla="*/ 8 h 188"/>
                  <a:gd name="T32" fmla="*/ 17 w 834"/>
                  <a:gd name="T33" fmla="*/ 3 h 188"/>
                  <a:gd name="T34" fmla="*/ 27 w 834"/>
                  <a:gd name="T35" fmla="*/ 0 h 188"/>
                  <a:gd name="T36" fmla="*/ 806 w 834"/>
                  <a:gd name="T37" fmla="*/ 5 h 188"/>
                  <a:gd name="T38" fmla="*/ 806 w 834"/>
                  <a:gd name="T39" fmla="*/ 5 h 188"/>
                  <a:gd name="T40" fmla="*/ 817 w 834"/>
                  <a:gd name="T41" fmla="*/ 8 h 188"/>
                  <a:gd name="T42" fmla="*/ 825 w 834"/>
                  <a:gd name="T43" fmla="*/ 13 h 188"/>
                  <a:gd name="T44" fmla="*/ 831 w 834"/>
                  <a:gd name="T45" fmla="*/ 21 h 188"/>
                  <a:gd name="T46" fmla="*/ 834 w 834"/>
                  <a:gd name="T47" fmla="*/ 32 h 188"/>
                  <a:gd name="T48" fmla="*/ 834 w 834"/>
                  <a:gd name="T49" fmla="*/ 16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4" h="188">
                    <a:moveTo>
                      <a:pt x="834" y="161"/>
                    </a:moveTo>
                    <a:lnTo>
                      <a:pt x="834" y="161"/>
                    </a:lnTo>
                    <a:lnTo>
                      <a:pt x="831" y="171"/>
                    </a:lnTo>
                    <a:lnTo>
                      <a:pt x="826" y="179"/>
                    </a:lnTo>
                    <a:lnTo>
                      <a:pt x="818" y="185"/>
                    </a:lnTo>
                    <a:lnTo>
                      <a:pt x="807" y="188"/>
                    </a:lnTo>
                    <a:lnTo>
                      <a:pt x="27" y="183"/>
                    </a:lnTo>
                    <a:lnTo>
                      <a:pt x="27" y="183"/>
                    </a:lnTo>
                    <a:lnTo>
                      <a:pt x="17" y="180"/>
                    </a:lnTo>
                    <a:lnTo>
                      <a:pt x="9" y="176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806" y="5"/>
                    </a:lnTo>
                    <a:lnTo>
                      <a:pt x="806" y="5"/>
                    </a:lnTo>
                    <a:lnTo>
                      <a:pt x="817" y="8"/>
                    </a:lnTo>
                    <a:lnTo>
                      <a:pt x="825" y="13"/>
                    </a:lnTo>
                    <a:lnTo>
                      <a:pt x="831" y="21"/>
                    </a:lnTo>
                    <a:lnTo>
                      <a:pt x="834" y="32"/>
                    </a:lnTo>
                    <a:lnTo>
                      <a:pt x="834" y="16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364"/>
              <p:cNvSpPr>
                <a:spLocks/>
              </p:cNvSpPr>
              <p:nvPr/>
            </p:nvSpPr>
            <p:spPr bwMode="auto">
              <a:xfrm>
                <a:off x="2155" y="2538"/>
                <a:ext cx="277" cy="63"/>
              </a:xfrm>
              <a:custGeom>
                <a:avLst/>
                <a:gdLst>
                  <a:gd name="T0" fmla="*/ 833 w 833"/>
                  <a:gd name="T1" fmla="*/ 160 h 187"/>
                  <a:gd name="T2" fmla="*/ 831 w 833"/>
                  <a:gd name="T3" fmla="*/ 170 h 187"/>
                  <a:gd name="T4" fmla="*/ 826 w 833"/>
                  <a:gd name="T5" fmla="*/ 178 h 187"/>
                  <a:gd name="T6" fmla="*/ 818 w 833"/>
                  <a:gd name="T7" fmla="*/ 184 h 187"/>
                  <a:gd name="T8" fmla="*/ 807 w 833"/>
                  <a:gd name="T9" fmla="*/ 187 h 187"/>
                  <a:gd name="T10" fmla="*/ 27 w 833"/>
                  <a:gd name="T11" fmla="*/ 182 h 187"/>
                  <a:gd name="T12" fmla="*/ 17 w 833"/>
                  <a:gd name="T13" fmla="*/ 179 h 187"/>
                  <a:gd name="T14" fmla="*/ 9 w 833"/>
                  <a:gd name="T15" fmla="*/ 175 h 187"/>
                  <a:gd name="T16" fmla="*/ 3 w 833"/>
                  <a:gd name="T17" fmla="*/ 166 h 187"/>
                  <a:gd name="T18" fmla="*/ 0 w 833"/>
                  <a:gd name="T19" fmla="*/ 157 h 187"/>
                  <a:gd name="T20" fmla="*/ 0 w 833"/>
                  <a:gd name="T21" fmla="*/ 26 h 187"/>
                  <a:gd name="T22" fmla="*/ 3 w 833"/>
                  <a:gd name="T23" fmla="*/ 15 h 187"/>
                  <a:gd name="T24" fmla="*/ 9 w 833"/>
                  <a:gd name="T25" fmla="*/ 7 h 187"/>
                  <a:gd name="T26" fmla="*/ 17 w 833"/>
                  <a:gd name="T27" fmla="*/ 2 h 187"/>
                  <a:gd name="T28" fmla="*/ 27 w 833"/>
                  <a:gd name="T29" fmla="*/ 0 h 187"/>
                  <a:gd name="T30" fmla="*/ 806 w 833"/>
                  <a:gd name="T31" fmla="*/ 4 h 187"/>
                  <a:gd name="T32" fmla="*/ 816 w 833"/>
                  <a:gd name="T33" fmla="*/ 7 h 187"/>
                  <a:gd name="T34" fmla="*/ 825 w 833"/>
                  <a:gd name="T35" fmla="*/ 12 h 187"/>
                  <a:gd name="T36" fmla="*/ 830 w 833"/>
                  <a:gd name="T37" fmla="*/ 20 h 187"/>
                  <a:gd name="T38" fmla="*/ 832 w 833"/>
                  <a:gd name="T39" fmla="*/ 31 h 187"/>
                  <a:gd name="T40" fmla="*/ 833 w 833"/>
                  <a:gd name="T41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1" y="170"/>
                    </a:lnTo>
                    <a:lnTo>
                      <a:pt x="826" y="178"/>
                    </a:lnTo>
                    <a:lnTo>
                      <a:pt x="818" y="184"/>
                    </a:lnTo>
                    <a:lnTo>
                      <a:pt x="807" y="187"/>
                    </a:lnTo>
                    <a:lnTo>
                      <a:pt x="27" y="182"/>
                    </a:lnTo>
                    <a:lnTo>
                      <a:pt x="17" y="179"/>
                    </a:lnTo>
                    <a:lnTo>
                      <a:pt x="9" y="175"/>
                    </a:lnTo>
                    <a:lnTo>
                      <a:pt x="3" y="166"/>
                    </a:lnTo>
                    <a:lnTo>
                      <a:pt x="0" y="157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806" y="4"/>
                    </a:lnTo>
                    <a:lnTo>
                      <a:pt x="816" y="7"/>
                    </a:lnTo>
                    <a:lnTo>
                      <a:pt x="825" y="12"/>
                    </a:lnTo>
                    <a:lnTo>
                      <a:pt x="830" y="20"/>
                    </a:lnTo>
                    <a:lnTo>
                      <a:pt x="832" y="31"/>
                    </a:lnTo>
                    <a:lnTo>
                      <a:pt x="833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365"/>
              <p:cNvSpPr>
                <a:spLocks/>
              </p:cNvSpPr>
              <p:nvPr/>
            </p:nvSpPr>
            <p:spPr bwMode="auto">
              <a:xfrm>
                <a:off x="2155" y="2538"/>
                <a:ext cx="277" cy="63"/>
              </a:xfrm>
              <a:custGeom>
                <a:avLst/>
                <a:gdLst>
                  <a:gd name="T0" fmla="*/ 833 w 833"/>
                  <a:gd name="T1" fmla="*/ 160 h 187"/>
                  <a:gd name="T2" fmla="*/ 833 w 833"/>
                  <a:gd name="T3" fmla="*/ 160 h 187"/>
                  <a:gd name="T4" fmla="*/ 831 w 833"/>
                  <a:gd name="T5" fmla="*/ 170 h 187"/>
                  <a:gd name="T6" fmla="*/ 826 w 833"/>
                  <a:gd name="T7" fmla="*/ 178 h 187"/>
                  <a:gd name="T8" fmla="*/ 818 w 833"/>
                  <a:gd name="T9" fmla="*/ 184 h 187"/>
                  <a:gd name="T10" fmla="*/ 807 w 833"/>
                  <a:gd name="T11" fmla="*/ 187 h 187"/>
                  <a:gd name="T12" fmla="*/ 27 w 833"/>
                  <a:gd name="T13" fmla="*/ 182 h 187"/>
                  <a:gd name="T14" fmla="*/ 27 w 833"/>
                  <a:gd name="T15" fmla="*/ 182 h 187"/>
                  <a:gd name="T16" fmla="*/ 17 w 833"/>
                  <a:gd name="T17" fmla="*/ 179 h 187"/>
                  <a:gd name="T18" fmla="*/ 9 w 833"/>
                  <a:gd name="T19" fmla="*/ 175 h 187"/>
                  <a:gd name="T20" fmla="*/ 3 w 833"/>
                  <a:gd name="T21" fmla="*/ 166 h 187"/>
                  <a:gd name="T22" fmla="*/ 0 w 833"/>
                  <a:gd name="T23" fmla="*/ 157 h 187"/>
                  <a:gd name="T24" fmla="*/ 0 w 833"/>
                  <a:gd name="T25" fmla="*/ 26 h 187"/>
                  <a:gd name="T26" fmla="*/ 0 w 833"/>
                  <a:gd name="T27" fmla="*/ 26 h 187"/>
                  <a:gd name="T28" fmla="*/ 3 w 833"/>
                  <a:gd name="T29" fmla="*/ 15 h 187"/>
                  <a:gd name="T30" fmla="*/ 9 w 833"/>
                  <a:gd name="T31" fmla="*/ 7 h 187"/>
                  <a:gd name="T32" fmla="*/ 17 w 833"/>
                  <a:gd name="T33" fmla="*/ 2 h 187"/>
                  <a:gd name="T34" fmla="*/ 27 w 833"/>
                  <a:gd name="T35" fmla="*/ 0 h 187"/>
                  <a:gd name="T36" fmla="*/ 806 w 833"/>
                  <a:gd name="T37" fmla="*/ 4 h 187"/>
                  <a:gd name="T38" fmla="*/ 806 w 833"/>
                  <a:gd name="T39" fmla="*/ 4 h 187"/>
                  <a:gd name="T40" fmla="*/ 816 w 833"/>
                  <a:gd name="T41" fmla="*/ 7 h 187"/>
                  <a:gd name="T42" fmla="*/ 825 w 833"/>
                  <a:gd name="T43" fmla="*/ 12 h 187"/>
                  <a:gd name="T44" fmla="*/ 830 w 833"/>
                  <a:gd name="T45" fmla="*/ 20 h 187"/>
                  <a:gd name="T46" fmla="*/ 832 w 833"/>
                  <a:gd name="T47" fmla="*/ 31 h 187"/>
                  <a:gd name="T48" fmla="*/ 833 w 833"/>
                  <a:gd name="T49" fmla="*/ 16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3" h="187">
                    <a:moveTo>
                      <a:pt x="833" y="160"/>
                    </a:moveTo>
                    <a:lnTo>
                      <a:pt x="833" y="160"/>
                    </a:lnTo>
                    <a:lnTo>
                      <a:pt x="831" y="170"/>
                    </a:lnTo>
                    <a:lnTo>
                      <a:pt x="826" y="178"/>
                    </a:lnTo>
                    <a:lnTo>
                      <a:pt x="818" y="184"/>
                    </a:lnTo>
                    <a:lnTo>
                      <a:pt x="807" y="187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79"/>
                    </a:lnTo>
                    <a:lnTo>
                      <a:pt x="9" y="175"/>
                    </a:lnTo>
                    <a:lnTo>
                      <a:pt x="3" y="166"/>
                    </a:lnTo>
                    <a:lnTo>
                      <a:pt x="0" y="15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806" y="4"/>
                    </a:lnTo>
                    <a:lnTo>
                      <a:pt x="806" y="4"/>
                    </a:lnTo>
                    <a:lnTo>
                      <a:pt x="816" y="7"/>
                    </a:lnTo>
                    <a:lnTo>
                      <a:pt x="825" y="12"/>
                    </a:lnTo>
                    <a:lnTo>
                      <a:pt x="830" y="20"/>
                    </a:lnTo>
                    <a:lnTo>
                      <a:pt x="832" y="31"/>
                    </a:lnTo>
                    <a:lnTo>
                      <a:pt x="833" y="16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366"/>
              <p:cNvSpPr>
                <a:spLocks/>
              </p:cNvSpPr>
              <p:nvPr/>
            </p:nvSpPr>
            <p:spPr bwMode="auto">
              <a:xfrm>
                <a:off x="2025" y="2646"/>
                <a:ext cx="59" cy="52"/>
              </a:xfrm>
              <a:custGeom>
                <a:avLst/>
                <a:gdLst>
                  <a:gd name="T0" fmla="*/ 0 w 177"/>
                  <a:gd name="T1" fmla="*/ 123 h 155"/>
                  <a:gd name="T2" fmla="*/ 2 w 177"/>
                  <a:gd name="T3" fmla="*/ 135 h 155"/>
                  <a:gd name="T4" fmla="*/ 5 w 177"/>
                  <a:gd name="T5" fmla="*/ 146 h 155"/>
                  <a:gd name="T6" fmla="*/ 11 w 177"/>
                  <a:gd name="T7" fmla="*/ 152 h 155"/>
                  <a:gd name="T8" fmla="*/ 22 w 177"/>
                  <a:gd name="T9" fmla="*/ 155 h 155"/>
                  <a:gd name="T10" fmla="*/ 32 w 177"/>
                  <a:gd name="T11" fmla="*/ 155 h 155"/>
                  <a:gd name="T12" fmla="*/ 48 w 177"/>
                  <a:gd name="T13" fmla="*/ 155 h 155"/>
                  <a:gd name="T14" fmla="*/ 67 w 177"/>
                  <a:gd name="T15" fmla="*/ 155 h 155"/>
                  <a:gd name="T16" fmla="*/ 89 w 177"/>
                  <a:gd name="T17" fmla="*/ 154 h 155"/>
                  <a:gd name="T18" fmla="*/ 110 w 177"/>
                  <a:gd name="T19" fmla="*/ 154 h 155"/>
                  <a:gd name="T20" fmla="*/ 130 w 177"/>
                  <a:gd name="T21" fmla="*/ 154 h 155"/>
                  <a:gd name="T22" fmla="*/ 147 w 177"/>
                  <a:gd name="T23" fmla="*/ 154 h 155"/>
                  <a:gd name="T24" fmla="*/ 157 w 177"/>
                  <a:gd name="T25" fmla="*/ 154 h 155"/>
                  <a:gd name="T26" fmla="*/ 168 w 177"/>
                  <a:gd name="T27" fmla="*/ 152 h 155"/>
                  <a:gd name="T28" fmla="*/ 174 w 177"/>
                  <a:gd name="T29" fmla="*/ 146 h 155"/>
                  <a:gd name="T30" fmla="*/ 177 w 177"/>
                  <a:gd name="T31" fmla="*/ 138 h 155"/>
                  <a:gd name="T32" fmla="*/ 177 w 177"/>
                  <a:gd name="T33" fmla="*/ 127 h 155"/>
                  <a:gd name="T34" fmla="*/ 177 w 177"/>
                  <a:gd name="T35" fmla="*/ 32 h 155"/>
                  <a:gd name="T36" fmla="*/ 177 w 177"/>
                  <a:gd name="T37" fmla="*/ 20 h 155"/>
                  <a:gd name="T38" fmla="*/ 176 w 177"/>
                  <a:gd name="T39" fmla="*/ 10 h 155"/>
                  <a:gd name="T40" fmla="*/ 170 w 177"/>
                  <a:gd name="T41" fmla="*/ 4 h 155"/>
                  <a:gd name="T42" fmla="*/ 156 w 177"/>
                  <a:gd name="T43" fmla="*/ 0 h 155"/>
                  <a:gd name="T44" fmla="*/ 145 w 177"/>
                  <a:gd name="T45" fmla="*/ 0 h 155"/>
                  <a:gd name="T46" fmla="*/ 128 w 177"/>
                  <a:gd name="T47" fmla="*/ 0 h 155"/>
                  <a:gd name="T48" fmla="*/ 109 w 177"/>
                  <a:gd name="T49" fmla="*/ 0 h 155"/>
                  <a:gd name="T50" fmla="*/ 87 w 177"/>
                  <a:gd name="T51" fmla="*/ 0 h 155"/>
                  <a:gd name="T52" fmla="*/ 66 w 177"/>
                  <a:gd name="T53" fmla="*/ 0 h 155"/>
                  <a:gd name="T54" fmla="*/ 46 w 177"/>
                  <a:gd name="T55" fmla="*/ 0 h 155"/>
                  <a:gd name="T56" fmla="*/ 31 w 177"/>
                  <a:gd name="T57" fmla="*/ 0 h 155"/>
                  <a:gd name="T58" fmla="*/ 21 w 177"/>
                  <a:gd name="T59" fmla="*/ 0 h 155"/>
                  <a:gd name="T60" fmla="*/ 10 w 177"/>
                  <a:gd name="T61" fmla="*/ 4 h 155"/>
                  <a:gd name="T62" fmla="*/ 4 w 177"/>
                  <a:gd name="T63" fmla="*/ 10 h 155"/>
                  <a:gd name="T64" fmla="*/ 2 w 177"/>
                  <a:gd name="T65" fmla="*/ 21 h 155"/>
                  <a:gd name="T66" fmla="*/ 2 w 177"/>
                  <a:gd name="T67" fmla="*/ 33 h 155"/>
                  <a:gd name="T68" fmla="*/ 0 w 177"/>
                  <a:gd name="T69" fmla="*/ 12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7" h="155">
                    <a:moveTo>
                      <a:pt x="0" y="123"/>
                    </a:moveTo>
                    <a:lnTo>
                      <a:pt x="2" y="135"/>
                    </a:lnTo>
                    <a:lnTo>
                      <a:pt x="5" y="146"/>
                    </a:lnTo>
                    <a:lnTo>
                      <a:pt x="11" y="152"/>
                    </a:lnTo>
                    <a:lnTo>
                      <a:pt x="22" y="155"/>
                    </a:lnTo>
                    <a:lnTo>
                      <a:pt x="32" y="155"/>
                    </a:lnTo>
                    <a:lnTo>
                      <a:pt x="48" y="155"/>
                    </a:lnTo>
                    <a:lnTo>
                      <a:pt x="67" y="155"/>
                    </a:lnTo>
                    <a:lnTo>
                      <a:pt x="89" y="154"/>
                    </a:lnTo>
                    <a:lnTo>
                      <a:pt x="110" y="154"/>
                    </a:lnTo>
                    <a:lnTo>
                      <a:pt x="130" y="154"/>
                    </a:lnTo>
                    <a:lnTo>
                      <a:pt x="147" y="154"/>
                    </a:lnTo>
                    <a:lnTo>
                      <a:pt x="157" y="154"/>
                    </a:lnTo>
                    <a:lnTo>
                      <a:pt x="168" y="152"/>
                    </a:lnTo>
                    <a:lnTo>
                      <a:pt x="174" y="146"/>
                    </a:lnTo>
                    <a:lnTo>
                      <a:pt x="177" y="138"/>
                    </a:lnTo>
                    <a:lnTo>
                      <a:pt x="177" y="127"/>
                    </a:lnTo>
                    <a:lnTo>
                      <a:pt x="177" y="32"/>
                    </a:lnTo>
                    <a:lnTo>
                      <a:pt x="177" y="20"/>
                    </a:lnTo>
                    <a:lnTo>
                      <a:pt x="176" y="10"/>
                    </a:lnTo>
                    <a:lnTo>
                      <a:pt x="170" y="4"/>
                    </a:lnTo>
                    <a:lnTo>
                      <a:pt x="156" y="0"/>
                    </a:lnTo>
                    <a:lnTo>
                      <a:pt x="145" y="0"/>
                    </a:lnTo>
                    <a:lnTo>
                      <a:pt x="128" y="0"/>
                    </a:lnTo>
                    <a:lnTo>
                      <a:pt x="109" y="0"/>
                    </a:lnTo>
                    <a:lnTo>
                      <a:pt x="87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2" y="21"/>
                    </a:lnTo>
                    <a:lnTo>
                      <a:pt x="2" y="3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367"/>
              <p:cNvSpPr>
                <a:spLocks/>
              </p:cNvSpPr>
              <p:nvPr/>
            </p:nvSpPr>
            <p:spPr bwMode="auto">
              <a:xfrm>
                <a:off x="2023" y="2687"/>
                <a:ext cx="10" cy="13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20 w 28"/>
                  <a:gd name="T5" fmla="*/ 25 h 38"/>
                  <a:gd name="T6" fmla="*/ 16 w 28"/>
                  <a:gd name="T7" fmla="*/ 21 h 38"/>
                  <a:gd name="T8" fmla="*/ 14 w 28"/>
                  <a:gd name="T9" fmla="*/ 11 h 38"/>
                  <a:gd name="T10" fmla="*/ 13 w 28"/>
                  <a:gd name="T11" fmla="*/ 0 h 38"/>
                  <a:gd name="T12" fmla="*/ 0 w 28"/>
                  <a:gd name="T13" fmla="*/ 0 h 38"/>
                  <a:gd name="T14" fmla="*/ 2 w 28"/>
                  <a:gd name="T15" fmla="*/ 14 h 38"/>
                  <a:gd name="T16" fmla="*/ 6 w 28"/>
                  <a:gd name="T17" fmla="*/ 26 h 38"/>
                  <a:gd name="T18" fmla="*/ 15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368"/>
              <p:cNvSpPr>
                <a:spLocks/>
              </p:cNvSpPr>
              <p:nvPr/>
            </p:nvSpPr>
            <p:spPr bwMode="auto">
              <a:xfrm>
                <a:off x="2033" y="2695"/>
                <a:ext cx="45" cy="5"/>
              </a:xfrm>
              <a:custGeom>
                <a:avLst/>
                <a:gdLst>
                  <a:gd name="T0" fmla="*/ 135 w 135"/>
                  <a:gd name="T1" fmla="*/ 0 h 13"/>
                  <a:gd name="T2" fmla="*/ 135 w 135"/>
                  <a:gd name="T3" fmla="*/ 0 h 13"/>
                  <a:gd name="T4" fmla="*/ 125 w 135"/>
                  <a:gd name="T5" fmla="*/ 0 h 13"/>
                  <a:gd name="T6" fmla="*/ 108 w 135"/>
                  <a:gd name="T7" fmla="*/ 0 h 13"/>
                  <a:gd name="T8" fmla="*/ 88 w 135"/>
                  <a:gd name="T9" fmla="*/ 0 h 13"/>
                  <a:gd name="T10" fmla="*/ 67 w 135"/>
                  <a:gd name="T11" fmla="*/ 0 h 13"/>
                  <a:gd name="T12" fmla="*/ 45 w 135"/>
                  <a:gd name="T13" fmla="*/ 1 h 13"/>
                  <a:gd name="T14" fmla="*/ 26 w 135"/>
                  <a:gd name="T15" fmla="*/ 1 h 13"/>
                  <a:gd name="T16" fmla="*/ 10 w 135"/>
                  <a:gd name="T17" fmla="*/ 1 h 13"/>
                  <a:gd name="T18" fmla="*/ 0 w 135"/>
                  <a:gd name="T19" fmla="*/ 1 h 13"/>
                  <a:gd name="T20" fmla="*/ 0 w 135"/>
                  <a:gd name="T21" fmla="*/ 13 h 13"/>
                  <a:gd name="T22" fmla="*/ 10 w 135"/>
                  <a:gd name="T23" fmla="*/ 13 h 13"/>
                  <a:gd name="T24" fmla="*/ 26 w 135"/>
                  <a:gd name="T25" fmla="*/ 13 h 13"/>
                  <a:gd name="T26" fmla="*/ 45 w 135"/>
                  <a:gd name="T27" fmla="*/ 13 h 13"/>
                  <a:gd name="T28" fmla="*/ 67 w 135"/>
                  <a:gd name="T29" fmla="*/ 12 h 13"/>
                  <a:gd name="T30" fmla="*/ 88 w 135"/>
                  <a:gd name="T31" fmla="*/ 12 h 13"/>
                  <a:gd name="T32" fmla="*/ 108 w 135"/>
                  <a:gd name="T33" fmla="*/ 12 h 13"/>
                  <a:gd name="T34" fmla="*/ 125 w 135"/>
                  <a:gd name="T35" fmla="*/ 12 h 13"/>
                  <a:gd name="T36" fmla="*/ 135 w 135"/>
                  <a:gd name="T37" fmla="*/ 12 h 13"/>
                  <a:gd name="T38" fmla="*/ 135 w 135"/>
                  <a:gd name="T39" fmla="*/ 12 h 13"/>
                  <a:gd name="T40" fmla="*/ 135 w 13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">
                    <a:moveTo>
                      <a:pt x="135" y="0"/>
                    </a:moveTo>
                    <a:lnTo>
                      <a:pt x="135" y="0"/>
                    </a:lnTo>
                    <a:lnTo>
                      <a:pt x="125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5" y="1"/>
                    </a:lnTo>
                    <a:lnTo>
                      <a:pt x="26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67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369"/>
              <p:cNvSpPr>
                <a:spLocks/>
              </p:cNvSpPr>
              <p:nvPr/>
            </p:nvSpPr>
            <p:spPr bwMode="auto">
              <a:xfrm>
                <a:off x="2078" y="268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3 w 26"/>
                  <a:gd name="T7" fmla="*/ 16 h 33"/>
                  <a:gd name="T8" fmla="*/ 9 w 26"/>
                  <a:gd name="T9" fmla="*/ 19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1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370"/>
              <p:cNvSpPr>
                <a:spLocks/>
              </p:cNvSpPr>
              <p:nvPr/>
            </p:nvSpPr>
            <p:spPr bwMode="auto">
              <a:xfrm>
                <a:off x="2082" y="2657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371"/>
              <p:cNvSpPr>
                <a:spLocks/>
              </p:cNvSpPr>
              <p:nvPr/>
            </p:nvSpPr>
            <p:spPr bwMode="auto">
              <a:xfrm>
                <a:off x="2077" y="264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4 w 27"/>
                  <a:gd name="T7" fmla="*/ 18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372"/>
              <p:cNvSpPr>
                <a:spLocks/>
              </p:cNvSpPr>
              <p:nvPr/>
            </p:nvSpPr>
            <p:spPr bwMode="auto">
              <a:xfrm>
                <a:off x="2032" y="2644"/>
                <a:ext cx="45" cy="4"/>
              </a:xfrm>
              <a:custGeom>
                <a:avLst/>
                <a:gdLst>
                  <a:gd name="T0" fmla="*/ 0 w 135"/>
                  <a:gd name="T1" fmla="*/ 12 h 12"/>
                  <a:gd name="T2" fmla="*/ 0 w 135"/>
                  <a:gd name="T3" fmla="*/ 12 h 12"/>
                  <a:gd name="T4" fmla="*/ 10 w 135"/>
                  <a:gd name="T5" fmla="*/ 12 h 12"/>
                  <a:gd name="T6" fmla="*/ 25 w 135"/>
                  <a:gd name="T7" fmla="*/ 12 h 12"/>
                  <a:gd name="T8" fmla="*/ 45 w 135"/>
                  <a:gd name="T9" fmla="*/ 12 h 12"/>
                  <a:gd name="T10" fmla="*/ 66 w 135"/>
                  <a:gd name="T11" fmla="*/ 12 h 12"/>
                  <a:gd name="T12" fmla="*/ 88 w 135"/>
                  <a:gd name="T13" fmla="*/ 12 h 12"/>
                  <a:gd name="T14" fmla="*/ 107 w 135"/>
                  <a:gd name="T15" fmla="*/ 12 h 12"/>
                  <a:gd name="T16" fmla="*/ 124 w 135"/>
                  <a:gd name="T17" fmla="*/ 12 h 12"/>
                  <a:gd name="T18" fmla="*/ 135 w 135"/>
                  <a:gd name="T19" fmla="*/ 12 h 12"/>
                  <a:gd name="T20" fmla="*/ 135 w 135"/>
                  <a:gd name="T21" fmla="*/ 0 h 12"/>
                  <a:gd name="T22" fmla="*/ 124 w 135"/>
                  <a:gd name="T23" fmla="*/ 0 h 12"/>
                  <a:gd name="T24" fmla="*/ 107 w 135"/>
                  <a:gd name="T25" fmla="*/ 0 h 12"/>
                  <a:gd name="T26" fmla="*/ 88 w 135"/>
                  <a:gd name="T27" fmla="*/ 0 h 12"/>
                  <a:gd name="T28" fmla="*/ 66 w 135"/>
                  <a:gd name="T29" fmla="*/ 0 h 12"/>
                  <a:gd name="T30" fmla="*/ 45 w 135"/>
                  <a:gd name="T31" fmla="*/ 0 h 12"/>
                  <a:gd name="T32" fmla="*/ 25 w 135"/>
                  <a:gd name="T33" fmla="*/ 0 h 12"/>
                  <a:gd name="T34" fmla="*/ 10 w 135"/>
                  <a:gd name="T35" fmla="*/ 0 h 12"/>
                  <a:gd name="T36" fmla="*/ 0 w 135"/>
                  <a:gd name="T37" fmla="*/ 0 h 12"/>
                  <a:gd name="T38" fmla="*/ 0 w 135"/>
                  <a:gd name="T39" fmla="*/ 0 h 12"/>
                  <a:gd name="T40" fmla="*/ 0 w 135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373"/>
              <p:cNvSpPr>
                <a:spLocks/>
              </p:cNvSpPr>
              <p:nvPr/>
            </p:nvSpPr>
            <p:spPr bwMode="auto">
              <a:xfrm>
                <a:off x="2024" y="2644"/>
                <a:ext cx="8" cy="13"/>
              </a:xfrm>
              <a:custGeom>
                <a:avLst/>
                <a:gdLst>
                  <a:gd name="T0" fmla="*/ 12 w 25"/>
                  <a:gd name="T1" fmla="*/ 39 h 39"/>
                  <a:gd name="T2" fmla="*/ 12 w 25"/>
                  <a:gd name="T3" fmla="*/ 39 h 39"/>
                  <a:gd name="T4" fmla="*/ 12 w 25"/>
                  <a:gd name="T5" fmla="*/ 28 h 39"/>
                  <a:gd name="T6" fmla="*/ 13 w 25"/>
                  <a:gd name="T7" fmla="*/ 18 h 39"/>
                  <a:gd name="T8" fmla="*/ 17 w 25"/>
                  <a:gd name="T9" fmla="*/ 15 h 39"/>
                  <a:gd name="T10" fmla="*/ 25 w 25"/>
                  <a:gd name="T11" fmla="*/ 12 h 39"/>
                  <a:gd name="T12" fmla="*/ 25 w 25"/>
                  <a:gd name="T13" fmla="*/ 0 h 39"/>
                  <a:gd name="T14" fmla="*/ 12 w 25"/>
                  <a:gd name="T15" fmla="*/ 5 h 39"/>
                  <a:gd name="T16" fmla="*/ 3 w 25"/>
                  <a:gd name="T17" fmla="*/ 13 h 39"/>
                  <a:gd name="T18" fmla="*/ 0 w 25"/>
                  <a:gd name="T19" fmla="*/ 26 h 39"/>
                  <a:gd name="T20" fmla="*/ 0 w 25"/>
                  <a:gd name="T21" fmla="*/ 39 h 39"/>
                  <a:gd name="T22" fmla="*/ 0 w 25"/>
                  <a:gd name="T23" fmla="*/ 39 h 39"/>
                  <a:gd name="T24" fmla="*/ 12 w 25"/>
                  <a:gd name="T25" fmla="*/ 39 h 39"/>
                  <a:gd name="T26" fmla="*/ 12 w 25"/>
                  <a:gd name="T27" fmla="*/ 39 h 39"/>
                  <a:gd name="T28" fmla="*/ 12 w 25"/>
                  <a:gd name="T2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9">
                    <a:moveTo>
                      <a:pt x="12" y="39"/>
                    </a:moveTo>
                    <a:lnTo>
                      <a:pt x="12" y="39"/>
                    </a:lnTo>
                    <a:lnTo>
                      <a:pt x="12" y="28"/>
                    </a:lnTo>
                    <a:lnTo>
                      <a:pt x="13" y="18"/>
                    </a:lnTo>
                    <a:lnTo>
                      <a:pt x="17" y="1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3" y="13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374"/>
              <p:cNvSpPr>
                <a:spLocks/>
              </p:cNvSpPr>
              <p:nvPr/>
            </p:nvSpPr>
            <p:spPr bwMode="auto">
              <a:xfrm>
                <a:off x="2023" y="2657"/>
                <a:ext cx="5" cy="30"/>
              </a:xfrm>
              <a:custGeom>
                <a:avLst/>
                <a:gdLst>
                  <a:gd name="T0" fmla="*/ 13 w 14"/>
                  <a:gd name="T1" fmla="*/ 90 h 90"/>
                  <a:gd name="T2" fmla="*/ 13 w 14"/>
                  <a:gd name="T3" fmla="*/ 90 h 90"/>
                  <a:gd name="T4" fmla="*/ 14 w 14"/>
                  <a:gd name="T5" fmla="*/ 0 h 90"/>
                  <a:gd name="T6" fmla="*/ 2 w 14"/>
                  <a:gd name="T7" fmla="*/ 0 h 90"/>
                  <a:gd name="T8" fmla="*/ 0 w 14"/>
                  <a:gd name="T9" fmla="*/ 90 h 90"/>
                  <a:gd name="T10" fmla="*/ 0 w 14"/>
                  <a:gd name="T11" fmla="*/ 90 h 90"/>
                  <a:gd name="T12" fmla="*/ 0 w 14"/>
                  <a:gd name="T13" fmla="*/ 90 h 90"/>
                  <a:gd name="T14" fmla="*/ 0 w 14"/>
                  <a:gd name="T15" fmla="*/ 90 h 90"/>
                  <a:gd name="T16" fmla="*/ 0 w 14"/>
                  <a:gd name="T17" fmla="*/ 90 h 90"/>
                  <a:gd name="T18" fmla="*/ 13 w 1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0">
                    <a:moveTo>
                      <a:pt x="13" y="90"/>
                    </a:moveTo>
                    <a:lnTo>
                      <a:pt x="13" y="9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3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375"/>
              <p:cNvSpPr>
                <a:spLocks/>
              </p:cNvSpPr>
              <p:nvPr/>
            </p:nvSpPr>
            <p:spPr bwMode="auto">
              <a:xfrm>
                <a:off x="2025" y="2640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3 h 134"/>
                  <a:gd name="T18" fmla="*/ 92 w 149"/>
                  <a:gd name="T19" fmla="*/ 133 h 134"/>
                  <a:gd name="T20" fmla="*/ 109 w 149"/>
                  <a:gd name="T21" fmla="*/ 133 h 134"/>
                  <a:gd name="T22" fmla="*/ 122 w 149"/>
                  <a:gd name="T23" fmla="*/ 133 h 134"/>
                  <a:gd name="T24" fmla="*/ 132 w 149"/>
                  <a:gd name="T25" fmla="*/ 133 h 134"/>
                  <a:gd name="T26" fmla="*/ 142 w 149"/>
                  <a:gd name="T27" fmla="*/ 132 h 134"/>
                  <a:gd name="T28" fmla="*/ 146 w 149"/>
                  <a:gd name="T29" fmla="*/ 127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376"/>
              <p:cNvSpPr>
                <a:spLocks/>
              </p:cNvSpPr>
              <p:nvPr/>
            </p:nvSpPr>
            <p:spPr bwMode="auto">
              <a:xfrm>
                <a:off x="2025" y="2640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3 h 134"/>
                  <a:gd name="T22" fmla="*/ 92 w 149"/>
                  <a:gd name="T23" fmla="*/ 133 h 134"/>
                  <a:gd name="T24" fmla="*/ 109 w 149"/>
                  <a:gd name="T25" fmla="*/ 133 h 134"/>
                  <a:gd name="T26" fmla="*/ 122 w 149"/>
                  <a:gd name="T27" fmla="*/ 133 h 134"/>
                  <a:gd name="T28" fmla="*/ 132 w 149"/>
                  <a:gd name="T29" fmla="*/ 133 h 134"/>
                  <a:gd name="T30" fmla="*/ 132 w 149"/>
                  <a:gd name="T31" fmla="*/ 133 h 134"/>
                  <a:gd name="T32" fmla="*/ 142 w 149"/>
                  <a:gd name="T33" fmla="*/ 132 h 134"/>
                  <a:gd name="T34" fmla="*/ 146 w 149"/>
                  <a:gd name="T35" fmla="*/ 127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377"/>
              <p:cNvSpPr>
                <a:spLocks/>
              </p:cNvSpPr>
              <p:nvPr/>
            </p:nvSpPr>
            <p:spPr bwMode="auto">
              <a:xfrm>
                <a:off x="2089" y="2640"/>
                <a:ext cx="59" cy="57"/>
              </a:xfrm>
              <a:custGeom>
                <a:avLst/>
                <a:gdLst>
                  <a:gd name="T0" fmla="*/ 0 w 177"/>
                  <a:gd name="T1" fmla="*/ 140 h 170"/>
                  <a:gd name="T2" fmla="*/ 2 w 177"/>
                  <a:gd name="T3" fmla="*/ 152 h 170"/>
                  <a:gd name="T4" fmla="*/ 4 w 177"/>
                  <a:gd name="T5" fmla="*/ 162 h 170"/>
                  <a:gd name="T6" fmla="*/ 10 w 177"/>
                  <a:gd name="T7" fmla="*/ 168 h 170"/>
                  <a:gd name="T8" fmla="*/ 21 w 177"/>
                  <a:gd name="T9" fmla="*/ 170 h 170"/>
                  <a:gd name="T10" fmla="*/ 31 w 177"/>
                  <a:gd name="T11" fmla="*/ 170 h 170"/>
                  <a:gd name="T12" fmla="*/ 46 w 177"/>
                  <a:gd name="T13" fmla="*/ 170 h 170"/>
                  <a:gd name="T14" fmla="*/ 67 w 177"/>
                  <a:gd name="T15" fmla="*/ 170 h 170"/>
                  <a:gd name="T16" fmla="*/ 87 w 177"/>
                  <a:gd name="T17" fmla="*/ 170 h 170"/>
                  <a:gd name="T18" fmla="*/ 109 w 177"/>
                  <a:gd name="T19" fmla="*/ 170 h 170"/>
                  <a:gd name="T20" fmla="*/ 129 w 177"/>
                  <a:gd name="T21" fmla="*/ 170 h 170"/>
                  <a:gd name="T22" fmla="*/ 145 w 177"/>
                  <a:gd name="T23" fmla="*/ 170 h 170"/>
                  <a:gd name="T24" fmla="*/ 156 w 177"/>
                  <a:gd name="T25" fmla="*/ 170 h 170"/>
                  <a:gd name="T26" fmla="*/ 167 w 177"/>
                  <a:gd name="T27" fmla="*/ 169 h 170"/>
                  <a:gd name="T28" fmla="*/ 173 w 177"/>
                  <a:gd name="T29" fmla="*/ 163 h 170"/>
                  <a:gd name="T30" fmla="*/ 176 w 177"/>
                  <a:gd name="T31" fmla="*/ 155 h 170"/>
                  <a:gd name="T32" fmla="*/ 176 w 177"/>
                  <a:gd name="T33" fmla="*/ 143 h 170"/>
                  <a:gd name="T34" fmla="*/ 177 w 177"/>
                  <a:gd name="T35" fmla="*/ 48 h 170"/>
                  <a:gd name="T36" fmla="*/ 177 w 177"/>
                  <a:gd name="T37" fmla="*/ 42 h 170"/>
                  <a:gd name="T38" fmla="*/ 174 w 177"/>
                  <a:gd name="T39" fmla="*/ 36 h 170"/>
                  <a:gd name="T40" fmla="*/ 173 w 177"/>
                  <a:gd name="T41" fmla="*/ 30 h 170"/>
                  <a:gd name="T42" fmla="*/ 170 w 177"/>
                  <a:gd name="T43" fmla="*/ 24 h 170"/>
                  <a:gd name="T44" fmla="*/ 165 w 177"/>
                  <a:gd name="T45" fmla="*/ 19 h 170"/>
                  <a:gd name="T46" fmla="*/ 160 w 177"/>
                  <a:gd name="T47" fmla="*/ 13 h 170"/>
                  <a:gd name="T48" fmla="*/ 154 w 177"/>
                  <a:gd name="T49" fmla="*/ 9 h 170"/>
                  <a:gd name="T50" fmla="*/ 147 w 177"/>
                  <a:gd name="T51" fmla="*/ 2 h 170"/>
                  <a:gd name="T52" fmla="*/ 137 w 177"/>
                  <a:gd name="T53" fmla="*/ 0 h 170"/>
                  <a:gd name="T54" fmla="*/ 122 w 177"/>
                  <a:gd name="T55" fmla="*/ 0 h 170"/>
                  <a:gd name="T56" fmla="*/ 104 w 177"/>
                  <a:gd name="T57" fmla="*/ 1 h 170"/>
                  <a:gd name="T58" fmla="*/ 84 w 177"/>
                  <a:gd name="T59" fmla="*/ 5 h 170"/>
                  <a:gd name="T60" fmla="*/ 63 w 177"/>
                  <a:gd name="T61" fmla="*/ 10 h 170"/>
                  <a:gd name="T62" fmla="*/ 45 w 177"/>
                  <a:gd name="T63" fmla="*/ 13 h 170"/>
                  <a:gd name="T64" fmla="*/ 31 w 177"/>
                  <a:gd name="T65" fmla="*/ 16 h 170"/>
                  <a:gd name="T66" fmla="*/ 21 w 177"/>
                  <a:gd name="T67" fmla="*/ 17 h 170"/>
                  <a:gd name="T68" fmla="*/ 10 w 177"/>
                  <a:gd name="T69" fmla="*/ 19 h 170"/>
                  <a:gd name="T70" fmla="*/ 4 w 177"/>
                  <a:gd name="T71" fmla="*/ 27 h 170"/>
                  <a:gd name="T72" fmla="*/ 2 w 177"/>
                  <a:gd name="T73" fmla="*/ 36 h 170"/>
                  <a:gd name="T74" fmla="*/ 0 w 177"/>
                  <a:gd name="T75" fmla="*/ 48 h 170"/>
                  <a:gd name="T76" fmla="*/ 0 w 177"/>
                  <a:gd name="T77" fmla="*/ 1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7" h="170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31" y="170"/>
                    </a:lnTo>
                    <a:lnTo>
                      <a:pt x="46" y="170"/>
                    </a:lnTo>
                    <a:lnTo>
                      <a:pt x="67" y="170"/>
                    </a:lnTo>
                    <a:lnTo>
                      <a:pt x="87" y="170"/>
                    </a:lnTo>
                    <a:lnTo>
                      <a:pt x="109" y="170"/>
                    </a:lnTo>
                    <a:lnTo>
                      <a:pt x="129" y="170"/>
                    </a:lnTo>
                    <a:lnTo>
                      <a:pt x="145" y="170"/>
                    </a:lnTo>
                    <a:lnTo>
                      <a:pt x="156" y="170"/>
                    </a:lnTo>
                    <a:lnTo>
                      <a:pt x="167" y="169"/>
                    </a:lnTo>
                    <a:lnTo>
                      <a:pt x="173" y="163"/>
                    </a:lnTo>
                    <a:lnTo>
                      <a:pt x="176" y="155"/>
                    </a:lnTo>
                    <a:lnTo>
                      <a:pt x="176" y="143"/>
                    </a:lnTo>
                    <a:lnTo>
                      <a:pt x="177" y="48"/>
                    </a:lnTo>
                    <a:lnTo>
                      <a:pt x="177" y="42"/>
                    </a:lnTo>
                    <a:lnTo>
                      <a:pt x="174" y="36"/>
                    </a:lnTo>
                    <a:lnTo>
                      <a:pt x="173" y="30"/>
                    </a:lnTo>
                    <a:lnTo>
                      <a:pt x="170" y="24"/>
                    </a:lnTo>
                    <a:lnTo>
                      <a:pt x="165" y="19"/>
                    </a:lnTo>
                    <a:lnTo>
                      <a:pt x="160" y="13"/>
                    </a:lnTo>
                    <a:lnTo>
                      <a:pt x="154" y="9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84" y="5"/>
                    </a:lnTo>
                    <a:lnTo>
                      <a:pt x="63" y="10"/>
                    </a:lnTo>
                    <a:lnTo>
                      <a:pt x="45" y="13"/>
                    </a:lnTo>
                    <a:lnTo>
                      <a:pt x="31" y="16"/>
                    </a:lnTo>
                    <a:lnTo>
                      <a:pt x="21" y="17"/>
                    </a:lnTo>
                    <a:lnTo>
                      <a:pt x="10" y="19"/>
                    </a:lnTo>
                    <a:lnTo>
                      <a:pt x="4" y="27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378"/>
              <p:cNvSpPr>
                <a:spLocks/>
              </p:cNvSpPr>
              <p:nvPr/>
            </p:nvSpPr>
            <p:spPr bwMode="auto">
              <a:xfrm>
                <a:off x="2087" y="2687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3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379"/>
              <p:cNvSpPr>
                <a:spLocks/>
              </p:cNvSpPr>
              <p:nvPr/>
            </p:nvSpPr>
            <p:spPr bwMode="auto">
              <a:xfrm>
                <a:off x="2096" y="2695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8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8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380"/>
              <p:cNvSpPr>
                <a:spLocks/>
              </p:cNvSpPr>
              <p:nvPr/>
            </p:nvSpPr>
            <p:spPr bwMode="auto">
              <a:xfrm>
                <a:off x="2141" y="2688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381"/>
              <p:cNvSpPr>
                <a:spLocks/>
              </p:cNvSpPr>
              <p:nvPr/>
            </p:nvSpPr>
            <p:spPr bwMode="auto">
              <a:xfrm>
                <a:off x="2146" y="2656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382"/>
              <p:cNvSpPr>
                <a:spLocks/>
              </p:cNvSpPr>
              <p:nvPr/>
            </p:nvSpPr>
            <p:spPr bwMode="auto">
              <a:xfrm>
                <a:off x="2137" y="2639"/>
                <a:ext cx="13" cy="17"/>
              </a:xfrm>
              <a:custGeom>
                <a:avLst/>
                <a:gdLst>
                  <a:gd name="T0" fmla="*/ 0 w 40"/>
                  <a:gd name="T1" fmla="*/ 9 h 50"/>
                  <a:gd name="T2" fmla="*/ 0 w 40"/>
                  <a:gd name="T3" fmla="*/ 9 h 50"/>
                  <a:gd name="T4" fmla="*/ 7 w 40"/>
                  <a:gd name="T5" fmla="*/ 15 h 50"/>
                  <a:gd name="T6" fmla="*/ 12 w 40"/>
                  <a:gd name="T7" fmla="*/ 20 h 50"/>
                  <a:gd name="T8" fmla="*/ 17 w 40"/>
                  <a:gd name="T9" fmla="*/ 25 h 50"/>
                  <a:gd name="T10" fmla="*/ 22 w 40"/>
                  <a:gd name="T11" fmla="*/ 30 h 50"/>
                  <a:gd name="T12" fmla="*/ 24 w 40"/>
                  <a:gd name="T13" fmla="*/ 35 h 50"/>
                  <a:gd name="T14" fmla="*/ 25 w 40"/>
                  <a:gd name="T15" fmla="*/ 40 h 50"/>
                  <a:gd name="T16" fmla="*/ 28 w 40"/>
                  <a:gd name="T17" fmla="*/ 46 h 50"/>
                  <a:gd name="T18" fmla="*/ 28 w 40"/>
                  <a:gd name="T19" fmla="*/ 50 h 50"/>
                  <a:gd name="T20" fmla="*/ 40 w 40"/>
                  <a:gd name="T21" fmla="*/ 50 h 50"/>
                  <a:gd name="T22" fmla="*/ 40 w 40"/>
                  <a:gd name="T23" fmla="*/ 43 h 50"/>
                  <a:gd name="T24" fmla="*/ 37 w 40"/>
                  <a:gd name="T25" fmla="*/ 37 h 50"/>
                  <a:gd name="T26" fmla="*/ 36 w 40"/>
                  <a:gd name="T27" fmla="*/ 30 h 50"/>
                  <a:gd name="T28" fmla="*/ 31 w 40"/>
                  <a:gd name="T29" fmla="*/ 23 h 50"/>
                  <a:gd name="T30" fmla="*/ 27 w 40"/>
                  <a:gd name="T31" fmla="*/ 18 h 50"/>
                  <a:gd name="T32" fmla="*/ 22 w 40"/>
                  <a:gd name="T33" fmla="*/ 11 h 50"/>
                  <a:gd name="T34" fmla="*/ 14 w 40"/>
                  <a:gd name="T35" fmla="*/ 6 h 50"/>
                  <a:gd name="T36" fmla="*/ 7 w 40"/>
                  <a:gd name="T37" fmla="*/ 0 h 50"/>
                  <a:gd name="T38" fmla="*/ 7 w 40"/>
                  <a:gd name="T39" fmla="*/ 0 h 50"/>
                  <a:gd name="T40" fmla="*/ 0 w 40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0">
                    <a:moveTo>
                      <a:pt x="0" y="9"/>
                    </a:moveTo>
                    <a:lnTo>
                      <a:pt x="0" y="9"/>
                    </a:lnTo>
                    <a:lnTo>
                      <a:pt x="7" y="15"/>
                    </a:lnTo>
                    <a:lnTo>
                      <a:pt x="12" y="20"/>
                    </a:lnTo>
                    <a:lnTo>
                      <a:pt x="17" y="25"/>
                    </a:lnTo>
                    <a:lnTo>
                      <a:pt x="22" y="30"/>
                    </a:lnTo>
                    <a:lnTo>
                      <a:pt x="24" y="35"/>
                    </a:lnTo>
                    <a:lnTo>
                      <a:pt x="25" y="40"/>
                    </a:lnTo>
                    <a:lnTo>
                      <a:pt x="28" y="46"/>
                    </a:lnTo>
                    <a:lnTo>
                      <a:pt x="28" y="50"/>
                    </a:lnTo>
                    <a:lnTo>
                      <a:pt x="40" y="50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36" y="30"/>
                    </a:lnTo>
                    <a:lnTo>
                      <a:pt x="31" y="23"/>
                    </a:lnTo>
                    <a:lnTo>
                      <a:pt x="27" y="18"/>
                    </a:lnTo>
                    <a:lnTo>
                      <a:pt x="22" y="11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383"/>
              <p:cNvSpPr>
                <a:spLocks/>
              </p:cNvSpPr>
              <p:nvPr/>
            </p:nvSpPr>
            <p:spPr bwMode="auto">
              <a:xfrm>
                <a:off x="2096" y="2638"/>
                <a:ext cx="43" cy="10"/>
              </a:xfrm>
              <a:custGeom>
                <a:avLst/>
                <a:gdLst>
                  <a:gd name="T0" fmla="*/ 0 w 129"/>
                  <a:gd name="T1" fmla="*/ 29 h 29"/>
                  <a:gd name="T2" fmla="*/ 0 w 129"/>
                  <a:gd name="T3" fmla="*/ 29 h 29"/>
                  <a:gd name="T4" fmla="*/ 11 w 129"/>
                  <a:gd name="T5" fmla="*/ 28 h 29"/>
                  <a:gd name="T6" fmla="*/ 25 w 129"/>
                  <a:gd name="T7" fmla="*/ 25 h 29"/>
                  <a:gd name="T8" fmla="*/ 44 w 129"/>
                  <a:gd name="T9" fmla="*/ 22 h 29"/>
                  <a:gd name="T10" fmla="*/ 64 w 129"/>
                  <a:gd name="T11" fmla="*/ 17 h 29"/>
                  <a:gd name="T12" fmla="*/ 85 w 129"/>
                  <a:gd name="T13" fmla="*/ 13 h 29"/>
                  <a:gd name="T14" fmla="*/ 101 w 129"/>
                  <a:gd name="T15" fmla="*/ 12 h 29"/>
                  <a:gd name="T16" fmla="*/ 116 w 129"/>
                  <a:gd name="T17" fmla="*/ 12 h 29"/>
                  <a:gd name="T18" fmla="*/ 122 w 129"/>
                  <a:gd name="T19" fmla="*/ 13 h 29"/>
                  <a:gd name="T20" fmla="*/ 129 w 129"/>
                  <a:gd name="T21" fmla="*/ 4 h 29"/>
                  <a:gd name="T22" fmla="*/ 116 w 129"/>
                  <a:gd name="T23" fmla="*/ 0 h 29"/>
                  <a:gd name="T24" fmla="*/ 101 w 129"/>
                  <a:gd name="T25" fmla="*/ 0 h 29"/>
                  <a:gd name="T26" fmla="*/ 82 w 129"/>
                  <a:gd name="T27" fmla="*/ 1 h 29"/>
                  <a:gd name="T28" fmla="*/ 62 w 129"/>
                  <a:gd name="T29" fmla="*/ 5 h 29"/>
                  <a:gd name="T30" fmla="*/ 41 w 129"/>
                  <a:gd name="T31" fmla="*/ 10 h 29"/>
                  <a:gd name="T32" fmla="*/ 23 w 129"/>
                  <a:gd name="T33" fmla="*/ 13 h 29"/>
                  <a:gd name="T34" fmla="*/ 8 w 129"/>
                  <a:gd name="T35" fmla="*/ 16 h 29"/>
                  <a:gd name="T36" fmla="*/ 0 w 129"/>
                  <a:gd name="T37" fmla="*/ 17 h 29"/>
                  <a:gd name="T38" fmla="*/ 0 w 129"/>
                  <a:gd name="T39" fmla="*/ 17 h 29"/>
                  <a:gd name="T40" fmla="*/ 0 w 129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29">
                    <a:moveTo>
                      <a:pt x="0" y="29"/>
                    </a:moveTo>
                    <a:lnTo>
                      <a:pt x="0" y="29"/>
                    </a:lnTo>
                    <a:lnTo>
                      <a:pt x="11" y="28"/>
                    </a:lnTo>
                    <a:lnTo>
                      <a:pt x="25" y="25"/>
                    </a:lnTo>
                    <a:lnTo>
                      <a:pt x="44" y="22"/>
                    </a:lnTo>
                    <a:lnTo>
                      <a:pt x="64" y="17"/>
                    </a:lnTo>
                    <a:lnTo>
                      <a:pt x="85" y="13"/>
                    </a:lnTo>
                    <a:lnTo>
                      <a:pt x="101" y="12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82" y="1"/>
                    </a:lnTo>
                    <a:lnTo>
                      <a:pt x="62" y="5"/>
                    </a:lnTo>
                    <a:lnTo>
                      <a:pt x="41" y="10"/>
                    </a:lnTo>
                    <a:lnTo>
                      <a:pt x="23" y="13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384"/>
              <p:cNvSpPr>
                <a:spLocks/>
              </p:cNvSpPr>
              <p:nvPr/>
            </p:nvSpPr>
            <p:spPr bwMode="auto">
              <a:xfrm>
                <a:off x="2087" y="2644"/>
                <a:ext cx="9" cy="12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7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4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385"/>
              <p:cNvSpPr>
                <a:spLocks/>
              </p:cNvSpPr>
              <p:nvPr/>
            </p:nvSpPr>
            <p:spPr bwMode="auto">
              <a:xfrm>
                <a:off x="2087" y="2656"/>
                <a:ext cx="5" cy="31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Freeform 386"/>
              <p:cNvSpPr>
                <a:spLocks/>
              </p:cNvSpPr>
              <p:nvPr/>
            </p:nvSpPr>
            <p:spPr bwMode="auto">
              <a:xfrm>
                <a:off x="2089" y="2639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6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Freeform 387"/>
              <p:cNvSpPr>
                <a:spLocks/>
              </p:cNvSpPr>
              <p:nvPr/>
            </p:nvSpPr>
            <p:spPr bwMode="auto">
              <a:xfrm>
                <a:off x="2089" y="2639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6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388"/>
              <p:cNvSpPr>
                <a:spLocks/>
              </p:cNvSpPr>
              <p:nvPr/>
            </p:nvSpPr>
            <p:spPr bwMode="auto">
              <a:xfrm>
                <a:off x="2153" y="2639"/>
                <a:ext cx="64" cy="57"/>
              </a:xfrm>
              <a:custGeom>
                <a:avLst/>
                <a:gdLst>
                  <a:gd name="T0" fmla="*/ 0 w 192"/>
                  <a:gd name="T1" fmla="*/ 141 h 171"/>
                  <a:gd name="T2" fmla="*/ 2 w 192"/>
                  <a:gd name="T3" fmla="*/ 153 h 171"/>
                  <a:gd name="T4" fmla="*/ 5 w 192"/>
                  <a:gd name="T5" fmla="*/ 163 h 171"/>
                  <a:gd name="T6" fmla="*/ 11 w 192"/>
                  <a:gd name="T7" fmla="*/ 169 h 171"/>
                  <a:gd name="T8" fmla="*/ 22 w 192"/>
                  <a:gd name="T9" fmla="*/ 171 h 171"/>
                  <a:gd name="T10" fmla="*/ 33 w 192"/>
                  <a:gd name="T11" fmla="*/ 171 h 171"/>
                  <a:gd name="T12" fmla="*/ 50 w 192"/>
                  <a:gd name="T13" fmla="*/ 171 h 171"/>
                  <a:gd name="T14" fmla="*/ 72 w 192"/>
                  <a:gd name="T15" fmla="*/ 171 h 171"/>
                  <a:gd name="T16" fmla="*/ 96 w 192"/>
                  <a:gd name="T17" fmla="*/ 171 h 171"/>
                  <a:gd name="T18" fmla="*/ 120 w 192"/>
                  <a:gd name="T19" fmla="*/ 171 h 171"/>
                  <a:gd name="T20" fmla="*/ 143 w 192"/>
                  <a:gd name="T21" fmla="*/ 171 h 171"/>
                  <a:gd name="T22" fmla="*/ 161 w 192"/>
                  <a:gd name="T23" fmla="*/ 171 h 171"/>
                  <a:gd name="T24" fmla="*/ 173 w 192"/>
                  <a:gd name="T25" fmla="*/ 171 h 171"/>
                  <a:gd name="T26" fmla="*/ 184 w 192"/>
                  <a:gd name="T27" fmla="*/ 169 h 171"/>
                  <a:gd name="T28" fmla="*/ 190 w 192"/>
                  <a:gd name="T29" fmla="*/ 163 h 171"/>
                  <a:gd name="T30" fmla="*/ 191 w 192"/>
                  <a:gd name="T31" fmla="*/ 154 h 171"/>
                  <a:gd name="T32" fmla="*/ 191 w 192"/>
                  <a:gd name="T33" fmla="*/ 143 h 171"/>
                  <a:gd name="T34" fmla="*/ 192 w 192"/>
                  <a:gd name="T35" fmla="*/ 48 h 171"/>
                  <a:gd name="T36" fmla="*/ 191 w 192"/>
                  <a:gd name="T37" fmla="*/ 42 h 171"/>
                  <a:gd name="T38" fmla="*/ 189 w 192"/>
                  <a:gd name="T39" fmla="*/ 35 h 171"/>
                  <a:gd name="T40" fmla="*/ 184 w 192"/>
                  <a:gd name="T41" fmla="*/ 29 h 171"/>
                  <a:gd name="T42" fmla="*/ 178 w 192"/>
                  <a:gd name="T43" fmla="*/ 23 h 171"/>
                  <a:gd name="T44" fmla="*/ 171 w 192"/>
                  <a:gd name="T45" fmla="*/ 17 h 171"/>
                  <a:gd name="T46" fmla="*/ 163 w 192"/>
                  <a:gd name="T47" fmla="*/ 11 h 171"/>
                  <a:gd name="T48" fmla="*/ 154 w 192"/>
                  <a:gd name="T49" fmla="*/ 6 h 171"/>
                  <a:gd name="T50" fmla="*/ 145 w 192"/>
                  <a:gd name="T51" fmla="*/ 1 h 171"/>
                  <a:gd name="T52" fmla="*/ 136 w 192"/>
                  <a:gd name="T53" fmla="*/ 0 h 171"/>
                  <a:gd name="T54" fmla="*/ 120 w 192"/>
                  <a:gd name="T55" fmla="*/ 0 h 171"/>
                  <a:gd name="T56" fmla="*/ 102 w 192"/>
                  <a:gd name="T57" fmla="*/ 2 h 171"/>
                  <a:gd name="T58" fmla="*/ 82 w 192"/>
                  <a:gd name="T59" fmla="*/ 6 h 171"/>
                  <a:gd name="T60" fmla="*/ 63 w 192"/>
                  <a:gd name="T61" fmla="*/ 9 h 171"/>
                  <a:gd name="T62" fmla="*/ 46 w 192"/>
                  <a:gd name="T63" fmla="*/ 13 h 171"/>
                  <a:gd name="T64" fmla="*/ 32 w 192"/>
                  <a:gd name="T65" fmla="*/ 17 h 171"/>
                  <a:gd name="T66" fmla="*/ 22 w 192"/>
                  <a:gd name="T67" fmla="*/ 18 h 171"/>
                  <a:gd name="T68" fmla="*/ 11 w 192"/>
                  <a:gd name="T69" fmla="*/ 20 h 171"/>
                  <a:gd name="T70" fmla="*/ 5 w 192"/>
                  <a:gd name="T71" fmla="*/ 27 h 171"/>
                  <a:gd name="T72" fmla="*/ 3 w 192"/>
                  <a:gd name="T73" fmla="*/ 37 h 171"/>
                  <a:gd name="T74" fmla="*/ 2 w 192"/>
                  <a:gd name="T75" fmla="*/ 49 h 171"/>
                  <a:gd name="T76" fmla="*/ 0 w 192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2" y="171"/>
                    </a:lnTo>
                    <a:lnTo>
                      <a:pt x="96" y="171"/>
                    </a:lnTo>
                    <a:lnTo>
                      <a:pt x="120" y="171"/>
                    </a:lnTo>
                    <a:lnTo>
                      <a:pt x="143" y="171"/>
                    </a:lnTo>
                    <a:lnTo>
                      <a:pt x="161" y="171"/>
                    </a:lnTo>
                    <a:lnTo>
                      <a:pt x="173" y="171"/>
                    </a:lnTo>
                    <a:lnTo>
                      <a:pt x="184" y="169"/>
                    </a:lnTo>
                    <a:lnTo>
                      <a:pt x="190" y="163"/>
                    </a:lnTo>
                    <a:lnTo>
                      <a:pt x="191" y="154"/>
                    </a:lnTo>
                    <a:lnTo>
                      <a:pt x="191" y="143"/>
                    </a:lnTo>
                    <a:lnTo>
                      <a:pt x="192" y="48"/>
                    </a:lnTo>
                    <a:lnTo>
                      <a:pt x="191" y="42"/>
                    </a:lnTo>
                    <a:lnTo>
                      <a:pt x="189" y="35"/>
                    </a:lnTo>
                    <a:lnTo>
                      <a:pt x="184" y="29"/>
                    </a:lnTo>
                    <a:lnTo>
                      <a:pt x="178" y="23"/>
                    </a:lnTo>
                    <a:lnTo>
                      <a:pt x="171" y="17"/>
                    </a:lnTo>
                    <a:lnTo>
                      <a:pt x="163" y="11"/>
                    </a:lnTo>
                    <a:lnTo>
                      <a:pt x="154" y="6"/>
                    </a:lnTo>
                    <a:lnTo>
                      <a:pt x="145" y="1"/>
                    </a:lnTo>
                    <a:lnTo>
                      <a:pt x="136" y="0"/>
                    </a:lnTo>
                    <a:lnTo>
                      <a:pt x="120" y="0"/>
                    </a:lnTo>
                    <a:lnTo>
                      <a:pt x="102" y="2"/>
                    </a:lnTo>
                    <a:lnTo>
                      <a:pt x="82" y="6"/>
                    </a:lnTo>
                    <a:lnTo>
                      <a:pt x="63" y="9"/>
                    </a:lnTo>
                    <a:lnTo>
                      <a:pt x="46" y="13"/>
                    </a:lnTo>
                    <a:lnTo>
                      <a:pt x="32" y="17"/>
                    </a:lnTo>
                    <a:lnTo>
                      <a:pt x="22" y="18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389"/>
              <p:cNvSpPr>
                <a:spLocks/>
              </p:cNvSpPr>
              <p:nvPr/>
            </p:nvSpPr>
            <p:spPr bwMode="auto">
              <a:xfrm>
                <a:off x="2151" y="268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390"/>
              <p:cNvSpPr>
                <a:spLocks/>
              </p:cNvSpPr>
              <p:nvPr/>
            </p:nvSpPr>
            <p:spPr bwMode="auto">
              <a:xfrm>
                <a:off x="2160" y="2694"/>
                <a:ext cx="51" cy="4"/>
              </a:xfrm>
              <a:custGeom>
                <a:avLst/>
                <a:gdLst>
                  <a:gd name="T0" fmla="*/ 151 w 151"/>
                  <a:gd name="T1" fmla="*/ 0 h 12"/>
                  <a:gd name="T2" fmla="*/ 151 w 151"/>
                  <a:gd name="T3" fmla="*/ 0 h 12"/>
                  <a:gd name="T4" fmla="*/ 139 w 151"/>
                  <a:gd name="T5" fmla="*/ 0 h 12"/>
                  <a:gd name="T6" fmla="*/ 121 w 151"/>
                  <a:gd name="T7" fmla="*/ 0 h 12"/>
                  <a:gd name="T8" fmla="*/ 98 w 151"/>
                  <a:gd name="T9" fmla="*/ 0 h 12"/>
                  <a:gd name="T10" fmla="*/ 74 w 151"/>
                  <a:gd name="T11" fmla="*/ 0 h 12"/>
                  <a:gd name="T12" fmla="*/ 50 w 151"/>
                  <a:gd name="T13" fmla="*/ 0 h 12"/>
                  <a:gd name="T14" fmla="*/ 28 w 151"/>
                  <a:gd name="T15" fmla="*/ 0 h 12"/>
                  <a:gd name="T16" fmla="*/ 11 w 151"/>
                  <a:gd name="T17" fmla="*/ 0 h 12"/>
                  <a:gd name="T18" fmla="*/ 0 w 151"/>
                  <a:gd name="T19" fmla="*/ 0 h 12"/>
                  <a:gd name="T20" fmla="*/ 0 w 151"/>
                  <a:gd name="T21" fmla="*/ 12 h 12"/>
                  <a:gd name="T22" fmla="*/ 11 w 151"/>
                  <a:gd name="T23" fmla="*/ 12 h 12"/>
                  <a:gd name="T24" fmla="*/ 28 w 151"/>
                  <a:gd name="T25" fmla="*/ 12 h 12"/>
                  <a:gd name="T26" fmla="*/ 50 w 151"/>
                  <a:gd name="T27" fmla="*/ 12 h 12"/>
                  <a:gd name="T28" fmla="*/ 74 w 151"/>
                  <a:gd name="T29" fmla="*/ 12 h 12"/>
                  <a:gd name="T30" fmla="*/ 98 w 151"/>
                  <a:gd name="T31" fmla="*/ 12 h 12"/>
                  <a:gd name="T32" fmla="*/ 121 w 151"/>
                  <a:gd name="T33" fmla="*/ 12 h 12"/>
                  <a:gd name="T34" fmla="*/ 139 w 151"/>
                  <a:gd name="T35" fmla="*/ 12 h 12"/>
                  <a:gd name="T36" fmla="*/ 151 w 151"/>
                  <a:gd name="T37" fmla="*/ 12 h 12"/>
                  <a:gd name="T38" fmla="*/ 151 w 151"/>
                  <a:gd name="T39" fmla="*/ 12 h 12"/>
                  <a:gd name="T40" fmla="*/ 151 w 15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1" h="12">
                    <a:moveTo>
                      <a:pt x="151" y="0"/>
                    </a:moveTo>
                    <a:lnTo>
                      <a:pt x="151" y="0"/>
                    </a:lnTo>
                    <a:lnTo>
                      <a:pt x="139" y="0"/>
                    </a:lnTo>
                    <a:lnTo>
                      <a:pt x="121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0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0" y="12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21" y="12"/>
                    </a:lnTo>
                    <a:lnTo>
                      <a:pt x="139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Freeform 391"/>
              <p:cNvSpPr>
                <a:spLocks/>
              </p:cNvSpPr>
              <p:nvPr/>
            </p:nvSpPr>
            <p:spPr bwMode="auto">
              <a:xfrm>
                <a:off x="2211" y="2687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1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Freeform 392"/>
              <p:cNvSpPr>
                <a:spLocks/>
              </p:cNvSpPr>
              <p:nvPr/>
            </p:nvSpPr>
            <p:spPr bwMode="auto">
              <a:xfrm>
                <a:off x="2215" y="2655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Freeform 393"/>
              <p:cNvSpPr>
                <a:spLocks/>
              </p:cNvSpPr>
              <p:nvPr/>
            </p:nvSpPr>
            <p:spPr bwMode="auto">
              <a:xfrm>
                <a:off x="2201" y="2638"/>
                <a:ext cx="18" cy="17"/>
              </a:xfrm>
              <a:custGeom>
                <a:avLst/>
                <a:gdLst>
                  <a:gd name="T0" fmla="*/ 0 w 55"/>
                  <a:gd name="T1" fmla="*/ 12 h 53"/>
                  <a:gd name="T2" fmla="*/ 0 w 55"/>
                  <a:gd name="T3" fmla="*/ 11 h 53"/>
                  <a:gd name="T4" fmla="*/ 8 w 55"/>
                  <a:gd name="T5" fmla="*/ 16 h 53"/>
                  <a:gd name="T6" fmla="*/ 17 w 55"/>
                  <a:gd name="T7" fmla="*/ 20 h 53"/>
                  <a:gd name="T8" fmla="*/ 24 w 55"/>
                  <a:gd name="T9" fmla="*/ 26 h 53"/>
                  <a:gd name="T10" fmla="*/ 31 w 55"/>
                  <a:gd name="T11" fmla="*/ 32 h 53"/>
                  <a:gd name="T12" fmla="*/ 36 w 55"/>
                  <a:gd name="T13" fmla="*/ 37 h 53"/>
                  <a:gd name="T14" fmla="*/ 41 w 55"/>
                  <a:gd name="T15" fmla="*/ 42 h 53"/>
                  <a:gd name="T16" fmla="*/ 42 w 55"/>
                  <a:gd name="T17" fmla="*/ 48 h 53"/>
                  <a:gd name="T18" fmla="*/ 43 w 55"/>
                  <a:gd name="T19" fmla="*/ 53 h 53"/>
                  <a:gd name="T20" fmla="*/ 55 w 55"/>
                  <a:gd name="T21" fmla="*/ 53 h 53"/>
                  <a:gd name="T22" fmla="*/ 54 w 55"/>
                  <a:gd name="T23" fmla="*/ 46 h 53"/>
                  <a:gd name="T24" fmla="*/ 51 w 55"/>
                  <a:gd name="T25" fmla="*/ 37 h 53"/>
                  <a:gd name="T26" fmla="*/ 46 w 55"/>
                  <a:gd name="T27" fmla="*/ 30 h 53"/>
                  <a:gd name="T28" fmla="*/ 38 w 55"/>
                  <a:gd name="T29" fmla="*/ 23 h 53"/>
                  <a:gd name="T30" fmla="*/ 31 w 55"/>
                  <a:gd name="T31" fmla="*/ 17 h 53"/>
                  <a:gd name="T32" fmla="*/ 24 w 55"/>
                  <a:gd name="T33" fmla="*/ 11 h 53"/>
                  <a:gd name="T34" fmla="*/ 13 w 55"/>
                  <a:gd name="T35" fmla="*/ 6 h 53"/>
                  <a:gd name="T36" fmla="*/ 5 w 55"/>
                  <a:gd name="T37" fmla="*/ 1 h 53"/>
                  <a:gd name="T38" fmla="*/ 5 w 55"/>
                  <a:gd name="T39" fmla="*/ 0 h 53"/>
                  <a:gd name="T40" fmla="*/ 0 w 55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3">
                    <a:moveTo>
                      <a:pt x="0" y="12"/>
                    </a:moveTo>
                    <a:lnTo>
                      <a:pt x="0" y="11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1" y="42"/>
                    </a:lnTo>
                    <a:lnTo>
                      <a:pt x="42" y="48"/>
                    </a:lnTo>
                    <a:lnTo>
                      <a:pt x="43" y="53"/>
                    </a:lnTo>
                    <a:lnTo>
                      <a:pt x="55" y="53"/>
                    </a:lnTo>
                    <a:lnTo>
                      <a:pt x="54" y="46"/>
                    </a:lnTo>
                    <a:lnTo>
                      <a:pt x="51" y="37"/>
                    </a:lnTo>
                    <a:lnTo>
                      <a:pt x="46" y="30"/>
                    </a:lnTo>
                    <a:lnTo>
                      <a:pt x="38" y="23"/>
                    </a:lnTo>
                    <a:lnTo>
                      <a:pt x="31" y="17"/>
                    </a:lnTo>
                    <a:lnTo>
                      <a:pt x="24" y="11"/>
                    </a:lnTo>
                    <a:lnTo>
                      <a:pt x="13" y="6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Freeform 394"/>
              <p:cNvSpPr>
                <a:spLocks/>
              </p:cNvSpPr>
              <p:nvPr/>
            </p:nvSpPr>
            <p:spPr bwMode="auto">
              <a:xfrm>
                <a:off x="2160" y="2637"/>
                <a:ext cx="42" cy="10"/>
              </a:xfrm>
              <a:custGeom>
                <a:avLst/>
                <a:gdLst>
                  <a:gd name="T0" fmla="*/ 0 w 126"/>
                  <a:gd name="T1" fmla="*/ 30 h 30"/>
                  <a:gd name="T2" fmla="*/ 0 w 126"/>
                  <a:gd name="T3" fmla="*/ 30 h 30"/>
                  <a:gd name="T4" fmla="*/ 11 w 126"/>
                  <a:gd name="T5" fmla="*/ 29 h 30"/>
                  <a:gd name="T6" fmla="*/ 25 w 126"/>
                  <a:gd name="T7" fmla="*/ 25 h 30"/>
                  <a:gd name="T8" fmla="*/ 42 w 126"/>
                  <a:gd name="T9" fmla="*/ 21 h 30"/>
                  <a:gd name="T10" fmla="*/ 62 w 126"/>
                  <a:gd name="T11" fmla="*/ 18 h 30"/>
                  <a:gd name="T12" fmla="*/ 81 w 126"/>
                  <a:gd name="T13" fmla="*/ 14 h 30"/>
                  <a:gd name="T14" fmla="*/ 98 w 126"/>
                  <a:gd name="T15" fmla="*/ 12 h 30"/>
                  <a:gd name="T16" fmla="*/ 114 w 126"/>
                  <a:gd name="T17" fmla="*/ 12 h 30"/>
                  <a:gd name="T18" fmla="*/ 121 w 126"/>
                  <a:gd name="T19" fmla="*/ 13 h 30"/>
                  <a:gd name="T20" fmla="*/ 126 w 126"/>
                  <a:gd name="T21" fmla="*/ 1 h 30"/>
                  <a:gd name="T22" fmla="*/ 114 w 126"/>
                  <a:gd name="T23" fmla="*/ 0 h 30"/>
                  <a:gd name="T24" fmla="*/ 98 w 126"/>
                  <a:gd name="T25" fmla="*/ 0 h 30"/>
                  <a:gd name="T26" fmla="*/ 79 w 126"/>
                  <a:gd name="T27" fmla="*/ 2 h 30"/>
                  <a:gd name="T28" fmla="*/ 59 w 126"/>
                  <a:gd name="T29" fmla="*/ 6 h 30"/>
                  <a:gd name="T30" fmla="*/ 40 w 126"/>
                  <a:gd name="T31" fmla="*/ 9 h 30"/>
                  <a:gd name="T32" fmla="*/ 23 w 126"/>
                  <a:gd name="T33" fmla="*/ 13 h 30"/>
                  <a:gd name="T34" fmla="*/ 8 w 126"/>
                  <a:gd name="T35" fmla="*/ 17 h 30"/>
                  <a:gd name="T36" fmla="*/ 0 w 126"/>
                  <a:gd name="T37" fmla="*/ 18 h 30"/>
                  <a:gd name="T38" fmla="*/ 0 w 126"/>
                  <a:gd name="T39" fmla="*/ 18 h 30"/>
                  <a:gd name="T40" fmla="*/ 0 w 126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5" y="25"/>
                    </a:lnTo>
                    <a:lnTo>
                      <a:pt x="42" y="21"/>
                    </a:lnTo>
                    <a:lnTo>
                      <a:pt x="62" y="18"/>
                    </a:lnTo>
                    <a:lnTo>
                      <a:pt x="81" y="14"/>
                    </a:lnTo>
                    <a:lnTo>
                      <a:pt x="98" y="12"/>
                    </a:lnTo>
                    <a:lnTo>
                      <a:pt x="114" y="12"/>
                    </a:lnTo>
                    <a:lnTo>
                      <a:pt x="121" y="13"/>
                    </a:lnTo>
                    <a:lnTo>
                      <a:pt x="126" y="1"/>
                    </a:lnTo>
                    <a:lnTo>
                      <a:pt x="114" y="0"/>
                    </a:lnTo>
                    <a:lnTo>
                      <a:pt x="98" y="0"/>
                    </a:lnTo>
                    <a:lnTo>
                      <a:pt x="79" y="2"/>
                    </a:lnTo>
                    <a:lnTo>
                      <a:pt x="59" y="6"/>
                    </a:lnTo>
                    <a:lnTo>
                      <a:pt x="40" y="9"/>
                    </a:lnTo>
                    <a:lnTo>
                      <a:pt x="23" y="13"/>
                    </a:lnTo>
                    <a:lnTo>
                      <a:pt x="8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Freeform 395"/>
              <p:cNvSpPr>
                <a:spLocks/>
              </p:cNvSpPr>
              <p:nvPr/>
            </p:nvSpPr>
            <p:spPr bwMode="auto">
              <a:xfrm>
                <a:off x="2151" y="2643"/>
                <a:ext cx="9" cy="13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6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3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  <a:gd name="T26" fmla="*/ 13 w 27"/>
                  <a:gd name="T27" fmla="*/ 37 h 37"/>
                  <a:gd name="T28" fmla="*/ 13 w 2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3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Freeform 396"/>
              <p:cNvSpPr>
                <a:spLocks/>
              </p:cNvSpPr>
              <p:nvPr/>
            </p:nvSpPr>
            <p:spPr bwMode="auto">
              <a:xfrm>
                <a:off x="2151" y="2656"/>
                <a:ext cx="5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Freeform 397"/>
              <p:cNvSpPr>
                <a:spLocks/>
              </p:cNvSpPr>
              <p:nvPr/>
            </p:nvSpPr>
            <p:spPr bwMode="auto">
              <a:xfrm>
                <a:off x="2153" y="2639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8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2 h 134"/>
                  <a:gd name="T28" fmla="*/ 145 w 149"/>
                  <a:gd name="T29" fmla="*/ 127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3 h 134"/>
                  <a:gd name="T62" fmla="*/ 4 w 149"/>
                  <a:gd name="T63" fmla="*/ 9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Freeform 398"/>
              <p:cNvSpPr>
                <a:spLocks/>
              </p:cNvSpPr>
              <p:nvPr/>
            </p:nvSpPr>
            <p:spPr bwMode="auto">
              <a:xfrm>
                <a:off x="2153" y="2639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8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2 h 134"/>
                  <a:gd name="T34" fmla="*/ 145 w 149"/>
                  <a:gd name="T35" fmla="*/ 127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3 h 134"/>
                  <a:gd name="T74" fmla="*/ 4 w 149"/>
                  <a:gd name="T75" fmla="*/ 9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Freeform 399"/>
              <p:cNvSpPr>
                <a:spLocks/>
              </p:cNvSpPr>
              <p:nvPr/>
            </p:nvSpPr>
            <p:spPr bwMode="auto">
              <a:xfrm>
                <a:off x="2223" y="2638"/>
                <a:ext cx="62" cy="59"/>
              </a:xfrm>
              <a:custGeom>
                <a:avLst/>
                <a:gdLst>
                  <a:gd name="T0" fmla="*/ 0 w 186"/>
                  <a:gd name="T1" fmla="*/ 145 h 176"/>
                  <a:gd name="T2" fmla="*/ 2 w 186"/>
                  <a:gd name="T3" fmla="*/ 157 h 176"/>
                  <a:gd name="T4" fmla="*/ 5 w 186"/>
                  <a:gd name="T5" fmla="*/ 168 h 176"/>
                  <a:gd name="T6" fmla="*/ 11 w 186"/>
                  <a:gd name="T7" fmla="*/ 174 h 176"/>
                  <a:gd name="T8" fmla="*/ 22 w 186"/>
                  <a:gd name="T9" fmla="*/ 176 h 176"/>
                  <a:gd name="T10" fmla="*/ 32 w 186"/>
                  <a:gd name="T11" fmla="*/ 176 h 176"/>
                  <a:gd name="T12" fmla="*/ 49 w 186"/>
                  <a:gd name="T13" fmla="*/ 176 h 176"/>
                  <a:gd name="T14" fmla="*/ 69 w 186"/>
                  <a:gd name="T15" fmla="*/ 176 h 176"/>
                  <a:gd name="T16" fmla="*/ 92 w 186"/>
                  <a:gd name="T17" fmla="*/ 175 h 176"/>
                  <a:gd name="T18" fmla="*/ 116 w 186"/>
                  <a:gd name="T19" fmla="*/ 175 h 176"/>
                  <a:gd name="T20" fmla="*/ 137 w 186"/>
                  <a:gd name="T21" fmla="*/ 175 h 176"/>
                  <a:gd name="T22" fmla="*/ 155 w 186"/>
                  <a:gd name="T23" fmla="*/ 175 h 176"/>
                  <a:gd name="T24" fmla="*/ 166 w 186"/>
                  <a:gd name="T25" fmla="*/ 175 h 176"/>
                  <a:gd name="T26" fmla="*/ 177 w 186"/>
                  <a:gd name="T27" fmla="*/ 174 h 176"/>
                  <a:gd name="T28" fmla="*/ 183 w 186"/>
                  <a:gd name="T29" fmla="*/ 168 h 176"/>
                  <a:gd name="T30" fmla="*/ 185 w 186"/>
                  <a:gd name="T31" fmla="*/ 159 h 176"/>
                  <a:gd name="T32" fmla="*/ 185 w 186"/>
                  <a:gd name="T33" fmla="*/ 149 h 176"/>
                  <a:gd name="T34" fmla="*/ 186 w 186"/>
                  <a:gd name="T35" fmla="*/ 53 h 176"/>
                  <a:gd name="T36" fmla="*/ 185 w 186"/>
                  <a:gd name="T37" fmla="*/ 47 h 176"/>
                  <a:gd name="T38" fmla="*/ 184 w 186"/>
                  <a:gd name="T39" fmla="*/ 40 h 176"/>
                  <a:gd name="T40" fmla="*/ 180 w 186"/>
                  <a:gd name="T41" fmla="*/ 34 h 176"/>
                  <a:gd name="T42" fmla="*/ 177 w 186"/>
                  <a:gd name="T43" fmla="*/ 27 h 176"/>
                  <a:gd name="T44" fmla="*/ 172 w 186"/>
                  <a:gd name="T45" fmla="*/ 21 h 176"/>
                  <a:gd name="T46" fmla="*/ 166 w 186"/>
                  <a:gd name="T47" fmla="*/ 15 h 176"/>
                  <a:gd name="T48" fmla="*/ 159 w 186"/>
                  <a:gd name="T49" fmla="*/ 8 h 176"/>
                  <a:gd name="T50" fmla="*/ 151 w 186"/>
                  <a:gd name="T51" fmla="*/ 2 h 176"/>
                  <a:gd name="T52" fmla="*/ 142 w 186"/>
                  <a:gd name="T53" fmla="*/ 0 h 176"/>
                  <a:gd name="T54" fmla="*/ 126 w 186"/>
                  <a:gd name="T55" fmla="*/ 0 h 176"/>
                  <a:gd name="T56" fmla="*/ 107 w 186"/>
                  <a:gd name="T57" fmla="*/ 4 h 176"/>
                  <a:gd name="T58" fmla="*/ 86 w 186"/>
                  <a:gd name="T59" fmla="*/ 7 h 176"/>
                  <a:gd name="T60" fmla="*/ 66 w 186"/>
                  <a:gd name="T61" fmla="*/ 13 h 176"/>
                  <a:gd name="T62" fmla="*/ 46 w 186"/>
                  <a:gd name="T63" fmla="*/ 18 h 176"/>
                  <a:gd name="T64" fmla="*/ 31 w 186"/>
                  <a:gd name="T65" fmla="*/ 22 h 176"/>
                  <a:gd name="T66" fmla="*/ 21 w 186"/>
                  <a:gd name="T67" fmla="*/ 23 h 176"/>
                  <a:gd name="T68" fmla="*/ 10 w 186"/>
                  <a:gd name="T69" fmla="*/ 25 h 176"/>
                  <a:gd name="T70" fmla="*/ 4 w 186"/>
                  <a:gd name="T71" fmla="*/ 31 h 176"/>
                  <a:gd name="T72" fmla="*/ 2 w 186"/>
                  <a:gd name="T73" fmla="*/ 42 h 176"/>
                  <a:gd name="T74" fmla="*/ 2 w 186"/>
                  <a:gd name="T75" fmla="*/ 54 h 176"/>
                  <a:gd name="T76" fmla="*/ 0 w 186"/>
                  <a:gd name="T77" fmla="*/ 1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6">
                    <a:moveTo>
                      <a:pt x="0" y="145"/>
                    </a:moveTo>
                    <a:lnTo>
                      <a:pt x="2" y="157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6"/>
                    </a:lnTo>
                    <a:lnTo>
                      <a:pt x="32" y="176"/>
                    </a:lnTo>
                    <a:lnTo>
                      <a:pt x="49" y="176"/>
                    </a:lnTo>
                    <a:lnTo>
                      <a:pt x="69" y="176"/>
                    </a:lnTo>
                    <a:lnTo>
                      <a:pt x="92" y="175"/>
                    </a:lnTo>
                    <a:lnTo>
                      <a:pt x="116" y="175"/>
                    </a:lnTo>
                    <a:lnTo>
                      <a:pt x="137" y="175"/>
                    </a:lnTo>
                    <a:lnTo>
                      <a:pt x="155" y="175"/>
                    </a:lnTo>
                    <a:lnTo>
                      <a:pt x="166" y="175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59"/>
                    </a:lnTo>
                    <a:lnTo>
                      <a:pt x="185" y="149"/>
                    </a:lnTo>
                    <a:lnTo>
                      <a:pt x="186" y="53"/>
                    </a:lnTo>
                    <a:lnTo>
                      <a:pt x="185" y="47"/>
                    </a:lnTo>
                    <a:lnTo>
                      <a:pt x="184" y="40"/>
                    </a:lnTo>
                    <a:lnTo>
                      <a:pt x="180" y="34"/>
                    </a:lnTo>
                    <a:lnTo>
                      <a:pt x="177" y="27"/>
                    </a:lnTo>
                    <a:lnTo>
                      <a:pt x="172" y="21"/>
                    </a:lnTo>
                    <a:lnTo>
                      <a:pt x="166" y="15"/>
                    </a:lnTo>
                    <a:lnTo>
                      <a:pt x="159" y="8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107" y="4"/>
                    </a:lnTo>
                    <a:lnTo>
                      <a:pt x="86" y="7"/>
                    </a:lnTo>
                    <a:lnTo>
                      <a:pt x="66" y="13"/>
                    </a:lnTo>
                    <a:lnTo>
                      <a:pt x="46" y="18"/>
                    </a:lnTo>
                    <a:lnTo>
                      <a:pt x="31" y="22"/>
                    </a:lnTo>
                    <a:lnTo>
                      <a:pt x="21" y="23"/>
                    </a:lnTo>
                    <a:lnTo>
                      <a:pt x="10" y="25"/>
                    </a:lnTo>
                    <a:lnTo>
                      <a:pt x="4" y="31"/>
                    </a:lnTo>
                    <a:lnTo>
                      <a:pt x="2" y="42"/>
                    </a:lnTo>
                    <a:lnTo>
                      <a:pt x="2" y="5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Freeform 400"/>
              <p:cNvSpPr>
                <a:spLocks/>
              </p:cNvSpPr>
              <p:nvPr/>
            </p:nvSpPr>
            <p:spPr bwMode="auto">
              <a:xfrm>
                <a:off x="2221" y="2686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Freeform 401"/>
              <p:cNvSpPr>
                <a:spLocks/>
              </p:cNvSpPr>
              <p:nvPr/>
            </p:nvSpPr>
            <p:spPr bwMode="auto">
              <a:xfrm>
                <a:off x="2230" y="2694"/>
                <a:ext cx="48" cy="5"/>
              </a:xfrm>
              <a:custGeom>
                <a:avLst/>
                <a:gdLst>
                  <a:gd name="T0" fmla="*/ 144 w 144"/>
                  <a:gd name="T1" fmla="*/ 0 h 13"/>
                  <a:gd name="T2" fmla="*/ 144 w 144"/>
                  <a:gd name="T3" fmla="*/ 0 h 13"/>
                  <a:gd name="T4" fmla="*/ 133 w 144"/>
                  <a:gd name="T5" fmla="*/ 0 h 13"/>
                  <a:gd name="T6" fmla="*/ 115 w 144"/>
                  <a:gd name="T7" fmla="*/ 0 h 13"/>
                  <a:gd name="T8" fmla="*/ 94 w 144"/>
                  <a:gd name="T9" fmla="*/ 0 h 13"/>
                  <a:gd name="T10" fmla="*/ 70 w 144"/>
                  <a:gd name="T11" fmla="*/ 0 h 13"/>
                  <a:gd name="T12" fmla="*/ 47 w 144"/>
                  <a:gd name="T13" fmla="*/ 1 h 13"/>
                  <a:gd name="T14" fmla="*/ 27 w 144"/>
                  <a:gd name="T15" fmla="*/ 1 h 13"/>
                  <a:gd name="T16" fmla="*/ 10 w 144"/>
                  <a:gd name="T17" fmla="*/ 1 h 13"/>
                  <a:gd name="T18" fmla="*/ 0 w 144"/>
                  <a:gd name="T19" fmla="*/ 1 h 13"/>
                  <a:gd name="T20" fmla="*/ 0 w 144"/>
                  <a:gd name="T21" fmla="*/ 13 h 13"/>
                  <a:gd name="T22" fmla="*/ 10 w 144"/>
                  <a:gd name="T23" fmla="*/ 13 h 13"/>
                  <a:gd name="T24" fmla="*/ 27 w 144"/>
                  <a:gd name="T25" fmla="*/ 13 h 13"/>
                  <a:gd name="T26" fmla="*/ 47 w 144"/>
                  <a:gd name="T27" fmla="*/ 13 h 13"/>
                  <a:gd name="T28" fmla="*/ 70 w 144"/>
                  <a:gd name="T29" fmla="*/ 12 h 13"/>
                  <a:gd name="T30" fmla="*/ 94 w 144"/>
                  <a:gd name="T31" fmla="*/ 12 h 13"/>
                  <a:gd name="T32" fmla="*/ 115 w 144"/>
                  <a:gd name="T33" fmla="*/ 12 h 13"/>
                  <a:gd name="T34" fmla="*/ 133 w 144"/>
                  <a:gd name="T35" fmla="*/ 12 h 13"/>
                  <a:gd name="T36" fmla="*/ 144 w 144"/>
                  <a:gd name="T37" fmla="*/ 12 h 13"/>
                  <a:gd name="T38" fmla="*/ 144 w 144"/>
                  <a:gd name="T39" fmla="*/ 12 h 13"/>
                  <a:gd name="T40" fmla="*/ 144 w 14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3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47" y="13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Freeform 402"/>
              <p:cNvSpPr>
                <a:spLocks/>
              </p:cNvSpPr>
              <p:nvPr/>
            </p:nvSpPr>
            <p:spPr bwMode="auto">
              <a:xfrm>
                <a:off x="2278" y="2688"/>
                <a:ext cx="9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Freeform 403"/>
              <p:cNvSpPr>
                <a:spLocks/>
              </p:cNvSpPr>
              <p:nvPr/>
            </p:nvSpPr>
            <p:spPr bwMode="auto">
              <a:xfrm>
                <a:off x="2283" y="2656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Freeform 404"/>
              <p:cNvSpPr>
                <a:spLocks/>
              </p:cNvSpPr>
              <p:nvPr/>
            </p:nvSpPr>
            <p:spPr bwMode="auto">
              <a:xfrm>
                <a:off x="2272" y="2637"/>
                <a:ext cx="15" cy="19"/>
              </a:xfrm>
              <a:custGeom>
                <a:avLst/>
                <a:gdLst>
                  <a:gd name="T0" fmla="*/ 0 w 44"/>
                  <a:gd name="T1" fmla="*/ 9 h 55"/>
                  <a:gd name="T2" fmla="*/ 0 w 44"/>
                  <a:gd name="T3" fmla="*/ 9 h 55"/>
                  <a:gd name="T4" fmla="*/ 7 w 44"/>
                  <a:gd name="T5" fmla="*/ 15 h 55"/>
                  <a:gd name="T6" fmla="*/ 14 w 44"/>
                  <a:gd name="T7" fmla="*/ 21 h 55"/>
                  <a:gd name="T8" fmla="*/ 19 w 44"/>
                  <a:gd name="T9" fmla="*/ 26 h 55"/>
                  <a:gd name="T10" fmla="*/ 24 w 44"/>
                  <a:gd name="T11" fmla="*/ 32 h 55"/>
                  <a:gd name="T12" fmla="*/ 28 w 44"/>
                  <a:gd name="T13" fmla="*/ 38 h 55"/>
                  <a:gd name="T14" fmla="*/ 30 w 44"/>
                  <a:gd name="T15" fmla="*/ 44 h 55"/>
                  <a:gd name="T16" fmla="*/ 31 w 44"/>
                  <a:gd name="T17" fmla="*/ 50 h 55"/>
                  <a:gd name="T18" fmla="*/ 32 w 44"/>
                  <a:gd name="T19" fmla="*/ 55 h 55"/>
                  <a:gd name="T20" fmla="*/ 44 w 44"/>
                  <a:gd name="T21" fmla="*/ 55 h 55"/>
                  <a:gd name="T22" fmla="*/ 43 w 44"/>
                  <a:gd name="T23" fmla="*/ 48 h 55"/>
                  <a:gd name="T24" fmla="*/ 42 w 44"/>
                  <a:gd name="T25" fmla="*/ 39 h 55"/>
                  <a:gd name="T26" fmla="*/ 37 w 44"/>
                  <a:gd name="T27" fmla="*/ 33 h 55"/>
                  <a:gd name="T28" fmla="*/ 34 w 44"/>
                  <a:gd name="T29" fmla="*/ 25 h 55"/>
                  <a:gd name="T30" fmla="*/ 29 w 44"/>
                  <a:gd name="T31" fmla="*/ 19 h 55"/>
                  <a:gd name="T32" fmla="*/ 22 w 44"/>
                  <a:gd name="T33" fmla="*/ 12 h 55"/>
                  <a:gd name="T34" fmla="*/ 14 w 44"/>
                  <a:gd name="T35" fmla="*/ 6 h 55"/>
                  <a:gd name="T36" fmla="*/ 7 w 44"/>
                  <a:gd name="T37" fmla="*/ 0 h 55"/>
                  <a:gd name="T38" fmla="*/ 7 w 44"/>
                  <a:gd name="T39" fmla="*/ 0 h 55"/>
                  <a:gd name="T40" fmla="*/ 0 w 44"/>
                  <a:gd name="T41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5">
                    <a:moveTo>
                      <a:pt x="0" y="9"/>
                    </a:moveTo>
                    <a:lnTo>
                      <a:pt x="0" y="9"/>
                    </a:lnTo>
                    <a:lnTo>
                      <a:pt x="7" y="15"/>
                    </a:lnTo>
                    <a:lnTo>
                      <a:pt x="14" y="21"/>
                    </a:lnTo>
                    <a:lnTo>
                      <a:pt x="19" y="26"/>
                    </a:lnTo>
                    <a:lnTo>
                      <a:pt x="24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1" y="50"/>
                    </a:lnTo>
                    <a:lnTo>
                      <a:pt x="32" y="55"/>
                    </a:lnTo>
                    <a:lnTo>
                      <a:pt x="44" y="55"/>
                    </a:lnTo>
                    <a:lnTo>
                      <a:pt x="43" y="48"/>
                    </a:lnTo>
                    <a:lnTo>
                      <a:pt x="42" y="39"/>
                    </a:lnTo>
                    <a:lnTo>
                      <a:pt x="37" y="33"/>
                    </a:lnTo>
                    <a:lnTo>
                      <a:pt x="34" y="25"/>
                    </a:lnTo>
                    <a:lnTo>
                      <a:pt x="29" y="19"/>
                    </a:lnTo>
                    <a:lnTo>
                      <a:pt x="22" y="12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Freeform 405"/>
              <p:cNvSpPr>
                <a:spLocks/>
              </p:cNvSpPr>
              <p:nvPr/>
            </p:nvSpPr>
            <p:spPr bwMode="auto">
              <a:xfrm>
                <a:off x="2230" y="2636"/>
                <a:ext cx="45" cy="12"/>
              </a:xfrm>
              <a:custGeom>
                <a:avLst/>
                <a:gdLst>
                  <a:gd name="T0" fmla="*/ 0 w 134"/>
                  <a:gd name="T1" fmla="*/ 35 h 35"/>
                  <a:gd name="T2" fmla="*/ 0 w 134"/>
                  <a:gd name="T3" fmla="*/ 35 h 35"/>
                  <a:gd name="T4" fmla="*/ 11 w 134"/>
                  <a:gd name="T5" fmla="*/ 34 h 35"/>
                  <a:gd name="T6" fmla="*/ 27 w 134"/>
                  <a:gd name="T7" fmla="*/ 30 h 35"/>
                  <a:gd name="T8" fmla="*/ 46 w 134"/>
                  <a:gd name="T9" fmla="*/ 25 h 35"/>
                  <a:gd name="T10" fmla="*/ 66 w 134"/>
                  <a:gd name="T11" fmla="*/ 19 h 35"/>
                  <a:gd name="T12" fmla="*/ 87 w 134"/>
                  <a:gd name="T13" fmla="*/ 16 h 35"/>
                  <a:gd name="T14" fmla="*/ 106 w 134"/>
                  <a:gd name="T15" fmla="*/ 12 h 35"/>
                  <a:gd name="T16" fmla="*/ 121 w 134"/>
                  <a:gd name="T17" fmla="*/ 12 h 35"/>
                  <a:gd name="T18" fmla="*/ 127 w 134"/>
                  <a:gd name="T19" fmla="*/ 13 h 35"/>
                  <a:gd name="T20" fmla="*/ 134 w 134"/>
                  <a:gd name="T21" fmla="*/ 4 h 35"/>
                  <a:gd name="T22" fmla="*/ 121 w 134"/>
                  <a:gd name="T23" fmla="*/ 0 h 35"/>
                  <a:gd name="T24" fmla="*/ 104 w 134"/>
                  <a:gd name="T25" fmla="*/ 0 h 35"/>
                  <a:gd name="T26" fmla="*/ 84 w 134"/>
                  <a:gd name="T27" fmla="*/ 4 h 35"/>
                  <a:gd name="T28" fmla="*/ 64 w 134"/>
                  <a:gd name="T29" fmla="*/ 7 h 35"/>
                  <a:gd name="T30" fmla="*/ 43 w 134"/>
                  <a:gd name="T31" fmla="*/ 13 h 35"/>
                  <a:gd name="T32" fmla="*/ 24 w 134"/>
                  <a:gd name="T33" fmla="*/ 18 h 35"/>
                  <a:gd name="T34" fmla="*/ 8 w 134"/>
                  <a:gd name="T35" fmla="*/ 22 h 35"/>
                  <a:gd name="T36" fmla="*/ 0 w 134"/>
                  <a:gd name="T37" fmla="*/ 23 h 35"/>
                  <a:gd name="T38" fmla="*/ 0 w 134"/>
                  <a:gd name="T39" fmla="*/ 23 h 35"/>
                  <a:gd name="T40" fmla="*/ 0 w 134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7" y="30"/>
                    </a:lnTo>
                    <a:lnTo>
                      <a:pt x="46" y="25"/>
                    </a:lnTo>
                    <a:lnTo>
                      <a:pt x="66" y="19"/>
                    </a:lnTo>
                    <a:lnTo>
                      <a:pt x="87" y="16"/>
                    </a:lnTo>
                    <a:lnTo>
                      <a:pt x="106" y="12"/>
                    </a:lnTo>
                    <a:lnTo>
                      <a:pt x="121" y="12"/>
                    </a:lnTo>
                    <a:lnTo>
                      <a:pt x="127" y="13"/>
                    </a:lnTo>
                    <a:lnTo>
                      <a:pt x="134" y="4"/>
                    </a:lnTo>
                    <a:lnTo>
                      <a:pt x="121" y="0"/>
                    </a:lnTo>
                    <a:lnTo>
                      <a:pt x="104" y="0"/>
                    </a:lnTo>
                    <a:lnTo>
                      <a:pt x="84" y="4"/>
                    </a:lnTo>
                    <a:lnTo>
                      <a:pt x="64" y="7"/>
                    </a:lnTo>
                    <a:lnTo>
                      <a:pt x="43" y="13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Freeform 406"/>
              <p:cNvSpPr>
                <a:spLocks/>
              </p:cNvSpPr>
              <p:nvPr/>
            </p:nvSpPr>
            <p:spPr bwMode="auto">
              <a:xfrm>
                <a:off x="2222" y="2644"/>
                <a:ext cx="8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7 h 37"/>
                  <a:gd name="T6" fmla="*/ 13 w 25"/>
                  <a:gd name="T7" fmla="*/ 17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4 h 37"/>
                  <a:gd name="T16" fmla="*/ 3 w 25"/>
                  <a:gd name="T17" fmla="*/ 12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7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Freeform 407"/>
              <p:cNvSpPr>
                <a:spLocks/>
              </p:cNvSpPr>
              <p:nvPr/>
            </p:nvSpPr>
            <p:spPr bwMode="auto">
              <a:xfrm>
                <a:off x="2221" y="2656"/>
                <a:ext cx="5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Freeform 408"/>
              <p:cNvSpPr>
                <a:spLocks/>
              </p:cNvSpPr>
              <p:nvPr/>
            </p:nvSpPr>
            <p:spPr bwMode="auto">
              <a:xfrm>
                <a:off x="2226" y="263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Freeform 409"/>
              <p:cNvSpPr>
                <a:spLocks/>
              </p:cNvSpPr>
              <p:nvPr/>
            </p:nvSpPr>
            <p:spPr bwMode="auto">
              <a:xfrm>
                <a:off x="2226" y="263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Freeform 410"/>
              <p:cNvSpPr>
                <a:spLocks/>
              </p:cNvSpPr>
              <p:nvPr/>
            </p:nvSpPr>
            <p:spPr bwMode="auto">
              <a:xfrm>
                <a:off x="2291" y="2640"/>
                <a:ext cx="62" cy="58"/>
              </a:xfrm>
              <a:custGeom>
                <a:avLst/>
                <a:gdLst>
                  <a:gd name="T0" fmla="*/ 0 w 184"/>
                  <a:gd name="T1" fmla="*/ 144 h 174"/>
                  <a:gd name="T2" fmla="*/ 1 w 184"/>
                  <a:gd name="T3" fmla="*/ 156 h 174"/>
                  <a:gd name="T4" fmla="*/ 3 w 184"/>
                  <a:gd name="T5" fmla="*/ 166 h 174"/>
                  <a:gd name="T6" fmla="*/ 10 w 184"/>
                  <a:gd name="T7" fmla="*/ 172 h 174"/>
                  <a:gd name="T8" fmla="*/ 21 w 184"/>
                  <a:gd name="T9" fmla="*/ 174 h 174"/>
                  <a:gd name="T10" fmla="*/ 31 w 184"/>
                  <a:gd name="T11" fmla="*/ 174 h 174"/>
                  <a:gd name="T12" fmla="*/ 48 w 184"/>
                  <a:gd name="T13" fmla="*/ 174 h 174"/>
                  <a:gd name="T14" fmla="*/ 68 w 184"/>
                  <a:gd name="T15" fmla="*/ 174 h 174"/>
                  <a:gd name="T16" fmla="*/ 91 w 184"/>
                  <a:gd name="T17" fmla="*/ 174 h 174"/>
                  <a:gd name="T18" fmla="*/ 115 w 184"/>
                  <a:gd name="T19" fmla="*/ 174 h 174"/>
                  <a:gd name="T20" fmla="*/ 136 w 184"/>
                  <a:gd name="T21" fmla="*/ 174 h 174"/>
                  <a:gd name="T22" fmla="*/ 154 w 184"/>
                  <a:gd name="T23" fmla="*/ 174 h 174"/>
                  <a:gd name="T24" fmla="*/ 165 w 184"/>
                  <a:gd name="T25" fmla="*/ 174 h 174"/>
                  <a:gd name="T26" fmla="*/ 176 w 184"/>
                  <a:gd name="T27" fmla="*/ 173 h 174"/>
                  <a:gd name="T28" fmla="*/ 182 w 184"/>
                  <a:gd name="T29" fmla="*/ 167 h 174"/>
                  <a:gd name="T30" fmla="*/ 184 w 184"/>
                  <a:gd name="T31" fmla="*/ 158 h 174"/>
                  <a:gd name="T32" fmla="*/ 184 w 184"/>
                  <a:gd name="T33" fmla="*/ 146 h 174"/>
                  <a:gd name="T34" fmla="*/ 184 w 184"/>
                  <a:gd name="T35" fmla="*/ 52 h 174"/>
                  <a:gd name="T36" fmla="*/ 184 w 184"/>
                  <a:gd name="T37" fmla="*/ 46 h 174"/>
                  <a:gd name="T38" fmla="*/ 183 w 184"/>
                  <a:gd name="T39" fmla="*/ 40 h 174"/>
                  <a:gd name="T40" fmla="*/ 181 w 184"/>
                  <a:gd name="T41" fmla="*/ 34 h 174"/>
                  <a:gd name="T42" fmla="*/ 177 w 184"/>
                  <a:gd name="T43" fmla="*/ 28 h 174"/>
                  <a:gd name="T44" fmla="*/ 172 w 184"/>
                  <a:gd name="T45" fmla="*/ 22 h 174"/>
                  <a:gd name="T46" fmla="*/ 165 w 184"/>
                  <a:gd name="T47" fmla="*/ 16 h 174"/>
                  <a:gd name="T48" fmla="*/ 158 w 184"/>
                  <a:gd name="T49" fmla="*/ 9 h 174"/>
                  <a:gd name="T50" fmla="*/ 148 w 184"/>
                  <a:gd name="T51" fmla="*/ 2 h 174"/>
                  <a:gd name="T52" fmla="*/ 138 w 184"/>
                  <a:gd name="T53" fmla="*/ 0 h 174"/>
                  <a:gd name="T54" fmla="*/ 124 w 184"/>
                  <a:gd name="T55" fmla="*/ 0 h 174"/>
                  <a:gd name="T56" fmla="*/ 105 w 184"/>
                  <a:gd name="T57" fmla="*/ 2 h 174"/>
                  <a:gd name="T58" fmla="*/ 84 w 184"/>
                  <a:gd name="T59" fmla="*/ 7 h 174"/>
                  <a:gd name="T60" fmla="*/ 64 w 184"/>
                  <a:gd name="T61" fmla="*/ 12 h 174"/>
                  <a:gd name="T62" fmla="*/ 45 w 184"/>
                  <a:gd name="T63" fmla="*/ 16 h 174"/>
                  <a:gd name="T64" fmla="*/ 30 w 184"/>
                  <a:gd name="T65" fmla="*/ 19 h 174"/>
                  <a:gd name="T66" fmla="*/ 20 w 184"/>
                  <a:gd name="T67" fmla="*/ 21 h 174"/>
                  <a:gd name="T68" fmla="*/ 9 w 184"/>
                  <a:gd name="T69" fmla="*/ 23 h 174"/>
                  <a:gd name="T70" fmla="*/ 3 w 184"/>
                  <a:gd name="T71" fmla="*/ 30 h 174"/>
                  <a:gd name="T72" fmla="*/ 1 w 184"/>
                  <a:gd name="T73" fmla="*/ 40 h 174"/>
                  <a:gd name="T74" fmla="*/ 0 w 184"/>
                  <a:gd name="T75" fmla="*/ 52 h 174"/>
                  <a:gd name="T76" fmla="*/ 0 w 184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4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5" y="174"/>
                    </a:lnTo>
                    <a:lnTo>
                      <a:pt x="136" y="174"/>
                    </a:lnTo>
                    <a:lnTo>
                      <a:pt x="154" y="174"/>
                    </a:lnTo>
                    <a:lnTo>
                      <a:pt x="165" y="174"/>
                    </a:lnTo>
                    <a:lnTo>
                      <a:pt x="176" y="173"/>
                    </a:lnTo>
                    <a:lnTo>
                      <a:pt x="182" y="167"/>
                    </a:lnTo>
                    <a:lnTo>
                      <a:pt x="184" y="158"/>
                    </a:lnTo>
                    <a:lnTo>
                      <a:pt x="184" y="146"/>
                    </a:lnTo>
                    <a:lnTo>
                      <a:pt x="184" y="52"/>
                    </a:lnTo>
                    <a:lnTo>
                      <a:pt x="184" y="46"/>
                    </a:lnTo>
                    <a:lnTo>
                      <a:pt x="183" y="40"/>
                    </a:lnTo>
                    <a:lnTo>
                      <a:pt x="181" y="34"/>
                    </a:lnTo>
                    <a:lnTo>
                      <a:pt x="177" y="28"/>
                    </a:lnTo>
                    <a:lnTo>
                      <a:pt x="172" y="22"/>
                    </a:lnTo>
                    <a:lnTo>
                      <a:pt x="165" y="16"/>
                    </a:lnTo>
                    <a:lnTo>
                      <a:pt x="158" y="9"/>
                    </a:lnTo>
                    <a:lnTo>
                      <a:pt x="148" y="2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105" y="2"/>
                    </a:lnTo>
                    <a:lnTo>
                      <a:pt x="84" y="7"/>
                    </a:lnTo>
                    <a:lnTo>
                      <a:pt x="64" y="12"/>
                    </a:lnTo>
                    <a:lnTo>
                      <a:pt x="45" y="16"/>
                    </a:lnTo>
                    <a:lnTo>
                      <a:pt x="30" y="19"/>
                    </a:lnTo>
                    <a:lnTo>
                      <a:pt x="20" y="21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1"/>
            <p:cNvGrpSpPr>
              <a:grpSpLocks/>
            </p:cNvGrpSpPr>
            <p:nvPr/>
          </p:nvGrpSpPr>
          <p:grpSpPr bwMode="auto">
            <a:xfrm>
              <a:off x="2029" y="2533"/>
              <a:ext cx="1008" cy="172"/>
              <a:chOff x="2029" y="2533"/>
              <a:chExt cx="1008" cy="172"/>
            </a:xfrm>
          </p:grpSpPr>
          <p:sp>
            <p:nvSpPr>
              <p:cNvPr id="951" name="Freeform 412"/>
              <p:cNvSpPr>
                <a:spLocks/>
              </p:cNvSpPr>
              <p:nvPr/>
            </p:nvSpPr>
            <p:spPr bwMode="auto">
              <a:xfrm>
                <a:off x="2289" y="2688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413"/>
              <p:cNvSpPr>
                <a:spLocks/>
              </p:cNvSpPr>
              <p:nvPr/>
            </p:nvSpPr>
            <p:spPr bwMode="auto">
              <a:xfrm>
                <a:off x="2298" y="2696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414"/>
              <p:cNvSpPr>
                <a:spLocks/>
              </p:cNvSpPr>
              <p:nvPr/>
            </p:nvSpPr>
            <p:spPr bwMode="auto">
              <a:xfrm>
                <a:off x="2346" y="2689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415"/>
              <p:cNvSpPr>
                <a:spLocks/>
              </p:cNvSpPr>
              <p:nvPr/>
            </p:nvSpPr>
            <p:spPr bwMode="auto">
              <a:xfrm>
                <a:off x="2351" y="2657"/>
                <a:ext cx="4" cy="32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416"/>
              <p:cNvSpPr>
                <a:spLocks/>
              </p:cNvSpPr>
              <p:nvPr/>
            </p:nvSpPr>
            <p:spPr bwMode="auto">
              <a:xfrm>
                <a:off x="2339" y="2639"/>
                <a:ext cx="16" cy="18"/>
              </a:xfrm>
              <a:custGeom>
                <a:avLst/>
                <a:gdLst>
                  <a:gd name="T0" fmla="*/ 0 w 46"/>
                  <a:gd name="T1" fmla="*/ 9 h 54"/>
                  <a:gd name="T2" fmla="*/ 0 w 46"/>
                  <a:gd name="T3" fmla="*/ 9 h 54"/>
                  <a:gd name="T4" fmla="*/ 10 w 46"/>
                  <a:gd name="T5" fmla="*/ 15 h 54"/>
                  <a:gd name="T6" fmla="*/ 17 w 46"/>
                  <a:gd name="T7" fmla="*/ 23 h 54"/>
                  <a:gd name="T8" fmla="*/ 23 w 46"/>
                  <a:gd name="T9" fmla="*/ 29 h 54"/>
                  <a:gd name="T10" fmla="*/ 28 w 46"/>
                  <a:gd name="T11" fmla="*/ 33 h 54"/>
                  <a:gd name="T12" fmla="*/ 32 w 46"/>
                  <a:gd name="T13" fmla="*/ 38 h 54"/>
                  <a:gd name="T14" fmla="*/ 33 w 46"/>
                  <a:gd name="T15" fmla="*/ 43 h 54"/>
                  <a:gd name="T16" fmla="*/ 34 w 46"/>
                  <a:gd name="T17" fmla="*/ 48 h 54"/>
                  <a:gd name="T18" fmla="*/ 34 w 46"/>
                  <a:gd name="T19" fmla="*/ 54 h 54"/>
                  <a:gd name="T20" fmla="*/ 46 w 46"/>
                  <a:gd name="T21" fmla="*/ 54 h 54"/>
                  <a:gd name="T22" fmla="*/ 46 w 46"/>
                  <a:gd name="T23" fmla="*/ 48 h 54"/>
                  <a:gd name="T24" fmla="*/ 45 w 46"/>
                  <a:gd name="T25" fmla="*/ 41 h 54"/>
                  <a:gd name="T26" fmla="*/ 41 w 46"/>
                  <a:gd name="T27" fmla="*/ 33 h 54"/>
                  <a:gd name="T28" fmla="*/ 38 w 46"/>
                  <a:gd name="T29" fmla="*/ 26 h 54"/>
                  <a:gd name="T30" fmla="*/ 33 w 46"/>
                  <a:gd name="T31" fmla="*/ 19 h 54"/>
                  <a:gd name="T32" fmla="*/ 25 w 46"/>
                  <a:gd name="T33" fmla="*/ 13 h 54"/>
                  <a:gd name="T34" fmla="*/ 17 w 46"/>
                  <a:gd name="T35" fmla="*/ 6 h 54"/>
                  <a:gd name="T36" fmla="*/ 8 w 46"/>
                  <a:gd name="T37" fmla="*/ 0 h 54"/>
                  <a:gd name="T38" fmla="*/ 8 w 46"/>
                  <a:gd name="T39" fmla="*/ 0 h 54"/>
                  <a:gd name="T40" fmla="*/ 0 w 46"/>
                  <a:gd name="T41" fmla="*/ 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4">
                    <a:moveTo>
                      <a:pt x="0" y="9"/>
                    </a:moveTo>
                    <a:lnTo>
                      <a:pt x="0" y="9"/>
                    </a:lnTo>
                    <a:lnTo>
                      <a:pt x="10" y="15"/>
                    </a:lnTo>
                    <a:lnTo>
                      <a:pt x="17" y="23"/>
                    </a:lnTo>
                    <a:lnTo>
                      <a:pt x="23" y="29"/>
                    </a:lnTo>
                    <a:lnTo>
                      <a:pt x="28" y="33"/>
                    </a:lnTo>
                    <a:lnTo>
                      <a:pt x="32" y="38"/>
                    </a:lnTo>
                    <a:lnTo>
                      <a:pt x="33" y="43"/>
                    </a:lnTo>
                    <a:lnTo>
                      <a:pt x="34" y="48"/>
                    </a:lnTo>
                    <a:lnTo>
                      <a:pt x="34" y="54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45" y="41"/>
                    </a:lnTo>
                    <a:lnTo>
                      <a:pt x="41" y="33"/>
                    </a:lnTo>
                    <a:lnTo>
                      <a:pt x="38" y="26"/>
                    </a:lnTo>
                    <a:lnTo>
                      <a:pt x="33" y="19"/>
                    </a:lnTo>
                    <a:lnTo>
                      <a:pt x="25" y="13"/>
                    </a:lnTo>
                    <a:lnTo>
                      <a:pt x="17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417"/>
              <p:cNvSpPr>
                <a:spLocks/>
              </p:cNvSpPr>
              <p:nvPr/>
            </p:nvSpPr>
            <p:spPr bwMode="auto">
              <a:xfrm>
                <a:off x="2298" y="2638"/>
                <a:ext cx="44" cy="11"/>
              </a:xfrm>
              <a:custGeom>
                <a:avLst/>
                <a:gdLst>
                  <a:gd name="T0" fmla="*/ 0 w 132"/>
                  <a:gd name="T1" fmla="*/ 33 h 33"/>
                  <a:gd name="T2" fmla="*/ 0 w 132"/>
                  <a:gd name="T3" fmla="*/ 33 h 33"/>
                  <a:gd name="T4" fmla="*/ 11 w 132"/>
                  <a:gd name="T5" fmla="*/ 31 h 33"/>
                  <a:gd name="T6" fmla="*/ 27 w 132"/>
                  <a:gd name="T7" fmla="*/ 28 h 33"/>
                  <a:gd name="T8" fmla="*/ 45 w 132"/>
                  <a:gd name="T9" fmla="*/ 24 h 33"/>
                  <a:gd name="T10" fmla="*/ 65 w 132"/>
                  <a:gd name="T11" fmla="*/ 19 h 33"/>
                  <a:gd name="T12" fmla="*/ 86 w 132"/>
                  <a:gd name="T13" fmla="*/ 15 h 33"/>
                  <a:gd name="T14" fmla="*/ 104 w 132"/>
                  <a:gd name="T15" fmla="*/ 12 h 33"/>
                  <a:gd name="T16" fmla="*/ 118 w 132"/>
                  <a:gd name="T17" fmla="*/ 12 h 33"/>
                  <a:gd name="T18" fmla="*/ 124 w 132"/>
                  <a:gd name="T19" fmla="*/ 13 h 33"/>
                  <a:gd name="T20" fmla="*/ 132 w 132"/>
                  <a:gd name="T21" fmla="*/ 4 h 33"/>
                  <a:gd name="T22" fmla="*/ 118 w 132"/>
                  <a:gd name="T23" fmla="*/ 0 h 33"/>
                  <a:gd name="T24" fmla="*/ 104 w 132"/>
                  <a:gd name="T25" fmla="*/ 0 h 33"/>
                  <a:gd name="T26" fmla="*/ 83 w 132"/>
                  <a:gd name="T27" fmla="*/ 2 h 33"/>
                  <a:gd name="T28" fmla="*/ 63 w 132"/>
                  <a:gd name="T29" fmla="*/ 7 h 33"/>
                  <a:gd name="T30" fmla="*/ 42 w 132"/>
                  <a:gd name="T31" fmla="*/ 12 h 33"/>
                  <a:gd name="T32" fmla="*/ 24 w 132"/>
                  <a:gd name="T33" fmla="*/ 16 h 33"/>
                  <a:gd name="T34" fmla="*/ 9 w 132"/>
                  <a:gd name="T35" fmla="*/ 19 h 33"/>
                  <a:gd name="T36" fmla="*/ 0 w 132"/>
                  <a:gd name="T37" fmla="*/ 21 h 33"/>
                  <a:gd name="T38" fmla="*/ 0 w 132"/>
                  <a:gd name="T39" fmla="*/ 21 h 33"/>
                  <a:gd name="T40" fmla="*/ 0 w 132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3">
                    <a:moveTo>
                      <a:pt x="0" y="33"/>
                    </a:moveTo>
                    <a:lnTo>
                      <a:pt x="0" y="33"/>
                    </a:lnTo>
                    <a:lnTo>
                      <a:pt x="11" y="31"/>
                    </a:lnTo>
                    <a:lnTo>
                      <a:pt x="27" y="28"/>
                    </a:lnTo>
                    <a:lnTo>
                      <a:pt x="45" y="24"/>
                    </a:lnTo>
                    <a:lnTo>
                      <a:pt x="65" y="19"/>
                    </a:lnTo>
                    <a:lnTo>
                      <a:pt x="86" y="15"/>
                    </a:lnTo>
                    <a:lnTo>
                      <a:pt x="104" y="12"/>
                    </a:lnTo>
                    <a:lnTo>
                      <a:pt x="118" y="12"/>
                    </a:lnTo>
                    <a:lnTo>
                      <a:pt x="124" y="13"/>
                    </a:lnTo>
                    <a:lnTo>
                      <a:pt x="132" y="4"/>
                    </a:lnTo>
                    <a:lnTo>
                      <a:pt x="118" y="0"/>
                    </a:lnTo>
                    <a:lnTo>
                      <a:pt x="104" y="0"/>
                    </a:lnTo>
                    <a:lnTo>
                      <a:pt x="83" y="2"/>
                    </a:lnTo>
                    <a:lnTo>
                      <a:pt x="63" y="7"/>
                    </a:lnTo>
                    <a:lnTo>
                      <a:pt x="42" y="12"/>
                    </a:lnTo>
                    <a:lnTo>
                      <a:pt x="24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418"/>
              <p:cNvSpPr>
                <a:spLocks/>
              </p:cNvSpPr>
              <p:nvPr/>
            </p:nvSpPr>
            <p:spPr bwMode="auto">
              <a:xfrm>
                <a:off x="2289" y="2645"/>
                <a:ext cx="9" cy="12"/>
              </a:xfrm>
              <a:custGeom>
                <a:avLst/>
                <a:gdLst>
                  <a:gd name="T0" fmla="*/ 13 w 27"/>
                  <a:gd name="T1" fmla="*/ 37 h 37"/>
                  <a:gd name="T2" fmla="*/ 13 w 27"/>
                  <a:gd name="T3" fmla="*/ 37 h 37"/>
                  <a:gd name="T4" fmla="*/ 14 w 27"/>
                  <a:gd name="T5" fmla="*/ 26 h 37"/>
                  <a:gd name="T6" fmla="*/ 15 w 27"/>
                  <a:gd name="T7" fmla="*/ 18 h 37"/>
                  <a:gd name="T8" fmla="*/ 19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3 h 37"/>
                  <a:gd name="T16" fmla="*/ 5 w 27"/>
                  <a:gd name="T17" fmla="*/ 13 h 37"/>
                  <a:gd name="T18" fmla="*/ 2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3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3" y="37"/>
                    </a:moveTo>
                    <a:lnTo>
                      <a:pt x="13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3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419"/>
              <p:cNvSpPr>
                <a:spLocks/>
              </p:cNvSpPr>
              <p:nvPr/>
            </p:nvSpPr>
            <p:spPr bwMode="auto">
              <a:xfrm>
                <a:off x="2289" y="2657"/>
                <a:ext cx="4" cy="31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420"/>
              <p:cNvSpPr>
                <a:spLocks/>
              </p:cNvSpPr>
              <p:nvPr/>
            </p:nvSpPr>
            <p:spPr bwMode="auto">
              <a:xfrm>
                <a:off x="2294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5 w 148"/>
                  <a:gd name="T5" fmla="*/ 127 h 134"/>
                  <a:gd name="T6" fmla="*/ 11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3 w 148"/>
                  <a:gd name="T17" fmla="*/ 134 h 134"/>
                  <a:gd name="T18" fmla="*/ 92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8 w 148"/>
                  <a:gd name="T31" fmla="*/ 121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2 w 148"/>
                  <a:gd name="T41" fmla="*/ 3 h 134"/>
                  <a:gd name="T42" fmla="*/ 130 w 148"/>
                  <a:gd name="T43" fmla="*/ 0 h 134"/>
                  <a:gd name="T44" fmla="*/ 122 w 148"/>
                  <a:gd name="T45" fmla="*/ 0 h 134"/>
                  <a:gd name="T46" fmla="*/ 107 w 148"/>
                  <a:gd name="T47" fmla="*/ 0 h 134"/>
                  <a:gd name="T48" fmla="*/ 92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9 w 148"/>
                  <a:gd name="T61" fmla="*/ 4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5" y="127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421"/>
              <p:cNvSpPr>
                <a:spLocks/>
              </p:cNvSpPr>
              <p:nvPr/>
            </p:nvSpPr>
            <p:spPr bwMode="auto">
              <a:xfrm>
                <a:off x="2294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5 w 148"/>
                  <a:gd name="T7" fmla="*/ 127 h 134"/>
                  <a:gd name="T8" fmla="*/ 11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3 w 148"/>
                  <a:gd name="T21" fmla="*/ 134 h 134"/>
                  <a:gd name="T22" fmla="*/ 92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8 w 148"/>
                  <a:gd name="T37" fmla="*/ 121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2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2 w 148"/>
                  <a:gd name="T55" fmla="*/ 0 h 134"/>
                  <a:gd name="T56" fmla="*/ 107 w 148"/>
                  <a:gd name="T57" fmla="*/ 0 h 134"/>
                  <a:gd name="T58" fmla="*/ 92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9 w 148"/>
                  <a:gd name="T73" fmla="*/ 4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5" y="127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422"/>
              <p:cNvSpPr>
                <a:spLocks/>
              </p:cNvSpPr>
              <p:nvPr/>
            </p:nvSpPr>
            <p:spPr bwMode="auto">
              <a:xfrm>
                <a:off x="2426" y="2642"/>
                <a:ext cx="63" cy="57"/>
              </a:xfrm>
              <a:custGeom>
                <a:avLst/>
                <a:gdLst>
                  <a:gd name="T0" fmla="*/ 0 w 188"/>
                  <a:gd name="T1" fmla="*/ 140 h 170"/>
                  <a:gd name="T2" fmla="*/ 1 w 188"/>
                  <a:gd name="T3" fmla="*/ 152 h 170"/>
                  <a:gd name="T4" fmla="*/ 4 w 188"/>
                  <a:gd name="T5" fmla="*/ 162 h 170"/>
                  <a:gd name="T6" fmla="*/ 10 w 188"/>
                  <a:gd name="T7" fmla="*/ 168 h 170"/>
                  <a:gd name="T8" fmla="*/ 21 w 188"/>
                  <a:gd name="T9" fmla="*/ 170 h 170"/>
                  <a:gd name="T10" fmla="*/ 31 w 188"/>
                  <a:gd name="T11" fmla="*/ 170 h 170"/>
                  <a:gd name="T12" fmla="*/ 48 w 188"/>
                  <a:gd name="T13" fmla="*/ 170 h 170"/>
                  <a:gd name="T14" fmla="*/ 70 w 188"/>
                  <a:gd name="T15" fmla="*/ 170 h 170"/>
                  <a:gd name="T16" fmla="*/ 93 w 188"/>
                  <a:gd name="T17" fmla="*/ 170 h 170"/>
                  <a:gd name="T18" fmla="*/ 117 w 188"/>
                  <a:gd name="T19" fmla="*/ 170 h 170"/>
                  <a:gd name="T20" fmla="*/ 139 w 188"/>
                  <a:gd name="T21" fmla="*/ 170 h 170"/>
                  <a:gd name="T22" fmla="*/ 156 w 188"/>
                  <a:gd name="T23" fmla="*/ 170 h 170"/>
                  <a:gd name="T24" fmla="*/ 168 w 188"/>
                  <a:gd name="T25" fmla="*/ 170 h 170"/>
                  <a:gd name="T26" fmla="*/ 179 w 188"/>
                  <a:gd name="T27" fmla="*/ 169 h 170"/>
                  <a:gd name="T28" fmla="*/ 185 w 188"/>
                  <a:gd name="T29" fmla="*/ 163 h 170"/>
                  <a:gd name="T30" fmla="*/ 187 w 188"/>
                  <a:gd name="T31" fmla="*/ 155 h 170"/>
                  <a:gd name="T32" fmla="*/ 187 w 188"/>
                  <a:gd name="T33" fmla="*/ 143 h 170"/>
                  <a:gd name="T34" fmla="*/ 188 w 188"/>
                  <a:gd name="T35" fmla="*/ 48 h 170"/>
                  <a:gd name="T36" fmla="*/ 187 w 188"/>
                  <a:gd name="T37" fmla="*/ 42 h 170"/>
                  <a:gd name="T38" fmla="*/ 186 w 188"/>
                  <a:gd name="T39" fmla="*/ 36 h 170"/>
                  <a:gd name="T40" fmla="*/ 182 w 188"/>
                  <a:gd name="T41" fmla="*/ 29 h 170"/>
                  <a:gd name="T42" fmla="*/ 179 w 188"/>
                  <a:gd name="T43" fmla="*/ 23 h 170"/>
                  <a:gd name="T44" fmla="*/ 174 w 188"/>
                  <a:gd name="T45" fmla="*/ 18 h 170"/>
                  <a:gd name="T46" fmla="*/ 168 w 188"/>
                  <a:gd name="T47" fmla="*/ 12 h 170"/>
                  <a:gd name="T48" fmla="*/ 161 w 188"/>
                  <a:gd name="T49" fmla="*/ 7 h 170"/>
                  <a:gd name="T50" fmla="*/ 153 w 188"/>
                  <a:gd name="T51" fmla="*/ 3 h 170"/>
                  <a:gd name="T52" fmla="*/ 144 w 188"/>
                  <a:gd name="T53" fmla="*/ 0 h 170"/>
                  <a:gd name="T54" fmla="*/ 128 w 188"/>
                  <a:gd name="T55" fmla="*/ 0 h 170"/>
                  <a:gd name="T56" fmla="*/ 109 w 188"/>
                  <a:gd name="T57" fmla="*/ 3 h 170"/>
                  <a:gd name="T58" fmla="*/ 87 w 188"/>
                  <a:gd name="T59" fmla="*/ 6 h 170"/>
                  <a:gd name="T60" fmla="*/ 65 w 188"/>
                  <a:gd name="T61" fmla="*/ 10 h 170"/>
                  <a:gd name="T62" fmla="*/ 46 w 188"/>
                  <a:gd name="T63" fmla="*/ 13 h 170"/>
                  <a:gd name="T64" fmla="*/ 30 w 188"/>
                  <a:gd name="T65" fmla="*/ 16 h 170"/>
                  <a:gd name="T66" fmla="*/ 21 w 188"/>
                  <a:gd name="T67" fmla="*/ 17 h 170"/>
                  <a:gd name="T68" fmla="*/ 10 w 188"/>
                  <a:gd name="T69" fmla="*/ 19 h 170"/>
                  <a:gd name="T70" fmla="*/ 4 w 188"/>
                  <a:gd name="T71" fmla="*/ 27 h 170"/>
                  <a:gd name="T72" fmla="*/ 1 w 188"/>
                  <a:gd name="T73" fmla="*/ 36 h 170"/>
                  <a:gd name="T74" fmla="*/ 0 w 188"/>
                  <a:gd name="T75" fmla="*/ 48 h 170"/>
                  <a:gd name="T76" fmla="*/ 0 w 188"/>
                  <a:gd name="T77" fmla="*/ 14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0">
                    <a:moveTo>
                      <a:pt x="0" y="140"/>
                    </a:moveTo>
                    <a:lnTo>
                      <a:pt x="1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31" y="170"/>
                    </a:lnTo>
                    <a:lnTo>
                      <a:pt x="48" y="170"/>
                    </a:lnTo>
                    <a:lnTo>
                      <a:pt x="70" y="170"/>
                    </a:lnTo>
                    <a:lnTo>
                      <a:pt x="93" y="170"/>
                    </a:lnTo>
                    <a:lnTo>
                      <a:pt x="117" y="170"/>
                    </a:lnTo>
                    <a:lnTo>
                      <a:pt x="139" y="170"/>
                    </a:lnTo>
                    <a:lnTo>
                      <a:pt x="156" y="170"/>
                    </a:lnTo>
                    <a:lnTo>
                      <a:pt x="168" y="170"/>
                    </a:lnTo>
                    <a:lnTo>
                      <a:pt x="179" y="169"/>
                    </a:lnTo>
                    <a:lnTo>
                      <a:pt x="185" y="163"/>
                    </a:lnTo>
                    <a:lnTo>
                      <a:pt x="187" y="155"/>
                    </a:lnTo>
                    <a:lnTo>
                      <a:pt x="187" y="143"/>
                    </a:lnTo>
                    <a:lnTo>
                      <a:pt x="188" y="48"/>
                    </a:lnTo>
                    <a:lnTo>
                      <a:pt x="187" y="42"/>
                    </a:lnTo>
                    <a:lnTo>
                      <a:pt x="186" y="36"/>
                    </a:lnTo>
                    <a:lnTo>
                      <a:pt x="182" y="29"/>
                    </a:lnTo>
                    <a:lnTo>
                      <a:pt x="179" y="23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61" y="7"/>
                    </a:lnTo>
                    <a:lnTo>
                      <a:pt x="153" y="3"/>
                    </a:lnTo>
                    <a:lnTo>
                      <a:pt x="144" y="0"/>
                    </a:lnTo>
                    <a:lnTo>
                      <a:pt x="128" y="0"/>
                    </a:lnTo>
                    <a:lnTo>
                      <a:pt x="109" y="3"/>
                    </a:lnTo>
                    <a:lnTo>
                      <a:pt x="87" y="6"/>
                    </a:lnTo>
                    <a:lnTo>
                      <a:pt x="65" y="10"/>
                    </a:lnTo>
                    <a:lnTo>
                      <a:pt x="46" y="13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0" y="19"/>
                    </a:lnTo>
                    <a:lnTo>
                      <a:pt x="4" y="27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423"/>
              <p:cNvSpPr>
                <a:spLocks/>
              </p:cNvSpPr>
              <p:nvPr/>
            </p:nvSpPr>
            <p:spPr bwMode="auto">
              <a:xfrm>
                <a:off x="2424" y="268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20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3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424"/>
              <p:cNvSpPr>
                <a:spLocks/>
              </p:cNvSpPr>
              <p:nvPr/>
            </p:nvSpPr>
            <p:spPr bwMode="auto">
              <a:xfrm>
                <a:off x="2433" y="2697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6 w 147"/>
                  <a:gd name="T9" fmla="*/ 0 h 12"/>
                  <a:gd name="T10" fmla="*/ 72 w 147"/>
                  <a:gd name="T11" fmla="*/ 0 h 12"/>
                  <a:gd name="T12" fmla="*/ 49 w 147"/>
                  <a:gd name="T13" fmla="*/ 0 h 12"/>
                  <a:gd name="T14" fmla="*/ 27 w 147"/>
                  <a:gd name="T15" fmla="*/ 0 h 12"/>
                  <a:gd name="T16" fmla="*/ 10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0 w 147"/>
                  <a:gd name="T23" fmla="*/ 12 h 12"/>
                  <a:gd name="T24" fmla="*/ 27 w 147"/>
                  <a:gd name="T25" fmla="*/ 12 h 12"/>
                  <a:gd name="T26" fmla="*/ 49 w 147"/>
                  <a:gd name="T27" fmla="*/ 12 h 12"/>
                  <a:gd name="T28" fmla="*/ 72 w 147"/>
                  <a:gd name="T29" fmla="*/ 12 h 12"/>
                  <a:gd name="T30" fmla="*/ 96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425"/>
              <p:cNvSpPr>
                <a:spLocks/>
              </p:cNvSpPr>
              <p:nvPr/>
            </p:nvSpPr>
            <p:spPr bwMode="auto">
              <a:xfrm>
                <a:off x="2482" y="2690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426"/>
              <p:cNvSpPr>
                <a:spLocks/>
              </p:cNvSpPr>
              <p:nvPr/>
            </p:nvSpPr>
            <p:spPr bwMode="auto">
              <a:xfrm>
                <a:off x="2486" y="2658"/>
                <a:ext cx="5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427"/>
              <p:cNvSpPr>
                <a:spLocks/>
              </p:cNvSpPr>
              <p:nvPr/>
            </p:nvSpPr>
            <p:spPr bwMode="auto">
              <a:xfrm>
                <a:off x="2476" y="2641"/>
                <a:ext cx="15" cy="17"/>
              </a:xfrm>
              <a:custGeom>
                <a:avLst/>
                <a:gdLst>
                  <a:gd name="T0" fmla="*/ 0 w 45"/>
                  <a:gd name="T1" fmla="*/ 9 h 50"/>
                  <a:gd name="T2" fmla="*/ 1 w 45"/>
                  <a:gd name="T3" fmla="*/ 9 h 50"/>
                  <a:gd name="T4" fmla="*/ 7 w 45"/>
                  <a:gd name="T5" fmla="*/ 14 h 50"/>
                  <a:gd name="T6" fmla="*/ 14 w 45"/>
                  <a:gd name="T7" fmla="*/ 19 h 50"/>
                  <a:gd name="T8" fmla="*/ 19 w 45"/>
                  <a:gd name="T9" fmla="*/ 25 h 50"/>
                  <a:gd name="T10" fmla="*/ 24 w 45"/>
                  <a:gd name="T11" fmla="*/ 29 h 50"/>
                  <a:gd name="T12" fmla="*/ 28 w 45"/>
                  <a:gd name="T13" fmla="*/ 34 h 50"/>
                  <a:gd name="T14" fmla="*/ 30 w 45"/>
                  <a:gd name="T15" fmla="*/ 41 h 50"/>
                  <a:gd name="T16" fmla="*/ 31 w 45"/>
                  <a:gd name="T17" fmla="*/ 46 h 50"/>
                  <a:gd name="T18" fmla="*/ 32 w 45"/>
                  <a:gd name="T19" fmla="*/ 50 h 50"/>
                  <a:gd name="T20" fmla="*/ 45 w 45"/>
                  <a:gd name="T21" fmla="*/ 50 h 50"/>
                  <a:gd name="T22" fmla="*/ 43 w 45"/>
                  <a:gd name="T23" fmla="*/ 43 h 50"/>
                  <a:gd name="T24" fmla="*/ 42 w 45"/>
                  <a:gd name="T25" fmla="*/ 36 h 50"/>
                  <a:gd name="T26" fmla="*/ 37 w 45"/>
                  <a:gd name="T27" fmla="*/ 29 h 50"/>
                  <a:gd name="T28" fmla="*/ 34 w 45"/>
                  <a:gd name="T29" fmla="*/ 21 h 50"/>
                  <a:gd name="T30" fmla="*/ 29 w 45"/>
                  <a:gd name="T31" fmla="*/ 15 h 50"/>
                  <a:gd name="T32" fmla="*/ 22 w 45"/>
                  <a:gd name="T33" fmla="*/ 9 h 50"/>
                  <a:gd name="T34" fmla="*/ 14 w 45"/>
                  <a:gd name="T35" fmla="*/ 5 h 50"/>
                  <a:gd name="T36" fmla="*/ 6 w 45"/>
                  <a:gd name="T37" fmla="*/ 0 h 50"/>
                  <a:gd name="T38" fmla="*/ 7 w 45"/>
                  <a:gd name="T39" fmla="*/ 0 h 50"/>
                  <a:gd name="T40" fmla="*/ 0 w 45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0">
                    <a:moveTo>
                      <a:pt x="0" y="9"/>
                    </a:moveTo>
                    <a:lnTo>
                      <a:pt x="1" y="9"/>
                    </a:lnTo>
                    <a:lnTo>
                      <a:pt x="7" y="14"/>
                    </a:lnTo>
                    <a:lnTo>
                      <a:pt x="14" y="19"/>
                    </a:lnTo>
                    <a:lnTo>
                      <a:pt x="19" y="25"/>
                    </a:lnTo>
                    <a:lnTo>
                      <a:pt x="24" y="29"/>
                    </a:lnTo>
                    <a:lnTo>
                      <a:pt x="28" y="34"/>
                    </a:lnTo>
                    <a:lnTo>
                      <a:pt x="30" y="41"/>
                    </a:lnTo>
                    <a:lnTo>
                      <a:pt x="31" y="46"/>
                    </a:lnTo>
                    <a:lnTo>
                      <a:pt x="32" y="50"/>
                    </a:lnTo>
                    <a:lnTo>
                      <a:pt x="45" y="50"/>
                    </a:lnTo>
                    <a:lnTo>
                      <a:pt x="43" y="43"/>
                    </a:lnTo>
                    <a:lnTo>
                      <a:pt x="42" y="36"/>
                    </a:lnTo>
                    <a:lnTo>
                      <a:pt x="37" y="29"/>
                    </a:lnTo>
                    <a:lnTo>
                      <a:pt x="34" y="21"/>
                    </a:lnTo>
                    <a:lnTo>
                      <a:pt x="29" y="15"/>
                    </a:lnTo>
                    <a:lnTo>
                      <a:pt x="22" y="9"/>
                    </a:lnTo>
                    <a:lnTo>
                      <a:pt x="14" y="5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428"/>
              <p:cNvSpPr>
                <a:spLocks/>
              </p:cNvSpPr>
              <p:nvPr/>
            </p:nvSpPr>
            <p:spPr bwMode="auto">
              <a:xfrm>
                <a:off x="2433" y="2640"/>
                <a:ext cx="45" cy="10"/>
              </a:xfrm>
              <a:custGeom>
                <a:avLst/>
                <a:gdLst>
                  <a:gd name="T0" fmla="*/ 0 w 136"/>
                  <a:gd name="T1" fmla="*/ 29 h 29"/>
                  <a:gd name="T2" fmla="*/ 0 w 136"/>
                  <a:gd name="T3" fmla="*/ 29 h 29"/>
                  <a:gd name="T4" fmla="*/ 10 w 136"/>
                  <a:gd name="T5" fmla="*/ 28 h 29"/>
                  <a:gd name="T6" fmla="*/ 26 w 136"/>
                  <a:gd name="T7" fmla="*/ 25 h 29"/>
                  <a:gd name="T8" fmla="*/ 45 w 136"/>
                  <a:gd name="T9" fmla="*/ 22 h 29"/>
                  <a:gd name="T10" fmla="*/ 67 w 136"/>
                  <a:gd name="T11" fmla="*/ 18 h 29"/>
                  <a:gd name="T12" fmla="*/ 89 w 136"/>
                  <a:gd name="T13" fmla="*/ 15 h 29"/>
                  <a:gd name="T14" fmla="*/ 107 w 136"/>
                  <a:gd name="T15" fmla="*/ 12 h 29"/>
                  <a:gd name="T16" fmla="*/ 123 w 136"/>
                  <a:gd name="T17" fmla="*/ 12 h 29"/>
                  <a:gd name="T18" fmla="*/ 129 w 136"/>
                  <a:gd name="T19" fmla="*/ 13 h 29"/>
                  <a:gd name="T20" fmla="*/ 136 w 136"/>
                  <a:gd name="T21" fmla="*/ 4 h 29"/>
                  <a:gd name="T22" fmla="*/ 123 w 136"/>
                  <a:gd name="T23" fmla="*/ 0 h 29"/>
                  <a:gd name="T24" fmla="*/ 107 w 136"/>
                  <a:gd name="T25" fmla="*/ 0 h 29"/>
                  <a:gd name="T26" fmla="*/ 87 w 136"/>
                  <a:gd name="T27" fmla="*/ 2 h 29"/>
                  <a:gd name="T28" fmla="*/ 65 w 136"/>
                  <a:gd name="T29" fmla="*/ 6 h 29"/>
                  <a:gd name="T30" fmla="*/ 43 w 136"/>
                  <a:gd name="T31" fmla="*/ 10 h 29"/>
                  <a:gd name="T32" fmla="*/ 24 w 136"/>
                  <a:gd name="T33" fmla="*/ 13 h 29"/>
                  <a:gd name="T34" fmla="*/ 8 w 136"/>
                  <a:gd name="T35" fmla="*/ 16 h 29"/>
                  <a:gd name="T36" fmla="*/ 0 w 136"/>
                  <a:gd name="T37" fmla="*/ 17 h 29"/>
                  <a:gd name="T38" fmla="*/ 0 w 136"/>
                  <a:gd name="T39" fmla="*/ 17 h 29"/>
                  <a:gd name="T40" fmla="*/ 0 w 136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29">
                    <a:moveTo>
                      <a:pt x="0" y="29"/>
                    </a:moveTo>
                    <a:lnTo>
                      <a:pt x="0" y="29"/>
                    </a:lnTo>
                    <a:lnTo>
                      <a:pt x="10" y="28"/>
                    </a:lnTo>
                    <a:lnTo>
                      <a:pt x="26" y="25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9" y="15"/>
                    </a:lnTo>
                    <a:lnTo>
                      <a:pt x="107" y="12"/>
                    </a:lnTo>
                    <a:lnTo>
                      <a:pt x="123" y="12"/>
                    </a:lnTo>
                    <a:lnTo>
                      <a:pt x="129" y="13"/>
                    </a:lnTo>
                    <a:lnTo>
                      <a:pt x="136" y="4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87" y="2"/>
                    </a:lnTo>
                    <a:lnTo>
                      <a:pt x="65" y="6"/>
                    </a:lnTo>
                    <a:lnTo>
                      <a:pt x="43" y="10"/>
                    </a:lnTo>
                    <a:lnTo>
                      <a:pt x="24" y="13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429"/>
              <p:cNvSpPr>
                <a:spLocks/>
              </p:cNvSpPr>
              <p:nvPr/>
            </p:nvSpPr>
            <p:spPr bwMode="auto">
              <a:xfrm>
                <a:off x="2424" y="2646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3 w 27"/>
                  <a:gd name="T5" fmla="*/ 27 h 37"/>
                  <a:gd name="T6" fmla="*/ 15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3 w 27"/>
                  <a:gd name="T15" fmla="*/ 4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430"/>
              <p:cNvSpPr>
                <a:spLocks/>
              </p:cNvSpPr>
              <p:nvPr/>
            </p:nvSpPr>
            <p:spPr bwMode="auto">
              <a:xfrm>
                <a:off x="2424" y="2658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431"/>
              <p:cNvSpPr>
                <a:spLocks/>
              </p:cNvSpPr>
              <p:nvPr/>
            </p:nvSpPr>
            <p:spPr bwMode="auto">
              <a:xfrm>
                <a:off x="2430" y="2641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6 h 134"/>
                  <a:gd name="T6" fmla="*/ 10 w 148"/>
                  <a:gd name="T7" fmla="*/ 131 h 134"/>
                  <a:gd name="T8" fmla="*/ 18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1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7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4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432"/>
              <p:cNvSpPr>
                <a:spLocks/>
              </p:cNvSpPr>
              <p:nvPr/>
            </p:nvSpPr>
            <p:spPr bwMode="auto">
              <a:xfrm>
                <a:off x="2430" y="2641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6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1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7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4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433"/>
              <p:cNvSpPr>
                <a:spLocks/>
              </p:cNvSpPr>
              <p:nvPr/>
            </p:nvSpPr>
            <p:spPr bwMode="auto">
              <a:xfrm>
                <a:off x="2496" y="2642"/>
                <a:ext cx="62" cy="57"/>
              </a:xfrm>
              <a:custGeom>
                <a:avLst/>
                <a:gdLst>
                  <a:gd name="T0" fmla="*/ 0 w 186"/>
                  <a:gd name="T1" fmla="*/ 140 h 171"/>
                  <a:gd name="T2" fmla="*/ 1 w 186"/>
                  <a:gd name="T3" fmla="*/ 152 h 171"/>
                  <a:gd name="T4" fmla="*/ 5 w 186"/>
                  <a:gd name="T5" fmla="*/ 162 h 171"/>
                  <a:gd name="T6" fmla="*/ 11 w 186"/>
                  <a:gd name="T7" fmla="*/ 168 h 171"/>
                  <a:gd name="T8" fmla="*/ 22 w 186"/>
                  <a:gd name="T9" fmla="*/ 171 h 171"/>
                  <a:gd name="T10" fmla="*/ 31 w 186"/>
                  <a:gd name="T11" fmla="*/ 171 h 171"/>
                  <a:gd name="T12" fmla="*/ 48 w 186"/>
                  <a:gd name="T13" fmla="*/ 171 h 171"/>
                  <a:gd name="T14" fmla="*/ 69 w 186"/>
                  <a:gd name="T15" fmla="*/ 171 h 171"/>
                  <a:gd name="T16" fmla="*/ 92 w 186"/>
                  <a:gd name="T17" fmla="*/ 171 h 171"/>
                  <a:gd name="T18" fmla="*/ 116 w 186"/>
                  <a:gd name="T19" fmla="*/ 171 h 171"/>
                  <a:gd name="T20" fmla="*/ 136 w 186"/>
                  <a:gd name="T21" fmla="*/ 171 h 171"/>
                  <a:gd name="T22" fmla="*/ 155 w 186"/>
                  <a:gd name="T23" fmla="*/ 171 h 171"/>
                  <a:gd name="T24" fmla="*/ 165 w 186"/>
                  <a:gd name="T25" fmla="*/ 171 h 171"/>
                  <a:gd name="T26" fmla="*/ 176 w 186"/>
                  <a:gd name="T27" fmla="*/ 169 h 171"/>
                  <a:gd name="T28" fmla="*/ 182 w 186"/>
                  <a:gd name="T29" fmla="*/ 163 h 171"/>
                  <a:gd name="T30" fmla="*/ 185 w 186"/>
                  <a:gd name="T31" fmla="*/ 155 h 171"/>
                  <a:gd name="T32" fmla="*/ 185 w 186"/>
                  <a:gd name="T33" fmla="*/ 143 h 171"/>
                  <a:gd name="T34" fmla="*/ 186 w 186"/>
                  <a:gd name="T35" fmla="*/ 49 h 171"/>
                  <a:gd name="T36" fmla="*/ 185 w 186"/>
                  <a:gd name="T37" fmla="*/ 41 h 171"/>
                  <a:gd name="T38" fmla="*/ 184 w 186"/>
                  <a:gd name="T39" fmla="*/ 35 h 171"/>
                  <a:gd name="T40" fmla="*/ 181 w 186"/>
                  <a:gd name="T41" fmla="*/ 28 h 171"/>
                  <a:gd name="T42" fmla="*/ 178 w 186"/>
                  <a:gd name="T43" fmla="*/ 21 h 171"/>
                  <a:gd name="T44" fmla="*/ 173 w 186"/>
                  <a:gd name="T45" fmla="*/ 15 h 171"/>
                  <a:gd name="T46" fmla="*/ 167 w 186"/>
                  <a:gd name="T47" fmla="*/ 10 h 171"/>
                  <a:gd name="T48" fmla="*/ 161 w 186"/>
                  <a:gd name="T49" fmla="*/ 5 h 171"/>
                  <a:gd name="T50" fmla="*/ 153 w 186"/>
                  <a:gd name="T51" fmla="*/ 2 h 171"/>
                  <a:gd name="T52" fmla="*/ 143 w 186"/>
                  <a:gd name="T53" fmla="*/ 0 h 171"/>
                  <a:gd name="T54" fmla="*/ 127 w 186"/>
                  <a:gd name="T55" fmla="*/ 0 h 171"/>
                  <a:gd name="T56" fmla="*/ 107 w 186"/>
                  <a:gd name="T57" fmla="*/ 3 h 171"/>
                  <a:gd name="T58" fmla="*/ 87 w 186"/>
                  <a:gd name="T59" fmla="*/ 6 h 171"/>
                  <a:gd name="T60" fmla="*/ 65 w 186"/>
                  <a:gd name="T61" fmla="*/ 10 h 171"/>
                  <a:gd name="T62" fmla="*/ 46 w 186"/>
                  <a:gd name="T63" fmla="*/ 14 h 171"/>
                  <a:gd name="T64" fmla="*/ 30 w 186"/>
                  <a:gd name="T65" fmla="*/ 16 h 171"/>
                  <a:gd name="T66" fmla="*/ 21 w 186"/>
                  <a:gd name="T67" fmla="*/ 17 h 171"/>
                  <a:gd name="T68" fmla="*/ 11 w 186"/>
                  <a:gd name="T69" fmla="*/ 20 h 171"/>
                  <a:gd name="T70" fmla="*/ 5 w 186"/>
                  <a:gd name="T71" fmla="*/ 27 h 171"/>
                  <a:gd name="T72" fmla="*/ 2 w 186"/>
                  <a:gd name="T73" fmla="*/ 37 h 171"/>
                  <a:gd name="T74" fmla="*/ 1 w 186"/>
                  <a:gd name="T75" fmla="*/ 49 h 171"/>
                  <a:gd name="T76" fmla="*/ 0 w 186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0"/>
                    </a:moveTo>
                    <a:lnTo>
                      <a:pt x="1" y="152"/>
                    </a:lnTo>
                    <a:lnTo>
                      <a:pt x="5" y="162"/>
                    </a:lnTo>
                    <a:lnTo>
                      <a:pt x="11" y="168"/>
                    </a:lnTo>
                    <a:lnTo>
                      <a:pt x="22" y="171"/>
                    </a:lnTo>
                    <a:lnTo>
                      <a:pt x="31" y="171"/>
                    </a:lnTo>
                    <a:lnTo>
                      <a:pt x="48" y="171"/>
                    </a:lnTo>
                    <a:lnTo>
                      <a:pt x="69" y="171"/>
                    </a:lnTo>
                    <a:lnTo>
                      <a:pt x="92" y="171"/>
                    </a:lnTo>
                    <a:lnTo>
                      <a:pt x="116" y="171"/>
                    </a:lnTo>
                    <a:lnTo>
                      <a:pt x="136" y="171"/>
                    </a:lnTo>
                    <a:lnTo>
                      <a:pt x="155" y="171"/>
                    </a:lnTo>
                    <a:lnTo>
                      <a:pt x="165" y="171"/>
                    </a:lnTo>
                    <a:lnTo>
                      <a:pt x="176" y="169"/>
                    </a:lnTo>
                    <a:lnTo>
                      <a:pt x="182" y="163"/>
                    </a:lnTo>
                    <a:lnTo>
                      <a:pt x="185" y="155"/>
                    </a:lnTo>
                    <a:lnTo>
                      <a:pt x="185" y="143"/>
                    </a:lnTo>
                    <a:lnTo>
                      <a:pt x="186" y="49"/>
                    </a:lnTo>
                    <a:lnTo>
                      <a:pt x="185" y="41"/>
                    </a:lnTo>
                    <a:lnTo>
                      <a:pt x="184" y="35"/>
                    </a:lnTo>
                    <a:lnTo>
                      <a:pt x="181" y="28"/>
                    </a:lnTo>
                    <a:lnTo>
                      <a:pt x="178" y="21"/>
                    </a:lnTo>
                    <a:lnTo>
                      <a:pt x="173" y="15"/>
                    </a:lnTo>
                    <a:lnTo>
                      <a:pt x="167" y="10"/>
                    </a:lnTo>
                    <a:lnTo>
                      <a:pt x="161" y="5"/>
                    </a:lnTo>
                    <a:lnTo>
                      <a:pt x="153" y="2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07" y="3"/>
                    </a:lnTo>
                    <a:lnTo>
                      <a:pt x="87" y="6"/>
                    </a:lnTo>
                    <a:lnTo>
                      <a:pt x="65" y="10"/>
                    </a:lnTo>
                    <a:lnTo>
                      <a:pt x="46" y="14"/>
                    </a:lnTo>
                    <a:lnTo>
                      <a:pt x="30" y="16"/>
                    </a:lnTo>
                    <a:lnTo>
                      <a:pt x="21" y="17"/>
                    </a:lnTo>
                    <a:lnTo>
                      <a:pt x="11" y="20"/>
                    </a:lnTo>
                    <a:lnTo>
                      <a:pt x="5" y="27"/>
                    </a:lnTo>
                    <a:lnTo>
                      <a:pt x="2" y="37"/>
                    </a:lnTo>
                    <a:lnTo>
                      <a:pt x="1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434"/>
              <p:cNvSpPr>
                <a:spLocks/>
              </p:cNvSpPr>
              <p:nvPr/>
            </p:nvSpPr>
            <p:spPr bwMode="auto">
              <a:xfrm>
                <a:off x="2494" y="2689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435"/>
              <p:cNvSpPr>
                <a:spLocks/>
              </p:cNvSpPr>
              <p:nvPr/>
            </p:nvSpPr>
            <p:spPr bwMode="auto">
              <a:xfrm>
                <a:off x="2503" y="2697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3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3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3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436"/>
              <p:cNvSpPr>
                <a:spLocks/>
              </p:cNvSpPr>
              <p:nvPr/>
            </p:nvSpPr>
            <p:spPr bwMode="auto">
              <a:xfrm>
                <a:off x="2551" y="2690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3 w 26"/>
                  <a:gd name="T7" fmla="*/ 17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2 h 34"/>
                  <a:gd name="T16" fmla="*/ 22 w 26"/>
                  <a:gd name="T17" fmla="*/ 24 h 34"/>
                  <a:gd name="T18" fmla="*/ 26 w 26"/>
                  <a:gd name="T19" fmla="*/ 13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437"/>
              <p:cNvSpPr>
                <a:spLocks/>
              </p:cNvSpPr>
              <p:nvPr/>
            </p:nvSpPr>
            <p:spPr bwMode="auto">
              <a:xfrm>
                <a:off x="2555" y="2659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438"/>
              <p:cNvSpPr>
                <a:spLocks/>
              </p:cNvSpPr>
              <p:nvPr/>
            </p:nvSpPr>
            <p:spPr bwMode="auto">
              <a:xfrm>
                <a:off x="2546" y="2641"/>
                <a:ext cx="14" cy="18"/>
              </a:xfrm>
              <a:custGeom>
                <a:avLst/>
                <a:gdLst>
                  <a:gd name="T0" fmla="*/ 0 w 41"/>
                  <a:gd name="T1" fmla="*/ 13 h 54"/>
                  <a:gd name="T2" fmla="*/ 0 w 41"/>
                  <a:gd name="T3" fmla="*/ 13 h 54"/>
                  <a:gd name="T4" fmla="*/ 6 w 41"/>
                  <a:gd name="T5" fmla="*/ 15 h 54"/>
                  <a:gd name="T6" fmla="*/ 12 w 41"/>
                  <a:gd name="T7" fmla="*/ 20 h 54"/>
                  <a:gd name="T8" fmla="*/ 17 w 41"/>
                  <a:gd name="T9" fmla="*/ 25 h 54"/>
                  <a:gd name="T10" fmla="*/ 22 w 41"/>
                  <a:gd name="T11" fmla="*/ 29 h 54"/>
                  <a:gd name="T12" fmla="*/ 24 w 41"/>
                  <a:gd name="T13" fmla="*/ 36 h 54"/>
                  <a:gd name="T14" fmla="*/ 27 w 41"/>
                  <a:gd name="T15" fmla="*/ 42 h 54"/>
                  <a:gd name="T16" fmla="*/ 28 w 41"/>
                  <a:gd name="T17" fmla="*/ 48 h 54"/>
                  <a:gd name="T18" fmla="*/ 29 w 41"/>
                  <a:gd name="T19" fmla="*/ 54 h 54"/>
                  <a:gd name="T20" fmla="*/ 41 w 41"/>
                  <a:gd name="T21" fmla="*/ 54 h 54"/>
                  <a:gd name="T22" fmla="*/ 40 w 41"/>
                  <a:gd name="T23" fmla="*/ 45 h 54"/>
                  <a:gd name="T24" fmla="*/ 39 w 41"/>
                  <a:gd name="T25" fmla="*/ 39 h 54"/>
                  <a:gd name="T26" fmla="*/ 36 w 41"/>
                  <a:gd name="T27" fmla="*/ 31 h 54"/>
                  <a:gd name="T28" fmla="*/ 31 w 41"/>
                  <a:gd name="T29" fmla="*/ 22 h 54"/>
                  <a:gd name="T30" fmla="*/ 27 w 41"/>
                  <a:gd name="T31" fmla="*/ 15 h 54"/>
                  <a:gd name="T32" fmla="*/ 19 w 41"/>
                  <a:gd name="T33" fmla="*/ 10 h 54"/>
                  <a:gd name="T34" fmla="*/ 13 w 41"/>
                  <a:gd name="T35" fmla="*/ 5 h 54"/>
                  <a:gd name="T36" fmla="*/ 5 w 41"/>
                  <a:gd name="T37" fmla="*/ 0 h 54"/>
                  <a:gd name="T38" fmla="*/ 5 w 41"/>
                  <a:gd name="T39" fmla="*/ 0 h 54"/>
                  <a:gd name="T40" fmla="*/ 0 w 41"/>
                  <a:gd name="T41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4">
                    <a:moveTo>
                      <a:pt x="0" y="13"/>
                    </a:moveTo>
                    <a:lnTo>
                      <a:pt x="0" y="13"/>
                    </a:lnTo>
                    <a:lnTo>
                      <a:pt x="6" y="15"/>
                    </a:lnTo>
                    <a:lnTo>
                      <a:pt x="12" y="20"/>
                    </a:lnTo>
                    <a:lnTo>
                      <a:pt x="17" y="25"/>
                    </a:lnTo>
                    <a:lnTo>
                      <a:pt x="22" y="29"/>
                    </a:lnTo>
                    <a:lnTo>
                      <a:pt x="24" y="36"/>
                    </a:lnTo>
                    <a:lnTo>
                      <a:pt x="27" y="42"/>
                    </a:lnTo>
                    <a:lnTo>
                      <a:pt x="28" y="48"/>
                    </a:lnTo>
                    <a:lnTo>
                      <a:pt x="29" y="54"/>
                    </a:lnTo>
                    <a:lnTo>
                      <a:pt x="41" y="54"/>
                    </a:lnTo>
                    <a:lnTo>
                      <a:pt x="40" y="45"/>
                    </a:lnTo>
                    <a:lnTo>
                      <a:pt x="39" y="39"/>
                    </a:lnTo>
                    <a:lnTo>
                      <a:pt x="36" y="31"/>
                    </a:lnTo>
                    <a:lnTo>
                      <a:pt x="31" y="22"/>
                    </a:lnTo>
                    <a:lnTo>
                      <a:pt x="27" y="15"/>
                    </a:lnTo>
                    <a:lnTo>
                      <a:pt x="19" y="10"/>
                    </a:lnTo>
                    <a:lnTo>
                      <a:pt x="13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439"/>
              <p:cNvSpPr>
                <a:spLocks/>
              </p:cNvSpPr>
              <p:nvPr/>
            </p:nvSpPr>
            <p:spPr bwMode="auto">
              <a:xfrm>
                <a:off x="2503" y="2640"/>
                <a:ext cx="45" cy="10"/>
              </a:xfrm>
              <a:custGeom>
                <a:avLst/>
                <a:gdLst>
                  <a:gd name="T0" fmla="*/ 0 w 135"/>
                  <a:gd name="T1" fmla="*/ 29 h 29"/>
                  <a:gd name="T2" fmla="*/ 0 w 135"/>
                  <a:gd name="T3" fmla="*/ 29 h 29"/>
                  <a:gd name="T4" fmla="*/ 10 w 135"/>
                  <a:gd name="T5" fmla="*/ 28 h 29"/>
                  <a:gd name="T6" fmla="*/ 26 w 135"/>
                  <a:gd name="T7" fmla="*/ 26 h 29"/>
                  <a:gd name="T8" fmla="*/ 45 w 135"/>
                  <a:gd name="T9" fmla="*/ 22 h 29"/>
                  <a:gd name="T10" fmla="*/ 67 w 135"/>
                  <a:gd name="T11" fmla="*/ 18 h 29"/>
                  <a:gd name="T12" fmla="*/ 88 w 135"/>
                  <a:gd name="T13" fmla="*/ 15 h 29"/>
                  <a:gd name="T14" fmla="*/ 106 w 135"/>
                  <a:gd name="T15" fmla="*/ 12 h 29"/>
                  <a:gd name="T16" fmla="*/ 122 w 135"/>
                  <a:gd name="T17" fmla="*/ 12 h 29"/>
                  <a:gd name="T18" fmla="*/ 130 w 135"/>
                  <a:gd name="T19" fmla="*/ 14 h 29"/>
                  <a:gd name="T20" fmla="*/ 135 w 135"/>
                  <a:gd name="T21" fmla="*/ 1 h 29"/>
                  <a:gd name="T22" fmla="*/ 122 w 135"/>
                  <a:gd name="T23" fmla="*/ 0 h 29"/>
                  <a:gd name="T24" fmla="*/ 106 w 135"/>
                  <a:gd name="T25" fmla="*/ 0 h 29"/>
                  <a:gd name="T26" fmla="*/ 85 w 135"/>
                  <a:gd name="T27" fmla="*/ 3 h 29"/>
                  <a:gd name="T28" fmla="*/ 65 w 135"/>
                  <a:gd name="T29" fmla="*/ 6 h 29"/>
                  <a:gd name="T30" fmla="*/ 43 w 135"/>
                  <a:gd name="T31" fmla="*/ 10 h 29"/>
                  <a:gd name="T32" fmla="*/ 24 w 135"/>
                  <a:gd name="T33" fmla="*/ 14 h 29"/>
                  <a:gd name="T34" fmla="*/ 8 w 135"/>
                  <a:gd name="T35" fmla="*/ 16 h 29"/>
                  <a:gd name="T36" fmla="*/ 0 w 135"/>
                  <a:gd name="T37" fmla="*/ 17 h 29"/>
                  <a:gd name="T38" fmla="*/ 0 w 135"/>
                  <a:gd name="T39" fmla="*/ 17 h 29"/>
                  <a:gd name="T40" fmla="*/ 0 w 135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29">
                    <a:moveTo>
                      <a:pt x="0" y="29"/>
                    </a:moveTo>
                    <a:lnTo>
                      <a:pt x="0" y="29"/>
                    </a:lnTo>
                    <a:lnTo>
                      <a:pt x="10" y="28"/>
                    </a:lnTo>
                    <a:lnTo>
                      <a:pt x="26" y="26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8" y="15"/>
                    </a:lnTo>
                    <a:lnTo>
                      <a:pt x="106" y="12"/>
                    </a:lnTo>
                    <a:lnTo>
                      <a:pt x="122" y="12"/>
                    </a:lnTo>
                    <a:lnTo>
                      <a:pt x="130" y="14"/>
                    </a:lnTo>
                    <a:lnTo>
                      <a:pt x="135" y="1"/>
                    </a:lnTo>
                    <a:lnTo>
                      <a:pt x="122" y="0"/>
                    </a:lnTo>
                    <a:lnTo>
                      <a:pt x="106" y="0"/>
                    </a:lnTo>
                    <a:lnTo>
                      <a:pt x="85" y="3"/>
                    </a:lnTo>
                    <a:lnTo>
                      <a:pt x="65" y="6"/>
                    </a:lnTo>
                    <a:lnTo>
                      <a:pt x="43" y="10"/>
                    </a:lnTo>
                    <a:lnTo>
                      <a:pt x="24" y="14"/>
                    </a:lnTo>
                    <a:lnTo>
                      <a:pt x="8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440"/>
              <p:cNvSpPr>
                <a:spLocks/>
              </p:cNvSpPr>
              <p:nvPr/>
            </p:nvSpPr>
            <p:spPr bwMode="auto">
              <a:xfrm>
                <a:off x="2494" y="264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5 w 26"/>
                  <a:gd name="T7" fmla="*/ 18 h 38"/>
                  <a:gd name="T8" fmla="*/ 19 w 26"/>
                  <a:gd name="T9" fmla="*/ 13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4 h 38"/>
                  <a:gd name="T16" fmla="*/ 5 w 26"/>
                  <a:gd name="T17" fmla="*/ 13 h 38"/>
                  <a:gd name="T18" fmla="*/ 1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9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441"/>
              <p:cNvSpPr>
                <a:spLocks/>
              </p:cNvSpPr>
              <p:nvPr/>
            </p:nvSpPr>
            <p:spPr bwMode="auto">
              <a:xfrm>
                <a:off x="2494" y="265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442"/>
              <p:cNvSpPr>
                <a:spLocks/>
              </p:cNvSpPr>
              <p:nvPr/>
            </p:nvSpPr>
            <p:spPr bwMode="auto">
              <a:xfrm>
                <a:off x="2499" y="2642"/>
                <a:ext cx="53" cy="47"/>
              </a:xfrm>
              <a:custGeom>
                <a:avLst/>
                <a:gdLst>
                  <a:gd name="T0" fmla="*/ 0 w 157"/>
                  <a:gd name="T1" fmla="*/ 107 h 141"/>
                  <a:gd name="T2" fmla="*/ 2 w 157"/>
                  <a:gd name="T3" fmla="*/ 116 h 141"/>
                  <a:gd name="T4" fmla="*/ 7 w 157"/>
                  <a:gd name="T5" fmla="*/ 121 h 141"/>
                  <a:gd name="T6" fmla="*/ 13 w 157"/>
                  <a:gd name="T7" fmla="*/ 127 h 141"/>
                  <a:gd name="T8" fmla="*/ 19 w 157"/>
                  <a:gd name="T9" fmla="*/ 134 h 141"/>
                  <a:gd name="T10" fmla="*/ 25 w 157"/>
                  <a:gd name="T11" fmla="*/ 139 h 141"/>
                  <a:gd name="T12" fmla="*/ 35 w 157"/>
                  <a:gd name="T13" fmla="*/ 141 h 141"/>
                  <a:gd name="T14" fmla="*/ 48 w 157"/>
                  <a:gd name="T15" fmla="*/ 141 h 141"/>
                  <a:gd name="T16" fmla="*/ 65 w 157"/>
                  <a:gd name="T17" fmla="*/ 141 h 141"/>
                  <a:gd name="T18" fmla="*/ 82 w 157"/>
                  <a:gd name="T19" fmla="*/ 140 h 141"/>
                  <a:gd name="T20" fmla="*/ 100 w 157"/>
                  <a:gd name="T21" fmla="*/ 138 h 141"/>
                  <a:gd name="T22" fmla="*/ 117 w 157"/>
                  <a:gd name="T23" fmla="*/ 136 h 141"/>
                  <a:gd name="T24" fmla="*/ 132 w 157"/>
                  <a:gd name="T25" fmla="*/ 134 h 141"/>
                  <a:gd name="T26" fmla="*/ 139 w 157"/>
                  <a:gd name="T27" fmla="*/ 133 h 141"/>
                  <a:gd name="T28" fmla="*/ 148 w 157"/>
                  <a:gd name="T29" fmla="*/ 129 h 141"/>
                  <a:gd name="T30" fmla="*/ 154 w 157"/>
                  <a:gd name="T31" fmla="*/ 123 h 141"/>
                  <a:gd name="T32" fmla="*/ 157 w 157"/>
                  <a:gd name="T33" fmla="*/ 113 h 141"/>
                  <a:gd name="T34" fmla="*/ 148 w 157"/>
                  <a:gd name="T35" fmla="*/ 28 h 141"/>
                  <a:gd name="T36" fmla="*/ 148 w 157"/>
                  <a:gd name="T37" fmla="*/ 17 h 141"/>
                  <a:gd name="T38" fmla="*/ 147 w 157"/>
                  <a:gd name="T39" fmla="*/ 8 h 141"/>
                  <a:gd name="T40" fmla="*/ 142 w 157"/>
                  <a:gd name="T41" fmla="*/ 2 h 141"/>
                  <a:gd name="T42" fmla="*/ 130 w 157"/>
                  <a:gd name="T43" fmla="*/ 0 h 141"/>
                  <a:gd name="T44" fmla="*/ 122 w 157"/>
                  <a:gd name="T45" fmla="*/ 0 h 141"/>
                  <a:gd name="T46" fmla="*/ 107 w 157"/>
                  <a:gd name="T47" fmla="*/ 0 h 141"/>
                  <a:gd name="T48" fmla="*/ 92 w 157"/>
                  <a:gd name="T49" fmla="*/ 0 h 141"/>
                  <a:gd name="T50" fmla="*/ 74 w 157"/>
                  <a:gd name="T51" fmla="*/ 0 h 141"/>
                  <a:gd name="T52" fmla="*/ 55 w 157"/>
                  <a:gd name="T53" fmla="*/ 0 h 141"/>
                  <a:gd name="T54" fmla="*/ 40 w 157"/>
                  <a:gd name="T55" fmla="*/ 0 h 141"/>
                  <a:gd name="T56" fmla="*/ 26 w 157"/>
                  <a:gd name="T57" fmla="*/ 0 h 141"/>
                  <a:gd name="T58" fmla="*/ 18 w 157"/>
                  <a:gd name="T59" fmla="*/ 0 h 141"/>
                  <a:gd name="T60" fmla="*/ 10 w 157"/>
                  <a:gd name="T61" fmla="*/ 2 h 141"/>
                  <a:gd name="T62" fmla="*/ 5 w 157"/>
                  <a:gd name="T63" fmla="*/ 8 h 141"/>
                  <a:gd name="T64" fmla="*/ 2 w 157"/>
                  <a:gd name="T65" fmla="*/ 17 h 141"/>
                  <a:gd name="T66" fmla="*/ 1 w 157"/>
                  <a:gd name="T67" fmla="*/ 28 h 141"/>
                  <a:gd name="T68" fmla="*/ 0 w 157"/>
                  <a:gd name="T69" fmla="*/ 10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41">
                    <a:moveTo>
                      <a:pt x="0" y="107"/>
                    </a:moveTo>
                    <a:lnTo>
                      <a:pt x="2" y="116"/>
                    </a:lnTo>
                    <a:lnTo>
                      <a:pt x="7" y="121"/>
                    </a:lnTo>
                    <a:lnTo>
                      <a:pt x="13" y="127"/>
                    </a:lnTo>
                    <a:lnTo>
                      <a:pt x="19" y="134"/>
                    </a:lnTo>
                    <a:lnTo>
                      <a:pt x="25" y="139"/>
                    </a:lnTo>
                    <a:lnTo>
                      <a:pt x="35" y="141"/>
                    </a:lnTo>
                    <a:lnTo>
                      <a:pt x="48" y="141"/>
                    </a:lnTo>
                    <a:lnTo>
                      <a:pt x="65" y="141"/>
                    </a:lnTo>
                    <a:lnTo>
                      <a:pt x="82" y="140"/>
                    </a:lnTo>
                    <a:lnTo>
                      <a:pt x="100" y="138"/>
                    </a:lnTo>
                    <a:lnTo>
                      <a:pt x="117" y="136"/>
                    </a:lnTo>
                    <a:lnTo>
                      <a:pt x="132" y="134"/>
                    </a:lnTo>
                    <a:lnTo>
                      <a:pt x="139" y="133"/>
                    </a:lnTo>
                    <a:lnTo>
                      <a:pt x="148" y="129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443"/>
              <p:cNvSpPr>
                <a:spLocks/>
              </p:cNvSpPr>
              <p:nvPr/>
            </p:nvSpPr>
            <p:spPr bwMode="auto">
              <a:xfrm>
                <a:off x="2499" y="2642"/>
                <a:ext cx="53" cy="47"/>
              </a:xfrm>
              <a:custGeom>
                <a:avLst/>
                <a:gdLst>
                  <a:gd name="T0" fmla="*/ 0 w 157"/>
                  <a:gd name="T1" fmla="*/ 107 h 141"/>
                  <a:gd name="T2" fmla="*/ 0 w 157"/>
                  <a:gd name="T3" fmla="*/ 107 h 141"/>
                  <a:gd name="T4" fmla="*/ 2 w 157"/>
                  <a:gd name="T5" fmla="*/ 116 h 141"/>
                  <a:gd name="T6" fmla="*/ 7 w 157"/>
                  <a:gd name="T7" fmla="*/ 121 h 141"/>
                  <a:gd name="T8" fmla="*/ 13 w 157"/>
                  <a:gd name="T9" fmla="*/ 127 h 141"/>
                  <a:gd name="T10" fmla="*/ 19 w 157"/>
                  <a:gd name="T11" fmla="*/ 134 h 141"/>
                  <a:gd name="T12" fmla="*/ 19 w 157"/>
                  <a:gd name="T13" fmla="*/ 134 h 141"/>
                  <a:gd name="T14" fmla="*/ 25 w 157"/>
                  <a:gd name="T15" fmla="*/ 139 h 141"/>
                  <a:gd name="T16" fmla="*/ 35 w 157"/>
                  <a:gd name="T17" fmla="*/ 141 h 141"/>
                  <a:gd name="T18" fmla="*/ 48 w 157"/>
                  <a:gd name="T19" fmla="*/ 141 h 141"/>
                  <a:gd name="T20" fmla="*/ 65 w 157"/>
                  <a:gd name="T21" fmla="*/ 141 h 141"/>
                  <a:gd name="T22" fmla="*/ 82 w 157"/>
                  <a:gd name="T23" fmla="*/ 140 h 141"/>
                  <a:gd name="T24" fmla="*/ 100 w 157"/>
                  <a:gd name="T25" fmla="*/ 138 h 141"/>
                  <a:gd name="T26" fmla="*/ 117 w 157"/>
                  <a:gd name="T27" fmla="*/ 136 h 141"/>
                  <a:gd name="T28" fmla="*/ 132 w 157"/>
                  <a:gd name="T29" fmla="*/ 134 h 141"/>
                  <a:gd name="T30" fmla="*/ 132 w 157"/>
                  <a:gd name="T31" fmla="*/ 134 h 141"/>
                  <a:gd name="T32" fmla="*/ 139 w 157"/>
                  <a:gd name="T33" fmla="*/ 133 h 141"/>
                  <a:gd name="T34" fmla="*/ 148 w 157"/>
                  <a:gd name="T35" fmla="*/ 129 h 141"/>
                  <a:gd name="T36" fmla="*/ 154 w 157"/>
                  <a:gd name="T37" fmla="*/ 123 h 141"/>
                  <a:gd name="T38" fmla="*/ 157 w 157"/>
                  <a:gd name="T39" fmla="*/ 113 h 141"/>
                  <a:gd name="T40" fmla="*/ 148 w 157"/>
                  <a:gd name="T41" fmla="*/ 28 h 141"/>
                  <a:gd name="T42" fmla="*/ 148 w 157"/>
                  <a:gd name="T43" fmla="*/ 28 h 141"/>
                  <a:gd name="T44" fmla="*/ 148 w 157"/>
                  <a:gd name="T45" fmla="*/ 17 h 141"/>
                  <a:gd name="T46" fmla="*/ 147 w 157"/>
                  <a:gd name="T47" fmla="*/ 8 h 141"/>
                  <a:gd name="T48" fmla="*/ 142 w 157"/>
                  <a:gd name="T49" fmla="*/ 2 h 141"/>
                  <a:gd name="T50" fmla="*/ 130 w 157"/>
                  <a:gd name="T51" fmla="*/ 0 h 141"/>
                  <a:gd name="T52" fmla="*/ 130 w 157"/>
                  <a:gd name="T53" fmla="*/ 0 h 141"/>
                  <a:gd name="T54" fmla="*/ 122 w 157"/>
                  <a:gd name="T55" fmla="*/ 0 h 141"/>
                  <a:gd name="T56" fmla="*/ 107 w 157"/>
                  <a:gd name="T57" fmla="*/ 0 h 141"/>
                  <a:gd name="T58" fmla="*/ 92 w 157"/>
                  <a:gd name="T59" fmla="*/ 0 h 141"/>
                  <a:gd name="T60" fmla="*/ 74 w 157"/>
                  <a:gd name="T61" fmla="*/ 0 h 141"/>
                  <a:gd name="T62" fmla="*/ 55 w 157"/>
                  <a:gd name="T63" fmla="*/ 0 h 141"/>
                  <a:gd name="T64" fmla="*/ 40 w 157"/>
                  <a:gd name="T65" fmla="*/ 0 h 141"/>
                  <a:gd name="T66" fmla="*/ 26 w 157"/>
                  <a:gd name="T67" fmla="*/ 0 h 141"/>
                  <a:gd name="T68" fmla="*/ 18 w 157"/>
                  <a:gd name="T69" fmla="*/ 0 h 141"/>
                  <a:gd name="T70" fmla="*/ 18 w 157"/>
                  <a:gd name="T71" fmla="*/ 0 h 141"/>
                  <a:gd name="T72" fmla="*/ 10 w 157"/>
                  <a:gd name="T73" fmla="*/ 2 h 141"/>
                  <a:gd name="T74" fmla="*/ 5 w 157"/>
                  <a:gd name="T75" fmla="*/ 8 h 141"/>
                  <a:gd name="T76" fmla="*/ 2 w 157"/>
                  <a:gd name="T77" fmla="*/ 17 h 141"/>
                  <a:gd name="T78" fmla="*/ 1 w 157"/>
                  <a:gd name="T79" fmla="*/ 28 h 141"/>
                  <a:gd name="T80" fmla="*/ 0 w 157"/>
                  <a:gd name="T81" fmla="*/ 10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" h="141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6"/>
                    </a:lnTo>
                    <a:lnTo>
                      <a:pt x="7" y="121"/>
                    </a:lnTo>
                    <a:lnTo>
                      <a:pt x="13" y="127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5" y="139"/>
                    </a:lnTo>
                    <a:lnTo>
                      <a:pt x="35" y="141"/>
                    </a:lnTo>
                    <a:lnTo>
                      <a:pt x="48" y="141"/>
                    </a:lnTo>
                    <a:lnTo>
                      <a:pt x="65" y="141"/>
                    </a:lnTo>
                    <a:lnTo>
                      <a:pt x="82" y="140"/>
                    </a:lnTo>
                    <a:lnTo>
                      <a:pt x="100" y="138"/>
                    </a:lnTo>
                    <a:lnTo>
                      <a:pt x="117" y="13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39" y="133"/>
                    </a:lnTo>
                    <a:lnTo>
                      <a:pt x="148" y="129"/>
                    </a:lnTo>
                    <a:lnTo>
                      <a:pt x="154" y="123"/>
                    </a:lnTo>
                    <a:lnTo>
                      <a:pt x="157" y="113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444"/>
              <p:cNvSpPr>
                <a:spLocks/>
              </p:cNvSpPr>
              <p:nvPr/>
            </p:nvSpPr>
            <p:spPr bwMode="auto">
              <a:xfrm>
                <a:off x="2631" y="2643"/>
                <a:ext cx="60" cy="58"/>
              </a:xfrm>
              <a:custGeom>
                <a:avLst/>
                <a:gdLst>
                  <a:gd name="T0" fmla="*/ 0 w 182"/>
                  <a:gd name="T1" fmla="*/ 142 h 174"/>
                  <a:gd name="T2" fmla="*/ 1 w 182"/>
                  <a:gd name="T3" fmla="*/ 154 h 174"/>
                  <a:gd name="T4" fmla="*/ 4 w 182"/>
                  <a:gd name="T5" fmla="*/ 165 h 174"/>
                  <a:gd name="T6" fmla="*/ 10 w 182"/>
                  <a:gd name="T7" fmla="*/ 171 h 174"/>
                  <a:gd name="T8" fmla="*/ 21 w 182"/>
                  <a:gd name="T9" fmla="*/ 174 h 174"/>
                  <a:gd name="T10" fmla="*/ 31 w 182"/>
                  <a:gd name="T11" fmla="*/ 174 h 174"/>
                  <a:gd name="T12" fmla="*/ 48 w 182"/>
                  <a:gd name="T13" fmla="*/ 174 h 174"/>
                  <a:gd name="T14" fmla="*/ 68 w 182"/>
                  <a:gd name="T15" fmla="*/ 174 h 174"/>
                  <a:gd name="T16" fmla="*/ 90 w 182"/>
                  <a:gd name="T17" fmla="*/ 172 h 174"/>
                  <a:gd name="T18" fmla="*/ 113 w 182"/>
                  <a:gd name="T19" fmla="*/ 172 h 174"/>
                  <a:gd name="T20" fmla="*/ 135 w 182"/>
                  <a:gd name="T21" fmla="*/ 172 h 174"/>
                  <a:gd name="T22" fmla="*/ 152 w 182"/>
                  <a:gd name="T23" fmla="*/ 172 h 174"/>
                  <a:gd name="T24" fmla="*/ 163 w 182"/>
                  <a:gd name="T25" fmla="*/ 172 h 174"/>
                  <a:gd name="T26" fmla="*/ 173 w 182"/>
                  <a:gd name="T27" fmla="*/ 171 h 174"/>
                  <a:gd name="T28" fmla="*/ 179 w 182"/>
                  <a:gd name="T29" fmla="*/ 165 h 174"/>
                  <a:gd name="T30" fmla="*/ 182 w 182"/>
                  <a:gd name="T31" fmla="*/ 157 h 174"/>
                  <a:gd name="T32" fmla="*/ 182 w 182"/>
                  <a:gd name="T33" fmla="*/ 146 h 174"/>
                  <a:gd name="T34" fmla="*/ 182 w 182"/>
                  <a:gd name="T35" fmla="*/ 50 h 174"/>
                  <a:gd name="T36" fmla="*/ 182 w 182"/>
                  <a:gd name="T37" fmla="*/ 38 h 174"/>
                  <a:gd name="T38" fmla="*/ 181 w 182"/>
                  <a:gd name="T39" fmla="*/ 29 h 174"/>
                  <a:gd name="T40" fmla="*/ 175 w 182"/>
                  <a:gd name="T41" fmla="*/ 23 h 174"/>
                  <a:gd name="T42" fmla="*/ 161 w 182"/>
                  <a:gd name="T43" fmla="*/ 19 h 174"/>
                  <a:gd name="T44" fmla="*/ 152 w 182"/>
                  <a:gd name="T45" fmla="*/ 18 h 174"/>
                  <a:gd name="T46" fmla="*/ 137 w 182"/>
                  <a:gd name="T47" fmla="*/ 14 h 174"/>
                  <a:gd name="T48" fmla="*/ 120 w 182"/>
                  <a:gd name="T49" fmla="*/ 11 h 174"/>
                  <a:gd name="T50" fmla="*/ 102 w 182"/>
                  <a:gd name="T51" fmla="*/ 6 h 174"/>
                  <a:gd name="T52" fmla="*/ 84 w 182"/>
                  <a:gd name="T53" fmla="*/ 2 h 174"/>
                  <a:gd name="T54" fmla="*/ 68 w 182"/>
                  <a:gd name="T55" fmla="*/ 0 h 174"/>
                  <a:gd name="T56" fmla="*/ 55 w 182"/>
                  <a:gd name="T57" fmla="*/ 0 h 174"/>
                  <a:gd name="T58" fmla="*/ 47 w 182"/>
                  <a:gd name="T59" fmla="*/ 1 h 174"/>
                  <a:gd name="T60" fmla="*/ 37 w 182"/>
                  <a:gd name="T61" fmla="*/ 7 h 174"/>
                  <a:gd name="T62" fmla="*/ 29 w 182"/>
                  <a:gd name="T63" fmla="*/ 13 h 174"/>
                  <a:gd name="T64" fmla="*/ 20 w 182"/>
                  <a:gd name="T65" fmla="*/ 19 h 174"/>
                  <a:gd name="T66" fmla="*/ 13 w 182"/>
                  <a:gd name="T67" fmla="*/ 25 h 174"/>
                  <a:gd name="T68" fmla="*/ 8 w 182"/>
                  <a:gd name="T69" fmla="*/ 32 h 174"/>
                  <a:gd name="T70" fmla="*/ 3 w 182"/>
                  <a:gd name="T71" fmla="*/ 38 h 174"/>
                  <a:gd name="T72" fmla="*/ 1 w 182"/>
                  <a:gd name="T73" fmla="*/ 44 h 174"/>
                  <a:gd name="T74" fmla="*/ 1 w 182"/>
                  <a:gd name="T75" fmla="*/ 52 h 174"/>
                  <a:gd name="T76" fmla="*/ 0 w 182"/>
                  <a:gd name="T77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4">
                    <a:moveTo>
                      <a:pt x="0" y="142"/>
                    </a:moveTo>
                    <a:lnTo>
                      <a:pt x="1" y="154"/>
                    </a:lnTo>
                    <a:lnTo>
                      <a:pt x="4" y="165"/>
                    </a:lnTo>
                    <a:lnTo>
                      <a:pt x="10" y="171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0" y="172"/>
                    </a:lnTo>
                    <a:lnTo>
                      <a:pt x="113" y="172"/>
                    </a:lnTo>
                    <a:lnTo>
                      <a:pt x="135" y="172"/>
                    </a:lnTo>
                    <a:lnTo>
                      <a:pt x="152" y="172"/>
                    </a:lnTo>
                    <a:lnTo>
                      <a:pt x="163" y="172"/>
                    </a:lnTo>
                    <a:lnTo>
                      <a:pt x="173" y="171"/>
                    </a:lnTo>
                    <a:lnTo>
                      <a:pt x="179" y="165"/>
                    </a:lnTo>
                    <a:lnTo>
                      <a:pt x="182" y="157"/>
                    </a:lnTo>
                    <a:lnTo>
                      <a:pt x="182" y="146"/>
                    </a:lnTo>
                    <a:lnTo>
                      <a:pt x="182" y="50"/>
                    </a:lnTo>
                    <a:lnTo>
                      <a:pt x="182" y="38"/>
                    </a:lnTo>
                    <a:lnTo>
                      <a:pt x="181" y="29"/>
                    </a:lnTo>
                    <a:lnTo>
                      <a:pt x="175" y="23"/>
                    </a:lnTo>
                    <a:lnTo>
                      <a:pt x="161" y="19"/>
                    </a:lnTo>
                    <a:lnTo>
                      <a:pt x="152" y="18"/>
                    </a:lnTo>
                    <a:lnTo>
                      <a:pt x="137" y="14"/>
                    </a:lnTo>
                    <a:lnTo>
                      <a:pt x="120" y="11"/>
                    </a:lnTo>
                    <a:lnTo>
                      <a:pt x="102" y="6"/>
                    </a:lnTo>
                    <a:lnTo>
                      <a:pt x="84" y="2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7" y="1"/>
                    </a:lnTo>
                    <a:lnTo>
                      <a:pt x="37" y="7"/>
                    </a:lnTo>
                    <a:lnTo>
                      <a:pt x="29" y="13"/>
                    </a:lnTo>
                    <a:lnTo>
                      <a:pt x="20" y="19"/>
                    </a:lnTo>
                    <a:lnTo>
                      <a:pt x="13" y="25"/>
                    </a:lnTo>
                    <a:lnTo>
                      <a:pt x="8" y="32"/>
                    </a:lnTo>
                    <a:lnTo>
                      <a:pt x="3" y="38"/>
                    </a:lnTo>
                    <a:lnTo>
                      <a:pt x="1" y="44"/>
                    </a:lnTo>
                    <a:lnTo>
                      <a:pt x="1" y="5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445"/>
              <p:cNvSpPr>
                <a:spLocks/>
              </p:cNvSpPr>
              <p:nvPr/>
            </p:nvSpPr>
            <p:spPr bwMode="auto">
              <a:xfrm>
                <a:off x="2629" y="2691"/>
                <a:ext cx="9" cy="12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9 w 27"/>
                  <a:gd name="T5" fmla="*/ 24 h 38"/>
                  <a:gd name="T6" fmla="*/ 15 w 27"/>
                  <a:gd name="T7" fmla="*/ 21 h 38"/>
                  <a:gd name="T8" fmla="*/ 13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1 w 27"/>
                  <a:gd name="T15" fmla="*/ 14 h 38"/>
                  <a:gd name="T16" fmla="*/ 6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9" y="24"/>
                    </a:lnTo>
                    <a:lnTo>
                      <a:pt x="15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446"/>
              <p:cNvSpPr>
                <a:spLocks/>
              </p:cNvSpPr>
              <p:nvPr/>
            </p:nvSpPr>
            <p:spPr bwMode="auto">
              <a:xfrm>
                <a:off x="2638" y="2699"/>
                <a:ext cx="47" cy="4"/>
              </a:xfrm>
              <a:custGeom>
                <a:avLst/>
                <a:gdLst>
                  <a:gd name="T0" fmla="*/ 142 w 142"/>
                  <a:gd name="T1" fmla="*/ 0 h 14"/>
                  <a:gd name="T2" fmla="*/ 142 w 142"/>
                  <a:gd name="T3" fmla="*/ 0 h 14"/>
                  <a:gd name="T4" fmla="*/ 131 w 142"/>
                  <a:gd name="T5" fmla="*/ 0 h 14"/>
                  <a:gd name="T6" fmla="*/ 114 w 142"/>
                  <a:gd name="T7" fmla="*/ 0 h 14"/>
                  <a:gd name="T8" fmla="*/ 92 w 142"/>
                  <a:gd name="T9" fmla="*/ 0 h 14"/>
                  <a:gd name="T10" fmla="*/ 69 w 142"/>
                  <a:gd name="T11" fmla="*/ 0 h 14"/>
                  <a:gd name="T12" fmla="*/ 47 w 142"/>
                  <a:gd name="T13" fmla="*/ 2 h 14"/>
                  <a:gd name="T14" fmla="*/ 27 w 142"/>
                  <a:gd name="T15" fmla="*/ 2 h 14"/>
                  <a:gd name="T16" fmla="*/ 10 w 142"/>
                  <a:gd name="T17" fmla="*/ 2 h 14"/>
                  <a:gd name="T18" fmla="*/ 0 w 142"/>
                  <a:gd name="T19" fmla="*/ 2 h 14"/>
                  <a:gd name="T20" fmla="*/ 0 w 142"/>
                  <a:gd name="T21" fmla="*/ 14 h 14"/>
                  <a:gd name="T22" fmla="*/ 10 w 142"/>
                  <a:gd name="T23" fmla="*/ 14 h 14"/>
                  <a:gd name="T24" fmla="*/ 27 w 142"/>
                  <a:gd name="T25" fmla="*/ 14 h 14"/>
                  <a:gd name="T26" fmla="*/ 47 w 142"/>
                  <a:gd name="T27" fmla="*/ 14 h 14"/>
                  <a:gd name="T28" fmla="*/ 69 w 142"/>
                  <a:gd name="T29" fmla="*/ 12 h 14"/>
                  <a:gd name="T30" fmla="*/ 92 w 142"/>
                  <a:gd name="T31" fmla="*/ 12 h 14"/>
                  <a:gd name="T32" fmla="*/ 114 w 142"/>
                  <a:gd name="T33" fmla="*/ 12 h 14"/>
                  <a:gd name="T34" fmla="*/ 131 w 142"/>
                  <a:gd name="T35" fmla="*/ 12 h 14"/>
                  <a:gd name="T36" fmla="*/ 142 w 142"/>
                  <a:gd name="T37" fmla="*/ 12 h 14"/>
                  <a:gd name="T38" fmla="*/ 142 w 142"/>
                  <a:gd name="T39" fmla="*/ 12 h 14"/>
                  <a:gd name="T40" fmla="*/ 142 w 142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4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2"/>
                    </a:lnTo>
                    <a:lnTo>
                      <a:pt x="27" y="2"/>
                    </a:lnTo>
                    <a:lnTo>
                      <a:pt x="10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27" y="14"/>
                    </a:lnTo>
                    <a:lnTo>
                      <a:pt x="47" y="14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447"/>
              <p:cNvSpPr>
                <a:spLocks/>
              </p:cNvSpPr>
              <p:nvPr/>
            </p:nvSpPr>
            <p:spPr bwMode="auto">
              <a:xfrm>
                <a:off x="2685" y="2692"/>
                <a:ext cx="8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10 h 32"/>
                  <a:gd name="T6" fmla="*/ 12 w 25"/>
                  <a:gd name="T7" fmla="*/ 16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448"/>
              <p:cNvSpPr>
                <a:spLocks/>
              </p:cNvSpPr>
              <p:nvPr/>
            </p:nvSpPr>
            <p:spPr bwMode="auto">
              <a:xfrm>
                <a:off x="2689" y="266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449"/>
              <p:cNvSpPr>
                <a:spLocks/>
              </p:cNvSpPr>
              <p:nvPr/>
            </p:nvSpPr>
            <p:spPr bwMode="auto">
              <a:xfrm>
                <a:off x="2684" y="2648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450"/>
              <p:cNvSpPr>
                <a:spLocks/>
              </p:cNvSpPr>
              <p:nvPr/>
            </p:nvSpPr>
            <p:spPr bwMode="auto">
              <a:xfrm>
                <a:off x="2645" y="2641"/>
                <a:ext cx="39" cy="11"/>
              </a:xfrm>
              <a:custGeom>
                <a:avLst/>
                <a:gdLst>
                  <a:gd name="T0" fmla="*/ 7 w 118"/>
                  <a:gd name="T1" fmla="*/ 12 h 31"/>
                  <a:gd name="T2" fmla="*/ 7 w 118"/>
                  <a:gd name="T3" fmla="*/ 12 h 31"/>
                  <a:gd name="T4" fmla="*/ 12 w 118"/>
                  <a:gd name="T5" fmla="*/ 12 h 31"/>
                  <a:gd name="T6" fmla="*/ 25 w 118"/>
                  <a:gd name="T7" fmla="*/ 12 h 31"/>
                  <a:gd name="T8" fmla="*/ 40 w 118"/>
                  <a:gd name="T9" fmla="*/ 14 h 31"/>
                  <a:gd name="T10" fmla="*/ 58 w 118"/>
                  <a:gd name="T11" fmla="*/ 18 h 31"/>
                  <a:gd name="T12" fmla="*/ 76 w 118"/>
                  <a:gd name="T13" fmla="*/ 23 h 31"/>
                  <a:gd name="T14" fmla="*/ 93 w 118"/>
                  <a:gd name="T15" fmla="*/ 26 h 31"/>
                  <a:gd name="T16" fmla="*/ 108 w 118"/>
                  <a:gd name="T17" fmla="*/ 30 h 31"/>
                  <a:gd name="T18" fmla="*/ 118 w 118"/>
                  <a:gd name="T19" fmla="*/ 31 h 31"/>
                  <a:gd name="T20" fmla="*/ 118 w 118"/>
                  <a:gd name="T21" fmla="*/ 19 h 31"/>
                  <a:gd name="T22" fmla="*/ 110 w 118"/>
                  <a:gd name="T23" fmla="*/ 18 h 31"/>
                  <a:gd name="T24" fmla="*/ 95 w 118"/>
                  <a:gd name="T25" fmla="*/ 14 h 31"/>
                  <a:gd name="T26" fmla="*/ 79 w 118"/>
                  <a:gd name="T27" fmla="*/ 11 h 31"/>
                  <a:gd name="T28" fmla="*/ 60 w 118"/>
                  <a:gd name="T29" fmla="*/ 6 h 31"/>
                  <a:gd name="T30" fmla="*/ 42 w 118"/>
                  <a:gd name="T31" fmla="*/ 2 h 31"/>
                  <a:gd name="T32" fmla="*/ 25 w 118"/>
                  <a:gd name="T33" fmla="*/ 0 h 31"/>
                  <a:gd name="T34" fmla="*/ 12 w 118"/>
                  <a:gd name="T35" fmla="*/ 0 h 31"/>
                  <a:gd name="T36" fmla="*/ 0 w 118"/>
                  <a:gd name="T37" fmla="*/ 2 h 31"/>
                  <a:gd name="T38" fmla="*/ 0 w 118"/>
                  <a:gd name="T39" fmla="*/ 2 h 31"/>
                  <a:gd name="T40" fmla="*/ 7 w 118"/>
                  <a:gd name="T4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1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40" y="14"/>
                    </a:lnTo>
                    <a:lnTo>
                      <a:pt x="58" y="18"/>
                    </a:lnTo>
                    <a:lnTo>
                      <a:pt x="76" y="23"/>
                    </a:lnTo>
                    <a:lnTo>
                      <a:pt x="93" y="26"/>
                    </a:lnTo>
                    <a:lnTo>
                      <a:pt x="108" y="30"/>
                    </a:lnTo>
                    <a:lnTo>
                      <a:pt x="118" y="31"/>
                    </a:lnTo>
                    <a:lnTo>
                      <a:pt x="118" y="19"/>
                    </a:lnTo>
                    <a:lnTo>
                      <a:pt x="110" y="18"/>
                    </a:lnTo>
                    <a:lnTo>
                      <a:pt x="95" y="14"/>
                    </a:lnTo>
                    <a:lnTo>
                      <a:pt x="79" y="11"/>
                    </a:lnTo>
                    <a:lnTo>
                      <a:pt x="60" y="6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451"/>
              <p:cNvSpPr>
                <a:spLocks/>
              </p:cNvSpPr>
              <p:nvPr/>
            </p:nvSpPr>
            <p:spPr bwMode="auto">
              <a:xfrm>
                <a:off x="2629" y="2642"/>
                <a:ext cx="18" cy="19"/>
              </a:xfrm>
              <a:custGeom>
                <a:avLst/>
                <a:gdLst>
                  <a:gd name="T0" fmla="*/ 12 w 55"/>
                  <a:gd name="T1" fmla="*/ 56 h 56"/>
                  <a:gd name="T2" fmla="*/ 12 w 55"/>
                  <a:gd name="T3" fmla="*/ 56 h 56"/>
                  <a:gd name="T4" fmla="*/ 12 w 55"/>
                  <a:gd name="T5" fmla="*/ 50 h 56"/>
                  <a:gd name="T6" fmla="*/ 13 w 55"/>
                  <a:gd name="T7" fmla="*/ 46 h 56"/>
                  <a:gd name="T8" fmla="*/ 18 w 55"/>
                  <a:gd name="T9" fmla="*/ 40 h 56"/>
                  <a:gd name="T10" fmla="*/ 23 w 55"/>
                  <a:gd name="T11" fmla="*/ 33 h 56"/>
                  <a:gd name="T12" fmla="*/ 29 w 55"/>
                  <a:gd name="T13" fmla="*/ 28 h 56"/>
                  <a:gd name="T14" fmla="*/ 37 w 55"/>
                  <a:gd name="T15" fmla="*/ 22 h 56"/>
                  <a:gd name="T16" fmla="*/ 46 w 55"/>
                  <a:gd name="T17" fmla="*/ 16 h 56"/>
                  <a:gd name="T18" fmla="*/ 55 w 55"/>
                  <a:gd name="T19" fmla="*/ 10 h 56"/>
                  <a:gd name="T20" fmla="*/ 48 w 55"/>
                  <a:gd name="T21" fmla="*/ 0 h 56"/>
                  <a:gd name="T22" fmla="*/ 38 w 55"/>
                  <a:gd name="T23" fmla="*/ 6 h 56"/>
                  <a:gd name="T24" fmla="*/ 30 w 55"/>
                  <a:gd name="T25" fmla="*/ 12 h 56"/>
                  <a:gd name="T26" fmla="*/ 21 w 55"/>
                  <a:gd name="T27" fmla="*/ 18 h 56"/>
                  <a:gd name="T28" fmla="*/ 13 w 55"/>
                  <a:gd name="T29" fmla="*/ 25 h 56"/>
                  <a:gd name="T30" fmla="*/ 8 w 55"/>
                  <a:gd name="T31" fmla="*/ 33 h 56"/>
                  <a:gd name="T32" fmla="*/ 3 w 55"/>
                  <a:gd name="T33" fmla="*/ 39 h 56"/>
                  <a:gd name="T34" fmla="*/ 0 w 55"/>
                  <a:gd name="T35" fmla="*/ 47 h 56"/>
                  <a:gd name="T36" fmla="*/ 0 w 55"/>
                  <a:gd name="T37" fmla="*/ 56 h 56"/>
                  <a:gd name="T38" fmla="*/ 0 w 55"/>
                  <a:gd name="T39" fmla="*/ 56 h 56"/>
                  <a:gd name="T40" fmla="*/ 12 w 55"/>
                  <a:gd name="T41" fmla="*/ 56 h 56"/>
                  <a:gd name="T42" fmla="*/ 12 w 55"/>
                  <a:gd name="T43" fmla="*/ 56 h 56"/>
                  <a:gd name="T44" fmla="*/ 12 w 5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3" y="46"/>
                    </a:lnTo>
                    <a:lnTo>
                      <a:pt x="18" y="40"/>
                    </a:lnTo>
                    <a:lnTo>
                      <a:pt x="23" y="33"/>
                    </a:lnTo>
                    <a:lnTo>
                      <a:pt x="29" y="28"/>
                    </a:lnTo>
                    <a:lnTo>
                      <a:pt x="37" y="22"/>
                    </a:lnTo>
                    <a:lnTo>
                      <a:pt x="46" y="16"/>
                    </a:lnTo>
                    <a:lnTo>
                      <a:pt x="55" y="10"/>
                    </a:lnTo>
                    <a:lnTo>
                      <a:pt x="48" y="0"/>
                    </a:lnTo>
                    <a:lnTo>
                      <a:pt x="38" y="6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3" y="25"/>
                    </a:lnTo>
                    <a:lnTo>
                      <a:pt x="8" y="33"/>
                    </a:lnTo>
                    <a:lnTo>
                      <a:pt x="3" y="39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452"/>
              <p:cNvSpPr>
                <a:spLocks/>
              </p:cNvSpPr>
              <p:nvPr/>
            </p:nvSpPr>
            <p:spPr bwMode="auto">
              <a:xfrm>
                <a:off x="2629" y="2661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453"/>
              <p:cNvSpPr>
                <a:spLocks/>
              </p:cNvSpPr>
              <p:nvPr/>
            </p:nvSpPr>
            <p:spPr bwMode="auto">
              <a:xfrm>
                <a:off x="2640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8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9 w 148"/>
                  <a:gd name="T61" fmla="*/ 3 h 134"/>
                  <a:gd name="T62" fmla="*/ 3 w 148"/>
                  <a:gd name="T63" fmla="*/ 9 h 134"/>
                  <a:gd name="T64" fmla="*/ 1 w 148"/>
                  <a:gd name="T65" fmla="*/ 18 h 134"/>
                  <a:gd name="T66" fmla="*/ 1 w 148"/>
                  <a:gd name="T67" fmla="*/ 29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8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454"/>
              <p:cNvSpPr>
                <a:spLocks/>
              </p:cNvSpPr>
              <p:nvPr/>
            </p:nvSpPr>
            <p:spPr bwMode="auto">
              <a:xfrm>
                <a:off x="2640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8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9 w 148"/>
                  <a:gd name="T73" fmla="*/ 3 h 134"/>
                  <a:gd name="T74" fmla="*/ 3 w 148"/>
                  <a:gd name="T75" fmla="*/ 9 h 134"/>
                  <a:gd name="T76" fmla="*/ 1 w 148"/>
                  <a:gd name="T77" fmla="*/ 18 h 134"/>
                  <a:gd name="T78" fmla="*/ 1 w 148"/>
                  <a:gd name="T79" fmla="*/ 29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8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455"/>
              <p:cNvSpPr>
                <a:spLocks/>
              </p:cNvSpPr>
              <p:nvPr/>
            </p:nvSpPr>
            <p:spPr bwMode="auto">
              <a:xfrm>
                <a:off x="2699" y="2642"/>
                <a:ext cx="60" cy="58"/>
              </a:xfrm>
              <a:custGeom>
                <a:avLst/>
                <a:gdLst>
                  <a:gd name="T0" fmla="*/ 0 w 182"/>
                  <a:gd name="T1" fmla="*/ 145 h 175"/>
                  <a:gd name="T2" fmla="*/ 1 w 182"/>
                  <a:gd name="T3" fmla="*/ 157 h 175"/>
                  <a:gd name="T4" fmla="*/ 3 w 182"/>
                  <a:gd name="T5" fmla="*/ 167 h 175"/>
                  <a:gd name="T6" fmla="*/ 9 w 182"/>
                  <a:gd name="T7" fmla="*/ 173 h 175"/>
                  <a:gd name="T8" fmla="*/ 20 w 182"/>
                  <a:gd name="T9" fmla="*/ 175 h 175"/>
                  <a:gd name="T10" fmla="*/ 31 w 182"/>
                  <a:gd name="T11" fmla="*/ 175 h 175"/>
                  <a:gd name="T12" fmla="*/ 47 w 182"/>
                  <a:gd name="T13" fmla="*/ 175 h 175"/>
                  <a:gd name="T14" fmla="*/ 67 w 182"/>
                  <a:gd name="T15" fmla="*/ 175 h 175"/>
                  <a:gd name="T16" fmla="*/ 90 w 182"/>
                  <a:gd name="T17" fmla="*/ 175 h 175"/>
                  <a:gd name="T18" fmla="*/ 112 w 182"/>
                  <a:gd name="T19" fmla="*/ 175 h 175"/>
                  <a:gd name="T20" fmla="*/ 134 w 182"/>
                  <a:gd name="T21" fmla="*/ 175 h 175"/>
                  <a:gd name="T22" fmla="*/ 151 w 182"/>
                  <a:gd name="T23" fmla="*/ 175 h 175"/>
                  <a:gd name="T24" fmla="*/ 161 w 182"/>
                  <a:gd name="T25" fmla="*/ 175 h 175"/>
                  <a:gd name="T26" fmla="*/ 172 w 182"/>
                  <a:gd name="T27" fmla="*/ 173 h 175"/>
                  <a:gd name="T28" fmla="*/ 178 w 182"/>
                  <a:gd name="T29" fmla="*/ 168 h 175"/>
                  <a:gd name="T30" fmla="*/ 181 w 182"/>
                  <a:gd name="T31" fmla="*/ 160 h 175"/>
                  <a:gd name="T32" fmla="*/ 181 w 182"/>
                  <a:gd name="T33" fmla="*/ 147 h 175"/>
                  <a:gd name="T34" fmla="*/ 182 w 182"/>
                  <a:gd name="T35" fmla="*/ 53 h 175"/>
                  <a:gd name="T36" fmla="*/ 181 w 182"/>
                  <a:gd name="T37" fmla="*/ 41 h 175"/>
                  <a:gd name="T38" fmla="*/ 180 w 182"/>
                  <a:gd name="T39" fmla="*/ 32 h 175"/>
                  <a:gd name="T40" fmla="*/ 174 w 182"/>
                  <a:gd name="T41" fmla="*/ 24 h 175"/>
                  <a:gd name="T42" fmla="*/ 161 w 182"/>
                  <a:gd name="T43" fmla="*/ 22 h 175"/>
                  <a:gd name="T44" fmla="*/ 151 w 182"/>
                  <a:gd name="T45" fmla="*/ 21 h 175"/>
                  <a:gd name="T46" fmla="*/ 136 w 182"/>
                  <a:gd name="T47" fmla="*/ 17 h 175"/>
                  <a:gd name="T48" fmla="*/ 117 w 182"/>
                  <a:gd name="T49" fmla="*/ 12 h 175"/>
                  <a:gd name="T50" fmla="*/ 97 w 182"/>
                  <a:gd name="T51" fmla="*/ 7 h 175"/>
                  <a:gd name="T52" fmla="*/ 78 w 182"/>
                  <a:gd name="T53" fmla="*/ 4 h 175"/>
                  <a:gd name="T54" fmla="*/ 61 w 182"/>
                  <a:gd name="T55" fmla="*/ 1 h 175"/>
                  <a:gd name="T56" fmla="*/ 48 w 182"/>
                  <a:gd name="T57" fmla="*/ 0 h 175"/>
                  <a:gd name="T58" fmla="*/ 40 w 182"/>
                  <a:gd name="T59" fmla="*/ 3 h 175"/>
                  <a:gd name="T60" fmla="*/ 31 w 182"/>
                  <a:gd name="T61" fmla="*/ 10 h 175"/>
                  <a:gd name="T62" fmla="*/ 23 w 182"/>
                  <a:gd name="T63" fmla="*/ 16 h 175"/>
                  <a:gd name="T64" fmla="*/ 15 w 182"/>
                  <a:gd name="T65" fmla="*/ 22 h 175"/>
                  <a:gd name="T66" fmla="*/ 11 w 182"/>
                  <a:gd name="T67" fmla="*/ 28 h 175"/>
                  <a:gd name="T68" fmla="*/ 6 w 182"/>
                  <a:gd name="T69" fmla="*/ 35 h 175"/>
                  <a:gd name="T70" fmla="*/ 2 w 182"/>
                  <a:gd name="T71" fmla="*/ 41 h 175"/>
                  <a:gd name="T72" fmla="*/ 1 w 182"/>
                  <a:gd name="T73" fmla="*/ 47 h 175"/>
                  <a:gd name="T74" fmla="*/ 0 w 182"/>
                  <a:gd name="T75" fmla="*/ 53 h 175"/>
                  <a:gd name="T76" fmla="*/ 0 w 182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3" y="167"/>
                    </a:lnTo>
                    <a:lnTo>
                      <a:pt x="9" y="173"/>
                    </a:lnTo>
                    <a:lnTo>
                      <a:pt x="20" y="175"/>
                    </a:lnTo>
                    <a:lnTo>
                      <a:pt x="31" y="175"/>
                    </a:lnTo>
                    <a:lnTo>
                      <a:pt x="47" y="175"/>
                    </a:lnTo>
                    <a:lnTo>
                      <a:pt x="67" y="175"/>
                    </a:lnTo>
                    <a:lnTo>
                      <a:pt x="90" y="175"/>
                    </a:lnTo>
                    <a:lnTo>
                      <a:pt x="112" y="175"/>
                    </a:lnTo>
                    <a:lnTo>
                      <a:pt x="134" y="175"/>
                    </a:lnTo>
                    <a:lnTo>
                      <a:pt x="151" y="175"/>
                    </a:lnTo>
                    <a:lnTo>
                      <a:pt x="161" y="175"/>
                    </a:lnTo>
                    <a:lnTo>
                      <a:pt x="172" y="173"/>
                    </a:lnTo>
                    <a:lnTo>
                      <a:pt x="178" y="168"/>
                    </a:lnTo>
                    <a:lnTo>
                      <a:pt x="181" y="160"/>
                    </a:lnTo>
                    <a:lnTo>
                      <a:pt x="181" y="147"/>
                    </a:lnTo>
                    <a:lnTo>
                      <a:pt x="182" y="53"/>
                    </a:lnTo>
                    <a:lnTo>
                      <a:pt x="181" y="41"/>
                    </a:lnTo>
                    <a:lnTo>
                      <a:pt x="180" y="32"/>
                    </a:lnTo>
                    <a:lnTo>
                      <a:pt x="174" y="24"/>
                    </a:lnTo>
                    <a:lnTo>
                      <a:pt x="161" y="22"/>
                    </a:lnTo>
                    <a:lnTo>
                      <a:pt x="151" y="21"/>
                    </a:lnTo>
                    <a:lnTo>
                      <a:pt x="136" y="17"/>
                    </a:lnTo>
                    <a:lnTo>
                      <a:pt x="117" y="12"/>
                    </a:lnTo>
                    <a:lnTo>
                      <a:pt x="97" y="7"/>
                    </a:lnTo>
                    <a:lnTo>
                      <a:pt x="78" y="4"/>
                    </a:lnTo>
                    <a:lnTo>
                      <a:pt x="61" y="1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1" y="10"/>
                    </a:lnTo>
                    <a:lnTo>
                      <a:pt x="23" y="16"/>
                    </a:lnTo>
                    <a:lnTo>
                      <a:pt x="15" y="22"/>
                    </a:lnTo>
                    <a:lnTo>
                      <a:pt x="11" y="28"/>
                    </a:lnTo>
                    <a:lnTo>
                      <a:pt x="6" y="35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456"/>
              <p:cNvSpPr>
                <a:spLocks/>
              </p:cNvSpPr>
              <p:nvPr/>
            </p:nvSpPr>
            <p:spPr bwMode="auto">
              <a:xfrm>
                <a:off x="2697" y="2690"/>
                <a:ext cx="8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4 w 26"/>
                  <a:gd name="T17" fmla="*/ 24 h 36"/>
                  <a:gd name="T18" fmla="*/ 13 w 26"/>
                  <a:gd name="T19" fmla="*/ 33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457"/>
              <p:cNvSpPr>
                <a:spLocks/>
              </p:cNvSpPr>
              <p:nvPr/>
            </p:nvSpPr>
            <p:spPr bwMode="auto">
              <a:xfrm>
                <a:off x="2705" y="2698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1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1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458"/>
              <p:cNvSpPr>
                <a:spLocks/>
              </p:cNvSpPr>
              <p:nvPr/>
            </p:nvSpPr>
            <p:spPr bwMode="auto">
              <a:xfrm>
                <a:off x="2752" y="2691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3 w 26"/>
                  <a:gd name="T7" fmla="*/ 17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2 h 34"/>
                  <a:gd name="T16" fmla="*/ 22 w 26"/>
                  <a:gd name="T17" fmla="*/ 25 h 34"/>
                  <a:gd name="T18" fmla="*/ 26 w 26"/>
                  <a:gd name="T19" fmla="*/ 14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5"/>
                    </a:lnTo>
                    <a:lnTo>
                      <a:pt x="26" y="1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459"/>
              <p:cNvSpPr>
                <a:spLocks/>
              </p:cNvSpPr>
              <p:nvPr/>
            </p:nvSpPr>
            <p:spPr bwMode="auto">
              <a:xfrm>
                <a:off x="2757" y="2660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460"/>
              <p:cNvSpPr>
                <a:spLocks/>
              </p:cNvSpPr>
              <p:nvPr/>
            </p:nvSpPr>
            <p:spPr bwMode="auto">
              <a:xfrm>
                <a:off x="2752" y="264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3 h 37"/>
                  <a:gd name="T6" fmla="*/ 13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5 w 27"/>
                  <a:gd name="T17" fmla="*/ 13 h 37"/>
                  <a:gd name="T18" fmla="*/ 15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461"/>
              <p:cNvSpPr>
                <a:spLocks/>
              </p:cNvSpPr>
              <p:nvPr/>
            </p:nvSpPr>
            <p:spPr bwMode="auto">
              <a:xfrm>
                <a:off x="2711" y="2640"/>
                <a:ext cx="41" cy="11"/>
              </a:xfrm>
              <a:custGeom>
                <a:avLst/>
                <a:gdLst>
                  <a:gd name="T0" fmla="*/ 7 w 125"/>
                  <a:gd name="T1" fmla="*/ 13 h 34"/>
                  <a:gd name="T2" fmla="*/ 7 w 125"/>
                  <a:gd name="T3" fmla="*/ 13 h 34"/>
                  <a:gd name="T4" fmla="*/ 12 w 125"/>
                  <a:gd name="T5" fmla="*/ 12 h 34"/>
                  <a:gd name="T6" fmla="*/ 24 w 125"/>
                  <a:gd name="T7" fmla="*/ 13 h 34"/>
                  <a:gd name="T8" fmla="*/ 41 w 125"/>
                  <a:gd name="T9" fmla="*/ 16 h 34"/>
                  <a:gd name="T10" fmla="*/ 60 w 125"/>
                  <a:gd name="T11" fmla="*/ 19 h 34"/>
                  <a:gd name="T12" fmla="*/ 80 w 125"/>
                  <a:gd name="T13" fmla="*/ 24 h 34"/>
                  <a:gd name="T14" fmla="*/ 99 w 125"/>
                  <a:gd name="T15" fmla="*/ 29 h 34"/>
                  <a:gd name="T16" fmla="*/ 113 w 125"/>
                  <a:gd name="T17" fmla="*/ 33 h 34"/>
                  <a:gd name="T18" fmla="*/ 125 w 125"/>
                  <a:gd name="T19" fmla="*/ 34 h 34"/>
                  <a:gd name="T20" fmla="*/ 125 w 125"/>
                  <a:gd name="T21" fmla="*/ 22 h 34"/>
                  <a:gd name="T22" fmla="*/ 116 w 125"/>
                  <a:gd name="T23" fmla="*/ 21 h 34"/>
                  <a:gd name="T24" fmla="*/ 101 w 125"/>
                  <a:gd name="T25" fmla="*/ 17 h 34"/>
                  <a:gd name="T26" fmla="*/ 82 w 125"/>
                  <a:gd name="T27" fmla="*/ 12 h 34"/>
                  <a:gd name="T28" fmla="*/ 63 w 125"/>
                  <a:gd name="T29" fmla="*/ 7 h 34"/>
                  <a:gd name="T30" fmla="*/ 43 w 125"/>
                  <a:gd name="T31" fmla="*/ 4 h 34"/>
                  <a:gd name="T32" fmla="*/ 26 w 125"/>
                  <a:gd name="T33" fmla="*/ 1 h 34"/>
                  <a:gd name="T34" fmla="*/ 12 w 125"/>
                  <a:gd name="T35" fmla="*/ 0 h 34"/>
                  <a:gd name="T36" fmla="*/ 0 w 125"/>
                  <a:gd name="T37" fmla="*/ 4 h 34"/>
                  <a:gd name="T38" fmla="*/ 0 w 125"/>
                  <a:gd name="T39" fmla="*/ 4 h 34"/>
                  <a:gd name="T40" fmla="*/ 7 w 125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4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1" y="16"/>
                    </a:lnTo>
                    <a:lnTo>
                      <a:pt x="60" y="19"/>
                    </a:lnTo>
                    <a:lnTo>
                      <a:pt x="80" y="24"/>
                    </a:lnTo>
                    <a:lnTo>
                      <a:pt x="99" y="29"/>
                    </a:lnTo>
                    <a:lnTo>
                      <a:pt x="113" y="33"/>
                    </a:lnTo>
                    <a:lnTo>
                      <a:pt x="125" y="34"/>
                    </a:lnTo>
                    <a:lnTo>
                      <a:pt x="125" y="22"/>
                    </a:lnTo>
                    <a:lnTo>
                      <a:pt x="116" y="21"/>
                    </a:lnTo>
                    <a:lnTo>
                      <a:pt x="101" y="17"/>
                    </a:lnTo>
                    <a:lnTo>
                      <a:pt x="82" y="12"/>
                    </a:lnTo>
                    <a:lnTo>
                      <a:pt x="63" y="7"/>
                    </a:lnTo>
                    <a:lnTo>
                      <a:pt x="43" y="4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462"/>
              <p:cNvSpPr>
                <a:spLocks/>
              </p:cNvSpPr>
              <p:nvPr/>
            </p:nvSpPr>
            <p:spPr bwMode="auto">
              <a:xfrm>
                <a:off x="2697" y="2641"/>
                <a:ext cx="16" cy="19"/>
              </a:xfrm>
              <a:custGeom>
                <a:avLst/>
                <a:gdLst>
                  <a:gd name="T0" fmla="*/ 12 w 49"/>
                  <a:gd name="T1" fmla="*/ 55 h 55"/>
                  <a:gd name="T2" fmla="*/ 12 w 49"/>
                  <a:gd name="T3" fmla="*/ 55 h 55"/>
                  <a:gd name="T4" fmla="*/ 13 w 49"/>
                  <a:gd name="T5" fmla="*/ 50 h 55"/>
                  <a:gd name="T6" fmla="*/ 14 w 49"/>
                  <a:gd name="T7" fmla="*/ 46 h 55"/>
                  <a:gd name="T8" fmla="*/ 17 w 49"/>
                  <a:gd name="T9" fmla="*/ 41 h 55"/>
                  <a:gd name="T10" fmla="*/ 21 w 49"/>
                  <a:gd name="T11" fmla="*/ 34 h 55"/>
                  <a:gd name="T12" fmla="*/ 26 w 49"/>
                  <a:gd name="T13" fmla="*/ 29 h 55"/>
                  <a:gd name="T14" fmla="*/ 32 w 49"/>
                  <a:gd name="T15" fmla="*/ 23 h 55"/>
                  <a:gd name="T16" fmla="*/ 41 w 49"/>
                  <a:gd name="T17" fmla="*/ 17 h 55"/>
                  <a:gd name="T18" fmla="*/ 49 w 49"/>
                  <a:gd name="T19" fmla="*/ 9 h 55"/>
                  <a:gd name="T20" fmla="*/ 42 w 49"/>
                  <a:gd name="T21" fmla="*/ 0 h 55"/>
                  <a:gd name="T22" fmla="*/ 33 w 49"/>
                  <a:gd name="T23" fmla="*/ 7 h 55"/>
                  <a:gd name="T24" fmla="*/ 25 w 49"/>
                  <a:gd name="T25" fmla="*/ 13 h 55"/>
                  <a:gd name="T26" fmla="*/ 17 w 49"/>
                  <a:gd name="T27" fmla="*/ 19 h 55"/>
                  <a:gd name="T28" fmla="*/ 12 w 49"/>
                  <a:gd name="T29" fmla="*/ 26 h 55"/>
                  <a:gd name="T30" fmla="*/ 7 w 49"/>
                  <a:gd name="T31" fmla="*/ 34 h 55"/>
                  <a:gd name="T32" fmla="*/ 2 w 49"/>
                  <a:gd name="T33" fmla="*/ 41 h 55"/>
                  <a:gd name="T34" fmla="*/ 1 w 49"/>
                  <a:gd name="T35" fmla="*/ 48 h 55"/>
                  <a:gd name="T36" fmla="*/ 0 w 49"/>
                  <a:gd name="T37" fmla="*/ 55 h 55"/>
                  <a:gd name="T38" fmla="*/ 0 w 49"/>
                  <a:gd name="T39" fmla="*/ 55 h 55"/>
                  <a:gd name="T40" fmla="*/ 12 w 49"/>
                  <a:gd name="T4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6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26" y="29"/>
                    </a:lnTo>
                    <a:lnTo>
                      <a:pt x="32" y="23"/>
                    </a:lnTo>
                    <a:lnTo>
                      <a:pt x="41" y="17"/>
                    </a:lnTo>
                    <a:lnTo>
                      <a:pt x="49" y="9"/>
                    </a:lnTo>
                    <a:lnTo>
                      <a:pt x="42" y="0"/>
                    </a:lnTo>
                    <a:lnTo>
                      <a:pt x="33" y="7"/>
                    </a:lnTo>
                    <a:lnTo>
                      <a:pt x="25" y="13"/>
                    </a:lnTo>
                    <a:lnTo>
                      <a:pt x="17" y="19"/>
                    </a:lnTo>
                    <a:lnTo>
                      <a:pt x="12" y="26"/>
                    </a:lnTo>
                    <a:lnTo>
                      <a:pt x="7" y="34"/>
                    </a:lnTo>
                    <a:lnTo>
                      <a:pt x="2" y="41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463"/>
              <p:cNvSpPr>
                <a:spLocks/>
              </p:cNvSpPr>
              <p:nvPr/>
            </p:nvSpPr>
            <p:spPr bwMode="auto">
              <a:xfrm>
                <a:off x="2697" y="2660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464"/>
              <p:cNvSpPr>
                <a:spLocks/>
              </p:cNvSpPr>
              <p:nvPr/>
            </p:nvSpPr>
            <p:spPr bwMode="auto">
              <a:xfrm>
                <a:off x="2708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39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09 h 134"/>
                  <a:gd name="T34" fmla="*/ 148 w 148"/>
                  <a:gd name="T35" fmla="*/ 27 h 134"/>
                  <a:gd name="T36" fmla="*/ 147 w 148"/>
                  <a:gd name="T37" fmla="*/ 16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6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465"/>
              <p:cNvSpPr>
                <a:spLocks/>
              </p:cNvSpPr>
              <p:nvPr/>
            </p:nvSpPr>
            <p:spPr bwMode="auto">
              <a:xfrm>
                <a:off x="2708" y="264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39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6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6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466"/>
              <p:cNvSpPr>
                <a:spLocks/>
              </p:cNvSpPr>
              <p:nvPr/>
            </p:nvSpPr>
            <p:spPr bwMode="auto">
              <a:xfrm>
                <a:off x="2766" y="2643"/>
                <a:ext cx="62" cy="57"/>
              </a:xfrm>
              <a:custGeom>
                <a:avLst/>
                <a:gdLst>
                  <a:gd name="T0" fmla="*/ 0 w 186"/>
                  <a:gd name="T1" fmla="*/ 140 h 171"/>
                  <a:gd name="T2" fmla="*/ 1 w 186"/>
                  <a:gd name="T3" fmla="*/ 152 h 171"/>
                  <a:gd name="T4" fmla="*/ 4 w 186"/>
                  <a:gd name="T5" fmla="*/ 163 h 171"/>
                  <a:gd name="T6" fmla="*/ 10 w 186"/>
                  <a:gd name="T7" fmla="*/ 169 h 171"/>
                  <a:gd name="T8" fmla="*/ 21 w 186"/>
                  <a:gd name="T9" fmla="*/ 171 h 171"/>
                  <a:gd name="T10" fmla="*/ 31 w 186"/>
                  <a:gd name="T11" fmla="*/ 171 h 171"/>
                  <a:gd name="T12" fmla="*/ 48 w 186"/>
                  <a:gd name="T13" fmla="*/ 171 h 171"/>
                  <a:gd name="T14" fmla="*/ 68 w 186"/>
                  <a:gd name="T15" fmla="*/ 171 h 171"/>
                  <a:gd name="T16" fmla="*/ 93 w 186"/>
                  <a:gd name="T17" fmla="*/ 170 h 171"/>
                  <a:gd name="T18" fmla="*/ 115 w 186"/>
                  <a:gd name="T19" fmla="*/ 170 h 171"/>
                  <a:gd name="T20" fmla="*/ 137 w 186"/>
                  <a:gd name="T21" fmla="*/ 170 h 171"/>
                  <a:gd name="T22" fmla="*/ 154 w 186"/>
                  <a:gd name="T23" fmla="*/ 170 h 171"/>
                  <a:gd name="T24" fmla="*/ 166 w 186"/>
                  <a:gd name="T25" fmla="*/ 170 h 171"/>
                  <a:gd name="T26" fmla="*/ 177 w 186"/>
                  <a:gd name="T27" fmla="*/ 169 h 171"/>
                  <a:gd name="T28" fmla="*/ 183 w 186"/>
                  <a:gd name="T29" fmla="*/ 163 h 171"/>
                  <a:gd name="T30" fmla="*/ 184 w 186"/>
                  <a:gd name="T31" fmla="*/ 154 h 171"/>
                  <a:gd name="T32" fmla="*/ 184 w 186"/>
                  <a:gd name="T33" fmla="*/ 143 h 171"/>
                  <a:gd name="T34" fmla="*/ 186 w 186"/>
                  <a:gd name="T35" fmla="*/ 48 h 171"/>
                  <a:gd name="T36" fmla="*/ 186 w 186"/>
                  <a:gd name="T37" fmla="*/ 36 h 171"/>
                  <a:gd name="T38" fmla="*/ 183 w 186"/>
                  <a:gd name="T39" fmla="*/ 26 h 171"/>
                  <a:gd name="T40" fmla="*/ 177 w 186"/>
                  <a:gd name="T41" fmla="*/ 20 h 171"/>
                  <a:gd name="T42" fmla="*/ 165 w 186"/>
                  <a:gd name="T43" fmla="*/ 16 h 171"/>
                  <a:gd name="T44" fmla="*/ 154 w 186"/>
                  <a:gd name="T45" fmla="*/ 15 h 171"/>
                  <a:gd name="T46" fmla="*/ 138 w 186"/>
                  <a:gd name="T47" fmla="*/ 13 h 171"/>
                  <a:gd name="T48" fmla="*/ 120 w 186"/>
                  <a:gd name="T49" fmla="*/ 9 h 171"/>
                  <a:gd name="T50" fmla="*/ 101 w 186"/>
                  <a:gd name="T51" fmla="*/ 6 h 171"/>
                  <a:gd name="T52" fmla="*/ 80 w 186"/>
                  <a:gd name="T53" fmla="*/ 2 h 171"/>
                  <a:gd name="T54" fmla="*/ 64 w 186"/>
                  <a:gd name="T55" fmla="*/ 0 h 171"/>
                  <a:gd name="T56" fmla="*/ 49 w 186"/>
                  <a:gd name="T57" fmla="*/ 0 h 171"/>
                  <a:gd name="T58" fmla="*/ 41 w 186"/>
                  <a:gd name="T59" fmla="*/ 2 h 171"/>
                  <a:gd name="T60" fmla="*/ 32 w 186"/>
                  <a:gd name="T61" fmla="*/ 8 h 171"/>
                  <a:gd name="T62" fmla="*/ 25 w 186"/>
                  <a:gd name="T63" fmla="*/ 13 h 171"/>
                  <a:gd name="T64" fmla="*/ 19 w 186"/>
                  <a:gd name="T65" fmla="*/ 19 h 171"/>
                  <a:gd name="T66" fmla="*/ 13 w 186"/>
                  <a:gd name="T67" fmla="*/ 25 h 171"/>
                  <a:gd name="T68" fmla="*/ 8 w 186"/>
                  <a:gd name="T69" fmla="*/ 30 h 171"/>
                  <a:gd name="T70" fmla="*/ 4 w 186"/>
                  <a:gd name="T71" fmla="*/ 36 h 171"/>
                  <a:gd name="T72" fmla="*/ 2 w 186"/>
                  <a:gd name="T73" fmla="*/ 43 h 171"/>
                  <a:gd name="T74" fmla="*/ 1 w 186"/>
                  <a:gd name="T75" fmla="*/ 49 h 171"/>
                  <a:gd name="T76" fmla="*/ 0 w 186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0"/>
                    </a:moveTo>
                    <a:lnTo>
                      <a:pt x="1" y="152"/>
                    </a:lnTo>
                    <a:lnTo>
                      <a:pt x="4" y="163"/>
                    </a:lnTo>
                    <a:lnTo>
                      <a:pt x="10" y="169"/>
                    </a:lnTo>
                    <a:lnTo>
                      <a:pt x="21" y="171"/>
                    </a:lnTo>
                    <a:lnTo>
                      <a:pt x="31" y="171"/>
                    </a:lnTo>
                    <a:lnTo>
                      <a:pt x="48" y="171"/>
                    </a:lnTo>
                    <a:lnTo>
                      <a:pt x="68" y="171"/>
                    </a:lnTo>
                    <a:lnTo>
                      <a:pt x="93" y="170"/>
                    </a:lnTo>
                    <a:lnTo>
                      <a:pt x="115" y="170"/>
                    </a:lnTo>
                    <a:lnTo>
                      <a:pt x="137" y="170"/>
                    </a:lnTo>
                    <a:lnTo>
                      <a:pt x="154" y="170"/>
                    </a:lnTo>
                    <a:lnTo>
                      <a:pt x="166" y="170"/>
                    </a:lnTo>
                    <a:lnTo>
                      <a:pt x="177" y="169"/>
                    </a:lnTo>
                    <a:lnTo>
                      <a:pt x="183" y="163"/>
                    </a:lnTo>
                    <a:lnTo>
                      <a:pt x="184" y="154"/>
                    </a:lnTo>
                    <a:lnTo>
                      <a:pt x="184" y="143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183" y="26"/>
                    </a:lnTo>
                    <a:lnTo>
                      <a:pt x="177" y="20"/>
                    </a:lnTo>
                    <a:lnTo>
                      <a:pt x="165" y="16"/>
                    </a:lnTo>
                    <a:lnTo>
                      <a:pt x="154" y="15"/>
                    </a:lnTo>
                    <a:lnTo>
                      <a:pt x="138" y="13"/>
                    </a:lnTo>
                    <a:lnTo>
                      <a:pt x="120" y="9"/>
                    </a:lnTo>
                    <a:lnTo>
                      <a:pt x="101" y="6"/>
                    </a:lnTo>
                    <a:lnTo>
                      <a:pt x="80" y="2"/>
                    </a:lnTo>
                    <a:lnTo>
                      <a:pt x="64" y="0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2" y="8"/>
                    </a:lnTo>
                    <a:lnTo>
                      <a:pt x="25" y="13"/>
                    </a:lnTo>
                    <a:lnTo>
                      <a:pt x="19" y="19"/>
                    </a:lnTo>
                    <a:lnTo>
                      <a:pt x="13" y="25"/>
                    </a:lnTo>
                    <a:lnTo>
                      <a:pt x="8" y="30"/>
                    </a:lnTo>
                    <a:lnTo>
                      <a:pt x="4" y="36"/>
                    </a:lnTo>
                    <a:lnTo>
                      <a:pt x="2" y="43"/>
                    </a:lnTo>
                    <a:lnTo>
                      <a:pt x="1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467"/>
              <p:cNvSpPr>
                <a:spLocks/>
              </p:cNvSpPr>
              <p:nvPr/>
            </p:nvSpPr>
            <p:spPr bwMode="auto">
              <a:xfrm>
                <a:off x="2764" y="2690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0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7 w 28"/>
                  <a:gd name="T17" fmla="*/ 25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468"/>
              <p:cNvSpPr>
                <a:spLocks/>
              </p:cNvSpPr>
              <p:nvPr/>
            </p:nvSpPr>
            <p:spPr bwMode="auto">
              <a:xfrm>
                <a:off x="2773" y="2698"/>
                <a:ext cx="49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3 w 145"/>
                  <a:gd name="T5" fmla="*/ 0 h 13"/>
                  <a:gd name="T6" fmla="*/ 116 w 145"/>
                  <a:gd name="T7" fmla="*/ 0 h 13"/>
                  <a:gd name="T8" fmla="*/ 94 w 145"/>
                  <a:gd name="T9" fmla="*/ 0 h 13"/>
                  <a:gd name="T10" fmla="*/ 72 w 145"/>
                  <a:gd name="T11" fmla="*/ 0 h 13"/>
                  <a:gd name="T12" fmla="*/ 47 w 145"/>
                  <a:gd name="T13" fmla="*/ 1 h 13"/>
                  <a:gd name="T14" fmla="*/ 27 w 145"/>
                  <a:gd name="T15" fmla="*/ 1 h 13"/>
                  <a:gd name="T16" fmla="*/ 10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0 w 145"/>
                  <a:gd name="T23" fmla="*/ 13 h 13"/>
                  <a:gd name="T24" fmla="*/ 27 w 145"/>
                  <a:gd name="T25" fmla="*/ 13 h 13"/>
                  <a:gd name="T26" fmla="*/ 47 w 145"/>
                  <a:gd name="T27" fmla="*/ 13 h 13"/>
                  <a:gd name="T28" fmla="*/ 72 w 145"/>
                  <a:gd name="T29" fmla="*/ 12 h 13"/>
                  <a:gd name="T30" fmla="*/ 94 w 145"/>
                  <a:gd name="T31" fmla="*/ 12 h 13"/>
                  <a:gd name="T32" fmla="*/ 116 w 145"/>
                  <a:gd name="T33" fmla="*/ 12 h 13"/>
                  <a:gd name="T34" fmla="*/ 133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2" y="0"/>
                    </a:lnTo>
                    <a:lnTo>
                      <a:pt x="47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47" y="13"/>
                    </a:lnTo>
                    <a:lnTo>
                      <a:pt x="72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469"/>
              <p:cNvSpPr>
                <a:spLocks/>
              </p:cNvSpPr>
              <p:nvPr/>
            </p:nvSpPr>
            <p:spPr bwMode="auto">
              <a:xfrm>
                <a:off x="2822" y="2691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470"/>
              <p:cNvSpPr>
                <a:spLocks/>
              </p:cNvSpPr>
              <p:nvPr/>
            </p:nvSpPr>
            <p:spPr bwMode="auto">
              <a:xfrm>
                <a:off x="2826" y="2659"/>
                <a:ext cx="4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471"/>
              <p:cNvSpPr>
                <a:spLocks/>
              </p:cNvSpPr>
              <p:nvPr/>
            </p:nvSpPr>
            <p:spPr bwMode="auto">
              <a:xfrm>
                <a:off x="2821" y="264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3 w 27"/>
                  <a:gd name="T7" fmla="*/ 19 h 38"/>
                  <a:gd name="T8" fmla="*/ 14 w 27"/>
                  <a:gd name="T9" fmla="*/ 27 h 38"/>
                  <a:gd name="T10" fmla="*/ 14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3 w 27"/>
                  <a:gd name="T17" fmla="*/ 14 h 38"/>
                  <a:gd name="T18" fmla="*/ 14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9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3" y="14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472"/>
              <p:cNvSpPr>
                <a:spLocks/>
              </p:cNvSpPr>
              <p:nvPr/>
            </p:nvSpPr>
            <p:spPr bwMode="auto">
              <a:xfrm>
                <a:off x="2779" y="2641"/>
                <a:ext cx="42" cy="9"/>
              </a:xfrm>
              <a:custGeom>
                <a:avLst/>
                <a:gdLst>
                  <a:gd name="T0" fmla="*/ 7 w 128"/>
                  <a:gd name="T1" fmla="*/ 14 h 29"/>
                  <a:gd name="T2" fmla="*/ 7 w 128"/>
                  <a:gd name="T3" fmla="*/ 14 h 29"/>
                  <a:gd name="T4" fmla="*/ 13 w 128"/>
                  <a:gd name="T5" fmla="*/ 13 h 29"/>
                  <a:gd name="T6" fmla="*/ 27 w 128"/>
                  <a:gd name="T7" fmla="*/ 13 h 29"/>
                  <a:gd name="T8" fmla="*/ 42 w 128"/>
                  <a:gd name="T9" fmla="*/ 15 h 29"/>
                  <a:gd name="T10" fmla="*/ 63 w 128"/>
                  <a:gd name="T11" fmla="*/ 19 h 29"/>
                  <a:gd name="T12" fmla="*/ 82 w 128"/>
                  <a:gd name="T13" fmla="*/ 22 h 29"/>
                  <a:gd name="T14" fmla="*/ 100 w 128"/>
                  <a:gd name="T15" fmla="*/ 26 h 29"/>
                  <a:gd name="T16" fmla="*/ 116 w 128"/>
                  <a:gd name="T17" fmla="*/ 28 h 29"/>
                  <a:gd name="T18" fmla="*/ 128 w 128"/>
                  <a:gd name="T19" fmla="*/ 29 h 29"/>
                  <a:gd name="T20" fmla="*/ 128 w 128"/>
                  <a:gd name="T21" fmla="*/ 17 h 29"/>
                  <a:gd name="T22" fmla="*/ 118 w 128"/>
                  <a:gd name="T23" fmla="*/ 16 h 29"/>
                  <a:gd name="T24" fmla="*/ 103 w 128"/>
                  <a:gd name="T25" fmla="*/ 14 h 29"/>
                  <a:gd name="T26" fmla="*/ 85 w 128"/>
                  <a:gd name="T27" fmla="*/ 10 h 29"/>
                  <a:gd name="T28" fmla="*/ 65 w 128"/>
                  <a:gd name="T29" fmla="*/ 7 h 29"/>
                  <a:gd name="T30" fmla="*/ 45 w 128"/>
                  <a:gd name="T31" fmla="*/ 3 h 29"/>
                  <a:gd name="T32" fmla="*/ 27 w 128"/>
                  <a:gd name="T33" fmla="*/ 0 h 29"/>
                  <a:gd name="T34" fmla="*/ 11 w 128"/>
                  <a:gd name="T35" fmla="*/ 0 h 29"/>
                  <a:gd name="T36" fmla="*/ 0 w 128"/>
                  <a:gd name="T37" fmla="*/ 4 h 29"/>
                  <a:gd name="T38" fmla="*/ 0 w 128"/>
                  <a:gd name="T39" fmla="*/ 4 h 29"/>
                  <a:gd name="T40" fmla="*/ 7 w 128"/>
                  <a:gd name="T4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9">
                    <a:moveTo>
                      <a:pt x="7" y="14"/>
                    </a:moveTo>
                    <a:lnTo>
                      <a:pt x="7" y="14"/>
                    </a:lnTo>
                    <a:lnTo>
                      <a:pt x="13" y="13"/>
                    </a:lnTo>
                    <a:lnTo>
                      <a:pt x="27" y="13"/>
                    </a:lnTo>
                    <a:lnTo>
                      <a:pt x="42" y="15"/>
                    </a:lnTo>
                    <a:lnTo>
                      <a:pt x="63" y="19"/>
                    </a:lnTo>
                    <a:lnTo>
                      <a:pt x="82" y="22"/>
                    </a:lnTo>
                    <a:lnTo>
                      <a:pt x="100" y="26"/>
                    </a:lnTo>
                    <a:lnTo>
                      <a:pt x="116" y="28"/>
                    </a:lnTo>
                    <a:lnTo>
                      <a:pt x="128" y="29"/>
                    </a:lnTo>
                    <a:lnTo>
                      <a:pt x="128" y="17"/>
                    </a:lnTo>
                    <a:lnTo>
                      <a:pt x="118" y="16"/>
                    </a:lnTo>
                    <a:lnTo>
                      <a:pt x="103" y="14"/>
                    </a:lnTo>
                    <a:lnTo>
                      <a:pt x="85" y="10"/>
                    </a:lnTo>
                    <a:lnTo>
                      <a:pt x="65" y="7"/>
                    </a:lnTo>
                    <a:lnTo>
                      <a:pt x="45" y="3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473"/>
              <p:cNvSpPr>
                <a:spLocks/>
              </p:cNvSpPr>
              <p:nvPr/>
            </p:nvSpPr>
            <p:spPr bwMode="auto">
              <a:xfrm>
                <a:off x="2765" y="2642"/>
                <a:ext cx="16" cy="17"/>
              </a:xfrm>
              <a:custGeom>
                <a:avLst/>
                <a:gdLst>
                  <a:gd name="T0" fmla="*/ 12 w 49"/>
                  <a:gd name="T1" fmla="*/ 52 h 52"/>
                  <a:gd name="T2" fmla="*/ 12 w 49"/>
                  <a:gd name="T3" fmla="*/ 52 h 52"/>
                  <a:gd name="T4" fmla="*/ 13 w 49"/>
                  <a:gd name="T5" fmla="*/ 47 h 52"/>
                  <a:gd name="T6" fmla="*/ 15 w 49"/>
                  <a:gd name="T7" fmla="*/ 41 h 52"/>
                  <a:gd name="T8" fmla="*/ 18 w 49"/>
                  <a:gd name="T9" fmla="*/ 36 h 52"/>
                  <a:gd name="T10" fmla="*/ 23 w 49"/>
                  <a:gd name="T11" fmla="*/ 33 h 52"/>
                  <a:gd name="T12" fmla="*/ 29 w 49"/>
                  <a:gd name="T13" fmla="*/ 27 h 52"/>
                  <a:gd name="T14" fmla="*/ 34 w 49"/>
                  <a:gd name="T15" fmla="*/ 21 h 52"/>
                  <a:gd name="T16" fmla="*/ 41 w 49"/>
                  <a:gd name="T17" fmla="*/ 16 h 52"/>
                  <a:gd name="T18" fmla="*/ 49 w 49"/>
                  <a:gd name="T19" fmla="*/ 10 h 52"/>
                  <a:gd name="T20" fmla="*/ 42 w 49"/>
                  <a:gd name="T21" fmla="*/ 0 h 52"/>
                  <a:gd name="T22" fmla="*/ 34 w 49"/>
                  <a:gd name="T23" fmla="*/ 6 h 52"/>
                  <a:gd name="T24" fmla="*/ 26 w 49"/>
                  <a:gd name="T25" fmla="*/ 11 h 52"/>
                  <a:gd name="T26" fmla="*/ 19 w 49"/>
                  <a:gd name="T27" fmla="*/ 17 h 52"/>
                  <a:gd name="T28" fmla="*/ 13 w 49"/>
                  <a:gd name="T29" fmla="*/ 23 h 52"/>
                  <a:gd name="T30" fmla="*/ 8 w 49"/>
                  <a:gd name="T31" fmla="*/ 29 h 52"/>
                  <a:gd name="T32" fmla="*/ 3 w 49"/>
                  <a:gd name="T33" fmla="*/ 36 h 52"/>
                  <a:gd name="T34" fmla="*/ 1 w 49"/>
                  <a:gd name="T35" fmla="*/ 45 h 52"/>
                  <a:gd name="T36" fmla="*/ 0 w 49"/>
                  <a:gd name="T37" fmla="*/ 52 h 52"/>
                  <a:gd name="T38" fmla="*/ 0 w 49"/>
                  <a:gd name="T39" fmla="*/ 52 h 52"/>
                  <a:gd name="T40" fmla="*/ 12 w 49"/>
                  <a:gd name="T41" fmla="*/ 52 h 52"/>
                  <a:gd name="T42" fmla="*/ 12 w 49"/>
                  <a:gd name="T43" fmla="*/ 52 h 52"/>
                  <a:gd name="T44" fmla="*/ 12 w 49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7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3"/>
                    </a:lnTo>
                    <a:lnTo>
                      <a:pt x="29" y="27"/>
                    </a:lnTo>
                    <a:lnTo>
                      <a:pt x="34" y="21"/>
                    </a:lnTo>
                    <a:lnTo>
                      <a:pt x="41" y="16"/>
                    </a:lnTo>
                    <a:lnTo>
                      <a:pt x="49" y="10"/>
                    </a:lnTo>
                    <a:lnTo>
                      <a:pt x="42" y="0"/>
                    </a:lnTo>
                    <a:lnTo>
                      <a:pt x="34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8" y="29"/>
                    </a:lnTo>
                    <a:lnTo>
                      <a:pt x="3" y="36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474"/>
              <p:cNvSpPr>
                <a:spLocks/>
              </p:cNvSpPr>
              <p:nvPr/>
            </p:nvSpPr>
            <p:spPr bwMode="auto">
              <a:xfrm>
                <a:off x="2764" y="2659"/>
                <a:ext cx="5" cy="31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475"/>
              <p:cNvSpPr>
                <a:spLocks/>
              </p:cNvSpPr>
              <p:nvPr/>
            </p:nvSpPr>
            <p:spPr bwMode="auto">
              <a:xfrm>
                <a:off x="2777" y="2642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1 h 134"/>
                  <a:gd name="T34" fmla="*/ 149 w 149"/>
                  <a:gd name="T35" fmla="*/ 28 h 134"/>
                  <a:gd name="T36" fmla="*/ 147 w 149"/>
                  <a:gd name="T37" fmla="*/ 18 h 134"/>
                  <a:gd name="T38" fmla="*/ 146 w 149"/>
                  <a:gd name="T39" fmla="*/ 10 h 134"/>
                  <a:gd name="T40" fmla="*/ 141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9 w 149"/>
                  <a:gd name="T61" fmla="*/ 4 h 134"/>
                  <a:gd name="T62" fmla="*/ 4 w 149"/>
                  <a:gd name="T63" fmla="*/ 10 h 134"/>
                  <a:gd name="T64" fmla="*/ 1 w 149"/>
                  <a:gd name="T65" fmla="*/ 18 h 134"/>
                  <a:gd name="T66" fmla="*/ 1 w 149"/>
                  <a:gd name="T67" fmla="*/ 29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28"/>
                    </a:lnTo>
                    <a:lnTo>
                      <a:pt x="147" y="18"/>
                    </a:lnTo>
                    <a:lnTo>
                      <a:pt x="146" y="10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476"/>
              <p:cNvSpPr>
                <a:spLocks/>
              </p:cNvSpPr>
              <p:nvPr/>
            </p:nvSpPr>
            <p:spPr bwMode="auto">
              <a:xfrm>
                <a:off x="2777" y="2642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8 h 134"/>
                  <a:gd name="T46" fmla="*/ 146 w 149"/>
                  <a:gd name="T47" fmla="*/ 10 h 134"/>
                  <a:gd name="T48" fmla="*/ 141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9 w 149"/>
                  <a:gd name="T73" fmla="*/ 4 h 134"/>
                  <a:gd name="T74" fmla="*/ 4 w 149"/>
                  <a:gd name="T75" fmla="*/ 10 h 134"/>
                  <a:gd name="T76" fmla="*/ 1 w 149"/>
                  <a:gd name="T77" fmla="*/ 18 h 134"/>
                  <a:gd name="T78" fmla="*/ 1 w 149"/>
                  <a:gd name="T79" fmla="*/ 29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8"/>
                    </a:lnTo>
                    <a:lnTo>
                      <a:pt x="146" y="10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1" y="18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477"/>
              <p:cNvSpPr>
                <a:spLocks/>
              </p:cNvSpPr>
              <p:nvPr/>
            </p:nvSpPr>
            <p:spPr bwMode="auto">
              <a:xfrm>
                <a:off x="2834" y="2644"/>
                <a:ext cx="63" cy="58"/>
              </a:xfrm>
              <a:custGeom>
                <a:avLst/>
                <a:gdLst>
                  <a:gd name="T0" fmla="*/ 0 w 188"/>
                  <a:gd name="T1" fmla="*/ 143 h 174"/>
                  <a:gd name="T2" fmla="*/ 1 w 188"/>
                  <a:gd name="T3" fmla="*/ 155 h 174"/>
                  <a:gd name="T4" fmla="*/ 4 w 188"/>
                  <a:gd name="T5" fmla="*/ 166 h 174"/>
                  <a:gd name="T6" fmla="*/ 10 w 188"/>
                  <a:gd name="T7" fmla="*/ 172 h 174"/>
                  <a:gd name="T8" fmla="*/ 21 w 188"/>
                  <a:gd name="T9" fmla="*/ 174 h 174"/>
                  <a:gd name="T10" fmla="*/ 32 w 188"/>
                  <a:gd name="T11" fmla="*/ 174 h 174"/>
                  <a:gd name="T12" fmla="*/ 49 w 188"/>
                  <a:gd name="T13" fmla="*/ 174 h 174"/>
                  <a:gd name="T14" fmla="*/ 70 w 188"/>
                  <a:gd name="T15" fmla="*/ 174 h 174"/>
                  <a:gd name="T16" fmla="*/ 94 w 188"/>
                  <a:gd name="T17" fmla="*/ 173 h 174"/>
                  <a:gd name="T18" fmla="*/ 118 w 188"/>
                  <a:gd name="T19" fmla="*/ 173 h 174"/>
                  <a:gd name="T20" fmla="*/ 140 w 188"/>
                  <a:gd name="T21" fmla="*/ 173 h 174"/>
                  <a:gd name="T22" fmla="*/ 157 w 188"/>
                  <a:gd name="T23" fmla="*/ 173 h 174"/>
                  <a:gd name="T24" fmla="*/ 169 w 188"/>
                  <a:gd name="T25" fmla="*/ 173 h 174"/>
                  <a:gd name="T26" fmla="*/ 180 w 188"/>
                  <a:gd name="T27" fmla="*/ 172 h 174"/>
                  <a:gd name="T28" fmla="*/ 186 w 188"/>
                  <a:gd name="T29" fmla="*/ 166 h 174"/>
                  <a:gd name="T30" fmla="*/ 187 w 188"/>
                  <a:gd name="T31" fmla="*/ 157 h 174"/>
                  <a:gd name="T32" fmla="*/ 187 w 188"/>
                  <a:gd name="T33" fmla="*/ 146 h 174"/>
                  <a:gd name="T34" fmla="*/ 188 w 188"/>
                  <a:gd name="T35" fmla="*/ 51 h 174"/>
                  <a:gd name="T36" fmla="*/ 188 w 188"/>
                  <a:gd name="T37" fmla="*/ 39 h 174"/>
                  <a:gd name="T38" fmla="*/ 187 w 188"/>
                  <a:gd name="T39" fmla="*/ 29 h 174"/>
                  <a:gd name="T40" fmla="*/ 181 w 188"/>
                  <a:gd name="T41" fmla="*/ 23 h 174"/>
                  <a:gd name="T42" fmla="*/ 167 w 188"/>
                  <a:gd name="T43" fmla="*/ 20 h 174"/>
                  <a:gd name="T44" fmla="*/ 158 w 188"/>
                  <a:gd name="T45" fmla="*/ 18 h 174"/>
                  <a:gd name="T46" fmla="*/ 143 w 188"/>
                  <a:gd name="T47" fmla="*/ 15 h 174"/>
                  <a:gd name="T48" fmla="*/ 126 w 188"/>
                  <a:gd name="T49" fmla="*/ 11 h 174"/>
                  <a:gd name="T50" fmla="*/ 108 w 188"/>
                  <a:gd name="T51" fmla="*/ 8 h 174"/>
                  <a:gd name="T52" fmla="*/ 90 w 188"/>
                  <a:gd name="T53" fmla="*/ 4 h 174"/>
                  <a:gd name="T54" fmla="*/ 74 w 188"/>
                  <a:gd name="T55" fmla="*/ 2 h 174"/>
                  <a:gd name="T56" fmla="*/ 61 w 188"/>
                  <a:gd name="T57" fmla="*/ 0 h 174"/>
                  <a:gd name="T58" fmla="*/ 53 w 188"/>
                  <a:gd name="T59" fmla="*/ 2 h 174"/>
                  <a:gd name="T60" fmla="*/ 43 w 188"/>
                  <a:gd name="T61" fmla="*/ 6 h 174"/>
                  <a:gd name="T62" fmla="*/ 33 w 188"/>
                  <a:gd name="T63" fmla="*/ 12 h 174"/>
                  <a:gd name="T64" fmla="*/ 24 w 188"/>
                  <a:gd name="T65" fmla="*/ 18 h 174"/>
                  <a:gd name="T66" fmla="*/ 17 w 188"/>
                  <a:gd name="T67" fmla="*/ 25 h 174"/>
                  <a:gd name="T68" fmla="*/ 9 w 188"/>
                  <a:gd name="T69" fmla="*/ 32 h 174"/>
                  <a:gd name="T70" fmla="*/ 4 w 188"/>
                  <a:gd name="T71" fmla="*/ 39 h 174"/>
                  <a:gd name="T72" fmla="*/ 2 w 188"/>
                  <a:gd name="T73" fmla="*/ 45 h 174"/>
                  <a:gd name="T74" fmla="*/ 1 w 188"/>
                  <a:gd name="T75" fmla="*/ 52 h 174"/>
                  <a:gd name="T76" fmla="*/ 0 w 188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9" y="174"/>
                    </a:lnTo>
                    <a:lnTo>
                      <a:pt x="70" y="174"/>
                    </a:lnTo>
                    <a:lnTo>
                      <a:pt x="94" y="173"/>
                    </a:lnTo>
                    <a:lnTo>
                      <a:pt x="118" y="173"/>
                    </a:lnTo>
                    <a:lnTo>
                      <a:pt x="140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7" y="157"/>
                    </a:lnTo>
                    <a:lnTo>
                      <a:pt x="187" y="146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7" y="20"/>
                    </a:lnTo>
                    <a:lnTo>
                      <a:pt x="158" y="18"/>
                    </a:lnTo>
                    <a:lnTo>
                      <a:pt x="143" y="15"/>
                    </a:lnTo>
                    <a:lnTo>
                      <a:pt x="126" y="11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4" y="2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3" y="6"/>
                    </a:lnTo>
                    <a:lnTo>
                      <a:pt x="33" y="12"/>
                    </a:lnTo>
                    <a:lnTo>
                      <a:pt x="24" y="18"/>
                    </a:lnTo>
                    <a:lnTo>
                      <a:pt x="17" y="25"/>
                    </a:lnTo>
                    <a:lnTo>
                      <a:pt x="9" y="32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478"/>
              <p:cNvSpPr>
                <a:spLocks/>
              </p:cNvSpPr>
              <p:nvPr/>
            </p:nvSpPr>
            <p:spPr bwMode="auto">
              <a:xfrm>
                <a:off x="2832" y="2692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4 h 37"/>
                  <a:gd name="T6" fmla="*/ 15 w 27"/>
                  <a:gd name="T7" fmla="*/ 20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6 w 27"/>
                  <a:gd name="T17" fmla="*/ 25 h 37"/>
                  <a:gd name="T18" fmla="*/ 14 w 27"/>
                  <a:gd name="T19" fmla="*/ 34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479"/>
              <p:cNvSpPr>
                <a:spLocks/>
              </p:cNvSpPr>
              <p:nvPr/>
            </p:nvSpPr>
            <p:spPr bwMode="auto">
              <a:xfrm>
                <a:off x="2841" y="2700"/>
                <a:ext cx="50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9 w 148"/>
                  <a:gd name="T7" fmla="*/ 0 h 13"/>
                  <a:gd name="T8" fmla="*/ 97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8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8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7 w 148"/>
                  <a:gd name="T31" fmla="*/ 12 h 13"/>
                  <a:gd name="T32" fmla="*/ 119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480"/>
              <p:cNvSpPr>
                <a:spLocks/>
              </p:cNvSpPr>
              <p:nvPr/>
            </p:nvSpPr>
            <p:spPr bwMode="auto">
              <a:xfrm>
                <a:off x="2891" y="2693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1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481"/>
              <p:cNvSpPr>
                <a:spLocks/>
              </p:cNvSpPr>
              <p:nvPr/>
            </p:nvSpPr>
            <p:spPr bwMode="auto">
              <a:xfrm>
                <a:off x="2895" y="2661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482"/>
              <p:cNvSpPr>
                <a:spLocks/>
              </p:cNvSpPr>
              <p:nvPr/>
            </p:nvSpPr>
            <p:spPr bwMode="auto">
              <a:xfrm>
                <a:off x="2890" y="2649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483"/>
              <p:cNvSpPr>
                <a:spLocks/>
              </p:cNvSpPr>
              <p:nvPr/>
            </p:nvSpPr>
            <p:spPr bwMode="auto">
              <a:xfrm>
                <a:off x="2851" y="2642"/>
                <a:ext cx="39" cy="11"/>
              </a:xfrm>
              <a:custGeom>
                <a:avLst/>
                <a:gdLst>
                  <a:gd name="T0" fmla="*/ 5 w 117"/>
                  <a:gd name="T1" fmla="*/ 14 h 32"/>
                  <a:gd name="T2" fmla="*/ 5 w 117"/>
                  <a:gd name="T3" fmla="*/ 14 h 32"/>
                  <a:gd name="T4" fmla="*/ 11 w 117"/>
                  <a:gd name="T5" fmla="*/ 12 h 32"/>
                  <a:gd name="T6" fmla="*/ 23 w 117"/>
                  <a:gd name="T7" fmla="*/ 14 h 32"/>
                  <a:gd name="T8" fmla="*/ 39 w 117"/>
                  <a:gd name="T9" fmla="*/ 16 h 32"/>
                  <a:gd name="T10" fmla="*/ 57 w 117"/>
                  <a:gd name="T11" fmla="*/ 20 h 32"/>
                  <a:gd name="T12" fmla="*/ 75 w 117"/>
                  <a:gd name="T13" fmla="*/ 23 h 32"/>
                  <a:gd name="T14" fmla="*/ 92 w 117"/>
                  <a:gd name="T15" fmla="*/ 27 h 32"/>
                  <a:gd name="T16" fmla="*/ 107 w 117"/>
                  <a:gd name="T17" fmla="*/ 31 h 32"/>
                  <a:gd name="T18" fmla="*/ 117 w 117"/>
                  <a:gd name="T19" fmla="*/ 32 h 32"/>
                  <a:gd name="T20" fmla="*/ 117 w 117"/>
                  <a:gd name="T21" fmla="*/ 20 h 32"/>
                  <a:gd name="T22" fmla="*/ 109 w 117"/>
                  <a:gd name="T23" fmla="*/ 18 h 32"/>
                  <a:gd name="T24" fmla="*/ 95 w 117"/>
                  <a:gd name="T25" fmla="*/ 15 h 32"/>
                  <a:gd name="T26" fmla="*/ 78 w 117"/>
                  <a:gd name="T27" fmla="*/ 11 h 32"/>
                  <a:gd name="T28" fmla="*/ 60 w 117"/>
                  <a:gd name="T29" fmla="*/ 8 h 32"/>
                  <a:gd name="T30" fmla="*/ 41 w 117"/>
                  <a:gd name="T31" fmla="*/ 4 h 32"/>
                  <a:gd name="T32" fmla="*/ 26 w 117"/>
                  <a:gd name="T33" fmla="*/ 2 h 32"/>
                  <a:gd name="T34" fmla="*/ 11 w 117"/>
                  <a:gd name="T35" fmla="*/ 0 h 32"/>
                  <a:gd name="T36" fmla="*/ 0 w 117"/>
                  <a:gd name="T37" fmla="*/ 2 h 32"/>
                  <a:gd name="T38" fmla="*/ 0 w 117"/>
                  <a:gd name="T39" fmla="*/ 2 h 32"/>
                  <a:gd name="T40" fmla="*/ 5 w 117"/>
                  <a:gd name="T41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32">
                    <a:moveTo>
                      <a:pt x="5" y="14"/>
                    </a:moveTo>
                    <a:lnTo>
                      <a:pt x="5" y="14"/>
                    </a:lnTo>
                    <a:lnTo>
                      <a:pt x="11" y="12"/>
                    </a:lnTo>
                    <a:lnTo>
                      <a:pt x="23" y="14"/>
                    </a:lnTo>
                    <a:lnTo>
                      <a:pt x="39" y="16"/>
                    </a:lnTo>
                    <a:lnTo>
                      <a:pt x="57" y="20"/>
                    </a:lnTo>
                    <a:lnTo>
                      <a:pt x="75" y="23"/>
                    </a:lnTo>
                    <a:lnTo>
                      <a:pt x="92" y="27"/>
                    </a:lnTo>
                    <a:lnTo>
                      <a:pt x="107" y="31"/>
                    </a:lnTo>
                    <a:lnTo>
                      <a:pt x="117" y="32"/>
                    </a:lnTo>
                    <a:lnTo>
                      <a:pt x="117" y="20"/>
                    </a:lnTo>
                    <a:lnTo>
                      <a:pt x="109" y="18"/>
                    </a:lnTo>
                    <a:lnTo>
                      <a:pt x="95" y="15"/>
                    </a:lnTo>
                    <a:lnTo>
                      <a:pt x="78" y="11"/>
                    </a:lnTo>
                    <a:lnTo>
                      <a:pt x="60" y="8"/>
                    </a:lnTo>
                    <a:lnTo>
                      <a:pt x="41" y="4"/>
                    </a:lnTo>
                    <a:lnTo>
                      <a:pt x="26" y="2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484"/>
              <p:cNvSpPr>
                <a:spLocks/>
              </p:cNvSpPr>
              <p:nvPr/>
            </p:nvSpPr>
            <p:spPr bwMode="auto">
              <a:xfrm>
                <a:off x="2833" y="2643"/>
                <a:ext cx="20" cy="19"/>
              </a:xfrm>
              <a:custGeom>
                <a:avLst/>
                <a:gdLst>
                  <a:gd name="T0" fmla="*/ 12 w 60"/>
                  <a:gd name="T1" fmla="*/ 56 h 56"/>
                  <a:gd name="T2" fmla="*/ 12 w 60"/>
                  <a:gd name="T3" fmla="*/ 56 h 56"/>
                  <a:gd name="T4" fmla="*/ 13 w 60"/>
                  <a:gd name="T5" fmla="*/ 50 h 56"/>
                  <a:gd name="T6" fmla="*/ 14 w 60"/>
                  <a:gd name="T7" fmla="*/ 45 h 56"/>
                  <a:gd name="T8" fmla="*/ 19 w 60"/>
                  <a:gd name="T9" fmla="*/ 39 h 56"/>
                  <a:gd name="T10" fmla="*/ 25 w 60"/>
                  <a:gd name="T11" fmla="*/ 33 h 56"/>
                  <a:gd name="T12" fmla="*/ 32 w 60"/>
                  <a:gd name="T13" fmla="*/ 27 h 56"/>
                  <a:gd name="T14" fmla="*/ 42 w 60"/>
                  <a:gd name="T15" fmla="*/ 21 h 56"/>
                  <a:gd name="T16" fmla="*/ 51 w 60"/>
                  <a:gd name="T17" fmla="*/ 15 h 56"/>
                  <a:gd name="T18" fmla="*/ 60 w 60"/>
                  <a:gd name="T19" fmla="*/ 12 h 56"/>
                  <a:gd name="T20" fmla="*/ 55 w 60"/>
                  <a:gd name="T21" fmla="*/ 0 h 56"/>
                  <a:gd name="T22" fmla="*/ 46 w 60"/>
                  <a:gd name="T23" fmla="*/ 6 h 56"/>
                  <a:gd name="T24" fmla="*/ 35 w 60"/>
                  <a:gd name="T25" fmla="*/ 12 h 56"/>
                  <a:gd name="T26" fmla="*/ 25 w 60"/>
                  <a:gd name="T27" fmla="*/ 18 h 56"/>
                  <a:gd name="T28" fmla="*/ 18 w 60"/>
                  <a:gd name="T29" fmla="*/ 24 h 56"/>
                  <a:gd name="T30" fmla="*/ 9 w 60"/>
                  <a:gd name="T31" fmla="*/ 32 h 56"/>
                  <a:gd name="T32" fmla="*/ 5 w 60"/>
                  <a:gd name="T33" fmla="*/ 41 h 56"/>
                  <a:gd name="T34" fmla="*/ 1 w 60"/>
                  <a:gd name="T35" fmla="*/ 48 h 56"/>
                  <a:gd name="T36" fmla="*/ 0 w 60"/>
                  <a:gd name="T37" fmla="*/ 56 h 56"/>
                  <a:gd name="T38" fmla="*/ 0 w 60"/>
                  <a:gd name="T39" fmla="*/ 56 h 56"/>
                  <a:gd name="T40" fmla="*/ 12 w 60"/>
                  <a:gd name="T41" fmla="*/ 56 h 56"/>
                  <a:gd name="T42" fmla="*/ 12 w 60"/>
                  <a:gd name="T43" fmla="*/ 56 h 56"/>
                  <a:gd name="T44" fmla="*/ 12 w 60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0"/>
                    </a:lnTo>
                    <a:lnTo>
                      <a:pt x="14" y="45"/>
                    </a:lnTo>
                    <a:lnTo>
                      <a:pt x="19" y="39"/>
                    </a:lnTo>
                    <a:lnTo>
                      <a:pt x="25" y="33"/>
                    </a:lnTo>
                    <a:lnTo>
                      <a:pt x="32" y="27"/>
                    </a:lnTo>
                    <a:lnTo>
                      <a:pt x="42" y="21"/>
                    </a:lnTo>
                    <a:lnTo>
                      <a:pt x="51" y="15"/>
                    </a:lnTo>
                    <a:lnTo>
                      <a:pt x="60" y="12"/>
                    </a:lnTo>
                    <a:lnTo>
                      <a:pt x="55" y="0"/>
                    </a:lnTo>
                    <a:lnTo>
                      <a:pt x="46" y="6"/>
                    </a:lnTo>
                    <a:lnTo>
                      <a:pt x="35" y="12"/>
                    </a:lnTo>
                    <a:lnTo>
                      <a:pt x="25" y="18"/>
                    </a:lnTo>
                    <a:lnTo>
                      <a:pt x="18" y="24"/>
                    </a:lnTo>
                    <a:lnTo>
                      <a:pt x="9" y="32"/>
                    </a:lnTo>
                    <a:lnTo>
                      <a:pt x="5" y="41"/>
                    </a:lnTo>
                    <a:lnTo>
                      <a:pt x="1" y="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485"/>
              <p:cNvSpPr>
                <a:spLocks/>
              </p:cNvSpPr>
              <p:nvPr/>
            </p:nvSpPr>
            <p:spPr bwMode="auto">
              <a:xfrm>
                <a:off x="2832" y="2662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486"/>
              <p:cNvSpPr>
                <a:spLocks/>
              </p:cNvSpPr>
              <p:nvPr/>
            </p:nvSpPr>
            <p:spPr bwMode="auto">
              <a:xfrm>
                <a:off x="2846" y="264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3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487"/>
              <p:cNvSpPr>
                <a:spLocks/>
              </p:cNvSpPr>
              <p:nvPr/>
            </p:nvSpPr>
            <p:spPr bwMode="auto">
              <a:xfrm>
                <a:off x="2846" y="264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3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488"/>
              <p:cNvSpPr>
                <a:spLocks/>
              </p:cNvSpPr>
              <p:nvPr/>
            </p:nvSpPr>
            <p:spPr bwMode="auto">
              <a:xfrm>
                <a:off x="2902" y="2645"/>
                <a:ext cx="133" cy="58"/>
              </a:xfrm>
              <a:custGeom>
                <a:avLst/>
                <a:gdLst>
                  <a:gd name="T0" fmla="*/ 0 w 397"/>
                  <a:gd name="T1" fmla="*/ 140 h 173"/>
                  <a:gd name="T2" fmla="*/ 1 w 397"/>
                  <a:gd name="T3" fmla="*/ 152 h 173"/>
                  <a:gd name="T4" fmla="*/ 3 w 397"/>
                  <a:gd name="T5" fmla="*/ 161 h 173"/>
                  <a:gd name="T6" fmla="*/ 9 w 397"/>
                  <a:gd name="T7" fmla="*/ 167 h 173"/>
                  <a:gd name="T8" fmla="*/ 20 w 397"/>
                  <a:gd name="T9" fmla="*/ 170 h 173"/>
                  <a:gd name="T10" fmla="*/ 27 w 397"/>
                  <a:gd name="T11" fmla="*/ 170 h 173"/>
                  <a:gd name="T12" fmla="*/ 40 w 397"/>
                  <a:gd name="T13" fmla="*/ 170 h 173"/>
                  <a:gd name="T14" fmla="*/ 58 w 397"/>
                  <a:gd name="T15" fmla="*/ 170 h 173"/>
                  <a:gd name="T16" fmla="*/ 81 w 397"/>
                  <a:gd name="T17" fmla="*/ 171 h 173"/>
                  <a:gd name="T18" fmla="*/ 107 w 397"/>
                  <a:gd name="T19" fmla="*/ 171 h 173"/>
                  <a:gd name="T20" fmla="*/ 136 w 397"/>
                  <a:gd name="T21" fmla="*/ 171 h 173"/>
                  <a:gd name="T22" fmla="*/ 166 w 397"/>
                  <a:gd name="T23" fmla="*/ 172 h 173"/>
                  <a:gd name="T24" fmla="*/ 198 w 397"/>
                  <a:gd name="T25" fmla="*/ 172 h 173"/>
                  <a:gd name="T26" fmla="*/ 229 w 397"/>
                  <a:gd name="T27" fmla="*/ 172 h 173"/>
                  <a:gd name="T28" fmla="*/ 261 w 397"/>
                  <a:gd name="T29" fmla="*/ 172 h 173"/>
                  <a:gd name="T30" fmla="*/ 290 w 397"/>
                  <a:gd name="T31" fmla="*/ 173 h 173"/>
                  <a:gd name="T32" fmla="*/ 316 w 397"/>
                  <a:gd name="T33" fmla="*/ 173 h 173"/>
                  <a:gd name="T34" fmla="*/ 339 w 397"/>
                  <a:gd name="T35" fmla="*/ 173 h 173"/>
                  <a:gd name="T36" fmla="*/ 357 w 397"/>
                  <a:gd name="T37" fmla="*/ 173 h 173"/>
                  <a:gd name="T38" fmla="*/ 370 w 397"/>
                  <a:gd name="T39" fmla="*/ 173 h 173"/>
                  <a:gd name="T40" fmla="*/ 378 w 397"/>
                  <a:gd name="T41" fmla="*/ 173 h 173"/>
                  <a:gd name="T42" fmla="*/ 389 w 397"/>
                  <a:gd name="T43" fmla="*/ 172 h 173"/>
                  <a:gd name="T44" fmla="*/ 395 w 397"/>
                  <a:gd name="T45" fmla="*/ 166 h 173"/>
                  <a:gd name="T46" fmla="*/ 397 w 397"/>
                  <a:gd name="T47" fmla="*/ 158 h 173"/>
                  <a:gd name="T48" fmla="*/ 397 w 397"/>
                  <a:gd name="T49" fmla="*/ 147 h 173"/>
                  <a:gd name="T50" fmla="*/ 397 w 397"/>
                  <a:gd name="T51" fmla="*/ 51 h 173"/>
                  <a:gd name="T52" fmla="*/ 397 w 397"/>
                  <a:gd name="T53" fmla="*/ 39 h 173"/>
                  <a:gd name="T54" fmla="*/ 396 w 397"/>
                  <a:gd name="T55" fmla="*/ 30 h 173"/>
                  <a:gd name="T56" fmla="*/ 390 w 397"/>
                  <a:gd name="T57" fmla="*/ 24 h 173"/>
                  <a:gd name="T58" fmla="*/ 376 w 397"/>
                  <a:gd name="T59" fmla="*/ 20 h 173"/>
                  <a:gd name="T60" fmla="*/ 369 w 397"/>
                  <a:gd name="T61" fmla="*/ 20 h 173"/>
                  <a:gd name="T62" fmla="*/ 356 w 397"/>
                  <a:gd name="T63" fmla="*/ 19 h 173"/>
                  <a:gd name="T64" fmla="*/ 339 w 397"/>
                  <a:gd name="T65" fmla="*/ 18 h 173"/>
                  <a:gd name="T66" fmla="*/ 316 w 397"/>
                  <a:gd name="T67" fmla="*/ 15 h 173"/>
                  <a:gd name="T68" fmla="*/ 291 w 397"/>
                  <a:gd name="T69" fmla="*/ 13 h 173"/>
                  <a:gd name="T70" fmla="*/ 263 w 397"/>
                  <a:gd name="T71" fmla="*/ 12 h 173"/>
                  <a:gd name="T72" fmla="*/ 234 w 397"/>
                  <a:gd name="T73" fmla="*/ 9 h 173"/>
                  <a:gd name="T74" fmla="*/ 204 w 397"/>
                  <a:gd name="T75" fmla="*/ 7 h 173"/>
                  <a:gd name="T76" fmla="*/ 174 w 397"/>
                  <a:gd name="T77" fmla="*/ 4 h 173"/>
                  <a:gd name="T78" fmla="*/ 145 w 397"/>
                  <a:gd name="T79" fmla="*/ 3 h 173"/>
                  <a:gd name="T80" fmla="*/ 117 w 397"/>
                  <a:gd name="T81" fmla="*/ 2 h 173"/>
                  <a:gd name="T82" fmla="*/ 93 w 397"/>
                  <a:gd name="T83" fmla="*/ 1 h 173"/>
                  <a:gd name="T84" fmla="*/ 71 w 397"/>
                  <a:gd name="T85" fmla="*/ 0 h 173"/>
                  <a:gd name="T86" fmla="*/ 54 w 397"/>
                  <a:gd name="T87" fmla="*/ 0 h 173"/>
                  <a:gd name="T88" fmla="*/ 42 w 397"/>
                  <a:gd name="T89" fmla="*/ 1 h 173"/>
                  <a:gd name="T90" fmla="*/ 36 w 397"/>
                  <a:gd name="T91" fmla="*/ 2 h 173"/>
                  <a:gd name="T92" fmla="*/ 29 w 397"/>
                  <a:gd name="T93" fmla="*/ 8 h 173"/>
                  <a:gd name="T94" fmla="*/ 21 w 397"/>
                  <a:gd name="T95" fmla="*/ 13 h 173"/>
                  <a:gd name="T96" fmla="*/ 15 w 397"/>
                  <a:gd name="T97" fmla="*/ 19 h 173"/>
                  <a:gd name="T98" fmla="*/ 9 w 397"/>
                  <a:gd name="T99" fmla="*/ 25 h 173"/>
                  <a:gd name="T100" fmla="*/ 6 w 397"/>
                  <a:gd name="T101" fmla="*/ 30 h 173"/>
                  <a:gd name="T102" fmla="*/ 2 w 397"/>
                  <a:gd name="T103" fmla="*/ 36 h 173"/>
                  <a:gd name="T104" fmla="*/ 1 w 397"/>
                  <a:gd name="T105" fmla="*/ 42 h 173"/>
                  <a:gd name="T106" fmla="*/ 0 w 397"/>
                  <a:gd name="T107" fmla="*/ 48 h 173"/>
                  <a:gd name="T108" fmla="*/ 0 w 397"/>
                  <a:gd name="T109" fmla="*/ 14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7" h="173">
                    <a:moveTo>
                      <a:pt x="0" y="140"/>
                    </a:moveTo>
                    <a:lnTo>
                      <a:pt x="1" y="152"/>
                    </a:lnTo>
                    <a:lnTo>
                      <a:pt x="3" y="161"/>
                    </a:lnTo>
                    <a:lnTo>
                      <a:pt x="9" y="167"/>
                    </a:lnTo>
                    <a:lnTo>
                      <a:pt x="20" y="170"/>
                    </a:lnTo>
                    <a:lnTo>
                      <a:pt x="27" y="170"/>
                    </a:lnTo>
                    <a:lnTo>
                      <a:pt x="40" y="170"/>
                    </a:lnTo>
                    <a:lnTo>
                      <a:pt x="58" y="170"/>
                    </a:lnTo>
                    <a:lnTo>
                      <a:pt x="81" y="171"/>
                    </a:lnTo>
                    <a:lnTo>
                      <a:pt x="107" y="171"/>
                    </a:lnTo>
                    <a:lnTo>
                      <a:pt x="136" y="171"/>
                    </a:lnTo>
                    <a:lnTo>
                      <a:pt x="166" y="172"/>
                    </a:lnTo>
                    <a:lnTo>
                      <a:pt x="198" y="172"/>
                    </a:lnTo>
                    <a:lnTo>
                      <a:pt x="229" y="172"/>
                    </a:lnTo>
                    <a:lnTo>
                      <a:pt x="261" y="172"/>
                    </a:lnTo>
                    <a:lnTo>
                      <a:pt x="290" y="173"/>
                    </a:lnTo>
                    <a:lnTo>
                      <a:pt x="316" y="173"/>
                    </a:lnTo>
                    <a:lnTo>
                      <a:pt x="339" y="173"/>
                    </a:lnTo>
                    <a:lnTo>
                      <a:pt x="357" y="173"/>
                    </a:lnTo>
                    <a:lnTo>
                      <a:pt x="370" y="173"/>
                    </a:lnTo>
                    <a:lnTo>
                      <a:pt x="378" y="173"/>
                    </a:lnTo>
                    <a:lnTo>
                      <a:pt x="389" y="172"/>
                    </a:lnTo>
                    <a:lnTo>
                      <a:pt x="395" y="166"/>
                    </a:lnTo>
                    <a:lnTo>
                      <a:pt x="397" y="158"/>
                    </a:lnTo>
                    <a:lnTo>
                      <a:pt x="397" y="147"/>
                    </a:lnTo>
                    <a:lnTo>
                      <a:pt x="397" y="51"/>
                    </a:lnTo>
                    <a:lnTo>
                      <a:pt x="397" y="39"/>
                    </a:lnTo>
                    <a:lnTo>
                      <a:pt x="396" y="30"/>
                    </a:lnTo>
                    <a:lnTo>
                      <a:pt x="390" y="24"/>
                    </a:lnTo>
                    <a:lnTo>
                      <a:pt x="376" y="20"/>
                    </a:lnTo>
                    <a:lnTo>
                      <a:pt x="369" y="20"/>
                    </a:lnTo>
                    <a:lnTo>
                      <a:pt x="356" y="19"/>
                    </a:lnTo>
                    <a:lnTo>
                      <a:pt x="339" y="18"/>
                    </a:lnTo>
                    <a:lnTo>
                      <a:pt x="316" y="15"/>
                    </a:lnTo>
                    <a:lnTo>
                      <a:pt x="291" y="13"/>
                    </a:lnTo>
                    <a:lnTo>
                      <a:pt x="263" y="12"/>
                    </a:lnTo>
                    <a:lnTo>
                      <a:pt x="234" y="9"/>
                    </a:lnTo>
                    <a:lnTo>
                      <a:pt x="204" y="7"/>
                    </a:lnTo>
                    <a:lnTo>
                      <a:pt x="174" y="4"/>
                    </a:lnTo>
                    <a:lnTo>
                      <a:pt x="145" y="3"/>
                    </a:lnTo>
                    <a:lnTo>
                      <a:pt x="117" y="2"/>
                    </a:lnTo>
                    <a:lnTo>
                      <a:pt x="93" y="1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42" y="1"/>
                    </a:lnTo>
                    <a:lnTo>
                      <a:pt x="36" y="2"/>
                    </a:lnTo>
                    <a:lnTo>
                      <a:pt x="29" y="8"/>
                    </a:lnTo>
                    <a:lnTo>
                      <a:pt x="21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489"/>
              <p:cNvSpPr>
                <a:spLocks/>
              </p:cNvSpPr>
              <p:nvPr/>
            </p:nvSpPr>
            <p:spPr bwMode="auto">
              <a:xfrm>
                <a:off x="2900" y="2692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5 w 26"/>
                  <a:gd name="T17" fmla="*/ 24 h 36"/>
                  <a:gd name="T18" fmla="*/ 13 w 26"/>
                  <a:gd name="T19" fmla="*/ 32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490"/>
              <p:cNvSpPr>
                <a:spLocks/>
              </p:cNvSpPr>
              <p:nvPr/>
            </p:nvSpPr>
            <p:spPr bwMode="auto">
              <a:xfrm>
                <a:off x="2909" y="2700"/>
                <a:ext cx="119" cy="5"/>
              </a:xfrm>
              <a:custGeom>
                <a:avLst/>
                <a:gdLst>
                  <a:gd name="T0" fmla="*/ 358 w 358"/>
                  <a:gd name="T1" fmla="*/ 3 h 16"/>
                  <a:gd name="T2" fmla="*/ 358 w 358"/>
                  <a:gd name="T3" fmla="*/ 3 h 16"/>
                  <a:gd name="T4" fmla="*/ 350 w 358"/>
                  <a:gd name="T5" fmla="*/ 3 h 16"/>
                  <a:gd name="T6" fmla="*/ 337 w 358"/>
                  <a:gd name="T7" fmla="*/ 3 h 16"/>
                  <a:gd name="T8" fmla="*/ 319 w 358"/>
                  <a:gd name="T9" fmla="*/ 3 h 16"/>
                  <a:gd name="T10" fmla="*/ 296 w 358"/>
                  <a:gd name="T11" fmla="*/ 3 h 16"/>
                  <a:gd name="T12" fmla="*/ 270 w 358"/>
                  <a:gd name="T13" fmla="*/ 3 h 16"/>
                  <a:gd name="T14" fmla="*/ 241 w 358"/>
                  <a:gd name="T15" fmla="*/ 2 h 16"/>
                  <a:gd name="T16" fmla="*/ 209 w 358"/>
                  <a:gd name="T17" fmla="*/ 2 h 16"/>
                  <a:gd name="T18" fmla="*/ 178 w 358"/>
                  <a:gd name="T19" fmla="*/ 2 h 16"/>
                  <a:gd name="T20" fmla="*/ 146 w 358"/>
                  <a:gd name="T21" fmla="*/ 2 h 16"/>
                  <a:gd name="T22" fmla="*/ 116 w 358"/>
                  <a:gd name="T23" fmla="*/ 1 h 16"/>
                  <a:gd name="T24" fmla="*/ 87 w 358"/>
                  <a:gd name="T25" fmla="*/ 1 h 16"/>
                  <a:gd name="T26" fmla="*/ 61 w 358"/>
                  <a:gd name="T27" fmla="*/ 1 h 16"/>
                  <a:gd name="T28" fmla="*/ 38 w 358"/>
                  <a:gd name="T29" fmla="*/ 0 h 16"/>
                  <a:gd name="T30" fmla="*/ 20 w 358"/>
                  <a:gd name="T31" fmla="*/ 0 h 16"/>
                  <a:gd name="T32" fmla="*/ 7 w 358"/>
                  <a:gd name="T33" fmla="*/ 0 h 16"/>
                  <a:gd name="T34" fmla="*/ 0 w 358"/>
                  <a:gd name="T35" fmla="*/ 0 h 16"/>
                  <a:gd name="T36" fmla="*/ 0 w 358"/>
                  <a:gd name="T37" fmla="*/ 12 h 16"/>
                  <a:gd name="T38" fmla="*/ 7 w 358"/>
                  <a:gd name="T39" fmla="*/ 12 h 16"/>
                  <a:gd name="T40" fmla="*/ 20 w 358"/>
                  <a:gd name="T41" fmla="*/ 12 h 16"/>
                  <a:gd name="T42" fmla="*/ 38 w 358"/>
                  <a:gd name="T43" fmla="*/ 12 h 16"/>
                  <a:gd name="T44" fmla="*/ 61 w 358"/>
                  <a:gd name="T45" fmla="*/ 13 h 16"/>
                  <a:gd name="T46" fmla="*/ 87 w 358"/>
                  <a:gd name="T47" fmla="*/ 13 h 16"/>
                  <a:gd name="T48" fmla="*/ 116 w 358"/>
                  <a:gd name="T49" fmla="*/ 13 h 16"/>
                  <a:gd name="T50" fmla="*/ 146 w 358"/>
                  <a:gd name="T51" fmla="*/ 14 h 16"/>
                  <a:gd name="T52" fmla="*/ 178 w 358"/>
                  <a:gd name="T53" fmla="*/ 14 h 16"/>
                  <a:gd name="T54" fmla="*/ 209 w 358"/>
                  <a:gd name="T55" fmla="*/ 14 h 16"/>
                  <a:gd name="T56" fmla="*/ 241 w 358"/>
                  <a:gd name="T57" fmla="*/ 14 h 16"/>
                  <a:gd name="T58" fmla="*/ 270 w 358"/>
                  <a:gd name="T59" fmla="*/ 16 h 16"/>
                  <a:gd name="T60" fmla="*/ 296 w 358"/>
                  <a:gd name="T61" fmla="*/ 16 h 16"/>
                  <a:gd name="T62" fmla="*/ 319 w 358"/>
                  <a:gd name="T63" fmla="*/ 16 h 16"/>
                  <a:gd name="T64" fmla="*/ 337 w 358"/>
                  <a:gd name="T65" fmla="*/ 16 h 16"/>
                  <a:gd name="T66" fmla="*/ 350 w 358"/>
                  <a:gd name="T67" fmla="*/ 16 h 16"/>
                  <a:gd name="T68" fmla="*/ 358 w 358"/>
                  <a:gd name="T69" fmla="*/ 16 h 16"/>
                  <a:gd name="T70" fmla="*/ 358 w 358"/>
                  <a:gd name="T71" fmla="*/ 16 h 16"/>
                  <a:gd name="T72" fmla="*/ 358 w 358"/>
                  <a:gd name="T7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16">
                    <a:moveTo>
                      <a:pt x="358" y="3"/>
                    </a:moveTo>
                    <a:lnTo>
                      <a:pt x="358" y="3"/>
                    </a:lnTo>
                    <a:lnTo>
                      <a:pt x="350" y="3"/>
                    </a:lnTo>
                    <a:lnTo>
                      <a:pt x="337" y="3"/>
                    </a:lnTo>
                    <a:lnTo>
                      <a:pt x="319" y="3"/>
                    </a:lnTo>
                    <a:lnTo>
                      <a:pt x="296" y="3"/>
                    </a:lnTo>
                    <a:lnTo>
                      <a:pt x="270" y="3"/>
                    </a:lnTo>
                    <a:lnTo>
                      <a:pt x="241" y="2"/>
                    </a:lnTo>
                    <a:lnTo>
                      <a:pt x="209" y="2"/>
                    </a:lnTo>
                    <a:lnTo>
                      <a:pt x="178" y="2"/>
                    </a:lnTo>
                    <a:lnTo>
                      <a:pt x="146" y="2"/>
                    </a:lnTo>
                    <a:lnTo>
                      <a:pt x="116" y="1"/>
                    </a:lnTo>
                    <a:lnTo>
                      <a:pt x="87" y="1"/>
                    </a:lnTo>
                    <a:lnTo>
                      <a:pt x="61" y="1"/>
                    </a:lnTo>
                    <a:lnTo>
                      <a:pt x="38" y="0"/>
                    </a:lnTo>
                    <a:lnTo>
                      <a:pt x="2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20" y="12"/>
                    </a:lnTo>
                    <a:lnTo>
                      <a:pt x="38" y="12"/>
                    </a:lnTo>
                    <a:lnTo>
                      <a:pt x="61" y="13"/>
                    </a:lnTo>
                    <a:lnTo>
                      <a:pt x="87" y="13"/>
                    </a:lnTo>
                    <a:lnTo>
                      <a:pt x="116" y="13"/>
                    </a:lnTo>
                    <a:lnTo>
                      <a:pt x="146" y="14"/>
                    </a:lnTo>
                    <a:lnTo>
                      <a:pt x="178" y="14"/>
                    </a:lnTo>
                    <a:lnTo>
                      <a:pt x="209" y="14"/>
                    </a:lnTo>
                    <a:lnTo>
                      <a:pt x="241" y="14"/>
                    </a:lnTo>
                    <a:lnTo>
                      <a:pt x="270" y="16"/>
                    </a:lnTo>
                    <a:lnTo>
                      <a:pt x="296" y="16"/>
                    </a:lnTo>
                    <a:lnTo>
                      <a:pt x="319" y="16"/>
                    </a:lnTo>
                    <a:lnTo>
                      <a:pt x="337" y="16"/>
                    </a:lnTo>
                    <a:lnTo>
                      <a:pt x="350" y="16"/>
                    </a:lnTo>
                    <a:lnTo>
                      <a:pt x="358" y="16"/>
                    </a:lnTo>
                    <a:lnTo>
                      <a:pt x="358" y="16"/>
                    </a:lnTo>
                    <a:lnTo>
                      <a:pt x="35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491"/>
              <p:cNvSpPr>
                <a:spLocks/>
              </p:cNvSpPr>
              <p:nvPr/>
            </p:nvSpPr>
            <p:spPr bwMode="auto">
              <a:xfrm>
                <a:off x="3028" y="269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492"/>
              <p:cNvSpPr>
                <a:spLocks/>
              </p:cNvSpPr>
              <p:nvPr/>
            </p:nvSpPr>
            <p:spPr bwMode="auto">
              <a:xfrm>
                <a:off x="3033" y="266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493"/>
              <p:cNvSpPr>
                <a:spLocks/>
              </p:cNvSpPr>
              <p:nvPr/>
            </p:nvSpPr>
            <p:spPr bwMode="auto">
              <a:xfrm>
                <a:off x="3028" y="265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494"/>
              <p:cNvSpPr>
                <a:spLocks/>
              </p:cNvSpPr>
              <p:nvPr/>
            </p:nvSpPr>
            <p:spPr bwMode="auto">
              <a:xfrm>
                <a:off x="2913" y="2643"/>
                <a:ext cx="115" cy="11"/>
              </a:xfrm>
              <a:custGeom>
                <a:avLst/>
                <a:gdLst>
                  <a:gd name="T0" fmla="*/ 8 w 344"/>
                  <a:gd name="T1" fmla="*/ 13 h 32"/>
                  <a:gd name="T2" fmla="*/ 8 w 344"/>
                  <a:gd name="T3" fmla="*/ 13 h 32"/>
                  <a:gd name="T4" fmla="*/ 11 w 344"/>
                  <a:gd name="T5" fmla="*/ 13 h 32"/>
                  <a:gd name="T6" fmla="*/ 22 w 344"/>
                  <a:gd name="T7" fmla="*/ 12 h 32"/>
                  <a:gd name="T8" fmla="*/ 39 w 344"/>
                  <a:gd name="T9" fmla="*/ 12 h 32"/>
                  <a:gd name="T10" fmla="*/ 61 w 344"/>
                  <a:gd name="T11" fmla="*/ 13 h 32"/>
                  <a:gd name="T12" fmla="*/ 85 w 344"/>
                  <a:gd name="T13" fmla="*/ 14 h 32"/>
                  <a:gd name="T14" fmla="*/ 113 w 344"/>
                  <a:gd name="T15" fmla="*/ 15 h 32"/>
                  <a:gd name="T16" fmla="*/ 142 w 344"/>
                  <a:gd name="T17" fmla="*/ 16 h 32"/>
                  <a:gd name="T18" fmla="*/ 172 w 344"/>
                  <a:gd name="T19" fmla="*/ 19 h 32"/>
                  <a:gd name="T20" fmla="*/ 202 w 344"/>
                  <a:gd name="T21" fmla="*/ 21 h 32"/>
                  <a:gd name="T22" fmla="*/ 231 w 344"/>
                  <a:gd name="T23" fmla="*/ 24 h 32"/>
                  <a:gd name="T24" fmla="*/ 259 w 344"/>
                  <a:gd name="T25" fmla="*/ 25 h 32"/>
                  <a:gd name="T26" fmla="*/ 284 w 344"/>
                  <a:gd name="T27" fmla="*/ 27 h 32"/>
                  <a:gd name="T28" fmla="*/ 307 w 344"/>
                  <a:gd name="T29" fmla="*/ 30 h 32"/>
                  <a:gd name="T30" fmla="*/ 324 w 344"/>
                  <a:gd name="T31" fmla="*/ 31 h 32"/>
                  <a:gd name="T32" fmla="*/ 337 w 344"/>
                  <a:gd name="T33" fmla="*/ 32 h 32"/>
                  <a:gd name="T34" fmla="*/ 344 w 344"/>
                  <a:gd name="T35" fmla="*/ 32 h 32"/>
                  <a:gd name="T36" fmla="*/ 344 w 344"/>
                  <a:gd name="T37" fmla="*/ 20 h 32"/>
                  <a:gd name="T38" fmla="*/ 337 w 344"/>
                  <a:gd name="T39" fmla="*/ 20 h 32"/>
                  <a:gd name="T40" fmla="*/ 324 w 344"/>
                  <a:gd name="T41" fmla="*/ 19 h 32"/>
                  <a:gd name="T42" fmla="*/ 307 w 344"/>
                  <a:gd name="T43" fmla="*/ 18 h 32"/>
                  <a:gd name="T44" fmla="*/ 284 w 344"/>
                  <a:gd name="T45" fmla="*/ 15 h 32"/>
                  <a:gd name="T46" fmla="*/ 259 w 344"/>
                  <a:gd name="T47" fmla="*/ 13 h 32"/>
                  <a:gd name="T48" fmla="*/ 231 w 344"/>
                  <a:gd name="T49" fmla="*/ 12 h 32"/>
                  <a:gd name="T50" fmla="*/ 202 w 344"/>
                  <a:gd name="T51" fmla="*/ 9 h 32"/>
                  <a:gd name="T52" fmla="*/ 172 w 344"/>
                  <a:gd name="T53" fmla="*/ 7 h 32"/>
                  <a:gd name="T54" fmla="*/ 142 w 344"/>
                  <a:gd name="T55" fmla="*/ 4 h 32"/>
                  <a:gd name="T56" fmla="*/ 113 w 344"/>
                  <a:gd name="T57" fmla="*/ 3 h 32"/>
                  <a:gd name="T58" fmla="*/ 85 w 344"/>
                  <a:gd name="T59" fmla="*/ 2 h 32"/>
                  <a:gd name="T60" fmla="*/ 61 w 344"/>
                  <a:gd name="T61" fmla="*/ 1 h 32"/>
                  <a:gd name="T62" fmla="*/ 39 w 344"/>
                  <a:gd name="T63" fmla="*/ 0 h 32"/>
                  <a:gd name="T64" fmla="*/ 22 w 344"/>
                  <a:gd name="T65" fmla="*/ 0 h 32"/>
                  <a:gd name="T66" fmla="*/ 9 w 344"/>
                  <a:gd name="T67" fmla="*/ 1 h 32"/>
                  <a:gd name="T68" fmla="*/ 0 w 344"/>
                  <a:gd name="T69" fmla="*/ 3 h 32"/>
                  <a:gd name="T70" fmla="*/ 0 w 344"/>
                  <a:gd name="T71" fmla="*/ 3 h 32"/>
                  <a:gd name="T72" fmla="*/ 8 w 344"/>
                  <a:gd name="T73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4" h="32">
                    <a:moveTo>
                      <a:pt x="8" y="13"/>
                    </a:moveTo>
                    <a:lnTo>
                      <a:pt x="8" y="13"/>
                    </a:lnTo>
                    <a:lnTo>
                      <a:pt x="11" y="13"/>
                    </a:lnTo>
                    <a:lnTo>
                      <a:pt x="22" y="12"/>
                    </a:lnTo>
                    <a:lnTo>
                      <a:pt x="39" y="12"/>
                    </a:lnTo>
                    <a:lnTo>
                      <a:pt x="61" y="13"/>
                    </a:lnTo>
                    <a:lnTo>
                      <a:pt x="85" y="14"/>
                    </a:lnTo>
                    <a:lnTo>
                      <a:pt x="113" y="15"/>
                    </a:lnTo>
                    <a:lnTo>
                      <a:pt x="142" y="16"/>
                    </a:lnTo>
                    <a:lnTo>
                      <a:pt x="172" y="19"/>
                    </a:lnTo>
                    <a:lnTo>
                      <a:pt x="202" y="21"/>
                    </a:lnTo>
                    <a:lnTo>
                      <a:pt x="231" y="24"/>
                    </a:lnTo>
                    <a:lnTo>
                      <a:pt x="259" y="25"/>
                    </a:lnTo>
                    <a:lnTo>
                      <a:pt x="284" y="27"/>
                    </a:lnTo>
                    <a:lnTo>
                      <a:pt x="307" y="30"/>
                    </a:lnTo>
                    <a:lnTo>
                      <a:pt x="324" y="31"/>
                    </a:lnTo>
                    <a:lnTo>
                      <a:pt x="337" y="32"/>
                    </a:lnTo>
                    <a:lnTo>
                      <a:pt x="344" y="32"/>
                    </a:lnTo>
                    <a:lnTo>
                      <a:pt x="344" y="20"/>
                    </a:lnTo>
                    <a:lnTo>
                      <a:pt x="337" y="20"/>
                    </a:lnTo>
                    <a:lnTo>
                      <a:pt x="324" y="19"/>
                    </a:lnTo>
                    <a:lnTo>
                      <a:pt x="307" y="18"/>
                    </a:lnTo>
                    <a:lnTo>
                      <a:pt x="284" y="15"/>
                    </a:lnTo>
                    <a:lnTo>
                      <a:pt x="259" y="13"/>
                    </a:lnTo>
                    <a:lnTo>
                      <a:pt x="231" y="12"/>
                    </a:lnTo>
                    <a:lnTo>
                      <a:pt x="202" y="9"/>
                    </a:lnTo>
                    <a:lnTo>
                      <a:pt x="172" y="7"/>
                    </a:lnTo>
                    <a:lnTo>
                      <a:pt x="142" y="4"/>
                    </a:lnTo>
                    <a:lnTo>
                      <a:pt x="113" y="3"/>
                    </a:lnTo>
                    <a:lnTo>
                      <a:pt x="85" y="2"/>
                    </a:lnTo>
                    <a:lnTo>
                      <a:pt x="61" y="1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495"/>
              <p:cNvSpPr>
                <a:spLocks/>
              </p:cNvSpPr>
              <p:nvPr/>
            </p:nvSpPr>
            <p:spPr bwMode="auto">
              <a:xfrm>
                <a:off x="2900" y="2644"/>
                <a:ext cx="16" cy="17"/>
              </a:xfrm>
              <a:custGeom>
                <a:avLst/>
                <a:gdLst>
                  <a:gd name="T0" fmla="*/ 12 w 46"/>
                  <a:gd name="T1" fmla="*/ 51 h 51"/>
                  <a:gd name="T2" fmla="*/ 12 w 46"/>
                  <a:gd name="T3" fmla="*/ 51 h 51"/>
                  <a:gd name="T4" fmla="*/ 13 w 46"/>
                  <a:gd name="T5" fmla="*/ 46 h 51"/>
                  <a:gd name="T6" fmla="*/ 14 w 46"/>
                  <a:gd name="T7" fmla="*/ 41 h 51"/>
                  <a:gd name="T8" fmla="*/ 17 w 46"/>
                  <a:gd name="T9" fmla="*/ 36 h 51"/>
                  <a:gd name="T10" fmla="*/ 20 w 46"/>
                  <a:gd name="T11" fmla="*/ 32 h 51"/>
                  <a:gd name="T12" fmla="*/ 26 w 46"/>
                  <a:gd name="T13" fmla="*/ 27 h 51"/>
                  <a:gd name="T14" fmla="*/ 31 w 46"/>
                  <a:gd name="T15" fmla="*/ 21 h 51"/>
                  <a:gd name="T16" fmla="*/ 38 w 46"/>
                  <a:gd name="T17" fmla="*/ 16 h 51"/>
                  <a:gd name="T18" fmla="*/ 46 w 46"/>
                  <a:gd name="T19" fmla="*/ 10 h 51"/>
                  <a:gd name="T20" fmla="*/ 38 w 46"/>
                  <a:gd name="T21" fmla="*/ 0 h 51"/>
                  <a:gd name="T22" fmla="*/ 31 w 46"/>
                  <a:gd name="T23" fmla="*/ 6 h 51"/>
                  <a:gd name="T24" fmla="*/ 24 w 46"/>
                  <a:gd name="T25" fmla="*/ 11 h 51"/>
                  <a:gd name="T26" fmla="*/ 17 w 46"/>
                  <a:gd name="T27" fmla="*/ 17 h 51"/>
                  <a:gd name="T28" fmla="*/ 11 w 46"/>
                  <a:gd name="T29" fmla="*/ 24 h 51"/>
                  <a:gd name="T30" fmla="*/ 7 w 46"/>
                  <a:gd name="T31" fmla="*/ 29 h 51"/>
                  <a:gd name="T32" fmla="*/ 2 w 46"/>
                  <a:gd name="T33" fmla="*/ 36 h 51"/>
                  <a:gd name="T34" fmla="*/ 1 w 46"/>
                  <a:gd name="T35" fmla="*/ 44 h 51"/>
                  <a:gd name="T36" fmla="*/ 0 w 46"/>
                  <a:gd name="T37" fmla="*/ 51 h 51"/>
                  <a:gd name="T38" fmla="*/ 0 w 46"/>
                  <a:gd name="T39" fmla="*/ 51 h 51"/>
                  <a:gd name="T40" fmla="*/ 12 w 46"/>
                  <a:gd name="T4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3" y="46"/>
                    </a:lnTo>
                    <a:lnTo>
                      <a:pt x="14" y="41"/>
                    </a:lnTo>
                    <a:lnTo>
                      <a:pt x="17" y="36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31" y="21"/>
                    </a:lnTo>
                    <a:lnTo>
                      <a:pt x="38" y="16"/>
                    </a:lnTo>
                    <a:lnTo>
                      <a:pt x="46" y="10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4" y="11"/>
                    </a:lnTo>
                    <a:lnTo>
                      <a:pt x="17" y="17"/>
                    </a:lnTo>
                    <a:lnTo>
                      <a:pt x="11" y="24"/>
                    </a:lnTo>
                    <a:lnTo>
                      <a:pt x="7" y="29"/>
                    </a:lnTo>
                    <a:lnTo>
                      <a:pt x="2" y="36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496"/>
              <p:cNvSpPr>
                <a:spLocks/>
              </p:cNvSpPr>
              <p:nvPr/>
            </p:nvSpPr>
            <p:spPr bwMode="auto">
              <a:xfrm>
                <a:off x="2900" y="2661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497"/>
              <p:cNvSpPr>
                <a:spLocks/>
              </p:cNvSpPr>
              <p:nvPr/>
            </p:nvSpPr>
            <p:spPr bwMode="auto">
              <a:xfrm>
                <a:off x="2911" y="2645"/>
                <a:ext cx="122" cy="45"/>
              </a:xfrm>
              <a:custGeom>
                <a:avLst/>
                <a:gdLst>
                  <a:gd name="T0" fmla="*/ 0 w 367"/>
                  <a:gd name="T1" fmla="*/ 106 h 134"/>
                  <a:gd name="T2" fmla="*/ 1 w 367"/>
                  <a:gd name="T3" fmla="*/ 117 h 134"/>
                  <a:gd name="T4" fmla="*/ 5 w 367"/>
                  <a:gd name="T5" fmla="*/ 125 h 134"/>
                  <a:gd name="T6" fmla="*/ 10 w 367"/>
                  <a:gd name="T7" fmla="*/ 131 h 134"/>
                  <a:gd name="T8" fmla="*/ 19 w 367"/>
                  <a:gd name="T9" fmla="*/ 133 h 134"/>
                  <a:gd name="T10" fmla="*/ 25 w 367"/>
                  <a:gd name="T11" fmla="*/ 133 h 134"/>
                  <a:gd name="T12" fmla="*/ 38 w 367"/>
                  <a:gd name="T13" fmla="*/ 133 h 134"/>
                  <a:gd name="T14" fmla="*/ 53 w 367"/>
                  <a:gd name="T15" fmla="*/ 133 h 134"/>
                  <a:gd name="T16" fmla="*/ 75 w 367"/>
                  <a:gd name="T17" fmla="*/ 133 h 134"/>
                  <a:gd name="T18" fmla="*/ 99 w 367"/>
                  <a:gd name="T19" fmla="*/ 133 h 134"/>
                  <a:gd name="T20" fmla="*/ 126 w 367"/>
                  <a:gd name="T21" fmla="*/ 134 h 134"/>
                  <a:gd name="T22" fmla="*/ 155 w 367"/>
                  <a:gd name="T23" fmla="*/ 134 h 134"/>
                  <a:gd name="T24" fmla="*/ 184 w 367"/>
                  <a:gd name="T25" fmla="*/ 134 h 134"/>
                  <a:gd name="T26" fmla="*/ 213 w 367"/>
                  <a:gd name="T27" fmla="*/ 134 h 134"/>
                  <a:gd name="T28" fmla="*/ 242 w 367"/>
                  <a:gd name="T29" fmla="*/ 134 h 134"/>
                  <a:gd name="T30" fmla="*/ 268 w 367"/>
                  <a:gd name="T31" fmla="*/ 134 h 134"/>
                  <a:gd name="T32" fmla="*/ 294 w 367"/>
                  <a:gd name="T33" fmla="*/ 134 h 134"/>
                  <a:gd name="T34" fmla="*/ 314 w 367"/>
                  <a:gd name="T35" fmla="*/ 134 h 134"/>
                  <a:gd name="T36" fmla="*/ 331 w 367"/>
                  <a:gd name="T37" fmla="*/ 134 h 134"/>
                  <a:gd name="T38" fmla="*/ 344 w 367"/>
                  <a:gd name="T39" fmla="*/ 134 h 134"/>
                  <a:gd name="T40" fmla="*/ 350 w 367"/>
                  <a:gd name="T41" fmla="*/ 134 h 134"/>
                  <a:gd name="T42" fmla="*/ 360 w 367"/>
                  <a:gd name="T43" fmla="*/ 133 h 134"/>
                  <a:gd name="T44" fmla="*/ 365 w 367"/>
                  <a:gd name="T45" fmla="*/ 128 h 134"/>
                  <a:gd name="T46" fmla="*/ 367 w 367"/>
                  <a:gd name="T47" fmla="*/ 121 h 134"/>
                  <a:gd name="T48" fmla="*/ 367 w 367"/>
                  <a:gd name="T49" fmla="*/ 111 h 134"/>
                  <a:gd name="T50" fmla="*/ 367 w 367"/>
                  <a:gd name="T51" fmla="*/ 28 h 134"/>
                  <a:gd name="T52" fmla="*/ 367 w 367"/>
                  <a:gd name="T53" fmla="*/ 17 h 134"/>
                  <a:gd name="T54" fmla="*/ 366 w 367"/>
                  <a:gd name="T55" fmla="*/ 8 h 134"/>
                  <a:gd name="T56" fmla="*/ 360 w 367"/>
                  <a:gd name="T57" fmla="*/ 3 h 134"/>
                  <a:gd name="T58" fmla="*/ 349 w 367"/>
                  <a:gd name="T59" fmla="*/ 1 h 134"/>
                  <a:gd name="T60" fmla="*/ 343 w 367"/>
                  <a:gd name="T61" fmla="*/ 1 h 134"/>
                  <a:gd name="T62" fmla="*/ 330 w 367"/>
                  <a:gd name="T63" fmla="*/ 1 h 134"/>
                  <a:gd name="T64" fmla="*/ 313 w 367"/>
                  <a:gd name="T65" fmla="*/ 0 h 134"/>
                  <a:gd name="T66" fmla="*/ 292 w 367"/>
                  <a:gd name="T67" fmla="*/ 0 h 134"/>
                  <a:gd name="T68" fmla="*/ 267 w 367"/>
                  <a:gd name="T69" fmla="*/ 0 h 134"/>
                  <a:gd name="T70" fmla="*/ 240 w 367"/>
                  <a:gd name="T71" fmla="*/ 0 h 134"/>
                  <a:gd name="T72" fmla="*/ 213 w 367"/>
                  <a:gd name="T73" fmla="*/ 0 h 134"/>
                  <a:gd name="T74" fmla="*/ 182 w 367"/>
                  <a:gd name="T75" fmla="*/ 0 h 134"/>
                  <a:gd name="T76" fmla="*/ 153 w 367"/>
                  <a:gd name="T77" fmla="*/ 0 h 134"/>
                  <a:gd name="T78" fmla="*/ 124 w 367"/>
                  <a:gd name="T79" fmla="*/ 0 h 134"/>
                  <a:gd name="T80" fmla="*/ 98 w 367"/>
                  <a:gd name="T81" fmla="*/ 0 h 134"/>
                  <a:gd name="T82" fmla="*/ 74 w 367"/>
                  <a:gd name="T83" fmla="*/ 0 h 134"/>
                  <a:gd name="T84" fmla="*/ 53 w 367"/>
                  <a:gd name="T85" fmla="*/ 0 h 134"/>
                  <a:gd name="T86" fmla="*/ 36 w 367"/>
                  <a:gd name="T87" fmla="*/ 0 h 134"/>
                  <a:gd name="T88" fmla="*/ 24 w 367"/>
                  <a:gd name="T89" fmla="*/ 0 h 134"/>
                  <a:gd name="T90" fmla="*/ 18 w 367"/>
                  <a:gd name="T91" fmla="*/ 0 h 134"/>
                  <a:gd name="T92" fmla="*/ 10 w 367"/>
                  <a:gd name="T93" fmla="*/ 2 h 134"/>
                  <a:gd name="T94" fmla="*/ 5 w 367"/>
                  <a:gd name="T95" fmla="*/ 8 h 134"/>
                  <a:gd name="T96" fmla="*/ 2 w 367"/>
                  <a:gd name="T97" fmla="*/ 17 h 134"/>
                  <a:gd name="T98" fmla="*/ 1 w 367"/>
                  <a:gd name="T99" fmla="*/ 28 h 134"/>
                  <a:gd name="T100" fmla="*/ 0 w 367"/>
                  <a:gd name="T101" fmla="*/ 10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7" h="134">
                    <a:moveTo>
                      <a:pt x="0" y="106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3"/>
                    </a:lnTo>
                    <a:lnTo>
                      <a:pt x="25" y="133"/>
                    </a:lnTo>
                    <a:lnTo>
                      <a:pt x="38" y="133"/>
                    </a:lnTo>
                    <a:lnTo>
                      <a:pt x="53" y="133"/>
                    </a:lnTo>
                    <a:lnTo>
                      <a:pt x="75" y="133"/>
                    </a:lnTo>
                    <a:lnTo>
                      <a:pt x="99" y="133"/>
                    </a:lnTo>
                    <a:lnTo>
                      <a:pt x="126" y="134"/>
                    </a:lnTo>
                    <a:lnTo>
                      <a:pt x="155" y="134"/>
                    </a:lnTo>
                    <a:lnTo>
                      <a:pt x="184" y="134"/>
                    </a:lnTo>
                    <a:lnTo>
                      <a:pt x="213" y="134"/>
                    </a:lnTo>
                    <a:lnTo>
                      <a:pt x="242" y="134"/>
                    </a:lnTo>
                    <a:lnTo>
                      <a:pt x="268" y="134"/>
                    </a:lnTo>
                    <a:lnTo>
                      <a:pt x="294" y="134"/>
                    </a:lnTo>
                    <a:lnTo>
                      <a:pt x="314" y="134"/>
                    </a:lnTo>
                    <a:lnTo>
                      <a:pt x="331" y="134"/>
                    </a:lnTo>
                    <a:lnTo>
                      <a:pt x="344" y="134"/>
                    </a:lnTo>
                    <a:lnTo>
                      <a:pt x="350" y="134"/>
                    </a:lnTo>
                    <a:lnTo>
                      <a:pt x="360" y="133"/>
                    </a:lnTo>
                    <a:lnTo>
                      <a:pt x="365" y="128"/>
                    </a:lnTo>
                    <a:lnTo>
                      <a:pt x="367" y="121"/>
                    </a:lnTo>
                    <a:lnTo>
                      <a:pt x="367" y="111"/>
                    </a:lnTo>
                    <a:lnTo>
                      <a:pt x="367" y="28"/>
                    </a:lnTo>
                    <a:lnTo>
                      <a:pt x="367" y="17"/>
                    </a:lnTo>
                    <a:lnTo>
                      <a:pt x="366" y="8"/>
                    </a:lnTo>
                    <a:lnTo>
                      <a:pt x="360" y="3"/>
                    </a:lnTo>
                    <a:lnTo>
                      <a:pt x="349" y="1"/>
                    </a:lnTo>
                    <a:lnTo>
                      <a:pt x="343" y="1"/>
                    </a:lnTo>
                    <a:lnTo>
                      <a:pt x="330" y="1"/>
                    </a:lnTo>
                    <a:lnTo>
                      <a:pt x="313" y="0"/>
                    </a:lnTo>
                    <a:lnTo>
                      <a:pt x="292" y="0"/>
                    </a:lnTo>
                    <a:lnTo>
                      <a:pt x="267" y="0"/>
                    </a:lnTo>
                    <a:lnTo>
                      <a:pt x="240" y="0"/>
                    </a:lnTo>
                    <a:lnTo>
                      <a:pt x="213" y="0"/>
                    </a:lnTo>
                    <a:lnTo>
                      <a:pt x="182" y="0"/>
                    </a:lnTo>
                    <a:lnTo>
                      <a:pt x="153" y="0"/>
                    </a:lnTo>
                    <a:lnTo>
                      <a:pt x="124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498"/>
              <p:cNvSpPr>
                <a:spLocks/>
              </p:cNvSpPr>
              <p:nvPr/>
            </p:nvSpPr>
            <p:spPr bwMode="auto">
              <a:xfrm>
                <a:off x="2911" y="2645"/>
                <a:ext cx="122" cy="45"/>
              </a:xfrm>
              <a:custGeom>
                <a:avLst/>
                <a:gdLst>
                  <a:gd name="T0" fmla="*/ 0 w 367"/>
                  <a:gd name="T1" fmla="*/ 106 h 134"/>
                  <a:gd name="T2" fmla="*/ 0 w 367"/>
                  <a:gd name="T3" fmla="*/ 106 h 134"/>
                  <a:gd name="T4" fmla="*/ 1 w 367"/>
                  <a:gd name="T5" fmla="*/ 117 h 134"/>
                  <a:gd name="T6" fmla="*/ 5 w 367"/>
                  <a:gd name="T7" fmla="*/ 125 h 134"/>
                  <a:gd name="T8" fmla="*/ 10 w 367"/>
                  <a:gd name="T9" fmla="*/ 131 h 134"/>
                  <a:gd name="T10" fmla="*/ 19 w 367"/>
                  <a:gd name="T11" fmla="*/ 133 h 134"/>
                  <a:gd name="T12" fmla="*/ 19 w 367"/>
                  <a:gd name="T13" fmla="*/ 133 h 134"/>
                  <a:gd name="T14" fmla="*/ 25 w 367"/>
                  <a:gd name="T15" fmla="*/ 133 h 134"/>
                  <a:gd name="T16" fmla="*/ 38 w 367"/>
                  <a:gd name="T17" fmla="*/ 133 h 134"/>
                  <a:gd name="T18" fmla="*/ 53 w 367"/>
                  <a:gd name="T19" fmla="*/ 133 h 134"/>
                  <a:gd name="T20" fmla="*/ 75 w 367"/>
                  <a:gd name="T21" fmla="*/ 133 h 134"/>
                  <a:gd name="T22" fmla="*/ 99 w 367"/>
                  <a:gd name="T23" fmla="*/ 133 h 134"/>
                  <a:gd name="T24" fmla="*/ 126 w 367"/>
                  <a:gd name="T25" fmla="*/ 134 h 134"/>
                  <a:gd name="T26" fmla="*/ 155 w 367"/>
                  <a:gd name="T27" fmla="*/ 134 h 134"/>
                  <a:gd name="T28" fmla="*/ 184 w 367"/>
                  <a:gd name="T29" fmla="*/ 134 h 134"/>
                  <a:gd name="T30" fmla="*/ 213 w 367"/>
                  <a:gd name="T31" fmla="*/ 134 h 134"/>
                  <a:gd name="T32" fmla="*/ 242 w 367"/>
                  <a:gd name="T33" fmla="*/ 134 h 134"/>
                  <a:gd name="T34" fmla="*/ 268 w 367"/>
                  <a:gd name="T35" fmla="*/ 134 h 134"/>
                  <a:gd name="T36" fmla="*/ 294 w 367"/>
                  <a:gd name="T37" fmla="*/ 134 h 134"/>
                  <a:gd name="T38" fmla="*/ 314 w 367"/>
                  <a:gd name="T39" fmla="*/ 134 h 134"/>
                  <a:gd name="T40" fmla="*/ 331 w 367"/>
                  <a:gd name="T41" fmla="*/ 134 h 134"/>
                  <a:gd name="T42" fmla="*/ 344 w 367"/>
                  <a:gd name="T43" fmla="*/ 134 h 134"/>
                  <a:gd name="T44" fmla="*/ 350 w 367"/>
                  <a:gd name="T45" fmla="*/ 134 h 134"/>
                  <a:gd name="T46" fmla="*/ 350 w 367"/>
                  <a:gd name="T47" fmla="*/ 134 h 134"/>
                  <a:gd name="T48" fmla="*/ 360 w 367"/>
                  <a:gd name="T49" fmla="*/ 133 h 134"/>
                  <a:gd name="T50" fmla="*/ 365 w 367"/>
                  <a:gd name="T51" fmla="*/ 128 h 134"/>
                  <a:gd name="T52" fmla="*/ 367 w 367"/>
                  <a:gd name="T53" fmla="*/ 121 h 134"/>
                  <a:gd name="T54" fmla="*/ 367 w 367"/>
                  <a:gd name="T55" fmla="*/ 111 h 134"/>
                  <a:gd name="T56" fmla="*/ 367 w 367"/>
                  <a:gd name="T57" fmla="*/ 28 h 134"/>
                  <a:gd name="T58" fmla="*/ 367 w 367"/>
                  <a:gd name="T59" fmla="*/ 28 h 134"/>
                  <a:gd name="T60" fmla="*/ 367 w 367"/>
                  <a:gd name="T61" fmla="*/ 17 h 134"/>
                  <a:gd name="T62" fmla="*/ 366 w 367"/>
                  <a:gd name="T63" fmla="*/ 8 h 134"/>
                  <a:gd name="T64" fmla="*/ 360 w 367"/>
                  <a:gd name="T65" fmla="*/ 3 h 134"/>
                  <a:gd name="T66" fmla="*/ 349 w 367"/>
                  <a:gd name="T67" fmla="*/ 1 h 134"/>
                  <a:gd name="T68" fmla="*/ 349 w 367"/>
                  <a:gd name="T69" fmla="*/ 1 h 134"/>
                  <a:gd name="T70" fmla="*/ 343 w 367"/>
                  <a:gd name="T71" fmla="*/ 1 h 134"/>
                  <a:gd name="T72" fmla="*/ 330 w 367"/>
                  <a:gd name="T73" fmla="*/ 1 h 134"/>
                  <a:gd name="T74" fmla="*/ 313 w 367"/>
                  <a:gd name="T75" fmla="*/ 0 h 134"/>
                  <a:gd name="T76" fmla="*/ 292 w 367"/>
                  <a:gd name="T77" fmla="*/ 0 h 134"/>
                  <a:gd name="T78" fmla="*/ 267 w 367"/>
                  <a:gd name="T79" fmla="*/ 0 h 134"/>
                  <a:gd name="T80" fmla="*/ 240 w 367"/>
                  <a:gd name="T81" fmla="*/ 0 h 134"/>
                  <a:gd name="T82" fmla="*/ 213 w 367"/>
                  <a:gd name="T83" fmla="*/ 0 h 134"/>
                  <a:gd name="T84" fmla="*/ 182 w 367"/>
                  <a:gd name="T85" fmla="*/ 0 h 134"/>
                  <a:gd name="T86" fmla="*/ 153 w 367"/>
                  <a:gd name="T87" fmla="*/ 0 h 134"/>
                  <a:gd name="T88" fmla="*/ 124 w 367"/>
                  <a:gd name="T89" fmla="*/ 0 h 134"/>
                  <a:gd name="T90" fmla="*/ 98 w 367"/>
                  <a:gd name="T91" fmla="*/ 0 h 134"/>
                  <a:gd name="T92" fmla="*/ 74 w 367"/>
                  <a:gd name="T93" fmla="*/ 0 h 134"/>
                  <a:gd name="T94" fmla="*/ 53 w 367"/>
                  <a:gd name="T95" fmla="*/ 0 h 134"/>
                  <a:gd name="T96" fmla="*/ 36 w 367"/>
                  <a:gd name="T97" fmla="*/ 0 h 134"/>
                  <a:gd name="T98" fmla="*/ 24 w 367"/>
                  <a:gd name="T99" fmla="*/ 0 h 134"/>
                  <a:gd name="T100" fmla="*/ 18 w 367"/>
                  <a:gd name="T101" fmla="*/ 0 h 134"/>
                  <a:gd name="T102" fmla="*/ 18 w 367"/>
                  <a:gd name="T103" fmla="*/ 0 h 134"/>
                  <a:gd name="T104" fmla="*/ 10 w 367"/>
                  <a:gd name="T105" fmla="*/ 2 h 134"/>
                  <a:gd name="T106" fmla="*/ 5 w 367"/>
                  <a:gd name="T107" fmla="*/ 8 h 134"/>
                  <a:gd name="T108" fmla="*/ 2 w 367"/>
                  <a:gd name="T109" fmla="*/ 17 h 134"/>
                  <a:gd name="T110" fmla="*/ 1 w 367"/>
                  <a:gd name="T111" fmla="*/ 28 h 134"/>
                  <a:gd name="T112" fmla="*/ 0 w 367"/>
                  <a:gd name="T113" fmla="*/ 10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7" h="134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5" y="133"/>
                    </a:lnTo>
                    <a:lnTo>
                      <a:pt x="38" y="133"/>
                    </a:lnTo>
                    <a:lnTo>
                      <a:pt x="53" y="133"/>
                    </a:lnTo>
                    <a:lnTo>
                      <a:pt x="75" y="133"/>
                    </a:lnTo>
                    <a:lnTo>
                      <a:pt x="99" y="133"/>
                    </a:lnTo>
                    <a:lnTo>
                      <a:pt x="126" y="134"/>
                    </a:lnTo>
                    <a:lnTo>
                      <a:pt x="155" y="134"/>
                    </a:lnTo>
                    <a:lnTo>
                      <a:pt x="184" y="134"/>
                    </a:lnTo>
                    <a:lnTo>
                      <a:pt x="213" y="134"/>
                    </a:lnTo>
                    <a:lnTo>
                      <a:pt x="242" y="134"/>
                    </a:lnTo>
                    <a:lnTo>
                      <a:pt x="268" y="134"/>
                    </a:lnTo>
                    <a:lnTo>
                      <a:pt x="294" y="134"/>
                    </a:lnTo>
                    <a:lnTo>
                      <a:pt x="314" y="134"/>
                    </a:lnTo>
                    <a:lnTo>
                      <a:pt x="331" y="134"/>
                    </a:lnTo>
                    <a:lnTo>
                      <a:pt x="344" y="134"/>
                    </a:lnTo>
                    <a:lnTo>
                      <a:pt x="350" y="134"/>
                    </a:lnTo>
                    <a:lnTo>
                      <a:pt x="350" y="134"/>
                    </a:lnTo>
                    <a:lnTo>
                      <a:pt x="360" y="133"/>
                    </a:lnTo>
                    <a:lnTo>
                      <a:pt x="365" y="128"/>
                    </a:lnTo>
                    <a:lnTo>
                      <a:pt x="367" y="121"/>
                    </a:lnTo>
                    <a:lnTo>
                      <a:pt x="367" y="111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7" y="17"/>
                    </a:lnTo>
                    <a:lnTo>
                      <a:pt x="366" y="8"/>
                    </a:lnTo>
                    <a:lnTo>
                      <a:pt x="360" y="3"/>
                    </a:lnTo>
                    <a:lnTo>
                      <a:pt x="349" y="1"/>
                    </a:lnTo>
                    <a:lnTo>
                      <a:pt x="349" y="1"/>
                    </a:lnTo>
                    <a:lnTo>
                      <a:pt x="343" y="1"/>
                    </a:lnTo>
                    <a:lnTo>
                      <a:pt x="330" y="1"/>
                    </a:lnTo>
                    <a:lnTo>
                      <a:pt x="313" y="0"/>
                    </a:lnTo>
                    <a:lnTo>
                      <a:pt x="292" y="0"/>
                    </a:lnTo>
                    <a:lnTo>
                      <a:pt x="267" y="0"/>
                    </a:lnTo>
                    <a:lnTo>
                      <a:pt x="240" y="0"/>
                    </a:lnTo>
                    <a:lnTo>
                      <a:pt x="213" y="0"/>
                    </a:lnTo>
                    <a:lnTo>
                      <a:pt x="182" y="0"/>
                    </a:lnTo>
                    <a:lnTo>
                      <a:pt x="153" y="0"/>
                    </a:lnTo>
                    <a:lnTo>
                      <a:pt x="124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3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499"/>
              <p:cNvSpPr>
                <a:spLocks/>
              </p:cNvSpPr>
              <p:nvPr/>
            </p:nvSpPr>
            <p:spPr bwMode="auto">
              <a:xfrm>
                <a:off x="2031" y="2537"/>
                <a:ext cx="59" cy="57"/>
              </a:xfrm>
              <a:custGeom>
                <a:avLst/>
                <a:gdLst>
                  <a:gd name="T0" fmla="*/ 0 w 178"/>
                  <a:gd name="T1" fmla="*/ 140 h 171"/>
                  <a:gd name="T2" fmla="*/ 2 w 178"/>
                  <a:gd name="T3" fmla="*/ 152 h 171"/>
                  <a:gd name="T4" fmla="*/ 5 w 178"/>
                  <a:gd name="T5" fmla="*/ 163 h 171"/>
                  <a:gd name="T6" fmla="*/ 11 w 178"/>
                  <a:gd name="T7" fmla="*/ 169 h 171"/>
                  <a:gd name="T8" fmla="*/ 22 w 178"/>
                  <a:gd name="T9" fmla="*/ 171 h 171"/>
                  <a:gd name="T10" fmla="*/ 32 w 178"/>
                  <a:gd name="T11" fmla="*/ 171 h 171"/>
                  <a:gd name="T12" fmla="*/ 47 w 178"/>
                  <a:gd name="T13" fmla="*/ 171 h 171"/>
                  <a:gd name="T14" fmla="*/ 68 w 178"/>
                  <a:gd name="T15" fmla="*/ 171 h 171"/>
                  <a:gd name="T16" fmla="*/ 89 w 178"/>
                  <a:gd name="T17" fmla="*/ 170 h 171"/>
                  <a:gd name="T18" fmla="*/ 110 w 178"/>
                  <a:gd name="T19" fmla="*/ 170 h 171"/>
                  <a:gd name="T20" fmla="*/ 130 w 178"/>
                  <a:gd name="T21" fmla="*/ 170 h 171"/>
                  <a:gd name="T22" fmla="*/ 147 w 178"/>
                  <a:gd name="T23" fmla="*/ 170 h 171"/>
                  <a:gd name="T24" fmla="*/ 157 w 178"/>
                  <a:gd name="T25" fmla="*/ 170 h 171"/>
                  <a:gd name="T26" fmla="*/ 168 w 178"/>
                  <a:gd name="T27" fmla="*/ 169 h 171"/>
                  <a:gd name="T28" fmla="*/ 174 w 178"/>
                  <a:gd name="T29" fmla="*/ 163 h 171"/>
                  <a:gd name="T30" fmla="*/ 177 w 178"/>
                  <a:gd name="T31" fmla="*/ 154 h 171"/>
                  <a:gd name="T32" fmla="*/ 177 w 178"/>
                  <a:gd name="T33" fmla="*/ 144 h 171"/>
                  <a:gd name="T34" fmla="*/ 178 w 178"/>
                  <a:gd name="T35" fmla="*/ 48 h 171"/>
                  <a:gd name="T36" fmla="*/ 177 w 178"/>
                  <a:gd name="T37" fmla="*/ 42 h 171"/>
                  <a:gd name="T38" fmla="*/ 175 w 178"/>
                  <a:gd name="T39" fmla="*/ 36 h 171"/>
                  <a:gd name="T40" fmla="*/ 174 w 178"/>
                  <a:gd name="T41" fmla="*/ 31 h 171"/>
                  <a:gd name="T42" fmla="*/ 172 w 178"/>
                  <a:gd name="T43" fmla="*/ 25 h 171"/>
                  <a:gd name="T44" fmla="*/ 167 w 178"/>
                  <a:gd name="T45" fmla="*/ 20 h 171"/>
                  <a:gd name="T46" fmla="*/ 162 w 178"/>
                  <a:gd name="T47" fmla="*/ 14 h 171"/>
                  <a:gd name="T48" fmla="*/ 155 w 178"/>
                  <a:gd name="T49" fmla="*/ 8 h 171"/>
                  <a:gd name="T50" fmla="*/ 147 w 178"/>
                  <a:gd name="T51" fmla="*/ 2 h 171"/>
                  <a:gd name="T52" fmla="*/ 137 w 178"/>
                  <a:gd name="T53" fmla="*/ 0 h 171"/>
                  <a:gd name="T54" fmla="*/ 122 w 178"/>
                  <a:gd name="T55" fmla="*/ 0 h 171"/>
                  <a:gd name="T56" fmla="*/ 104 w 178"/>
                  <a:gd name="T57" fmla="*/ 1 h 171"/>
                  <a:gd name="T58" fmla="*/ 85 w 178"/>
                  <a:gd name="T59" fmla="*/ 5 h 171"/>
                  <a:gd name="T60" fmla="*/ 64 w 178"/>
                  <a:gd name="T61" fmla="*/ 10 h 171"/>
                  <a:gd name="T62" fmla="*/ 46 w 178"/>
                  <a:gd name="T63" fmla="*/ 13 h 171"/>
                  <a:gd name="T64" fmla="*/ 32 w 178"/>
                  <a:gd name="T65" fmla="*/ 16 h 171"/>
                  <a:gd name="T66" fmla="*/ 22 w 178"/>
                  <a:gd name="T67" fmla="*/ 17 h 171"/>
                  <a:gd name="T68" fmla="*/ 11 w 178"/>
                  <a:gd name="T69" fmla="*/ 20 h 171"/>
                  <a:gd name="T70" fmla="*/ 5 w 178"/>
                  <a:gd name="T71" fmla="*/ 26 h 171"/>
                  <a:gd name="T72" fmla="*/ 3 w 178"/>
                  <a:gd name="T73" fmla="*/ 37 h 171"/>
                  <a:gd name="T74" fmla="*/ 2 w 178"/>
                  <a:gd name="T75" fmla="*/ 49 h 171"/>
                  <a:gd name="T76" fmla="*/ 0 w 178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8" h="171">
                    <a:moveTo>
                      <a:pt x="0" y="140"/>
                    </a:moveTo>
                    <a:lnTo>
                      <a:pt x="2" y="152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47" y="171"/>
                    </a:lnTo>
                    <a:lnTo>
                      <a:pt x="68" y="171"/>
                    </a:lnTo>
                    <a:lnTo>
                      <a:pt x="89" y="170"/>
                    </a:lnTo>
                    <a:lnTo>
                      <a:pt x="110" y="170"/>
                    </a:lnTo>
                    <a:lnTo>
                      <a:pt x="130" y="170"/>
                    </a:lnTo>
                    <a:lnTo>
                      <a:pt x="147" y="170"/>
                    </a:lnTo>
                    <a:lnTo>
                      <a:pt x="157" y="170"/>
                    </a:lnTo>
                    <a:lnTo>
                      <a:pt x="168" y="169"/>
                    </a:lnTo>
                    <a:lnTo>
                      <a:pt x="174" y="163"/>
                    </a:lnTo>
                    <a:lnTo>
                      <a:pt x="177" y="154"/>
                    </a:lnTo>
                    <a:lnTo>
                      <a:pt x="177" y="144"/>
                    </a:lnTo>
                    <a:lnTo>
                      <a:pt x="178" y="48"/>
                    </a:lnTo>
                    <a:lnTo>
                      <a:pt x="177" y="42"/>
                    </a:lnTo>
                    <a:lnTo>
                      <a:pt x="175" y="36"/>
                    </a:lnTo>
                    <a:lnTo>
                      <a:pt x="174" y="31"/>
                    </a:lnTo>
                    <a:lnTo>
                      <a:pt x="172" y="25"/>
                    </a:lnTo>
                    <a:lnTo>
                      <a:pt x="167" y="20"/>
                    </a:lnTo>
                    <a:lnTo>
                      <a:pt x="162" y="14"/>
                    </a:lnTo>
                    <a:lnTo>
                      <a:pt x="155" y="8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1"/>
                    </a:lnTo>
                    <a:lnTo>
                      <a:pt x="85" y="5"/>
                    </a:lnTo>
                    <a:lnTo>
                      <a:pt x="64" y="10"/>
                    </a:lnTo>
                    <a:lnTo>
                      <a:pt x="46" y="13"/>
                    </a:lnTo>
                    <a:lnTo>
                      <a:pt x="32" y="16"/>
                    </a:lnTo>
                    <a:lnTo>
                      <a:pt x="22" y="17"/>
                    </a:lnTo>
                    <a:lnTo>
                      <a:pt x="11" y="20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00"/>
              <p:cNvSpPr>
                <a:spLocks/>
              </p:cNvSpPr>
              <p:nvPr/>
            </p:nvSpPr>
            <p:spPr bwMode="auto">
              <a:xfrm>
                <a:off x="2029" y="2584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1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01"/>
              <p:cNvSpPr>
                <a:spLocks/>
              </p:cNvSpPr>
              <p:nvPr/>
            </p:nvSpPr>
            <p:spPr bwMode="auto">
              <a:xfrm>
                <a:off x="2038" y="2592"/>
                <a:ext cx="45" cy="4"/>
              </a:xfrm>
              <a:custGeom>
                <a:avLst/>
                <a:gdLst>
                  <a:gd name="T0" fmla="*/ 135 w 135"/>
                  <a:gd name="T1" fmla="*/ 0 h 13"/>
                  <a:gd name="T2" fmla="*/ 135 w 135"/>
                  <a:gd name="T3" fmla="*/ 0 h 13"/>
                  <a:gd name="T4" fmla="*/ 125 w 135"/>
                  <a:gd name="T5" fmla="*/ 0 h 13"/>
                  <a:gd name="T6" fmla="*/ 108 w 135"/>
                  <a:gd name="T7" fmla="*/ 0 h 13"/>
                  <a:gd name="T8" fmla="*/ 88 w 135"/>
                  <a:gd name="T9" fmla="*/ 0 h 13"/>
                  <a:gd name="T10" fmla="*/ 67 w 135"/>
                  <a:gd name="T11" fmla="*/ 0 h 13"/>
                  <a:gd name="T12" fmla="*/ 46 w 135"/>
                  <a:gd name="T13" fmla="*/ 1 h 13"/>
                  <a:gd name="T14" fmla="*/ 25 w 135"/>
                  <a:gd name="T15" fmla="*/ 1 h 13"/>
                  <a:gd name="T16" fmla="*/ 10 w 135"/>
                  <a:gd name="T17" fmla="*/ 1 h 13"/>
                  <a:gd name="T18" fmla="*/ 0 w 135"/>
                  <a:gd name="T19" fmla="*/ 1 h 13"/>
                  <a:gd name="T20" fmla="*/ 0 w 135"/>
                  <a:gd name="T21" fmla="*/ 13 h 13"/>
                  <a:gd name="T22" fmla="*/ 10 w 135"/>
                  <a:gd name="T23" fmla="*/ 13 h 13"/>
                  <a:gd name="T24" fmla="*/ 25 w 135"/>
                  <a:gd name="T25" fmla="*/ 13 h 13"/>
                  <a:gd name="T26" fmla="*/ 46 w 135"/>
                  <a:gd name="T27" fmla="*/ 13 h 13"/>
                  <a:gd name="T28" fmla="*/ 67 w 135"/>
                  <a:gd name="T29" fmla="*/ 12 h 13"/>
                  <a:gd name="T30" fmla="*/ 88 w 135"/>
                  <a:gd name="T31" fmla="*/ 12 h 13"/>
                  <a:gd name="T32" fmla="*/ 108 w 135"/>
                  <a:gd name="T33" fmla="*/ 12 h 13"/>
                  <a:gd name="T34" fmla="*/ 125 w 135"/>
                  <a:gd name="T35" fmla="*/ 12 h 13"/>
                  <a:gd name="T36" fmla="*/ 135 w 135"/>
                  <a:gd name="T37" fmla="*/ 12 h 13"/>
                  <a:gd name="T38" fmla="*/ 135 w 135"/>
                  <a:gd name="T39" fmla="*/ 12 h 13"/>
                  <a:gd name="T40" fmla="*/ 135 w 13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3">
                    <a:moveTo>
                      <a:pt x="135" y="0"/>
                    </a:moveTo>
                    <a:lnTo>
                      <a:pt x="135" y="0"/>
                    </a:lnTo>
                    <a:lnTo>
                      <a:pt x="125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7" y="0"/>
                    </a:lnTo>
                    <a:lnTo>
                      <a:pt x="46" y="1"/>
                    </a:lnTo>
                    <a:lnTo>
                      <a:pt x="25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5" y="13"/>
                    </a:lnTo>
                    <a:lnTo>
                      <a:pt x="46" y="13"/>
                    </a:lnTo>
                    <a:lnTo>
                      <a:pt x="67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02"/>
              <p:cNvSpPr>
                <a:spLocks/>
              </p:cNvSpPr>
              <p:nvPr/>
            </p:nvSpPr>
            <p:spPr bwMode="auto">
              <a:xfrm>
                <a:off x="2083" y="2585"/>
                <a:ext cx="9" cy="11"/>
              </a:xfrm>
              <a:custGeom>
                <a:avLst/>
                <a:gdLst>
                  <a:gd name="T0" fmla="*/ 14 w 26"/>
                  <a:gd name="T1" fmla="*/ 0 h 32"/>
                  <a:gd name="T2" fmla="*/ 14 w 26"/>
                  <a:gd name="T3" fmla="*/ 0 h 32"/>
                  <a:gd name="T4" fmla="*/ 14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4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4 w 26"/>
                  <a:gd name="T25" fmla="*/ 0 h 32"/>
                  <a:gd name="T26" fmla="*/ 14 w 26"/>
                  <a:gd name="T27" fmla="*/ 0 h 32"/>
                  <a:gd name="T28" fmla="*/ 14 w 26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03"/>
              <p:cNvSpPr>
                <a:spLocks/>
              </p:cNvSpPr>
              <p:nvPr/>
            </p:nvSpPr>
            <p:spPr bwMode="auto">
              <a:xfrm>
                <a:off x="2088" y="2553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504"/>
              <p:cNvSpPr>
                <a:spLocks/>
              </p:cNvSpPr>
              <p:nvPr/>
            </p:nvSpPr>
            <p:spPr bwMode="auto">
              <a:xfrm>
                <a:off x="2079" y="2536"/>
                <a:ext cx="13" cy="17"/>
              </a:xfrm>
              <a:custGeom>
                <a:avLst/>
                <a:gdLst>
                  <a:gd name="T0" fmla="*/ 0 w 41"/>
                  <a:gd name="T1" fmla="*/ 9 h 50"/>
                  <a:gd name="T2" fmla="*/ 0 w 41"/>
                  <a:gd name="T3" fmla="*/ 9 h 50"/>
                  <a:gd name="T4" fmla="*/ 8 w 41"/>
                  <a:gd name="T5" fmla="*/ 15 h 50"/>
                  <a:gd name="T6" fmla="*/ 14 w 41"/>
                  <a:gd name="T7" fmla="*/ 21 h 50"/>
                  <a:gd name="T8" fmla="*/ 19 w 41"/>
                  <a:gd name="T9" fmla="*/ 26 h 50"/>
                  <a:gd name="T10" fmla="*/ 24 w 41"/>
                  <a:gd name="T11" fmla="*/ 31 h 50"/>
                  <a:gd name="T12" fmla="*/ 25 w 41"/>
                  <a:gd name="T13" fmla="*/ 36 h 50"/>
                  <a:gd name="T14" fmla="*/ 26 w 41"/>
                  <a:gd name="T15" fmla="*/ 39 h 50"/>
                  <a:gd name="T16" fmla="*/ 28 w 41"/>
                  <a:gd name="T17" fmla="*/ 45 h 50"/>
                  <a:gd name="T18" fmla="*/ 29 w 41"/>
                  <a:gd name="T19" fmla="*/ 50 h 50"/>
                  <a:gd name="T20" fmla="*/ 41 w 41"/>
                  <a:gd name="T21" fmla="*/ 50 h 50"/>
                  <a:gd name="T22" fmla="*/ 40 w 41"/>
                  <a:gd name="T23" fmla="*/ 43 h 50"/>
                  <a:gd name="T24" fmla="*/ 39 w 41"/>
                  <a:gd name="T25" fmla="*/ 37 h 50"/>
                  <a:gd name="T26" fmla="*/ 37 w 41"/>
                  <a:gd name="T27" fmla="*/ 31 h 50"/>
                  <a:gd name="T28" fmla="*/ 34 w 41"/>
                  <a:gd name="T29" fmla="*/ 24 h 50"/>
                  <a:gd name="T30" fmla="*/ 29 w 41"/>
                  <a:gd name="T31" fmla="*/ 19 h 50"/>
                  <a:gd name="T32" fmla="*/ 24 w 41"/>
                  <a:gd name="T33" fmla="*/ 12 h 50"/>
                  <a:gd name="T34" fmla="*/ 16 w 41"/>
                  <a:gd name="T35" fmla="*/ 6 h 50"/>
                  <a:gd name="T36" fmla="*/ 7 w 41"/>
                  <a:gd name="T37" fmla="*/ 0 h 50"/>
                  <a:gd name="T38" fmla="*/ 7 w 41"/>
                  <a:gd name="T39" fmla="*/ 0 h 50"/>
                  <a:gd name="T40" fmla="*/ 0 w 41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0">
                    <a:moveTo>
                      <a:pt x="0" y="9"/>
                    </a:moveTo>
                    <a:lnTo>
                      <a:pt x="0" y="9"/>
                    </a:lnTo>
                    <a:lnTo>
                      <a:pt x="8" y="15"/>
                    </a:lnTo>
                    <a:lnTo>
                      <a:pt x="14" y="21"/>
                    </a:lnTo>
                    <a:lnTo>
                      <a:pt x="19" y="26"/>
                    </a:lnTo>
                    <a:lnTo>
                      <a:pt x="24" y="31"/>
                    </a:lnTo>
                    <a:lnTo>
                      <a:pt x="25" y="36"/>
                    </a:lnTo>
                    <a:lnTo>
                      <a:pt x="26" y="39"/>
                    </a:lnTo>
                    <a:lnTo>
                      <a:pt x="28" y="45"/>
                    </a:lnTo>
                    <a:lnTo>
                      <a:pt x="29" y="50"/>
                    </a:lnTo>
                    <a:lnTo>
                      <a:pt x="41" y="50"/>
                    </a:lnTo>
                    <a:lnTo>
                      <a:pt x="40" y="43"/>
                    </a:lnTo>
                    <a:lnTo>
                      <a:pt x="39" y="37"/>
                    </a:lnTo>
                    <a:lnTo>
                      <a:pt x="37" y="31"/>
                    </a:lnTo>
                    <a:lnTo>
                      <a:pt x="34" y="24"/>
                    </a:lnTo>
                    <a:lnTo>
                      <a:pt x="29" y="19"/>
                    </a:lnTo>
                    <a:lnTo>
                      <a:pt x="24" y="12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505"/>
              <p:cNvSpPr>
                <a:spLocks/>
              </p:cNvSpPr>
              <p:nvPr/>
            </p:nvSpPr>
            <p:spPr bwMode="auto">
              <a:xfrm>
                <a:off x="2038" y="2535"/>
                <a:ext cx="43" cy="10"/>
              </a:xfrm>
              <a:custGeom>
                <a:avLst/>
                <a:gdLst>
                  <a:gd name="T0" fmla="*/ 0 w 128"/>
                  <a:gd name="T1" fmla="*/ 29 h 29"/>
                  <a:gd name="T2" fmla="*/ 0 w 128"/>
                  <a:gd name="T3" fmla="*/ 29 h 29"/>
                  <a:gd name="T4" fmla="*/ 11 w 128"/>
                  <a:gd name="T5" fmla="*/ 28 h 29"/>
                  <a:gd name="T6" fmla="*/ 25 w 128"/>
                  <a:gd name="T7" fmla="*/ 25 h 29"/>
                  <a:gd name="T8" fmla="*/ 44 w 128"/>
                  <a:gd name="T9" fmla="*/ 22 h 29"/>
                  <a:gd name="T10" fmla="*/ 64 w 128"/>
                  <a:gd name="T11" fmla="*/ 17 h 29"/>
                  <a:gd name="T12" fmla="*/ 83 w 128"/>
                  <a:gd name="T13" fmla="*/ 13 h 29"/>
                  <a:gd name="T14" fmla="*/ 100 w 128"/>
                  <a:gd name="T15" fmla="*/ 12 h 29"/>
                  <a:gd name="T16" fmla="*/ 115 w 128"/>
                  <a:gd name="T17" fmla="*/ 12 h 29"/>
                  <a:gd name="T18" fmla="*/ 121 w 128"/>
                  <a:gd name="T19" fmla="*/ 13 h 29"/>
                  <a:gd name="T20" fmla="*/ 128 w 128"/>
                  <a:gd name="T21" fmla="*/ 4 h 29"/>
                  <a:gd name="T22" fmla="*/ 115 w 128"/>
                  <a:gd name="T23" fmla="*/ 0 h 29"/>
                  <a:gd name="T24" fmla="*/ 100 w 128"/>
                  <a:gd name="T25" fmla="*/ 0 h 29"/>
                  <a:gd name="T26" fmla="*/ 81 w 128"/>
                  <a:gd name="T27" fmla="*/ 1 h 29"/>
                  <a:gd name="T28" fmla="*/ 62 w 128"/>
                  <a:gd name="T29" fmla="*/ 5 h 29"/>
                  <a:gd name="T30" fmla="*/ 41 w 128"/>
                  <a:gd name="T31" fmla="*/ 10 h 29"/>
                  <a:gd name="T32" fmla="*/ 23 w 128"/>
                  <a:gd name="T33" fmla="*/ 13 h 29"/>
                  <a:gd name="T34" fmla="*/ 9 w 128"/>
                  <a:gd name="T35" fmla="*/ 16 h 29"/>
                  <a:gd name="T36" fmla="*/ 0 w 128"/>
                  <a:gd name="T37" fmla="*/ 17 h 29"/>
                  <a:gd name="T38" fmla="*/ 0 w 128"/>
                  <a:gd name="T39" fmla="*/ 17 h 29"/>
                  <a:gd name="T40" fmla="*/ 0 w 128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9">
                    <a:moveTo>
                      <a:pt x="0" y="29"/>
                    </a:moveTo>
                    <a:lnTo>
                      <a:pt x="0" y="29"/>
                    </a:lnTo>
                    <a:lnTo>
                      <a:pt x="11" y="28"/>
                    </a:lnTo>
                    <a:lnTo>
                      <a:pt x="25" y="25"/>
                    </a:lnTo>
                    <a:lnTo>
                      <a:pt x="44" y="22"/>
                    </a:lnTo>
                    <a:lnTo>
                      <a:pt x="64" y="17"/>
                    </a:lnTo>
                    <a:lnTo>
                      <a:pt x="83" y="13"/>
                    </a:lnTo>
                    <a:lnTo>
                      <a:pt x="100" y="12"/>
                    </a:lnTo>
                    <a:lnTo>
                      <a:pt x="115" y="12"/>
                    </a:lnTo>
                    <a:lnTo>
                      <a:pt x="121" y="13"/>
                    </a:lnTo>
                    <a:lnTo>
                      <a:pt x="128" y="4"/>
                    </a:lnTo>
                    <a:lnTo>
                      <a:pt x="115" y="0"/>
                    </a:lnTo>
                    <a:lnTo>
                      <a:pt x="100" y="0"/>
                    </a:lnTo>
                    <a:lnTo>
                      <a:pt x="81" y="1"/>
                    </a:lnTo>
                    <a:lnTo>
                      <a:pt x="62" y="5"/>
                    </a:lnTo>
                    <a:lnTo>
                      <a:pt x="41" y="10"/>
                    </a:lnTo>
                    <a:lnTo>
                      <a:pt x="23" y="13"/>
                    </a:lnTo>
                    <a:lnTo>
                      <a:pt x="9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506"/>
              <p:cNvSpPr>
                <a:spLocks/>
              </p:cNvSpPr>
              <p:nvPr/>
            </p:nvSpPr>
            <p:spPr bwMode="auto">
              <a:xfrm>
                <a:off x="2030" y="2541"/>
                <a:ext cx="8" cy="12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8 h 38"/>
                  <a:gd name="T6" fmla="*/ 14 w 26"/>
                  <a:gd name="T7" fmla="*/ 18 h 38"/>
                  <a:gd name="T8" fmla="*/ 18 w 26"/>
                  <a:gd name="T9" fmla="*/ 14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5 h 38"/>
                  <a:gd name="T16" fmla="*/ 4 w 26"/>
                  <a:gd name="T17" fmla="*/ 13 h 38"/>
                  <a:gd name="T18" fmla="*/ 1 w 26"/>
                  <a:gd name="T19" fmla="*/ 25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5"/>
                    </a:lnTo>
                    <a:lnTo>
                      <a:pt x="4" y="13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507"/>
              <p:cNvSpPr>
                <a:spLocks/>
              </p:cNvSpPr>
              <p:nvPr/>
            </p:nvSpPr>
            <p:spPr bwMode="auto">
              <a:xfrm>
                <a:off x="2029" y="2553"/>
                <a:ext cx="5" cy="31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508"/>
              <p:cNvSpPr>
                <a:spLocks/>
              </p:cNvSpPr>
              <p:nvPr/>
            </p:nvSpPr>
            <p:spPr bwMode="auto">
              <a:xfrm>
                <a:off x="2031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3 h 134"/>
                  <a:gd name="T18" fmla="*/ 91 w 149"/>
                  <a:gd name="T19" fmla="*/ 133 h 134"/>
                  <a:gd name="T20" fmla="*/ 108 w 149"/>
                  <a:gd name="T21" fmla="*/ 133 h 134"/>
                  <a:gd name="T22" fmla="*/ 121 w 149"/>
                  <a:gd name="T23" fmla="*/ 133 h 134"/>
                  <a:gd name="T24" fmla="*/ 131 w 149"/>
                  <a:gd name="T25" fmla="*/ 133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6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509"/>
              <p:cNvSpPr>
                <a:spLocks/>
              </p:cNvSpPr>
              <p:nvPr/>
            </p:nvSpPr>
            <p:spPr bwMode="auto">
              <a:xfrm>
                <a:off x="2031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3 h 134"/>
                  <a:gd name="T22" fmla="*/ 91 w 149"/>
                  <a:gd name="T23" fmla="*/ 133 h 134"/>
                  <a:gd name="T24" fmla="*/ 108 w 149"/>
                  <a:gd name="T25" fmla="*/ 133 h 134"/>
                  <a:gd name="T26" fmla="*/ 121 w 149"/>
                  <a:gd name="T27" fmla="*/ 133 h 134"/>
                  <a:gd name="T28" fmla="*/ 131 w 149"/>
                  <a:gd name="T29" fmla="*/ 133 h 134"/>
                  <a:gd name="T30" fmla="*/ 131 w 149"/>
                  <a:gd name="T31" fmla="*/ 133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6 h 134"/>
                  <a:gd name="T42" fmla="*/ 149 w 149"/>
                  <a:gd name="T43" fmla="*/ 26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510"/>
              <p:cNvSpPr>
                <a:spLocks/>
              </p:cNvSpPr>
              <p:nvPr/>
            </p:nvSpPr>
            <p:spPr bwMode="auto">
              <a:xfrm>
                <a:off x="2159" y="2536"/>
                <a:ext cx="64" cy="57"/>
              </a:xfrm>
              <a:custGeom>
                <a:avLst/>
                <a:gdLst>
                  <a:gd name="T0" fmla="*/ 0 w 192"/>
                  <a:gd name="T1" fmla="*/ 140 h 172"/>
                  <a:gd name="T2" fmla="*/ 2 w 192"/>
                  <a:gd name="T3" fmla="*/ 152 h 172"/>
                  <a:gd name="T4" fmla="*/ 4 w 192"/>
                  <a:gd name="T5" fmla="*/ 163 h 172"/>
                  <a:gd name="T6" fmla="*/ 11 w 192"/>
                  <a:gd name="T7" fmla="*/ 169 h 172"/>
                  <a:gd name="T8" fmla="*/ 22 w 192"/>
                  <a:gd name="T9" fmla="*/ 172 h 172"/>
                  <a:gd name="T10" fmla="*/ 33 w 192"/>
                  <a:gd name="T11" fmla="*/ 172 h 172"/>
                  <a:gd name="T12" fmla="*/ 50 w 192"/>
                  <a:gd name="T13" fmla="*/ 172 h 172"/>
                  <a:gd name="T14" fmla="*/ 72 w 192"/>
                  <a:gd name="T15" fmla="*/ 172 h 172"/>
                  <a:gd name="T16" fmla="*/ 96 w 192"/>
                  <a:gd name="T17" fmla="*/ 171 h 172"/>
                  <a:gd name="T18" fmla="*/ 120 w 192"/>
                  <a:gd name="T19" fmla="*/ 171 h 172"/>
                  <a:gd name="T20" fmla="*/ 142 w 192"/>
                  <a:gd name="T21" fmla="*/ 171 h 172"/>
                  <a:gd name="T22" fmla="*/ 160 w 192"/>
                  <a:gd name="T23" fmla="*/ 171 h 172"/>
                  <a:gd name="T24" fmla="*/ 172 w 192"/>
                  <a:gd name="T25" fmla="*/ 171 h 172"/>
                  <a:gd name="T26" fmla="*/ 183 w 192"/>
                  <a:gd name="T27" fmla="*/ 169 h 172"/>
                  <a:gd name="T28" fmla="*/ 189 w 192"/>
                  <a:gd name="T29" fmla="*/ 163 h 172"/>
                  <a:gd name="T30" fmla="*/ 191 w 192"/>
                  <a:gd name="T31" fmla="*/ 155 h 172"/>
                  <a:gd name="T32" fmla="*/ 191 w 192"/>
                  <a:gd name="T33" fmla="*/ 144 h 172"/>
                  <a:gd name="T34" fmla="*/ 192 w 192"/>
                  <a:gd name="T35" fmla="*/ 49 h 172"/>
                  <a:gd name="T36" fmla="*/ 191 w 192"/>
                  <a:gd name="T37" fmla="*/ 43 h 172"/>
                  <a:gd name="T38" fmla="*/ 188 w 192"/>
                  <a:gd name="T39" fmla="*/ 37 h 172"/>
                  <a:gd name="T40" fmla="*/ 182 w 192"/>
                  <a:gd name="T41" fmla="*/ 29 h 172"/>
                  <a:gd name="T42" fmla="*/ 174 w 192"/>
                  <a:gd name="T43" fmla="*/ 23 h 172"/>
                  <a:gd name="T44" fmla="*/ 167 w 192"/>
                  <a:gd name="T45" fmla="*/ 18 h 172"/>
                  <a:gd name="T46" fmla="*/ 159 w 192"/>
                  <a:gd name="T47" fmla="*/ 12 h 172"/>
                  <a:gd name="T48" fmla="*/ 150 w 192"/>
                  <a:gd name="T49" fmla="*/ 8 h 172"/>
                  <a:gd name="T50" fmla="*/ 142 w 192"/>
                  <a:gd name="T51" fmla="*/ 3 h 172"/>
                  <a:gd name="T52" fmla="*/ 132 w 192"/>
                  <a:gd name="T53" fmla="*/ 0 h 172"/>
                  <a:gd name="T54" fmla="*/ 118 w 192"/>
                  <a:gd name="T55" fmla="*/ 2 h 172"/>
                  <a:gd name="T56" fmla="*/ 99 w 192"/>
                  <a:gd name="T57" fmla="*/ 3 h 172"/>
                  <a:gd name="T58" fmla="*/ 81 w 192"/>
                  <a:gd name="T59" fmla="*/ 6 h 172"/>
                  <a:gd name="T60" fmla="*/ 62 w 192"/>
                  <a:gd name="T61" fmla="*/ 10 h 172"/>
                  <a:gd name="T62" fmla="*/ 44 w 192"/>
                  <a:gd name="T63" fmla="*/ 14 h 172"/>
                  <a:gd name="T64" fmla="*/ 31 w 192"/>
                  <a:gd name="T65" fmla="*/ 17 h 172"/>
                  <a:gd name="T66" fmla="*/ 21 w 192"/>
                  <a:gd name="T67" fmla="*/ 18 h 172"/>
                  <a:gd name="T68" fmla="*/ 10 w 192"/>
                  <a:gd name="T69" fmla="*/ 21 h 172"/>
                  <a:gd name="T70" fmla="*/ 4 w 192"/>
                  <a:gd name="T71" fmla="*/ 27 h 172"/>
                  <a:gd name="T72" fmla="*/ 2 w 192"/>
                  <a:gd name="T73" fmla="*/ 38 h 172"/>
                  <a:gd name="T74" fmla="*/ 2 w 192"/>
                  <a:gd name="T75" fmla="*/ 50 h 172"/>
                  <a:gd name="T76" fmla="*/ 0 w 192"/>
                  <a:gd name="T77" fmla="*/ 14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2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0" y="172"/>
                    </a:lnTo>
                    <a:lnTo>
                      <a:pt x="72" y="172"/>
                    </a:lnTo>
                    <a:lnTo>
                      <a:pt x="96" y="171"/>
                    </a:lnTo>
                    <a:lnTo>
                      <a:pt x="120" y="171"/>
                    </a:lnTo>
                    <a:lnTo>
                      <a:pt x="142" y="171"/>
                    </a:lnTo>
                    <a:lnTo>
                      <a:pt x="160" y="171"/>
                    </a:lnTo>
                    <a:lnTo>
                      <a:pt x="172" y="171"/>
                    </a:lnTo>
                    <a:lnTo>
                      <a:pt x="183" y="169"/>
                    </a:lnTo>
                    <a:lnTo>
                      <a:pt x="189" y="163"/>
                    </a:lnTo>
                    <a:lnTo>
                      <a:pt x="191" y="155"/>
                    </a:lnTo>
                    <a:lnTo>
                      <a:pt x="191" y="144"/>
                    </a:lnTo>
                    <a:lnTo>
                      <a:pt x="192" y="49"/>
                    </a:lnTo>
                    <a:lnTo>
                      <a:pt x="191" y="43"/>
                    </a:lnTo>
                    <a:lnTo>
                      <a:pt x="188" y="37"/>
                    </a:lnTo>
                    <a:lnTo>
                      <a:pt x="182" y="29"/>
                    </a:lnTo>
                    <a:lnTo>
                      <a:pt x="174" y="23"/>
                    </a:lnTo>
                    <a:lnTo>
                      <a:pt x="167" y="18"/>
                    </a:lnTo>
                    <a:lnTo>
                      <a:pt x="159" y="12"/>
                    </a:lnTo>
                    <a:lnTo>
                      <a:pt x="150" y="8"/>
                    </a:lnTo>
                    <a:lnTo>
                      <a:pt x="142" y="3"/>
                    </a:lnTo>
                    <a:lnTo>
                      <a:pt x="132" y="0"/>
                    </a:lnTo>
                    <a:lnTo>
                      <a:pt x="118" y="2"/>
                    </a:lnTo>
                    <a:lnTo>
                      <a:pt x="99" y="3"/>
                    </a:lnTo>
                    <a:lnTo>
                      <a:pt x="81" y="6"/>
                    </a:lnTo>
                    <a:lnTo>
                      <a:pt x="62" y="10"/>
                    </a:lnTo>
                    <a:lnTo>
                      <a:pt x="44" y="14"/>
                    </a:lnTo>
                    <a:lnTo>
                      <a:pt x="31" y="17"/>
                    </a:lnTo>
                    <a:lnTo>
                      <a:pt x="21" y="18"/>
                    </a:lnTo>
                    <a:lnTo>
                      <a:pt x="10" y="21"/>
                    </a:lnTo>
                    <a:lnTo>
                      <a:pt x="4" y="27"/>
                    </a:lnTo>
                    <a:lnTo>
                      <a:pt x="2" y="38"/>
                    </a:lnTo>
                    <a:lnTo>
                      <a:pt x="2" y="5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511"/>
              <p:cNvSpPr>
                <a:spLocks/>
              </p:cNvSpPr>
              <p:nvPr/>
            </p:nvSpPr>
            <p:spPr bwMode="auto">
              <a:xfrm>
                <a:off x="2157" y="2582"/>
                <a:ext cx="9" cy="13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20 w 28"/>
                  <a:gd name="T5" fmla="*/ 23 h 38"/>
                  <a:gd name="T6" fmla="*/ 15 w 28"/>
                  <a:gd name="T7" fmla="*/ 21 h 38"/>
                  <a:gd name="T8" fmla="*/ 14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2 w 28"/>
                  <a:gd name="T15" fmla="*/ 14 h 38"/>
                  <a:gd name="T16" fmla="*/ 5 w 28"/>
                  <a:gd name="T17" fmla="*/ 26 h 38"/>
                  <a:gd name="T18" fmla="*/ 15 w 28"/>
                  <a:gd name="T19" fmla="*/ 35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20" y="23"/>
                    </a:lnTo>
                    <a:lnTo>
                      <a:pt x="15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5" y="35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512"/>
              <p:cNvSpPr>
                <a:spLocks/>
              </p:cNvSpPr>
              <p:nvPr/>
            </p:nvSpPr>
            <p:spPr bwMode="auto">
              <a:xfrm>
                <a:off x="2166" y="2591"/>
                <a:ext cx="50" cy="4"/>
              </a:xfrm>
              <a:custGeom>
                <a:avLst/>
                <a:gdLst>
                  <a:gd name="T0" fmla="*/ 150 w 150"/>
                  <a:gd name="T1" fmla="*/ 0 h 13"/>
                  <a:gd name="T2" fmla="*/ 150 w 150"/>
                  <a:gd name="T3" fmla="*/ 0 h 13"/>
                  <a:gd name="T4" fmla="*/ 138 w 150"/>
                  <a:gd name="T5" fmla="*/ 0 h 13"/>
                  <a:gd name="T6" fmla="*/ 120 w 150"/>
                  <a:gd name="T7" fmla="*/ 0 h 13"/>
                  <a:gd name="T8" fmla="*/ 98 w 150"/>
                  <a:gd name="T9" fmla="*/ 0 h 13"/>
                  <a:gd name="T10" fmla="*/ 74 w 150"/>
                  <a:gd name="T11" fmla="*/ 0 h 13"/>
                  <a:gd name="T12" fmla="*/ 50 w 150"/>
                  <a:gd name="T13" fmla="*/ 1 h 13"/>
                  <a:gd name="T14" fmla="*/ 28 w 150"/>
                  <a:gd name="T15" fmla="*/ 1 h 13"/>
                  <a:gd name="T16" fmla="*/ 11 w 150"/>
                  <a:gd name="T17" fmla="*/ 1 h 13"/>
                  <a:gd name="T18" fmla="*/ 0 w 150"/>
                  <a:gd name="T19" fmla="*/ 1 h 13"/>
                  <a:gd name="T20" fmla="*/ 0 w 150"/>
                  <a:gd name="T21" fmla="*/ 13 h 13"/>
                  <a:gd name="T22" fmla="*/ 11 w 150"/>
                  <a:gd name="T23" fmla="*/ 13 h 13"/>
                  <a:gd name="T24" fmla="*/ 28 w 150"/>
                  <a:gd name="T25" fmla="*/ 13 h 13"/>
                  <a:gd name="T26" fmla="*/ 50 w 150"/>
                  <a:gd name="T27" fmla="*/ 13 h 13"/>
                  <a:gd name="T28" fmla="*/ 74 w 150"/>
                  <a:gd name="T29" fmla="*/ 12 h 13"/>
                  <a:gd name="T30" fmla="*/ 98 w 150"/>
                  <a:gd name="T31" fmla="*/ 12 h 13"/>
                  <a:gd name="T32" fmla="*/ 120 w 150"/>
                  <a:gd name="T33" fmla="*/ 12 h 13"/>
                  <a:gd name="T34" fmla="*/ 138 w 150"/>
                  <a:gd name="T35" fmla="*/ 12 h 13"/>
                  <a:gd name="T36" fmla="*/ 150 w 150"/>
                  <a:gd name="T37" fmla="*/ 12 h 13"/>
                  <a:gd name="T38" fmla="*/ 150 w 150"/>
                  <a:gd name="T39" fmla="*/ 12 h 13"/>
                  <a:gd name="T40" fmla="*/ 150 w 150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3">
                    <a:moveTo>
                      <a:pt x="150" y="0"/>
                    </a:moveTo>
                    <a:lnTo>
                      <a:pt x="150" y="0"/>
                    </a:lnTo>
                    <a:lnTo>
                      <a:pt x="138" y="0"/>
                    </a:lnTo>
                    <a:lnTo>
                      <a:pt x="120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50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50" y="13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20" y="12"/>
                    </a:lnTo>
                    <a:lnTo>
                      <a:pt x="138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513"/>
              <p:cNvSpPr>
                <a:spLocks/>
              </p:cNvSpPr>
              <p:nvPr/>
            </p:nvSpPr>
            <p:spPr bwMode="auto">
              <a:xfrm>
                <a:off x="2216" y="258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514"/>
              <p:cNvSpPr>
                <a:spLocks/>
              </p:cNvSpPr>
              <p:nvPr/>
            </p:nvSpPr>
            <p:spPr bwMode="auto">
              <a:xfrm>
                <a:off x="2221" y="2552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515"/>
              <p:cNvSpPr>
                <a:spLocks/>
              </p:cNvSpPr>
              <p:nvPr/>
            </p:nvSpPr>
            <p:spPr bwMode="auto">
              <a:xfrm>
                <a:off x="2205" y="2535"/>
                <a:ext cx="20" cy="17"/>
              </a:xfrm>
              <a:custGeom>
                <a:avLst/>
                <a:gdLst>
                  <a:gd name="T0" fmla="*/ 0 w 59"/>
                  <a:gd name="T1" fmla="*/ 10 h 51"/>
                  <a:gd name="T2" fmla="*/ 0 w 59"/>
                  <a:gd name="T3" fmla="*/ 10 h 51"/>
                  <a:gd name="T4" fmla="*/ 9 w 59"/>
                  <a:gd name="T5" fmla="*/ 14 h 51"/>
                  <a:gd name="T6" fmla="*/ 16 w 59"/>
                  <a:gd name="T7" fmla="*/ 19 h 51"/>
                  <a:gd name="T8" fmla="*/ 24 w 59"/>
                  <a:gd name="T9" fmla="*/ 25 h 51"/>
                  <a:gd name="T10" fmla="*/ 32 w 59"/>
                  <a:gd name="T11" fmla="*/ 30 h 51"/>
                  <a:gd name="T12" fmla="*/ 38 w 59"/>
                  <a:gd name="T13" fmla="*/ 36 h 51"/>
                  <a:gd name="T14" fmla="*/ 44 w 59"/>
                  <a:gd name="T15" fmla="*/ 42 h 51"/>
                  <a:gd name="T16" fmla="*/ 46 w 59"/>
                  <a:gd name="T17" fmla="*/ 47 h 51"/>
                  <a:gd name="T18" fmla="*/ 47 w 59"/>
                  <a:gd name="T19" fmla="*/ 51 h 51"/>
                  <a:gd name="T20" fmla="*/ 59 w 59"/>
                  <a:gd name="T21" fmla="*/ 51 h 51"/>
                  <a:gd name="T22" fmla="*/ 58 w 59"/>
                  <a:gd name="T23" fmla="*/ 42 h 51"/>
                  <a:gd name="T24" fmla="*/ 53 w 59"/>
                  <a:gd name="T25" fmla="*/ 35 h 51"/>
                  <a:gd name="T26" fmla="*/ 47 w 59"/>
                  <a:gd name="T27" fmla="*/ 26 h 51"/>
                  <a:gd name="T28" fmla="*/ 39 w 59"/>
                  <a:gd name="T29" fmla="*/ 20 h 51"/>
                  <a:gd name="T30" fmla="*/ 32 w 59"/>
                  <a:gd name="T31" fmla="*/ 16 h 51"/>
                  <a:gd name="T32" fmla="*/ 23 w 59"/>
                  <a:gd name="T33" fmla="*/ 10 h 51"/>
                  <a:gd name="T34" fmla="*/ 14 w 59"/>
                  <a:gd name="T35" fmla="*/ 5 h 51"/>
                  <a:gd name="T36" fmla="*/ 5 w 59"/>
                  <a:gd name="T37" fmla="*/ 0 h 51"/>
                  <a:gd name="T38" fmla="*/ 5 w 59"/>
                  <a:gd name="T39" fmla="*/ 0 h 51"/>
                  <a:gd name="T40" fmla="*/ 0 w 59"/>
                  <a:gd name="T41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51">
                    <a:moveTo>
                      <a:pt x="0" y="10"/>
                    </a:moveTo>
                    <a:lnTo>
                      <a:pt x="0" y="10"/>
                    </a:lnTo>
                    <a:lnTo>
                      <a:pt x="9" y="14"/>
                    </a:lnTo>
                    <a:lnTo>
                      <a:pt x="16" y="19"/>
                    </a:lnTo>
                    <a:lnTo>
                      <a:pt x="24" y="25"/>
                    </a:lnTo>
                    <a:lnTo>
                      <a:pt x="32" y="30"/>
                    </a:lnTo>
                    <a:lnTo>
                      <a:pt x="38" y="36"/>
                    </a:lnTo>
                    <a:lnTo>
                      <a:pt x="44" y="42"/>
                    </a:lnTo>
                    <a:lnTo>
                      <a:pt x="46" y="47"/>
                    </a:lnTo>
                    <a:lnTo>
                      <a:pt x="47" y="51"/>
                    </a:lnTo>
                    <a:lnTo>
                      <a:pt x="59" y="51"/>
                    </a:lnTo>
                    <a:lnTo>
                      <a:pt x="58" y="42"/>
                    </a:lnTo>
                    <a:lnTo>
                      <a:pt x="53" y="35"/>
                    </a:lnTo>
                    <a:lnTo>
                      <a:pt x="47" y="26"/>
                    </a:lnTo>
                    <a:lnTo>
                      <a:pt x="39" y="20"/>
                    </a:lnTo>
                    <a:lnTo>
                      <a:pt x="32" y="16"/>
                    </a:lnTo>
                    <a:lnTo>
                      <a:pt x="23" y="10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516"/>
              <p:cNvSpPr>
                <a:spLocks/>
              </p:cNvSpPr>
              <p:nvPr/>
            </p:nvSpPr>
            <p:spPr bwMode="auto">
              <a:xfrm>
                <a:off x="2166" y="2534"/>
                <a:ext cx="41" cy="10"/>
              </a:xfrm>
              <a:custGeom>
                <a:avLst/>
                <a:gdLst>
                  <a:gd name="T0" fmla="*/ 0 w 123"/>
                  <a:gd name="T1" fmla="*/ 30 h 30"/>
                  <a:gd name="T2" fmla="*/ 0 w 123"/>
                  <a:gd name="T3" fmla="*/ 30 h 30"/>
                  <a:gd name="T4" fmla="*/ 11 w 123"/>
                  <a:gd name="T5" fmla="*/ 29 h 30"/>
                  <a:gd name="T6" fmla="*/ 24 w 123"/>
                  <a:gd name="T7" fmla="*/ 26 h 30"/>
                  <a:gd name="T8" fmla="*/ 42 w 123"/>
                  <a:gd name="T9" fmla="*/ 22 h 30"/>
                  <a:gd name="T10" fmla="*/ 62 w 123"/>
                  <a:gd name="T11" fmla="*/ 18 h 30"/>
                  <a:gd name="T12" fmla="*/ 80 w 123"/>
                  <a:gd name="T13" fmla="*/ 15 h 30"/>
                  <a:gd name="T14" fmla="*/ 97 w 123"/>
                  <a:gd name="T15" fmla="*/ 14 h 30"/>
                  <a:gd name="T16" fmla="*/ 111 w 123"/>
                  <a:gd name="T17" fmla="*/ 12 h 30"/>
                  <a:gd name="T18" fmla="*/ 118 w 123"/>
                  <a:gd name="T19" fmla="*/ 14 h 30"/>
                  <a:gd name="T20" fmla="*/ 123 w 123"/>
                  <a:gd name="T21" fmla="*/ 4 h 30"/>
                  <a:gd name="T22" fmla="*/ 111 w 123"/>
                  <a:gd name="T23" fmla="*/ 0 h 30"/>
                  <a:gd name="T24" fmla="*/ 97 w 123"/>
                  <a:gd name="T25" fmla="*/ 1 h 30"/>
                  <a:gd name="T26" fmla="*/ 77 w 123"/>
                  <a:gd name="T27" fmla="*/ 3 h 30"/>
                  <a:gd name="T28" fmla="*/ 59 w 123"/>
                  <a:gd name="T29" fmla="*/ 6 h 30"/>
                  <a:gd name="T30" fmla="*/ 40 w 123"/>
                  <a:gd name="T31" fmla="*/ 10 h 30"/>
                  <a:gd name="T32" fmla="*/ 22 w 123"/>
                  <a:gd name="T33" fmla="*/ 14 h 30"/>
                  <a:gd name="T34" fmla="*/ 8 w 123"/>
                  <a:gd name="T35" fmla="*/ 17 h 30"/>
                  <a:gd name="T36" fmla="*/ 0 w 123"/>
                  <a:gd name="T37" fmla="*/ 18 h 30"/>
                  <a:gd name="T38" fmla="*/ 0 w 123"/>
                  <a:gd name="T39" fmla="*/ 18 h 30"/>
                  <a:gd name="T40" fmla="*/ 0 w 123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4" y="26"/>
                    </a:lnTo>
                    <a:lnTo>
                      <a:pt x="42" y="22"/>
                    </a:lnTo>
                    <a:lnTo>
                      <a:pt x="62" y="18"/>
                    </a:lnTo>
                    <a:lnTo>
                      <a:pt x="80" y="15"/>
                    </a:lnTo>
                    <a:lnTo>
                      <a:pt x="97" y="14"/>
                    </a:lnTo>
                    <a:lnTo>
                      <a:pt x="111" y="12"/>
                    </a:lnTo>
                    <a:lnTo>
                      <a:pt x="118" y="14"/>
                    </a:lnTo>
                    <a:lnTo>
                      <a:pt x="123" y="4"/>
                    </a:lnTo>
                    <a:lnTo>
                      <a:pt x="111" y="0"/>
                    </a:lnTo>
                    <a:lnTo>
                      <a:pt x="97" y="1"/>
                    </a:lnTo>
                    <a:lnTo>
                      <a:pt x="77" y="3"/>
                    </a:lnTo>
                    <a:lnTo>
                      <a:pt x="59" y="6"/>
                    </a:lnTo>
                    <a:lnTo>
                      <a:pt x="40" y="10"/>
                    </a:lnTo>
                    <a:lnTo>
                      <a:pt x="22" y="14"/>
                    </a:lnTo>
                    <a:lnTo>
                      <a:pt x="8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517"/>
              <p:cNvSpPr>
                <a:spLocks/>
              </p:cNvSpPr>
              <p:nvPr/>
            </p:nvSpPr>
            <p:spPr bwMode="auto">
              <a:xfrm>
                <a:off x="2158" y="2540"/>
                <a:ext cx="8" cy="12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2 w 25"/>
                  <a:gd name="T5" fmla="*/ 27 h 38"/>
                  <a:gd name="T6" fmla="*/ 13 w 25"/>
                  <a:gd name="T7" fmla="*/ 17 h 38"/>
                  <a:gd name="T8" fmla="*/ 16 w 25"/>
                  <a:gd name="T9" fmla="*/ 14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3 w 25"/>
                  <a:gd name="T17" fmla="*/ 12 h 38"/>
                  <a:gd name="T18" fmla="*/ 0 w 25"/>
                  <a:gd name="T19" fmla="*/ 25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2"/>
                    </a:lnTo>
                    <a:lnTo>
                      <a:pt x="0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518"/>
              <p:cNvSpPr>
                <a:spLocks/>
              </p:cNvSpPr>
              <p:nvPr/>
            </p:nvSpPr>
            <p:spPr bwMode="auto">
              <a:xfrm>
                <a:off x="2157" y="2552"/>
                <a:ext cx="5" cy="30"/>
              </a:xfrm>
              <a:custGeom>
                <a:avLst/>
                <a:gdLst>
                  <a:gd name="T0" fmla="*/ 12 w 14"/>
                  <a:gd name="T1" fmla="*/ 90 h 90"/>
                  <a:gd name="T2" fmla="*/ 12 w 14"/>
                  <a:gd name="T3" fmla="*/ 90 h 90"/>
                  <a:gd name="T4" fmla="*/ 14 w 14"/>
                  <a:gd name="T5" fmla="*/ 0 h 90"/>
                  <a:gd name="T6" fmla="*/ 2 w 14"/>
                  <a:gd name="T7" fmla="*/ 0 h 90"/>
                  <a:gd name="T8" fmla="*/ 0 w 14"/>
                  <a:gd name="T9" fmla="*/ 90 h 90"/>
                  <a:gd name="T10" fmla="*/ 0 w 14"/>
                  <a:gd name="T11" fmla="*/ 90 h 90"/>
                  <a:gd name="T12" fmla="*/ 0 w 14"/>
                  <a:gd name="T13" fmla="*/ 90 h 90"/>
                  <a:gd name="T14" fmla="*/ 0 w 14"/>
                  <a:gd name="T15" fmla="*/ 90 h 90"/>
                  <a:gd name="T16" fmla="*/ 0 w 14"/>
                  <a:gd name="T17" fmla="*/ 90 h 90"/>
                  <a:gd name="T18" fmla="*/ 12 w 1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519"/>
              <p:cNvSpPr>
                <a:spLocks/>
              </p:cNvSpPr>
              <p:nvPr/>
            </p:nvSpPr>
            <p:spPr bwMode="auto">
              <a:xfrm>
                <a:off x="2159" y="2535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7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520"/>
              <p:cNvSpPr>
                <a:spLocks/>
              </p:cNvSpPr>
              <p:nvPr/>
            </p:nvSpPr>
            <p:spPr bwMode="auto">
              <a:xfrm>
                <a:off x="2159" y="2535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7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521"/>
              <p:cNvSpPr>
                <a:spLocks/>
              </p:cNvSpPr>
              <p:nvPr/>
            </p:nvSpPr>
            <p:spPr bwMode="auto">
              <a:xfrm>
                <a:off x="2229" y="2535"/>
                <a:ext cx="62" cy="58"/>
              </a:xfrm>
              <a:custGeom>
                <a:avLst/>
                <a:gdLst>
                  <a:gd name="T0" fmla="*/ 0 w 186"/>
                  <a:gd name="T1" fmla="*/ 144 h 175"/>
                  <a:gd name="T2" fmla="*/ 2 w 186"/>
                  <a:gd name="T3" fmla="*/ 156 h 175"/>
                  <a:gd name="T4" fmla="*/ 5 w 186"/>
                  <a:gd name="T5" fmla="*/ 167 h 175"/>
                  <a:gd name="T6" fmla="*/ 11 w 186"/>
                  <a:gd name="T7" fmla="*/ 173 h 175"/>
                  <a:gd name="T8" fmla="*/ 22 w 186"/>
                  <a:gd name="T9" fmla="*/ 175 h 175"/>
                  <a:gd name="T10" fmla="*/ 33 w 186"/>
                  <a:gd name="T11" fmla="*/ 175 h 175"/>
                  <a:gd name="T12" fmla="*/ 50 w 186"/>
                  <a:gd name="T13" fmla="*/ 175 h 175"/>
                  <a:gd name="T14" fmla="*/ 70 w 186"/>
                  <a:gd name="T15" fmla="*/ 175 h 175"/>
                  <a:gd name="T16" fmla="*/ 93 w 186"/>
                  <a:gd name="T17" fmla="*/ 174 h 175"/>
                  <a:gd name="T18" fmla="*/ 117 w 186"/>
                  <a:gd name="T19" fmla="*/ 174 h 175"/>
                  <a:gd name="T20" fmla="*/ 138 w 186"/>
                  <a:gd name="T21" fmla="*/ 174 h 175"/>
                  <a:gd name="T22" fmla="*/ 156 w 186"/>
                  <a:gd name="T23" fmla="*/ 174 h 175"/>
                  <a:gd name="T24" fmla="*/ 167 w 186"/>
                  <a:gd name="T25" fmla="*/ 174 h 175"/>
                  <a:gd name="T26" fmla="*/ 178 w 186"/>
                  <a:gd name="T27" fmla="*/ 173 h 175"/>
                  <a:gd name="T28" fmla="*/ 184 w 186"/>
                  <a:gd name="T29" fmla="*/ 167 h 175"/>
                  <a:gd name="T30" fmla="*/ 185 w 186"/>
                  <a:gd name="T31" fmla="*/ 158 h 175"/>
                  <a:gd name="T32" fmla="*/ 185 w 186"/>
                  <a:gd name="T33" fmla="*/ 147 h 175"/>
                  <a:gd name="T34" fmla="*/ 186 w 186"/>
                  <a:gd name="T35" fmla="*/ 52 h 175"/>
                  <a:gd name="T36" fmla="*/ 185 w 186"/>
                  <a:gd name="T37" fmla="*/ 46 h 175"/>
                  <a:gd name="T38" fmla="*/ 183 w 186"/>
                  <a:gd name="T39" fmla="*/ 39 h 175"/>
                  <a:gd name="T40" fmla="*/ 179 w 186"/>
                  <a:gd name="T41" fmla="*/ 32 h 175"/>
                  <a:gd name="T42" fmla="*/ 175 w 186"/>
                  <a:gd name="T43" fmla="*/ 25 h 175"/>
                  <a:gd name="T44" fmla="*/ 169 w 186"/>
                  <a:gd name="T45" fmla="*/ 19 h 175"/>
                  <a:gd name="T46" fmla="*/ 163 w 186"/>
                  <a:gd name="T47" fmla="*/ 13 h 175"/>
                  <a:gd name="T48" fmla="*/ 157 w 186"/>
                  <a:gd name="T49" fmla="*/ 7 h 175"/>
                  <a:gd name="T50" fmla="*/ 150 w 186"/>
                  <a:gd name="T51" fmla="*/ 2 h 175"/>
                  <a:gd name="T52" fmla="*/ 140 w 186"/>
                  <a:gd name="T53" fmla="*/ 0 h 175"/>
                  <a:gd name="T54" fmla="*/ 126 w 186"/>
                  <a:gd name="T55" fmla="*/ 0 h 175"/>
                  <a:gd name="T56" fmla="*/ 107 w 186"/>
                  <a:gd name="T57" fmla="*/ 2 h 175"/>
                  <a:gd name="T58" fmla="*/ 86 w 186"/>
                  <a:gd name="T59" fmla="*/ 7 h 175"/>
                  <a:gd name="T60" fmla="*/ 66 w 186"/>
                  <a:gd name="T61" fmla="*/ 12 h 175"/>
                  <a:gd name="T62" fmla="*/ 47 w 186"/>
                  <a:gd name="T63" fmla="*/ 17 h 175"/>
                  <a:gd name="T64" fmla="*/ 32 w 186"/>
                  <a:gd name="T65" fmla="*/ 20 h 175"/>
                  <a:gd name="T66" fmla="*/ 22 w 186"/>
                  <a:gd name="T67" fmla="*/ 22 h 175"/>
                  <a:gd name="T68" fmla="*/ 11 w 186"/>
                  <a:gd name="T69" fmla="*/ 24 h 175"/>
                  <a:gd name="T70" fmla="*/ 5 w 186"/>
                  <a:gd name="T71" fmla="*/ 30 h 175"/>
                  <a:gd name="T72" fmla="*/ 3 w 186"/>
                  <a:gd name="T73" fmla="*/ 41 h 175"/>
                  <a:gd name="T74" fmla="*/ 2 w 186"/>
                  <a:gd name="T75" fmla="*/ 53 h 175"/>
                  <a:gd name="T76" fmla="*/ 0 w 186"/>
                  <a:gd name="T77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5">
                    <a:moveTo>
                      <a:pt x="0" y="144"/>
                    </a:moveTo>
                    <a:lnTo>
                      <a:pt x="2" y="156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3" y="175"/>
                    </a:lnTo>
                    <a:lnTo>
                      <a:pt x="50" y="175"/>
                    </a:lnTo>
                    <a:lnTo>
                      <a:pt x="70" y="175"/>
                    </a:lnTo>
                    <a:lnTo>
                      <a:pt x="93" y="174"/>
                    </a:lnTo>
                    <a:lnTo>
                      <a:pt x="117" y="174"/>
                    </a:lnTo>
                    <a:lnTo>
                      <a:pt x="138" y="174"/>
                    </a:lnTo>
                    <a:lnTo>
                      <a:pt x="156" y="174"/>
                    </a:lnTo>
                    <a:lnTo>
                      <a:pt x="167" y="174"/>
                    </a:lnTo>
                    <a:lnTo>
                      <a:pt x="178" y="173"/>
                    </a:lnTo>
                    <a:lnTo>
                      <a:pt x="184" y="167"/>
                    </a:lnTo>
                    <a:lnTo>
                      <a:pt x="185" y="158"/>
                    </a:lnTo>
                    <a:lnTo>
                      <a:pt x="185" y="147"/>
                    </a:lnTo>
                    <a:lnTo>
                      <a:pt x="186" y="52"/>
                    </a:lnTo>
                    <a:lnTo>
                      <a:pt x="185" y="46"/>
                    </a:lnTo>
                    <a:lnTo>
                      <a:pt x="183" y="39"/>
                    </a:lnTo>
                    <a:lnTo>
                      <a:pt x="179" y="32"/>
                    </a:lnTo>
                    <a:lnTo>
                      <a:pt x="175" y="25"/>
                    </a:lnTo>
                    <a:lnTo>
                      <a:pt x="169" y="19"/>
                    </a:lnTo>
                    <a:lnTo>
                      <a:pt x="163" y="13"/>
                    </a:lnTo>
                    <a:lnTo>
                      <a:pt x="157" y="7"/>
                    </a:lnTo>
                    <a:lnTo>
                      <a:pt x="150" y="2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7" y="2"/>
                    </a:lnTo>
                    <a:lnTo>
                      <a:pt x="86" y="7"/>
                    </a:lnTo>
                    <a:lnTo>
                      <a:pt x="66" y="12"/>
                    </a:lnTo>
                    <a:lnTo>
                      <a:pt x="47" y="17"/>
                    </a:lnTo>
                    <a:lnTo>
                      <a:pt x="32" y="20"/>
                    </a:lnTo>
                    <a:lnTo>
                      <a:pt x="22" y="22"/>
                    </a:lnTo>
                    <a:lnTo>
                      <a:pt x="11" y="24"/>
                    </a:lnTo>
                    <a:lnTo>
                      <a:pt x="5" y="30"/>
                    </a:lnTo>
                    <a:lnTo>
                      <a:pt x="3" y="41"/>
                    </a:lnTo>
                    <a:lnTo>
                      <a:pt x="2" y="5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522"/>
              <p:cNvSpPr>
                <a:spLocks/>
              </p:cNvSpPr>
              <p:nvPr/>
            </p:nvSpPr>
            <p:spPr bwMode="auto">
              <a:xfrm>
                <a:off x="2227" y="2583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0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6 w 28"/>
                  <a:gd name="T17" fmla="*/ 25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523"/>
              <p:cNvSpPr>
                <a:spLocks/>
              </p:cNvSpPr>
              <p:nvPr/>
            </p:nvSpPr>
            <p:spPr bwMode="auto">
              <a:xfrm>
                <a:off x="2236" y="2591"/>
                <a:ext cx="48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5 w 145"/>
                  <a:gd name="T9" fmla="*/ 0 h 13"/>
                  <a:gd name="T10" fmla="*/ 71 w 145"/>
                  <a:gd name="T11" fmla="*/ 0 h 13"/>
                  <a:gd name="T12" fmla="*/ 48 w 145"/>
                  <a:gd name="T13" fmla="*/ 1 h 13"/>
                  <a:gd name="T14" fmla="*/ 28 w 145"/>
                  <a:gd name="T15" fmla="*/ 1 h 13"/>
                  <a:gd name="T16" fmla="*/ 11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1 w 145"/>
                  <a:gd name="T23" fmla="*/ 13 h 13"/>
                  <a:gd name="T24" fmla="*/ 28 w 145"/>
                  <a:gd name="T25" fmla="*/ 13 h 13"/>
                  <a:gd name="T26" fmla="*/ 48 w 145"/>
                  <a:gd name="T27" fmla="*/ 13 h 13"/>
                  <a:gd name="T28" fmla="*/ 71 w 145"/>
                  <a:gd name="T29" fmla="*/ 12 h 13"/>
                  <a:gd name="T30" fmla="*/ 95 w 145"/>
                  <a:gd name="T31" fmla="*/ 12 h 13"/>
                  <a:gd name="T32" fmla="*/ 116 w 145"/>
                  <a:gd name="T33" fmla="*/ 12 h 13"/>
                  <a:gd name="T34" fmla="*/ 134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8" y="13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524"/>
              <p:cNvSpPr>
                <a:spLocks/>
              </p:cNvSpPr>
              <p:nvPr/>
            </p:nvSpPr>
            <p:spPr bwMode="auto">
              <a:xfrm>
                <a:off x="2284" y="2584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525"/>
              <p:cNvSpPr>
                <a:spLocks/>
              </p:cNvSpPr>
              <p:nvPr/>
            </p:nvSpPr>
            <p:spPr bwMode="auto">
              <a:xfrm>
                <a:off x="2288" y="2552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526"/>
              <p:cNvSpPr>
                <a:spLocks/>
              </p:cNvSpPr>
              <p:nvPr/>
            </p:nvSpPr>
            <p:spPr bwMode="auto">
              <a:xfrm>
                <a:off x="2277" y="2534"/>
                <a:ext cx="16" cy="18"/>
              </a:xfrm>
              <a:custGeom>
                <a:avLst/>
                <a:gdLst>
                  <a:gd name="T0" fmla="*/ 0 w 46"/>
                  <a:gd name="T1" fmla="*/ 10 h 55"/>
                  <a:gd name="T2" fmla="*/ 0 w 46"/>
                  <a:gd name="T3" fmla="*/ 10 h 55"/>
                  <a:gd name="T4" fmla="*/ 8 w 46"/>
                  <a:gd name="T5" fmla="*/ 15 h 55"/>
                  <a:gd name="T6" fmla="*/ 13 w 46"/>
                  <a:gd name="T7" fmla="*/ 21 h 55"/>
                  <a:gd name="T8" fmla="*/ 19 w 46"/>
                  <a:gd name="T9" fmla="*/ 27 h 55"/>
                  <a:gd name="T10" fmla="*/ 25 w 46"/>
                  <a:gd name="T11" fmla="*/ 32 h 55"/>
                  <a:gd name="T12" fmla="*/ 28 w 46"/>
                  <a:gd name="T13" fmla="*/ 38 h 55"/>
                  <a:gd name="T14" fmla="*/ 31 w 46"/>
                  <a:gd name="T15" fmla="*/ 44 h 55"/>
                  <a:gd name="T16" fmla="*/ 33 w 46"/>
                  <a:gd name="T17" fmla="*/ 50 h 55"/>
                  <a:gd name="T18" fmla="*/ 34 w 46"/>
                  <a:gd name="T19" fmla="*/ 55 h 55"/>
                  <a:gd name="T20" fmla="*/ 46 w 46"/>
                  <a:gd name="T21" fmla="*/ 55 h 55"/>
                  <a:gd name="T22" fmla="*/ 45 w 46"/>
                  <a:gd name="T23" fmla="*/ 48 h 55"/>
                  <a:gd name="T24" fmla="*/ 43 w 46"/>
                  <a:gd name="T25" fmla="*/ 39 h 55"/>
                  <a:gd name="T26" fmla="*/ 38 w 46"/>
                  <a:gd name="T27" fmla="*/ 33 h 55"/>
                  <a:gd name="T28" fmla="*/ 34 w 46"/>
                  <a:gd name="T29" fmla="*/ 25 h 55"/>
                  <a:gd name="T30" fmla="*/ 28 w 46"/>
                  <a:gd name="T31" fmla="*/ 17 h 55"/>
                  <a:gd name="T32" fmla="*/ 22 w 46"/>
                  <a:gd name="T33" fmla="*/ 11 h 55"/>
                  <a:gd name="T34" fmla="*/ 15 w 46"/>
                  <a:gd name="T35" fmla="*/ 5 h 55"/>
                  <a:gd name="T36" fmla="*/ 8 w 46"/>
                  <a:gd name="T37" fmla="*/ 0 h 55"/>
                  <a:gd name="T38" fmla="*/ 8 w 46"/>
                  <a:gd name="T39" fmla="*/ 0 h 55"/>
                  <a:gd name="T40" fmla="*/ 0 w 46"/>
                  <a:gd name="T4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5">
                    <a:moveTo>
                      <a:pt x="0" y="10"/>
                    </a:moveTo>
                    <a:lnTo>
                      <a:pt x="0" y="10"/>
                    </a:lnTo>
                    <a:lnTo>
                      <a:pt x="8" y="15"/>
                    </a:lnTo>
                    <a:lnTo>
                      <a:pt x="13" y="21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28" y="38"/>
                    </a:lnTo>
                    <a:lnTo>
                      <a:pt x="31" y="44"/>
                    </a:lnTo>
                    <a:lnTo>
                      <a:pt x="33" y="50"/>
                    </a:lnTo>
                    <a:lnTo>
                      <a:pt x="34" y="55"/>
                    </a:lnTo>
                    <a:lnTo>
                      <a:pt x="46" y="55"/>
                    </a:lnTo>
                    <a:lnTo>
                      <a:pt x="45" y="48"/>
                    </a:lnTo>
                    <a:lnTo>
                      <a:pt x="43" y="39"/>
                    </a:lnTo>
                    <a:lnTo>
                      <a:pt x="38" y="33"/>
                    </a:lnTo>
                    <a:lnTo>
                      <a:pt x="34" y="25"/>
                    </a:lnTo>
                    <a:lnTo>
                      <a:pt x="28" y="17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527"/>
              <p:cNvSpPr>
                <a:spLocks/>
              </p:cNvSpPr>
              <p:nvPr/>
            </p:nvSpPr>
            <p:spPr bwMode="auto">
              <a:xfrm>
                <a:off x="2236" y="2533"/>
                <a:ext cx="44" cy="11"/>
              </a:xfrm>
              <a:custGeom>
                <a:avLst/>
                <a:gdLst>
                  <a:gd name="T0" fmla="*/ 0 w 132"/>
                  <a:gd name="T1" fmla="*/ 34 h 34"/>
                  <a:gd name="T2" fmla="*/ 0 w 132"/>
                  <a:gd name="T3" fmla="*/ 34 h 34"/>
                  <a:gd name="T4" fmla="*/ 11 w 132"/>
                  <a:gd name="T5" fmla="*/ 32 h 34"/>
                  <a:gd name="T6" fmla="*/ 27 w 132"/>
                  <a:gd name="T7" fmla="*/ 29 h 34"/>
                  <a:gd name="T8" fmla="*/ 45 w 132"/>
                  <a:gd name="T9" fmla="*/ 24 h 34"/>
                  <a:gd name="T10" fmla="*/ 65 w 132"/>
                  <a:gd name="T11" fmla="*/ 19 h 34"/>
                  <a:gd name="T12" fmla="*/ 86 w 132"/>
                  <a:gd name="T13" fmla="*/ 14 h 34"/>
                  <a:gd name="T14" fmla="*/ 104 w 132"/>
                  <a:gd name="T15" fmla="*/ 12 h 34"/>
                  <a:gd name="T16" fmla="*/ 118 w 132"/>
                  <a:gd name="T17" fmla="*/ 12 h 34"/>
                  <a:gd name="T18" fmla="*/ 124 w 132"/>
                  <a:gd name="T19" fmla="*/ 13 h 34"/>
                  <a:gd name="T20" fmla="*/ 132 w 132"/>
                  <a:gd name="T21" fmla="*/ 3 h 34"/>
                  <a:gd name="T22" fmla="*/ 118 w 132"/>
                  <a:gd name="T23" fmla="*/ 0 h 34"/>
                  <a:gd name="T24" fmla="*/ 104 w 132"/>
                  <a:gd name="T25" fmla="*/ 0 h 34"/>
                  <a:gd name="T26" fmla="*/ 83 w 132"/>
                  <a:gd name="T27" fmla="*/ 2 h 34"/>
                  <a:gd name="T28" fmla="*/ 63 w 132"/>
                  <a:gd name="T29" fmla="*/ 7 h 34"/>
                  <a:gd name="T30" fmla="*/ 42 w 132"/>
                  <a:gd name="T31" fmla="*/ 12 h 34"/>
                  <a:gd name="T32" fmla="*/ 24 w 132"/>
                  <a:gd name="T33" fmla="*/ 17 h 34"/>
                  <a:gd name="T34" fmla="*/ 9 w 132"/>
                  <a:gd name="T35" fmla="*/ 20 h 34"/>
                  <a:gd name="T36" fmla="*/ 0 w 132"/>
                  <a:gd name="T37" fmla="*/ 22 h 34"/>
                  <a:gd name="T38" fmla="*/ 0 w 132"/>
                  <a:gd name="T39" fmla="*/ 22 h 34"/>
                  <a:gd name="T40" fmla="*/ 0 w 132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4">
                    <a:moveTo>
                      <a:pt x="0" y="34"/>
                    </a:moveTo>
                    <a:lnTo>
                      <a:pt x="0" y="34"/>
                    </a:lnTo>
                    <a:lnTo>
                      <a:pt x="11" y="32"/>
                    </a:lnTo>
                    <a:lnTo>
                      <a:pt x="27" y="29"/>
                    </a:lnTo>
                    <a:lnTo>
                      <a:pt x="45" y="24"/>
                    </a:lnTo>
                    <a:lnTo>
                      <a:pt x="65" y="19"/>
                    </a:lnTo>
                    <a:lnTo>
                      <a:pt x="86" y="14"/>
                    </a:lnTo>
                    <a:lnTo>
                      <a:pt x="104" y="12"/>
                    </a:lnTo>
                    <a:lnTo>
                      <a:pt x="118" y="12"/>
                    </a:lnTo>
                    <a:lnTo>
                      <a:pt x="124" y="13"/>
                    </a:lnTo>
                    <a:lnTo>
                      <a:pt x="132" y="3"/>
                    </a:lnTo>
                    <a:lnTo>
                      <a:pt x="118" y="0"/>
                    </a:lnTo>
                    <a:lnTo>
                      <a:pt x="104" y="0"/>
                    </a:lnTo>
                    <a:lnTo>
                      <a:pt x="83" y="2"/>
                    </a:lnTo>
                    <a:lnTo>
                      <a:pt x="63" y="7"/>
                    </a:lnTo>
                    <a:lnTo>
                      <a:pt x="42" y="12"/>
                    </a:lnTo>
                    <a:lnTo>
                      <a:pt x="24" y="17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528"/>
              <p:cNvSpPr>
                <a:spLocks/>
              </p:cNvSpPr>
              <p:nvPr/>
            </p:nvSpPr>
            <p:spPr bwMode="auto">
              <a:xfrm>
                <a:off x="2227" y="2540"/>
                <a:ext cx="9" cy="13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6 h 37"/>
                  <a:gd name="T6" fmla="*/ 14 w 26"/>
                  <a:gd name="T7" fmla="*/ 16 h 37"/>
                  <a:gd name="T8" fmla="*/ 18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3 w 26"/>
                  <a:gd name="T15" fmla="*/ 3 h 37"/>
                  <a:gd name="T16" fmla="*/ 4 w 26"/>
                  <a:gd name="T17" fmla="*/ 12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4" y="16"/>
                    </a:lnTo>
                    <a:lnTo>
                      <a:pt x="18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3"/>
                    </a:lnTo>
                    <a:lnTo>
                      <a:pt x="4" y="12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529"/>
              <p:cNvSpPr>
                <a:spLocks/>
              </p:cNvSpPr>
              <p:nvPr/>
            </p:nvSpPr>
            <p:spPr bwMode="auto">
              <a:xfrm>
                <a:off x="2227" y="2553"/>
                <a:ext cx="4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530"/>
              <p:cNvSpPr>
                <a:spLocks/>
              </p:cNvSpPr>
              <p:nvPr/>
            </p:nvSpPr>
            <p:spPr bwMode="auto">
              <a:xfrm>
                <a:off x="2232" y="2536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5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3 w 148"/>
                  <a:gd name="T17" fmla="*/ 133 h 134"/>
                  <a:gd name="T18" fmla="*/ 92 w 148"/>
                  <a:gd name="T19" fmla="*/ 133 h 134"/>
                  <a:gd name="T20" fmla="*/ 108 w 148"/>
                  <a:gd name="T21" fmla="*/ 133 h 134"/>
                  <a:gd name="T22" fmla="*/ 122 w 148"/>
                  <a:gd name="T23" fmla="*/ 133 h 134"/>
                  <a:gd name="T24" fmla="*/ 131 w 148"/>
                  <a:gd name="T25" fmla="*/ 133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3"/>
                    </a:lnTo>
                    <a:lnTo>
                      <a:pt x="92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531"/>
              <p:cNvSpPr>
                <a:spLocks/>
              </p:cNvSpPr>
              <p:nvPr/>
            </p:nvSpPr>
            <p:spPr bwMode="auto">
              <a:xfrm>
                <a:off x="2232" y="2536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5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3 w 148"/>
                  <a:gd name="T21" fmla="*/ 133 h 134"/>
                  <a:gd name="T22" fmla="*/ 92 w 148"/>
                  <a:gd name="T23" fmla="*/ 133 h 134"/>
                  <a:gd name="T24" fmla="*/ 108 w 148"/>
                  <a:gd name="T25" fmla="*/ 133 h 134"/>
                  <a:gd name="T26" fmla="*/ 122 w 148"/>
                  <a:gd name="T27" fmla="*/ 133 h 134"/>
                  <a:gd name="T28" fmla="*/ 131 w 148"/>
                  <a:gd name="T29" fmla="*/ 133 h 134"/>
                  <a:gd name="T30" fmla="*/ 131 w 148"/>
                  <a:gd name="T31" fmla="*/ 133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3" y="133"/>
                    </a:lnTo>
                    <a:lnTo>
                      <a:pt x="92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532"/>
              <p:cNvSpPr>
                <a:spLocks/>
              </p:cNvSpPr>
              <p:nvPr/>
            </p:nvSpPr>
            <p:spPr bwMode="auto">
              <a:xfrm>
                <a:off x="2297" y="2537"/>
                <a:ext cx="62" cy="58"/>
              </a:xfrm>
              <a:custGeom>
                <a:avLst/>
                <a:gdLst>
                  <a:gd name="T0" fmla="*/ 0 w 186"/>
                  <a:gd name="T1" fmla="*/ 142 h 173"/>
                  <a:gd name="T2" fmla="*/ 2 w 186"/>
                  <a:gd name="T3" fmla="*/ 154 h 173"/>
                  <a:gd name="T4" fmla="*/ 5 w 186"/>
                  <a:gd name="T5" fmla="*/ 164 h 173"/>
                  <a:gd name="T6" fmla="*/ 11 w 186"/>
                  <a:gd name="T7" fmla="*/ 170 h 173"/>
                  <a:gd name="T8" fmla="*/ 22 w 186"/>
                  <a:gd name="T9" fmla="*/ 173 h 173"/>
                  <a:gd name="T10" fmla="*/ 32 w 186"/>
                  <a:gd name="T11" fmla="*/ 173 h 173"/>
                  <a:gd name="T12" fmla="*/ 49 w 186"/>
                  <a:gd name="T13" fmla="*/ 173 h 173"/>
                  <a:gd name="T14" fmla="*/ 69 w 186"/>
                  <a:gd name="T15" fmla="*/ 173 h 173"/>
                  <a:gd name="T16" fmla="*/ 92 w 186"/>
                  <a:gd name="T17" fmla="*/ 173 h 173"/>
                  <a:gd name="T18" fmla="*/ 116 w 186"/>
                  <a:gd name="T19" fmla="*/ 173 h 173"/>
                  <a:gd name="T20" fmla="*/ 137 w 186"/>
                  <a:gd name="T21" fmla="*/ 173 h 173"/>
                  <a:gd name="T22" fmla="*/ 155 w 186"/>
                  <a:gd name="T23" fmla="*/ 173 h 173"/>
                  <a:gd name="T24" fmla="*/ 166 w 186"/>
                  <a:gd name="T25" fmla="*/ 173 h 173"/>
                  <a:gd name="T26" fmla="*/ 177 w 186"/>
                  <a:gd name="T27" fmla="*/ 171 h 173"/>
                  <a:gd name="T28" fmla="*/ 183 w 186"/>
                  <a:gd name="T29" fmla="*/ 165 h 173"/>
                  <a:gd name="T30" fmla="*/ 185 w 186"/>
                  <a:gd name="T31" fmla="*/ 157 h 173"/>
                  <a:gd name="T32" fmla="*/ 185 w 186"/>
                  <a:gd name="T33" fmla="*/ 145 h 173"/>
                  <a:gd name="T34" fmla="*/ 186 w 186"/>
                  <a:gd name="T35" fmla="*/ 51 h 173"/>
                  <a:gd name="T36" fmla="*/ 185 w 186"/>
                  <a:gd name="T37" fmla="*/ 43 h 173"/>
                  <a:gd name="T38" fmla="*/ 183 w 186"/>
                  <a:gd name="T39" fmla="*/ 37 h 173"/>
                  <a:gd name="T40" fmla="*/ 180 w 186"/>
                  <a:gd name="T41" fmla="*/ 31 h 173"/>
                  <a:gd name="T42" fmla="*/ 176 w 186"/>
                  <a:gd name="T43" fmla="*/ 25 h 173"/>
                  <a:gd name="T44" fmla="*/ 171 w 186"/>
                  <a:gd name="T45" fmla="*/ 19 h 173"/>
                  <a:gd name="T46" fmla="*/ 163 w 186"/>
                  <a:gd name="T47" fmla="*/ 13 h 173"/>
                  <a:gd name="T48" fmla="*/ 156 w 186"/>
                  <a:gd name="T49" fmla="*/ 8 h 173"/>
                  <a:gd name="T50" fmla="*/ 148 w 186"/>
                  <a:gd name="T51" fmla="*/ 2 h 173"/>
                  <a:gd name="T52" fmla="*/ 138 w 186"/>
                  <a:gd name="T53" fmla="*/ 0 h 173"/>
                  <a:gd name="T54" fmla="*/ 122 w 186"/>
                  <a:gd name="T55" fmla="*/ 0 h 173"/>
                  <a:gd name="T56" fmla="*/ 104 w 186"/>
                  <a:gd name="T57" fmla="*/ 2 h 173"/>
                  <a:gd name="T58" fmla="*/ 85 w 186"/>
                  <a:gd name="T59" fmla="*/ 7 h 173"/>
                  <a:gd name="T60" fmla="*/ 64 w 186"/>
                  <a:gd name="T61" fmla="*/ 11 h 173"/>
                  <a:gd name="T62" fmla="*/ 46 w 186"/>
                  <a:gd name="T63" fmla="*/ 16 h 173"/>
                  <a:gd name="T64" fmla="*/ 31 w 186"/>
                  <a:gd name="T65" fmla="*/ 18 h 173"/>
                  <a:gd name="T66" fmla="*/ 21 w 186"/>
                  <a:gd name="T67" fmla="*/ 19 h 173"/>
                  <a:gd name="T68" fmla="*/ 11 w 186"/>
                  <a:gd name="T69" fmla="*/ 22 h 173"/>
                  <a:gd name="T70" fmla="*/ 5 w 186"/>
                  <a:gd name="T71" fmla="*/ 29 h 173"/>
                  <a:gd name="T72" fmla="*/ 3 w 186"/>
                  <a:gd name="T73" fmla="*/ 39 h 173"/>
                  <a:gd name="T74" fmla="*/ 2 w 186"/>
                  <a:gd name="T75" fmla="*/ 51 h 173"/>
                  <a:gd name="T76" fmla="*/ 0 w 186"/>
                  <a:gd name="T77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3">
                    <a:moveTo>
                      <a:pt x="0" y="142"/>
                    </a:moveTo>
                    <a:lnTo>
                      <a:pt x="2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69" y="173"/>
                    </a:lnTo>
                    <a:lnTo>
                      <a:pt x="92" y="173"/>
                    </a:lnTo>
                    <a:lnTo>
                      <a:pt x="116" y="173"/>
                    </a:lnTo>
                    <a:lnTo>
                      <a:pt x="137" y="173"/>
                    </a:lnTo>
                    <a:lnTo>
                      <a:pt x="155" y="173"/>
                    </a:lnTo>
                    <a:lnTo>
                      <a:pt x="166" y="173"/>
                    </a:lnTo>
                    <a:lnTo>
                      <a:pt x="177" y="171"/>
                    </a:lnTo>
                    <a:lnTo>
                      <a:pt x="183" y="165"/>
                    </a:lnTo>
                    <a:lnTo>
                      <a:pt x="185" y="157"/>
                    </a:lnTo>
                    <a:lnTo>
                      <a:pt x="185" y="145"/>
                    </a:lnTo>
                    <a:lnTo>
                      <a:pt x="186" y="51"/>
                    </a:lnTo>
                    <a:lnTo>
                      <a:pt x="185" y="43"/>
                    </a:lnTo>
                    <a:lnTo>
                      <a:pt x="183" y="37"/>
                    </a:lnTo>
                    <a:lnTo>
                      <a:pt x="180" y="31"/>
                    </a:lnTo>
                    <a:lnTo>
                      <a:pt x="176" y="25"/>
                    </a:lnTo>
                    <a:lnTo>
                      <a:pt x="171" y="19"/>
                    </a:lnTo>
                    <a:lnTo>
                      <a:pt x="163" y="13"/>
                    </a:lnTo>
                    <a:lnTo>
                      <a:pt x="156" y="8"/>
                    </a:lnTo>
                    <a:lnTo>
                      <a:pt x="148" y="2"/>
                    </a:lnTo>
                    <a:lnTo>
                      <a:pt x="138" y="0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85" y="7"/>
                    </a:lnTo>
                    <a:lnTo>
                      <a:pt x="64" y="11"/>
                    </a:lnTo>
                    <a:lnTo>
                      <a:pt x="46" y="16"/>
                    </a:lnTo>
                    <a:lnTo>
                      <a:pt x="31" y="18"/>
                    </a:lnTo>
                    <a:lnTo>
                      <a:pt x="21" y="19"/>
                    </a:lnTo>
                    <a:lnTo>
                      <a:pt x="11" y="22"/>
                    </a:lnTo>
                    <a:lnTo>
                      <a:pt x="5" y="29"/>
                    </a:lnTo>
                    <a:lnTo>
                      <a:pt x="3" y="39"/>
                    </a:lnTo>
                    <a:lnTo>
                      <a:pt x="2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533"/>
              <p:cNvSpPr>
                <a:spLocks/>
              </p:cNvSpPr>
              <p:nvPr/>
            </p:nvSpPr>
            <p:spPr bwMode="auto">
              <a:xfrm>
                <a:off x="2295" y="2584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534"/>
              <p:cNvSpPr>
                <a:spLocks/>
              </p:cNvSpPr>
              <p:nvPr/>
            </p:nvSpPr>
            <p:spPr bwMode="auto">
              <a:xfrm>
                <a:off x="2304" y="2593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35"/>
              <p:cNvSpPr>
                <a:spLocks/>
              </p:cNvSpPr>
              <p:nvPr/>
            </p:nvSpPr>
            <p:spPr bwMode="auto">
              <a:xfrm>
                <a:off x="2352" y="2585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36"/>
              <p:cNvSpPr>
                <a:spLocks/>
              </p:cNvSpPr>
              <p:nvPr/>
            </p:nvSpPr>
            <p:spPr bwMode="auto">
              <a:xfrm>
                <a:off x="2356" y="2554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37"/>
              <p:cNvSpPr>
                <a:spLocks/>
              </p:cNvSpPr>
              <p:nvPr/>
            </p:nvSpPr>
            <p:spPr bwMode="auto">
              <a:xfrm>
                <a:off x="2345" y="2536"/>
                <a:ext cx="16" cy="18"/>
              </a:xfrm>
              <a:custGeom>
                <a:avLst/>
                <a:gdLst>
                  <a:gd name="T0" fmla="*/ 0 w 48"/>
                  <a:gd name="T1" fmla="*/ 9 h 53"/>
                  <a:gd name="T2" fmla="*/ 0 w 48"/>
                  <a:gd name="T3" fmla="*/ 9 h 53"/>
                  <a:gd name="T4" fmla="*/ 9 w 48"/>
                  <a:gd name="T5" fmla="*/ 15 h 53"/>
                  <a:gd name="T6" fmla="*/ 16 w 48"/>
                  <a:gd name="T7" fmla="*/ 20 h 53"/>
                  <a:gd name="T8" fmla="*/ 22 w 48"/>
                  <a:gd name="T9" fmla="*/ 26 h 53"/>
                  <a:gd name="T10" fmla="*/ 27 w 48"/>
                  <a:gd name="T11" fmla="*/ 31 h 53"/>
                  <a:gd name="T12" fmla="*/ 32 w 48"/>
                  <a:gd name="T13" fmla="*/ 37 h 53"/>
                  <a:gd name="T14" fmla="*/ 33 w 48"/>
                  <a:gd name="T15" fmla="*/ 42 h 53"/>
                  <a:gd name="T16" fmla="*/ 35 w 48"/>
                  <a:gd name="T17" fmla="*/ 47 h 53"/>
                  <a:gd name="T18" fmla="*/ 36 w 48"/>
                  <a:gd name="T19" fmla="*/ 53 h 53"/>
                  <a:gd name="T20" fmla="*/ 48 w 48"/>
                  <a:gd name="T21" fmla="*/ 53 h 53"/>
                  <a:gd name="T22" fmla="*/ 47 w 48"/>
                  <a:gd name="T23" fmla="*/ 44 h 53"/>
                  <a:gd name="T24" fmla="*/ 45 w 48"/>
                  <a:gd name="T25" fmla="*/ 37 h 53"/>
                  <a:gd name="T26" fmla="*/ 41 w 48"/>
                  <a:gd name="T27" fmla="*/ 30 h 53"/>
                  <a:gd name="T28" fmla="*/ 36 w 48"/>
                  <a:gd name="T29" fmla="*/ 24 h 53"/>
                  <a:gd name="T30" fmla="*/ 32 w 48"/>
                  <a:gd name="T31" fmla="*/ 16 h 53"/>
                  <a:gd name="T32" fmla="*/ 23 w 48"/>
                  <a:gd name="T33" fmla="*/ 10 h 53"/>
                  <a:gd name="T34" fmla="*/ 16 w 48"/>
                  <a:gd name="T35" fmla="*/ 6 h 53"/>
                  <a:gd name="T36" fmla="*/ 7 w 48"/>
                  <a:gd name="T37" fmla="*/ 0 h 53"/>
                  <a:gd name="T38" fmla="*/ 7 w 48"/>
                  <a:gd name="T39" fmla="*/ 0 h 53"/>
                  <a:gd name="T40" fmla="*/ 0 w 48"/>
                  <a:gd name="T41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3">
                    <a:moveTo>
                      <a:pt x="0" y="9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7" y="31"/>
                    </a:lnTo>
                    <a:lnTo>
                      <a:pt x="32" y="37"/>
                    </a:lnTo>
                    <a:lnTo>
                      <a:pt x="33" y="42"/>
                    </a:lnTo>
                    <a:lnTo>
                      <a:pt x="35" y="47"/>
                    </a:lnTo>
                    <a:lnTo>
                      <a:pt x="36" y="53"/>
                    </a:lnTo>
                    <a:lnTo>
                      <a:pt x="48" y="53"/>
                    </a:lnTo>
                    <a:lnTo>
                      <a:pt x="47" y="44"/>
                    </a:lnTo>
                    <a:lnTo>
                      <a:pt x="45" y="37"/>
                    </a:lnTo>
                    <a:lnTo>
                      <a:pt x="41" y="30"/>
                    </a:lnTo>
                    <a:lnTo>
                      <a:pt x="36" y="24"/>
                    </a:lnTo>
                    <a:lnTo>
                      <a:pt x="32" y="16"/>
                    </a:lnTo>
                    <a:lnTo>
                      <a:pt x="23" y="10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8"/>
              <p:cNvSpPr>
                <a:spLocks/>
              </p:cNvSpPr>
              <p:nvPr/>
            </p:nvSpPr>
            <p:spPr bwMode="auto">
              <a:xfrm>
                <a:off x="2304" y="2535"/>
                <a:ext cx="43" cy="10"/>
              </a:xfrm>
              <a:custGeom>
                <a:avLst/>
                <a:gdLst>
                  <a:gd name="T0" fmla="*/ 0 w 130"/>
                  <a:gd name="T1" fmla="*/ 31 h 31"/>
                  <a:gd name="T2" fmla="*/ 0 w 130"/>
                  <a:gd name="T3" fmla="*/ 31 h 31"/>
                  <a:gd name="T4" fmla="*/ 11 w 130"/>
                  <a:gd name="T5" fmla="*/ 30 h 31"/>
                  <a:gd name="T6" fmla="*/ 27 w 130"/>
                  <a:gd name="T7" fmla="*/ 28 h 31"/>
                  <a:gd name="T8" fmla="*/ 45 w 130"/>
                  <a:gd name="T9" fmla="*/ 23 h 31"/>
                  <a:gd name="T10" fmla="*/ 65 w 130"/>
                  <a:gd name="T11" fmla="*/ 19 h 31"/>
                  <a:gd name="T12" fmla="*/ 84 w 130"/>
                  <a:gd name="T13" fmla="*/ 14 h 31"/>
                  <a:gd name="T14" fmla="*/ 101 w 130"/>
                  <a:gd name="T15" fmla="*/ 12 h 31"/>
                  <a:gd name="T16" fmla="*/ 117 w 130"/>
                  <a:gd name="T17" fmla="*/ 12 h 31"/>
                  <a:gd name="T18" fmla="*/ 123 w 130"/>
                  <a:gd name="T19" fmla="*/ 13 h 31"/>
                  <a:gd name="T20" fmla="*/ 130 w 130"/>
                  <a:gd name="T21" fmla="*/ 4 h 31"/>
                  <a:gd name="T22" fmla="*/ 117 w 130"/>
                  <a:gd name="T23" fmla="*/ 0 h 31"/>
                  <a:gd name="T24" fmla="*/ 101 w 130"/>
                  <a:gd name="T25" fmla="*/ 0 h 31"/>
                  <a:gd name="T26" fmla="*/ 82 w 130"/>
                  <a:gd name="T27" fmla="*/ 2 h 31"/>
                  <a:gd name="T28" fmla="*/ 63 w 130"/>
                  <a:gd name="T29" fmla="*/ 7 h 31"/>
                  <a:gd name="T30" fmla="*/ 42 w 130"/>
                  <a:gd name="T31" fmla="*/ 11 h 31"/>
                  <a:gd name="T32" fmla="*/ 24 w 130"/>
                  <a:gd name="T33" fmla="*/ 16 h 31"/>
                  <a:gd name="T34" fmla="*/ 8 w 130"/>
                  <a:gd name="T35" fmla="*/ 18 h 31"/>
                  <a:gd name="T36" fmla="*/ 0 w 130"/>
                  <a:gd name="T37" fmla="*/ 19 h 31"/>
                  <a:gd name="T38" fmla="*/ 0 w 130"/>
                  <a:gd name="T39" fmla="*/ 19 h 31"/>
                  <a:gd name="T40" fmla="*/ 0 w 130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7" y="28"/>
                    </a:lnTo>
                    <a:lnTo>
                      <a:pt x="45" y="23"/>
                    </a:lnTo>
                    <a:lnTo>
                      <a:pt x="65" y="19"/>
                    </a:lnTo>
                    <a:lnTo>
                      <a:pt x="84" y="14"/>
                    </a:lnTo>
                    <a:lnTo>
                      <a:pt x="101" y="12"/>
                    </a:lnTo>
                    <a:lnTo>
                      <a:pt x="117" y="12"/>
                    </a:lnTo>
                    <a:lnTo>
                      <a:pt x="123" y="13"/>
                    </a:lnTo>
                    <a:lnTo>
                      <a:pt x="130" y="4"/>
                    </a:lnTo>
                    <a:lnTo>
                      <a:pt x="117" y="0"/>
                    </a:lnTo>
                    <a:lnTo>
                      <a:pt x="101" y="0"/>
                    </a:lnTo>
                    <a:lnTo>
                      <a:pt x="82" y="2"/>
                    </a:lnTo>
                    <a:lnTo>
                      <a:pt x="63" y="7"/>
                    </a:lnTo>
                    <a:lnTo>
                      <a:pt x="42" y="11"/>
                    </a:lnTo>
                    <a:lnTo>
                      <a:pt x="24" y="16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39"/>
              <p:cNvSpPr>
                <a:spLocks/>
              </p:cNvSpPr>
              <p:nvPr/>
            </p:nvSpPr>
            <p:spPr bwMode="auto">
              <a:xfrm>
                <a:off x="2295" y="2541"/>
                <a:ext cx="9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3 w 25"/>
                  <a:gd name="T5" fmla="*/ 27 h 38"/>
                  <a:gd name="T6" fmla="*/ 14 w 25"/>
                  <a:gd name="T7" fmla="*/ 18 h 38"/>
                  <a:gd name="T8" fmla="*/ 19 w 25"/>
                  <a:gd name="T9" fmla="*/ 13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4 w 25"/>
                  <a:gd name="T17" fmla="*/ 13 h 38"/>
                  <a:gd name="T18" fmla="*/ 1 w 25"/>
                  <a:gd name="T19" fmla="*/ 24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9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4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40"/>
              <p:cNvSpPr>
                <a:spLocks/>
              </p:cNvSpPr>
              <p:nvPr/>
            </p:nvSpPr>
            <p:spPr bwMode="auto">
              <a:xfrm>
                <a:off x="2295" y="2554"/>
                <a:ext cx="4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41"/>
              <p:cNvSpPr>
                <a:spLocks/>
              </p:cNvSpPr>
              <p:nvPr/>
            </p:nvSpPr>
            <p:spPr bwMode="auto">
              <a:xfrm>
                <a:off x="2300" y="2537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4 w 148"/>
                  <a:gd name="T5" fmla="*/ 127 h 134"/>
                  <a:gd name="T6" fmla="*/ 10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7 w 148"/>
                  <a:gd name="T21" fmla="*/ 134 h 134"/>
                  <a:gd name="T22" fmla="*/ 122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7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42"/>
              <p:cNvSpPr>
                <a:spLocks/>
              </p:cNvSpPr>
              <p:nvPr/>
            </p:nvSpPr>
            <p:spPr bwMode="auto">
              <a:xfrm>
                <a:off x="2300" y="2537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4 w 148"/>
                  <a:gd name="T7" fmla="*/ 127 h 134"/>
                  <a:gd name="T8" fmla="*/ 10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7 w 148"/>
                  <a:gd name="T25" fmla="*/ 134 h 134"/>
                  <a:gd name="T26" fmla="*/ 122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7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43"/>
              <p:cNvSpPr>
                <a:spLocks/>
              </p:cNvSpPr>
              <p:nvPr/>
            </p:nvSpPr>
            <p:spPr bwMode="auto">
              <a:xfrm>
                <a:off x="2461" y="2539"/>
                <a:ext cx="64" cy="57"/>
              </a:xfrm>
              <a:custGeom>
                <a:avLst/>
                <a:gdLst>
                  <a:gd name="T0" fmla="*/ 0 w 190"/>
                  <a:gd name="T1" fmla="*/ 141 h 171"/>
                  <a:gd name="T2" fmla="*/ 2 w 190"/>
                  <a:gd name="T3" fmla="*/ 153 h 171"/>
                  <a:gd name="T4" fmla="*/ 5 w 190"/>
                  <a:gd name="T5" fmla="*/ 163 h 171"/>
                  <a:gd name="T6" fmla="*/ 11 w 190"/>
                  <a:gd name="T7" fmla="*/ 169 h 171"/>
                  <a:gd name="T8" fmla="*/ 22 w 190"/>
                  <a:gd name="T9" fmla="*/ 171 h 171"/>
                  <a:gd name="T10" fmla="*/ 33 w 190"/>
                  <a:gd name="T11" fmla="*/ 171 h 171"/>
                  <a:gd name="T12" fmla="*/ 50 w 190"/>
                  <a:gd name="T13" fmla="*/ 171 h 171"/>
                  <a:gd name="T14" fmla="*/ 70 w 190"/>
                  <a:gd name="T15" fmla="*/ 171 h 171"/>
                  <a:gd name="T16" fmla="*/ 95 w 190"/>
                  <a:gd name="T17" fmla="*/ 171 h 171"/>
                  <a:gd name="T18" fmla="*/ 119 w 190"/>
                  <a:gd name="T19" fmla="*/ 171 h 171"/>
                  <a:gd name="T20" fmla="*/ 140 w 190"/>
                  <a:gd name="T21" fmla="*/ 171 h 171"/>
                  <a:gd name="T22" fmla="*/ 157 w 190"/>
                  <a:gd name="T23" fmla="*/ 171 h 171"/>
                  <a:gd name="T24" fmla="*/ 169 w 190"/>
                  <a:gd name="T25" fmla="*/ 171 h 171"/>
                  <a:gd name="T26" fmla="*/ 180 w 190"/>
                  <a:gd name="T27" fmla="*/ 169 h 171"/>
                  <a:gd name="T28" fmla="*/ 186 w 190"/>
                  <a:gd name="T29" fmla="*/ 163 h 171"/>
                  <a:gd name="T30" fmla="*/ 189 w 190"/>
                  <a:gd name="T31" fmla="*/ 155 h 171"/>
                  <a:gd name="T32" fmla="*/ 189 w 190"/>
                  <a:gd name="T33" fmla="*/ 144 h 171"/>
                  <a:gd name="T34" fmla="*/ 190 w 190"/>
                  <a:gd name="T35" fmla="*/ 49 h 171"/>
                  <a:gd name="T36" fmla="*/ 189 w 190"/>
                  <a:gd name="T37" fmla="*/ 42 h 171"/>
                  <a:gd name="T38" fmla="*/ 186 w 190"/>
                  <a:gd name="T39" fmla="*/ 36 h 171"/>
                  <a:gd name="T40" fmla="*/ 183 w 190"/>
                  <a:gd name="T41" fmla="*/ 30 h 171"/>
                  <a:gd name="T42" fmla="*/ 178 w 190"/>
                  <a:gd name="T43" fmla="*/ 24 h 171"/>
                  <a:gd name="T44" fmla="*/ 173 w 190"/>
                  <a:gd name="T45" fmla="*/ 18 h 171"/>
                  <a:gd name="T46" fmla="*/ 166 w 190"/>
                  <a:gd name="T47" fmla="*/ 12 h 171"/>
                  <a:gd name="T48" fmla="*/ 160 w 190"/>
                  <a:gd name="T49" fmla="*/ 7 h 171"/>
                  <a:gd name="T50" fmla="*/ 151 w 190"/>
                  <a:gd name="T51" fmla="*/ 2 h 171"/>
                  <a:gd name="T52" fmla="*/ 142 w 190"/>
                  <a:gd name="T53" fmla="*/ 0 h 171"/>
                  <a:gd name="T54" fmla="*/ 126 w 190"/>
                  <a:gd name="T55" fmla="*/ 0 h 171"/>
                  <a:gd name="T56" fmla="*/ 108 w 190"/>
                  <a:gd name="T57" fmla="*/ 2 h 171"/>
                  <a:gd name="T58" fmla="*/ 87 w 190"/>
                  <a:gd name="T59" fmla="*/ 6 h 171"/>
                  <a:gd name="T60" fmla="*/ 66 w 190"/>
                  <a:gd name="T61" fmla="*/ 10 h 171"/>
                  <a:gd name="T62" fmla="*/ 47 w 190"/>
                  <a:gd name="T63" fmla="*/ 13 h 171"/>
                  <a:gd name="T64" fmla="*/ 32 w 190"/>
                  <a:gd name="T65" fmla="*/ 17 h 171"/>
                  <a:gd name="T66" fmla="*/ 22 w 190"/>
                  <a:gd name="T67" fmla="*/ 18 h 171"/>
                  <a:gd name="T68" fmla="*/ 11 w 190"/>
                  <a:gd name="T69" fmla="*/ 20 h 171"/>
                  <a:gd name="T70" fmla="*/ 5 w 190"/>
                  <a:gd name="T71" fmla="*/ 28 h 171"/>
                  <a:gd name="T72" fmla="*/ 3 w 190"/>
                  <a:gd name="T73" fmla="*/ 37 h 171"/>
                  <a:gd name="T74" fmla="*/ 2 w 190"/>
                  <a:gd name="T75" fmla="*/ 49 h 171"/>
                  <a:gd name="T76" fmla="*/ 0 w 190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5" y="171"/>
                    </a:lnTo>
                    <a:lnTo>
                      <a:pt x="119" y="171"/>
                    </a:lnTo>
                    <a:lnTo>
                      <a:pt x="140" y="171"/>
                    </a:lnTo>
                    <a:lnTo>
                      <a:pt x="157" y="171"/>
                    </a:lnTo>
                    <a:lnTo>
                      <a:pt x="169" y="171"/>
                    </a:lnTo>
                    <a:lnTo>
                      <a:pt x="180" y="169"/>
                    </a:lnTo>
                    <a:lnTo>
                      <a:pt x="186" y="163"/>
                    </a:lnTo>
                    <a:lnTo>
                      <a:pt x="189" y="155"/>
                    </a:lnTo>
                    <a:lnTo>
                      <a:pt x="189" y="144"/>
                    </a:lnTo>
                    <a:lnTo>
                      <a:pt x="190" y="49"/>
                    </a:lnTo>
                    <a:lnTo>
                      <a:pt x="189" y="42"/>
                    </a:lnTo>
                    <a:lnTo>
                      <a:pt x="186" y="36"/>
                    </a:lnTo>
                    <a:lnTo>
                      <a:pt x="183" y="30"/>
                    </a:lnTo>
                    <a:lnTo>
                      <a:pt x="178" y="24"/>
                    </a:lnTo>
                    <a:lnTo>
                      <a:pt x="173" y="18"/>
                    </a:lnTo>
                    <a:lnTo>
                      <a:pt x="166" y="12"/>
                    </a:lnTo>
                    <a:lnTo>
                      <a:pt x="160" y="7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108" y="2"/>
                    </a:lnTo>
                    <a:lnTo>
                      <a:pt x="87" y="6"/>
                    </a:lnTo>
                    <a:lnTo>
                      <a:pt x="66" y="10"/>
                    </a:lnTo>
                    <a:lnTo>
                      <a:pt x="47" y="13"/>
                    </a:lnTo>
                    <a:lnTo>
                      <a:pt x="32" y="17"/>
                    </a:lnTo>
                    <a:lnTo>
                      <a:pt x="22" y="18"/>
                    </a:lnTo>
                    <a:lnTo>
                      <a:pt x="11" y="20"/>
                    </a:lnTo>
                    <a:lnTo>
                      <a:pt x="5" y="28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44"/>
              <p:cNvSpPr>
                <a:spLocks/>
              </p:cNvSpPr>
              <p:nvPr/>
            </p:nvSpPr>
            <p:spPr bwMode="auto">
              <a:xfrm>
                <a:off x="2459" y="258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4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545"/>
              <p:cNvSpPr>
                <a:spLocks/>
              </p:cNvSpPr>
              <p:nvPr/>
            </p:nvSpPr>
            <p:spPr bwMode="auto">
              <a:xfrm>
                <a:off x="2469" y="2594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7 w 147"/>
                  <a:gd name="T9" fmla="*/ 0 h 12"/>
                  <a:gd name="T10" fmla="*/ 73 w 147"/>
                  <a:gd name="T11" fmla="*/ 0 h 12"/>
                  <a:gd name="T12" fmla="*/ 48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8 w 147"/>
                  <a:gd name="T27" fmla="*/ 12 h 12"/>
                  <a:gd name="T28" fmla="*/ 73 w 147"/>
                  <a:gd name="T29" fmla="*/ 12 h 12"/>
                  <a:gd name="T30" fmla="*/ 97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546"/>
              <p:cNvSpPr>
                <a:spLocks/>
              </p:cNvSpPr>
              <p:nvPr/>
            </p:nvSpPr>
            <p:spPr bwMode="auto">
              <a:xfrm>
                <a:off x="2518" y="2587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547"/>
              <p:cNvSpPr>
                <a:spLocks/>
              </p:cNvSpPr>
              <p:nvPr/>
            </p:nvSpPr>
            <p:spPr bwMode="auto">
              <a:xfrm>
                <a:off x="2522" y="2555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548"/>
              <p:cNvSpPr>
                <a:spLocks/>
              </p:cNvSpPr>
              <p:nvPr/>
            </p:nvSpPr>
            <p:spPr bwMode="auto">
              <a:xfrm>
                <a:off x="2511" y="2538"/>
                <a:ext cx="16" cy="17"/>
              </a:xfrm>
              <a:custGeom>
                <a:avLst/>
                <a:gdLst>
                  <a:gd name="T0" fmla="*/ 0 w 48"/>
                  <a:gd name="T1" fmla="*/ 9 h 51"/>
                  <a:gd name="T2" fmla="*/ 1 w 48"/>
                  <a:gd name="T3" fmla="*/ 9 h 51"/>
                  <a:gd name="T4" fmla="*/ 8 w 48"/>
                  <a:gd name="T5" fmla="*/ 14 h 51"/>
                  <a:gd name="T6" fmla="*/ 14 w 48"/>
                  <a:gd name="T7" fmla="*/ 19 h 51"/>
                  <a:gd name="T8" fmla="*/ 20 w 48"/>
                  <a:gd name="T9" fmla="*/ 25 h 51"/>
                  <a:gd name="T10" fmla="*/ 25 w 48"/>
                  <a:gd name="T11" fmla="*/ 30 h 51"/>
                  <a:gd name="T12" fmla="*/ 30 w 48"/>
                  <a:gd name="T13" fmla="*/ 36 h 51"/>
                  <a:gd name="T14" fmla="*/ 33 w 48"/>
                  <a:gd name="T15" fmla="*/ 41 h 51"/>
                  <a:gd name="T16" fmla="*/ 35 w 48"/>
                  <a:gd name="T17" fmla="*/ 45 h 51"/>
                  <a:gd name="T18" fmla="*/ 36 w 48"/>
                  <a:gd name="T19" fmla="*/ 51 h 51"/>
                  <a:gd name="T20" fmla="*/ 48 w 48"/>
                  <a:gd name="T21" fmla="*/ 51 h 51"/>
                  <a:gd name="T22" fmla="*/ 47 w 48"/>
                  <a:gd name="T23" fmla="*/ 43 h 51"/>
                  <a:gd name="T24" fmla="*/ 43 w 48"/>
                  <a:gd name="T25" fmla="*/ 36 h 51"/>
                  <a:gd name="T26" fmla="*/ 40 w 48"/>
                  <a:gd name="T27" fmla="*/ 29 h 51"/>
                  <a:gd name="T28" fmla="*/ 35 w 48"/>
                  <a:gd name="T29" fmla="*/ 22 h 51"/>
                  <a:gd name="T30" fmla="*/ 30 w 48"/>
                  <a:gd name="T31" fmla="*/ 15 h 51"/>
                  <a:gd name="T32" fmla="*/ 21 w 48"/>
                  <a:gd name="T33" fmla="*/ 9 h 51"/>
                  <a:gd name="T34" fmla="*/ 15 w 48"/>
                  <a:gd name="T35" fmla="*/ 4 h 51"/>
                  <a:gd name="T36" fmla="*/ 6 w 48"/>
                  <a:gd name="T37" fmla="*/ 0 h 51"/>
                  <a:gd name="T38" fmla="*/ 7 w 48"/>
                  <a:gd name="T39" fmla="*/ 0 h 51"/>
                  <a:gd name="T40" fmla="*/ 0 w 48"/>
                  <a:gd name="T4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1">
                    <a:moveTo>
                      <a:pt x="0" y="9"/>
                    </a:moveTo>
                    <a:lnTo>
                      <a:pt x="1" y="9"/>
                    </a:lnTo>
                    <a:lnTo>
                      <a:pt x="8" y="14"/>
                    </a:lnTo>
                    <a:lnTo>
                      <a:pt x="14" y="19"/>
                    </a:lnTo>
                    <a:lnTo>
                      <a:pt x="20" y="25"/>
                    </a:lnTo>
                    <a:lnTo>
                      <a:pt x="25" y="30"/>
                    </a:lnTo>
                    <a:lnTo>
                      <a:pt x="30" y="36"/>
                    </a:lnTo>
                    <a:lnTo>
                      <a:pt x="33" y="41"/>
                    </a:lnTo>
                    <a:lnTo>
                      <a:pt x="35" y="45"/>
                    </a:lnTo>
                    <a:lnTo>
                      <a:pt x="36" y="51"/>
                    </a:lnTo>
                    <a:lnTo>
                      <a:pt x="48" y="51"/>
                    </a:lnTo>
                    <a:lnTo>
                      <a:pt x="47" y="43"/>
                    </a:lnTo>
                    <a:lnTo>
                      <a:pt x="43" y="36"/>
                    </a:lnTo>
                    <a:lnTo>
                      <a:pt x="40" y="29"/>
                    </a:lnTo>
                    <a:lnTo>
                      <a:pt x="35" y="22"/>
                    </a:lnTo>
                    <a:lnTo>
                      <a:pt x="30" y="15"/>
                    </a:lnTo>
                    <a:lnTo>
                      <a:pt x="21" y="9"/>
                    </a:lnTo>
                    <a:lnTo>
                      <a:pt x="15" y="4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549"/>
              <p:cNvSpPr>
                <a:spLocks/>
              </p:cNvSpPr>
              <p:nvPr/>
            </p:nvSpPr>
            <p:spPr bwMode="auto">
              <a:xfrm>
                <a:off x="2469" y="2537"/>
                <a:ext cx="44" cy="10"/>
              </a:xfrm>
              <a:custGeom>
                <a:avLst/>
                <a:gdLst>
                  <a:gd name="T0" fmla="*/ 0 w 133"/>
                  <a:gd name="T1" fmla="*/ 30 h 30"/>
                  <a:gd name="T2" fmla="*/ 0 w 133"/>
                  <a:gd name="T3" fmla="*/ 30 h 30"/>
                  <a:gd name="T4" fmla="*/ 11 w 133"/>
                  <a:gd name="T5" fmla="*/ 29 h 30"/>
                  <a:gd name="T6" fmla="*/ 27 w 133"/>
                  <a:gd name="T7" fmla="*/ 25 h 30"/>
                  <a:gd name="T8" fmla="*/ 45 w 133"/>
                  <a:gd name="T9" fmla="*/ 22 h 30"/>
                  <a:gd name="T10" fmla="*/ 67 w 133"/>
                  <a:gd name="T11" fmla="*/ 18 h 30"/>
                  <a:gd name="T12" fmla="*/ 87 w 133"/>
                  <a:gd name="T13" fmla="*/ 14 h 30"/>
                  <a:gd name="T14" fmla="*/ 104 w 133"/>
                  <a:gd name="T15" fmla="*/ 12 h 30"/>
                  <a:gd name="T16" fmla="*/ 120 w 133"/>
                  <a:gd name="T17" fmla="*/ 12 h 30"/>
                  <a:gd name="T18" fmla="*/ 126 w 133"/>
                  <a:gd name="T19" fmla="*/ 13 h 30"/>
                  <a:gd name="T20" fmla="*/ 133 w 133"/>
                  <a:gd name="T21" fmla="*/ 4 h 30"/>
                  <a:gd name="T22" fmla="*/ 120 w 133"/>
                  <a:gd name="T23" fmla="*/ 0 h 30"/>
                  <a:gd name="T24" fmla="*/ 104 w 133"/>
                  <a:gd name="T25" fmla="*/ 0 h 30"/>
                  <a:gd name="T26" fmla="*/ 85 w 133"/>
                  <a:gd name="T27" fmla="*/ 2 h 30"/>
                  <a:gd name="T28" fmla="*/ 64 w 133"/>
                  <a:gd name="T29" fmla="*/ 6 h 30"/>
                  <a:gd name="T30" fmla="*/ 42 w 133"/>
                  <a:gd name="T31" fmla="*/ 10 h 30"/>
                  <a:gd name="T32" fmla="*/ 24 w 133"/>
                  <a:gd name="T33" fmla="*/ 13 h 30"/>
                  <a:gd name="T34" fmla="*/ 9 w 133"/>
                  <a:gd name="T35" fmla="*/ 17 h 30"/>
                  <a:gd name="T36" fmla="*/ 0 w 133"/>
                  <a:gd name="T37" fmla="*/ 18 h 30"/>
                  <a:gd name="T38" fmla="*/ 0 w 133"/>
                  <a:gd name="T39" fmla="*/ 18 h 30"/>
                  <a:gd name="T40" fmla="*/ 0 w 133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7" y="25"/>
                    </a:lnTo>
                    <a:lnTo>
                      <a:pt x="45" y="22"/>
                    </a:lnTo>
                    <a:lnTo>
                      <a:pt x="67" y="18"/>
                    </a:lnTo>
                    <a:lnTo>
                      <a:pt x="87" y="14"/>
                    </a:lnTo>
                    <a:lnTo>
                      <a:pt x="104" y="12"/>
                    </a:lnTo>
                    <a:lnTo>
                      <a:pt x="120" y="12"/>
                    </a:lnTo>
                    <a:lnTo>
                      <a:pt x="126" y="13"/>
                    </a:lnTo>
                    <a:lnTo>
                      <a:pt x="133" y="4"/>
                    </a:lnTo>
                    <a:lnTo>
                      <a:pt x="120" y="0"/>
                    </a:lnTo>
                    <a:lnTo>
                      <a:pt x="104" y="0"/>
                    </a:lnTo>
                    <a:lnTo>
                      <a:pt x="85" y="2"/>
                    </a:lnTo>
                    <a:lnTo>
                      <a:pt x="64" y="6"/>
                    </a:lnTo>
                    <a:lnTo>
                      <a:pt x="42" y="10"/>
                    </a:lnTo>
                    <a:lnTo>
                      <a:pt x="24" y="13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550"/>
              <p:cNvSpPr>
                <a:spLocks/>
              </p:cNvSpPr>
              <p:nvPr/>
            </p:nvSpPr>
            <p:spPr bwMode="auto">
              <a:xfrm>
                <a:off x="2460" y="2543"/>
                <a:ext cx="9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7 h 37"/>
                  <a:gd name="T6" fmla="*/ 14 w 26"/>
                  <a:gd name="T7" fmla="*/ 18 h 37"/>
                  <a:gd name="T8" fmla="*/ 18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3 w 26"/>
                  <a:gd name="T15" fmla="*/ 4 h 37"/>
                  <a:gd name="T16" fmla="*/ 4 w 26"/>
                  <a:gd name="T17" fmla="*/ 13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4"/>
                    </a:lnTo>
                    <a:lnTo>
                      <a:pt x="4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551"/>
              <p:cNvSpPr>
                <a:spLocks/>
              </p:cNvSpPr>
              <p:nvPr/>
            </p:nvSpPr>
            <p:spPr bwMode="auto">
              <a:xfrm>
                <a:off x="2459" y="2555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552"/>
              <p:cNvSpPr>
                <a:spLocks/>
              </p:cNvSpPr>
              <p:nvPr/>
            </p:nvSpPr>
            <p:spPr bwMode="auto">
              <a:xfrm>
                <a:off x="2465" y="2539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1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553"/>
              <p:cNvSpPr>
                <a:spLocks/>
              </p:cNvSpPr>
              <p:nvPr/>
            </p:nvSpPr>
            <p:spPr bwMode="auto">
              <a:xfrm>
                <a:off x="2465" y="2539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1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554"/>
              <p:cNvSpPr>
                <a:spLocks/>
              </p:cNvSpPr>
              <p:nvPr/>
            </p:nvSpPr>
            <p:spPr bwMode="auto">
              <a:xfrm>
                <a:off x="2531" y="2540"/>
                <a:ext cx="62" cy="59"/>
              </a:xfrm>
              <a:custGeom>
                <a:avLst/>
                <a:gdLst>
                  <a:gd name="T0" fmla="*/ 0 w 186"/>
                  <a:gd name="T1" fmla="*/ 146 h 177"/>
                  <a:gd name="T2" fmla="*/ 2 w 186"/>
                  <a:gd name="T3" fmla="*/ 159 h 177"/>
                  <a:gd name="T4" fmla="*/ 5 w 186"/>
                  <a:gd name="T5" fmla="*/ 168 h 177"/>
                  <a:gd name="T6" fmla="*/ 11 w 186"/>
                  <a:gd name="T7" fmla="*/ 174 h 177"/>
                  <a:gd name="T8" fmla="*/ 22 w 186"/>
                  <a:gd name="T9" fmla="*/ 177 h 177"/>
                  <a:gd name="T10" fmla="*/ 32 w 186"/>
                  <a:gd name="T11" fmla="*/ 177 h 177"/>
                  <a:gd name="T12" fmla="*/ 49 w 186"/>
                  <a:gd name="T13" fmla="*/ 177 h 177"/>
                  <a:gd name="T14" fmla="*/ 69 w 186"/>
                  <a:gd name="T15" fmla="*/ 177 h 177"/>
                  <a:gd name="T16" fmla="*/ 92 w 186"/>
                  <a:gd name="T17" fmla="*/ 177 h 177"/>
                  <a:gd name="T18" fmla="*/ 116 w 186"/>
                  <a:gd name="T19" fmla="*/ 177 h 177"/>
                  <a:gd name="T20" fmla="*/ 137 w 186"/>
                  <a:gd name="T21" fmla="*/ 177 h 177"/>
                  <a:gd name="T22" fmla="*/ 155 w 186"/>
                  <a:gd name="T23" fmla="*/ 177 h 177"/>
                  <a:gd name="T24" fmla="*/ 166 w 186"/>
                  <a:gd name="T25" fmla="*/ 177 h 177"/>
                  <a:gd name="T26" fmla="*/ 177 w 186"/>
                  <a:gd name="T27" fmla="*/ 174 h 177"/>
                  <a:gd name="T28" fmla="*/ 183 w 186"/>
                  <a:gd name="T29" fmla="*/ 168 h 177"/>
                  <a:gd name="T30" fmla="*/ 185 w 186"/>
                  <a:gd name="T31" fmla="*/ 160 h 177"/>
                  <a:gd name="T32" fmla="*/ 185 w 186"/>
                  <a:gd name="T33" fmla="*/ 149 h 177"/>
                  <a:gd name="T34" fmla="*/ 186 w 186"/>
                  <a:gd name="T35" fmla="*/ 55 h 177"/>
                  <a:gd name="T36" fmla="*/ 185 w 186"/>
                  <a:gd name="T37" fmla="*/ 47 h 177"/>
                  <a:gd name="T38" fmla="*/ 184 w 186"/>
                  <a:gd name="T39" fmla="*/ 41 h 177"/>
                  <a:gd name="T40" fmla="*/ 180 w 186"/>
                  <a:gd name="T41" fmla="*/ 34 h 177"/>
                  <a:gd name="T42" fmla="*/ 177 w 186"/>
                  <a:gd name="T43" fmla="*/ 28 h 177"/>
                  <a:gd name="T44" fmla="*/ 173 w 186"/>
                  <a:gd name="T45" fmla="*/ 21 h 177"/>
                  <a:gd name="T46" fmla="*/ 167 w 186"/>
                  <a:gd name="T47" fmla="*/ 15 h 177"/>
                  <a:gd name="T48" fmla="*/ 160 w 186"/>
                  <a:gd name="T49" fmla="*/ 9 h 177"/>
                  <a:gd name="T50" fmla="*/ 153 w 186"/>
                  <a:gd name="T51" fmla="*/ 3 h 177"/>
                  <a:gd name="T52" fmla="*/ 143 w 186"/>
                  <a:gd name="T53" fmla="*/ 0 h 177"/>
                  <a:gd name="T54" fmla="*/ 127 w 186"/>
                  <a:gd name="T55" fmla="*/ 0 h 177"/>
                  <a:gd name="T56" fmla="*/ 108 w 186"/>
                  <a:gd name="T57" fmla="*/ 4 h 177"/>
                  <a:gd name="T58" fmla="*/ 87 w 186"/>
                  <a:gd name="T59" fmla="*/ 8 h 177"/>
                  <a:gd name="T60" fmla="*/ 66 w 186"/>
                  <a:gd name="T61" fmla="*/ 14 h 177"/>
                  <a:gd name="T62" fmla="*/ 46 w 186"/>
                  <a:gd name="T63" fmla="*/ 18 h 177"/>
                  <a:gd name="T64" fmla="*/ 31 w 186"/>
                  <a:gd name="T65" fmla="*/ 22 h 177"/>
                  <a:gd name="T66" fmla="*/ 21 w 186"/>
                  <a:gd name="T67" fmla="*/ 23 h 177"/>
                  <a:gd name="T68" fmla="*/ 10 w 186"/>
                  <a:gd name="T69" fmla="*/ 26 h 177"/>
                  <a:gd name="T70" fmla="*/ 4 w 186"/>
                  <a:gd name="T71" fmla="*/ 33 h 177"/>
                  <a:gd name="T72" fmla="*/ 2 w 186"/>
                  <a:gd name="T73" fmla="*/ 43 h 177"/>
                  <a:gd name="T74" fmla="*/ 2 w 186"/>
                  <a:gd name="T75" fmla="*/ 55 h 177"/>
                  <a:gd name="T76" fmla="*/ 0 w 186"/>
                  <a:gd name="T77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7">
                    <a:moveTo>
                      <a:pt x="0" y="146"/>
                    </a:moveTo>
                    <a:lnTo>
                      <a:pt x="2" y="159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7"/>
                    </a:lnTo>
                    <a:lnTo>
                      <a:pt x="32" y="177"/>
                    </a:lnTo>
                    <a:lnTo>
                      <a:pt x="49" y="177"/>
                    </a:lnTo>
                    <a:lnTo>
                      <a:pt x="69" y="177"/>
                    </a:lnTo>
                    <a:lnTo>
                      <a:pt x="92" y="177"/>
                    </a:lnTo>
                    <a:lnTo>
                      <a:pt x="116" y="177"/>
                    </a:lnTo>
                    <a:lnTo>
                      <a:pt x="137" y="177"/>
                    </a:lnTo>
                    <a:lnTo>
                      <a:pt x="155" y="177"/>
                    </a:lnTo>
                    <a:lnTo>
                      <a:pt x="166" y="177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60"/>
                    </a:lnTo>
                    <a:lnTo>
                      <a:pt x="185" y="149"/>
                    </a:lnTo>
                    <a:lnTo>
                      <a:pt x="186" y="55"/>
                    </a:lnTo>
                    <a:lnTo>
                      <a:pt x="185" y="47"/>
                    </a:lnTo>
                    <a:lnTo>
                      <a:pt x="184" y="41"/>
                    </a:lnTo>
                    <a:lnTo>
                      <a:pt x="180" y="34"/>
                    </a:lnTo>
                    <a:lnTo>
                      <a:pt x="177" y="28"/>
                    </a:lnTo>
                    <a:lnTo>
                      <a:pt x="173" y="21"/>
                    </a:lnTo>
                    <a:lnTo>
                      <a:pt x="167" y="15"/>
                    </a:lnTo>
                    <a:lnTo>
                      <a:pt x="160" y="9"/>
                    </a:lnTo>
                    <a:lnTo>
                      <a:pt x="153" y="3"/>
                    </a:lnTo>
                    <a:lnTo>
                      <a:pt x="143" y="0"/>
                    </a:lnTo>
                    <a:lnTo>
                      <a:pt x="127" y="0"/>
                    </a:lnTo>
                    <a:lnTo>
                      <a:pt x="108" y="4"/>
                    </a:lnTo>
                    <a:lnTo>
                      <a:pt x="87" y="8"/>
                    </a:lnTo>
                    <a:lnTo>
                      <a:pt x="66" y="14"/>
                    </a:lnTo>
                    <a:lnTo>
                      <a:pt x="46" y="18"/>
                    </a:lnTo>
                    <a:lnTo>
                      <a:pt x="31" y="22"/>
                    </a:lnTo>
                    <a:lnTo>
                      <a:pt x="21" y="23"/>
                    </a:lnTo>
                    <a:lnTo>
                      <a:pt x="10" y="26"/>
                    </a:lnTo>
                    <a:lnTo>
                      <a:pt x="4" y="33"/>
                    </a:lnTo>
                    <a:lnTo>
                      <a:pt x="2" y="43"/>
                    </a:lnTo>
                    <a:lnTo>
                      <a:pt x="2" y="5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555"/>
              <p:cNvSpPr>
                <a:spLocks/>
              </p:cNvSpPr>
              <p:nvPr/>
            </p:nvSpPr>
            <p:spPr bwMode="auto">
              <a:xfrm>
                <a:off x="2529" y="2588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556"/>
              <p:cNvSpPr>
                <a:spLocks/>
              </p:cNvSpPr>
              <p:nvPr/>
            </p:nvSpPr>
            <p:spPr bwMode="auto">
              <a:xfrm>
                <a:off x="2539" y="2597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557"/>
              <p:cNvSpPr>
                <a:spLocks/>
              </p:cNvSpPr>
              <p:nvPr/>
            </p:nvSpPr>
            <p:spPr bwMode="auto">
              <a:xfrm>
                <a:off x="2587" y="2589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558"/>
              <p:cNvSpPr>
                <a:spLocks/>
              </p:cNvSpPr>
              <p:nvPr/>
            </p:nvSpPr>
            <p:spPr bwMode="auto">
              <a:xfrm>
                <a:off x="2591" y="2558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559"/>
              <p:cNvSpPr>
                <a:spLocks/>
              </p:cNvSpPr>
              <p:nvPr/>
            </p:nvSpPr>
            <p:spPr bwMode="auto">
              <a:xfrm>
                <a:off x="2581" y="2539"/>
                <a:ext cx="14" cy="19"/>
              </a:xfrm>
              <a:custGeom>
                <a:avLst/>
                <a:gdLst>
                  <a:gd name="T0" fmla="*/ 0 w 43"/>
                  <a:gd name="T1" fmla="*/ 10 h 57"/>
                  <a:gd name="T2" fmla="*/ 0 w 43"/>
                  <a:gd name="T3" fmla="*/ 10 h 57"/>
                  <a:gd name="T4" fmla="*/ 7 w 43"/>
                  <a:gd name="T5" fmla="*/ 16 h 57"/>
                  <a:gd name="T6" fmla="*/ 15 w 43"/>
                  <a:gd name="T7" fmla="*/ 22 h 57"/>
                  <a:gd name="T8" fmla="*/ 19 w 43"/>
                  <a:gd name="T9" fmla="*/ 27 h 57"/>
                  <a:gd name="T10" fmla="*/ 23 w 43"/>
                  <a:gd name="T11" fmla="*/ 33 h 57"/>
                  <a:gd name="T12" fmla="*/ 27 w 43"/>
                  <a:gd name="T13" fmla="*/ 39 h 57"/>
                  <a:gd name="T14" fmla="*/ 29 w 43"/>
                  <a:gd name="T15" fmla="*/ 46 h 57"/>
                  <a:gd name="T16" fmla="*/ 30 w 43"/>
                  <a:gd name="T17" fmla="*/ 51 h 57"/>
                  <a:gd name="T18" fmla="*/ 31 w 43"/>
                  <a:gd name="T19" fmla="*/ 57 h 57"/>
                  <a:gd name="T20" fmla="*/ 43 w 43"/>
                  <a:gd name="T21" fmla="*/ 57 h 57"/>
                  <a:gd name="T22" fmla="*/ 42 w 43"/>
                  <a:gd name="T23" fmla="*/ 48 h 57"/>
                  <a:gd name="T24" fmla="*/ 41 w 43"/>
                  <a:gd name="T25" fmla="*/ 41 h 57"/>
                  <a:gd name="T26" fmla="*/ 36 w 43"/>
                  <a:gd name="T27" fmla="*/ 34 h 57"/>
                  <a:gd name="T28" fmla="*/ 33 w 43"/>
                  <a:gd name="T29" fmla="*/ 28 h 57"/>
                  <a:gd name="T30" fmla="*/ 29 w 43"/>
                  <a:gd name="T31" fmla="*/ 19 h 57"/>
                  <a:gd name="T32" fmla="*/ 22 w 43"/>
                  <a:gd name="T33" fmla="*/ 12 h 57"/>
                  <a:gd name="T34" fmla="*/ 15 w 43"/>
                  <a:gd name="T35" fmla="*/ 6 h 57"/>
                  <a:gd name="T36" fmla="*/ 7 w 43"/>
                  <a:gd name="T37" fmla="*/ 0 h 57"/>
                  <a:gd name="T38" fmla="*/ 7 w 43"/>
                  <a:gd name="T39" fmla="*/ 0 h 57"/>
                  <a:gd name="T40" fmla="*/ 0 w 43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7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5" y="22"/>
                    </a:lnTo>
                    <a:lnTo>
                      <a:pt x="19" y="27"/>
                    </a:lnTo>
                    <a:lnTo>
                      <a:pt x="23" y="33"/>
                    </a:lnTo>
                    <a:lnTo>
                      <a:pt x="27" y="39"/>
                    </a:lnTo>
                    <a:lnTo>
                      <a:pt x="29" y="46"/>
                    </a:lnTo>
                    <a:lnTo>
                      <a:pt x="30" y="51"/>
                    </a:lnTo>
                    <a:lnTo>
                      <a:pt x="31" y="57"/>
                    </a:lnTo>
                    <a:lnTo>
                      <a:pt x="43" y="57"/>
                    </a:lnTo>
                    <a:lnTo>
                      <a:pt x="42" y="48"/>
                    </a:lnTo>
                    <a:lnTo>
                      <a:pt x="41" y="41"/>
                    </a:lnTo>
                    <a:lnTo>
                      <a:pt x="36" y="34"/>
                    </a:lnTo>
                    <a:lnTo>
                      <a:pt x="33" y="28"/>
                    </a:lnTo>
                    <a:lnTo>
                      <a:pt x="29" y="19"/>
                    </a:lnTo>
                    <a:lnTo>
                      <a:pt x="22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560"/>
              <p:cNvSpPr>
                <a:spLocks/>
              </p:cNvSpPr>
              <p:nvPr/>
            </p:nvSpPr>
            <p:spPr bwMode="auto">
              <a:xfrm>
                <a:off x="2538" y="2538"/>
                <a:ext cx="45" cy="11"/>
              </a:xfrm>
              <a:custGeom>
                <a:avLst/>
                <a:gdLst>
                  <a:gd name="T0" fmla="*/ 0 w 135"/>
                  <a:gd name="T1" fmla="*/ 35 h 35"/>
                  <a:gd name="T2" fmla="*/ 0 w 135"/>
                  <a:gd name="T3" fmla="*/ 35 h 35"/>
                  <a:gd name="T4" fmla="*/ 11 w 135"/>
                  <a:gd name="T5" fmla="*/ 34 h 35"/>
                  <a:gd name="T6" fmla="*/ 27 w 135"/>
                  <a:gd name="T7" fmla="*/ 31 h 35"/>
                  <a:gd name="T8" fmla="*/ 46 w 135"/>
                  <a:gd name="T9" fmla="*/ 26 h 35"/>
                  <a:gd name="T10" fmla="*/ 68 w 135"/>
                  <a:gd name="T11" fmla="*/ 20 h 35"/>
                  <a:gd name="T12" fmla="*/ 88 w 135"/>
                  <a:gd name="T13" fmla="*/ 16 h 35"/>
                  <a:gd name="T14" fmla="*/ 107 w 135"/>
                  <a:gd name="T15" fmla="*/ 12 h 35"/>
                  <a:gd name="T16" fmla="*/ 122 w 135"/>
                  <a:gd name="T17" fmla="*/ 12 h 35"/>
                  <a:gd name="T18" fmla="*/ 128 w 135"/>
                  <a:gd name="T19" fmla="*/ 14 h 35"/>
                  <a:gd name="T20" fmla="*/ 135 w 135"/>
                  <a:gd name="T21" fmla="*/ 4 h 35"/>
                  <a:gd name="T22" fmla="*/ 122 w 135"/>
                  <a:gd name="T23" fmla="*/ 0 h 35"/>
                  <a:gd name="T24" fmla="*/ 105 w 135"/>
                  <a:gd name="T25" fmla="*/ 0 h 35"/>
                  <a:gd name="T26" fmla="*/ 86 w 135"/>
                  <a:gd name="T27" fmla="*/ 4 h 35"/>
                  <a:gd name="T28" fmla="*/ 65 w 135"/>
                  <a:gd name="T29" fmla="*/ 8 h 35"/>
                  <a:gd name="T30" fmla="*/ 43 w 135"/>
                  <a:gd name="T31" fmla="*/ 14 h 35"/>
                  <a:gd name="T32" fmla="*/ 24 w 135"/>
                  <a:gd name="T33" fmla="*/ 18 h 35"/>
                  <a:gd name="T34" fmla="*/ 8 w 135"/>
                  <a:gd name="T35" fmla="*/ 22 h 35"/>
                  <a:gd name="T36" fmla="*/ 0 w 135"/>
                  <a:gd name="T37" fmla="*/ 23 h 35"/>
                  <a:gd name="T38" fmla="*/ 0 w 135"/>
                  <a:gd name="T39" fmla="*/ 23 h 35"/>
                  <a:gd name="T40" fmla="*/ 0 w 135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7" y="31"/>
                    </a:lnTo>
                    <a:lnTo>
                      <a:pt x="46" y="26"/>
                    </a:lnTo>
                    <a:lnTo>
                      <a:pt x="68" y="20"/>
                    </a:lnTo>
                    <a:lnTo>
                      <a:pt x="88" y="16"/>
                    </a:lnTo>
                    <a:lnTo>
                      <a:pt x="107" y="12"/>
                    </a:lnTo>
                    <a:lnTo>
                      <a:pt x="122" y="12"/>
                    </a:lnTo>
                    <a:lnTo>
                      <a:pt x="128" y="14"/>
                    </a:lnTo>
                    <a:lnTo>
                      <a:pt x="135" y="4"/>
                    </a:lnTo>
                    <a:lnTo>
                      <a:pt x="122" y="0"/>
                    </a:lnTo>
                    <a:lnTo>
                      <a:pt x="105" y="0"/>
                    </a:lnTo>
                    <a:lnTo>
                      <a:pt x="86" y="4"/>
                    </a:lnTo>
                    <a:lnTo>
                      <a:pt x="65" y="8"/>
                    </a:lnTo>
                    <a:lnTo>
                      <a:pt x="43" y="14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561"/>
              <p:cNvSpPr>
                <a:spLocks/>
              </p:cNvSpPr>
              <p:nvPr/>
            </p:nvSpPr>
            <p:spPr bwMode="auto">
              <a:xfrm>
                <a:off x="2530" y="2545"/>
                <a:ext cx="8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2 w 25"/>
                  <a:gd name="T5" fmla="*/ 27 h 38"/>
                  <a:gd name="T6" fmla="*/ 13 w 25"/>
                  <a:gd name="T7" fmla="*/ 18 h 38"/>
                  <a:gd name="T8" fmla="*/ 17 w 25"/>
                  <a:gd name="T9" fmla="*/ 14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3 w 25"/>
                  <a:gd name="T17" fmla="*/ 14 h 38"/>
                  <a:gd name="T18" fmla="*/ 0 w 25"/>
                  <a:gd name="T19" fmla="*/ 24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3" y="18"/>
                    </a:lnTo>
                    <a:lnTo>
                      <a:pt x="17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562"/>
              <p:cNvSpPr>
                <a:spLocks/>
              </p:cNvSpPr>
              <p:nvPr/>
            </p:nvSpPr>
            <p:spPr bwMode="auto">
              <a:xfrm>
                <a:off x="2529" y="2558"/>
                <a:ext cx="5" cy="30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563"/>
              <p:cNvSpPr>
                <a:spLocks/>
              </p:cNvSpPr>
              <p:nvPr/>
            </p:nvSpPr>
            <p:spPr bwMode="auto">
              <a:xfrm>
                <a:off x="2535" y="2540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9 h 134"/>
                  <a:gd name="T4" fmla="*/ 5 w 149"/>
                  <a:gd name="T5" fmla="*/ 127 h 134"/>
                  <a:gd name="T6" fmla="*/ 10 w 149"/>
                  <a:gd name="T7" fmla="*/ 133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9 w 149"/>
                  <a:gd name="T31" fmla="*/ 121 h 134"/>
                  <a:gd name="T32" fmla="*/ 149 w 149"/>
                  <a:gd name="T33" fmla="*/ 111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4 h 134"/>
                  <a:gd name="T42" fmla="*/ 131 w 149"/>
                  <a:gd name="T43" fmla="*/ 2 h 134"/>
                  <a:gd name="T44" fmla="*/ 121 w 149"/>
                  <a:gd name="T45" fmla="*/ 2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2 h 134"/>
                  <a:gd name="T58" fmla="*/ 18 w 149"/>
                  <a:gd name="T59" fmla="*/ 2 h 134"/>
                  <a:gd name="T60" fmla="*/ 10 w 149"/>
                  <a:gd name="T61" fmla="*/ 4 h 134"/>
                  <a:gd name="T62" fmla="*/ 5 w 149"/>
                  <a:gd name="T63" fmla="*/ 10 h 134"/>
                  <a:gd name="T64" fmla="*/ 3 w 149"/>
                  <a:gd name="T65" fmla="*/ 18 h 134"/>
                  <a:gd name="T66" fmla="*/ 2 w 149"/>
                  <a:gd name="T67" fmla="*/ 29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10"/>
                    </a:lnTo>
                    <a:lnTo>
                      <a:pt x="3" y="18"/>
                    </a:lnTo>
                    <a:lnTo>
                      <a:pt x="2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564"/>
              <p:cNvSpPr>
                <a:spLocks/>
              </p:cNvSpPr>
              <p:nvPr/>
            </p:nvSpPr>
            <p:spPr bwMode="auto">
              <a:xfrm>
                <a:off x="2535" y="2540"/>
                <a:ext cx="50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9 h 134"/>
                  <a:gd name="T6" fmla="*/ 5 w 149"/>
                  <a:gd name="T7" fmla="*/ 127 h 134"/>
                  <a:gd name="T8" fmla="*/ 10 w 149"/>
                  <a:gd name="T9" fmla="*/ 133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9 w 149"/>
                  <a:gd name="T37" fmla="*/ 121 h 134"/>
                  <a:gd name="T38" fmla="*/ 149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4 h 134"/>
                  <a:gd name="T50" fmla="*/ 131 w 149"/>
                  <a:gd name="T51" fmla="*/ 2 h 134"/>
                  <a:gd name="T52" fmla="*/ 131 w 149"/>
                  <a:gd name="T53" fmla="*/ 2 h 134"/>
                  <a:gd name="T54" fmla="*/ 121 w 149"/>
                  <a:gd name="T55" fmla="*/ 2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2 h 134"/>
                  <a:gd name="T68" fmla="*/ 18 w 149"/>
                  <a:gd name="T69" fmla="*/ 2 h 134"/>
                  <a:gd name="T70" fmla="*/ 18 w 149"/>
                  <a:gd name="T71" fmla="*/ 2 h 134"/>
                  <a:gd name="T72" fmla="*/ 10 w 149"/>
                  <a:gd name="T73" fmla="*/ 4 h 134"/>
                  <a:gd name="T74" fmla="*/ 5 w 149"/>
                  <a:gd name="T75" fmla="*/ 10 h 134"/>
                  <a:gd name="T76" fmla="*/ 3 w 149"/>
                  <a:gd name="T77" fmla="*/ 18 h 134"/>
                  <a:gd name="T78" fmla="*/ 2 w 149"/>
                  <a:gd name="T79" fmla="*/ 29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10"/>
                    </a:lnTo>
                    <a:lnTo>
                      <a:pt x="3" y="18"/>
                    </a:lnTo>
                    <a:lnTo>
                      <a:pt x="2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565"/>
              <p:cNvSpPr>
                <a:spLocks/>
              </p:cNvSpPr>
              <p:nvPr/>
            </p:nvSpPr>
            <p:spPr bwMode="auto">
              <a:xfrm>
                <a:off x="2666" y="2540"/>
                <a:ext cx="61" cy="58"/>
              </a:xfrm>
              <a:custGeom>
                <a:avLst/>
                <a:gdLst>
                  <a:gd name="T0" fmla="*/ 0 w 182"/>
                  <a:gd name="T1" fmla="*/ 143 h 173"/>
                  <a:gd name="T2" fmla="*/ 1 w 182"/>
                  <a:gd name="T3" fmla="*/ 155 h 173"/>
                  <a:gd name="T4" fmla="*/ 4 w 182"/>
                  <a:gd name="T5" fmla="*/ 165 h 173"/>
                  <a:gd name="T6" fmla="*/ 11 w 182"/>
                  <a:gd name="T7" fmla="*/ 171 h 173"/>
                  <a:gd name="T8" fmla="*/ 22 w 182"/>
                  <a:gd name="T9" fmla="*/ 173 h 173"/>
                  <a:gd name="T10" fmla="*/ 31 w 182"/>
                  <a:gd name="T11" fmla="*/ 173 h 173"/>
                  <a:gd name="T12" fmla="*/ 48 w 182"/>
                  <a:gd name="T13" fmla="*/ 173 h 173"/>
                  <a:gd name="T14" fmla="*/ 69 w 182"/>
                  <a:gd name="T15" fmla="*/ 173 h 173"/>
                  <a:gd name="T16" fmla="*/ 91 w 182"/>
                  <a:gd name="T17" fmla="*/ 173 h 173"/>
                  <a:gd name="T18" fmla="*/ 114 w 182"/>
                  <a:gd name="T19" fmla="*/ 173 h 173"/>
                  <a:gd name="T20" fmla="*/ 135 w 182"/>
                  <a:gd name="T21" fmla="*/ 173 h 173"/>
                  <a:gd name="T22" fmla="*/ 152 w 182"/>
                  <a:gd name="T23" fmla="*/ 173 h 173"/>
                  <a:gd name="T24" fmla="*/ 163 w 182"/>
                  <a:gd name="T25" fmla="*/ 173 h 173"/>
                  <a:gd name="T26" fmla="*/ 174 w 182"/>
                  <a:gd name="T27" fmla="*/ 172 h 173"/>
                  <a:gd name="T28" fmla="*/ 180 w 182"/>
                  <a:gd name="T29" fmla="*/ 166 h 173"/>
                  <a:gd name="T30" fmla="*/ 181 w 182"/>
                  <a:gd name="T31" fmla="*/ 158 h 173"/>
                  <a:gd name="T32" fmla="*/ 181 w 182"/>
                  <a:gd name="T33" fmla="*/ 147 h 173"/>
                  <a:gd name="T34" fmla="*/ 182 w 182"/>
                  <a:gd name="T35" fmla="*/ 52 h 173"/>
                  <a:gd name="T36" fmla="*/ 182 w 182"/>
                  <a:gd name="T37" fmla="*/ 39 h 173"/>
                  <a:gd name="T38" fmla="*/ 181 w 182"/>
                  <a:gd name="T39" fmla="*/ 30 h 173"/>
                  <a:gd name="T40" fmla="*/ 175 w 182"/>
                  <a:gd name="T41" fmla="*/ 24 h 173"/>
                  <a:gd name="T42" fmla="*/ 162 w 182"/>
                  <a:gd name="T43" fmla="*/ 20 h 173"/>
                  <a:gd name="T44" fmla="*/ 152 w 182"/>
                  <a:gd name="T45" fmla="*/ 19 h 173"/>
                  <a:gd name="T46" fmla="*/ 138 w 182"/>
                  <a:gd name="T47" fmla="*/ 15 h 173"/>
                  <a:gd name="T48" fmla="*/ 121 w 182"/>
                  <a:gd name="T49" fmla="*/ 12 h 173"/>
                  <a:gd name="T50" fmla="*/ 103 w 182"/>
                  <a:gd name="T51" fmla="*/ 7 h 173"/>
                  <a:gd name="T52" fmla="*/ 85 w 182"/>
                  <a:gd name="T53" fmla="*/ 3 h 173"/>
                  <a:gd name="T54" fmla="*/ 69 w 182"/>
                  <a:gd name="T55" fmla="*/ 1 h 173"/>
                  <a:gd name="T56" fmla="*/ 56 w 182"/>
                  <a:gd name="T57" fmla="*/ 0 h 173"/>
                  <a:gd name="T58" fmla="*/ 47 w 182"/>
                  <a:gd name="T59" fmla="*/ 2 h 173"/>
                  <a:gd name="T60" fmla="*/ 39 w 182"/>
                  <a:gd name="T61" fmla="*/ 8 h 173"/>
                  <a:gd name="T62" fmla="*/ 29 w 182"/>
                  <a:gd name="T63" fmla="*/ 13 h 173"/>
                  <a:gd name="T64" fmla="*/ 22 w 182"/>
                  <a:gd name="T65" fmla="*/ 20 h 173"/>
                  <a:gd name="T66" fmla="*/ 15 w 182"/>
                  <a:gd name="T67" fmla="*/ 26 h 173"/>
                  <a:gd name="T68" fmla="*/ 8 w 182"/>
                  <a:gd name="T69" fmla="*/ 32 h 173"/>
                  <a:gd name="T70" fmla="*/ 5 w 182"/>
                  <a:gd name="T71" fmla="*/ 38 h 173"/>
                  <a:gd name="T72" fmla="*/ 2 w 182"/>
                  <a:gd name="T73" fmla="*/ 45 h 173"/>
                  <a:gd name="T74" fmla="*/ 1 w 182"/>
                  <a:gd name="T75" fmla="*/ 52 h 173"/>
                  <a:gd name="T76" fmla="*/ 0 w 182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1" y="173"/>
                    </a:lnTo>
                    <a:lnTo>
                      <a:pt x="48" y="173"/>
                    </a:lnTo>
                    <a:lnTo>
                      <a:pt x="69" y="173"/>
                    </a:lnTo>
                    <a:lnTo>
                      <a:pt x="91" y="173"/>
                    </a:lnTo>
                    <a:lnTo>
                      <a:pt x="114" y="173"/>
                    </a:lnTo>
                    <a:lnTo>
                      <a:pt x="135" y="173"/>
                    </a:lnTo>
                    <a:lnTo>
                      <a:pt x="152" y="173"/>
                    </a:lnTo>
                    <a:lnTo>
                      <a:pt x="163" y="173"/>
                    </a:lnTo>
                    <a:lnTo>
                      <a:pt x="174" y="172"/>
                    </a:lnTo>
                    <a:lnTo>
                      <a:pt x="180" y="166"/>
                    </a:lnTo>
                    <a:lnTo>
                      <a:pt x="181" y="158"/>
                    </a:lnTo>
                    <a:lnTo>
                      <a:pt x="181" y="147"/>
                    </a:lnTo>
                    <a:lnTo>
                      <a:pt x="182" y="52"/>
                    </a:lnTo>
                    <a:lnTo>
                      <a:pt x="182" y="39"/>
                    </a:lnTo>
                    <a:lnTo>
                      <a:pt x="181" y="30"/>
                    </a:lnTo>
                    <a:lnTo>
                      <a:pt x="175" y="24"/>
                    </a:lnTo>
                    <a:lnTo>
                      <a:pt x="162" y="20"/>
                    </a:lnTo>
                    <a:lnTo>
                      <a:pt x="152" y="19"/>
                    </a:lnTo>
                    <a:lnTo>
                      <a:pt x="138" y="15"/>
                    </a:lnTo>
                    <a:lnTo>
                      <a:pt x="121" y="12"/>
                    </a:lnTo>
                    <a:lnTo>
                      <a:pt x="103" y="7"/>
                    </a:lnTo>
                    <a:lnTo>
                      <a:pt x="85" y="3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2"/>
                    </a:lnTo>
                    <a:lnTo>
                      <a:pt x="39" y="8"/>
                    </a:lnTo>
                    <a:lnTo>
                      <a:pt x="29" y="13"/>
                    </a:lnTo>
                    <a:lnTo>
                      <a:pt x="22" y="20"/>
                    </a:lnTo>
                    <a:lnTo>
                      <a:pt x="15" y="26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566"/>
              <p:cNvSpPr>
                <a:spLocks/>
              </p:cNvSpPr>
              <p:nvPr/>
            </p:nvSpPr>
            <p:spPr bwMode="auto">
              <a:xfrm>
                <a:off x="2664" y="2588"/>
                <a:ext cx="10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2 h 37"/>
                  <a:gd name="T6" fmla="*/ 14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567"/>
              <p:cNvSpPr>
                <a:spLocks/>
              </p:cNvSpPr>
              <p:nvPr/>
            </p:nvSpPr>
            <p:spPr bwMode="auto">
              <a:xfrm>
                <a:off x="2674" y="2596"/>
                <a:ext cx="47" cy="4"/>
              </a:xfrm>
              <a:custGeom>
                <a:avLst/>
                <a:gdLst>
                  <a:gd name="T0" fmla="*/ 141 w 141"/>
                  <a:gd name="T1" fmla="*/ 0 h 13"/>
                  <a:gd name="T2" fmla="*/ 141 w 141"/>
                  <a:gd name="T3" fmla="*/ 0 h 13"/>
                  <a:gd name="T4" fmla="*/ 130 w 141"/>
                  <a:gd name="T5" fmla="*/ 0 h 13"/>
                  <a:gd name="T6" fmla="*/ 113 w 141"/>
                  <a:gd name="T7" fmla="*/ 0 h 13"/>
                  <a:gd name="T8" fmla="*/ 92 w 141"/>
                  <a:gd name="T9" fmla="*/ 0 h 13"/>
                  <a:gd name="T10" fmla="*/ 69 w 141"/>
                  <a:gd name="T11" fmla="*/ 0 h 13"/>
                  <a:gd name="T12" fmla="*/ 47 w 141"/>
                  <a:gd name="T13" fmla="*/ 0 h 13"/>
                  <a:gd name="T14" fmla="*/ 26 w 141"/>
                  <a:gd name="T15" fmla="*/ 0 h 13"/>
                  <a:gd name="T16" fmla="*/ 9 w 141"/>
                  <a:gd name="T17" fmla="*/ 0 h 13"/>
                  <a:gd name="T18" fmla="*/ 0 w 141"/>
                  <a:gd name="T19" fmla="*/ 0 h 13"/>
                  <a:gd name="T20" fmla="*/ 0 w 141"/>
                  <a:gd name="T21" fmla="*/ 13 h 13"/>
                  <a:gd name="T22" fmla="*/ 9 w 141"/>
                  <a:gd name="T23" fmla="*/ 13 h 13"/>
                  <a:gd name="T24" fmla="*/ 26 w 141"/>
                  <a:gd name="T25" fmla="*/ 13 h 13"/>
                  <a:gd name="T26" fmla="*/ 47 w 141"/>
                  <a:gd name="T27" fmla="*/ 13 h 13"/>
                  <a:gd name="T28" fmla="*/ 69 w 141"/>
                  <a:gd name="T29" fmla="*/ 13 h 13"/>
                  <a:gd name="T30" fmla="*/ 92 w 141"/>
                  <a:gd name="T31" fmla="*/ 13 h 13"/>
                  <a:gd name="T32" fmla="*/ 113 w 141"/>
                  <a:gd name="T33" fmla="*/ 13 h 13"/>
                  <a:gd name="T34" fmla="*/ 130 w 141"/>
                  <a:gd name="T35" fmla="*/ 13 h 13"/>
                  <a:gd name="T36" fmla="*/ 141 w 141"/>
                  <a:gd name="T37" fmla="*/ 13 h 13"/>
                  <a:gd name="T38" fmla="*/ 141 w 141"/>
                  <a:gd name="T39" fmla="*/ 13 h 13"/>
                  <a:gd name="T40" fmla="*/ 141 w 141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3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26" y="13"/>
                    </a:lnTo>
                    <a:lnTo>
                      <a:pt x="47" y="13"/>
                    </a:lnTo>
                    <a:lnTo>
                      <a:pt x="69" y="13"/>
                    </a:lnTo>
                    <a:lnTo>
                      <a:pt x="92" y="13"/>
                    </a:lnTo>
                    <a:lnTo>
                      <a:pt x="113" y="13"/>
                    </a:lnTo>
                    <a:lnTo>
                      <a:pt x="130" y="13"/>
                    </a:lnTo>
                    <a:lnTo>
                      <a:pt x="141" y="13"/>
                    </a:lnTo>
                    <a:lnTo>
                      <a:pt x="141" y="13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568"/>
              <p:cNvSpPr>
                <a:spLocks/>
              </p:cNvSpPr>
              <p:nvPr/>
            </p:nvSpPr>
            <p:spPr bwMode="auto">
              <a:xfrm>
                <a:off x="2721" y="2589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19 h 33"/>
                  <a:gd name="T10" fmla="*/ 0 w 24"/>
                  <a:gd name="T11" fmla="*/ 20 h 33"/>
                  <a:gd name="T12" fmla="*/ 0 w 24"/>
                  <a:gd name="T13" fmla="*/ 33 h 33"/>
                  <a:gd name="T14" fmla="*/ 13 w 24"/>
                  <a:gd name="T15" fmla="*/ 31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569"/>
              <p:cNvSpPr>
                <a:spLocks/>
              </p:cNvSpPr>
              <p:nvPr/>
            </p:nvSpPr>
            <p:spPr bwMode="auto">
              <a:xfrm>
                <a:off x="2725" y="2558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570"/>
              <p:cNvSpPr>
                <a:spLocks/>
              </p:cNvSpPr>
              <p:nvPr/>
            </p:nvSpPr>
            <p:spPr bwMode="auto">
              <a:xfrm>
                <a:off x="2720" y="2545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3 w 26"/>
                  <a:gd name="T7" fmla="*/ 18 h 38"/>
                  <a:gd name="T8" fmla="*/ 14 w 26"/>
                  <a:gd name="T9" fmla="*/ 25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5 h 38"/>
                  <a:gd name="T16" fmla="*/ 25 w 26"/>
                  <a:gd name="T17" fmla="*/ 13 h 38"/>
                  <a:gd name="T18" fmla="*/ 16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571"/>
              <p:cNvSpPr>
                <a:spLocks/>
              </p:cNvSpPr>
              <p:nvPr/>
            </p:nvSpPr>
            <p:spPr bwMode="auto">
              <a:xfrm>
                <a:off x="2681" y="2538"/>
                <a:ext cx="39" cy="11"/>
              </a:xfrm>
              <a:custGeom>
                <a:avLst/>
                <a:gdLst>
                  <a:gd name="T0" fmla="*/ 7 w 118"/>
                  <a:gd name="T1" fmla="*/ 13 h 32"/>
                  <a:gd name="T2" fmla="*/ 7 w 118"/>
                  <a:gd name="T3" fmla="*/ 13 h 32"/>
                  <a:gd name="T4" fmla="*/ 12 w 118"/>
                  <a:gd name="T5" fmla="*/ 12 h 32"/>
                  <a:gd name="T6" fmla="*/ 24 w 118"/>
                  <a:gd name="T7" fmla="*/ 13 h 32"/>
                  <a:gd name="T8" fmla="*/ 39 w 118"/>
                  <a:gd name="T9" fmla="*/ 15 h 32"/>
                  <a:gd name="T10" fmla="*/ 57 w 118"/>
                  <a:gd name="T11" fmla="*/ 19 h 32"/>
                  <a:gd name="T12" fmla="*/ 76 w 118"/>
                  <a:gd name="T13" fmla="*/ 24 h 32"/>
                  <a:gd name="T14" fmla="*/ 93 w 118"/>
                  <a:gd name="T15" fmla="*/ 27 h 32"/>
                  <a:gd name="T16" fmla="*/ 107 w 118"/>
                  <a:gd name="T17" fmla="*/ 31 h 32"/>
                  <a:gd name="T18" fmla="*/ 118 w 118"/>
                  <a:gd name="T19" fmla="*/ 32 h 32"/>
                  <a:gd name="T20" fmla="*/ 118 w 118"/>
                  <a:gd name="T21" fmla="*/ 20 h 32"/>
                  <a:gd name="T22" fmla="*/ 109 w 118"/>
                  <a:gd name="T23" fmla="*/ 19 h 32"/>
                  <a:gd name="T24" fmla="*/ 95 w 118"/>
                  <a:gd name="T25" fmla="*/ 15 h 32"/>
                  <a:gd name="T26" fmla="*/ 78 w 118"/>
                  <a:gd name="T27" fmla="*/ 12 h 32"/>
                  <a:gd name="T28" fmla="*/ 60 w 118"/>
                  <a:gd name="T29" fmla="*/ 7 h 32"/>
                  <a:gd name="T30" fmla="*/ 42 w 118"/>
                  <a:gd name="T31" fmla="*/ 3 h 32"/>
                  <a:gd name="T32" fmla="*/ 26 w 118"/>
                  <a:gd name="T33" fmla="*/ 1 h 32"/>
                  <a:gd name="T34" fmla="*/ 12 w 118"/>
                  <a:gd name="T35" fmla="*/ 0 h 32"/>
                  <a:gd name="T36" fmla="*/ 0 w 118"/>
                  <a:gd name="T37" fmla="*/ 3 h 32"/>
                  <a:gd name="T38" fmla="*/ 0 w 118"/>
                  <a:gd name="T39" fmla="*/ 3 h 32"/>
                  <a:gd name="T40" fmla="*/ 7 w 11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2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6" y="24"/>
                    </a:lnTo>
                    <a:lnTo>
                      <a:pt x="93" y="27"/>
                    </a:lnTo>
                    <a:lnTo>
                      <a:pt x="107" y="31"/>
                    </a:lnTo>
                    <a:lnTo>
                      <a:pt x="118" y="32"/>
                    </a:lnTo>
                    <a:lnTo>
                      <a:pt x="118" y="20"/>
                    </a:lnTo>
                    <a:lnTo>
                      <a:pt x="109" y="19"/>
                    </a:lnTo>
                    <a:lnTo>
                      <a:pt x="95" y="15"/>
                    </a:lnTo>
                    <a:lnTo>
                      <a:pt x="78" y="12"/>
                    </a:lnTo>
                    <a:lnTo>
                      <a:pt x="60" y="7"/>
                    </a:lnTo>
                    <a:lnTo>
                      <a:pt x="42" y="3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572"/>
              <p:cNvSpPr>
                <a:spLocks/>
              </p:cNvSpPr>
              <p:nvPr/>
            </p:nvSpPr>
            <p:spPr bwMode="auto">
              <a:xfrm>
                <a:off x="2665" y="2539"/>
                <a:ext cx="18" cy="19"/>
              </a:xfrm>
              <a:custGeom>
                <a:avLst/>
                <a:gdLst>
                  <a:gd name="T0" fmla="*/ 12 w 56"/>
                  <a:gd name="T1" fmla="*/ 55 h 55"/>
                  <a:gd name="T2" fmla="*/ 12 w 56"/>
                  <a:gd name="T3" fmla="*/ 55 h 55"/>
                  <a:gd name="T4" fmla="*/ 13 w 56"/>
                  <a:gd name="T5" fmla="*/ 50 h 55"/>
                  <a:gd name="T6" fmla="*/ 16 w 56"/>
                  <a:gd name="T7" fmla="*/ 44 h 55"/>
                  <a:gd name="T8" fmla="*/ 18 w 56"/>
                  <a:gd name="T9" fmla="*/ 39 h 55"/>
                  <a:gd name="T10" fmla="*/ 23 w 56"/>
                  <a:gd name="T11" fmla="*/ 34 h 55"/>
                  <a:gd name="T12" fmla="*/ 30 w 56"/>
                  <a:gd name="T13" fmla="*/ 28 h 55"/>
                  <a:gd name="T14" fmla="*/ 38 w 56"/>
                  <a:gd name="T15" fmla="*/ 21 h 55"/>
                  <a:gd name="T16" fmla="*/ 47 w 56"/>
                  <a:gd name="T17" fmla="*/ 16 h 55"/>
                  <a:gd name="T18" fmla="*/ 56 w 56"/>
                  <a:gd name="T19" fmla="*/ 10 h 55"/>
                  <a:gd name="T20" fmla="*/ 49 w 56"/>
                  <a:gd name="T21" fmla="*/ 0 h 55"/>
                  <a:gd name="T22" fmla="*/ 40 w 56"/>
                  <a:gd name="T23" fmla="*/ 6 h 55"/>
                  <a:gd name="T24" fmla="*/ 30 w 56"/>
                  <a:gd name="T25" fmla="*/ 11 h 55"/>
                  <a:gd name="T26" fmla="*/ 23 w 56"/>
                  <a:gd name="T27" fmla="*/ 18 h 55"/>
                  <a:gd name="T28" fmla="*/ 16 w 56"/>
                  <a:gd name="T29" fmla="*/ 24 h 55"/>
                  <a:gd name="T30" fmla="*/ 9 w 56"/>
                  <a:gd name="T31" fmla="*/ 32 h 55"/>
                  <a:gd name="T32" fmla="*/ 4 w 56"/>
                  <a:gd name="T33" fmla="*/ 39 h 55"/>
                  <a:gd name="T34" fmla="*/ 1 w 56"/>
                  <a:gd name="T35" fmla="*/ 47 h 55"/>
                  <a:gd name="T36" fmla="*/ 0 w 56"/>
                  <a:gd name="T37" fmla="*/ 55 h 55"/>
                  <a:gd name="T38" fmla="*/ 0 w 56"/>
                  <a:gd name="T39" fmla="*/ 55 h 55"/>
                  <a:gd name="T40" fmla="*/ 12 w 56"/>
                  <a:gd name="T41" fmla="*/ 55 h 55"/>
                  <a:gd name="T42" fmla="*/ 12 w 56"/>
                  <a:gd name="T43" fmla="*/ 55 h 55"/>
                  <a:gd name="T44" fmla="*/ 12 w 56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6" y="44"/>
                    </a:lnTo>
                    <a:lnTo>
                      <a:pt x="18" y="39"/>
                    </a:lnTo>
                    <a:lnTo>
                      <a:pt x="23" y="34"/>
                    </a:lnTo>
                    <a:lnTo>
                      <a:pt x="30" y="28"/>
                    </a:lnTo>
                    <a:lnTo>
                      <a:pt x="38" y="21"/>
                    </a:lnTo>
                    <a:lnTo>
                      <a:pt x="47" y="16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40" y="6"/>
                    </a:lnTo>
                    <a:lnTo>
                      <a:pt x="30" y="11"/>
                    </a:lnTo>
                    <a:lnTo>
                      <a:pt x="23" y="18"/>
                    </a:lnTo>
                    <a:lnTo>
                      <a:pt x="16" y="24"/>
                    </a:lnTo>
                    <a:lnTo>
                      <a:pt x="9" y="32"/>
                    </a:lnTo>
                    <a:lnTo>
                      <a:pt x="4" y="39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573"/>
              <p:cNvSpPr>
                <a:spLocks/>
              </p:cNvSpPr>
              <p:nvPr/>
            </p:nvSpPr>
            <p:spPr bwMode="auto">
              <a:xfrm>
                <a:off x="2664" y="2558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574"/>
              <p:cNvSpPr>
                <a:spLocks/>
              </p:cNvSpPr>
              <p:nvPr/>
            </p:nvSpPr>
            <p:spPr bwMode="auto">
              <a:xfrm>
                <a:off x="2676" y="2541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2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575"/>
              <p:cNvSpPr>
                <a:spLocks/>
              </p:cNvSpPr>
              <p:nvPr/>
            </p:nvSpPr>
            <p:spPr bwMode="auto">
              <a:xfrm>
                <a:off x="2676" y="2541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2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576"/>
              <p:cNvSpPr>
                <a:spLocks/>
              </p:cNvSpPr>
              <p:nvPr/>
            </p:nvSpPr>
            <p:spPr bwMode="auto">
              <a:xfrm>
                <a:off x="2768" y="2541"/>
                <a:ext cx="62" cy="58"/>
              </a:xfrm>
              <a:custGeom>
                <a:avLst/>
                <a:gdLst>
                  <a:gd name="T0" fmla="*/ 0 w 186"/>
                  <a:gd name="T1" fmla="*/ 144 h 174"/>
                  <a:gd name="T2" fmla="*/ 1 w 186"/>
                  <a:gd name="T3" fmla="*/ 156 h 174"/>
                  <a:gd name="T4" fmla="*/ 3 w 186"/>
                  <a:gd name="T5" fmla="*/ 166 h 174"/>
                  <a:gd name="T6" fmla="*/ 10 w 186"/>
                  <a:gd name="T7" fmla="*/ 172 h 174"/>
                  <a:gd name="T8" fmla="*/ 21 w 186"/>
                  <a:gd name="T9" fmla="*/ 174 h 174"/>
                  <a:gd name="T10" fmla="*/ 31 w 186"/>
                  <a:gd name="T11" fmla="*/ 174 h 174"/>
                  <a:gd name="T12" fmla="*/ 48 w 186"/>
                  <a:gd name="T13" fmla="*/ 174 h 174"/>
                  <a:gd name="T14" fmla="*/ 68 w 186"/>
                  <a:gd name="T15" fmla="*/ 174 h 174"/>
                  <a:gd name="T16" fmla="*/ 91 w 186"/>
                  <a:gd name="T17" fmla="*/ 174 h 174"/>
                  <a:gd name="T18" fmla="*/ 116 w 186"/>
                  <a:gd name="T19" fmla="*/ 174 h 174"/>
                  <a:gd name="T20" fmla="*/ 136 w 186"/>
                  <a:gd name="T21" fmla="*/ 174 h 174"/>
                  <a:gd name="T22" fmla="*/ 154 w 186"/>
                  <a:gd name="T23" fmla="*/ 174 h 174"/>
                  <a:gd name="T24" fmla="*/ 165 w 186"/>
                  <a:gd name="T25" fmla="*/ 174 h 174"/>
                  <a:gd name="T26" fmla="*/ 176 w 186"/>
                  <a:gd name="T27" fmla="*/ 173 h 174"/>
                  <a:gd name="T28" fmla="*/ 182 w 186"/>
                  <a:gd name="T29" fmla="*/ 167 h 174"/>
                  <a:gd name="T30" fmla="*/ 184 w 186"/>
                  <a:gd name="T31" fmla="*/ 158 h 174"/>
                  <a:gd name="T32" fmla="*/ 184 w 186"/>
                  <a:gd name="T33" fmla="*/ 146 h 174"/>
                  <a:gd name="T34" fmla="*/ 186 w 186"/>
                  <a:gd name="T35" fmla="*/ 52 h 174"/>
                  <a:gd name="T36" fmla="*/ 184 w 186"/>
                  <a:gd name="T37" fmla="*/ 40 h 174"/>
                  <a:gd name="T38" fmla="*/ 183 w 186"/>
                  <a:gd name="T39" fmla="*/ 30 h 174"/>
                  <a:gd name="T40" fmla="*/ 177 w 186"/>
                  <a:gd name="T41" fmla="*/ 23 h 174"/>
                  <a:gd name="T42" fmla="*/ 164 w 186"/>
                  <a:gd name="T43" fmla="*/ 21 h 174"/>
                  <a:gd name="T44" fmla="*/ 154 w 186"/>
                  <a:gd name="T45" fmla="*/ 20 h 174"/>
                  <a:gd name="T46" fmla="*/ 140 w 186"/>
                  <a:gd name="T47" fmla="*/ 16 h 174"/>
                  <a:gd name="T48" fmla="*/ 123 w 186"/>
                  <a:gd name="T49" fmla="*/ 12 h 174"/>
                  <a:gd name="T50" fmla="*/ 105 w 186"/>
                  <a:gd name="T51" fmla="*/ 7 h 174"/>
                  <a:gd name="T52" fmla="*/ 87 w 186"/>
                  <a:gd name="T53" fmla="*/ 4 h 174"/>
                  <a:gd name="T54" fmla="*/ 71 w 186"/>
                  <a:gd name="T55" fmla="*/ 0 h 174"/>
                  <a:gd name="T56" fmla="*/ 58 w 186"/>
                  <a:gd name="T57" fmla="*/ 0 h 174"/>
                  <a:gd name="T58" fmla="*/ 49 w 186"/>
                  <a:gd name="T59" fmla="*/ 1 h 174"/>
                  <a:gd name="T60" fmla="*/ 39 w 186"/>
                  <a:gd name="T61" fmla="*/ 7 h 174"/>
                  <a:gd name="T62" fmla="*/ 30 w 186"/>
                  <a:gd name="T63" fmla="*/ 13 h 174"/>
                  <a:gd name="T64" fmla="*/ 21 w 186"/>
                  <a:gd name="T65" fmla="*/ 20 h 174"/>
                  <a:gd name="T66" fmla="*/ 14 w 186"/>
                  <a:gd name="T67" fmla="*/ 27 h 174"/>
                  <a:gd name="T68" fmla="*/ 8 w 186"/>
                  <a:gd name="T69" fmla="*/ 33 h 174"/>
                  <a:gd name="T70" fmla="*/ 4 w 186"/>
                  <a:gd name="T71" fmla="*/ 39 h 174"/>
                  <a:gd name="T72" fmla="*/ 2 w 186"/>
                  <a:gd name="T73" fmla="*/ 46 h 174"/>
                  <a:gd name="T74" fmla="*/ 1 w 186"/>
                  <a:gd name="T75" fmla="*/ 52 h 174"/>
                  <a:gd name="T76" fmla="*/ 0 w 186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10" y="172"/>
                    </a:lnTo>
                    <a:lnTo>
                      <a:pt x="21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6" y="174"/>
                    </a:lnTo>
                    <a:lnTo>
                      <a:pt x="136" y="174"/>
                    </a:lnTo>
                    <a:lnTo>
                      <a:pt x="154" y="174"/>
                    </a:lnTo>
                    <a:lnTo>
                      <a:pt x="165" y="174"/>
                    </a:lnTo>
                    <a:lnTo>
                      <a:pt x="176" y="173"/>
                    </a:lnTo>
                    <a:lnTo>
                      <a:pt x="182" y="167"/>
                    </a:lnTo>
                    <a:lnTo>
                      <a:pt x="184" y="158"/>
                    </a:lnTo>
                    <a:lnTo>
                      <a:pt x="184" y="146"/>
                    </a:lnTo>
                    <a:lnTo>
                      <a:pt x="186" y="52"/>
                    </a:lnTo>
                    <a:lnTo>
                      <a:pt x="184" y="40"/>
                    </a:lnTo>
                    <a:lnTo>
                      <a:pt x="183" y="30"/>
                    </a:lnTo>
                    <a:lnTo>
                      <a:pt x="177" y="23"/>
                    </a:lnTo>
                    <a:lnTo>
                      <a:pt x="164" y="21"/>
                    </a:lnTo>
                    <a:lnTo>
                      <a:pt x="154" y="20"/>
                    </a:lnTo>
                    <a:lnTo>
                      <a:pt x="140" y="16"/>
                    </a:lnTo>
                    <a:lnTo>
                      <a:pt x="123" y="12"/>
                    </a:lnTo>
                    <a:lnTo>
                      <a:pt x="105" y="7"/>
                    </a:lnTo>
                    <a:lnTo>
                      <a:pt x="87" y="4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9" y="1"/>
                    </a:lnTo>
                    <a:lnTo>
                      <a:pt x="39" y="7"/>
                    </a:lnTo>
                    <a:lnTo>
                      <a:pt x="30" y="13"/>
                    </a:lnTo>
                    <a:lnTo>
                      <a:pt x="21" y="20"/>
                    </a:lnTo>
                    <a:lnTo>
                      <a:pt x="14" y="27"/>
                    </a:lnTo>
                    <a:lnTo>
                      <a:pt x="8" y="33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577"/>
              <p:cNvSpPr>
                <a:spLocks/>
              </p:cNvSpPr>
              <p:nvPr/>
            </p:nvSpPr>
            <p:spPr bwMode="auto">
              <a:xfrm>
                <a:off x="2766" y="258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4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4 w 27"/>
                  <a:gd name="T17" fmla="*/ 25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578"/>
              <p:cNvSpPr>
                <a:spLocks/>
              </p:cNvSpPr>
              <p:nvPr/>
            </p:nvSpPr>
            <p:spPr bwMode="auto">
              <a:xfrm>
                <a:off x="2775" y="2597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579"/>
              <p:cNvSpPr>
                <a:spLocks/>
              </p:cNvSpPr>
              <p:nvPr/>
            </p:nvSpPr>
            <p:spPr bwMode="auto">
              <a:xfrm>
                <a:off x="2823" y="2590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2 w 25"/>
                  <a:gd name="T17" fmla="*/ 24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4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580"/>
              <p:cNvSpPr>
                <a:spLocks/>
              </p:cNvSpPr>
              <p:nvPr/>
            </p:nvSpPr>
            <p:spPr bwMode="auto">
              <a:xfrm>
                <a:off x="2828" y="2559"/>
                <a:ext cx="4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581"/>
              <p:cNvSpPr>
                <a:spLocks/>
              </p:cNvSpPr>
              <p:nvPr/>
            </p:nvSpPr>
            <p:spPr bwMode="auto">
              <a:xfrm>
                <a:off x="2823" y="2546"/>
                <a:ext cx="9" cy="13"/>
              </a:xfrm>
              <a:custGeom>
                <a:avLst/>
                <a:gdLst>
                  <a:gd name="T0" fmla="*/ 0 w 28"/>
                  <a:gd name="T1" fmla="*/ 12 h 37"/>
                  <a:gd name="T2" fmla="*/ 0 w 28"/>
                  <a:gd name="T3" fmla="*/ 12 h 37"/>
                  <a:gd name="T4" fmla="*/ 11 w 28"/>
                  <a:gd name="T5" fmla="*/ 13 h 37"/>
                  <a:gd name="T6" fmla="*/ 13 w 28"/>
                  <a:gd name="T7" fmla="*/ 18 h 37"/>
                  <a:gd name="T8" fmla="*/ 14 w 28"/>
                  <a:gd name="T9" fmla="*/ 26 h 37"/>
                  <a:gd name="T10" fmla="*/ 16 w 28"/>
                  <a:gd name="T11" fmla="*/ 37 h 37"/>
                  <a:gd name="T12" fmla="*/ 28 w 28"/>
                  <a:gd name="T13" fmla="*/ 37 h 37"/>
                  <a:gd name="T14" fmla="*/ 26 w 28"/>
                  <a:gd name="T15" fmla="*/ 24 h 37"/>
                  <a:gd name="T16" fmla="*/ 25 w 28"/>
                  <a:gd name="T17" fmla="*/ 13 h 37"/>
                  <a:gd name="T18" fmla="*/ 16 w 28"/>
                  <a:gd name="T19" fmla="*/ 3 h 37"/>
                  <a:gd name="T20" fmla="*/ 0 w 28"/>
                  <a:gd name="T21" fmla="*/ 0 h 37"/>
                  <a:gd name="T22" fmla="*/ 0 w 28"/>
                  <a:gd name="T23" fmla="*/ 0 h 37"/>
                  <a:gd name="T24" fmla="*/ 0 w 28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6" y="37"/>
                    </a:lnTo>
                    <a:lnTo>
                      <a:pt x="28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582"/>
              <p:cNvSpPr>
                <a:spLocks/>
              </p:cNvSpPr>
              <p:nvPr/>
            </p:nvSpPr>
            <p:spPr bwMode="auto">
              <a:xfrm>
                <a:off x="2783" y="2539"/>
                <a:ext cx="40" cy="11"/>
              </a:xfrm>
              <a:custGeom>
                <a:avLst/>
                <a:gdLst>
                  <a:gd name="T0" fmla="*/ 8 w 119"/>
                  <a:gd name="T1" fmla="*/ 12 h 33"/>
                  <a:gd name="T2" fmla="*/ 6 w 119"/>
                  <a:gd name="T3" fmla="*/ 12 h 33"/>
                  <a:gd name="T4" fmla="*/ 13 w 119"/>
                  <a:gd name="T5" fmla="*/ 12 h 33"/>
                  <a:gd name="T6" fmla="*/ 25 w 119"/>
                  <a:gd name="T7" fmla="*/ 12 h 33"/>
                  <a:gd name="T8" fmla="*/ 40 w 119"/>
                  <a:gd name="T9" fmla="*/ 16 h 33"/>
                  <a:gd name="T10" fmla="*/ 58 w 119"/>
                  <a:gd name="T11" fmla="*/ 19 h 33"/>
                  <a:gd name="T12" fmla="*/ 77 w 119"/>
                  <a:gd name="T13" fmla="*/ 24 h 33"/>
                  <a:gd name="T14" fmla="*/ 93 w 119"/>
                  <a:gd name="T15" fmla="*/ 28 h 33"/>
                  <a:gd name="T16" fmla="*/ 108 w 119"/>
                  <a:gd name="T17" fmla="*/ 32 h 33"/>
                  <a:gd name="T18" fmla="*/ 119 w 119"/>
                  <a:gd name="T19" fmla="*/ 33 h 33"/>
                  <a:gd name="T20" fmla="*/ 119 w 119"/>
                  <a:gd name="T21" fmla="*/ 21 h 33"/>
                  <a:gd name="T22" fmla="*/ 110 w 119"/>
                  <a:gd name="T23" fmla="*/ 19 h 33"/>
                  <a:gd name="T24" fmla="*/ 96 w 119"/>
                  <a:gd name="T25" fmla="*/ 16 h 33"/>
                  <a:gd name="T26" fmla="*/ 79 w 119"/>
                  <a:gd name="T27" fmla="*/ 12 h 33"/>
                  <a:gd name="T28" fmla="*/ 61 w 119"/>
                  <a:gd name="T29" fmla="*/ 7 h 33"/>
                  <a:gd name="T30" fmla="*/ 43 w 119"/>
                  <a:gd name="T31" fmla="*/ 4 h 33"/>
                  <a:gd name="T32" fmla="*/ 27 w 119"/>
                  <a:gd name="T33" fmla="*/ 0 h 33"/>
                  <a:gd name="T34" fmla="*/ 13 w 119"/>
                  <a:gd name="T35" fmla="*/ 0 h 33"/>
                  <a:gd name="T36" fmla="*/ 2 w 119"/>
                  <a:gd name="T37" fmla="*/ 3 h 33"/>
                  <a:gd name="T38" fmla="*/ 0 w 119"/>
                  <a:gd name="T39" fmla="*/ 3 h 33"/>
                  <a:gd name="T40" fmla="*/ 8 w 119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3">
                    <a:moveTo>
                      <a:pt x="8" y="12"/>
                    </a:moveTo>
                    <a:lnTo>
                      <a:pt x="6" y="12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0" y="16"/>
                    </a:lnTo>
                    <a:lnTo>
                      <a:pt x="58" y="19"/>
                    </a:lnTo>
                    <a:lnTo>
                      <a:pt x="77" y="24"/>
                    </a:lnTo>
                    <a:lnTo>
                      <a:pt x="93" y="28"/>
                    </a:lnTo>
                    <a:lnTo>
                      <a:pt x="108" y="32"/>
                    </a:lnTo>
                    <a:lnTo>
                      <a:pt x="119" y="33"/>
                    </a:lnTo>
                    <a:lnTo>
                      <a:pt x="119" y="21"/>
                    </a:lnTo>
                    <a:lnTo>
                      <a:pt x="110" y="19"/>
                    </a:lnTo>
                    <a:lnTo>
                      <a:pt x="96" y="16"/>
                    </a:lnTo>
                    <a:lnTo>
                      <a:pt x="79" y="12"/>
                    </a:lnTo>
                    <a:lnTo>
                      <a:pt x="61" y="7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3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583"/>
              <p:cNvSpPr>
                <a:spLocks/>
              </p:cNvSpPr>
              <p:nvPr/>
            </p:nvSpPr>
            <p:spPr bwMode="auto">
              <a:xfrm>
                <a:off x="2767" y="2540"/>
                <a:ext cx="19" cy="19"/>
              </a:xfrm>
              <a:custGeom>
                <a:avLst/>
                <a:gdLst>
                  <a:gd name="T0" fmla="*/ 12 w 58"/>
                  <a:gd name="T1" fmla="*/ 55 h 55"/>
                  <a:gd name="T2" fmla="*/ 12 w 58"/>
                  <a:gd name="T3" fmla="*/ 55 h 55"/>
                  <a:gd name="T4" fmla="*/ 13 w 58"/>
                  <a:gd name="T5" fmla="*/ 50 h 55"/>
                  <a:gd name="T6" fmla="*/ 15 w 58"/>
                  <a:gd name="T7" fmla="*/ 44 h 55"/>
                  <a:gd name="T8" fmla="*/ 18 w 58"/>
                  <a:gd name="T9" fmla="*/ 39 h 55"/>
                  <a:gd name="T10" fmla="*/ 24 w 58"/>
                  <a:gd name="T11" fmla="*/ 35 h 55"/>
                  <a:gd name="T12" fmla="*/ 30 w 58"/>
                  <a:gd name="T13" fmla="*/ 27 h 55"/>
                  <a:gd name="T14" fmla="*/ 38 w 58"/>
                  <a:gd name="T15" fmla="*/ 21 h 55"/>
                  <a:gd name="T16" fmla="*/ 48 w 58"/>
                  <a:gd name="T17" fmla="*/ 15 h 55"/>
                  <a:gd name="T18" fmla="*/ 58 w 58"/>
                  <a:gd name="T19" fmla="*/ 9 h 55"/>
                  <a:gd name="T20" fmla="*/ 50 w 58"/>
                  <a:gd name="T21" fmla="*/ 0 h 55"/>
                  <a:gd name="T22" fmla="*/ 41 w 58"/>
                  <a:gd name="T23" fmla="*/ 6 h 55"/>
                  <a:gd name="T24" fmla="*/ 31 w 58"/>
                  <a:gd name="T25" fmla="*/ 12 h 55"/>
                  <a:gd name="T26" fmla="*/ 23 w 58"/>
                  <a:gd name="T27" fmla="*/ 18 h 55"/>
                  <a:gd name="T28" fmla="*/ 14 w 58"/>
                  <a:gd name="T29" fmla="*/ 25 h 55"/>
                  <a:gd name="T30" fmla="*/ 8 w 58"/>
                  <a:gd name="T31" fmla="*/ 32 h 55"/>
                  <a:gd name="T32" fmla="*/ 3 w 58"/>
                  <a:gd name="T33" fmla="*/ 39 h 55"/>
                  <a:gd name="T34" fmla="*/ 1 w 58"/>
                  <a:gd name="T35" fmla="*/ 48 h 55"/>
                  <a:gd name="T36" fmla="*/ 0 w 58"/>
                  <a:gd name="T37" fmla="*/ 55 h 55"/>
                  <a:gd name="T38" fmla="*/ 0 w 58"/>
                  <a:gd name="T39" fmla="*/ 55 h 55"/>
                  <a:gd name="T40" fmla="*/ 12 w 58"/>
                  <a:gd name="T41" fmla="*/ 55 h 55"/>
                  <a:gd name="T42" fmla="*/ 12 w 58"/>
                  <a:gd name="T43" fmla="*/ 55 h 55"/>
                  <a:gd name="T44" fmla="*/ 12 w 58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5" y="44"/>
                    </a:lnTo>
                    <a:lnTo>
                      <a:pt x="18" y="39"/>
                    </a:lnTo>
                    <a:lnTo>
                      <a:pt x="24" y="35"/>
                    </a:lnTo>
                    <a:lnTo>
                      <a:pt x="30" y="27"/>
                    </a:lnTo>
                    <a:lnTo>
                      <a:pt x="38" y="21"/>
                    </a:lnTo>
                    <a:lnTo>
                      <a:pt x="48" y="15"/>
                    </a:lnTo>
                    <a:lnTo>
                      <a:pt x="58" y="9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31" y="12"/>
                    </a:lnTo>
                    <a:lnTo>
                      <a:pt x="23" y="18"/>
                    </a:lnTo>
                    <a:lnTo>
                      <a:pt x="14" y="25"/>
                    </a:lnTo>
                    <a:lnTo>
                      <a:pt x="8" y="32"/>
                    </a:lnTo>
                    <a:lnTo>
                      <a:pt x="3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584"/>
              <p:cNvSpPr>
                <a:spLocks/>
              </p:cNvSpPr>
              <p:nvPr/>
            </p:nvSpPr>
            <p:spPr bwMode="auto">
              <a:xfrm>
                <a:off x="2766" y="2559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585"/>
              <p:cNvSpPr>
                <a:spLocks/>
              </p:cNvSpPr>
              <p:nvPr/>
            </p:nvSpPr>
            <p:spPr bwMode="auto">
              <a:xfrm>
                <a:off x="2779" y="2542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4 w 148"/>
                  <a:gd name="T5" fmla="*/ 126 h 134"/>
                  <a:gd name="T6" fmla="*/ 10 w 148"/>
                  <a:gd name="T7" fmla="*/ 132 h 134"/>
                  <a:gd name="T8" fmla="*/ 18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6 w 148"/>
                  <a:gd name="T39" fmla="*/ 9 h 134"/>
                  <a:gd name="T40" fmla="*/ 141 w 148"/>
                  <a:gd name="T41" fmla="*/ 3 h 134"/>
                  <a:gd name="T42" fmla="*/ 129 w 148"/>
                  <a:gd name="T43" fmla="*/ 0 h 134"/>
                  <a:gd name="T44" fmla="*/ 121 w 148"/>
                  <a:gd name="T45" fmla="*/ 0 h 134"/>
                  <a:gd name="T46" fmla="*/ 106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7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586"/>
              <p:cNvSpPr>
                <a:spLocks/>
              </p:cNvSpPr>
              <p:nvPr/>
            </p:nvSpPr>
            <p:spPr bwMode="auto">
              <a:xfrm>
                <a:off x="2779" y="2542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4 w 148"/>
                  <a:gd name="T7" fmla="*/ 126 h 134"/>
                  <a:gd name="T8" fmla="*/ 10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6 w 148"/>
                  <a:gd name="T47" fmla="*/ 9 h 134"/>
                  <a:gd name="T48" fmla="*/ 141 w 148"/>
                  <a:gd name="T49" fmla="*/ 3 h 134"/>
                  <a:gd name="T50" fmla="*/ 129 w 148"/>
                  <a:gd name="T51" fmla="*/ 0 h 134"/>
                  <a:gd name="T52" fmla="*/ 129 w 148"/>
                  <a:gd name="T53" fmla="*/ 0 h 134"/>
                  <a:gd name="T54" fmla="*/ 121 w 148"/>
                  <a:gd name="T55" fmla="*/ 0 h 134"/>
                  <a:gd name="T56" fmla="*/ 106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7 w 148"/>
                  <a:gd name="T69" fmla="*/ 0 h 134"/>
                  <a:gd name="T70" fmla="*/ 17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587"/>
              <p:cNvSpPr>
                <a:spLocks/>
              </p:cNvSpPr>
              <p:nvPr/>
            </p:nvSpPr>
            <p:spPr bwMode="auto">
              <a:xfrm>
                <a:off x="2836" y="2544"/>
                <a:ext cx="63" cy="58"/>
              </a:xfrm>
              <a:custGeom>
                <a:avLst/>
                <a:gdLst>
                  <a:gd name="T0" fmla="*/ 0 w 188"/>
                  <a:gd name="T1" fmla="*/ 144 h 174"/>
                  <a:gd name="T2" fmla="*/ 1 w 188"/>
                  <a:gd name="T3" fmla="*/ 156 h 174"/>
                  <a:gd name="T4" fmla="*/ 3 w 188"/>
                  <a:gd name="T5" fmla="*/ 166 h 174"/>
                  <a:gd name="T6" fmla="*/ 9 w 188"/>
                  <a:gd name="T7" fmla="*/ 172 h 174"/>
                  <a:gd name="T8" fmla="*/ 20 w 188"/>
                  <a:gd name="T9" fmla="*/ 174 h 174"/>
                  <a:gd name="T10" fmla="*/ 31 w 188"/>
                  <a:gd name="T11" fmla="*/ 174 h 174"/>
                  <a:gd name="T12" fmla="*/ 48 w 188"/>
                  <a:gd name="T13" fmla="*/ 174 h 174"/>
                  <a:gd name="T14" fmla="*/ 70 w 188"/>
                  <a:gd name="T15" fmla="*/ 174 h 174"/>
                  <a:gd name="T16" fmla="*/ 93 w 188"/>
                  <a:gd name="T17" fmla="*/ 174 h 174"/>
                  <a:gd name="T18" fmla="*/ 117 w 188"/>
                  <a:gd name="T19" fmla="*/ 174 h 174"/>
                  <a:gd name="T20" fmla="*/ 139 w 188"/>
                  <a:gd name="T21" fmla="*/ 174 h 174"/>
                  <a:gd name="T22" fmla="*/ 155 w 188"/>
                  <a:gd name="T23" fmla="*/ 174 h 174"/>
                  <a:gd name="T24" fmla="*/ 168 w 188"/>
                  <a:gd name="T25" fmla="*/ 174 h 174"/>
                  <a:gd name="T26" fmla="*/ 178 w 188"/>
                  <a:gd name="T27" fmla="*/ 172 h 174"/>
                  <a:gd name="T28" fmla="*/ 184 w 188"/>
                  <a:gd name="T29" fmla="*/ 167 h 174"/>
                  <a:gd name="T30" fmla="*/ 187 w 188"/>
                  <a:gd name="T31" fmla="*/ 159 h 174"/>
                  <a:gd name="T32" fmla="*/ 187 w 188"/>
                  <a:gd name="T33" fmla="*/ 147 h 174"/>
                  <a:gd name="T34" fmla="*/ 188 w 188"/>
                  <a:gd name="T35" fmla="*/ 52 h 174"/>
                  <a:gd name="T36" fmla="*/ 187 w 188"/>
                  <a:gd name="T37" fmla="*/ 40 h 174"/>
                  <a:gd name="T38" fmla="*/ 186 w 188"/>
                  <a:gd name="T39" fmla="*/ 31 h 174"/>
                  <a:gd name="T40" fmla="*/ 180 w 188"/>
                  <a:gd name="T41" fmla="*/ 23 h 174"/>
                  <a:gd name="T42" fmla="*/ 168 w 188"/>
                  <a:gd name="T43" fmla="*/ 21 h 174"/>
                  <a:gd name="T44" fmla="*/ 158 w 188"/>
                  <a:gd name="T45" fmla="*/ 20 h 174"/>
                  <a:gd name="T46" fmla="*/ 143 w 188"/>
                  <a:gd name="T47" fmla="*/ 16 h 174"/>
                  <a:gd name="T48" fmla="*/ 126 w 188"/>
                  <a:gd name="T49" fmla="*/ 13 h 174"/>
                  <a:gd name="T50" fmla="*/ 108 w 188"/>
                  <a:gd name="T51" fmla="*/ 8 h 174"/>
                  <a:gd name="T52" fmla="*/ 90 w 188"/>
                  <a:gd name="T53" fmla="*/ 4 h 174"/>
                  <a:gd name="T54" fmla="*/ 75 w 188"/>
                  <a:gd name="T55" fmla="*/ 2 h 174"/>
                  <a:gd name="T56" fmla="*/ 61 w 188"/>
                  <a:gd name="T57" fmla="*/ 0 h 174"/>
                  <a:gd name="T58" fmla="*/ 53 w 188"/>
                  <a:gd name="T59" fmla="*/ 2 h 174"/>
                  <a:gd name="T60" fmla="*/ 43 w 188"/>
                  <a:gd name="T61" fmla="*/ 8 h 174"/>
                  <a:gd name="T62" fmla="*/ 33 w 188"/>
                  <a:gd name="T63" fmla="*/ 14 h 174"/>
                  <a:gd name="T64" fmla="*/ 24 w 188"/>
                  <a:gd name="T65" fmla="*/ 20 h 174"/>
                  <a:gd name="T66" fmla="*/ 17 w 188"/>
                  <a:gd name="T67" fmla="*/ 26 h 174"/>
                  <a:gd name="T68" fmla="*/ 9 w 188"/>
                  <a:gd name="T69" fmla="*/ 33 h 174"/>
                  <a:gd name="T70" fmla="*/ 4 w 188"/>
                  <a:gd name="T71" fmla="*/ 39 h 174"/>
                  <a:gd name="T72" fmla="*/ 1 w 188"/>
                  <a:gd name="T73" fmla="*/ 46 h 174"/>
                  <a:gd name="T74" fmla="*/ 0 w 188"/>
                  <a:gd name="T75" fmla="*/ 52 h 174"/>
                  <a:gd name="T76" fmla="*/ 0 w 188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3" y="166"/>
                    </a:lnTo>
                    <a:lnTo>
                      <a:pt x="9" y="172"/>
                    </a:lnTo>
                    <a:lnTo>
                      <a:pt x="20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70" y="174"/>
                    </a:lnTo>
                    <a:lnTo>
                      <a:pt x="93" y="174"/>
                    </a:lnTo>
                    <a:lnTo>
                      <a:pt x="117" y="174"/>
                    </a:lnTo>
                    <a:lnTo>
                      <a:pt x="139" y="174"/>
                    </a:lnTo>
                    <a:lnTo>
                      <a:pt x="155" y="174"/>
                    </a:lnTo>
                    <a:lnTo>
                      <a:pt x="168" y="174"/>
                    </a:lnTo>
                    <a:lnTo>
                      <a:pt x="178" y="172"/>
                    </a:lnTo>
                    <a:lnTo>
                      <a:pt x="184" y="167"/>
                    </a:lnTo>
                    <a:lnTo>
                      <a:pt x="187" y="159"/>
                    </a:lnTo>
                    <a:lnTo>
                      <a:pt x="187" y="147"/>
                    </a:lnTo>
                    <a:lnTo>
                      <a:pt x="188" y="52"/>
                    </a:lnTo>
                    <a:lnTo>
                      <a:pt x="187" y="40"/>
                    </a:lnTo>
                    <a:lnTo>
                      <a:pt x="186" y="31"/>
                    </a:lnTo>
                    <a:lnTo>
                      <a:pt x="180" y="23"/>
                    </a:lnTo>
                    <a:lnTo>
                      <a:pt x="168" y="21"/>
                    </a:lnTo>
                    <a:lnTo>
                      <a:pt x="158" y="20"/>
                    </a:lnTo>
                    <a:lnTo>
                      <a:pt x="143" y="16"/>
                    </a:lnTo>
                    <a:lnTo>
                      <a:pt x="126" y="13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5" y="2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3" y="8"/>
                    </a:lnTo>
                    <a:lnTo>
                      <a:pt x="33" y="14"/>
                    </a:lnTo>
                    <a:lnTo>
                      <a:pt x="24" y="20"/>
                    </a:lnTo>
                    <a:lnTo>
                      <a:pt x="17" y="26"/>
                    </a:lnTo>
                    <a:lnTo>
                      <a:pt x="9" y="33"/>
                    </a:lnTo>
                    <a:lnTo>
                      <a:pt x="4" y="39"/>
                    </a:lnTo>
                    <a:lnTo>
                      <a:pt x="1" y="46"/>
                    </a:lnTo>
                    <a:lnTo>
                      <a:pt x="0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588"/>
              <p:cNvSpPr>
                <a:spLocks/>
              </p:cNvSpPr>
              <p:nvPr/>
            </p:nvSpPr>
            <p:spPr bwMode="auto">
              <a:xfrm>
                <a:off x="2834" y="2592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3 h 36"/>
                  <a:gd name="T6" fmla="*/ 14 w 26"/>
                  <a:gd name="T7" fmla="*/ 19 h 36"/>
                  <a:gd name="T8" fmla="*/ 13 w 26"/>
                  <a:gd name="T9" fmla="*/ 11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4 w 26"/>
                  <a:gd name="T17" fmla="*/ 24 h 36"/>
                  <a:gd name="T18" fmla="*/ 13 w 26"/>
                  <a:gd name="T19" fmla="*/ 33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589"/>
              <p:cNvSpPr>
                <a:spLocks/>
              </p:cNvSpPr>
              <p:nvPr/>
            </p:nvSpPr>
            <p:spPr bwMode="auto">
              <a:xfrm>
                <a:off x="2843" y="2600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5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50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50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5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5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50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0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5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590"/>
              <p:cNvSpPr>
                <a:spLocks/>
              </p:cNvSpPr>
              <p:nvPr/>
            </p:nvSpPr>
            <p:spPr bwMode="auto">
              <a:xfrm>
                <a:off x="2892" y="2593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591"/>
              <p:cNvSpPr>
                <a:spLocks/>
              </p:cNvSpPr>
              <p:nvPr/>
            </p:nvSpPr>
            <p:spPr bwMode="auto">
              <a:xfrm>
                <a:off x="2897" y="2561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592"/>
              <p:cNvSpPr>
                <a:spLocks/>
              </p:cNvSpPr>
              <p:nvPr/>
            </p:nvSpPr>
            <p:spPr bwMode="auto">
              <a:xfrm>
                <a:off x="2892" y="2549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3 h 37"/>
                  <a:gd name="T6" fmla="*/ 12 w 26"/>
                  <a:gd name="T7" fmla="*/ 18 h 37"/>
                  <a:gd name="T8" fmla="*/ 13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593"/>
              <p:cNvSpPr>
                <a:spLocks/>
              </p:cNvSpPr>
              <p:nvPr/>
            </p:nvSpPr>
            <p:spPr bwMode="auto">
              <a:xfrm>
                <a:off x="2853" y="2542"/>
                <a:ext cx="39" cy="11"/>
              </a:xfrm>
              <a:custGeom>
                <a:avLst/>
                <a:gdLst>
                  <a:gd name="T0" fmla="*/ 5 w 118"/>
                  <a:gd name="T1" fmla="*/ 12 h 33"/>
                  <a:gd name="T2" fmla="*/ 5 w 118"/>
                  <a:gd name="T3" fmla="*/ 12 h 33"/>
                  <a:gd name="T4" fmla="*/ 11 w 118"/>
                  <a:gd name="T5" fmla="*/ 12 h 33"/>
                  <a:gd name="T6" fmla="*/ 23 w 118"/>
                  <a:gd name="T7" fmla="*/ 14 h 33"/>
                  <a:gd name="T8" fmla="*/ 39 w 118"/>
                  <a:gd name="T9" fmla="*/ 16 h 33"/>
                  <a:gd name="T10" fmla="*/ 57 w 118"/>
                  <a:gd name="T11" fmla="*/ 20 h 33"/>
                  <a:gd name="T12" fmla="*/ 75 w 118"/>
                  <a:gd name="T13" fmla="*/ 25 h 33"/>
                  <a:gd name="T14" fmla="*/ 92 w 118"/>
                  <a:gd name="T15" fmla="*/ 28 h 33"/>
                  <a:gd name="T16" fmla="*/ 107 w 118"/>
                  <a:gd name="T17" fmla="*/ 32 h 33"/>
                  <a:gd name="T18" fmla="*/ 118 w 118"/>
                  <a:gd name="T19" fmla="*/ 33 h 33"/>
                  <a:gd name="T20" fmla="*/ 118 w 118"/>
                  <a:gd name="T21" fmla="*/ 21 h 33"/>
                  <a:gd name="T22" fmla="*/ 109 w 118"/>
                  <a:gd name="T23" fmla="*/ 20 h 33"/>
                  <a:gd name="T24" fmla="*/ 95 w 118"/>
                  <a:gd name="T25" fmla="*/ 16 h 33"/>
                  <a:gd name="T26" fmla="*/ 78 w 118"/>
                  <a:gd name="T27" fmla="*/ 12 h 33"/>
                  <a:gd name="T28" fmla="*/ 60 w 118"/>
                  <a:gd name="T29" fmla="*/ 8 h 33"/>
                  <a:gd name="T30" fmla="*/ 41 w 118"/>
                  <a:gd name="T31" fmla="*/ 4 h 33"/>
                  <a:gd name="T32" fmla="*/ 26 w 118"/>
                  <a:gd name="T33" fmla="*/ 2 h 33"/>
                  <a:gd name="T34" fmla="*/ 11 w 118"/>
                  <a:gd name="T35" fmla="*/ 0 h 33"/>
                  <a:gd name="T36" fmla="*/ 0 w 118"/>
                  <a:gd name="T37" fmla="*/ 3 h 33"/>
                  <a:gd name="T38" fmla="*/ 0 w 118"/>
                  <a:gd name="T39" fmla="*/ 3 h 33"/>
                  <a:gd name="T40" fmla="*/ 5 w 118"/>
                  <a:gd name="T4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3">
                    <a:moveTo>
                      <a:pt x="5" y="12"/>
                    </a:moveTo>
                    <a:lnTo>
                      <a:pt x="5" y="12"/>
                    </a:lnTo>
                    <a:lnTo>
                      <a:pt x="11" y="12"/>
                    </a:lnTo>
                    <a:lnTo>
                      <a:pt x="23" y="14"/>
                    </a:lnTo>
                    <a:lnTo>
                      <a:pt x="39" y="16"/>
                    </a:lnTo>
                    <a:lnTo>
                      <a:pt x="57" y="20"/>
                    </a:lnTo>
                    <a:lnTo>
                      <a:pt x="75" y="25"/>
                    </a:lnTo>
                    <a:lnTo>
                      <a:pt x="92" y="28"/>
                    </a:lnTo>
                    <a:lnTo>
                      <a:pt x="107" y="32"/>
                    </a:lnTo>
                    <a:lnTo>
                      <a:pt x="118" y="33"/>
                    </a:lnTo>
                    <a:lnTo>
                      <a:pt x="118" y="21"/>
                    </a:lnTo>
                    <a:lnTo>
                      <a:pt x="109" y="20"/>
                    </a:lnTo>
                    <a:lnTo>
                      <a:pt x="95" y="16"/>
                    </a:lnTo>
                    <a:lnTo>
                      <a:pt x="78" y="12"/>
                    </a:lnTo>
                    <a:lnTo>
                      <a:pt x="60" y="8"/>
                    </a:lnTo>
                    <a:lnTo>
                      <a:pt x="41" y="4"/>
                    </a:lnTo>
                    <a:lnTo>
                      <a:pt x="26" y="2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594"/>
              <p:cNvSpPr>
                <a:spLocks/>
              </p:cNvSpPr>
              <p:nvPr/>
            </p:nvSpPr>
            <p:spPr bwMode="auto">
              <a:xfrm>
                <a:off x="2834" y="2543"/>
                <a:ext cx="21" cy="18"/>
              </a:xfrm>
              <a:custGeom>
                <a:avLst/>
                <a:gdLst>
                  <a:gd name="T0" fmla="*/ 12 w 61"/>
                  <a:gd name="T1" fmla="*/ 55 h 55"/>
                  <a:gd name="T2" fmla="*/ 12 w 61"/>
                  <a:gd name="T3" fmla="*/ 55 h 55"/>
                  <a:gd name="T4" fmla="*/ 13 w 61"/>
                  <a:gd name="T5" fmla="*/ 52 h 55"/>
                  <a:gd name="T6" fmla="*/ 15 w 61"/>
                  <a:gd name="T7" fmla="*/ 46 h 55"/>
                  <a:gd name="T8" fmla="*/ 20 w 61"/>
                  <a:gd name="T9" fmla="*/ 40 h 55"/>
                  <a:gd name="T10" fmla="*/ 26 w 61"/>
                  <a:gd name="T11" fmla="*/ 34 h 55"/>
                  <a:gd name="T12" fmla="*/ 33 w 61"/>
                  <a:gd name="T13" fmla="*/ 28 h 55"/>
                  <a:gd name="T14" fmla="*/ 43 w 61"/>
                  <a:gd name="T15" fmla="*/ 22 h 55"/>
                  <a:gd name="T16" fmla="*/ 53 w 61"/>
                  <a:gd name="T17" fmla="*/ 16 h 55"/>
                  <a:gd name="T18" fmla="*/ 61 w 61"/>
                  <a:gd name="T19" fmla="*/ 9 h 55"/>
                  <a:gd name="T20" fmla="*/ 56 w 61"/>
                  <a:gd name="T21" fmla="*/ 0 h 55"/>
                  <a:gd name="T22" fmla="*/ 46 w 61"/>
                  <a:gd name="T23" fmla="*/ 6 h 55"/>
                  <a:gd name="T24" fmla="*/ 36 w 61"/>
                  <a:gd name="T25" fmla="*/ 12 h 55"/>
                  <a:gd name="T26" fmla="*/ 26 w 61"/>
                  <a:gd name="T27" fmla="*/ 18 h 55"/>
                  <a:gd name="T28" fmla="*/ 19 w 61"/>
                  <a:gd name="T29" fmla="*/ 24 h 55"/>
                  <a:gd name="T30" fmla="*/ 10 w 61"/>
                  <a:gd name="T31" fmla="*/ 32 h 55"/>
                  <a:gd name="T32" fmla="*/ 6 w 61"/>
                  <a:gd name="T33" fmla="*/ 38 h 55"/>
                  <a:gd name="T34" fmla="*/ 1 w 61"/>
                  <a:gd name="T35" fmla="*/ 47 h 55"/>
                  <a:gd name="T36" fmla="*/ 0 w 61"/>
                  <a:gd name="T37" fmla="*/ 55 h 55"/>
                  <a:gd name="T38" fmla="*/ 0 w 61"/>
                  <a:gd name="T39" fmla="*/ 55 h 55"/>
                  <a:gd name="T40" fmla="*/ 12 w 61"/>
                  <a:gd name="T4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2"/>
                    </a:lnTo>
                    <a:lnTo>
                      <a:pt x="15" y="46"/>
                    </a:lnTo>
                    <a:lnTo>
                      <a:pt x="20" y="40"/>
                    </a:lnTo>
                    <a:lnTo>
                      <a:pt x="26" y="34"/>
                    </a:lnTo>
                    <a:lnTo>
                      <a:pt x="33" y="28"/>
                    </a:lnTo>
                    <a:lnTo>
                      <a:pt x="43" y="22"/>
                    </a:lnTo>
                    <a:lnTo>
                      <a:pt x="53" y="16"/>
                    </a:lnTo>
                    <a:lnTo>
                      <a:pt x="61" y="9"/>
                    </a:lnTo>
                    <a:lnTo>
                      <a:pt x="56" y="0"/>
                    </a:lnTo>
                    <a:lnTo>
                      <a:pt x="46" y="6"/>
                    </a:lnTo>
                    <a:lnTo>
                      <a:pt x="36" y="12"/>
                    </a:lnTo>
                    <a:lnTo>
                      <a:pt x="26" y="18"/>
                    </a:lnTo>
                    <a:lnTo>
                      <a:pt x="19" y="24"/>
                    </a:lnTo>
                    <a:lnTo>
                      <a:pt x="10" y="32"/>
                    </a:lnTo>
                    <a:lnTo>
                      <a:pt x="6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595"/>
              <p:cNvSpPr>
                <a:spLocks/>
              </p:cNvSpPr>
              <p:nvPr/>
            </p:nvSpPr>
            <p:spPr bwMode="auto">
              <a:xfrm>
                <a:off x="2834" y="2561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596"/>
              <p:cNvSpPr>
                <a:spLocks/>
              </p:cNvSpPr>
              <p:nvPr/>
            </p:nvSpPr>
            <p:spPr bwMode="auto">
              <a:xfrm>
                <a:off x="2848" y="2544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1 h 134"/>
                  <a:gd name="T28" fmla="*/ 145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7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597"/>
              <p:cNvSpPr>
                <a:spLocks/>
              </p:cNvSpPr>
              <p:nvPr/>
            </p:nvSpPr>
            <p:spPr bwMode="auto">
              <a:xfrm>
                <a:off x="2848" y="2544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1 h 134"/>
                  <a:gd name="T34" fmla="*/ 145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1"/>
                    </a:lnTo>
                    <a:lnTo>
                      <a:pt x="145" y="126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598"/>
              <p:cNvSpPr>
                <a:spLocks/>
              </p:cNvSpPr>
              <p:nvPr/>
            </p:nvSpPr>
            <p:spPr bwMode="auto">
              <a:xfrm>
                <a:off x="2905" y="2545"/>
                <a:ext cx="63" cy="57"/>
              </a:xfrm>
              <a:custGeom>
                <a:avLst/>
                <a:gdLst>
                  <a:gd name="T0" fmla="*/ 0 w 189"/>
                  <a:gd name="T1" fmla="*/ 141 h 172"/>
                  <a:gd name="T2" fmla="*/ 1 w 189"/>
                  <a:gd name="T3" fmla="*/ 153 h 172"/>
                  <a:gd name="T4" fmla="*/ 4 w 189"/>
                  <a:gd name="T5" fmla="*/ 163 h 172"/>
                  <a:gd name="T6" fmla="*/ 11 w 189"/>
                  <a:gd name="T7" fmla="*/ 169 h 172"/>
                  <a:gd name="T8" fmla="*/ 22 w 189"/>
                  <a:gd name="T9" fmla="*/ 172 h 172"/>
                  <a:gd name="T10" fmla="*/ 33 w 189"/>
                  <a:gd name="T11" fmla="*/ 172 h 172"/>
                  <a:gd name="T12" fmla="*/ 48 w 189"/>
                  <a:gd name="T13" fmla="*/ 172 h 172"/>
                  <a:gd name="T14" fmla="*/ 70 w 189"/>
                  <a:gd name="T15" fmla="*/ 172 h 172"/>
                  <a:gd name="T16" fmla="*/ 93 w 189"/>
                  <a:gd name="T17" fmla="*/ 172 h 172"/>
                  <a:gd name="T18" fmla="*/ 117 w 189"/>
                  <a:gd name="T19" fmla="*/ 172 h 172"/>
                  <a:gd name="T20" fmla="*/ 139 w 189"/>
                  <a:gd name="T21" fmla="*/ 172 h 172"/>
                  <a:gd name="T22" fmla="*/ 156 w 189"/>
                  <a:gd name="T23" fmla="*/ 172 h 172"/>
                  <a:gd name="T24" fmla="*/ 168 w 189"/>
                  <a:gd name="T25" fmla="*/ 172 h 172"/>
                  <a:gd name="T26" fmla="*/ 179 w 189"/>
                  <a:gd name="T27" fmla="*/ 169 h 172"/>
                  <a:gd name="T28" fmla="*/ 185 w 189"/>
                  <a:gd name="T29" fmla="*/ 164 h 172"/>
                  <a:gd name="T30" fmla="*/ 187 w 189"/>
                  <a:gd name="T31" fmla="*/ 156 h 172"/>
                  <a:gd name="T32" fmla="*/ 187 w 189"/>
                  <a:gd name="T33" fmla="*/ 144 h 172"/>
                  <a:gd name="T34" fmla="*/ 189 w 189"/>
                  <a:gd name="T35" fmla="*/ 50 h 172"/>
                  <a:gd name="T36" fmla="*/ 189 w 189"/>
                  <a:gd name="T37" fmla="*/ 38 h 172"/>
                  <a:gd name="T38" fmla="*/ 186 w 189"/>
                  <a:gd name="T39" fmla="*/ 28 h 172"/>
                  <a:gd name="T40" fmla="*/ 180 w 189"/>
                  <a:gd name="T41" fmla="*/ 21 h 172"/>
                  <a:gd name="T42" fmla="*/ 168 w 189"/>
                  <a:gd name="T43" fmla="*/ 18 h 172"/>
                  <a:gd name="T44" fmla="*/ 157 w 189"/>
                  <a:gd name="T45" fmla="*/ 17 h 172"/>
                  <a:gd name="T46" fmla="*/ 143 w 189"/>
                  <a:gd name="T47" fmla="*/ 13 h 172"/>
                  <a:gd name="T48" fmla="*/ 125 w 189"/>
                  <a:gd name="T49" fmla="*/ 10 h 172"/>
                  <a:gd name="T50" fmla="*/ 105 w 189"/>
                  <a:gd name="T51" fmla="*/ 6 h 172"/>
                  <a:gd name="T52" fmla="*/ 86 w 189"/>
                  <a:gd name="T53" fmla="*/ 2 h 172"/>
                  <a:gd name="T54" fmla="*/ 68 w 189"/>
                  <a:gd name="T55" fmla="*/ 1 h 172"/>
                  <a:gd name="T56" fmla="*/ 55 w 189"/>
                  <a:gd name="T57" fmla="*/ 0 h 172"/>
                  <a:gd name="T58" fmla="*/ 46 w 189"/>
                  <a:gd name="T59" fmla="*/ 2 h 172"/>
                  <a:gd name="T60" fmla="*/ 38 w 189"/>
                  <a:gd name="T61" fmla="*/ 9 h 172"/>
                  <a:gd name="T62" fmla="*/ 30 w 189"/>
                  <a:gd name="T63" fmla="*/ 15 h 172"/>
                  <a:gd name="T64" fmla="*/ 23 w 189"/>
                  <a:gd name="T65" fmla="*/ 19 h 172"/>
                  <a:gd name="T66" fmla="*/ 16 w 189"/>
                  <a:gd name="T67" fmla="*/ 25 h 172"/>
                  <a:gd name="T68" fmla="*/ 10 w 189"/>
                  <a:gd name="T69" fmla="*/ 31 h 172"/>
                  <a:gd name="T70" fmla="*/ 5 w 189"/>
                  <a:gd name="T71" fmla="*/ 38 h 172"/>
                  <a:gd name="T72" fmla="*/ 3 w 189"/>
                  <a:gd name="T73" fmla="*/ 44 h 172"/>
                  <a:gd name="T74" fmla="*/ 1 w 189"/>
                  <a:gd name="T75" fmla="*/ 50 h 172"/>
                  <a:gd name="T76" fmla="*/ 0 w 189"/>
                  <a:gd name="T77" fmla="*/ 14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2">
                    <a:moveTo>
                      <a:pt x="0" y="141"/>
                    </a:moveTo>
                    <a:lnTo>
                      <a:pt x="1" y="153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48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7" y="172"/>
                    </a:lnTo>
                    <a:lnTo>
                      <a:pt x="139" y="172"/>
                    </a:lnTo>
                    <a:lnTo>
                      <a:pt x="156" y="172"/>
                    </a:lnTo>
                    <a:lnTo>
                      <a:pt x="168" y="172"/>
                    </a:lnTo>
                    <a:lnTo>
                      <a:pt x="179" y="169"/>
                    </a:lnTo>
                    <a:lnTo>
                      <a:pt x="185" y="164"/>
                    </a:lnTo>
                    <a:lnTo>
                      <a:pt x="187" y="156"/>
                    </a:lnTo>
                    <a:lnTo>
                      <a:pt x="187" y="144"/>
                    </a:lnTo>
                    <a:lnTo>
                      <a:pt x="189" y="50"/>
                    </a:lnTo>
                    <a:lnTo>
                      <a:pt x="189" y="38"/>
                    </a:lnTo>
                    <a:lnTo>
                      <a:pt x="186" y="28"/>
                    </a:lnTo>
                    <a:lnTo>
                      <a:pt x="180" y="21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3" y="13"/>
                    </a:lnTo>
                    <a:lnTo>
                      <a:pt x="125" y="10"/>
                    </a:lnTo>
                    <a:lnTo>
                      <a:pt x="105" y="6"/>
                    </a:lnTo>
                    <a:lnTo>
                      <a:pt x="86" y="2"/>
                    </a:lnTo>
                    <a:lnTo>
                      <a:pt x="68" y="1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9"/>
                    </a:lnTo>
                    <a:lnTo>
                      <a:pt x="30" y="15"/>
                    </a:lnTo>
                    <a:lnTo>
                      <a:pt x="23" y="19"/>
                    </a:lnTo>
                    <a:lnTo>
                      <a:pt x="16" y="25"/>
                    </a:lnTo>
                    <a:lnTo>
                      <a:pt x="10" y="31"/>
                    </a:lnTo>
                    <a:lnTo>
                      <a:pt x="5" y="38"/>
                    </a:lnTo>
                    <a:lnTo>
                      <a:pt x="3" y="44"/>
                    </a:lnTo>
                    <a:lnTo>
                      <a:pt x="1" y="5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599"/>
              <p:cNvSpPr>
                <a:spLocks/>
              </p:cNvSpPr>
              <p:nvPr/>
            </p:nvSpPr>
            <p:spPr bwMode="auto">
              <a:xfrm>
                <a:off x="2903" y="2592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2 h 37"/>
                  <a:gd name="T6" fmla="*/ 15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600"/>
              <p:cNvSpPr>
                <a:spLocks/>
              </p:cNvSpPr>
              <p:nvPr/>
            </p:nvSpPr>
            <p:spPr bwMode="auto">
              <a:xfrm>
                <a:off x="2912" y="2600"/>
                <a:ext cx="49" cy="4"/>
              </a:xfrm>
              <a:custGeom>
                <a:avLst/>
                <a:gdLst>
                  <a:gd name="T0" fmla="*/ 146 w 146"/>
                  <a:gd name="T1" fmla="*/ 0 h 12"/>
                  <a:gd name="T2" fmla="*/ 146 w 146"/>
                  <a:gd name="T3" fmla="*/ 0 h 12"/>
                  <a:gd name="T4" fmla="*/ 134 w 146"/>
                  <a:gd name="T5" fmla="*/ 0 h 12"/>
                  <a:gd name="T6" fmla="*/ 117 w 146"/>
                  <a:gd name="T7" fmla="*/ 0 h 12"/>
                  <a:gd name="T8" fmla="*/ 95 w 146"/>
                  <a:gd name="T9" fmla="*/ 0 h 12"/>
                  <a:gd name="T10" fmla="*/ 71 w 146"/>
                  <a:gd name="T11" fmla="*/ 0 h 12"/>
                  <a:gd name="T12" fmla="*/ 48 w 146"/>
                  <a:gd name="T13" fmla="*/ 0 h 12"/>
                  <a:gd name="T14" fmla="*/ 26 w 146"/>
                  <a:gd name="T15" fmla="*/ 0 h 12"/>
                  <a:gd name="T16" fmla="*/ 11 w 146"/>
                  <a:gd name="T17" fmla="*/ 0 h 12"/>
                  <a:gd name="T18" fmla="*/ 0 w 146"/>
                  <a:gd name="T19" fmla="*/ 0 h 12"/>
                  <a:gd name="T20" fmla="*/ 0 w 146"/>
                  <a:gd name="T21" fmla="*/ 12 h 12"/>
                  <a:gd name="T22" fmla="*/ 11 w 146"/>
                  <a:gd name="T23" fmla="*/ 12 h 12"/>
                  <a:gd name="T24" fmla="*/ 26 w 146"/>
                  <a:gd name="T25" fmla="*/ 12 h 12"/>
                  <a:gd name="T26" fmla="*/ 48 w 146"/>
                  <a:gd name="T27" fmla="*/ 12 h 12"/>
                  <a:gd name="T28" fmla="*/ 71 w 146"/>
                  <a:gd name="T29" fmla="*/ 12 h 12"/>
                  <a:gd name="T30" fmla="*/ 95 w 146"/>
                  <a:gd name="T31" fmla="*/ 12 h 12"/>
                  <a:gd name="T32" fmla="*/ 117 w 146"/>
                  <a:gd name="T33" fmla="*/ 12 h 12"/>
                  <a:gd name="T34" fmla="*/ 134 w 146"/>
                  <a:gd name="T35" fmla="*/ 12 h 12"/>
                  <a:gd name="T36" fmla="*/ 146 w 146"/>
                  <a:gd name="T37" fmla="*/ 12 h 12"/>
                  <a:gd name="T38" fmla="*/ 146 w 146"/>
                  <a:gd name="T39" fmla="*/ 12 h 12"/>
                  <a:gd name="T40" fmla="*/ 146 w 14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2">
                    <a:moveTo>
                      <a:pt x="146" y="0"/>
                    </a:moveTo>
                    <a:lnTo>
                      <a:pt x="146" y="0"/>
                    </a:lnTo>
                    <a:lnTo>
                      <a:pt x="134" y="0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7" y="12"/>
                    </a:lnTo>
                    <a:lnTo>
                      <a:pt x="13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601"/>
              <p:cNvSpPr>
                <a:spLocks/>
              </p:cNvSpPr>
              <p:nvPr/>
            </p:nvSpPr>
            <p:spPr bwMode="auto">
              <a:xfrm>
                <a:off x="2961" y="259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19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602"/>
              <p:cNvSpPr>
                <a:spLocks/>
              </p:cNvSpPr>
              <p:nvPr/>
            </p:nvSpPr>
            <p:spPr bwMode="auto">
              <a:xfrm>
                <a:off x="2965" y="2562"/>
                <a:ext cx="5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603"/>
              <p:cNvSpPr>
                <a:spLocks/>
              </p:cNvSpPr>
              <p:nvPr/>
            </p:nvSpPr>
            <p:spPr bwMode="auto">
              <a:xfrm>
                <a:off x="2961" y="2549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3 h 38"/>
                  <a:gd name="T6" fmla="*/ 13 w 27"/>
                  <a:gd name="T7" fmla="*/ 18 h 38"/>
                  <a:gd name="T8" fmla="*/ 15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4 h 38"/>
                  <a:gd name="T16" fmla="*/ 23 w 27"/>
                  <a:gd name="T17" fmla="*/ 13 h 38"/>
                  <a:gd name="T18" fmla="*/ 15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5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4"/>
                    </a:lnTo>
                    <a:lnTo>
                      <a:pt x="23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604"/>
              <p:cNvSpPr>
                <a:spLocks/>
              </p:cNvSpPr>
              <p:nvPr/>
            </p:nvSpPr>
            <p:spPr bwMode="auto">
              <a:xfrm>
                <a:off x="2919" y="2543"/>
                <a:ext cx="42" cy="10"/>
              </a:xfrm>
              <a:custGeom>
                <a:avLst/>
                <a:gdLst>
                  <a:gd name="T0" fmla="*/ 8 w 126"/>
                  <a:gd name="T1" fmla="*/ 13 h 30"/>
                  <a:gd name="T2" fmla="*/ 8 w 126"/>
                  <a:gd name="T3" fmla="*/ 13 h 30"/>
                  <a:gd name="T4" fmla="*/ 13 w 126"/>
                  <a:gd name="T5" fmla="*/ 12 h 30"/>
                  <a:gd name="T6" fmla="*/ 26 w 126"/>
                  <a:gd name="T7" fmla="*/ 13 h 30"/>
                  <a:gd name="T8" fmla="*/ 43 w 126"/>
                  <a:gd name="T9" fmla="*/ 15 h 30"/>
                  <a:gd name="T10" fmla="*/ 62 w 126"/>
                  <a:gd name="T11" fmla="*/ 18 h 30"/>
                  <a:gd name="T12" fmla="*/ 81 w 126"/>
                  <a:gd name="T13" fmla="*/ 22 h 30"/>
                  <a:gd name="T14" fmla="*/ 99 w 126"/>
                  <a:gd name="T15" fmla="*/ 25 h 30"/>
                  <a:gd name="T16" fmla="*/ 114 w 126"/>
                  <a:gd name="T17" fmla="*/ 29 h 30"/>
                  <a:gd name="T18" fmla="*/ 126 w 126"/>
                  <a:gd name="T19" fmla="*/ 30 h 30"/>
                  <a:gd name="T20" fmla="*/ 126 w 126"/>
                  <a:gd name="T21" fmla="*/ 18 h 30"/>
                  <a:gd name="T22" fmla="*/ 116 w 126"/>
                  <a:gd name="T23" fmla="*/ 17 h 30"/>
                  <a:gd name="T24" fmla="*/ 102 w 126"/>
                  <a:gd name="T25" fmla="*/ 13 h 30"/>
                  <a:gd name="T26" fmla="*/ 84 w 126"/>
                  <a:gd name="T27" fmla="*/ 10 h 30"/>
                  <a:gd name="T28" fmla="*/ 64 w 126"/>
                  <a:gd name="T29" fmla="*/ 6 h 30"/>
                  <a:gd name="T30" fmla="*/ 45 w 126"/>
                  <a:gd name="T31" fmla="*/ 2 h 30"/>
                  <a:gd name="T32" fmla="*/ 26 w 126"/>
                  <a:gd name="T33" fmla="*/ 1 h 30"/>
                  <a:gd name="T34" fmla="*/ 13 w 126"/>
                  <a:gd name="T35" fmla="*/ 0 h 30"/>
                  <a:gd name="T36" fmla="*/ 0 w 126"/>
                  <a:gd name="T37" fmla="*/ 4 h 30"/>
                  <a:gd name="T38" fmla="*/ 0 w 126"/>
                  <a:gd name="T39" fmla="*/ 4 h 30"/>
                  <a:gd name="T40" fmla="*/ 8 w 126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8" y="13"/>
                    </a:moveTo>
                    <a:lnTo>
                      <a:pt x="8" y="13"/>
                    </a:lnTo>
                    <a:lnTo>
                      <a:pt x="13" y="12"/>
                    </a:lnTo>
                    <a:lnTo>
                      <a:pt x="26" y="13"/>
                    </a:lnTo>
                    <a:lnTo>
                      <a:pt x="43" y="15"/>
                    </a:lnTo>
                    <a:lnTo>
                      <a:pt x="62" y="18"/>
                    </a:lnTo>
                    <a:lnTo>
                      <a:pt x="81" y="22"/>
                    </a:lnTo>
                    <a:lnTo>
                      <a:pt x="99" y="25"/>
                    </a:lnTo>
                    <a:lnTo>
                      <a:pt x="114" y="29"/>
                    </a:lnTo>
                    <a:lnTo>
                      <a:pt x="126" y="30"/>
                    </a:lnTo>
                    <a:lnTo>
                      <a:pt x="126" y="18"/>
                    </a:lnTo>
                    <a:lnTo>
                      <a:pt x="116" y="17"/>
                    </a:lnTo>
                    <a:lnTo>
                      <a:pt x="102" y="13"/>
                    </a:lnTo>
                    <a:lnTo>
                      <a:pt x="84" y="10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605"/>
              <p:cNvSpPr>
                <a:spLocks/>
              </p:cNvSpPr>
              <p:nvPr/>
            </p:nvSpPr>
            <p:spPr bwMode="auto">
              <a:xfrm>
                <a:off x="2903" y="2544"/>
                <a:ext cx="19" cy="18"/>
              </a:xfrm>
              <a:custGeom>
                <a:avLst/>
                <a:gdLst>
                  <a:gd name="T0" fmla="*/ 12 w 55"/>
                  <a:gd name="T1" fmla="*/ 52 h 52"/>
                  <a:gd name="T2" fmla="*/ 12 w 55"/>
                  <a:gd name="T3" fmla="*/ 52 h 52"/>
                  <a:gd name="T4" fmla="*/ 14 w 55"/>
                  <a:gd name="T5" fmla="*/ 47 h 52"/>
                  <a:gd name="T6" fmla="*/ 15 w 55"/>
                  <a:gd name="T7" fmla="*/ 43 h 52"/>
                  <a:gd name="T8" fmla="*/ 20 w 55"/>
                  <a:gd name="T9" fmla="*/ 37 h 52"/>
                  <a:gd name="T10" fmla="*/ 24 w 55"/>
                  <a:gd name="T11" fmla="*/ 32 h 52"/>
                  <a:gd name="T12" fmla="*/ 32 w 55"/>
                  <a:gd name="T13" fmla="*/ 26 h 52"/>
                  <a:gd name="T14" fmla="*/ 39 w 55"/>
                  <a:gd name="T15" fmla="*/ 21 h 52"/>
                  <a:gd name="T16" fmla="*/ 46 w 55"/>
                  <a:gd name="T17" fmla="*/ 15 h 52"/>
                  <a:gd name="T18" fmla="*/ 55 w 55"/>
                  <a:gd name="T19" fmla="*/ 9 h 52"/>
                  <a:gd name="T20" fmla="*/ 47 w 55"/>
                  <a:gd name="T21" fmla="*/ 0 h 52"/>
                  <a:gd name="T22" fmla="*/ 39 w 55"/>
                  <a:gd name="T23" fmla="*/ 6 h 52"/>
                  <a:gd name="T24" fmla="*/ 32 w 55"/>
                  <a:gd name="T25" fmla="*/ 12 h 52"/>
                  <a:gd name="T26" fmla="*/ 24 w 55"/>
                  <a:gd name="T27" fmla="*/ 17 h 52"/>
                  <a:gd name="T28" fmla="*/ 17 w 55"/>
                  <a:gd name="T29" fmla="*/ 23 h 52"/>
                  <a:gd name="T30" fmla="*/ 10 w 55"/>
                  <a:gd name="T31" fmla="*/ 30 h 52"/>
                  <a:gd name="T32" fmla="*/ 5 w 55"/>
                  <a:gd name="T33" fmla="*/ 36 h 52"/>
                  <a:gd name="T34" fmla="*/ 2 w 55"/>
                  <a:gd name="T35" fmla="*/ 44 h 52"/>
                  <a:gd name="T36" fmla="*/ 0 w 55"/>
                  <a:gd name="T37" fmla="*/ 52 h 52"/>
                  <a:gd name="T38" fmla="*/ 0 w 55"/>
                  <a:gd name="T39" fmla="*/ 52 h 52"/>
                  <a:gd name="T40" fmla="*/ 12 w 55"/>
                  <a:gd name="T41" fmla="*/ 52 h 52"/>
                  <a:gd name="T42" fmla="*/ 12 w 55"/>
                  <a:gd name="T43" fmla="*/ 52 h 52"/>
                  <a:gd name="T44" fmla="*/ 12 w 55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3"/>
                    </a:lnTo>
                    <a:lnTo>
                      <a:pt x="20" y="37"/>
                    </a:lnTo>
                    <a:lnTo>
                      <a:pt x="24" y="32"/>
                    </a:lnTo>
                    <a:lnTo>
                      <a:pt x="32" y="26"/>
                    </a:lnTo>
                    <a:lnTo>
                      <a:pt x="39" y="21"/>
                    </a:lnTo>
                    <a:lnTo>
                      <a:pt x="46" y="15"/>
                    </a:lnTo>
                    <a:lnTo>
                      <a:pt x="55" y="9"/>
                    </a:lnTo>
                    <a:lnTo>
                      <a:pt x="47" y="0"/>
                    </a:lnTo>
                    <a:lnTo>
                      <a:pt x="39" y="6"/>
                    </a:lnTo>
                    <a:lnTo>
                      <a:pt x="32" y="12"/>
                    </a:lnTo>
                    <a:lnTo>
                      <a:pt x="24" y="17"/>
                    </a:lnTo>
                    <a:lnTo>
                      <a:pt x="17" y="23"/>
                    </a:lnTo>
                    <a:lnTo>
                      <a:pt x="10" y="30"/>
                    </a:lnTo>
                    <a:lnTo>
                      <a:pt x="5" y="36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606"/>
              <p:cNvSpPr>
                <a:spLocks/>
              </p:cNvSpPr>
              <p:nvPr/>
            </p:nvSpPr>
            <p:spPr bwMode="auto">
              <a:xfrm>
                <a:off x="2903" y="2562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607"/>
              <p:cNvSpPr>
                <a:spLocks/>
              </p:cNvSpPr>
              <p:nvPr/>
            </p:nvSpPr>
            <p:spPr bwMode="auto">
              <a:xfrm>
                <a:off x="2917" y="2545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608"/>
              <p:cNvSpPr>
                <a:spLocks/>
              </p:cNvSpPr>
              <p:nvPr/>
            </p:nvSpPr>
            <p:spPr bwMode="auto">
              <a:xfrm>
                <a:off x="2917" y="2545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609"/>
              <p:cNvSpPr>
                <a:spLocks/>
              </p:cNvSpPr>
              <p:nvPr/>
            </p:nvSpPr>
            <p:spPr bwMode="auto">
              <a:xfrm>
                <a:off x="2974" y="2546"/>
                <a:ext cx="63" cy="58"/>
              </a:xfrm>
              <a:custGeom>
                <a:avLst/>
                <a:gdLst>
                  <a:gd name="T0" fmla="*/ 0 w 188"/>
                  <a:gd name="T1" fmla="*/ 143 h 174"/>
                  <a:gd name="T2" fmla="*/ 1 w 188"/>
                  <a:gd name="T3" fmla="*/ 155 h 174"/>
                  <a:gd name="T4" fmla="*/ 3 w 188"/>
                  <a:gd name="T5" fmla="*/ 166 h 174"/>
                  <a:gd name="T6" fmla="*/ 11 w 188"/>
                  <a:gd name="T7" fmla="*/ 172 h 174"/>
                  <a:gd name="T8" fmla="*/ 21 w 188"/>
                  <a:gd name="T9" fmla="*/ 174 h 174"/>
                  <a:gd name="T10" fmla="*/ 32 w 188"/>
                  <a:gd name="T11" fmla="*/ 174 h 174"/>
                  <a:gd name="T12" fmla="*/ 48 w 188"/>
                  <a:gd name="T13" fmla="*/ 174 h 174"/>
                  <a:gd name="T14" fmla="*/ 70 w 188"/>
                  <a:gd name="T15" fmla="*/ 174 h 174"/>
                  <a:gd name="T16" fmla="*/ 94 w 188"/>
                  <a:gd name="T17" fmla="*/ 173 h 174"/>
                  <a:gd name="T18" fmla="*/ 117 w 188"/>
                  <a:gd name="T19" fmla="*/ 173 h 174"/>
                  <a:gd name="T20" fmla="*/ 139 w 188"/>
                  <a:gd name="T21" fmla="*/ 173 h 174"/>
                  <a:gd name="T22" fmla="*/ 157 w 188"/>
                  <a:gd name="T23" fmla="*/ 173 h 174"/>
                  <a:gd name="T24" fmla="*/ 169 w 188"/>
                  <a:gd name="T25" fmla="*/ 173 h 174"/>
                  <a:gd name="T26" fmla="*/ 180 w 188"/>
                  <a:gd name="T27" fmla="*/ 172 h 174"/>
                  <a:gd name="T28" fmla="*/ 186 w 188"/>
                  <a:gd name="T29" fmla="*/ 166 h 174"/>
                  <a:gd name="T30" fmla="*/ 187 w 188"/>
                  <a:gd name="T31" fmla="*/ 157 h 174"/>
                  <a:gd name="T32" fmla="*/ 187 w 188"/>
                  <a:gd name="T33" fmla="*/ 147 h 174"/>
                  <a:gd name="T34" fmla="*/ 188 w 188"/>
                  <a:gd name="T35" fmla="*/ 51 h 174"/>
                  <a:gd name="T36" fmla="*/ 188 w 188"/>
                  <a:gd name="T37" fmla="*/ 39 h 174"/>
                  <a:gd name="T38" fmla="*/ 187 w 188"/>
                  <a:gd name="T39" fmla="*/ 29 h 174"/>
                  <a:gd name="T40" fmla="*/ 181 w 188"/>
                  <a:gd name="T41" fmla="*/ 23 h 174"/>
                  <a:gd name="T42" fmla="*/ 168 w 188"/>
                  <a:gd name="T43" fmla="*/ 20 h 174"/>
                  <a:gd name="T44" fmla="*/ 158 w 188"/>
                  <a:gd name="T45" fmla="*/ 19 h 174"/>
                  <a:gd name="T46" fmla="*/ 143 w 188"/>
                  <a:gd name="T47" fmla="*/ 15 h 174"/>
                  <a:gd name="T48" fmla="*/ 126 w 188"/>
                  <a:gd name="T49" fmla="*/ 11 h 174"/>
                  <a:gd name="T50" fmla="*/ 108 w 188"/>
                  <a:gd name="T51" fmla="*/ 7 h 174"/>
                  <a:gd name="T52" fmla="*/ 90 w 188"/>
                  <a:gd name="T53" fmla="*/ 3 h 174"/>
                  <a:gd name="T54" fmla="*/ 75 w 188"/>
                  <a:gd name="T55" fmla="*/ 0 h 174"/>
                  <a:gd name="T56" fmla="*/ 61 w 188"/>
                  <a:gd name="T57" fmla="*/ 0 h 174"/>
                  <a:gd name="T58" fmla="*/ 53 w 188"/>
                  <a:gd name="T59" fmla="*/ 2 h 174"/>
                  <a:gd name="T60" fmla="*/ 42 w 188"/>
                  <a:gd name="T61" fmla="*/ 8 h 174"/>
                  <a:gd name="T62" fmla="*/ 32 w 188"/>
                  <a:gd name="T63" fmla="*/ 14 h 174"/>
                  <a:gd name="T64" fmla="*/ 23 w 188"/>
                  <a:gd name="T65" fmla="*/ 20 h 174"/>
                  <a:gd name="T66" fmla="*/ 15 w 188"/>
                  <a:gd name="T67" fmla="*/ 26 h 174"/>
                  <a:gd name="T68" fmla="*/ 9 w 188"/>
                  <a:gd name="T69" fmla="*/ 32 h 174"/>
                  <a:gd name="T70" fmla="*/ 5 w 188"/>
                  <a:gd name="T71" fmla="*/ 39 h 174"/>
                  <a:gd name="T72" fmla="*/ 2 w 188"/>
                  <a:gd name="T73" fmla="*/ 45 h 174"/>
                  <a:gd name="T74" fmla="*/ 1 w 188"/>
                  <a:gd name="T75" fmla="*/ 52 h 174"/>
                  <a:gd name="T76" fmla="*/ 0 w 188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3" y="166"/>
                    </a:lnTo>
                    <a:lnTo>
                      <a:pt x="11" y="172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8" y="174"/>
                    </a:lnTo>
                    <a:lnTo>
                      <a:pt x="70" y="174"/>
                    </a:lnTo>
                    <a:lnTo>
                      <a:pt x="94" y="173"/>
                    </a:lnTo>
                    <a:lnTo>
                      <a:pt x="117" y="173"/>
                    </a:lnTo>
                    <a:lnTo>
                      <a:pt x="139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7" y="157"/>
                    </a:lnTo>
                    <a:lnTo>
                      <a:pt x="187" y="147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8" y="20"/>
                    </a:lnTo>
                    <a:lnTo>
                      <a:pt x="158" y="19"/>
                    </a:lnTo>
                    <a:lnTo>
                      <a:pt x="143" y="15"/>
                    </a:lnTo>
                    <a:lnTo>
                      <a:pt x="126" y="11"/>
                    </a:lnTo>
                    <a:lnTo>
                      <a:pt x="108" y="7"/>
                    </a:lnTo>
                    <a:lnTo>
                      <a:pt x="90" y="3"/>
                    </a:lnTo>
                    <a:lnTo>
                      <a:pt x="75" y="0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2" y="8"/>
                    </a:lnTo>
                    <a:lnTo>
                      <a:pt x="32" y="14"/>
                    </a:lnTo>
                    <a:lnTo>
                      <a:pt x="23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2" y="45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610"/>
              <p:cNvSpPr>
                <a:spLocks/>
              </p:cNvSpPr>
              <p:nvPr/>
            </p:nvSpPr>
            <p:spPr bwMode="auto">
              <a:xfrm>
                <a:off x="2972" y="2593"/>
                <a:ext cx="9" cy="13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3 h 37"/>
                  <a:gd name="T6" fmla="*/ 14 w 27"/>
                  <a:gd name="T7" fmla="*/ 21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4 w 27"/>
                  <a:gd name="T17" fmla="*/ 25 h 37"/>
                  <a:gd name="T18" fmla="*/ 14 w 27"/>
                  <a:gd name="T19" fmla="*/ 35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3"/>
                    </a:lnTo>
                    <a:lnTo>
                      <a:pt x="14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5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611"/>
              <p:cNvSpPr>
                <a:spLocks/>
              </p:cNvSpPr>
              <p:nvPr/>
            </p:nvSpPr>
            <p:spPr bwMode="auto">
              <a:xfrm>
                <a:off x="2981" y="2601"/>
                <a:ext cx="49" cy="5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8 w 148"/>
                  <a:gd name="T7" fmla="*/ 0 h 13"/>
                  <a:gd name="T8" fmla="*/ 96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7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7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6 w 148"/>
                  <a:gd name="T31" fmla="*/ 12 h 13"/>
                  <a:gd name="T32" fmla="*/ 118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612"/>
            <p:cNvGrpSpPr>
              <a:grpSpLocks/>
            </p:cNvGrpSpPr>
            <p:nvPr/>
          </p:nvGrpSpPr>
          <p:grpSpPr bwMode="auto">
            <a:xfrm>
              <a:off x="2017" y="2544"/>
              <a:ext cx="1022" cy="286"/>
              <a:chOff x="2017" y="2544"/>
              <a:chExt cx="1022" cy="286"/>
            </a:xfrm>
          </p:grpSpPr>
          <p:sp>
            <p:nvSpPr>
              <p:cNvPr id="751" name="Freeform 613"/>
              <p:cNvSpPr>
                <a:spLocks/>
              </p:cNvSpPr>
              <p:nvPr/>
            </p:nvSpPr>
            <p:spPr bwMode="auto">
              <a:xfrm>
                <a:off x="3030" y="2595"/>
                <a:ext cx="8" cy="10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0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0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614"/>
              <p:cNvSpPr>
                <a:spLocks/>
              </p:cNvSpPr>
              <p:nvPr/>
            </p:nvSpPr>
            <p:spPr bwMode="auto">
              <a:xfrm>
                <a:off x="3034" y="2563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615"/>
              <p:cNvSpPr>
                <a:spLocks/>
              </p:cNvSpPr>
              <p:nvPr/>
            </p:nvSpPr>
            <p:spPr bwMode="auto">
              <a:xfrm>
                <a:off x="3030" y="2550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616"/>
              <p:cNvSpPr>
                <a:spLocks/>
              </p:cNvSpPr>
              <p:nvPr/>
            </p:nvSpPr>
            <p:spPr bwMode="auto">
              <a:xfrm>
                <a:off x="2991" y="2544"/>
                <a:ext cx="39" cy="10"/>
              </a:xfrm>
              <a:custGeom>
                <a:avLst/>
                <a:gdLst>
                  <a:gd name="T0" fmla="*/ 5 w 118"/>
                  <a:gd name="T1" fmla="*/ 13 h 32"/>
                  <a:gd name="T2" fmla="*/ 5 w 118"/>
                  <a:gd name="T3" fmla="*/ 13 h 32"/>
                  <a:gd name="T4" fmla="*/ 11 w 118"/>
                  <a:gd name="T5" fmla="*/ 13 h 32"/>
                  <a:gd name="T6" fmla="*/ 25 w 118"/>
                  <a:gd name="T7" fmla="*/ 13 h 32"/>
                  <a:gd name="T8" fmla="*/ 39 w 118"/>
                  <a:gd name="T9" fmla="*/ 15 h 32"/>
                  <a:gd name="T10" fmla="*/ 57 w 118"/>
                  <a:gd name="T11" fmla="*/ 19 h 32"/>
                  <a:gd name="T12" fmla="*/ 75 w 118"/>
                  <a:gd name="T13" fmla="*/ 23 h 32"/>
                  <a:gd name="T14" fmla="*/ 92 w 118"/>
                  <a:gd name="T15" fmla="*/ 27 h 32"/>
                  <a:gd name="T16" fmla="*/ 107 w 118"/>
                  <a:gd name="T17" fmla="*/ 31 h 32"/>
                  <a:gd name="T18" fmla="*/ 118 w 118"/>
                  <a:gd name="T19" fmla="*/ 32 h 32"/>
                  <a:gd name="T20" fmla="*/ 118 w 118"/>
                  <a:gd name="T21" fmla="*/ 20 h 32"/>
                  <a:gd name="T22" fmla="*/ 109 w 118"/>
                  <a:gd name="T23" fmla="*/ 19 h 32"/>
                  <a:gd name="T24" fmla="*/ 95 w 118"/>
                  <a:gd name="T25" fmla="*/ 15 h 32"/>
                  <a:gd name="T26" fmla="*/ 78 w 118"/>
                  <a:gd name="T27" fmla="*/ 11 h 32"/>
                  <a:gd name="T28" fmla="*/ 60 w 118"/>
                  <a:gd name="T29" fmla="*/ 6 h 32"/>
                  <a:gd name="T30" fmla="*/ 41 w 118"/>
                  <a:gd name="T31" fmla="*/ 3 h 32"/>
                  <a:gd name="T32" fmla="*/ 25 w 118"/>
                  <a:gd name="T33" fmla="*/ 0 h 32"/>
                  <a:gd name="T34" fmla="*/ 11 w 118"/>
                  <a:gd name="T35" fmla="*/ 0 h 32"/>
                  <a:gd name="T36" fmla="*/ 0 w 118"/>
                  <a:gd name="T37" fmla="*/ 3 h 32"/>
                  <a:gd name="T38" fmla="*/ 0 w 118"/>
                  <a:gd name="T39" fmla="*/ 3 h 32"/>
                  <a:gd name="T40" fmla="*/ 5 w 11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2">
                    <a:moveTo>
                      <a:pt x="5" y="13"/>
                    </a:moveTo>
                    <a:lnTo>
                      <a:pt x="5" y="13"/>
                    </a:lnTo>
                    <a:lnTo>
                      <a:pt x="11" y="13"/>
                    </a:lnTo>
                    <a:lnTo>
                      <a:pt x="25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5" y="23"/>
                    </a:lnTo>
                    <a:lnTo>
                      <a:pt x="92" y="27"/>
                    </a:lnTo>
                    <a:lnTo>
                      <a:pt x="107" y="31"/>
                    </a:lnTo>
                    <a:lnTo>
                      <a:pt x="118" y="32"/>
                    </a:lnTo>
                    <a:lnTo>
                      <a:pt x="118" y="20"/>
                    </a:lnTo>
                    <a:lnTo>
                      <a:pt x="109" y="19"/>
                    </a:lnTo>
                    <a:lnTo>
                      <a:pt x="95" y="15"/>
                    </a:lnTo>
                    <a:lnTo>
                      <a:pt x="78" y="11"/>
                    </a:lnTo>
                    <a:lnTo>
                      <a:pt x="60" y="6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617"/>
              <p:cNvSpPr>
                <a:spLocks/>
              </p:cNvSpPr>
              <p:nvPr/>
            </p:nvSpPr>
            <p:spPr bwMode="auto">
              <a:xfrm>
                <a:off x="2972" y="2545"/>
                <a:ext cx="20" cy="18"/>
              </a:xfrm>
              <a:custGeom>
                <a:avLst/>
                <a:gdLst>
                  <a:gd name="T0" fmla="*/ 12 w 60"/>
                  <a:gd name="T1" fmla="*/ 55 h 55"/>
                  <a:gd name="T2" fmla="*/ 12 w 60"/>
                  <a:gd name="T3" fmla="*/ 55 h 55"/>
                  <a:gd name="T4" fmla="*/ 13 w 60"/>
                  <a:gd name="T5" fmla="*/ 49 h 55"/>
                  <a:gd name="T6" fmla="*/ 14 w 60"/>
                  <a:gd name="T7" fmla="*/ 45 h 55"/>
                  <a:gd name="T8" fmla="*/ 19 w 60"/>
                  <a:gd name="T9" fmla="*/ 39 h 55"/>
                  <a:gd name="T10" fmla="*/ 24 w 60"/>
                  <a:gd name="T11" fmla="*/ 34 h 55"/>
                  <a:gd name="T12" fmla="*/ 31 w 60"/>
                  <a:gd name="T13" fmla="*/ 28 h 55"/>
                  <a:gd name="T14" fmla="*/ 41 w 60"/>
                  <a:gd name="T15" fmla="*/ 22 h 55"/>
                  <a:gd name="T16" fmla="*/ 51 w 60"/>
                  <a:gd name="T17" fmla="*/ 16 h 55"/>
                  <a:gd name="T18" fmla="*/ 60 w 60"/>
                  <a:gd name="T19" fmla="*/ 10 h 55"/>
                  <a:gd name="T20" fmla="*/ 55 w 60"/>
                  <a:gd name="T21" fmla="*/ 0 h 55"/>
                  <a:gd name="T22" fmla="*/ 43 w 60"/>
                  <a:gd name="T23" fmla="*/ 6 h 55"/>
                  <a:gd name="T24" fmla="*/ 34 w 60"/>
                  <a:gd name="T25" fmla="*/ 12 h 55"/>
                  <a:gd name="T26" fmla="*/ 24 w 60"/>
                  <a:gd name="T27" fmla="*/ 18 h 55"/>
                  <a:gd name="T28" fmla="*/ 17 w 60"/>
                  <a:gd name="T29" fmla="*/ 24 h 55"/>
                  <a:gd name="T30" fmla="*/ 10 w 60"/>
                  <a:gd name="T31" fmla="*/ 31 h 55"/>
                  <a:gd name="T32" fmla="*/ 5 w 60"/>
                  <a:gd name="T33" fmla="*/ 40 h 55"/>
                  <a:gd name="T34" fmla="*/ 1 w 60"/>
                  <a:gd name="T35" fmla="*/ 47 h 55"/>
                  <a:gd name="T36" fmla="*/ 0 w 60"/>
                  <a:gd name="T37" fmla="*/ 55 h 55"/>
                  <a:gd name="T38" fmla="*/ 0 w 60"/>
                  <a:gd name="T39" fmla="*/ 55 h 55"/>
                  <a:gd name="T40" fmla="*/ 12 w 60"/>
                  <a:gd name="T41" fmla="*/ 55 h 55"/>
                  <a:gd name="T42" fmla="*/ 12 w 60"/>
                  <a:gd name="T43" fmla="*/ 55 h 55"/>
                  <a:gd name="T44" fmla="*/ 12 w 60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49"/>
                    </a:lnTo>
                    <a:lnTo>
                      <a:pt x="14" y="45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1" y="28"/>
                    </a:lnTo>
                    <a:lnTo>
                      <a:pt x="41" y="22"/>
                    </a:lnTo>
                    <a:lnTo>
                      <a:pt x="51" y="16"/>
                    </a:lnTo>
                    <a:lnTo>
                      <a:pt x="60" y="10"/>
                    </a:lnTo>
                    <a:lnTo>
                      <a:pt x="55" y="0"/>
                    </a:lnTo>
                    <a:lnTo>
                      <a:pt x="43" y="6"/>
                    </a:lnTo>
                    <a:lnTo>
                      <a:pt x="34" y="12"/>
                    </a:lnTo>
                    <a:lnTo>
                      <a:pt x="24" y="18"/>
                    </a:lnTo>
                    <a:lnTo>
                      <a:pt x="17" y="24"/>
                    </a:lnTo>
                    <a:lnTo>
                      <a:pt x="10" y="31"/>
                    </a:lnTo>
                    <a:lnTo>
                      <a:pt x="5" y="40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618"/>
              <p:cNvSpPr>
                <a:spLocks/>
              </p:cNvSpPr>
              <p:nvPr/>
            </p:nvSpPr>
            <p:spPr bwMode="auto">
              <a:xfrm>
                <a:off x="2972" y="256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619"/>
              <p:cNvSpPr>
                <a:spLocks/>
              </p:cNvSpPr>
              <p:nvPr/>
            </p:nvSpPr>
            <p:spPr bwMode="auto">
              <a:xfrm>
                <a:off x="2986" y="2546"/>
                <a:ext cx="49" cy="45"/>
              </a:xfrm>
              <a:custGeom>
                <a:avLst/>
                <a:gdLst>
                  <a:gd name="T0" fmla="*/ 0 w 148"/>
                  <a:gd name="T1" fmla="*/ 108 h 135"/>
                  <a:gd name="T2" fmla="*/ 1 w 148"/>
                  <a:gd name="T3" fmla="*/ 119 h 135"/>
                  <a:gd name="T4" fmla="*/ 3 w 148"/>
                  <a:gd name="T5" fmla="*/ 127 h 135"/>
                  <a:gd name="T6" fmla="*/ 9 w 148"/>
                  <a:gd name="T7" fmla="*/ 133 h 135"/>
                  <a:gd name="T8" fmla="*/ 19 w 148"/>
                  <a:gd name="T9" fmla="*/ 135 h 135"/>
                  <a:gd name="T10" fmla="*/ 27 w 148"/>
                  <a:gd name="T11" fmla="*/ 135 h 135"/>
                  <a:gd name="T12" fmla="*/ 40 w 148"/>
                  <a:gd name="T13" fmla="*/ 135 h 135"/>
                  <a:gd name="T14" fmla="*/ 56 w 148"/>
                  <a:gd name="T15" fmla="*/ 135 h 135"/>
                  <a:gd name="T16" fmla="*/ 73 w 148"/>
                  <a:gd name="T17" fmla="*/ 135 h 135"/>
                  <a:gd name="T18" fmla="*/ 91 w 148"/>
                  <a:gd name="T19" fmla="*/ 135 h 135"/>
                  <a:gd name="T20" fmla="*/ 108 w 148"/>
                  <a:gd name="T21" fmla="*/ 135 h 135"/>
                  <a:gd name="T22" fmla="*/ 122 w 148"/>
                  <a:gd name="T23" fmla="*/ 135 h 135"/>
                  <a:gd name="T24" fmla="*/ 131 w 148"/>
                  <a:gd name="T25" fmla="*/ 135 h 135"/>
                  <a:gd name="T26" fmla="*/ 141 w 148"/>
                  <a:gd name="T27" fmla="*/ 133 h 135"/>
                  <a:gd name="T28" fmla="*/ 146 w 148"/>
                  <a:gd name="T29" fmla="*/ 128 h 135"/>
                  <a:gd name="T30" fmla="*/ 147 w 148"/>
                  <a:gd name="T31" fmla="*/ 121 h 135"/>
                  <a:gd name="T32" fmla="*/ 147 w 148"/>
                  <a:gd name="T33" fmla="*/ 112 h 135"/>
                  <a:gd name="T34" fmla="*/ 148 w 148"/>
                  <a:gd name="T35" fmla="*/ 28 h 135"/>
                  <a:gd name="T36" fmla="*/ 148 w 148"/>
                  <a:gd name="T37" fmla="*/ 17 h 135"/>
                  <a:gd name="T38" fmla="*/ 147 w 148"/>
                  <a:gd name="T39" fmla="*/ 9 h 135"/>
                  <a:gd name="T40" fmla="*/ 141 w 148"/>
                  <a:gd name="T41" fmla="*/ 4 h 135"/>
                  <a:gd name="T42" fmla="*/ 130 w 148"/>
                  <a:gd name="T43" fmla="*/ 2 h 135"/>
                  <a:gd name="T44" fmla="*/ 120 w 148"/>
                  <a:gd name="T45" fmla="*/ 2 h 135"/>
                  <a:gd name="T46" fmla="*/ 107 w 148"/>
                  <a:gd name="T47" fmla="*/ 0 h 135"/>
                  <a:gd name="T48" fmla="*/ 90 w 148"/>
                  <a:gd name="T49" fmla="*/ 0 h 135"/>
                  <a:gd name="T50" fmla="*/ 72 w 148"/>
                  <a:gd name="T51" fmla="*/ 0 h 135"/>
                  <a:gd name="T52" fmla="*/ 55 w 148"/>
                  <a:gd name="T53" fmla="*/ 0 h 135"/>
                  <a:gd name="T54" fmla="*/ 38 w 148"/>
                  <a:gd name="T55" fmla="*/ 0 h 135"/>
                  <a:gd name="T56" fmla="*/ 26 w 148"/>
                  <a:gd name="T57" fmla="*/ 2 h 135"/>
                  <a:gd name="T58" fmla="*/ 18 w 148"/>
                  <a:gd name="T59" fmla="*/ 2 h 135"/>
                  <a:gd name="T60" fmla="*/ 9 w 148"/>
                  <a:gd name="T61" fmla="*/ 4 h 135"/>
                  <a:gd name="T62" fmla="*/ 3 w 148"/>
                  <a:gd name="T63" fmla="*/ 9 h 135"/>
                  <a:gd name="T64" fmla="*/ 1 w 148"/>
                  <a:gd name="T65" fmla="*/ 17 h 135"/>
                  <a:gd name="T66" fmla="*/ 1 w 148"/>
                  <a:gd name="T67" fmla="*/ 28 h 135"/>
                  <a:gd name="T68" fmla="*/ 0 w 148"/>
                  <a:gd name="T6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5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27" y="135"/>
                    </a:lnTo>
                    <a:lnTo>
                      <a:pt x="40" y="135"/>
                    </a:lnTo>
                    <a:lnTo>
                      <a:pt x="56" y="135"/>
                    </a:lnTo>
                    <a:lnTo>
                      <a:pt x="73" y="135"/>
                    </a:lnTo>
                    <a:lnTo>
                      <a:pt x="91" y="135"/>
                    </a:lnTo>
                    <a:lnTo>
                      <a:pt x="108" y="135"/>
                    </a:lnTo>
                    <a:lnTo>
                      <a:pt x="122" y="135"/>
                    </a:lnTo>
                    <a:lnTo>
                      <a:pt x="131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2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620"/>
              <p:cNvSpPr>
                <a:spLocks/>
              </p:cNvSpPr>
              <p:nvPr/>
            </p:nvSpPr>
            <p:spPr bwMode="auto">
              <a:xfrm>
                <a:off x="2986" y="2546"/>
                <a:ext cx="49" cy="45"/>
              </a:xfrm>
              <a:custGeom>
                <a:avLst/>
                <a:gdLst>
                  <a:gd name="T0" fmla="*/ 0 w 148"/>
                  <a:gd name="T1" fmla="*/ 108 h 135"/>
                  <a:gd name="T2" fmla="*/ 0 w 148"/>
                  <a:gd name="T3" fmla="*/ 108 h 135"/>
                  <a:gd name="T4" fmla="*/ 1 w 148"/>
                  <a:gd name="T5" fmla="*/ 119 h 135"/>
                  <a:gd name="T6" fmla="*/ 3 w 148"/>
                  <a:gd name="T7" fmla="*/ 127 h 135"/>
                  <a:gd name="T8" fmla="*/ 9 w 148"/>
                  <a:gd name="T9" fmla="*/ 133 h 135"/>
                  <a:gd name="T10" fmla="*/ 19 w 148"/>
                  <a:gd name="T11" fmla="*/ 135 h 135"/>
                  <a:gd name="T12" fmla="*/ 19 w 148"/>
                  <a:gd name="T13" fmla="*/ 135 h 135"/>
                  <a:gd name="T14" fmla="*/ 27 w 148"/>
                  <a:gd name="T15" fmla="*/ 135 h 135"/>
                  <a:gd name="T16" fmla="*/ 40 w 148"/>
                  <a:gd name="T17" fmla="*/ 135 h 135"/>
                  <a:gd name="T18" fmla="*/ 56 w 148"/>
                  <a:gd name="T19" fmla="*/ 135 h 135"/>
                  <a:gd name="T20" fmla="*/ 73 w 148"/>
                  <a:gd name="T21" fmla="*/ 135 h 135"/>
                  <a:gd name="T22" fmla="*/ 91 w 148"/>
                  <a:gd name="T23" fmla="*/ 135 h 135"/>
                  <a:gd name="T24" fmla="*/ 108 w 148"/>
                  <a:gd name="T25" fmla="*/ 135 h 135"/>
                  <a:gd name="T26" fmla="*/ 122 w 148"/>
                  <a:gd name="T27" fmla="*/ 135 h 135"/>
                  <a:gd name="T28" fmla="*/ 131 w 148"/>
                  <a:gd name="T29" fmla="*/ 135 h 135"/>
                  <a:gd name="T30" fmla="*/ 131 w 148"/>
                  <a:gd name="T31" fmla="*/ 135 h 135"/>
                  <a:gd name="T32" fmla="*/ 141 w 148"/>
                  <a:gd name="T33" fmla="*/ 133 h 135"/>
                  <a:gd name="T34" fmla="*/ 146 w 148"/>
                  <a:gd name="T35" fmla="*/ 128 h 135"/>
                  <a:gd name="T36" fmla="*/ 147 w 148"/>
                  <a:gd name="T37" fmla="*/ 121 h 135"/>
                  <a:gd name="T38" fmla="*/ 147 w 148"/>
                  <a:gd name="T39" fmla="*/ 112 h 135"/>
                  <a:gd name="T40" fmla="*/ 148 w 148"/>
                  <a:gd name="T41" fmla="*/ 28 h 135"/>
                  <a:gd name="T42" fmla="*/ 148 w 148"/>
                  <a:gd name="T43" fmla="*/ 28 h 135"/>
                  <a:gd name="T44" fmla="*/ 148 w 148"/>
                  <a:gd name="T45" fmla="*/ 17 h 135"/>
                  <a:gd name="T46" fmla="*/ 147 w 148"/>
                  <a:gd name="T47" fmla="*/ 9 h 135"/>
                  <a:gd name="T48" fmla="*/ 141 w 148"/>
                  <a:gd name="T49" fmla="*/ 4 h 135"/>
                  <a:gd name="T50" fmla="*/ 130 w 148"/>
                  <a:gd name="T51" fmla="*/ 2 h 135"/>
                  <a:gd name="T52" fmla="*/ 130 w 148"/>
                  <a:gd name="T53" fmla="*/ 2 h 135"/>
                  <a:gd name="T54" fmla="*/ 120 w 148"/>
                  <a:gd name="T55" fmla="*/ 2 h 135"/>
                  <a:gd name="T56" fmla="*/ 107 w 148"/>
                  <a:gd name="T57" fmla="*/ 0 h 135"/>
                  <a:gd name="T58" fmla="*/ 90 w 148"/>
                  <a:gd name="T59" fmla="*/ 0 h 135"/>
                  <a:gd name="T60" fmla="*/ 72 w 148"/>
                  <a:gd name="T61" fmla="*/ 0 h 135"/>
                  <a:gd name="T62" fmla="*/ 55 w 148"/>
                  <a:gd name="T63" fmla="*/ 0 h 135"/>
                  <a:gd name="T64" fmla="*/ 38 w 148"/>
                  <a:gd name="T65" fmla="*/ 0 h 135"/>
                  <a:gd name="T66" fmla="*/ 26 w 148"/>
                  <a:gd name="T67" fmla="*/ 2 h 135"/>
                  <a:gd name="T68" fmla="*/ 18 w 148"/>
                  <a:gd name="T69" fmla="*/ 2 h 135"/>
                  <a:gd name="T70" fmla="*/ 18 w 148"/>
                  <a:gd name="T71" fmla="*/ 2 h 135"/>
                  <a:gd name="T72" fmla="*/ 9 w 148"/>
                  <a:gd name="T73" fmla="*/ 4 h 135"/>
                  <a:gd name="T74" fmla="*/ 3 w 148"/>
                  <a:gd name="T75" fmla="*/ 9 h 135"/>
                  <a:gd name="T76" fmla="*/ 1 w 148"/>
                  <a:gd name="T77" fmla="*/ 17 h 135"/>
                  <a:gd name="T78" fmla="*/ 1 w 148"/>
                  <a:gd name="T79" fmla="*/ 28 h 135"/>
                  <a:gd name="T80" fmla="*/ 0 w 148"/>
                  <a:gd name="T8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7" y="135"/>
                    </a:lnTo>
                    <a:lnTo>
                      <a:pt x="40" y="135"/>
                    </a:lnTo>
                    <a:lnTo>
                      <a:pt x="56" y="135"/>
                    </a:lnTo>
                    <a:lnTo>
                      <a:pt x="73" y="135"/>
                    </a:lnTo>
                    <a:lnTo>
                      <a:pt x="91" y="135"/>
                    </a:lnTo>
                    <a:lnTo>
                      <a:pt x="108" y="135"/>
                    </a:lnTo>
                    <a:lnTo>
                      <a:pt x="122" y="135"/>
                    </a:lnTo>
                    <a:lnTo>
                      <a:pt x="131" y="135"/>
                    </a:lnTo>
                    <a:lnTo>
                      <a:pt x="131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2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621"/>
              <p:cNvSpPr>
                <a:spLocks/>
              </p:cNvSpPr>
              <p:nvPr/>
            </p:nvSpPr>
            <p:spPr bwMode="auto">
              <a:xfrm>
                <a:off x="2021" y="2702"/>
                <a:ext cx="92" cy="57"/>
              </a:xfrm>
              <a:custGeom>
                <a:avLst/>
                <a:gdLst>
                  <a:gd name="T0" fmla="*/ 0 w 276"/>
                  <a:gd name="T1" fmla="*/ 141 h 172"/>
                  <a:gd name="T2" fmla="*/ 1 w 276"/>
                  <a:gd name="T3" fmla="*/ 153 h 172"/>
                  <a:gd name="T4" fmla="*/ 5 w 276"/>
                  <a:gd name="T5" fmla="*/ 163 h 172"/>
                  <a:gd name="T6" fmla="*/ 11 w 276"/>
                  <a:gd name="T7" fmla="*/ 170 h 172"/>
                  <a:gd name="T8" fmla="*/ 22 w 276"/>
                  <a:gd name="T9" fmla="*/ 172 h 172"/>
                  <a:gd name="T10" fmla="*/ 27 w 276"/>
                  <a:gd name="T11" fmla="*/ 172 h 172"/>
                  <a:gd name="T12" fmla="*/ 36 w 276"/>
                  <a:gd name="T13" fmla="*/ 172 h 172"/>
                  <a:gd name="T14" fmla="*/ 49 w 276"/>
                  <a:gd name="T15" fmla="*/ 172 h 172"/>
                  <a:gd name="T16" fmla="*/ 63 w 276"/>
                  <a:gd name="T17" fmla="*/ 172 h 172"/>
                  <a:gd name="T18" fmla="*/ 80 w 276"/>
                  <a:gd name="T19" fmla="*/ 172 h 172"/>
                  <a:gd name="T20" fmla="*/ 98 w 276"/>
                  <a:gd name="T21" fmla="*/ 172 h 172"/>
                  <a:gd name="T22" fmla="*/ 117 w 276"/>
                  <a:gd name="T23" fmla="*/ 172 h 172"/>
                  <a:gd name="T24" fmla="*/ 138 w 276"/>
                  <a:gd name="T25" fmla="*/ 172 h 172"/>
                  <a:gd name="T26" fmla="*/ 157 w 276"/>
                  <a:gd name="T27" fmla="*/ 172 h 172"/>
                  <a:gd name="T28" fmla="*/ 177 w 276"/>
                  <a:gd name="T29" fmla="*/ 172 h 172"/>
                  <a:gd name="T30" fmla="*/ 196 w 276"/>
                  <a:gd name="T31" fmla="*/ 172 h 172"/>
                  <a:gd name="T32" fmla="*/ 213 w 276"/>
                  <a:gd name="T33" fmla="*/ 172 h 172"/>
                  <a:gd name="T34" fmla="*/ 228 w 276"/>
                  <a:gd name="T35" fmla="*/ 172 h 172"/>
                  <a:gd name="T36" fmla="*/ 241 w 276"/>
                  <a:gd name="T37" fmla="*/ 172 h 172"/>
                  <a:gd name="T38" fmla="*/ 250 w 276"/>
                  <a:gd name="T39" fmla="*/ 172 h 172"/>
                  <a:gd name="T40" fmla="*/ 256 w 276"/>
                  <a:gd name="T41" fmla="*/ 172 h 172"/>
                  <a:gd name="T42" fmla="*/ 267 w 276"/>
                  <a:gd name="T43" fmla="*/ 169 h 172"/>
                  <a:gd name="T44" fmla="*/ 273 w 276"/>
                  <a:gd name="T45" fmla="*/ 163 h 172"/>
                  <a:gd name="T46" fmla="*/ 274 w 276"/>
                  <a:gd name="T47" fmla="*/ 155 h 172"/>
                  <a:gd name="T48" fmla="*/ 274 w 276"/>
                  <a:gd name="T49" fmla="*/ 144 h 172"/>
                  <a:gd name="T50" fmla="*/ 276 w 276"/>
                  <a:gd name="T51" fmla="*/ 48 h 172"/>
                  <a:gd name="T52" fmla="*/ 274 w 276"/>
                  <a:gd name="T53" fmla="*/ 42 h 172"/>
                  <a:gd name="T54" fmla="*/ 273 w 276"/>
                  <a:gd name="T55" fmla="*/ 36 h 172"/>
                  <a:gd name="T56" fmla="*/ 270 w 276"/>
                  <a:gd name="T57" fmla="*/ 30 h 172"/>
                  <a:gd name="T58" fmla="*/ 266 w 276"/>
                  <a:gd name="T59" fmla="*/ 25 h 172"/>
                  <a:gd name="T60" fmla="*/ 261 w 276"/>
                  <a:gd name="T61" fmla="*/ 19 h 172"/>
                  <a:gd name="T62" fmla="*/ 254 w 276"/>
                  <a:gd name="T63" fmla="*/ 13 h 172"/>
                  <a:gd name="T64" fmla="*/ 247 w 276"/>
                  <a:gd name="T65" fmla="*/ 9 h 172"/>
                  <a:gd name="T66" fmla="*/ 238 w 276"/>
                  <a:gd name="T67" fmla="*/ 2 h 172"/>
                  <a:gd name="T68" fmla="*/ 233 w 276"/>
                  <a:gd name="T69" fmla="*/ 1 h 172"/>
                  <a:gd name="T70" fmla="*/ 225 w 276"/>
                  <a:gd name="T71" fmla="*/ 0 h 172"/>
                  <a:gd name="T72" fmla="*/ 213 w 276"/>
                  <a:gd name="T73" fmla="*/ 0 h 172"/>
                  <a:gd name="T74" fmla="*/ 199 w 276"/>
                  <a:gd name="T75" fmla="*/ 0 h 172"/>
                  <a:gd name="T76" fmla="*/ 184 w 276"/>
                  <a:gd name="T77" fmla="*/ 1 h 172"/>
                  <a:gd name="T78" fmla="*/ 167 w 276"/>
                  <a:gd name="T79" fmla="*/ 2 h 172"/>
                  <a:gd name="T80" fmla="*/ 148 w 276"/>
                  <a:gd name="T81" fmla="*/ 5 h 172"/>
                  <a:gd name="T82" fmla="*/ 129 w 276"/>
                  <a:gd name="T83" fmla="*/ 6 h 172"/>
                  <a:gd name="T84" fmla="*/ 111 w 276"/>
                  <a:gd name="T85" fmla="*/ 9 h 172"/>
                  <a:gd name="T86" fmla="*/ 92 w 276"/>
                  <a:gd name="T87" fmla="*/ 11 h 172"/>
                  <a:gd name="T88" fmla="*/ 75 w 276"/>
                  <a:gd name="T89" fmla="*/ 12 h 172"/>
                  <a:gd name="T90" fmla="*/ 59 w 276"/>
                  <a:gd name="T91" fmla="*/ 15 h 172"/>
                  <a:gd name="T92" fmla="*/ 46 w 276"/>
                  <a:gd name="T93" fmla="*/ 16 h 172"/>
                  <a:gd name="T94" fmla="*/ 34 w 276"/>
                  <a:gd name="T95" fmla="*/ 17 h 172"/>
                  <a:gd name="T96" fmla="*/ 26 w 276"/>
                  <a:gd name="T97" fmla="*/ 18 h 172"/>
                  <a:gd name="T98" fmla="*/ 21 w 276"/>
                  <a:gd name="T99" fmla="*/ 18 h 172"/>
                  <a:gd name="T100" fmla="*/ 10 w 276"/>
                  <a:gd name="T101" fmla="*/ 22 h 172"/>
                  <a:gd name="T102" fmla="*/ 4 w 276"/>
                  <a:gd name="T103" fmla="*/ 28 h 172"/>
                  <a:gd name="T104" fmla="*/ 1 w 276"/>
                  <a:gd name="T105" fmla="*/ 37 h 172"/>
                  <a:gd name="T106" fmla="*/ 1 w 276"/>
                  <a:gd name="T107" fmla="*/ 50 h 172"/>
                  <a:gd name="T108" fmla="*/ 0 w 276"/>
                  <a:gd name="T109" fmla="*/ 14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6" h="172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27" y="172"/>
                    </a:lnTo>
                    <a:lnTo>
                      <a:pt x="36" y="172"/>
                    </a:lnTo>
                    <a:lnTo>
                      <a:pt x="49" y="172"/>
                    </a:lnTo>
                    <a:lnTo>
                      <a:pt x="63" y="172"/>
                    </a:lnTo>
                    <a:lnTo>
                      <a:pt x="80" y="172"/>
                    </a:lnTo>
                    <a:lnTo>
                      <a:pt x="98" y="172"/>
                    </a:lnTo>
                    <a:lnTo>
                      <a:pt x="117" y="172"/>
                    </a:lnTo>
                    <a:lnTo>
                      <a:pt x="138" y="172"/>
                    </a:lnTo>
                    <a:lnTo>
                      <a:pt x="157" y="172"/>
                    </a:lnTo>
                    <a:lnTo>
                      <a:pt x="177" y="172"/>
                    </a:lnTo>
                    <a:lnTo>
                      <a:pt x="196" y="172"/>
                    </a:lnTo>
                    <a:lnTo>
                      <a:pt x="213" y="172"/>
                    </a:lnTo>
                    <a:lnTo>
                      <a:pt x="228" y="172"/>
                    </a:lnTo>
                    <a:lnTo>
                      <a:pt x="241" y="172"/>
                    </a:lnTo>
                    <a:lnTo>
                      <a:pt x="250" y="172"/>
                    </a:lnTo>
                    <a:lnTo>
                      <a:pt x="256" y="172"/>
                    </a:lnTo>
                    <a:lnTo>
                      <a:pt x="267" y="169"/>
                    </a:lnTo>
                    <a:lnTo>
                      <a:pt x="273" y="163"/>
                    </a:lnTo>
                    <a:lnTo>
                      <a:pt x="274" y="155"/>
                    </a:lnTo>
                    <a:lnTo>
                      <a:pt x="274" y="144"/>
                    </a:lnTo>
                    <a:lnTo>
                      <a:pt x="276" y="48"/>
                    </a:lnTo>
                    <a:lnTo>
                      <a:pt x="274" y="42"/>
                    </a:lnTo>
                    <a:lnTo>
                      <a:pt x="273" y="36"/>
                    </a:lnTo>
                    <a:lnTo>
                      <a:pt x="270" y="30"/>
                    </a:lnTo>
                    <a:lnTo>
                      <a:pt x="266" y="25"/>
                    </a:lnTo>
                    <a:lnTo>
                      <a:pt x="261" y="19"/>
                    </a:lnTo>
                    <a:lnTo>
                      <a:pt x="254" y="13"/>
                    </a:lnTo>
                    <a:lnTo>
                      <a:pt x="247" y="9"/>
                    </a:lnTo>
                    <a:lnTo>
                      <a:pt x="238" y="2"/>
                    </a:lnTo>
                    <a:lnTo>
                      <a:pt x="233" y="1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199" y="0"/>
                    </a:lnTo>
                    <a:lnTo>
                      <a:pt x="184" y="1"/>
                    </a:lnTo>
                    <a:lnTo>
                      <a:pt x="167" y="2"/>
                    </a:lnTo>
                    <a:lnTo>
                      <a:pt x="148" y="5"/>
                    </a:lnTo>
                    <a:lnTo>
                      <a:pt x="129" y="6"/>
                    </a:lnTo>
                    <a:lnTo>
                      <a:pt x="111" y="9"/>
                    </a:lnTo>
                    <a:lnTo>
                      <a:pt x="92" y="11"/>
                    </a:lnTo>
                    <a:lnTo>
                      <a:pt x="75" y="12"/>
                    </a:lnTo>
                    <a:lnTo>
                      <a:pt x="59" y="15"/>
                    </a:lnTo>
                    <a:lnTo>
                      <a:pt x="46" y="16"/>
                    </a:lnTo>
                    <a:lnTo>
                      <a:pt x="34" y="17"/>
                    </a:lnTo>
                    <a:lnTo>
                      <a:pt x="26" y="18"/>
                    </a:lnTo>
                    <a:lnTo>
                      <a:pt x="21" y="18"/>
                    </a:lnTo>
                    <a:lnTo>
                      <a:pt x="10" y="22"/>
                    </a:lnTo>
                    <a:lnTo>
                      <a:pt x="4" y="28"/>
                    </a:lnTo>
                    <a:lnTo>
                      <a:pt x="1" y="37"/>
                    </a:lnTo>
                    <a:lnTo>
                      <a:pt x="1" y="5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622"/>
              <p:cNvSpPr>
                <a:spLocks/>
              </p:cNvSpPr>
              <p:nvPr/>
            </p:nvSpPr>
            <p:spPr bwMode="auto">
              <a:xfrm>
                <a:off x="2019" y="2749"/>
                <a:ext cx="9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4 h 37"/>
                  <a:gd name="T6" fmla="*/ 16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4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4"/>
                    </a:lnTo>
                    <a:lnTo>
                      <a:pt x="16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4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623"/>
              <p:cNvSpPr>
                <a:spLocks/>
              </p:cNvSpPr>
              <p:nvPr/>
            </p:nvSpPr>
            <p:spPr bwMode="auto">
              <a:xfrm>
                <a:off x="2028" y="2757"/>
                <a:ext cx="78" cy="4"/>
              </a:xfrm>
              <a:custGeom>
                <a:avLst/>
                <a:gdLst>
                  <a:gd name="T0" fmla="*/ 234 w 234"/>
                  <a:gd name="T1" fmla="*/ 0 h 13"/>
                  <a:gd name="T2" fmla="*/ 234 w 234"/>
                  <a:gd name="T3" fmla="*/ 0 h 13"/>
                  <a:gd name="T4" fmla="*/ 228 w 234"/>
                  <a:gd name="T5" fmla="*/ 0 h 13"/>
                  <a:gd name="T6" fmla="*/ 219 w 234"/>
                  <a:gd name="T7" fmla="*/ 0 h 13"/>
                  <a:gd name="T8" fmla="*/ 206 w 234"/>
                  <a:gd name="T9" fmla="*/ 0 h 13"/>
                  <a:gd name="T10" fmla="*/ 191 w 234"/>
                  <a:gd name="T11" fmla="*/ 0 h 13"/>
                  <a:gd name="T12" fmla="*/ 174 w 234"/>
                  <a:gd name="T13" fmla="*/ 0 h 13"/>
                  <a:gd name="T14" fmla="*/ 155 w 234"/>
                  <a:gd name="T15" fmla="*/ 0 h 13"/>
                  <a:gd name="T16" fmla="*/ 135 w 234"/>
                  <a:gd name="T17" fmla="*/ 0 h 13"/>
                  <a:gd name="T18" fmla="*/ 116 w 234"/>
                  <a:gd name="T19" fmla="*/ 0 h 13"/>
                  <a:gd name="T20" fmla="*/ 95 w 234"/>
                  <a:gd name="T21" fmla="*/ 0 h 13"/>
                  <a:gd name="T22" fmla="*/ 76 w 234"/>
                  <a:gd name="T23" fmla="*/ 0 h 13"/>
                  <a:gd name="T24" fmla="*/ 58 w 234"/>
                  <a:gd name="T25" fmla="*/ 0 h 13"/>
                  <a:gd name="T26" fmla="*/ 41 w 234"/>
                  <a:gd name="T27" fmla="*/ 0 h 13"/>
                  <a:gd name="T28" fmla="*/ 27 w 234"/>
                  <a:gd name="T29" fmla="*/ 0 h 13"/>
                  <a:gd name="T30" fmla="*/ 14 w 234"/>
                  <a:gd name="T31" fmla="*/ 0 h 13"/>
                  <a:gd name="T32" fmla="*/ 5 w 234"/>
                  <a:gd name="T33" fmla="*/ 0 h 13"/>
                  <a:gd name="T34" fmla="*/ 0 w 234"/>
                  <a:gd name="T35" fmla="*/ 0 h 13"/>
                  <a:gd name="T36" fmla="*/ 0 w 234"/>
                  <a:gd name="T37" fmla="*/ 13 h 13"/>
                  <a:gd name="T38" fmla="*/ 5 w 234"/>
                  <a:gd name="T39" fmla="*/ 13 h 13"/>
                  <a:gd name="T40" fmla="*/ 14 w 234"/>
                  <a:gd name="T41" fmla="*/ 13 h 13"/>
                  <a:gd name="T42" fmla="*/ 27 w 234"/>
                  <a:gd name="T43" fmla="*/ 13 h 13"/>
                  <a:gd name="T44" fmla="*/ 41 w 234"/>
                  <a:gd name="T45" fmla="*/ 13 h 13"/>
                  <a:gd name="T46" fmla="*/ 58 w 234"/>
                  <a:gd name="T47" fmla="*/ 13 h 13"/>
                  <a:gd name="T48" fmla="*/ 76 w 234"/>
                  <a:gd name="T49" fmla="*/ 13 h 13"/>
                  <a:gd name="T50" fmla="*/ 95 w 234"/>
                  <a:gd name="T51" fmla="*/ 13 h 13"/>
                  <a:gd name="T52" fmla="*/ 116 w 234"/>
                  <a:gd name="T53" fmla="*/ 13 h 13"/>
                  <a:gd name="T54" fmla="*/ 135 w 234"/>
                  <a:gd name="T55" fmla="*/ 13 h 13"/>
                  <a:gd name="T56" fmla="*/ 155 w 234"/>
                  <a:gd name="T57" fmla="*/ 13 h 13"/>
                  <a:gd name="T58" fmla="*/ 174 w 234"/>
                  <a:gd name="T59" fmla="*/ 13 h 13"/>
                  <a:gd name="T60" fmla="*/ 191 w 234"/>
                  <a:gd name="T61" fmla="*/ 13 h 13"/>
                  <a:gd name="T62" fmla="*/ 206 w 234"/>
                  <a:gd name="T63" fmla="*/ 13 h 13"/>
                  <a:gd name="T64" fmla="*/ 219 w 234"/>
                  <a:gd name="T65" fmla="*/ 13 h 13"/>
                  <a:gd name="T66" fmla="*/ 228 w 234"/>
                  <a:gd name="T67" fmla="*/ 13 h 13"/>
                  <a:gd name="T68" fmla="*/ 234 w 234"/>
                  <a:gd name="T69" fmla="*/ 13 h 13"/>
                  <a:gd name="T70" fmla="*/ 234 w 234"/>
                  <a:gd name="T71" fmla="*/ 13 h 13"/>
                  <a:gd name="T72" fmla="*/ 234 w 234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4" h="13">
                    <a:moveTo>
                      <a:pt x="234" y="0"/>
                    </a:moveTo>
                    <a:lnTo>
                      <a:pt x="234" y="0"/>
                    </a:lnTo>
                    <a:lnTo>
                      <a:pt x="228" y="0"/>
                    </a:lnTo>
                    <a:lnTo>
                      <a:pt x="219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74" y="0"/>
                    </a:lnTo>
                    <a:lnTo>
                      <a:pt x="155" y="0"/>
                    </a:lnTo>
                    <a:lnTo>
                      <a:pt x="135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6" y="0"/>
                    </a:lnTo>
                    <a:lnTo>
                      <a:pt x="58" y="0"/>
                    </a:lnTo>
                    <a:lnTo>
                      <a:pt x="41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14" y="13"/>
                    </a:lnTo>
                    <a:lnTo>
                      <a:pt x="27" y="13"/>
                    </a:lnTo>
                    <a:lnTo>
                      <a:pt x="41" y="13"/>
                    </a:lnTo>
                    <a:lnTo>
                      <a:pt x="58" y="13"/>
                    </a:lnTo>
                    <a:lnTo>
                      <a:pt x="76" y="13"/>
                    </a:lnTo>
                    <a:lnTo>
                      <a:pt x="95" y="13"/>
                    </a:lnTo>
                    <a:lnTo>
                      <a:pt x="116" y="13"/>
                    </a:lnTo>
                    <a:lnTo>
                      <a:pt x="135" y="13"/>
                    </a:lnTo>
                    <a:lnTo>
                      <a:pt x="155" y="13"/>
                    </a:lnTo>
                    <a:lnTo>
                      <a:pt x="174" y="13"/>
                    </a:lnTo>
                    <a:lnTo>
                      <a:pt x="191" y="13"/>
                    </a:lnTo>
                    <a:lnTo>
                      <a:pt x="206" y="13"/>
                    </a:lnTo>
                    <a:lnTo>
                      <a:pt x="219" y="13"/>
                    </a:lnTo>
                    <a:lnTo>
                      <a:pt x="228" y="13"/>
                    </a:lnTo>
                    <a:lnTo>
                      <a:pt x="234" y="13"/>
                    </a:lnTo>
                    <a:lnTo>
                      <a:pt x="234" y="1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624"/>
              <p:cNvSpPr>
                <a:spLocks/>
              </p:cNvSpPr>
              <p:nvPr/>
            </p:nvSpPr>
            <p:spPr bwMode="auto">
              <a:xfrm>
                <a:off x="2106" y="2750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9 w 24"/>
                  <a:gd name="T9" fmla="*/ 20 h 34"/>
                  <a:gd name="T10" fmla="*/ 0 w 24"/>
                  <a:gd name="T11" fmla="*/ 21 h 34"/>
                  <a:gd name="T12" fmla="*/ 0 w 24"/>
                  <a:gd name="T13" fmla="*/ 34 h 34"/>
                  <a:gd name="T14" fmla="*/ 14 w 24"/>
                  <a:gd name="T15" fmla="*/ 30 h 34"/>
                  <a:gd name="T16" fmla="*/ 22 w 24"/>
                  <a:gd name="T17" fmla="*/ 21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625"/>
              <p:cNvSpPr>
                <a:spLocks/>
              </p:cNvSpPr>
              <p:nvPr/>
            </p:nvSpPr>
            <p:spPr bwMode="auto">
              <a:xfrm>
                <a:off x="2110" y="2718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626"/>
              <p:cNvSpPr>
                <a:spLocks/>
              </p:cNvSpPr>
              <p:nvPr/>
            </p:nvSpPr>
            <p:spPr bwMode="auto">
              <a:xfrm>
                <a:off x="2099" y="2701"/>
                <a:ext cx="16" cy="17"/>
              </a:xfrm>
              <a:custGeom>
                <a:avLst/>
                <a:gdLst>
                  <a:gd name="T0" fmla="*/ 0 w 48"/>
                  <a:gd name="T1" fmla="*/ 9 h 50"/>
                  <a:gd name="T2" fmla="*/ 0 w 48"/>
                  <a:gd name="T3" fmla="*/ 9 h 50"/>
                  <a:gd name="T4" fmla="*/ 9 w 48"/>
                  <a:gd name="T5" fmla="*/ 15 h 50"/>
                  <a:gd name="T6" fmla="*/ 16 w 48"/>
                  <a:gd name="T7" fmla="*/ 20 h 50"/>
                  <a:gd name="T8" fmla="*/ 22 w 48"/>
                  <a:gd name="T9" fmla="*/ 26 h 50"/>
                  <a:gd name="T10" fmla="*/ 27 w 48"/>
                  <a:gd name="T11" fmla="*/ 31 h 50"/>
                  <a:gd name="T12" fmla="*/ 31 w 48"/>
                  <a:gd name="T13" fmla="*/ 36 h 50"/>
                  <a:gd name="T14" fmla="*/ 33 w 48"/>
                  <a:gd name="T15" fmla="*/ 41 h 50"/>
                  <a:gd name="T16" fmla="*/ 34 w 48"/>
                  <a:gd name="T17" fmla="*/ 46 h 50"/>
                  <a:gd name="T18" fmla="*/ 36 w 48"/>
                  <a:gd name="T19" fmla="*/ 50 h 50"/>
                  <a:gd name="T20" fmla="*/ 48 w 48"/>
                  <a:gd name="T21" fmla="*/ 50 h 50"/>
                  <a:gd name="T22" fmla="*/ 46 w 48"/>
                  <a:gd name="T23" fmla="*/ 43 h 50"/>
                  <a:gd name="T24" fmla="*/ 45 w 48"/>
                  <a:gd name="T25" fmla="*/ 36 h 50"/>
                  <a:gd name="T26" fmla="*/ 40 w 48"/>
                  <a:gd name="T27" fmla="*/ 29 h 50"/>
                  <a:gd name="T28" fmla="*/ 37 w 48"/>
                  <a:gd name="T29" fmla="*/ 24 h 50"/>
                  <a:gd name="T30" fmla="*/ 32 w 48"/>
                  <a:gd name="T31" fmla="*/ 17 h 50"/>
                  <a:gd name="T32" fmla="*/ 23 w 48"/>
                  <a:gd name="T33" fmla="*/ 11 h 50"/>
                  <a:gd name="T34" fmla="*/ 16 w 48"/>
                  <a:gd name="T35" fmla="*/ 6 h 50"/>
                  <a:gd name="T36" fmla="*/ 8 w 48"/>
                  <a:gd name="T37" fmla="*/ 0 h 50"/>
                  <a:gd name="T38" fmla="*/ 8 w 48"/>
                  <a:gd name="T39" fmla="*/ 0 h 50"/>
                  <a:gd name="T40" fmla="*/ 0 w 48"/>
                  <a:gd name="T41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0">
                    <a:moveTo>
                      <a:pt x="0" y="9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6" y="20"/>
                    </a:lnTo>
                    <a:lnTo>
                      <a:pt x="22" y="26"/>
                    </a:lnTo>
                    <a:lnTo>
                      <a:pt x="27" y="31"/>
                    </a:lnTo>
                    <a:lnTo>
                      <a:pt x="31" y="36"/>
                    </a:lnTo>
                    <a:lnTo>
                      <a:pt x="33" y="41"/>
                    </a:lnTo>
                    <a:lnTo>
                      <a:pt x="34" y="46"/>
                    </a:lnTo>
                    <a:lnTo>
                      <a:pt x="36" y="50"/>
                    </a:lnTo>
                    <a:lnTo>
                      <a:pt x="48" y="50"/>
                    </a:lnTo>
                    <a:lnTo>
                      <a:pt x="46" y="43"/>
                    </a:lnTo>
                    <a:lnTo>
                      <a:pt x="45" y="36"/>
                    </a:lnTo>
                    <a:lnTo>
                      <a:pt x="40" y="29"/>
                    </a:lnTo>
                    <a:lnTo>
                      <a:pt x="37" y="24"/>
                    </a:lnTo>
                    <a:lnTo>
                      <a:pt x="32" y="17"/>
                    </a:lnTo>
                    <a:lnTo>
                      <a:pt x="23" y="11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627"/>
              <p:cNvSpPr>
                <a:spLocks/>
              </p:cNvSpPr>
              <p:nvPr/>
            </p:nvSpPr>
            <p:spPr bwMode="auto">
              <a:xfrm>
                <a:off x="2028" y="2700"/>
                <a:ext cx="74" cy="10"/>
              </a:xfrm>
              <a:custGeom>
                <a:avLst/>
                <a:gdLst>
                  <a:gd name="T0" fmla="*/ 0 w 221"/>
                  <a:gd name="T1" fmla="*/ 30 h 30"/>
                  <a:gd name="T2" fmla="*/ 0 w 221"/>
                  <a:gd name="T3" fmla="*/ 30 h 30"/>
                  <a:gd name="T4" fmla="*/ 5 w 221"/>
                  <a:gd name="T5" fmla="*/ 30 h 30"/>
                  <a:gd name="T6" fmla="*/ 14 w 221"/>
                  <a:gd name="T7" fmla="*/ 29 h 30"/>
                  <a:gd name="T8" fmla="*/ 25 w 221"/>
                  <a:gd name="T9" fmla="*/ 28 h 30"/>
                  <a:gd name="T10" fmla="*/ 40 w 221"/>
                  <a:gd name="T11" fmla="*/ 27 h 30"/>
                  <a:gd name="T12" fmla="*/ 55 w 221"/>
                  <a:gd name="T13" fmla="*/ 24 h 30"/>
                  <a:gd name="T14" fmla="*/ 71 w 221"/>
                  <a:gd name="T15" fmla="*/ 23 h 30"/>
                  <a:gd name="T16" fmla="*/ 92 w 221"/>
                  <a:gd name="T17" fmla="*/ 21 h 30"/>
                  <a:gd name="T18" fmla="*/ 108 w 221"/>
                  <a:gd name="T19" fmla="*/ 18 h 30"/>
                  <a:gd name="T20" fmla="*/ 127 w 221"/>
                  <a:gd name="T21" fmla="*/ 17 h 30"/>
                  <a:gd name="T22" fmla="*/ 146 w 221"/>
                  <a:gd name="T23" fmla="*/ 15 h 30"/>
                  <a:gd name="T24" fmla="*/ 163 w 221"/>
                  <a:gd name="T25" fmla="*/ 13 h 30"/>
                  <a:gd name="T26" fmla="*/ 178 w 221"/>
                  <a:gd name="T27" fmla="*/ 12 h 30"/>
                  <a:gd name="T28" fmla="*/ 192 w 221"/>
                  <a:gd name="T29" fmla="*/ 12 h 30"/>
                  <a:gd name="T30" fmla="*/ 204 w 221"/>
                  <a:gd name="T31" fmla="*/ 12 h 30"/>
                  <a:gd name="T32" fmla="*/ 211 w 221"/>
                  <a:gd name="T33" fmla="*/ 13 h 30"/>
                  <a:gd name="T34" fmla="*/ 213 w 221"/>
                  <a:gd name="T35" fmla="*/ 13 h 30"/>
                  <a:gd name="T36" fmla="*/ 221 w 221"/>
                  <a:gd name="T37" fmla="*/ 4 h 30"/>
                  <a:gd name="T38" fmla="*/ 213 w 221"/>
                  <a:gd name="T39" fmla="*/ 1 h 30"/>
                  <a:gd name="T40" fmla="*/ 204 w 221"/>
                  <a:gd name="T41" fmla="*/ 0 h 30"/>
                  <a:gd name="T42" fmla="*/ 192 w 221"/>
                  <a:gd name="T43" fmla="*/ 0 h 30"/>
                  <a:gd name="T44" fmla="*/ 178 w 221"/>
                  <a:gd name="T45" fmla="*/ 0 h 30"/>
                  <a:gd name="T46" fmla="*/ 163 w 221"/>
                  <a:gd name="T47" fmla="*/ 1 h 30"/>
                  <a:gd name="T48" fmla="*/ 146 w 221"/>
                  <a:gd name="T49" fmla="*/ 2 h 30"/>
                  <a:gd name="T50" fmla="*/ 127 w 221"/>
                  <a:gd name="T51" fmla="*/ 5 h 30"/>
                  <a:gd name="T52" fmla="*/ 108 w 221"/>
                  <a:gd name="T53" fmla="*/ 6 h 30"/>
                  <a:gd name="T54" fmla="*/ 89 w 221"/>
                  <a:gd name="T55" fmla="*/ 8 h 30"/>
                  <a:gd name="T56" fmla="*/ 71 w 221"/>
                  <a:gd name="T57" fmla="*/ 11 h 30"/>
                  <a:gd name="T58" fmla="*/ 53 w 221"/>
                  <a:gd name="T59" fmla="*/ 12 h 30"/>
                  <a:gd name="T60" fmla="*/ 37 w 221"/>
                  <a:gd name="T61" fmla="*/ 15 h 30"/>
                  <a:gd name="T62" fmla="*/ 25 w 221"/>
                  <a:gd name="T63" fmla="*/ 16 h 30"/>
                  <a:gd name="T64" fmla="*/ 12 w 221"/>
                  <a:gd name="T65" fmla="*/ 17 h 30"/>
                  <a:gd name="T66" fmla="*/ 5 w 221"/>
                  <a:gd name="T67" fmla="*/ 18 h 30"/>
                  <a:gd name="T68" fmla="*/ 0 w 221"/>
                  <a:gd name="T69" fmla="*/ 18 h 30"/>
                  <a:gd name="T70" fmla="*/ 0 w 221"/>
                  <a:gd name="T71" fmla="*/ 18 h 30"/>
                  <a:gd name="T72" fmla="*/ 0 w 221"/>
                  <a:gd name="T7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1" h="30">
                    <a:moveTo>
                      <a:pt x="0" y="30"/>
                    </a:moveTo>
                    <a:lnTo>
                      <a:pt x="0" y="30"/>
                    </a:lnTo>
                    <a:lnTo>
                      <a:pt x="5" y="30"/>
                    </a:lnTo>
                    <a:lnTo>
                      <a:pt x="14" y="29"/>
                    </a:lnTo>
                    <a:lnTo>
                      <a:pt x="25" y="28"/>
                    </a:lnTo>
                    <a:lnTo>
                      <a:pt x="40" y="27"/>
                    </a:lnTo>
                    <a:lnTo>
                      <a:pt x="55" y="24"/>
                    </a:lnTo>
                    <a:lnTo>
                      <a:pt x="71" y="23"/>
                    </a:lnTo>
                    <a:lnTo>
                      <a:pt x="92" y="21"/>
                    </a:lnTo>
                    <a:lnTo>
                      <a:pt x="108" y="18"/>
                    </a:lnTo>
                    <a:lnTo>
                      <a:pt x="127" y="17"/>
                    </a:lnTo>
                    <a:lnTo>
                      <a:pt x="146" y="15"/>
                    </a:lnTo>
                    <a:lnTo>
                      <a:pt x="163" y="13"/>
                    </a:lnTo>
                    <a:lnTo>
                      <a:pt x="178" y="12"/>
                    </a:lnTo>
                    <a:lnTo>
                      <a:pt x="192" y="12"/>
                    </a:lnTo>
                    <a:lnTo>
                      <a:pt x="204" y="12"/>
                    </a:lnTo>
                    <a:lnTo>
                      <a:pt x="211" y="13"/>
                    </a:lnTo>
                    <a:lnTo>
                      <a:pt x="213" y="13"/>
                    </a:lnTo>
                    <a:lnTo>
                      <a:pt x="221" y="4"/>
                    </a:lnTo>
                    <a:lnTo>
                      <a:pt x="213" y="1"/>
                    </a:lnTo>
                    <a:lnTo>
                      <a:pt x="204" y="0"/>
                    </a:lnTo>
                    <a:lnTo>
                      <a:pt x="192" y="0"/>
                    </a:lnTo>
                    <a:lnTo>
                      <a:pt x="178" y="0"/>
                    </a:lnTo>
                    <a:lnTo>
                      <a:pt x="163" y="1"/>
                    </a:lnTo>
                    <a:lnTo>
                      <a:pt x="146" y="2"/>
                    </a:lnTo>
                    <a:lnTo>
                      <a:pt x="127" y="5"/>
                    </a:lnTo>
                    <a:lnTo>
                      <a:pt x="108" y="6"/>
                    </a:lnTo>
                    <a:lnTo>
                      <a:pt x="89" y="8"/>
                    </a:lnTo>
                    <a:lnTo>
                      <a:pt x="71" y="11"/>
                    </a:lnTo>
                    <a:lnTo>
                      <a:pt x="53" y="12"/>
                    </a:lnTo>
                    <a:lnTo>
                      <a:pt x="37" y="15"/>
                    </a:lnTo>
                    <a:lnTo>
                      <a:pt x="25" y="16"/>
                    </a:lnTo>
                    <a:lnTo>
                      <a:pt x="12" y="17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628"/>
              <p:cNvSpPr>
                <a:spLocks/>
              </p:cNvSpPr>
              <p:nvPr/>
            </p:nvSpPr>
            <p:spPr bwMode="auto">
              <a:xfrm>
                <a:off x="2019" y="270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2 w 26"/>
                  <a:gd name="T5" fmla="*/ 27 h 38"/>
                  <a:gd name="T6" fmla="*/ 14 w 26"/>
                  <a:gd name="T7" fmla="*/ 18 h 38"/>
                  <a:gd name="T8" fmla="*/ 17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5 h 38"/>
                  <a:gd name="T16" fmla="*/ 4 w 26"/>
                  <a:gd name="T17" fmla="*/ 13 h 38"/>
                  <a:gd name="T18" fmla="*/ 0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629"/>
              <p:cNvSpPr>
                <a:spLocks/>
              </p:cNvSpPr>
              <p:nvPr/>
            </p:nvSpPr>
            <p:spPr bwMode="auto">
              <a:xfrm>
                <a:off x="2019" y="271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630"/>
              <p:cNvSpPr>
                <a:spLocks/>
              </p:cNvSpPr>
              <p:nvPr/>
            </p:nvSpPr>
            <p:spPr bwMode="auto">
              <a:xfrm>
                <a:off x="2021" y="2702"/>
                <a:ext cx="82" cy="44"/>
              </a:xfrm>
              <a:custGeom>
                <a:avLst/>
                <a:gdLst>
                  <a:gd name="T0" fmla="*/ 0 w 248"/>
                  <a:gd name="T1" fmla="*/ 107 h 134"/>
                  <a:gd name="T2" fmla="*/ 1 w 248"/>
                  <a:gd name="T3" fmla="*/ 118 h 134"/>
                  <a:gd name="T4" fmla="*/ 5 w 248"/>
                  <a:gd name="T5" fmla="*/ 127 h 134"/>
                  <a:gd name="T6" fmla="*/ 10 w 248"/>
                  <a:gd name="T7" fmla="*/ 133 h 134"/>
                  <a:gd name="T8" fmla="*/ 19 w 248"/>
                  <a:gd name="T9" fmla="*/ 134 h 134"/>
                  <a:gd name="T10" fmla="*/ 24 w 248"/>
                  <a:gd name="T11" fmla="*/ 134 h 134"/>
                  <a:gd name="T12" fmla="*/ 31 w 248"/>
                  <a:gd name="T13" fmla="*/ 134 h 134"/>
                  <a:gd name="T14" fmla="*/ 42 w 248"/>
                  <a:gd name="T15" fmla="*/ 134 h 134"/>
                  <a:gd name="T16" fmla="*/ 56 w 248"/>
                  <a:gd name="T17" fmla="*/ 134 h 134"/>
                  <a:gd name="T18" fmla="*/ 71 w 248"/>
                  <a:gd name="T19" fmla="*/ 134 h 134"/>
                  <a:gd name="T20" fmla="*/ 88 w 248"/>
                  <a:gd name="T21" fmla="*/ 134 h 134"/>
                  <a:gd name="T22" fmla="*/ 105 w 248"/>
                  <a:gd name="T23" fmla="*/ 134 h 134"/>
                  <a:gd name="T24" fmla="*/ 123 w 248"/>
                  <a:gd name="T25" fmla="*/ 134 h 134"/>
                  <a:gd name="T26" fmla="*/ 141 w 248"/>
                  <a:gd name="T27" fmla="*/ 134 h 134"/>
                  <a:gd name="T28" fmla="*/ 159 w 248"/>
                  <a:gd name="T29" fmla="*/ 134 h 134"/>
                  <a:gd name="T30" fmla="*/ 176 w 248"/>
                  <a:gd name="T31" fmla="*/ 134 h 134"/>
                  <a:gd name="T32" fmla="*/ 192 w 248"/>
                  <a:gd name="T33" fmla="*/ 134 h 134"/>
                  <a:gd name="T34" fmla="*/ 205 w 248"/>
                  <a:gd name="T35" fmla="*/ 134 h 134"/>
                  <a:gd name="T36" fmla="*/ 217 w 248"/>
                  <a:gd name="T37" fmla="*/ 134 h 134"/>
                  <a:gd name="T38" fmla="*/ 226 w 248"/>
                  <a:gd name="T39" fmla="*/ 134 h 134"/>
                  <a:gd name="T40" fmla="*/ 231 w 248"/>
                  <a:gd name="T41" fmla="*/ 134 h 134"/>
                  <a:gd name="T42" fmla="*/ 240 w 248"/>
                  <a:gd name="T43" fmla="*/ 131 h 134"/>
                  <a:gd name="T44" fmla="*/ 245 w 248"/>
                  <a:gd name="T45" fmla="*/ 127 h 134"/>
                  <a:gd name="T46" fmla="*/ 246 w 248"/>
                  <a:gd name="T47" fmla="*/ 119 h 134"/>
                  <a:gd name="T48" fmla="*/ 246 w 248"/>
                  <a:gd name="T49" fmla="*/ 110 h 134"/>
                  <a:gd name="T50" fmla="*/ 248 w 248"/>
                  <a:gd name="T51" fmla="*/ 28 h 134"/>
                  <a:gd name="T52" fmla="*/ 248 w 248"/>
                  <a:gd name="T53" fmla="*/ 17 h 134"/>
                  <a:gd name="T54" fmla="*/ 246 w 248"/>
                  <a:gd name="T55" fmla="*/ 8 h 134"/>
                  <a:gd name="T56" fmla="*/ 240 w 248"/>
                  <a:gd name="T57" fmla="*/ 2 h 134"/>
                  <a:gd name="T58" fmla="*/ 229 w 248"/>
                  <a:gd name="T59" fmla="*/ 0 h 134"/>
                  <a:gd name="T60" fmla="*/ 225 w 248"/>
                  <a:gd name="T61" fmla="*/ 0 h 134"/>
                  <a:gd name="T62" fmla="*/ 216 w 248"/>
                  <a:gd name="T63" fmla="*/ 0 h 134"/>
                  <a:gd name="T64" fmla="*/ 204 w 248"/>
                  <a:gd name="T65" fmla="*/ 0 h 134"/>
                  <a:gd name="T66" fmla="*/ 191 w 248"/>
                  <a:gd name="T67" fmla="*/ 0 h 134"/>
                  <a:gd name="T68" fmla="*/ 175 w 248"/>
                  <a:gd name="T69" fmla="*/ 0 h 134"/>
                  <a:gd name="T70" fmla="*/ 158 w 248"/>
                  <a:gd name="T71" fmla="*/ 0 h 134"/>
                  <a:gd name="T72" fmla="*/ 141 w 248"/>
                  <a:gd name="T73" fmla="*/ 0 h 134"/>
                  <a:gd name="T74" fmla="*/ 123 w 248"/>
                  <a:gd name="T75" fmla="*/ 0 h 134"/>
                  <a:gd name="T76" fmla="*/ 105 w 248"/>
                  <a:gd name="T77" fmla="*/ 0 h 134"/>
                  <a:gd name="T78" fmla="*/ 87 w 248"/>
                  <a:gd name="T79" fmla="*/ 0 h 134"/>
                  <a:gd name="T80" fmla="*/ 70 w 248"/>
                  <a:gd name="T81" fmla="*/ 1 h 134"/>
                  <a:gd name="T82" fmla="*/ 56 w 248"/>
                  <a:gd name="T83" fmla="*/ 1 h 134"/>
                  <a:gd name="T84" fmla="*/ 42 w 248"/>
                  <a:gd name="T85" fmla="*/ 1 h 134"/>
                  <a:gd name="T86" fmla="*/ 31 w 248"/>
                  <a:gd name="T87" fmla="*/ 1 h 134"/>
                  <a:gd name="T88" fmla="*/ 23 w 248"/>
                  <a:gd name="T89" fmla="*/ 1 h 134"/>
                  <a:gd name="T90" fmla="*/ 18 w 248"/>
                  <a:gd name="T91" fmla="*/ 1 h 134"/>
                  <a:gd name="T92" fmla="*/ 10 w 248"/>
                  <a:gd name="T93" fmla="*/ 3 h 134"/>
                  <a:gd name="T94" fmla="*/ 5 w 248"/>
                  <a:gd name="T95" fmla="*/ 10 h 134"/>
                  <a:gd name="T96" fmla="*/ 2 w 248"/>
                  <a:gd name="T97" fmla="*/ 18 h 134"/>
                  <a:gd name="T98" fmla="*/ 1 w 248"/>
                  <a:gd name="T99" fmla="*/ 29 h 134"/>
                  <a:gd name="T100" fmla="*/ 0 w 248"/>
                  <a:gd name="T10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1" y="134"/>
                    </a:lnTo>
                    <a:lnTo>
                      <a:pt x="42" y="134"/>
                    </a:lnTo>
                    <a:lnTo>
                      <a:pt x="56" y="134"/>
                    </a:lnTo>
                    <a:lnTo>
                      <a:pt x="71" y="134"/>
                    </a:lnTo>
                    <a:lnTo>
                      <a:pt x="88" y="134"/>
                    </a:lnTo>
                    <a:lnTo>
                      <a:pt x="105" y="134"/>
                    </a:lnTo>
                    <a:lnTo>
                      <a:pt x="123" y="134"/>
                    </a:lnTo>
                    <a:lnTo>
                      <a:pt x="141" y="134"/>
                    </a:lnTo>
                    <a:lnTo>
                      <a:pt x="159" y="134"/>
                    </a:lnTo>
                    <a:lnTo>
                      <a:pt x="176" y="134"/>
                    </a:lnTo>
                    <a:lnTo>
                      <a:pt x="192" y="134"/>
                    </a:lnTo>
                    <a:lnTo>
                      <a:pt x="205" y="134"/>
                    </a:lnTo>
                    <a:lnTo>
                      <a:pt x="217" y="134"/>
                    </a:lnTo>
                    <a:lnTo>
                      <a:pt x="226" y="134"/>
                    </a:lnTo>
                    <a:lnTo>
                      <a:pt x="231" y="134"/>
                    </a:lnTo>
                    <a:lnTo>
                      <a:pt x="240" y="131"/>
                    </a:lnTo>
                    <a:lnTo>
                      <a:pt x="245" y="127"/>
                    </a:lnTo>
                    <a:lnTo>
                      <a:pt x="246" y="119"/>
                    </a:lnTo>
                    <a:lnTo>
                      <a:pt x="246" y="110"/>
                    </a:lnTo>
                    <a:lnTo>
                      <a:pt x="248" y="28"/>
                    </a:lnTo>
                    <a:lnTo>
                      <a:pt x="248" y="17"/>
                    </a:lnTo>
                    <a:lnTo>
                      <a:pt x="246" y="8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6" y="1"/>
                    </a:lnTo>
                    <a:lnTo>
                      <a:pt x="42" y="1"/>
                    </a:lnTo>
                    <a:lnTo>
                      <a:pt x="31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10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631"/>
              <p:cNvSpPr>
                <a:spLocks/>
              </p:cNvSpPr>
              <p:nvPr/>
            </p:nvSpPr>
            <p:spPr bwMode="auto">
              <a:xfrm>
                <a:off x="2021" y="2702"/>
                <a:ext cx="82" cy="44"/>
              </a:xfrm>
              <a:custGeom>
                <a:avLst/>
                <a:gdLst>
                  <a:gd name="T0" fmla="*/ 0 w 248"/>
                  <a:gd name="T1" fmla="*/ 107 h 134"/>
                  <a:gd name="T2" fmla="*/ 0 w 248"/>
                  <a:gd name="T3" fmla="*/ 107 h 134"/>
                  <a:gd name="T4" fmla="*/ 1 w 248"/>
                  <a:gd name="T5" fmla="*/ 118 h 134"/>
                  <a:gd name="T6" fmla="*/ 5 w 248"/>
                  <a:gd name="T7" fmla="*/ 127 h 134"/>
                  <a:gd name="T8" fmla="*/ 10 w 248"/>
                  <a:gd name="T9" fmla="*/ 133 h 134"/>
                  <a:gd name="T10" fmla="*/ 19 w 248"/>
                  <a:gd name="T11" fmla="*/ 134 h 134"/>
                  <a:gd name="T12" fmla="*/ 19 w 248"/>
                  <a:gd name="T13" fmla="*/ 134 h 134"/>
                  <a:gd name="T14" fmla="*/ 24 w 248"/>
                  <a:gd name="T15" fmla="*/ 134 h 134"/>
                  <a:gd name="T16" fmla="*/ 31 w 248"/>
                  <a:gd name="T17" fmla="*/ 134 h 134"/>
                  <a:gd name="T18" fmla="*/ 42 w 248"/>
                  <a:gd name="T19" fmla="*/ 134 h 134"/>
                  <a:gd name="T20" fmla="*/ 56 w 248"/>
                  <a:gd name="T21" fmla="*/ 134 h 134"/>
                  <a:gd name="T22" fmla="*/ 71 w 248"/>
                  <a:gd name="T23" fmla="*/ 134 h 134"/>
                  <a:gd name="T24" fmla="*/ 88 w 248"/>
                  <a:gd name="T25" fmla="*/ 134 h 134"/>
                  <a:gd name="T26" fmla="*/ 105 w 248"/>
                  <a:gd name="T27" fmla="*/ 134 h 134"/>
                  <a:gd name="T28" fmla="*/ 123 w 248"/>
                  <a:gd name="T29" fmla="*/ 134 h 134"/>
                  <a:gd name="T30" fmla="*/ 141 w 248"/>
                  <a:gd name="T31" fmla="*/ 134 h 134"/>
                  <a:gd name="T32" fmla="*/ 159 w 248"/>
                  <a:gd name="T33" fmla="*/ 134 h 134"/>
                  <a:gd name="T34" fmla="*/ 176 w 248"/>
                  <a:gd name="T35" fmla="*/ 134 h 134"/>
                  <a:gd name="T36" fmla="*/ 192 w 248"/>
                  <a:gd name="T37" fmla="*/ 134 h 134"/>
                  <a:gd name="T38" fmla="*/ 205 w 248"/>
                  <a:gd name="T39" fmla="*/ 134 h 134"/>
                  <a:gd name="T40" fmla="*/ 217 w 248"/>
                  <a:gd name="T41" fmla="*/ 134 h 134"/>
                  <a:gd name="T42" fmla="*/ 226 w 248"/>
                  <a:gd name="T43" fmla="*/ 134 h 134"/>
                  <a:gd name="T44" fmla="*/ 231 w 248"/>
                  <a:gd name="T45" fmla="*/ 134 h 134"/>
                  <a:gd name="T46" fmla="*/ 231 w 248"/>
                  <a:gd name="T47" fmla="*/ 134 h 134"/>
                  <a:gd name="T48" fmla="*/ 240 w 248"/>
                  <a:gd name="T49" fmla="*/ 131 h 134"/>
                  <a:gd name="T50" fmla="*/ 245 w 248"/>
                  <a:gd name="T51" fmla="*/ 127 h 134"/>
                  <a:gd name="T52" fmla="*/ 246 w 248"/>
                  <a:gd name="T53" fmla="*/ 119 h 134"/>
                  <a:gd name="T54" fmla="*/ 246 w 248"/>
                  <a:gd name="T55" fmla="*/ 110 h 134"/>
                  <a:gd name="T56" fmla="*/ 248 w 248"/>
                  <a:gd name="T57" fmla="*/ 28 h 134"/>
                  <a:gd name="T58" fmla="*/ 248 w 248"/>
                  <a:gd name="T59" fmla="*/ 28 h 134"/>
                  <a:gd name="T60" fmla="*/ 248 w 248"/>
                  <a:gd name="T61" fmla="*/ 17 h 134"/>
                  <a:gd name="T62" fmla="*/ 246 w 248"/>
                  <a:gd name="T63" fmla="*/ 8 h 134"/>
                  <a:gd name="T64" fmla="*/ 240 w 248"/>
                  <a:gd name="T65" fmla="*/ 2 h 134"/>
                  <a:gd name="T66" fmla="*/ 229 w 248"/>
                  <a:gd name="T67" fmla="*/ 0 h 134"/>
                  <a:gd name="T68" fmla="*/ 229 w 248"/>
                  <a:gd name="T69" fmla="*/ 0 h 134"/>
                  <a:gd name="T70" fmla="*/ 225 w 248"/>
                  <a:gd name="T71" fmla="*/ 0 h 134"/>
                  <a:gd name="T72" fmla="*/ 216 w 248"/>
                  <a:gd name="T73" fmla="*/ 0 h 134"/>
                  <a:gd name="T74" fmla="*/ 204 w 248"/>
                  <a:gd name="T75" fmla="*/ 0 h 134"/>
                  <a:gd name="T76" fmla="*/ 191 w 248"/>
                  <a:gd name="T77" fmla="*/ 0 h 134"/>
                  <a:gd name="T78" fmla="*/ 175 w 248"/>
                  <a:gd name="T79" fmla="*/ 0 h 134"/>
                  <a:gd name="T80" fmla="*/ 158 w 248"/>
                  <a:gd name="T81" fmla="*/ 0 h 134"/>
                  <a:gd name="T82" fmla="*/ 141 w 248"/>
                  <a:gd name="T83" fmla="*/ 0 h 134"/>
                  <a:gd name="T84" fmla="*/ 123 w 248"/>
                  <a:gd name="T85" fmla="*/ 0 h 134"/>
                  <a:gd name="T86" fmla="*/ 105 w 248"/>
                  <a:gd name="T87" fmla="*/ 0 h 134"/>
                  <a:gd name="T88" fmla="*/ 87 w 248"/>
                  <a:gd name="T89" fmla="*/ 0 h 134"/>
                  <a:gd name="T90" fmla="*/ 70 w 248"/>
                  <a:gd name="T91" fmla="*/ 1 h 134"/>
                  <a:gd name="T92" fmla="*/ 56 w 248"/>
                  <a:gd name="T93" fmla="*/ 1 h 134"/>
                  <a:gd name="T94" fmla="*/ 42 w 248"/>
                  <a:gd name="T95" fmla="*/ 1 h 134"/>
                  <a:gd name="T96" fmla="*/ 31 w 248"/>
                  <a:gd name="T97" fmla="*/ 1 h 134"/>
                  <a:gd name="T98" fmla="*/ 23 w 248"/>
                  <a:gd name="T99" fmla="*/ 1 h 134"/>
                  <a:gd name="T100" fmla="*/ 18 w 248"/>
                  <a:gd name="T101" fmla="*/ 1 h 134"/>
                  <a:gd name="T102" fmla="*/ 18 w 248"/>
                  <a:gd name="T103" fmla="*/ 1 h 134"/>
                  <a:gd name="T104" fmla="*/ 10 w 248"/>
                  <a:gd name="T105" fmla="*/ 3 h 134"/>
                  <a:gd name="T106" fmla="*/ 5 w 248"/>
                  <a:gd name="T107" fmla="*/ 10 h 134"/>
                  <a:gd name="T108" fmla="*/ 2 w 248"/>
                  <a:gd name="T109" fmla="*/ 18 h 134"/>
                  <a:gd name="T110" fmla="*/ 1 w 248"/>
                  <a:gd name="T111" fmla="*/ 29 h 134"/>
                  <a:gd name="T112" fmla="*/ 0 w 248"/>
                  <a:gd name="T113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10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1" y="134"/>
                    </a:lnTo>
                    <a:lnTo>
                      <a:pt x="42" y="134"/>
                    </a:lnTo>
                    <a:lnTo>
                      <a:pt x="56" y="134"/>
                    </a:lnTo>
                    <a:lnTo>
                      <a:pt x="71" y="134"/>
                    </a:lnTo>
                    <a:lnTo>
                      <a:pt x="88" y="134"/>
                    </a:lnTo>
                    <a:lnTo>
                      <a:pt x="105" y="134"/>
                    </a:lnTo>
                    <a:lnTo>
                      <a:pt x="123" y="134"/>
                    </a:lnTo>
                    <a:lnTo>
                      <a:pt x="141" y="134"/>
                    </a:lnTo>
                    <a:lnTo>
                      <a:pt x="159" y="134"/>
                    </a:lnTo>
                    <a:lnTo>
                      <a:pt x="176" y="134"/>
                    </a:lnTo>
                    <a:lnTo>
                      <a:pt x="192" y="134"/>
                    </a:lnTo>
                    <a:lnTo>
                      <a:pt x="205" y="134"/>
                    </a:lnTo>
                    <a:lnTo>
                      <a:pt x="217" y="134"/>
                    </a:lnTo>
                    <a:lnTo>
                      <a:pt x="226" y="134"/>
                    </a:lnTo>
                    <a:lnTo>
                      <a:pt x="231" y="134"/>
                    </a:lnTo>
                    <a:lnTo>
                      <a:pt x="231" y="134"/>
                    </a:lnTo>
                    <a:lnTo>
                      <a:pt x="240" y="131"/>
                    </a:lnTo>
                    <a:lnTo>
                      <a:pt x="245" y="127"/>
                    </a:lnTo>
                    <a:lnTo>
                      <a:pt x="246" y="119"/>
                    </a:lnTo>
                    <a:lnTo>
                      <a:pt x="246" y="110"/>
                    </a:lnTo>
                    <a:lnTo>
                      <a:pt x="248" y="28"/>
                    </a:lnTo>
                    <a:lnTo>
                      <a:pt x="248" y="28"/>
                    </a:lnTo>
                    <a:lnTo>
                      <a:pt x="248" y="17"/>
                    </a:lnTo>
                    <a:lnTo>
                      <a:pt x="246" y="8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1" y="0"/>
                    </a:lnTo>
                    <a:lnTo>
                      <a:pt x="175" y="0"/>
                    </a:lnTo>
                    <a:lnTo>
                      <a:pt x="158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6" y="1"/>
                    </a:lnTo>
                    <a:lnTo>
                      <a:pt x="42" y="1"/>
                    </a:lnTo>
                    <a:lnTo>
                      <a:pt x="31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10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632"/>
              <p:cNvSpPr>
                <a:spLocks/>
              </p:cNvSpPr>
              <p:nvPr/>
            </p:nvSpPr>
            <p:spPr bwMode="auto">
              <a:xfrm>
                <a:off x="2118" y="2702"/>
                <a:ext cx="59" cy="58"/>
              </a:xfrm>
              <a:custGeom>
                <a:avLst/>
                <a:gdLst>
                  <a:gd name="T0" fmla="*/ 0 w 177"/>
                  <a:gd name="T1" fmla="*/ 143 h 173"/>
                  <a:gd name="T2" fmla="*/ 1 w 177"/>
                  <a:gd name="T3" fmla="*/ 155 h 173"/>
                  <a:gd name="T4" fmla="*/ 4 w 177"/>
                  <a:gd name="T5" fmla="*/ 164 h 173"/>
                  <a:gd name="T6" fmla="*/ 10 w 177"/>
                  <a:gd name="T7" fmla="*/ 170 h 173"/>
                  <a:gd name="T8" fmla="*/ 21 w 177"/>
                  <a:gd name="T9" fmla="*/ 173 h 173"/>
                  <a:gd name="T10" fmla="*/ 30 w 177"/>
                  <a:gd name="T11" fmla="*/ 173 h 173"/>
                  <a:gd name="T12" fmla="*/ 46 w 177"/>
                  <a:gd name="T13" fmla="*/ 173 h 173"/>
                  <a:gd name="T14" fmla="*/ 67 w 177"/>
                  <a:gd name="T15" fmla="*/ 173 h 173"/>
                  <a:gd name="T16" fmla="*/ 87 w 177"/>
                  <a:gd name="T17" fmla="*/ 173 h 173"/>
                  <a:gd name="T18" fmla="*/ 109 w 177"/>
                  <a:gd name="T19" fmla="*/ 173 h 173"/>
                  <a:gd name="T20" fmla="*/ 128 w 177"/>
                  <a:gd name="T21" fmla="*/ 173 h 173"/>
                  <a:gd name="T22" fmla="*/ 145 w 177"/>
                  <a:gd name="T23" fmla="*/ 173 h 173"/>
                  <a:gd name="T24" fmla="*/ 156 w 177"/>
                  <a:gd name="T25" fmla="*/ 173 h 173"/>
                  <a:gd name="T26" fmla="*/ 167 w 177"/>
                  <a:gd name="T27" fmla="*/ 170 h 173"/>
                  <a:gd name="T28" fmla="*/ 173 w 177"/>
                  <a:gd name="T29" fmla="*/ 164 h 173"/>
                  <a:gd name="T30" fmla="*/ 175 w 177"/>
                  <a:gd name="T31" fmla="*/ 156 h 173"/>
                  <a:gd name="T32" fmla="*/ 175 w 177"/>
                  <a:gd name="T33" fmla="*/ 145 h 173"/>
                  <a:gd name="T34" fmla="*/ 177 w 177"/>
                  <a:gd name="T35" fmla="*/ 50 h 173"/>
                  <a:gd name="T36" fmla="*/ 175 w 177"/>
                  <a:gd name="T37" fmla="*/ 44 h 173"/>
                  <a:gd name="T38" fmla="*/ 173 w 177"/>
                  <a:gd name="T39" fmla="*/ 37 h 173"/>
                  <a:gd name="T40" fmla="*/ 169 w 177"/>
                  <a:gd name="T41" fmla="*/ 33 h 173"/>
                  <a:gd name="T42" fmla="*/ 166 w 177"/>
                  <a:gd name="T43" fmla="*/ 27 h 173"/>
                  <a:gd name="T44" fmla="*/ 160 w 177"/>
                  <a:gd name="T45" fmla="*/ 22 h 173"/>
                  <a:gd name="T46" fmla="*/ 152 w 177"/>
                  <a:gd name="T47" fmla="*/ 16 h 173"/>
                  <a:gd name="T48" fmla="*/ 145 w 177"/>
                  <a:gd name="T49" fmla="*/ 10 h 173"/>
                  <a:gd name="T50" fmla="*/ 137 w 177"/>
                  <a:gd name="T51" fmla="*/ 2 h 173"/>
                  <a:gd name="T52" fmla="*/ 127 w 177"/>
                  <a:gd name="T53" fmla="*/ 0 h 173"/>
                  <a:gd name="T54" fmla="*/ 114 w 177"/>
                  <a:gd name="T55" fmla="*/ 0 h 173"/>
                  <a:gd name="T56" fmla="*/ 97 w 177"/>
                  <a:gd name="T57" fmla="*/ 2 h 173"/>
                  <a:gd name="T58" fmla="*/ 79 w 177"/>
                  <a:gd name="T59" fmla="*/ 6 h 173"/>
                  <a:gd name="T60" fmla="*/ 61 w 177"/>
                  <a:gd name="T61" fmla="*/ 10 h 173"/>
                  <a:gd name="T62" fmla="*/ 44 w 177"/>
                  <a:gd name="T63" fmla="*/ 15 h 173"/>
                  <a:gd name="T64" fmla="*/ 30 w 177"/>
                  <a:gd name="T65" fmla="*/ 18 h 173"/>
                  <a:gd name="T66" fmla="*/ 21 w 177"/>
                  <a:gd name="T67" fmla="*/ 19 h 173"/>
                  <a:gd name="T68" fmla="*/ 10 w 177"/>
                  <a:gd name="T69" fmla="*/ 22 h 173"/>
                  <a:gd name="T70" fmla="*/ 4 w 177"/>
                  <a:gd name="T71" fmla="*/ 29 h 173"/>
                  <a:gd name="T72" fmla="*/ 1 w 177"/>
                  <a:gd name="T73" fmla="*/ 39 h 173"/>
                  <a:gd name="T74" fmla="*/ 0 w 177"/>
                  <a:gd name="T75" fmla="*/ 51 h 173"/>
                  <a:gd name="T76" fmla="*/ 0 w 177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7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4"/>
                    </a:lnTo>
                    <a:lnTo>
                      <a:pt x="10" y="170"/>
                    </a:lnTo>
                    <a:lnTo>
                      <a:pt x="21" y="173"/>
                    </a:lnTo>
                    <a:lnTo>
                      <a:pt x="30" y="173"/>
                    </a:lnTo>
                    <a:lnTo>
                      <a:pt x="46" y="173"/>
                    </a:lnTo>
                    <a:lnTo>
                      <a:pt x="67" y="173"/>
                    </a:lnTo>
                    <a:lnTo>
                      <a:pt x="87" y="173"/>
                    </a:lnTo>
                    <a:lnTo>
                      <a:pt x="109" y="173"/>
                    </a:lnTo>
                    <a:lnTo>
                      <a:pt x="128" y="173"/>
                    </a:lnTo>
                    <a:lnTo>
                      <a:pt x="145" y="173"/>
                    </a:lnTo>
                    <a:lnTo>
                      <a:pt x="156" y="173"/>
                    </a:lnTo>
                    <a:lnTo>
                      <a:pt x="167" y="170"/>
                    </a:lnTo>
                    <a:lnTo>
                      <a:pt x="173" y="164"/>
                    </a:lnTo>
                    <a:lnTo>
                      <a:pt x="175" y="156"/>
                    </a:lnTo>
                    <a:lnTo>
                      <a:pt x="175" y="145"/>
                    </a:lnTo>
                    <a:lnTo>
                      <a:pt x="177" y="50"/>
                    </a:lnTo>
                    <a:lnTo>
                      <a:pt x="175" y="44"/>
                    </a:lnTo>
                    <a:lnTo>
                      <a:pt x="173" y="37"/>
                    </a:lnTo>
                    <a:lnTo>
                      <a:pt x="169" y="33"/>
                    </a:lnTo>
                    <a:lnTo>
                      <a:pt x="166" y="27"/>
                    </a:lnTo>
                    <a:lnTo>
                      <a:pt x="160" y="22"/>
                    </a:lnTo>
                    <a:lnTo>
                      <a:pt x="152" y="16"/>
                    </a:lnTo>
                    <a:lnTo>
                      <a:pt x="145" y="10"/>
                    </a:lnTo>
                    <a:lnTo>
                      <a:pt x="137" y="2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97" y="2"/>
                    </a:lnTo>
                    <a:lnTo>
                      <a:pt x="79" y="6"/>
                    </a:lnTo>
                    <a:lnTo>
                      <a:pt x="61" y="10"/>
                    </a:lnTo>
                    <a:lnTo>
                      <a:pt x="44" y="15"/>
                    </a:lnTo>
                    <a:lnTo>
                      <a:pt x="30" y="18"/>
                    </a:lnTo>
                    <a:lnTo>
                      <a:pt x="21" y="19"/>
                    </a:lnTo>
                    <a:lnTo>
                      <a:pt x="10" y="22"/>
                    </a:lnTo>
                    <a:lnTo>
                      <a:pt x="4" y="29"/>
                    </a:lnTo>
                    <a:lnTo>
                      <a:pt x="1" y="39"/>
                    </a:lnTo>
                    <a:lnTo>
                      <a:pt x="0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633"/>
              <p:cNvSpPr>
                <a:spLocks/>
              </p:cNvSpPr>
              <p:nvPr/>
            </p:nvSpPr>
            <p:spPr bwMode="auto">
              <a:xfrm>
                <a:off x="2116" y="2750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2 h 36"/>
                  <a:gd name="T6" fmla="*/ 15 w 27"/>
                  <a:gd name="T7" fmla="*/ 19 h 36"/>
                  <a:gd name="T8" fmla="*/ 13 w 27"/>
                  <a:gd name="T9" fmla="*/ 10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3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634"/>
              <p:cNvSpPr>
                <a:spLocks/>
              </p:cNvSpPr>
              <p:nvPr/>
            </p:nvSpPr>
            <p:spPr bwMode="auto">
              <a:xfrm>
                <a:off x="2125" y="2758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9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9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635"/>
              <p:cNvSpPr>
                <a:spLocks/>
              </p:cNvSpPr>
              <p:nvPr/>
            </p:nvSpPr>
            <p:spPr bwMode="auto">
              <a:xfrm>
                <a:off x="2170" y="2750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636"/>
              <p:cNvSpPr>
                <a:spLocks/>
              </p:cNvSpPr>
              <p:nvPr/>
            </p:nvSpPr>
            <p:spPr bwMode="auto">
              <a:xfrm>
                <a:off x="2174" y="2719"/>
                <a:ext cx="5" cy="31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637"/>
              <p:cNvSpPr>
                <a:spLocks/>
              </p:cNvSpPr>
              <p:nvPr/>
            </p:nvSpPr>
            <p:spPr bwMode="auto">
              <a:xfrm>
                <a:off x="2162" y="2701"/>
                <a:ext cx="17" cy="18"/>
              </a:xfrm>
              <a:custGeom>
                <a:avLst/>
                <a:gdLst>
                  <a:gd name="T0" fmla="*/ 0 w 50"/>
                  <a:gd name="T1" fmla="*/ 9 h 52"/>
                  <a:gd name="T2" fmla="*/ 0 w 50"/>
                  <a:gd name="T3" fmla="*/ 9 h 52"/>
                  <a:gd name="T4" fmla="*/ 9 w 50"/>
                  <a:gd name="T5" fmla="*/ 17 h 52"/>
                  <a:gd name="T6" fmla="*/ 16 w 50"/>
                  <a:gd name="T7" fmla="*/ 23 h 52"/>
                  <a:gd name="T8" fmla="*/ 23 w 50"/>
                  <a:gd name="T9" fmla="*/ 29 h 52"/>
                  <a:gd name="T10" fmla="*/ 28 w 50"/>
                  <a:gd name="T11" fmla="*/ 32 h 52"/>
                  <a:gd name="T12" fmla="*/ 31 w 50"/>
                  <a:gd name="T13" fmla="*/ 38 h 52"/>
                  <a:gd name="T14" fmla="*/ 35 w 50"/>
                  <a:gd name="T15" fmla="*/ 42 h 52"/>
                  <a:gd name="T16" fmla="*/ 36 w 50"/>
                  <a:gd name="T17" fmla="*/ 47 h 52"/>
                  <a:gd name="T18" fmla="*/ 38 w 50"/>
                  <a:gd name="T19" fmla="*/ 52 h 52"/>
                  <a:gd name="T20" fmla="*/ 50 w 50"/>
                  <a:gd name="T21" fmla="*/ 52 h 52"/>
                  <a:gd name="T22" fmla="*/ 48 w 50"/>
                  <a:gd name="T23" fmla="*/ 44 h 52"/>
                  <a:gd name="T24" fmla="*/ 45 w 50"/>
                  <a:gd name="T25" fmla="*/ 37 h 52"/>
                  <a:gd name="T26" fmla="*/ 41 w 50"/>
                  <a:gd name="T27" fmla="*/ 31 h 52"/>
                  <a:gd name="T28" fmla="*/ 38 w 50"/>
                  <a:gd name="T29" fmla="*/ 25 h 52"/>
                  <a:gd name="T30" fmla="*/ 30 w 50"/>
                  <a:gd name="T31" fmla="*/ 19 h 52"/>
                  <a:gd name="T32" fmla="*/ 23 w 50"/>
                  <a:gd name="T33" fmla="*/ 13 h 52"/>
                  <a:gd name="T34" fmla="*/ 16 w 50"/>
                  <a:gd name="T35" fmla="*/ 7 h 52"/>
                  <a:gd name="T36" fmla="*/ 7 w 50"/>
                  <a:gd name="T37" fmla="*/ 0 h 52"/>
                  <a:gd name="T38" fmla="*/ 7 w 50"/>
                  <a:gd name="T39" fmla="*/ 0 h 52"/>
                  <a:gd name="T40" fmla="*/ 0 w 50"/>
                  <a:gd name="T41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2">
                    <a:moveTo>
                      <a:pt x="0" y="9"/>
                    </a:moveTo>
                    <a:lnTo>
                      <a:pt x="0" y="9"/>
                    </a:lnTo>
                    <a:lnTo>
                      <a:pt x="9" y="17"/>
                    </a:lnTo>
                    <a:lnTo>
                      <a:pt x="16" y="23"/>
                    </a:lnTo>
                    <a:lnTo>
                      <a:pt x="23" y="29"/>
                    </a:lnTo>
                    <a:lnTo>
                      <a:pt x="28" y="32"/>
                    </a:lnTo>
                    <a:lnTo>
                      <a:pt x="31" y="38"/>
                    </a:lnTo>
                    <a:lnTo>
                      <a:pt x="35" y="42"/>
                    </a:lnTo>
                    <a:lnTo>
                      <a:pt x="36" y="47"/>
                    </a:lnTo>
                    <a:lnTo>
                      <a:pt x="38" y="52"/>
                    </a:lnTo>
                    <a:lnTo>
                      <a:pt x="50" y="52"/>
                    </a:lnTo>
                    <a:lnTo>
                      <a:pt x="48" y="44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8" y="25"/>
                    </a:lnTo>
                    <a:lnTo>
                      <a:pt x="30" y="19"/>
                    </a:lnTo>
                    <a:lnTo>
                      <a:pt x="23" y="13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638"/>
              <p:cNvSpPr>
                <a:spLocks/>
              </p:cNvSpPr>
              <p:nvPr/>
            </p:nvSpPr>
            <p:spPr bwMode="auto">
              <a:xfrm>
                <a:off x="2125" y="2700"/>
                <a:ext cx="40" cy="10"/>
              </a:xfrm>
              <a:custGeom>
                <a:avLst/>
                <a:gdLst>
                  <a:gd name="T0" fmla="*/ 0 w 119"/>
                  <a:gd name="T1" fmla="*/ 31 h 31"/>
                  <a:gd name="T2" fmla="*/ 0 w 119"/>
                  <a:gd name="T3" fmla="*/ 31 h 31"/>
                  <a:gd name="T4" fmla="*/ 11 w 119"/>
                  <a:gd name="T5" fmla="*/ 30 h 31"/>
                  <a:gd name="T6" fmla="*/ 24 w 119"/>
                  <a:gd name="T7" fmla="*/ 27 h 31"/>
                  <a:gd name="T8" fmla="*/ 41 w 119"/>
                  <a:gd name="T9" fmla="*/ 22 h 31"/>
                  <a:gd name="T10" fmla="*/ 59 w 119"/>
                  <a:gd name="T11" fmla="*/ 18 h 31"/>
                  <a:gd name="T12" fmla="*/ 77 w 119"/>
                  <a:gd name="T13" fmla="*/ 15 h 31"/>
                  <a:gd name="T14" fmla="*/ 93 w 119"/>
                  <a:gd name="T15" fmla="*/ 12 h 31"/>
                  <a:gd name="T16" fmla="*/ 105 w 119"/>
                  <a:gd name="T17" fmla="*/ 12 h 31"/>
                  <a:gd name="T18" fmla="*/ 112 w 119"/>
                  <a:gd name="T19" fmla="*/ 13 h 31"/>
                  <a:gd name="T20" fmla="*/ 119 w 119"/>
                  <a:gd name="T21" fmla="*/ 4 h 31"/>
                  <a:gd name="T22" fmla="*/ 107 w 119"/>
                  <a:gd name="T23" fmla="*/ 0 h 31"/>
                  <a:gd name="T24" fmla="*/ 93 w 119"/>
                  <a:gd name="T25" fmla="*/ 0 h 31"/>
                  <a:gd name="T26" fmla="*/ 75 w 119"/>
                  <a:gd name="T27" fmla="*/ 2 h 31"/>
                  <a:gd name="T28" fmla="*/ 57 w 119"/>
                  <a:gd name="T29" fmla="*/ 6 h 31"/>
                  <a:gd name="T30" fmla="*/ 38 w 119"/>
                  <a:gd name="T31" fmla="*/ 10 h 31"/>
                  <a:gd name="T32" fmla="*/ 22 w 119"/>
                  <a:gd name="T33" fmla="*/ 15 h 31"/>
                  <a:gd name="T34" fmla="*/ 8 w 119"/>
                  <a:gd name="T35" fmla="*/ 18 h 31"/>
                  <a:gd name="T36" fmla="*/ 0 w 119"/>
                  <a:gd name="T37" fmla="*/ 19 h 31"/>
                  <a:gd name="T38" fmla="*/ 0 w 119"/>
                  <a:gd name="T39" fmla="*/ 19 h 31"/>
                  <a:gd name="T40" fmla="*/ 0 w 119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4" y="27"/>
                    </a:lnTo>
                    <a:lnTo>
                      <a:pt x="41" y="22"/>
                    </a:lnTo>
                    <a:lnTo>
                      <a:pt x="59" y="18"/>
                    </a:lnTo>
                    <a:lnTo>
                      <a:pt x="77" y="15"/>
                    </a:lnTo>
                    <a:lnTo>
                      <a:pt x="93" y="12"/>
                    </a:lnTo>
                    <a:lnTo>
                      <a:pt x="105" y="12"/>
                    </a:lnTo>
                    <a:lnTo>
                      <a:pt x="112" y="13"/>
                    </a:lnTo>
                    <a:lnTo>
                      <a:pt x="119" y="4"/>
                    </a:lnTo>
                    <a:lnTo>
                      <a:pt x="107" y="0"/>
                    </a:lnTo>
                    <a:lnTo>
                      <a:pt x="93" y="0"/>
                    </a:lnTo>
                    <a:lnTo>
                      <a:pt x="75" y="2"/>
                    </a:lnTo>
                    <a:lnTo>
                      <a:pt x="57" y="6"/>
                    </a:lnTo>
                    <a:lnTo>
                      <a:pt x="38" y="10"/>
                    </a:lnTo>
                    <a:lnTo>
                      <a:pt x="22" y="15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639"/>
              <p:cNvSpPr>
                <a:spLocks/>
              </p:cNvSpPr>
              <p:nvPr/>
            </p:nvSpPr>
            <p:spPr bwMode="auto">
              <a:xfrm>
                <a:off x="2116" y="2706"/>
                <a:ext cx="9" cy="13"/>
              </a:xfrm>
              <a:custGeom>
                <a:avLst/>
                <a:gdLst>
                  <a:gd name="T0" fmla="*/ 12 w 27"/>
                  <a:gd name="T1" fmla="*/ 38 h 38"/>
                  <a:gd name="T2" fmla="*/ 12 w 27"/>
                  <a:gd name="T3" fmla="*/ 38 h 38"/>
                  <a:gd name="T4" fmla="*/ 13 w 27"/>
                  <a:gd name="T5" fmla="*/ 27 h 38"/>
                  <a:gd name="T6" fmla="*/ 15 w 27"/>
                  <a:gd name="T7" fmla="*/ 18 h 38"/>
                  <a:gd name="T8" fmla="*/ 18 w 27"/>
                  <a:gd name="T9" fmla="*/ 14 h 38"/>
                  <a:gd name="T10" fmla="*/ 27 w 27"/>
                  <a:gd name="T11" fmla="*/ 12 h 38"/>
                  <a:gd name="T12" fmla="*/ 27 w 27"/>
                  <a:gd name="T13" fmla="*/ 0 h 38"/>
                  <a:gd name="T14" fmla="*/ 13 w 27"/>
                  <a:gd name="T15" fmla="*/ 4 h 38"/>
                  <a:gd name="T16" fmla="*/ 5 w 27"/>
                  <a:gd name="T17" fmla="*/ 14 h 38"/>
                  <a:gd name="T18" fmla="*/ 1 w 27"/>
                  <a:gd name="T19" fmla="*/ 24 h 38"/>
                  <a:gd name="T20" fmla="*/ 0 w 27"/>
                  <a:gd name="T21" fmla="*/ 38 h 38"/>
                  <a:gd name="T22" fmla="*/ 0 w 27"/>
                  <a:gd name="T23" fmla="*/ 38 h 38"/>
                  <a:gd name="T24" fmla="*/ 12 w 27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8"/>
                    </a:lnTo>
                    <a:lnTo>
                      <a:pt x="18" y="14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4"/>
                    </a:lnTo>
                    <a:lnTo>
                      <a:pt x="5" y="14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640"/>
              <p:cNvSpPr>
                <a:spLocks/>
              </p:cNvSpPr>
              <p:nvPr/>
            </p:nvSpPr>
            <p:spPr bwMode="auto">
              <a:xfrm>
                <a:off x="2116" y="2719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641"/>
              <p:cNvSpPr>
                <a:spLocks/>
              </p:cNvSpPr>
              <p:nvPr/>
            </p:nvSpPr>
            <p:spPr bwMode="auto">
              <a:xfrm>
                <a:off x="2118" y="2702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0 w 149"/>
                  <a:gd name="T25" fmla="*/ 134 h 134"/>
                  <a:gd name="T26" fmla="*/ 140 w 149"/>
                  <a:gd name="T27" fmla="*/ 132 h 134"/>
                  <a:gd name="T28" fmla="*/ 146 w 149"/>
                  <a:gd name="T29" fmla="*/ 127 h 134"/>
                  <a:gd name="T30" fmla="*/ 147 w 149"/>
                  <a:gd name="T31" fmla="*/ 120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7 w 149"/>
                  <a:gd name="T37" fmla="*/ 17 h 134"/>
                  <a:gd name="T38" fmla="*/ 146 w 149"/>
                  <a:gd name="T39" fmla="*/ 9 h 134"/>
                  <a:gd name="T40" fmla="*/ 141 w 149"/>
                  <a:gd name="T41" fmla="*/ 2 h 134"/>
                  <a:gd name="T42" fmla="*/ 130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2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8 w 149"/>
                  <a:gd name="T61" fmla="*/ 2 h 134"/>
                  <a:gd name="T62" fmla="*/ 4 w 149"/>
                  <a:gd name="T63" fmla="*/ 9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642"/>
              <p:cNvSpPr>
                <a:spLocks/>
              </p:cNvSpPr>
              <p:nvPr/>
            </p:nvSpPr>
            <p:spPr bwMode="auto">
              <a:xfrm>
                <a:off x="2118" y="2702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0 w 149"/>
                  <a:gd name="T29" fmla="*/ 134 h 134"/>
                  <a:gd name="T30" fmla="*/ 130 w 149"/>
                  <a:gd name="T31" fmla="*/ 134 h 134"/>
                  <a:gd name="T32" fmla="*/ 140 w 149"/>
                  <a:gd name="T33" fmla="*/ 132 h 134"/>
                  <a:gd name="T34" fmla="*/ 146 w 149"/>
                  <a:gd name="T35" fmla="*/ 127 h 134"/>
                  <a:gd name="T36" fmla="*/ 147 w 149"/>
                  <a:gd name="T37" fmla="*/ 120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7 h 134"/>
                  <a:gd name="T46" fmla="*/ 146 w 149"/>
                  <a:gd name="T47" fmla="*/ 9 h 134"/>
                  <a:gd name="T48" fmla="*/ 141 w 149"/>
                  <a:gd name="T49" fmla="*/ 2 h 134"/>
                  <a:gd name="T50" fmla="*/ 130 w 149"/>
                  <a:gd name="T51" fmla="*/ 0 h 134"/>
                  <a:gd name="T52" fmla="*/ 130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2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8 w 149"/>
                  <a:gd name="T73" fmla="*/ 2 h 134"/>
                  <a:gd name="T74" fmla="*/ 4 w 149"/>
                  <a:gd name="T75" fmla="*/ 9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643"/>
              <p:cNvSpPr>
                <a:spLocks/>
              </p:cNvSpPr>
              <p:nvPr/>
            </p:nvSpPr>
            <p:spPr bwMode="auto">
              <a:xfrm>
                <a:off x="2182" y="2701"/>
                <a:ext cx="64" cy="58"/>
              </a:xfrm>
              <a:custGeom>
                <a:avLst/>
                <a:gdLst>
                  <a:gd name="T0" fmla="*/ 0 w 192"/>
                  <a:gd name="T1" fmla="*/ 142 h 172"/>
                  <a:gd name="T2" fmla="*/ 1 w 192"/>
                  <a:gd name="T3" fmla="*/ 154 h 172"/>
                  <a:gd name="T4" fmla="*/ 5 w 192"/>
                  <a:gd name="T5" fmla="*/ 164 h 172"/>
                  <a:gd name="T6" fmla="*/ 11 w 192"/>
                  <a:gd name="T7" fmla="*/ 170 h 172"/>
                  <a:gd name="T8" fmla="*/ 22 w 192"/>
                  <a:gd name="T9" fmla="*/ 172 h 172"/>
                  <a:gd name="T10" fmla="*/ 33 w 192"/>
                  <a:gd name="T11" fmla="*/ 172 h 172"/>
                  <a:gd name="T12" fmla="*/ 50 w 192"/>
                  <a:gd name="T13" fmla="*/ 172 h 172"/>
                  <a:gd name="T14" fmla="*/ 71 w 192"/>
                  <a:gd name="T15" fmla="*/ 172 h 172"/>
                  <a:gd name="T16" fmla="*/ 95 w 192"/>
                  <a:gd name="T17" fmla="*/ 172 h 172"/>
                  <a:gd name="T18" fmla="*/ 120 w 192"/>
                  <a:gd name="T19" fmla="*/ 172 h 172"/>
                  <a:gd name="T20" fmla="*/ 141 w 192"/>
                  <a:gd name="T21" fmla="*/ 172 h 172"/>
                  <a:gd name="T22" fmla="*/ 159 w 192"/>
                  <a:gd name="T23" fmla="*/ 172 h 172"/>
                  <a:gd name="T24" fmla="*/ 172 w 192"/>
                  <a:gd name="T25" fmla="*/ 172 h 172"/>
                  <a:gd name="T26" fmla="*/ 182 w 192"/>
                  <a:gd name="T27" fmla="*/ 171 h 172"/>
                  <a:gd name="T28" fmla="*/ 188 w 192"/>
                  <a:gd name="T29" fmla="*/ 165 h 172"/>
                  <a:gd name="T30" fmla="*/ 191 w 192"/>
                  <a:gd name="T31" fmla="*/ 157 h 172"/>
                  <a:gd name="T32" fmla="*/ 191 w 192"/>
                  <a:gd name="T33" fmla="*/ 146 h 172"/>
                  <a:gd name="T34" fmla="*/ 192 w 192"/>
                  <a:gd name="T35" fmla="*/ 50 h 172"/>
                  <a:gd name="T36" fmla="*/ 191 w 192"/>
                  <a:gd name="T37" fmla="*/ 44 h 172"/>
                  <a:gd name="T38" fmla="*/ 188 w 192"/>
                  <a:gd name="T39" fmla="*/ 38 h 172"/>
                  <a:gd name="T40" fmla="*/ 185 w 192"/>
                  <a:gd name="T41" fmla="*/ 32 h 172"/>
                  <a:gd name="T42" fmla="*/ 179 w 192"/>
                  <a:gd name="T43" fmla="*/ 26 h 172"/>
                  <a:gd name="T44" fmla="*/ 172 w 192"/>
                  <a:gd name="T45" fmla="*/ 20 h 172"/>
                  <a:gd name="T46" fmla="*/ 164 w 192"/>
                  <a:gd name="T47" fmla="*/ 14 h 172"/>
                  <a:gd name="T48" fmla="*/ 156 w 192"/>
                  <a:gd name="T49" fmla="*/ 8 h 172"/>
                  <a:gd name="T50" fmla="*/ 147 w 192"/>
                  <a:gd name="T51" fmla="*/ 2 h 172"/>
                  <a:gd name="T52" fmla="*/ 138 w 192"/>
                  <a:gd name="T53" fmla="*/ 0 h 172"/>
                  <a:gd name="T54" fmla="*/ 122 w 192"/>
                  <a:gd name="T55" fmla="*/ 0 h 172"/>
                  <a:gd name="T56" fmla="*/ 104 w 192"/>
                  <a:gd name="T57" fmla="*/ 2 h 172"/>
                  <a:gd name="T58" fmla="*/ 85 w 192"/>
                  <a:gd name="T59" fmla="*/ 7 h 172"/>
                  <a:gd name="T60" fmla="*/ 64 w 192"/>
                  <a:gd name="T61" fmla="*/ 11 h 172"/>
                  <a:gd name="T62" fmla="*/ 46 w 192"/>
                  <a:gd name="T63" fmla="*/ 15 h 172"/>
                  <a:gd name="T64" fmla="*/ 30 w 192"/>
                  <a:gd name="T65" fmla="*/ 18 h 172"/>
                  <a:gd name="T66" fmla="*/ 21 w 192"/>
                  <a:gd name="T67" fmla="*/ 19 h 172"/>
                  <a:gd name="T68" fmla="*/ 11 w 192"/>
                  <a:gd name="T69" fmla="*/ 23 h 172"/>
                  <a:gd name="T70" fmla="*/ 5 w 192"/>
                  <a:gd name="T71" fmla="*/ 29 h 172"/>
                  <a:gd name="T72" fmla="*/ 2 w 192"/>
                  <a:gd name="T73" fmla="*/ 38 h 172"/>
                  <a:gd name="T74" fmla="*/ 1 w 192"/>
                  <a:gd name="T75" fmla="*/ 50 h 172"/>
                  <a:gd name="T76" fmla="*/ 0 w 192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0" y="172"/>
                    </a:lnTo>
                    <a:lnTo>
                      <a:pt x="71" y="172"/>
                    </a:lnTo>
                    <a:lnTo>
                      <a:pt x="95" y="172"/>
                    </a:lnTo>
                    <a:lnTo>
                      <a:pt x="120" y="172"/>
                    </a:lnTo>
                    <a:lnTo>
                      <a:pt x="141" y="172"/>
                    </a:lnTo>
                    <a:lnTo>
                      <a:pt x="159" y="172"/>
                    </a:lnTo>
                    <a:lnTo>
                      <a:pt x="172" y="172"/>
                    </a:lnTo>
                    <a:lnTo>
                      <a:pt x="182" y="171"/>
                    </a:lnTo>
                    <a:lnTo>
                      <a:pt x="188" y="165"/>
                    </a:lnTo>
                    <a:lnTo>
                      <a:pt x="191" y="157"/>
                    </a:lnTo>
                    <a:lnTo>
                      <a:pt x="191" y="146"/>
                    </a:lnTo>
                    <a:lnTo>
                      <a:pt x="192" y="50"/>
                    </a:lnTo>
                    <a:lnTo>
                      <a:pt x="191" y="44"/>
                    </a:lnTo>
                    <a:lnTo>
                      <a:pt x="188" y="38"/>
                    </a:lnTo>
                    <a:lnTo>
                      <a:pt x="185" y="32"/>
                    </a:lnTo>
                    <a:lnTo>
                      <a:pt x="179" y="26"/>
                    </a:lnTo>
                    <a:lnTo>
                      <a:pt x="172" y="20"/>
                    </a:lnTo>
                    <a:lnTo>
                      <a:pt x="164" y="14"/>
                    </a:lnTo>
                    <a:lnTo>
                      <a:pt x="156" y="8"/>
                    </a:lnTo>
                    <a:lnTo>
                      <a:pt x="147" y="2"/>
                    </a:lnTo>
                    <a:lnTo>
                      <a:pt x="138" y="0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85" y="7"/>
                    </a:lnTo>
                    <a:lnTo>
                      <a:pt x="64" y="11"/>
                    </a:lnTo>
                    <a:lnTo>
                      <a:pt x="46" y="15"/>
                    </a:lnTo>
                    <a:lnTo>
                      <a:pt x="30" y="18"/>
                    </a:lnTo>
                    <a:lnTo>
                      <a:pt x="21" y="19"/>
                    </a:lnTo>
                    <a:lnTo>
                      <a:pt x="11" y="23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644"/>
              <p:cNvSpPr>
                <a:spLocks/>
              </p:cNvSpPr>
              <p:nvPr/>
            </p:nvSpPr>
            <p:spPr bwMode="auto">
              <a:xfrm>
                <a:off x="2180" y="2749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645"/>
              <p:cNvSpPr>
                <a:spLocks/>
              </p:cNvSpPr>
              <p:nvPr/>
            </p:nvSpPr>
            <p:spPr bwMode="auto">
              <a:xfrm>
                <a:off x="2189" y="2757"/>
                <a:ext cx="50" cy="4"/>
              </a:xfrm>
              <a:custGeom>
                <a:avLst/>
                <a:gdLst>
                  <a:gd name="T0" fmla="*/ 150 w 150"/>
                  <a:gd name="T1" fmla="*/ 0 h 12"/>
                  <a:gd name="T2" fmla="*/ 150 w 150"/>
                  <a:gd name="T3" fmla="*/ 0 h 12"/>
                  <a:gd name="T4" fmla="*/ 137 w 150"/>
                  <a:gd name="T5" fmla="*/ 0 h 12"/>
                  <a:gd name="T6" fmla="*/ 119 w 150"/>
                  <a:gd name="T7" fmla="*/ 0 h 12"/>
                  <a:gd name="T8" fmla="*/ 98 w 150"/>
                  <a:gd name="T9" fmla="*/ 0 h 12"/>
                  <a:gd name="T10" fmla="*/ 73 w 150"/>
                  <a:gd name="T11" fmla="*/ 0 h 12"/>
                  <a:gd name="T12" fmla="*/ 49 w 150"/>
                  <a:gd name="T13" fmla="*/ 0 h 12"/>
                  <a:gd name="T14" fmla="*/ 28 w 150"/>
                  <a:gd name="T15" fmla="*/ 0 h 12"/>
                  <a:gd name="T16" fmla="*/ 11 w 150"/>
                  <a:gd name="T17" fmla="*/ 0 h 12"/>
                  <a:gd name="T18" fmla="*/ 0 w 150"/>
                  <a:gd name="T19" fmla="*/ 0 h 12"/>
                  <a:gd name="T20" fmla="*/ 0 w 150"/>
                  <a:gd name="T21" fmla="*/ 12 h 12"/>
                  <a:gd name="T22" fmla="*/ 11 w 150"/>
                  <a:gd name="T23" fmla="*/ 12 h 12"/>
                  <a:gd name="T24" fmla="*/ 28 w 150"/>
                  <a:gd name="T25" fmla="*/ 12 h 12"/>
                  <a:gd name="T26" fmla="*/ 49 w 150"/>
                  <a:gd name="T27" fmla="*/ 12 h 12"/>
                  <a:gd name="T28" fmla="*/ 73 w 150"/>
                  <a:gd name="T29" fmla="*/ 12 h 12"/>
                  <a:gd name="T30" fmla="*/ 98 w 150"/>
                  <a:gd name="T31" fmla="*/ 12 h 12"/>
                  <a:gd name="T32" fmla="*/ 119 w 150"/>
                  <a:gd name="T33" fmla="*/ 12 h 12"/>
                  <a:gd name="T34" fmla="*/ 137 w 150"/>
                  <a:gd name="T35" fmla="*/ 12 h 12"/>
                  <a:gd name="T36" fmla="*/ 150 w 150"/>
                  <a:gd name="T37" fmla="*/ 12 h 12"/>
                  <a:gd name="T38" fmla="*/ 150 w 150"/>
                  <a:gd name="T39" fmla="*/ 12 h 12"/>
                  <a:gd name="T40" fmla="*/ 150 w 150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2">
                    <a:moveTo>
                      <a:pt x="150" y="0"/>
                    </a:moveTo>
                    <a:lnTo>
                      <a:pt x="150" y="0"/>
                    </a:lnTo>
                    <a:lnTo>
                      <a:pt x="137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8" y="12"/>
                    </a:lnTo>
                    <a:lnTo>
                      <a:pt x="119" y="12"/>
                    </a:lnTo>
                    <a:lnTo>
                      <a:pt x="137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646"/>
              <p:cNvSpPr>
                <a:spLocks/>
              </p:cNvSpPr>
              <p:nvPr/>
            </p:nvSpPr>
            <p:spPr bwMode="auto">
              <a:xfrm>
                <a:off x="2239" y="2750"/>
                <a:ext cx="8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647"/>
              <p:cNvSpPr>
                <a:spLocks/>
              </p:cNvSpPr>
              <p:nvPr/>
            </p:nvSpPr>
            <p:spPr bwMode="auto">
              <a:xfrm>
                <a:off x="2243" y="2718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648"/>
              <p:cNvSpPr>
                <a:spLocks/>
              </p:cNvSpPr>
              <p:nvPr/>
            </p:nvSpPr>
            <p:spPr bwMode="auto">
              <a:xfrm>
                <a:off x="2230" y="2700"/>
                <a:ext cx="18" cy="18"/>
              </a:xfrm>
              <a:custGeom>
                <a:avLst/>
                <a:gdLst>
                  <a:gd name="T0" fmla="*/ 0 w 54"/>
                  <a:gd name="T1" fmla="*/ 10 h 53"/>
                  <a:gd name="T2" fmla="*/ 0 w 54"/>
                  <a:gd name="T3" fmla="*/ 10 h 53"/>
                  <a:gd name="T4" fmla="*/ 8 w 54"/>
                  <a:gd name="T5" fmla="*/ 16 h 53"/>
                  <a:gd name="T6" fmla="*/ 17 w 54"/>
                  <a:gd name="T7" fmla="*/ 22 h 53"/>
                  <a:gd name="T8" fmla="*/ 24 w 54"/>
                  <a:gd name="T9" fmla="*/ 28 h 53"/>
                  <a:gd name="T10" fmla="*/ 31 w 54"/>
                  <a:gd name="T11" fmla="*/ 34 h 53"/>
                  <a:gd name="T12" fmla="*/ 36 w 54"/>
                  <a:gd name="T13" fmla="*/ 39 h 53"/>
                  <a:gd name="T14" fmla="*/ 40 w 54"/>
                  <a:gd name="T15" fmla="*/ 44 h 53"/>
                  <a:gd name="T16" fmla="*/ 41 w 54"/>
                  <a:gd name="T17" fmla="*/ 49 h 53"/>
                  <a:gd name="T18" fmla="*/ 42 w 54"/>
                  <a:gd name="T19" fmla="*/ 53 h 53"/>
                  <a:gd name="T20" fmla="*/ 54 w 54"/>
                  <a:gd name="T21" fmla="*/ 53 h 53"/>
                  <a:gd name="T22" fmla="*/ 53 w 54"/>
                  <a:gd name="T23" fmla="*/ 46 h 53"/>
                  <a:gd name="T24" fmla="*/ 49 w 54"/>
                  <a:gd name="T25" fmla="*/ 39 h 53"/>
                  <a:gd name="T26" fmla="*/ 46 w 54"/>
                  <a:gd name="T27" fmla="*/ 32 h 53"/>
                  <a:gd name="T28" fmla="*/ 38 w 54"/>
                  <a:gd name="T29" fmla="*/ 24 h 53"/>
                  <a:gd name="T30" fmla="*/ 31 w 54"/>
                  <a:gd name="T31" fmla="*/ 18 h 53"/>
                  <a:gd name="T32" fmla="*/ 24 w 54"/>
                  <a:gd name="T33" fmla="*/ 12 h 53"/>
                  <a:gd name="T34" fmla="*/ 15 w 54"/>
                  <a:gd name="T35" fmla="*/ 6 h 53"/>
                  <a:gd name="T36" fmla="*/ 7 w 54"/>
                  <a:gd name="T37" fmla="*/ 0 h 53"/>
                  <a:gd name="T38" fmla="*/ 7 w 54"/>
                  <a:gd name="T39" fmla="*/ 0 h 53"/>
                  <a:gd name="T40" fmla="*/ 0 w 54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53">
                    <a:moveTo>
                      <a:pt x="0" y="1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7" y="22"/>
                    </a:lnTo>
                    <a:lnTo>
                      <a:pt x="24" y="28"/>
                    </a:lnTo>
                    <a:lnTo>
                      <a:pt x="31" y="34"/>
                    </a:lnTo>
                    <a:lnTo>
                      <a:pt x="36" y="39"/>
                    </a:lnTo>
                    <a:lnTo>
                      <a:pt x="40" y="44"/>
                    </a:lnTo>
                    <a:lnTo>
                      <a:pt x="41" y="49"/>
                    </a:lnTo>
                    <a:lnTo>
                      <a:pt x="42" y="53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39"/>
                    </a:lnTo>
                    <a:lnTo>
                      <a:pt x="46" y="32"/>
                    </a:lnTo>
                    <a:lnTo>
                      <a:pt x="38" y="24"/>
                    </a:lnTo>
                    <a:lnTo>
                      <a:pt x="31" y="18"/>
                    </a:lnTo>
                    <a:lnTo>
                      <a:pt x="24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649"/>
              <p:cNvSpPr>
                <a:spLocks/>
              </p:cNvSpPr>
              <p:nvPr/>
            </p:nvSpPr>
            <p:spPr bwMode="auto">
              <a:xfrm>
                <a:off x="2189" y="2699"/>
                <a:ext cx="43" cy="11"/>
              </a:xfrm>
              <a:custGeom>
                <a:avLst/>
                <a:gdLst>
                  <a:gd name="T0" fmla="*/ 0 w 130"/>
                  <a:gd name="T1" fmla="*/ 31 h 31"/>
                  <a:gd name="T2" fmla="*/ 0 w 130"/>
                  <a:gd name="T3" fmla="*/ 31 h 31"/>
                  <a:gd name="T4" fmla="*/ 10 w 130"/>
                  <a:gd name="T5" fmla="*/ 30 h 31"/>
                  <a:gd name="T6" fmla="*/ 26 w 130"/>
                  <a:gd name="T7" fmla="*/ 27 h 31"/>
                  <a:gd name="T8" fmla="*/ 44 w 130"/>
                  <a:gd name="T9" fmla="*/ 23 h 31"/>
                  <a:gd name="T10" fmla="*/ 65 w 130"/>
                  <a:gd name="T11" fmla="*/ 19 h 31"/>
                  <a:gd name="T12" fmla="*/ 84 w 130"/>
                  <a:gd name="T13" fmla="*/ 14 h 31"/>
                  <a:gd name="T14" fmla="*/ 101 w 130"/>
                  <a:gd name="T15" fmla="*/ 12 h 31"/>
                  <a:gd name="T16" fmla="*/ 117 w 130"/>
                  <a:gd name="T17" fmla="*/ 12 h 31"/>
                  <a:gd name="T18" fmla="*/ 123 w 130"/>
                  <a:gd name="T19" fmla="*/ 13 h 31"/>
                  <a:gd name="T20" fmla="*/ 130 w 130"/>
                  <a:gd name="T21" fmla="*/ 3 h 31"/>
                  <a:gd name="T22" fmla="*/ 117 w 130"/>
                  <a:gd name="T23" fmla="*/ 0 h 31"/>
                  <a:gd name="T24" fmla="*/ 101 w 130"/>
                  <a:gd name="T25" fmla="*/ 0 h 31"/>
                  <a:gd name="T26" fmla="*/ 82 w 130"/>
                  <a:gd name="T27" fmla="*/ 2 h 31"/>
                  <a:gd name="T28" fmla="*/ 62 w 130"/>
                  <a:gd name="T29" fmla="*/ 7 h 31"/>
                  <a:gd name="T30" fmla="*/ 42 w 130"/>
                  <a:gd name="T31" fmla="*/ 10 h 31"/>
                  <a:gd name="T32" fmla="*/ 24 w 130"/>
                  <a:gd name="T33" fmla="*/ 15 h 31"/>
                  <a:gd name="T34" fmla="*/ 8 w 130"/>
                  <a:gd name="T35" fmla="*/ 18 h 31"/>
                  <a:gd name="T36" fmla="*/ 0 w 130"/>
                  <a:gd name="T37" fmla="*/ 19 h 31"/>
                  <a:gd name="T38" fmla="*/ 0 w 130"/>
                  <a:gd name="T39" fmla="*/ 19 h 31"/>
                  <a:gd name="T40" fmla="*/ 0 w 130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1">
                    <a:moveTo>
                      <a:pt x="0" y="31"/>
                    </a:moveTo>
                    <a:lnTo>
                      <a:pt x="0" y="31"/>
                    </a:lnTo>
                    <a:lnTo>
                      <a:pt x="10" y="30"/>
                    </a:lnTo>
                    <a:lnTo>
                      <a:pt x="26" y="27"/>
                    </a:lnTo>
                    <a:lnTo>
                      <a:pt x="44" y="23"/>
                    </a:lnTo>
                    <a:lnTo>
                      <a:pt x="65" y="19"/>
                    </a:lnTo>
                    <a:lnTo>
                      <a:pt x="84" y="14"/>
                    </a:lnTo>
                    <a:lnTo>
                      <a:pt x="101" y="12"/>
                    </a:lnTo>
                    <a:lnTo>
                      <a:pt x="117" y="12"/>
                    </a:lnTo>
                    <a:lnTo>
                      <a:pt x="123" y="13"/>
                    </a:lnTo>
                    <a:lnTo>
                      <a:pt x="130" y="3"/>
                    </a:lnTo>
                    <a:lnTo>
                      <a:pt x="117" y="0"/>
                    </a:lnTo>
                    <a:lnTo>
                      <a:pt x="101" y="0"/>
                    </a:lnTo>
                    <a:lnTo>
                      <a:pt x="82" y="2"/>
                    </a:lnTo>
                    <a:lnTo>
                      <a:pt x="62" y="7"/>
                    </a:lnTo>
                    <a:lnTo>
                      <a:pt x="42" y="10"/>
                    </a:lnTo>
                    <a:lnTo>
                      <a:pt x="24" y="15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650"/>
              <p:cNvSpPr>
                <a:spLocks/>
              </p:cNvSpPr>
              <p:nvPr/>
            </p:nvSpPr>
            <p:spPr bwMode="auto">
              <a:xfrm>
                <a:off x="2180" y="2706"/>
                <a:ext cx="9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3 w 26"/>
                  <a:gd name="T5" fmla="*/ 26 h 37"/>
                  <a:gd name="T6" fmla="*/ 15 w 26"/>
                  <a:gd name="T7" fmla="*/ 18 h 37"/>
                  <a:gd name="T8" fmla="*/ 20 w 26"/>
                  <a:gd name="T9" fmla="*/ 14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5 h 37"/>
                  <a:gd name="T16" fmla="*/ 5 w 26"/>
                  <a:gd name="T17" fmla="*/ 13 h 37"/>
                  <a:gd name="T18" fmla="*/ 1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5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651"/>
              <p:cNvSpPr>
                <a:spLocks/>
              </p:cNvSpPr>
              <p:nvPr/>
            </p:nvSpPr>
            <p:spPr bwMode="auto">
              <a:xfrm>
                <a:off x="2180" y="271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652"/>
              <p:cNvSpPr>
                <a:spLocks/>
              </p:cNvSpPr>
              <p:nvPr/>
            </p:nvSpPr>
            <p:spPr bwMode="auto">
              <a:xfrm>
                <a:off x="2182" y="2701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0 w 149"/>
                  <a:gd name="T25" fmla="*/ 134 h 134"/>
                  <a:gd name="T26" fmla="*/ 140 w 149"/>
                  <a:gd name="T27" fmla="*/ 132 h 134"/>
                  <a:gd name="T28" fmla="*/ 145 w 149"/>
                  <a:gd name="T29" fmla="*/ 128 h 134"/>
                  <a:gd name="T30" fmla="*/ 147 w 149"/>
                  <a:gd name="T31" fmla="*/ 120 h 134"/>
                  <a:gd name="T32" fmla="*/ 147 w 149"/>
                  <a:gd name="T33" fmla="*/ 111 h 134"/>
                  <a:gd name="T34" fmla="*/ 149 w 149"/>
                  <a:gd name="T35" fmla="*/ 27 h 134"/>
                  <a:gd name="T36" fmla="*/ 147 w 149"/>
                  <a:gd name="T37" fmla="*/ 18 h 134"/>
                  <a:gd name="T38" fmla="*/ 146 w 149"/>
                  <a:gd name="T39" fmla="*/ 9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8 w 149"/>
                  <a:gd name="T61" fmla="*/ 3 h 134"/>
                  <a:gd name="T62" fmla="*/ 4 w 149"/>
                  <a:gd name="T63" fmla="*/ 9 h 134"/>
                  <a:gd name="T64" fmla="*/ 1 w 149"/>
                  <a:gd name="T65" fmla="*/ 18 h 134"/>
                  <a:gd name="T66" fmla="*/ 0 w 149"/>
                  <a:gd name="T67" fmla="*/ 29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27"/>
                    </a:lnTo>
                    <a:lnTo>
                      <a:pt x="147" y="18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653"/>
              <p:cNvSpPr>
                <a:spLocks/>
              </p:cNvSpPr>
              <p:nvPr/>
            </p:nvSpPr>
            <p:spPr bwMode="auto">
              <a:xfrm>
                <a:off x="2182" y="2701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0 w 149"/>
                  <a:gd name="T29" fmla="*/ 134 h 134"/>
                  <a:gd name="T30" fmla="*/ 130 w 149"/>
                  <a:gd name="T31" fmla="*/ 134 h 134"/>
                  <a:gd name="T32" fmla="*/ 140 w 149"/>
                  <a:gd name="T33" fmla="*/ 132 h 134"/>
                  <a:gd name="T34" fmla="*/ 145 w 149"/>
                  <a:gd name="T35" fmla="*/ 128 h 134"/>
                  <a:gd name="T36" fmla="*/ 147 w 149"/>
                  <a:gd name="T37" fmla="*/ 120 h 134"/>
                  <a:gd name="T38" fmla="*/ 147 w 149"/>
                  <a:gd name="T39" fmla="*/ 111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7 w 149"/>
                  <a:gd name="T45" fmla="*/ 18 h 134"/>
                  <a:gd name="T46" fmla="*/ 146 w 149"/>
                  <a:gd name="T47" fmla="*/ 9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8 w 149"/>
                  <a:gd name="T73" fmla="*/ 3 h 134"/>
                  <a:gd name="T74" fmla="*/ 4 w 149"/>
                  <a:gd name="T75" fmla="*/ 9 h 134"/>
                  <a:gd name="T76" fmla="*/ 1 w 149"/>
                  <a:gd name="T77" fmla="*/ 18 h 134"/>
                  <a:gd name="T78" fmla="*/ 0 w 149"/>
                  <a:gd name="T79" fmla="*/ 29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11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7" y="18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1" y="18"/>
                    </a:lnTo>
                    <a:lnTo>
                      <a:pt x="0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654"/>
              <p:cNvSpPr>
                <a:spLocks/>
              </p:cNvSpPr>
              <p:nvPr/>
            </p:nvSpPr>
            <p:spPr bwMode="auto">
              <a:xfrm>
                <a:off x="2252" y="2701"/>
                <a:ext cx="62" cy="58"/>
              </a:xfrm>
              <a:custGeom>
                <a:avLst/>
                <a:gdLst>
                  <a:gd name="T0" fmla="*/ 0 w 186"/>
                  <a:gd name="T1" fmla="*/ 143 h 174"/>
                  <a:gd name="T2" fmla="*/ 1 w 186"/>
                  <a:gd name="T3" fmla="*/ 155 h 174"/>
                  <a:gd name="T4" fmla="*/ 4 w 186"/>
                  <a:gd name="T5" fmla="*/ 165 h 174"/>
                  <a:gd name="T6" fmla="*/ 11 w 186"/>
                  <a:gd name="T7" fmla="*/ 171 h 174"/>
                  <a:gd name="T8" fmla="*/ 22 w 186"/>
                  <a:gd name="T9" fmla="*/ 174 h 174"/>
                  <a:gd name="T10" fmla="*/ 32 w 186"/>
                  <a:gd name="T11" fmla="*/ 174 h 174"/>
                  <a:gd name="T12" fmla="*/ 48 w 186"/>
                  <a:gd name="T13" fmla="*/ 174 h 174"/>
                  <a:gd name="T14" fmla="*/ 69 w 186"/>
                  <a:gd name="T15" fmla="*/ 174 h 174"/>
                  <a:gd name="T16" fmla="*/ 92 w 186"/>
                  <a:gd name="T17" fmla="*/ 174 h 174"/>
                  <a:gd name="T18" fmla="*/ 116 w 186"/>
                  <a:gd name="T19" fmla="*/ 174 h 174"/>
                  <a:gd name="T20" fmla="*/ 137 w 186"/>
                  <a:gd name="T21" fmla="*/ 174 h 174"/>
                  <a:gd name="T22" fmla="*/ 155 w 186"/>
                  <a:gd name="T23" fmla="*/ 174 h 174"/>
                  <a:gd name="T24" fmla="*/ 166 w 186"/>
                  <a:gd name="T25" fmla="*/ 174 h 174"/>
                  <a:gd name="T26" fmla="*/ 176 w 186"/>
                  <a:gd name="T27" fmla="*/ 172 h 174"/>
                  <a:gd name="T28" fmla="*/ 183 w 186"/>
                  <a:gd name="T29" fmla="*/ 166 h 174"/>
                  <a:gd name="T30" fmla="*/ 185 w 186"/>
                  <a:gd name="T31" fmla="*/ 158 h 174"/>
                  <a:gd name="T32" fmla="*/ 185 w 186"/>
                  <a:gd name="T33" fmla="*/ 147 h 174"/>
                  <a:gd name="T34" fmla="*/ 186 w 186"/>
                  <a:gd name="T35" fmla="*/ 52 h 174"/>
                  <a:gd name="T36" fmla="*/ 185 w 186"/>
                  <a:gd name="T37" fmla="*/ 46 h 174"/>
                  <a:gd name="T38" fmla="*/ 184 w 186"/>
                  <a:gd name="T39" fmla="*/ 39 h 174"/>
                  <a:gd name="T40" fmla="*/ 180 w 186"/>
                  <a:gd name="T41" fmla="*/ 32 h 174"/>
                  <a:gd name="T42" fmla="*/ 175 w 186"/>
                  <a:gd name="T43" fmla="*/ 26 h 174"/>
                  <a:gd name="T44" fmla="*/ 170 w 186"/>
                  <a:gd name="T45" fmla="*/ 20 h 174"/>
                  <a:gd name="T46" fmla="*/ 163 w 186"/>
                  <a:gd name="T47" fmla="*/ 14 h 174"/>
                  <a:gd name="T48" fmla="*/ 155 w 186"/>
                  <a:gd name="T49" fmla="*/ 8 h 174"/>
                  <a:gd name="T50" fmla="*/ 145 w 186"/>
                  <a:gd name="T51" fmla="*/ 2 h 174"/>
                  <a:gd name="T52" fmla="*/ 135 w 186"/>
                  <a:gd name="T53" fmla="*/ 0 h 174"/>
                  <a:gd name="T54" fmla="*/ 121 w 186"/>
                  <a:gd name="T55" fmla="*/ 1 h 174"/>
                  <a:gd name="T56" fmla="*/ 103 w 186"/>
                  <a:gd name="T57" fmla="*/ 3 h 174"/>
                  <a:gd name="T58" fmla="*/ 82 w 186"/>
                  <a:gd name="T59" fmla="*/ 7 h 174"/>
                  <a:gd name="T60" fmla="*/ 63 w 186"/>
                  <a:gd name="T61" fmla="*/ 12 h 174"/>
                  <a:gd name="T62" fmla="*/ 45 w 186"/>
                  <a:gd name="T63" fmla="*/ 17 h 174"/>
                  <a:gd name="T64" fmla="*/ 30 w 186"/>
                  <a:gd name="T65" fmla="*/ 19 h 174"/>
                  <a:gd name="T66" fmla="*/ 21 w 186"/>
                  <a:gd name="T67" fmla="*/ 20 h 174"/>
                  <a:gd name="T68" fmla="*/ 10 w 186"/>
                  <a:gd name="T69" fmla="*/ 24 h 174"/>
                  <a:gd name="T70" fmla="*/ 4 w 186"/>
                  <a:gd name="T71" fmla="*/ 30 h 174"/>
                  <a:gd name="T72" fmla="*/ 1 w 186"/>
                  <a:gd name="T73" fmla="*/ 39 h 174"/>
                  <a:gd name="T74" fmla="*/ 1 w 186"/>
                  <a:gd name="T75" fmla="*/ 52 h 174"/>
                  <a:gd name="T76" fmla="*/ 0 w 186"/>
                  <a:gd name="T77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2" y="174"/>
                    </a:lnTo>
                    <a:lnTo>
                      <a:pt x="48" y="174"/>
                    </a:lnTo>
                    <a:lnTo>
                      <a:pt x="69" y="174"/>
                    </a:lnTo>
                    <a:lnTo>
                      <a:pt x="92" y="174"/>
                    </a:lnTo>
                    <a:lnTo>
                      <a:pt x="116" y="174"/>
                    </a:lnTo>
                    <a:lnTo>
                      <a:pt x="137" y="174"/>
                    </a:lnTo>
                    <a:lnTo>
                      <a:pt x="155" y="174"/>
                    </a:lnTo>
                    <a:lnTo>
                      <a:pt x="166" y="174"/>
                    </a:lnTo>
                    <a:lnTo>
                      <a:pt x="176" y="172"/>
                    </a:lnTo>
                    <a:lnTo>
                      <a:pt x="183" y="166"/>
                    </a:lnTo>
                    <a:lnTo>
                      <a:pt x="185" y="158"/>
                    </a:lnTo>
                    <a:lnTo>
                      <a:pt x="185" y="147"/>
                    </a:lnTo>
                    <a:lnTo>
                      <a:pt x="186" y="52"/>
                    </a:lnTo>
                    <a:lnTo>
                      <a:pt x="185" y="46"/>
                    </a:lnTo>
                    <a:lnTo>
                      <a:pt x="184" y="39"/>
                    </a:lnTo>
                    <a:lnTo>
                      <a:pt x="180" y="32"/>
                    </a:lnTo>
                    <a:lnTo>
                      <a:pt x="175" y="26"/>
                    </a:lnTo>
                    <a:lnTo>
                      <a:pt x="170" y="20"/>
                    </a:lnTo>
                    <a:lnTo>
                      <a:pt x="163" y="14"/>
                    </a:lnTo>
                    <a:lnTo>
                      <a:pt x="155" y="8"/>
                    </a:lnTo>
                    <a:lnTo>
                      <a:pt x="145" y="2"/>
                    </a:lnTo>
                    <a:lnTo>
                      <a:pt x="135" y="0"/>
                    </a:lnTo>
                    <a:lnTo>
                      <a:pt x="121" y="1"/>
                    </a:lnTo>
                    <a:lnTo>
                      <a:pt x="103" y="3"/>
                    </a:lnTo>
                    <a:lnTo>
                      <a:pt x="82" y="7"/>
                    </a:lnTo>
                    <a:lnTo>
                      <a:pt x="63" y="12"/>
                    </a:lnTo>
                    <a:lnTo>
                      <a:pt x="45" y="17"/>
                    </a:lnTo>
                    <a:lnTo>
                      <a:pt x="30" y="19"/>
                    </a:lnTo>
                    <a:lnTo>
                      <a:pt x="21" y="20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655"/>
              <p:cNvSpPr>
                <a:spLocks/>
              </p:cNvSpPr>
              <p:nvPr/>
            </p:nvSpPr>
            <p:spPr bwMode="auto">
              <a:xfrm>
                <a:off x="2250" y="2749"/>
                <a:ext cx="9" cy="12"/>
              </a:xfrm>
              <a:custGeom>
                <a:avLst/>
                <a:gdLst>
                  <a:gd name="T0" fmla="*/ 28 w 28"/>
                  <a:gd name="T1" fmla="*/ 24 h 37"/>
                  <a:gd name="T2" fmla="*/ 28 w 28"/>
                  <a:gd name="T3" fmla="*/ 24 h 37"/>
                  <a:gd name="T4" fmla="*/ 19 w 28"/>
                  <a:gd name="T5" fmla="*/ 22 h 37"/>
                  <a:gd name="T6" fmla="*/ 15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656"/>
              <p:cNvSpPr>
                <a:spLocks/>
              </p:cNvSpPr>
              <p:nvPr/>
            </p:nvSpPr>
            <p:spPr bwMode="auto">
              <a:xfrm>
                <a:off x="2259" y="2757"/>
                <a:ext cx="48" cy="4"/>
              </a:xfrm>
              <a:custGeom>
                <a:avLst/>
                <a:gdLst>
                  <a:gd name="T0" fmla="*/ 144 w 144"/>
                  <a:gd name="T1" fmla="*/ 0 h 13"/>
                  <a:gd name="T2" fmla="*/ 144 w 144"/>
                  <a:gd name="T3" fmla="*/ 0 h 13"/>
                  <a:gd name="T4" fmla="*/ 133 w 144"/>
                  <a:gd name="T5" fmla="*/ 0 h 13"/>
                  <a:gd name="T6" fmla="*/ 115 w 144"/>
                  <a:gd name="T7" fmla="*/ 0 h 13"/>
                  <a:gd name="T8" fmla="*/ 94 w 144"/>
                  <a:gd name="T9" fmla="*/ 0 h 13"/>
                  <a:gd name="T10" fmla="*/ 70 w 144"/>
                  <a:gd name="T11" fmla="*/ 0 h 13"/>
                  <a:gd name="T12" fmla="*/ 47 w 144"/>
                  <a:gd name="T13" fmla="*/ 0 h 13"/>
                  <a:gd name="T14" fmla="*/ 26 w 144"/>
                  <a:gd name="T15" fmla="*/ 0 h 13"/>
                  <a:gd name="T16" fmla="*/ 10 w 144"/>
                  <a:gd name="T17" fmla="*/ 0 h 13"/>
                  <a:gd name="T18" fmla="*/ 0 w 144"/>
                  <a:gd name="T19" fmla="*/ 0 h 13"/>
                  <a:gd name="T20" fmla="*/ 0 w 144"/>
                  <a:gd name="T21" fmla="*/ 13 h 13"/>
                  <a:gd name="T22" fmla="*/ 10 w 144"/>
                  <a:gd name="T23" fmla="*/ 13 h 13"/>
                  <a:gd name="T24" fmla="*/ 26 w 144"/>
                  <a:gd name="T25" fmla="*/ 13 h 13"/>
                  <a:gd name="T26" fmla="*/ 47 w 144"/>
                  <a:gd name="T27" fmla="*/ 13 h 13"/>
                  <a:gd name="T28" fmla="*/ 70 w 144"/>
                  <a:gd name="T29" fmla="*/ 13 h 13"/>
                  <a:gd name="T30" fmla="*/ 94 w 144"/>
                  <a:gd name="T31" fmla="*/ 13 h 13"/>
                  <a:gd name="T32" fmla="*/ 115 w 144"/>
                  <a:gd name="T33" fmla="*/ 13 h 13"/>
                  <a:gd name="T34" fmla="*/ 133 w 144"/>
                  <a:gd name="T35" fmla="*/ 13 h 13"/>
                  <a:gd name="T36" fmla="*/ 144 w 144"/>
                  <a:gd name="T37" fmla="*/ 13 h 13"/>
                  <a:gd name="T38" fmla="*/ 144 w 144"/>
                  <a:gd name="T39" fmla="*/ 13 h 13"/>
                  <a:gd name="T40" fmla="*/ 144 w 14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3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6" y="13"/>
                    </a:lnTo>
                    <a:lnTo>
                      <a:pt x="47" y="13"/>
                    </a:lnTo>
                    <a:lnTo>
                      <a:pt x="70" y="13"/>
                    </a:lnTo>
                    <a:lnTo>
                      <a:pt x="94" y="13"/>
                    </a:lnTo>
                    <a:lnTo>
                      <a:pt x="115" y="13"/>
                    </a:lnTo>
                    <a:lnTo>
                      <a:pt x="133" y="13"/>
                    </a:lnTo>
                    <a:lnTo>
                      <a:pt x="144" y="13"/>
                    </a:lnTo>
                    <a:lnTo>
                      <a:pt x="144" y="13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657"/>
              <p:cNvSpPr>
                <a:spLocks/>
              </p:cNvSpPr>
              <p:nvPr/>
            </p:nvSpPr>
            <p:spPr bwMode="auto">
              <a:xfrm>
                <a:off x="2307" y="2750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658"/>
              <p:cNvSpPr>
                <a:spLocks/>
              </p:cNvSpPr>
              <p:nvPr/>
            </p:nvSpPr>
            <p:spPr bwMode="auto">
              <a:xfrm>
                <a:off x="2311" y="2719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659"/>
              <p:cNvSpPr>
                <a:spLocks/>
              </p:cNvSpPr>
              <p:nvPr/>
            </p:nvSpPr>
            <p:spPr bwMode="auto">
              <a:xfrm>
                <a:off x="2299" y="2700"/>
                <a:ext cx="17" cy="19"/>
              </a:xfrm>
              <a:custGeom>
                <a:avLst/>
                <a:gdLst>
                  <a:gd name="T0" fmla="*/ 0 w 49"/>
                  <a:gd name="T1" fmla="*/ 10 h 55"/>
                  <a:gd name="T2" fmla="*/ 0 w 49"/>
                  <a:gd name="T3" fmla="*/ 10 h 55"/>
                  <a:gd name="T4" fmla="*/ 8 w 49"/>
                  <a:gd name="T5" fmla="*/ 16 h 55"/>
                  <a:gd name="T6" fmla="*/ 17 w 49"/>
                  <a:gd name="T7" fmla="*/ 22 h 55"/>
                  <a:gd name="T8" fmla="*/ 23 w 49"/>
                  <a:gd name="T9" fmla="*/ 28 h 55"/>
                  <a:gd name="T10" fmla="*/ 27 w 49"/>
                  <a:gd name="T11" fmla="*/ 33 h 55"/>
                  <a:gd name="T12" fmla="*/ 32 w 49"/>
                  <a:gd name="T13" fmla="*/ 39 h 55"/>
                  <a:gd name="T14" fmla="*/ 35 w 49"/>
                  <a:gd name="T15" fmla="*/ 45 h 55"/>
                  <a:gd name="T16" fmla="*/ 36 w 49"/>
                  <a:gd name="T17" fmla="*/ 50 h 55"/>
                  <a:gd name="T18" fmla="*/ 37 w 49"/>
                  <a:gd name="T19" fmla="*/ 55 h 55"/>
                  <a:gd name="T20" fmla="*/ 49 w 49"/>
                  <a:gd name="T21" fmla="*/ 55 h 55"/>
                  <a:gd name="T22" fmla="*/ 48 w 49"/>
                  <a:gd name="T23" fmla="*/ 47 h 55"/>
                  <a:gd name="T24" fmla="*/ 47 w 49"/>
                  <a:gd name="T25" fmla="*/ 40 h 55"/>
                  <a:gd name="T26" fmla="*/ 42 w 49"/>
                  <a:gd name="T27" fmla="*/ 32 h 55"/>
                  <a:gd name="T28" fmla="*/ 37 w 49"/>
                  <a:gd name="T29" fmla="*/ 26 h 55"/>
                  <a:gd name="T30" fmla="*/ 32 w 49"/>
                  <a:gd name="T31" fmla="*/ 18 h 55"/>
                  <a:gd name="T32" fmla="*/ 24 w 49"/>
                  <a:gd name="T33" fmla="*/ 12 h 55"/>
                  <a:gd name="T34" fmla="*/ 15 w 49"/>
                  <a:gd name="T35" fmla="*/ 6 h 55"/>
                  <a:gd name="T36" fmla="*/ 5 w 49"/>
                  <a:gd name="T37" fmla="*/ 0 h 55"/>
                  <a:gd name="T38" fmla="*/ 5 w 49"/>
                  <a:gd name="T39" fmla="*/ 0 h 55"/>
                  <a:gd name="T40" fmla="*/ 0 w 49"/>
                  <a:gd name="T4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5">
                    <a:moveTo>
                      <a:pt x="0" y="1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7" y="22"/>
                    </a:lnTo>
                    <a:lnTo>
                      <a:pt x="23" y="28"/>
                    </a:lnTo>
                    <a:lnTo>
                      <a:pt x="27" y="33"/>
                    </a:lnTo>
                    <a:lnTo>
                      <a:pt x="32" y="39"/>
                    </a:lnTo>
                    <a:lnTo>
                      <a:pt x="35" y="45"/>
                    </a:lnTo>
                    <a:lnTo>
                      <a:pt x="36" y="50"/>
                    </a:lnTo>
                    <a:lnTo>
                      <a:pt x="37" y="55"/>
                    </a:lnTo>
                    <a:lnTo>
                      <a:pt x="49" y="55"/>
                    </a:lnTo>
                    <a:lnTo>
                      <a:pt x="48" y="47"/>
                    </a:lnTo>
                    <a:lnTo>
                      <a:pt x="47" y="40"/>
                    </a:lnTo>
                    <a:lnTo>
                      <a:pt x="42" y="32"/>
                    </a:lnTo>
                    <a:lnTo>
                      <a:pt x="37" y="26"/>
                    </a:lnTo>
                    <a:lnTo>
                      <a:pt x="32" y="18"/>
                    </a:lnTo>
                    <a:lnTo>
                      <a:pt x="24" y="12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660"/>
              <p:cNvSpPr>
                <a:spLocks/>
              </p:cNvSpPr>
              <p:nvPr/>
            </p:nvSpPr>
            <p:spPr bwMode="auto">
              <a:xfrm>
                <a:off x="2259" y="2699"/>
                <a:ext cx="42" cy="11"/>
              </a:xfrm>
              <a:custGeom>
                <a:avLst/>
                <a:gdLst>
                  <a:gd name="T0" fmla="*/ 0 w 127"/>
                  <a:gd name="T1" fmla="*/ 32 h 32"/>
                  <a:gd name="T2" fmla="*/ 0 w 127"/>
                  <a:gd name="T3" fmla="*/ 32 h 32"/>
                  <a:gd name="T4" fmla="*/ 11 w 127"/>
                  <a:gd name="T5" fmla="*/ 31 h 32"/>
                  <a:gd name="T6" fmla="*/ 25 w 127"/>
                  <a:gd name="T7" fmla="*/ 29 h 32"/>
                  <a:gd name="T8" fmla="*/ 43 w 127"/>
                  <a:gd name="T9" fmla="*/ 24 h 32"/>
                  <a:gd name="T10" fmla="*/ 63 w 127"/>
                  <a:gd name="T11" fmla="*/ 19 h 32"/>
                  <a:gd name="T12" fmla="*/ 83 w 127"/>
                  <a:gd name="T13" fmla="*/ 15 h 32"/>
                  <a:gd name="T14" fmla="*/ 101 w 127"/>
                  <a:gd name="T15" fmla="*/ 13 h 32"/>
                  <a:gd name="T16" fmla="*/ 114 w 127"/>
                  <a:gd name="T17" fmla="*/ 12 h 32"/>
                  <a:gd name="T18" fmla="*/ 122 w 127"/>
                  <a:gd name="T19" fmla="*/ 13 h 32"/>
                  <a:gd name="T20" fmla="*/ 127 w 127"/>
                  <a:gd name="T21" fmla="*/ 3 h 32"/>
                  <a:gd name="T22" fmla="*/ 114 w 127"/>
                  <a:gd name="T23" fmla="*/ 0 h 32"/>
                  <a:gd name="T24" fmla="*/ 99 w 127"/>
                  <a:gd name="T25" fmla="*/ 1 h 32"/>
                  <a:gd name="T26" fmla="*/ 81 w 127"/>
                  <a:gd name="T27" fmla="*/ 3 h 32"/>
                  <a:gd name="T28" fmla="*/ 60 w 127"/>
                  <a:gd name="T29" fmla="*/ 7 h 32"/>
                  <a:gd name="T30" fmla="*/ 41 w 127"/>
                  <a:gd name="T31" fmla="*/ 12 h 32"/>
                  <a:gd name="T32" fmla="*/ 23 w 127"/>
                  <a:gd name="T33" fmla="*/ 17 h 32"/>
                  <a:gd name="T34" fmla="*/ 8 w 127"/>
                  <a:gd name="T35" fmla="*/ 19 h 32"/>
                  <a:gd name="T36" fmla="*/ 0 w 127"/>
                  <a:gd name="T37" fmla="*/ 20 h 32"/>
                  <a:gd name="T38" fmla="*/ 0 w 127"/>
                  <a:gd name="T39" fmla="*/ 20 h 32"/>
                  <a:gd name="T40" fmla="*/ 0 w 127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">
                    <a:moveTo>
                      <a:pt x="0" y="32"/>
                    </a:moveTo>
                    <a:lnTo>
                      <a:pt x="0" y="32"/>
                    </a:lnTo>
                    <a:lnTo>
                      <a:pt x="11" y="31"/>
                    </a:lnTo>
                    <a:lnTo>
                      <a:pt x="25" y="29"/>
                    </a:lnTo>
                    <a:lnTo>
                      <a:pt x="43" y="24"/>
                    </a:lnTo>
                    <a:lnTo>
                      <a:pt x="63" y="19"/>
                    </a:lnTo>
                    <a:lnTo>
                      <a:pt x="83" y="15"/>
                    </a:lnTo>
                    <a:lnTo>
                      <a:pt x="101" y="13"/>
                    </a:lnTo>
                    <a:lnTo>
                      <a:pt x="114" y="12"/>
                    </a:lnTo>
                    <a:lnTo>
                      <a:pt x="122" y="13"/>
                    </a:lnTo>
                    <a:lnTo>
                      <a:pt x="127" y="3"/>
                    </a:lnTo>
                    <a:lnTo>
                      <a:pt x="114" y="0"/>
                    </a:lnTo>
                    <a:lnTo>
                      <a:pt x="99" y="1"/>
                    </a:lnTo>
                    <a:lnTo>
                      <a:pt x="81" y="3"/>
                    </a:lnTo>
                    <a:lnTo>
                      <a:pt x="60" y="7"/>
                    </a:lnTo>
                    <a:lnTo>
                      <a:pt x="41" y="12"/>
                    </a:lnTo>
                    <a:lnTo>
                      <a:pt x="23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661"/>
              <p:cNvSpPr>
                <a:spLocks/>
              </p:cNvSpPr>
              <p:nvPr/>
            </p:nvSpPr>
            <p:spPr bwMode="auto">
              <a:xfrm>
                <a:off x="2250" y="270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2 w 26"/>
                  <a:gd name="T5" fmla="*/ 27 h 38"/>
                  <a:gd name="T6" fmla="*/ 14 w 26"/>
                  <a:gd name="T7" fmla="*/ 18 h 38"/>
                  <a:gd name="T8" fmla="*/ 17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5 h 38"/>
                  <a:gd name="T16" fmla="*/ 4 w 26"/>
                  <a:gd name="T17" fmla="*/ 13 h 38"/>
                  <a:gd name="T18" fmla="*/ 0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662"/>
              <p:cNvSpPr>
                <a:spLocks/>
              </p:cNvSpPr>
              <p:nvPr/>
            </p:nvSpPr>
            <p:spPr bwMode="auto">
              <a:xfrm>
                <a:off x="2250" y="2719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663"/>
              <p:cNvSpPr>
                <a:spLocks/>
              </p:cNvSpPr>
              <p:nvPr/>
            </p:nvSpPr>
            <p:spPr bwMode="auto">
              <a:xfrm>
                <a:off x="2255" y="2702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3 w 148"/>
                  <a:gd name="T5" fmla="*/ 127 h 134"/>
                  <a:gd name="T6" fmla="*/ 9 w 148"/>
                  <a:gd name="T7" fmla="*/ 133 h 134"/>
                  <a:gd name="T8" fmla="*/ 18 w 148"/>
                  <a:gd name="T9" fmla="*/ 134 h 134"/>
                  <a:gd name="T10" fmla="*/ 26 w 148"/>
                  <a:gd name="T11" fmla="*/ 134 h 134"/>
                  <a:gd name="T12" fmla="*/ 39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664"/>
              <p:cNvSpPr>
                <a:spLocks/>
              </p:cNvSpPr>
              <p:nvPr/>
            </p:nvSpPr>
            <p:spPr bwMode="auto">
              <a:xfrm>
                <a:off x="2255" y="2702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3 w 148"/>
                  <a:gd name="T7" fmla="*/ 127 h 134"/>
                  <a:gd name="T8" fmla="*/ 9 w 148"/>
                  <a:gd name="T9" fmla="*/ 133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39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665"/>
              <p:cNvSpPr>
                <a:spLocks/>
              </p:cNvSpPr>
              <p:nvPr/>
            </p:nvSpPr>
            <p:spPr bwMode="auto">
              <a:xfrm>
                <a:off x="2320" y="2702"/>
                <a:ext cx="61" cy="59"/>
              </a:xfrm>
              <a:custGeom>
                <a:avLst/>
                <a:gdLst>
                  <a:gd name="T0" fmla="*/ 0 w 185"/>
                  <a:gd name="T1" fmla="*/ 146 h 176"/>
                  <a:gd name="T2" fmla="*/ 1 w 185"/>
                  <a:gd name="T3" fmla="*/ 158 h 176"/>
                  <a:gd name="T4" fmla="*/ 4 w 185"/>
                  <a:gd name="T5" fmla="*/ 168 h 176"/>
                  <a:gd name="T6" fmla="*/ 10 w 185"/>
                  <a:gd name="T7" fmla="*/ 174 h 176"/>
                  <a:gd name="T8" fmla="*/ 21 w 185"/>
                  <a:gd name="T9" fmla="*/ 176 h 176"/>
                  <a:gd name="T10" fmla="*/ 32 w 185"/>
                  <a:gd name="T11" fmla="*/ 176 h 176"/>
                  <a:gd name="T12" fmla="*/ 49 w 185"/>
                  <a:gd name="T13" fmla="*/ 176 h 176"/>
                  <a:gd name="T14" fmla="*/ 69 w 185"/>
                  <a:gd name="T15" fmla="*/ 176 h 176"/>
                  <a:gd name="T16" fmla="*/ 92 w 185"/>
                  <a:gd name="T17" fmla="*/ 176 h 176"/>
                  <a:gd name="T18" fmla="*/ 116 w 185"/>
                  <a:gd name="T19" fmla="*/ 176 h 176"/>
                  <a:gd name="T20" fmla="*/ 137 w 185"/>
                  <a:gd name="T21" fmla="*/ 176 h 176"/>
                  <a:gd name="T22" fmla="*/ 155 w 185"/>
                  <a:gd name="T23" fmla="*/ 176 h 176"/>
                  <a:gd name="T24" fmla="*/ 166 w 185"/>
                  <a:gd name="T25" fmla="*/ 176 h 176"/>
                  <a:gd name="T26" fmla="*/ 177 w 185"/>
                  <a:gd name="T27" fmla="*/ 174 h 176"/>
                  <a:gd name="T28" fmla="*/ 183 w 185"/>
                  <a:gd name="T29" fmla="*/ 168 h 176"/>
                  <a:gd name="T30" fmla="*/ 185 w 185"/>
                  <a:gd name="T31" fmla="*/ 159 h 176"/>
                  <a:gd name="T32" fmla="*/ 185 w 185"/>
                  <a:gd name="T33" fmla="*/ 149 h 176"/>
                  <a:gd name="T34" fmla="*/ 185 w 185"/>
                  <a:gd name="T35" fmla="*/ 53 h 176"/>
                  <a:gd name="T36" fmla="*/ 184 w 185"/>
                  <a:gd name="T37" fmla="*/ 47 h 176"/>
                  <a:gd name="T38" fmla="*/ 183 w 185"/>
                  <a:gd name="T39" fmla="*/ 40 h 176"/>
                  <a:gd name="T40" fmla="*/ 179 w 185"/>
                  <a:gd name="T41" fmla="*/ 34 h 176"/>
                  <a:gd name="T42" fmla="*/ 175 w 185"/>
                  <a:gd name="T43" fmla="*/ 28 h 176"/>
                  <a:gd name="T44" fmla="*/ 169 w 185"/>
                  <a:gd name="T45" fmla="*/ 21 h 176"/>
                  <a:gd name="T46" fmla="*/ 162 w 185"/>
                  <a:gd name="T47" fmla="*/ 15 h 176"/>
                  <a:gd name="T48" fmla="*/ 155 w 185"/>
                  <a:gd name="T49" fmla="*/ 9 h 176"/>
                  <a:gd name="T50" fmla="*/ 146 w 185"/>
                  <a:gd name="T51" fmla="*/ 2 h 176"/>
                  <a:gd name="T52" fmla="*/ 137 w 185"/>
                  <a:gd name="T53" fmla="*/ 0 h 176"/>
                  <a:gd name="T54" fmla="*/ 121 w 185"/>
                  <a:gd name="T55" fmla="*/ 1 h 176"/>
                  <a:gd name="T56" fmla="*/ 103 w 185"/>
                  <a:gd name="T57" fmla="*/ 4 h 176"/>
                  <a:gd name="T58" fmla="*/ 84 w 185"/>
                  <a:gd name="T59" fmla="*/ 9 h 176"/>
                  <a:gd name="T60" fmla="*/ 63 w 185"/>
                  <a:gd name="T61" fmla="*/ 13 h 176"/>
                  <a:gd name="T62" fmla="*/ 45 w 185"/>
                  <a:gd name="T63" fmla="*/ 18 h 176"/>
                  <a:gd name="T64" fmla="*/ 30 w 185"/>
                  <a:gd name="T65" fmla="*/ 22 h 176"/>
                  <a:gd name="T66" fmla="*/ 21 w 185"/>
                  <a:gd name="T67" fmla="*/ 23 h 176"/>
                  <a:gd name="T68" fmla="*/ 10 w 185"/>
                  <a:gd name="T69" fmla="*/ 25 h 176"/>
                  <a:gd name="T70" fmla="*/ 4 w 185"/>
                  <a:gd name="T71" fmla="*/ 33 h 176"/>
                  <a:gd name="T72" fmla="*/ 1 w 185"/>
                  <a:gd name="T73" fmla="*/ 42 h 176"/>
                  <a:gd name="T74" fmla="*/ 0 w 185"/>
                  <a:gd name="T75" fmla="*/ 54 h 176"/>
                  <a:gd name="T76" fmla="*/ 0 w 185"/>
                  <a:gd name="T77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76">
                    <a:moveTo>
                      <a:pt x="0" y="146"/>
                    </a:moveTo>
                    <a:lnTo>
                      <a:pt x="1" y="158"/>
                    </a:lnTo>
                    <a:lnTo>
                      <a:pt x="4" y="168"/>
                    </a:lnTo>
                    <a:lnTo>
                      <a:pt x="10" y="174"/>
                    </a:lnTo>
                    <a:lnTo>
                      <a:pt x="21" y="176"/>
                    </a:lnTo>
                    <a:lnTo>
                      <a:pt x="32" y="176"/>
                    </a:lnTo>
                    <a:lnTo>
                      <a:pt x="49" y="176"/>
                    </a:lnTo>
                    <a:lnTo>
                      <a:pt x="69" y="176"/>
                    </a:lnTo>
                    <a:lnTo>
                      <a:pt x="92" y="176"/>
                    </a:lnTo>
                    <a:lnTo>
                      <a:pt x="116" y="176"/>
                    </a:lnTo>
                    <a:lnTo>
                      <a:pt x="137" y="176"/>
                    </a:lnTo>
                    <a:lnTo>
                      <a:pt x="155" y="176"/>
                    </a:lnTo>
                    <a:lnTo>
                      <a:pt x="166" y="176"/>
                    </a:lnTo>
                    <a:lnTo>
                      <a:pt x="177" y="174"/>
                    </a:lnTo>
                    <a:lnTo>
                      <a:pt x="183" y="168"/>
                    </a:lnTo>
                    <a:lnTo>
                      <a:pt x="185" y="159"/>
                    </a:lnTo>
                    <a:lnTo>
                      <a:pt x="185" y="149"/>
                    </a:lnTo>
                    <a:lnTo>
                      <a:pt x="185" y="53"/>
                    </a:lnTo>
                    <a:lnTo>
                      <a:pt x="184" y="47"/>
                    </a:lnTo>
                    <a:lnTo>
                      <a:pt x="183" y="40"/>
                    </a:lnTo>
                    <a:lnTo>
                      <a:pt x="179" y="34"/>
                    </a:lnTo>
                    <a:lnTo>
                      <a:pt x="175" y="28"/>
                    </a:lnTo>
                    <a:lnTo>
                      <a:pt x="169" y="21"/>
                    </a:lnTo>
                    <a:lnTo>
                      <a:pt x="162" y="15"/>
                    </a:lnTo>
                    <a:lnTo>
                      <a:pt x="155" y="9"/>
                    </a:lnTo>
                    <a:lnTo>
                      <a:pt x="146" y="2"/>
                    </a:lnTo>
                    <a:lnTo>
                      <a:pt x="137" y="0"/>
                    </a:lnTo>
                    <a:lnTo>
                      <a:pt x="121" y="1"/>
                    </a:lnTo>
                    <a:lnTo>
                      <a:pt x="103" y="4"/>
                    </a:lnTo>
                    <a:lnTo>
                      <a:pt x="84" y="9"/>
                    </a:lnTo>
                    <a:lnTo>
                      <a:pt x="63" y="13"/>
                    </a:lnTo>
                    <a:lnTo>
                      <a:pt x="45" y="18"/>
                    </a:lnTo>
                    <a:lnTo>
                      <a:pt x="30" y="22"/>
                    </a:lnTo>
                    <a:lnTo>
                      <a:pt x="21" y="23"/>
                    </a:lnTo>
                    <a:lnTo>
                      <a:pt x="10" y="25"/>
                    </a:lnTo>
                    <a:lnTo>
                      <a:pt x="4" y="33"/>
                    </a:lnTo>
                    <a:lnTo>
                      <a:pt x="1" y="42"/>
                    </a:lnTo>
                    <a:lnTo>
                      <a:pt x="0" y="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666"/>
              <p:cNvSpPr>
                <a:spLocks/>
              </p:cNvSpPr>
              <p:nvPr/>
            </p:nvSpPr>
            <p:spPr bwMode="auto">
              <a:xfrm>
                <a:off x="2318" y="275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667"/>
              <p:cNvSpPr>
                <a:spLocks/>
              </p:cNvSpPr>
              <p:nvPr/>
            </p:nvSpPr>
            <p:spPr bwMode="auto">
              <a:xfrm>
                <a:off x="2327" y="2759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5 w 145"/>
                  <a:gd name="T9" fmla="*/ 0 h 12"/>
                  <a:gd name="T10" fmla="*/ 71 w 145"/>
                  <a:gd name="T11" fmla="*/ 0 h 12"/>
                  <a:gd name="T12" fmla="*/ 48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8 w 145"/>
                  <a:gd name="T27" fmla="*/ 12 h 12"/>
                  <a:gd name="T28" fmla="*/ 71 w 145"/>
                  <a:gd name="T29" fmla="*/ 12 h 12"/>
                  <a:gd name="T30" fmla="*/ 95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668"/>
              <p:cNvSpPr>
                <a:spLocks/>
              </p:cNvSpPr>
              <p:nvPr/>
            </p:nvSpPr>
            <p:spPr bwMode="auto">
              <a:xfrm>
                <a:off x="2375" y="2752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9 h 33"/>
                  <a:gd name="T6" fmla="*/ 12 w 25"/>
                  <a:gd name="T7" fmla="*/ 15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0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669"/>
              <p:cNvSpPr>
                <a:spLocks/>
              </p:cNvSpPr>
              <p:nvPr/>
            </p:nvSpPr>
            <p:spPr bwMode="auto">
              <a:xfrm>
                <a:off x="2379" y="272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670"/>
              <p:cNvSpPr>
                <a:spLocks/>
              </p:cNvSpPr>
              <p:nvPr/>
            </p:nvSpPr>
            <p:spPr bwMode="auto">
              <a:xfrm>
                <a:off x="2367" y="2701"/>
                <a:ext cx="16" cy="19"/>
              </a:xfrm>
              <a:custGeom>
                <a:avLst/>
                <a:gdLst>
                  <a:gd name="T0" fmla="*/ 0 w 48"/>
                  <a:gd name="T1" fmla="*/ 9 h 55"/>
                  <a:gd name="T2" fmla="*/ 0 w 48"/>
                  <a:gd name="T3" fmla="*/ 9 h 55"/>
                  <a:gd name="T4" fmla="*/ 8 w 48"/>
                  <a:gd name="T5" fmla="*/ 15 h 55"/>
                  <a:gd name="T6" fmla="*/ 15 w 48"/>
                  <a:gd name="T7" fmla="*/ 21 h 55"/>
                  <a:gd name="T8" fmla="*/ 22 w 48"/>
                  <a:gd name="T9" fmla="*/ 27 h 55"/>
                  <a:gd name="T10" fmla="*/ 28 w 48"/>
                  <a:gd name="T11" fmla="*/ 33 h 55"/>
                  <a:gd name="T12" fmla="*/ 31 w 48"/>
                  <a:gd name="T13" fmla="*/ 39 h 55"/>
                  <a:gd name="T14" fmla="*/ 34 w 48"/>
                  <a:gd name="T15" fmla="*/ 44 h 55"/>
                  <a:gd name="T16" fmla="*/ 35 w 48"/>
                  <a:gd name="T17" fmla="*/ 50 h 55"/>
                  <a:gd name="T18" fmla="*/ 36 w 48"/>
                  <a:gd name="T19" fmla="*/ 55 h 55"/>
                  <a:gd name="T20" fmla="*/ 48 w 48"/>
                  <a:gd name="T21" fmla="*/ 55 h 55"/>
                  <a:gd name="T22" fmla="*/ 47 w 48"/>
                  <a:gd name="T23" fmla="*/ 48 h 55"/>
                  <a:gd name="T24" fmla="*/ 46 w 48"/>
                  <a:gd name="T25" fmla="*/ 39 h 55"/>
                  <a:gd name="T26" fmla="*/ 41 w 48"/>
                  <a:gd name="T27" fmla="*/ 32 h 55"/>
                  <a:gd name="T28" fmla="*/ 37 w 48"/>
                  <a:gd name="T29" fmla="*/ 26 h 55"/>
                  <a:gd name="T30" fmla="*/ 31 w 48"/>
                  <a:gd name="T31" fmla="*/ 18 h 55"/>
                  <a:gd name="T32" fmla="*/ 23 w 48"/>
                  <a:gd name="T33" fmla="*/ 12 h 55"/>
                  <a:gd name="T34" fmla="*/ 15 w 48"/>
                  <a:gd name="T35" fmla="*/ 6 h 55"/>
                  <a:gd name="T36" fmla="*/ 7 w 48"/>
                  <a:gd name="T37" fmla="*/ 0 h 55"/>
                  <a:gd name="T38" fmla="*/ 7 w 48"/>
                  <a:gd name="T39" fmla="*/ 0 h 55"/>
                  <a:gd name="T40" fmla="*/ 0 w 48"/>
                  <a:gd name="T41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55">
                    <a:moveTo>
                      <a:pt x="0" y="9"/>
                    </a:moveTo>
                    <a:lnTo>
                      <a:pt x="0" y="9"/>
                    </a:lnTo>
                    <a:lnTo>
                      <a:pt x="8" y="15"/>
                    </a:lnTo>
                    <a:lnTo>
                      <a:pt x="15" y="21"/>
                    </a:lnTo>
                    <a:lnTo>
                      <a:pt x="22" y="27"/>
                    </a:lnTo>
                    <a:lnTo>
                      <a:pt x="28" y="33"/>
                    </a:lnTo>
                    <a:lnTo>
                      <a:pt x="31" y="39"/>
                    </a:lnTo>
                    <a:lnTo>
                      <a:pt x="34" y="44"/>
                    </a:lnTo>
                    <a:lnTo>
                      <a:pt x="35" y="50"/>
                    </a:lnTo>
                    <a:lnTo>
                      <a:pt x="36" y="55"/>
                    </a:lnTo>
                    <a:lnTo>
                      <a:pt x="48" y="55"/>
                    </a:lnTo>
                    <a:lnTo>
                      <a:pt x="47" y="48"/>
                    </a:lnTo>
                    <a:lnTo>
                      <a:pt x="46" y="39"/>
                    </a:lnTo>
                    <a:lnTo>
                      <a:pt x="41" y="32"/>
                    </a:lnTo>
                    <a:lnTo>
                      <a:pt x="37" y="26"/>
                    </a:lnTo>
                    <a:lnTo>
                      <a:pt x="31" y="18"/>
                    </a:lnTo>
                    <a:lnTo>
                      <a:pt x="23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671"/>
              <p:cNvSpPr>
                <a:spLocks/>
              </p:cNvSpPr>
              <p:nvPr/>
            </p:nvSpPr>
            <p:spPr bwMode="auto">
              <a:xfrm>
                <a:off x="2327" y="2700"/>
                <a:ext cx="43" cy="12"/>
              </a:xfrm>
              <a:custGeom>
                <a:avLst/>
                <a:gdLst>
                  <a:gd name="T0" fmla="*/ 0 w 129"/>
                  <a:gd name="T1" fmla="*/ 35 h 35"/>
                  <a:gd name="T2" fmla="*/ 0 w 129"/>
                  <a:gd name="T3" fmla="*/ 35 h 35"/>
                  <a:gd name="T4" fmla="*/ 11 w 129"/>
                  <a:gd name="T5" fmla="*/ 34 h 35"/>
                  <a:gd name="T6" fmla="*/ 25 w 129"/>
                  <a:gd name="T7" fmla="*/ 30 h 35"/>
                  <a:gd name="T8" fmla="*/ 43 w 129"/>
                  <a:gd name="T9" fmla="*/ 25 h 35"/>
                  <a:gd name="T10" fmla="*/ 64 w 129"/>
                  <a:gd name="T11" fmla="*/ 21 h 35"/>
                  <a:gd name="T12" fmla="*/ 83 w 129"/>
                  <a:gd name="T13" fmla="*/ 16 h 35"/>
                  <a:gd name="T14" fmla="*/ 101 w 129"/>
                  <a:gd name="T15" fmla="*/ 13 h 35"/>
                  <a:gd name="T16" fmla="*/ 116 w 129"/>
                  <a:gd name="T17" fmla="*/ 12 h 35"/>
                  <a:gd name="T18" fmla="*/ 122 w 129"/>
                  <a:gd name="T19" fmla="*/ 13 h 35"/>
                  <a:gd name="T20" fmla="*/ 129 w 129"/>
                  <a:gd name="T21" fmla="*/ 4 h 35"/>
                  <a:gd name="T22" fmla="*/ 116 w 129"/>
                  <a:gd name="T23" fmla="*/ 0 h 35"/>
                  <a:gd name="T24" fmla="*/ 99 w 129"/>
                  <a:gd name="T25" fmla="*/ 1 h 35"/>
                  <a:gd name="T26" fmla="*/ 81 w 129"/>
                  <a:gd name="T27" fmla="*/ 4 h 35"/>
                  <a:gd name="T28" fmla="*/ 61 w 129"/>
                  <a:gd name="T29" fmla="*/ 8 h 35"/>
                  <a:gd name="T30" fmla="*/ 41 w 129"/>
                  <a:gd name="T31" fmla="*/ 13 h 35"/>
                  <a:gd name="T32" fmla="*/ 23 w 129"/>
                  <a:gd name="T33" fmla="*/ 18 h 35"/>
                  <a:gd name="T34" fmla="*/ 8 w 129"/>
                  <a:gd name="T35" fmla="*/ 22 h 35"/>
                  <a:gd name="T36" fmla="*/ 0 w 129"/>
                  <a:gd name="T37" fmla="*/ 23 h 35"/>
                  <a:gd name="T38" fmla="*/ 0 w 129"/>
                  <a:gd name="T39" fmla="*/ 23 h 35"/>
                  <a:gd name="T40" fmla="*/ 0 w 129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5" y="30"/>
                    </a:lnTo>
                    <a:lnTo>
                      <a:pt x="43" y="25"/>
                    </a:lnTo>
                    <a:lnTo>
                      <a:pt x="64" y="21"/>
                    </a:lnTo>
                    <a:lnTo>
                      <a:pt x="83" y="16"/>
                    </a:lnTo>
                    <a:lnTo>
                      <a:pt x="101" y="13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99" y="1"/>
                    </a:lnTo>
                    <a:lnTo>
                      <a:pt x="81" y="4"/>
                    </a:lnTo>
                    <a:lnTo>
                      <a:pt x="61" y="8"/>
                    </a:lnTo>
                    <a:lnTo>
                      <a:pt x="41" y="13"/>
                    </a:lnTo>
                    <a:lnTo>
                      <a:pt x="23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672"/>
              <p:cNvSpPr>
                <a:spLocks/>
              </p:cNvSpPr>
              <p:nvPr/>
            </p:nvSpPr>
            <p:spPr bwMode="auto">
              <a:xfrm>
                <a:off x="2318" y="2708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4 w 27"/>
                  <a:gd name="T5" fmla="*/ 27 h 37"/>
                  <a:gd name="T6" fmla="*/ 15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4 w 27"/>
                  <a:gd name="T15" fmla="*/ 4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673"/>
              <p:cNvSpPr>
                <a:spLocks/>
              </p:cNvSpPr>
              <p:nvPr/>
            </p:nvSpPr>
            <p:spPr bwMode="auto">
              <a:xfrm>
                <a:off x="2318" y="2720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674"/>
              <p:cNvSpPr>
                <a:spLocks/>
              </p:cNvSpPr>
              <p:nvPr/>
            </p:nvSpPr>
            <p:spPr bwMode="auto">
              <a:xfrm>
                <a:off x="2322" y="270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9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9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675"/>
              <p:cNvSpPr>
                <a:spLocks/>
              </p:cNvSpPr>
              <p:nvPr/>
            </p:nvSpPr>
            <p:spPr bwMode="auto">
              <a:xfrm>
                <a:off x="2322" y="2703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9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9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676"/>
              <p:cNvSpPr>
                <a:spLocks/>
              </p:cNvSpPr>
              <p:nvPr/>
            </p:nvSpPr>
            <p:spPr bwMode="auto">
              <a:xfrm>
                <a:off x="2659" y="2706"/>
                <a:ext cx="61" cy="58"/>
              </a:xfrm>
              <a:custGeom>
                <a:avLst/>
                <a:gdLst>
                  <a:gd name="T0" fmla="*/ 0 w 183"/>
                  <a:gd name="T1" fmla="*/ 142 h 172"/>
                  <a:gd name="T2" fmla="*/ 2 w 183"/>
                  <a:gd name="T3" fmla="*/ 154 h 172"/>
                  <a:gd name="T4" fmla="*/ 5 w 183"/>
                  <a:gd name="T5" fmla="*/ 163 h 172"/>
                  <a:gd name="T6" fmla="*/ 11 w 183"/>
                  <a:gd name="T7" fmla="*/ 169 h 172"/>
                  <a:gd name="T8" fmla="*/ 22 w 183"/>
                  <a:gd name="T9" fmla="*/ 172 h 172"/>
                  <a:gd name="T10" fmla="*/ 32 w 183"/>
                  <a:gd name="T11" fmla="*/ 172 h 172"/>
                  <a:gd name="T12" fmla="*/ 49 w 183"/>
                  <a:gd name="T13" fmla="*/ 172 h 172"/>
                  <a:gd name="T14" fmla="*/ 69 w 183"/>
                  <a:gd name="T15" fmla="*/ 172 h 172"/>
                  <a:gd name="T16" fmla="*/ 91 w 183"/>
                  <a:gd name="T17" fmla="*/ 172 h 172"/>
                  <a:gd name="T18" fmla="*/ 114 w 183"/>
                  <a:gd name="T19" fmla="*/ 172 h 172"/>
                  <a:gd name="T20" fmla="*/ 136 w 183"/>
                  <a:gd name="T21" fmla="*/ 172 h 172"/>
                  <a:gd name="T22" fmla="*/ 152 w 183"/>
                  <a:gd name="T23" fmla="*/ 172 h 172"/>
                  <a:gd name="T24" fmla="*/ 163 w 183"/>
                  <a:gd name="T25" fmla="*/ 172 h 172"/>
                  <a:gd name="T26" fmla="*/ 174 w 183"/>
                  <a:gd name="T27" fmla="*/ 171 h 172"/>
                  <a:gd name="T28" fmla="*/ 180 w 183"/>
                  <a:gd name="T29" fmla="*/ 165 h 172"/>
                  <a:gd name="T30" fmla="*/ 181 w 183"/>
                  <a:gd name="T31" fmla="*/ 156 h 172"/>
                  <a:gd name="T32" fmla="*/ 181 w 183"/>
                  <a:gd name="T33" fmla="*/ 144 h 172"/>
                  <a:gd name="T34" fmla="*/ 183 w 183"/>
                  <a:gd name="T35" fmla="*/ 50 h 172"/>
                  <a:gd name="T36" fmla="*/ 183 w 183"/>
                  <a:gd name="T37" fmla="*/ 38 h 172"/>
                  <a:gd name="T38" fmla="*/ 181 w 183"/>
                  <a:gd name="T39" fmla="*/ 28 h 172"/>
                  <a:gd name="T40" fmla="*/ 175 w 183"/>
                  <a:gd name="T41" fmla="*/ 22 h 172"/>
                  <a:gd name="T42" fmla="*/ 162 w 183"/>
                  <a:gd name="T43" fmla="*/ 18 h 172"/>
                  <a:gd name="T44" fmla="*/ 151 w 183"/>
                  <a:gd name="T45" fmla="*/ 17 h 172"/>
                  <a:gd name="T46" fmla="*/ 136 w 183"/>
                  <a:gd name="T47" fmla="*/ 14 h 172"/>
                  <a:gd name="T48" fmla="*/ 117 w 183"/>
                  <a:gd name="T49" fmla="*/ 10 h 172"/>
                  <a:gd name="T50" fmla="*/ 98 w 183"/>
                  <a:gd name="T51" fmla="*/ 6 h 172"/>
                  <a:gd name="T52" fmla="*/ 79 w 183"/>
                  <a:gd name="T53" fmla="*/ 3 h 172"/>
                  <a:gd name="T54" fmla="*/ 61 w 183"/>
                  <a:gd name="T55" fmla="*/ 0 h 172"/>
                  <a:gd name="T56" fmla="*/ 47 w 183"/>
                  <a:gd name="T57" fmla="*/ 0 h 172"/>
                  <a:gd name="T58" fmla="*/ 39 w 183"/>
                  <a:gd name="T59" fmla="*/ 3 h 172"/>
                  <a:gd name="T60" fmla="*/ 30 w 183"/>
                  <a:gd name="T61" fmla="*/ 9 h 172"/>
                  <a:gd name="T62" fmla="*/ 23 w 183"/>
                  <a:gd name="T63" fmla="*/ 15 h 172"/>
                  <a:gd name="T64" fmla="*/ 16 w 183"/>
                  <a:gd name="T65" fmla="*/ 21 h 172"/>
                  <a:gd name="T66" fmla="*/ 11 w 183"/>
                  <a:gd name="T67" fmla="*/ 27 h 172"/>
                  <a:gd name="T68" fmla="*/ 6 w 183"/>
                  <a:gd name="T69" fmla="*/ 32 h 172"/>
                  <a:gd name="T70" fmla="*/ 4 w 183"/>
                  <a:gd name="T71" fmla="*/ 38 h 172"/>
                  <a:gd name="T72" fmla="*/ 2 w 183"/>
                  <a:gd name="T73" fmla="*/ 44 h 172"/>
                  <a:gd name="T74" fmla="*/ 2 w 183"/>
                  <a:gd name="T75" fmla="*/ 50 h 172"/>
                  <a:gd name="T76" fmla="*/ 0 w 183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2">
                    <a:moveTo>
                      <a:pt x="0" y="142"/>
                    </a:moveTo>
                    <a:lnTo>
                      <a:pt x="2" y="154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2" y="172"/>
                    </a:lnTo>
                    <a:lnTo>
                      <a:pt x="49" y="172"/>
                    </a:lnTo>
                    <a:lnTo>
                      <a:pt x="69" y="172"/>
                    </a:lnTo>
                    <a:lnTo>
                      <a:pt x="91" y="172"/>
                    </a:lnTo>
                    <a:lnTo>
                      <a:pt x="114" y="172"/>
                    </a:lnTo>
                    <a:lnTo>
                      <a:pt x="136" y="172"/>
                    </a:lnTo>
                    <a:lnTo>
                      <a:pt x="152" y="172"/>
                    </a:lnTo>
                    <a:lnTo>
                      <a:pt x="163" y="172"/>
                    </a:lnTo>
                    <a:lnTo>
                      <a:pt x="174" y="171"/>
                    </a:lnTo>
                    <a:lnTo>
                      <a:pt x="180" y="165"/>
                    </a:lnTo>
                    <a:lnTo>
                      <a:pt x="181" y="156"/>
                    </a:lnTo>
                    <a:lnTo>
                      <a:pt x="181" y="144"/>
                    </a:lnTo>
                    <a:lnTo>
                      <a:pt x="183" y="50"/>
                    </a:lnTo>
                    <a:lnTo>
                      <a:pt x="183" y="38"/>
                    </a:lnTo>
                    <a:lnTo>
                      <a:pt x="181" y="28"/>
                    </a:lnTo>
                    <a:lnTo>
                      <a:pt x="175" y="22"/>
                    </a:lnTo>
                    <a:lnTo>
                      <a:pt x="162" y="18"/>
                    </a:lnTo>
                    <a:lnTo>
                      <a:pt x="151" y="17"/>
                    </a:lnTo>
                    <a:lnTo>
                      <a:pt x="136" y="14"/>
                    </a:lnTo>
                    <a:lnTo>
                      <a:pt x="117" y="10"/>
                    </a:lnTo>
                    <a:lnTo>
                      <a:pt x="98" y="6"/>
                    </a:lnTo>
                    <a:lnTo>
                      <a:pt x="79" y="3"/>
                    </a:lnTo>
                    <a:lnTo>
                      <a:pt x="61" y="0"/>
                    </a:lnTo>
                    <a:lnTo>
                      <a:pt x="47" y="0"/>
                    </a:lnTo>
                    <a:lnTo>
                      <a:pt x="39" y="3"/>
                    </a:lnTo>
                    <a:lnTo>
                      <a:pt x="30" y="9"/>
                    </a:lnTo>
                    <a:lnTo>
                      <a:pt x="23" y="15"/>
                    </a:lnTo>
                    <a:lnTo>
                      <a:pt x="16" y="21"/>
                    </a:lnTo>
                    <a:lnTo>
                      <a:pt x="11" y="27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2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677"/>
              <p:cNvSpPr>
                <a:spLocks/>
              </p:cNvSpPr>
              <p:nvPr/>
            </p:nvSpPr>
            <p:spPr bwMode="auto">
              <a:xfrm>
                <a:off x="2657" y="275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678"/>
              <p:cNvSpPr>
                <a:spLocks/>
              </p:cNvSpPr>
              <p:nvPr/>
            </p:nvSpPr>
            <p:spPr bwMode="auto">
              <a:xfrm>
                <a:off x="2666" y="276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679"/>
              <p:cNvSpPr>
                <a:spLocks/>
              </p:cNvSpPr>
              <p:nvPr/>
            </p:nvSpPr>
            <p:spPr bwMode="auto">
              <a:xfrm>
                <a:off x="2713" y="275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8 h 34"/>
                  <a:gd name="T8" fmla="*/ 9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4 w 24"/>
                  <a:gd name="T15" fmla="*/ 33 h 34"/>
                  <a:gd name="T16" fmla="*/ 22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3"/>
                    </a:lnTo>
                    <a:lnTo>
                      <a:pt x="22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680"/>
              <p:cNvSpPr>
                <a:spLocks/>
              </p:cNvSpPr>
              <p:nvPr/>
            </p:nvSpPr>
            <p:spPr bwMode="auto">
              <a:xfrm>
                <a:off x="2717" y="2723"/>
                <a:ext cx="5" cy="31"/>
              </a:xfrm>
              <a:custGeom>
                <a:avLst/>
                <a:gdLst>
                  <a:gd name="T0" fmla="*/ 2 w 14"/>
                  <a:gd name="T1" fmla="*/ 0 h 94"/>
                  <a:gd name="T2" fmla="*/ 2 w 14"/>
                  <a:gd name="T3" fmla="*/ 0 h 94"/>
                  <a:gd name="T4" fmla="*/ 0 w 14"/>
                  <a:gd name="T5" fmla="*/ 94 h 94"/>
                  <a:gd name="T6" fmla="*/ 12 w 14"/>
                  <a:gd name="T7" fmla="*/ 94 h 94"/>
                  <a:gd name="T8" fmla="*/ 14 w 14"/>
                  <a:gd name="T9" fmla="*/ 0 h 94"/>
                  <a:gd name="T10" fmla="*/ 14 w 14"/>
                  <a:gd name="T11" fmla="*/ 0 h 94"/>
                  <a:gd name="T12" fmla="*/ 14 w 14"/>
                  <a:gd name="T13" fmla="*/ 0 h 94"/>
                  <a:gd name="T14" fmla="*/ 14 w 14"/>
                  <a:gd name="T15" fmla="*/ 0 h 94"/>
                  <a:gd name="T16" fmla="*/ 14 w 14"/>
                  <a:gd name="T17" fmla="*/ 0 h 94"/>
                  <a:gd name="T18" fmla="*/ 2 w 14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4">
                    <a:moveTo>
                      <a:pt x="2" y="0"/>
                    </a:moveTo>
                    <a:lnTo>
                      <a:pt x="2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681"/>
              <p:cNvSpPr>
                <a:spLocks/>
              </p:cNvSpPr>
              <p:nvPr/>
            </p:nvSpPr>
            <p:spPr bwMode="auto">
              <a:xfrm>
                <a:off x="2713" y="271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9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682"/>
              <p:cNvSpPr>
                <a:spLocks/>
              </p:cNvSpPr>
              <p:nvPr/>
            </p:nvSpPr>
            <p:spPr bwMode="auto">
              <a:xfrm>
                <a:off x="2671" y="2704"/>
                <a:ext cx="42" cy="10"/>
              </a:xfrm>
              <a:custGeom>
                <a:avLst/>
                <a:gdLst>
                  <a:gd name="T0" fmla="*/ 8 w 127"/>
                  <a:gd name="T1" fmla="*/ 14 h 30"/>
                  <a:gd name="T2" fmla="*/ 8 w 127"/>
                  <a:gd name="T3" fmla="*/ 14 h 30"/>
                  <a:gd name="T4" fmla="*/ 14 w 127"/>
                  <a:gd name="T5" fmla="*/ 12 h 30"/>
                  <a:gd name="T6" fmla="*/ 26 w 127"/>
                  <a:gd name="T7" fmla="*/ 12 h 30"/>
                  <a:gd name="T8" fmla="*/ 43 w 127"/>
                  <a:gd name="T9" fmla="*/ 15 h 30"/>
                  <a:gd name="T10" fmla="*/ 62 w 127"/>
                  <a:gd name="T11" fmla="*/ 18 h 30"/>
                  <a:gd name="T12" fmla="*/ 81 w 127"/>
                  <a:gd name="T13" fmla="*/ 22 h 30"/>
                  <a:gd name="T14" fmla="*/ 99 w 127"/>
                  <a:gd name="T15" fmla="*/ 26 h 30"/>
                  <a:gd name="T16" fmla="*/ 115 w 127"/>
                  <a:gd name="T17" fmla="*/ 29 h 30"/>
                  <a:gd name="T18" fmla="*/ 127 w 127"/>
                  <a:gd name="T19" fmla="*/ 30 h 30"/>
                  <a:gd name="T20" fmla="*/ 127 w 127"/>
                  <a:gd name="T21" fmla="*/ 18 h 30"/>
                  <a:gd name="T22" fmla="*/ 117 w 127"/>
                  <a:gd name="T23" fmla="*/ 17 h 30"/>
                  <a:gd name="T24" fmla="*/ 102 w 127"/>
                  <a:gd name="T25" fmla="*/ 14 h 30"/>
                  <a:gd name="T26" fmla="*/ 84 w 127"/>
                  <a:gd name="T27" fmla="*/ 10 h 30"/>
                  <a:gd name="T28" fmla="*/ 64 w 127"/>
                  <a:gd name="T29" fmla="*/ 6 h 30"/>
                  <a:gd name="T30" fmla="*/ 45 w 127"/>
                  <a:gd name="T31" fmla="*/ 3 h 30"/>
                  <a:gd name="T32" fmla="*/ 26 w 127"/>
                  <a:gd name="T33" fmla="*/ 0 h 30"/>
                  <a:gd name="T34" fmla="*/ 11 w 127"/>
                  <a:gd name="T35" fmla="*/ 0 h 30"/>
                  <a:gd name="T36" fmla="*/ 0 w 127"/>
                  <a:gd name="T37" fmla="*/ 4 h 30"/>
                  <a:gd name="T38" fmla="*/ 0 w 127"/>
                  <a:gd name="T39" fmla="*/ 4 h 30"/>
                  <a:gd name="T40" fmla="*/ 8 w 127"/>
                  <a:gd name="T41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0">
                    <a:moveTo>
                      <a:pt x="8" y="14"/>
                    </a:moveTo>
                    <a:lnTo>
                      <a:pt x="8" y="14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3" y="15"/>
                    </a:lnTo>
                    <a:lnTo>
                      <a:pt x="62" y="18"/>
                    </a:lnTo>
                    <a:lnTo>
                      <a:pt x="81" y="22"/>
                    </a:lnTo>
                    <a:lnTo>
                      <a:pt x="99" y="26"/>
                    </a:lnTo>
                    <a:lnTo>
                      <a:pt x="115" y="29"/>
                    </a:lnTo>
                    <a:lnTo>
                      <a:pt x="127" y="30"/>
                    </a:lnTo>
                    <a:lnTo>
                      <a:pt x="127" y="18"/>
                    </a:lnTo>
                    <a:lnTo>
                      <a:pt x="117" y="17"/>
                    </a:lnTo>
                    <a:lnTo>
                      <a:pt x="102" y="14"/>
                    </a:lnTo>
                    <a:lnTo>
                      <a:pt x="84" y="10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683"/>
              <p:cNvSpPr>
                <a:spLocks/>
              </p:cNvSpPr>
              <p:nvPr/>
            </p:nvSpPr>
            <p:spPr bwMode="auto">
              <a:xfrm>
                <a:off x="2657" y="2706"/>
                <a:ext cx="16" cy="17"/>
              </a:xfrm>
              <a:custGeom>
                <a:avLst/>
                <a:gdLst>
                  <a:gd name="T0" fmla="*/ 13 w 48"/>
                  <a:gd name="T1" fmla="*/ 52 h 52"/>
                  <a:gd name="T2" fmla="*/ 13 w 48"/>
                  <a:gd name="T3" fmla="*/ 52 h 52"/>
                  <a:gd name="T4" fmla="*/ 13 w 48"/>
                  <a:gd name="T5" fmla="*/ 47 h 52"/>
                  <a:gd name="T6" fmla="*/ 15 w 48"/>
                  <a:gd name="T7" fmla="*/ 42 h 52"/>
                  <a:gd name="T8" fmla="*/ 16 w 48"/>
                  <a:gd name="T9" fmla="*/ 37 h 52"/>
                  <a:gd name="T10" fmla="*/ 21 w 48"/>
                  <a:gd name="T11" fmla="*/ 33 h 52"/>
                  <a:gd name="T12" fmla="*/ 26 w 48"/>
                  <a:gd name="T13" fmla="*/ 28 h 52"/>
                  <a:gd name="T14" fmla="*/ 32 w 48"/>
                  <a:gd name="T15" fmla="*/ 22 h 52"/>
                  <a:gd name="T16" fmla="*/ 39 w 48"/>
                  <a:gd name="T17" fmla="*/ 16 h 52"/>
                  <a:gd name="T18" fmla="*/ 48 w 48"/>
                  <a:gd name="T19" fmla="*/ 10 h 52"/>
                  <a:gd name="T20" fmla="*/ 40 w 48"/>
                  <a:gd name="T21" fmla="*/ 0 h 52"/>
                  <a:gd name="T22" fmla="*/ 32 w 48"/>
                  <a:gd name="T23" fmla="*/ 6 h 52"/>
                  <a:gd name="T24" fmla="*/ 25 w 48"/>
                  <a:gd name="T25" fmla="*/ 12 h 52"/>
                  <a:gd name="T26" fmla="*/ 16 w 48"/>
                  <a:gd name="T27" fmla="*/ 18 h 52"/>
                  <a:gd name="T28" fmla="*/ 11 w 48"/>
                  <a:gd name="T29" fmla="*/ 25 h 52"/>
                  <a:gd name="T30" fmla="*/ 7 w 48"/>
                  <a:gd name="T31" fmla="*/ 30 h 52"/>
                  <a:gd name="T32" fmla="*/ 3 w 48"/>
                  <a:gd name="T33" fmla="*/ 37 h 52"/>
                  <a:gd name="T34" fmla="*/ 0 w 48"/>
                  <a:gd name="T35" fmla="*/ 45 h 52"/>
                  <a:gd name="T36" fmla="*/ 0 w 48"/>
                  <a:gd name="T37" fmla="*/ 52 h 52"/>
                  <a:gd name="T38" fmla="*/ 0 w 48"/>
                  <a:gd name="T39" fmla="*/ 52 h 52"/>
                  <a:gd name="T40" fmla="*/ 13 w 48"/>
                  <a:gd name="T41" fmla="*/ 52 h 52"/>
                  <a:gd name="T42" fmla="*/ 13 w 48"/>
                  <a:gd name="T43" fmla="*/ 52 h 52"/>
                  <a:gd name="T44" fmla="*/ 13 w 4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52">
                    <a:moveTo>
                      <a:pt x="13" y="52"/>
                    </a:moveTo>
                    <a:lnTo>
                      <a:pt x="13" y="52"/>
                    </a:lnTo>
                    <a:lnTo>
                      <a:pt x="13" y="47"/>
                    </a:lnTo>
                    <a:lnTo>
                      <a:pt x="15" y="42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6" y="28"/>
                    </a:lnTo>
                    <a:lnTo>
                      <a:pt x="32" y="22"/>
                    </a:lnTo>
                    <a:lnTo>
                      <a:pt x="39" y="16"/>
                    </a:lnTo>
                    <a:lnTo>
                      <a:pt x="48" y="10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1" y="25"/>
                    </a:lnTo>
                    <a:lnTo>
                      <a:pt x="7" y="30"/>
                    </a:lnTo>
                    <a:lnTo>
                      <a:pt x="3" y="37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684"/>
              <p:cNvSpPr>
                <a:spLocks/>
              </p:cNvSpPr>
              <p:nvPr/>
            </p:nvSpPr>
            <p:spPr bwMode="auto">
              <a:xfrm>
                <a:off x="2657" y="2723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685"/>
              <p:cNvSpPr>
                <a:spLocks/>
              </p:cNvSpPr>
              <p:nvPr/>
            </p:nvSpPr>
            <p:spPr bwMode="auto">
              <a:xfrm>
                <a:off x="2669" y="2706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4 w 149"/>
                  <a:gd name="T63" fmla="*/ 9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686"/>
              <p:cNvSpPr>
                <a:spLocks/>
              </p:cNvSpPr>
              <p:nvPr/>
            </p:nvSpPr>
            <p:spPr bwMode="auto">
              <a:xfrm>
                <a:off x="2669" y="2706"/>
                <a:ext cx="49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4 w 149"/>
                  <a:gd name="T75" fmla="*/ 9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687"/>
              <p:cNvSpPr>
                <a:spLocks/>
              </p:cNvSpPr>
              <p:nvPr/>
            </p:nvSpPr>
            <p:spPr bwMode="auto">
              <a:xfrm>
                <a:off x="2727" y="2706"/>
                <a:ext cx="61" cy="57"/>
              </a:xfrm>
              <a:custGeom>
                <a:avLst/>
                <a:gdLst>
                  <a:gd name="T0" fmla="*/ 0 w 183"/>
                  <a:gd name="T1" fmla="*/ 140 h 171"/>
                  <a:gd name="T2" fmla="*/ 2 w 183"/>
                  <a:gd name="T3" fmla="*/ 152 h 171"/>
                  <a:gd name="T4" fmla="*/ 4 w 183"/>
                  <a:gd name="T5" fmla="*/ 162 h 171"/>
                  <a:gd name="T6" fmla="*/ 10 w 183"/>
                  <a:gd name="T7" fmla="*/ 168 h 171"/>
                  <a:gd name="T8" fmla="*/ 21 w 183"/>
                  <a:gd name="T9" fmla="*/ 171 h 171"/>
                  <a:gd name="T10" fmla="*/ 32 w 183"/>
                  <a:gd name="T11" fmla="*/ 171 h 171"/>
                  <a:gd name="T12" fmla="*/ 47 w 183"/>
                  <a:gd name="T13" fmla="*/ 171 h 171"/>
                  <a:gd name="T14" fmla="*/ 68 w 183"/>
                  <a:gd name="T15" fmla="*/ 171 h 171"/>
                  <a:gd name="T16" fmla="*/ 91 w 183"/>
                  <a:gd name="T17" fmla="*/ 171 h 171"/>
                  <a:gd name="T18" fmla="*/ 113 w 183"/>
                  <a:gd name="T19" fmla="*/ 171 h 171"/>
                  <a:gd name="T20" fmla="*/ 134 w 183"/>
                  <a:gd name="T21" fmla="*/ 171 h 171"/>
                  <a:gd name="T22" fmla="*/ 151 w 183"/>
                  <a:gd name="T23" fmla="*/ 171 h 171"/>
                  <a:gd name="T24" fmla="*/ 162 w 183"/>
                  <a:gd name="T25" fmla="*/ 171 h 171"/>
                  <a:gd name="T26" fmla="*/ 173 w 183"/>
                  <a:gd name="T27" fmla="*/ 168 h 171"/>
                  <a:gd name="T28" fmla="*/ 179 w 183"/>
                  <a:gd name="T29" fmla="*/ 162 h 171"/>
                  <a:gd name="T30" fmla="*/ 182 w 183"/>
                  <a:gd name="T31" fmla="*/ 154 h 171"/>
                  <a:gd name="T32" fmla="*/ 182 w 183"/>
                  <a:gd name="T33" fmla="*/ 143 h 171"/>
                  <a:gd name="T34" fmla="*/ 183 w 183"/>
                  <a:gd name="T35" fmla="*/ 47 h 171"/>
                  <a:gd name="T36" fmla="*/ 182 w 183"/>
                  <a:gd name="T37" fmla="*/ 35 h 171"/>
                  <a:gd name="T38" fmla="*/ 180 w 183"/>
                  <a:gd name="T39" fmla="*/ 26 h 171"/>
                  <a:gd name="T40" fmla="*/ 174 w 183"/>
                  <a:gd name="T41" fmla="*/ 20 h 171"/>
                  <a:gd name="T42" fmla="*/ 162 w 183"/>
                  <a:gd name="T43" fmla="*/ 16 h 171"/>
                  <a:gd name="T44" fmla="*/ 151 w 183"/>
                  <a:gd name="T45" fmla="*/ 15 h 171"/>
                  <a:gd name="T46" fmla="*/ 137 w 183"/>
                  <a:gd name="T47" fmla="*/ 12 h 171"/>
                  <a:gd name="T48" fmla="*/ 118 w 183"/>
                  <a:gd name="T49" fmla="*/ 9 h 171"/>
                  <a:gd name="T50" fmla="*/ 98 w 183"/>
                  <a:gd name="T51" fmla="*/ 5 h 171"/>
                  <a:gd name="T52" fmla="*/ 79 w 183"/>
                  <a:gd name="T53" fmla="*/ 3 h 171"/>
                  <a:gd name="T54" fmla="*/ 62 w 183"/>
                  <a:gd name="T55" fmla="*/ 0 h 171"/>
                  <a:gd name="T56" fmla="*/ 47 w 183"/>
                  <a:gd name="T57" fmla="*/ 0 h 171"/>
                  <a:gd name="T58" fmla="*/ 39 w 183"/>
                  <a:gd name="T59" fmla="*/ 3 h 171"/>
                  <a:gd name="T60" fmla="*/ 31 w 183"/>
                  <a:gd name="T61" fmla="*/ 9 h 171"/>
                  <a:gd name="T62" fmla="*/ 23 w 183"/>
                  <a:gd name="T63" fmla="*/ 14 h 171"/>
                  <a:gd name="T64" fmla="*/ 16 w 183"/>
                  <a:gd name="T65" fmla="*/ 20 h 171"/>
                  <a:gd name="T66" fmla="*/ 11 w 183"/>
                  <a:gd name="T67" fmla="*/ 24 h 171"/>
                  <a:gd name="T68" fmla="*/ 6 w 183"/>
                  <a:gd name="T69" fmla="*/ 31 h 171"/>
                  <a:gd name="T70" fmla="*/ 3 w 183"/>
                  <a:gd name="T71" fmla="*/ 37 h 171"/>
                  <a:gd name="T72" fmla="*/ 2 w 183"/>
                  <a:gd name="T73" fmla="*/ 43 h 171"/>
                  <a:gd name="T74" fmla="*/ 0 w 183"/>
                  <a:gd name="T75" fmla="*/ 49 h 171"/>
                  <a:gd name="T76" fmla="*/ 0 w 183"/>
                  <a:gd name="T77" fmla="*/ 14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1">
                    <a:moveTo>
                      <a:pt x="0" y="140"/>
                    </a:moveTo>
                    <a:lnTo>
                      <a:pt x="2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1"/>
                    </a:lnTo>
                    <a:lnTo>
                      <a:pt x="32" y="171"/>
                    </a:lnTo>
                    <a:lnTo>
                      <a:pt x="47" y="171"/>
                    </a:lnTo>
                    <a:lnTo>
                      <a:pt x="68" y="171"/>
                    </a:lnTo>
                    <a:lnTo>
                      <a:pt x="91" y="171"/>
                    </a:lnTo>
                    <a:lnTo>
                      <a:pt x="113" y="171"/>
                    </a:lnTo>
                    <a:lnTo>
                      <a:pt x="134" y="171"/>
                    </a:lnTo>
                    <a:lnTo>
                      <a:pt x="151" y="171"/>
                    </a:lnTo>
                    <a:lnTo>
                      <a:pt x="162" y="171"/>
                    </a:lnTo>
                    <a:lnTo>
                      <a:pt x="173" y="168"/>
                    </a:lnTo>
                    <a:lnTo>
                      <a:pt x="179" y="162"/>
                    </a:lnTo>
                    <a:lnTo>
                      <a:pt x="182" y="154"/>
                    </a:lnTo>
                    <a:lnTo>
                      <a:pt x="182" y="143"/>
                    </a:lnTo>
                    <a:lnTo>
                      <a:pt x="183" y="47"/>
                    </a:lnTo>
                    <a:lnTo>
                      <a:pt x="182" y="35"/>
                    </a:lnTo>
                    <a:lnTo>
                      <a:pt x="180" y="26"/>
                    </a:lnTo>
                    <a:lnTo>
                      <a:pt x="174" y="20"/>
                    </a:lnTo>
                    <a:lnTo>
                      <a:pt x="162" y="16"/>
                    </a:lnTo>
                    <a:lnTo>
                      <a:pt x="151" y="15"/>
                    </a:lnTo>
                    <a:lnTo>
                      <a:pt x="137" y="12"/>
                    </a:lnTo>
                    <a:lnTo>
                      <a:pt x="118" y="9"/>
                    </a:lnTo>
                    <a:lnTo>
                      <a:pt x="98" y="5"/>
                    </a:lnTo>
                    <a:lnTo>
                      <a:pt x="79" y="3"/>
                    </a:lnTo>
                    <a:lnTo>
                      <a:pt x="62" y="0"/>
                    </a:lnTo>
                    <a:lnTo>
                      <a:pt x="47" y="0"/>
                    </a:lnTo>
                    <a:lnTo>
                      <a:pt x="39" y="3"/>
                    </a:lnTo>
                    <a:lnTo>
                      <a:pt x="31" y="9"/>
                    </a:lnTo>
                    <a:lnTo>
                      <a:pt x="23" y="14"/>
                    </a:lnTo>
                    <a:lnTo>
                      <a:pt x="16" y="20"/>
                    </a:lnTo>
                    <a:lnTo>
                      <a:pt x="11" y="24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2" y="43"/>
                    </a:lnTo>
                    <a:lnTo>
                      <a:pt x="0" y="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688"/>
              <p:cNvSpPr>
                <a:spLocks/>
              </p:cNvSpPr>
              <p:nvPr/>
            </p:nvSpPr>
            <p:spPr bwMode="auto">
              <a:xfrm>
                <a:off x="2725" y="275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2 w 27"/>
                  <a:gd name="T15" fmla="*/ 14 h 37"/>
                  <a:gd name="T16" fmla="*/ 5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689"/>
              <p:cNvSpPr>
                <a:spLocks/>
              </p:cNvSpPr>
              <p:nvPr/>
            </p:nvSpPr>
            <p:spPr bwMode="auto">
              <a:xfrm>
                <a:off x="2734" y="2761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690"/>
              <p:cNvSpPr>
                <a:spLocks/>
              </p:cNvSpPr>
              <p:nvPr/>
            </p:nvSpPr>
            <p:spPr bwMode="auto">
              <a:xfrm>
                <a:off x="2781" y="2754"/>
                <a:ext cx="9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9 h 34"/>
                  <a:gd name="T6" fmla="*/ 12 w 26"/>
                  <a:gd name="T7" fmla="*/ 16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3 w 26"/>
                  <a:gd name="T25" fmla="*/ 0 h 34"/>
                  <a:gd name="T26" fmla="*/ 13 w 26"/>
                  <a:gd name="T27" fmla="*/ 0 h 34"/>
                  <a:gd name="T28" fmla="*/ 13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691"/>
              <p:cNvSpPr>
                <a:spLocks/>
              </p:cNvSpPr>
              <p:nvPr/>
            </p:nvSpPr>
            <p:spPr bwMode="auto">
              <a:xfrm>
                <a:off x="2785" y="2722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3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692"/>
              <p:cNvSpPr>
                <a:spLocks/>
              </p:cNvSpPr>
              <p:nvPr/>
            </p:nvSpPr>
            <p:spPr bwMode="auto">
              <a:xfrm>
                <a:off x="2781" y="271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2 w 27"/>
                  <a:gd name="T7" fmla="*/ 18 h 37"/>
                  <a:gd name="T8" fmla="*/ 13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4 w 27"/>
                  <a:gd name="T17" fmla="*/ 13 h 37"/>
                  <a:gd name="T18" fmla="*/ 15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693"/>
              <p:cNvSpPr>
                <a:spLocks/>
              </p:cNvSpPr>
              <p:nvPr/>
            </p:nvSpPr>
            <p:spPr bwMode="auto">
              <a:xfrm>
                <a:off x="2739" y="2704"/>
                <a:ext cx="42" cy="10"/>
              </a:xfrm>
              <a:custGeom>
                <a:avLst/>
                <a:gdLst>
                  <a:gd name="T0" fmla="*/ 8 w 127"/>
                  <a:gd name="T1" fmla="*/ 14 h 28"/>
                  <a:gd name="T2" fmla="*/ 8 w 127"/>
                  <a:gd name="T3" fmla="*/ 14 h 28"/>
                  <a:gd name="T4" fmla="*/ 14 w 127"/>
                  <a:gd name="T5" fmla="*/ 12 h 28"/>
                  <a:gd name="T6" fmla="*/ 27 w 127"/>
                  <a:gd name="T7" fmla="*/ 12 h 28"/>
                  <a:gd name="T8" fmla="*/ 43 w 127"/>
                  <a:gd name="T9" fmla="*/ 15 h 28"/>
                  <a:gd name="T10" fmla="*/ 62 w 127"/>
                  <a:gd name="T11" fmla="*/ 17 h 28"/>
                  <a:gd name="T12" fmla="*/ 81 w 127"/>
                  <a:gd name="T13" fmla="*/ 21 h 28"/>
                  <a:gd name="T14" fmla="*/ 101 w 127"/>
                  <a:gd name="T15" fmla="*/ 24 h 28"/>
                  <a:gd name="T16" fmla="*/ 115 w 127"/>
                  <a:gd name="T17" fmla="*/ 27 h 28"/>
                  <a:gd name="T18" fmla="*/ 127 w 127"/>
                  <a:gd name="T19" fmla="*/ 28 h 28"/>
                  <a:gd name="T20" fmla="*/ 127 w 127"/>
                  <a:gd name="T21" fmla="*/ 16 h 28"/>
                  <a:gd name="T22" fmla="*/ 118 w 127"/>
                  <a:gd name="T23" fmla="*/ 15 h 28"/>
                  <a:gd name="T24" fmla="*/ 103 w 127"/>
                  <a:gd name="T25" fmla="*/ 12 h 28"/>
                  <a:gd name="T26" fmla="*/ 84 w 127"/>
                  <a:gd name="T27" fmla="*/ 9 h 28"/>
                  <a:gd name="T28" fmla="*/ 64 w 127"/>
                  <a:gd name="T29" fmla="*/ 5 h 28"/>
                  <a:gd name="T30" fmla="*/ 45 w 127"/>
                  <a:gd name="T31" fmla="*/ 3 h 28"/>
                  <a:gd name="T32" fmla="*/ 27 w 127"/>
                  <a:gd name="T33" fmla="*/ 0 h 28"/>
                  <a:gd name="T34" fmla="*/ 11 w 127"/>
                  <a:gd name="T35" fmla="*/ 0 h 28"/>
                  <a:gd name="T36" fmla="*/ 0 w 127"/>
                  <a:gd name="T37" fmla="*/ 4 h 28"/>
                  <a:gd name="T38" fmla="*/ 0 w 127"/>
                  <a:gd name="T39" fmla="*/ 4 h 28"/>
                  <a:gd name="T40" fmla="*/ 8 w 127"/>
                  <a:gd name="T4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28">
                    <a:moveTo>
                      <a:pt x="8" y="14"/>
                    </a:moveTo>
                    <a:lnTo>
                      <a:pt x="8" y="14"/>
                    </a:lnTo>
                    <a:lnTo>
                      <a:pt x="14" y="12"/>
                    </a:lnTo>
                    <a:lnTo>
                      <a:pt x="27" y="12"/>
                    </a:lnTo>
                    <a:lnTo>
                      <a:pt x="43" y="15"/>
                    </a:lnTo>
                    <a:lnTo>
                      <a:pt x="62" y="17"/>
                    </a:lnTo>
                    <a:lnTo>
                      <a:pt x="81" y="21"/>
                    </a:lnTo>
                    <a:lnTo>
                      <a:pt x="101" y="24"/>
                    </a:lnTo>
                    <a:lnTo>
                      <a:pt x="115" y="27"/>
                    </a:lnTo>
                    <a:lnTo>
                      <a:pt x="127" y="28"/>
                    </a:lnTo>
                    <a:lnTo>
                      <a:pt x="127" y="16"/>
                    </a:lnTo>
                    <a:lnTo>
                      <a:pt x="118" y="15"/>
                    </a:lnTo>
                    <a:lnTo>
                      <a:pt x="103" y="12"/>
                    </a:lnTo>
                    <a:lnTo>
                      <a:pt x="84" y="9"/>
                    </a:lnTo>
                    <a:lnTo>
                      <a:pt x="64" y="5"/>
                    </a:lnTo>
                    <a:lnTo>
                      <a:pt x="45" y="3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694"/>
              <p:cNvSpPr>
                <a:spLocks/>
              </p:cNvSpPr>
              <p:nvPr/>
            </p:nvSpPr>
            <p:spPr bwMode="auto">
              <a:xfrm>
                <a:off x="2725" y="2706"/>
                <a:ext cx="16" cy="17"/>
              </a:xfrm>
              <a:custGeom>
                <a:avLst/>
                <a:gdLst>
                  <a:gd name="T0" fmla="*/ 12 w 49"/>
                  <a:gd name="T1" fmla="*/ 51 h 51"/>
                  <a:gd name="T2" fmla="*/ 12 w 49"/>
                  <a:gd name="T3" fmla="*/ 51 h 51"/>
                  <a:gd name="T4" fmla="*/ 14 w 49"/>
                  <a:gd name="T5" fmla="*/ 46 h 51"/>
                  <a:gd name="T6" fmla="*/ 15 w 49"/>
                  <a:gd name="T7" fmla="*/ 41 h 51"/>
                  <a:gd name="T8" fmla="*/ 17 w 49"/>
                  <a:gd name="T9" fmla="*/ 36 h 51"/>
                  <a:gd name="T10" fmla="*/ 22 w 49"/>
                  <a:gd name="T11" fmla="*/ 30 h 51"/>
                  <a:gd name="T12" fmla="*/ 26 w 49"/>
                  <a:gd name="T13" fmla="*/ 26 h 51"/>
                  <a:gd name="T14" fmla="*/ 33 w 49"/>
                  <a:gd name="T15" fmla="*/ 20 h 51"/>
                  <a:gd name="T16" fmla="*/ 40 w 49"/>
                  <a:gd name="T17" fmla="*/ 16 h 51"/>
                  <a:gd name="T18" fmla="*/ 49 w 49"/>
                  <a:gd name="T19" fmla="*/ 10 h 51"/>
                  <a:gd name="T20" fmla="*/ 41 w 49"/>
                  <a:gd name="T21" fmla="*/ 0 h 51"/>
                  <a:gd name="T22" fmla="*/ 33 w 49"/>
                  <a:gd name="T23" fmla="*/ 6 h 51"/>
                  <a:gd name="T24" fmla="*/ 26 w 49"/>
                  <a:gd name="T25" fmla="*/ 11 h 51"/>
                  <a:gd name="T26" fmla="*/ 18 w 49"/>
                  <a:gd name="T27" fmla="*/ 17 h 51"/>
                  <a:gd name="T28" fmla="*/ 12 w 49"/>
                  <a:gd name="T29" fmla="*/ 23 h 51"/>
                  <a:gd name="T30" fmla="*/ 8 w 49"/>
                  <a:gd name="T31" fmla="*/ 29 h 51"/>
                  <a:gd name="T32" fmla="*/ 3 w 49"/>
                  <a:gd name="T33" fmla="*/ 36 h 51"/>
                  <a:gd name="T34" fmla="*/ 2 w 49"/>
                  <a:gd name="T35" fmla="*/ 43 h 51"/>
                  <a:gd name="T36" fmla="*/ 0 w 49"/>
                  <a:gd name="T37" fmla="*/ 51 h 51"/>
                  <a:gd name="T38" fmla="*/ 0 w 49"/>
                  <a:gd name="T39" fmla="*/ 51 h 51"/>
                  <a:gd name="T40" fmla="*/ 12 w 49"/>
                  <a:gd name="T4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4" y="46"/>
                    </a:lnTo>
                    <a:lnTo>
                      <a:pt x="15" y="41"/>
                    </a:lnTo>
                    <a:lnTo>
                      <a:pt x="17" y="36"/>
                    </a:lnTo>
                    <a:lnTo>
                      <a:pt x="22" y="30"/>
                    </a:lnTo>
                    <a:lnTo>
                      <a:pt x="26" y="26"/>
                    </a:lnTo>
                    <a:lnTo>
                      <a:pt x="33" y="20"/>
                    </a:lnTo>
                    <a:lnTo>
                      <a:pt x="40" y="16"/>
                    </a:lnTo>
                    <a:lnTo>
                      <a:pt x="49" y="10"/>
                    </a:lnTo>
                    <a:lnTo>
                      <a:pt x="41" y="0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12" y="23"/>
                    </a:lnTo>
                    <a:lnTo>
                      <a:pt x="8" y="29"/>
                    </a:lnTo>
                    <a:lnTo>
                      <a:pt x="3" y="36"/>
                    </a:lnTo>
                    <a:lnTo>
                      <a:pt x="2" y="4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695"/>
              <p:cNvSpPr>
                <a:spLocks/>
              </p:cNvSpPr>
              <p:nvPr/>
            </p:nvSpPr>
            <p:spPr bwMode="auto">
              <a:xfrm>
                <a:off x="2725" y="272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696"/>
              <p:cNvSpPr>
                <a:spLocks/>
              </p:cNvSpPr>
              <p:nvPr/>
            </p:nvSpPr>
            <p:spPr bwMode="auto">
              <a:xfrm>
                <a:off x="2737" y="2706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3 h 134"/>
                  <a:gd name="T18" fmla="*/ 91 w 149"/>
                  <a:gd name="T19" fmla="*/ 133 h 134"/>
                  <a:gd name="T20" fmla="*/ 108 w 149"/>
                  <a:gd name="T21" fmla="*/ 133 h 134"/>
                  <a:gd name="T22" fmla="*/ 121 w 149"/>
                  <a:gd name="T23" fmla="*/ 133 h 134"/>
                  <a:gd name="T24" fmla="*/ 131 w 149"/>
                  <a:gd name="T25" fmla="*/ 133 h 134"/>
                  <a:gd name="T26" fmla="*/ 140 w 149"/>
                  <a:gd name="T27" fmla="*/ 132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6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697"/>
              <p:cNvSpPr>
                <a:spLocks/>
              </p:cNvSpPr>
              <p:nvPr/>
            </p:nvSpPr>
            <p:spPr bwMode="auto">
              <a:xfrm>
                <a:off x="2737" y="2706"/>
                <a:ext cx="49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3 h 134"/>
                  <a:gd name="T22" fmla="*/ 91 w 149"/>
                  <a:gd name="T23" fmla="*/ 133 h 134"/>
                  <a:gd name="T24" fmla="*/ 108 w 149"/>
                  <a:gd name="T25" fmla="*/ 133 h 134"/>
                  <a:gd name="T26" fmla="*/ 121 w 149"/>
                  <a:gd name="T27" fmla="*/ 133 h 134"/>
                  <a:gd name="T28" fmla="*/ 131 w 149"/>
                  <a:gd name="T29" fmla="*/ 133 h 134"/>
                  <a:gd name="T30" fmla="*/ 131 w 149"/>
                  <a:gd name="T31" fmla="*/ 133 h 134"/>
                  <a:gd name="T32" fmla="*/ 140 w 149"/>
                  <a:gd name="T33" fmla="*/ 132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6 h 134"/>
                  <a:gd name="T42" fmla="*/ 149 w 149"/>
                  <a:gd name="T43" fmla="*/ 26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698"/>
              <p:cNvSpPr>
                <a:spLocks/>
              </p:cNvSpPr>
              <p:nvPr/>
            </p:nvSpPr>
            <p:spPr bwMode="auto">
              <a:xfrm>
                <a:off x="2795" y="2705"/>
                <a:ext cx="62" cy="57"/>
              </a:xfrm>
              <a:custGeom>
                <a:avLst/>
                <a:gdLst>
                  <a:gd name="T0" fmla="*/ 0 w 186"/>
                  <a:gd name="T1" fmla="*/ 141 h 171"/>
                  <a:gd name="T2" fmla="*/ 1 w 186"/>
                  <a:gd name="T3" fmla="*/ 153 h 171"/>
                  <a:gd name="T4" fmla="*/ 5 w 186"/>
                  <a:gd name="T5" fmla="*/ 163 h 171"/>
                  <a:gd name="T6" fmla="*/ 11 w 186"/>
                  <a:gd name="T7" fmla="*/ 169 h 171"/>
                  <a:gd name="T8" fmla="*/ 22 w 186"/>
                  <a:gd name="T9" fmla="*/ 171 h 171"/>
                  <a:gd name="T10" fmla="*/ 32 w 186"/>
                  <a:gd name="T11" fmla="*/ 171 h 171"/>
                  <a:gd name="T12" fmla="*/ 49 w 186"/>
                  <a:gd name="T13" fmla="*/ 171 h 171"/>
                  <a:gd name="T14" fmla="*/ 69 w 186"/>
                  <a:gd name="T15" fmla="*/ 171 h 171"/>
                  <a:gd name="T16" fmla="*/ 92 w 186"/>
                  <a:gd name="T17" fmla="*/ 171 h 171"/>
                  <a:gd name="T18" fmla="*/ 116 w 186"/>
                  <a:gd name="T19" fmla="*/ 171 h 171"/>
                  <a:gd name="T20" fmla="*/ 137 w 186"/>
                  <a:gd name="T21" fmla="*/ 171 h 171"/>
                  <a:gd name="T22" fmla="*/ 155 w 186"/>
                  <a:gd name="T23" fmla="*/ 171 h 171"/>
                  <a:gd name="T24" fmla="*/ 166 w 186"/>
                  <a:gd name="T25" fmla="*/ 171 h 171"/>
                  <a:gd name="T26" fmla="*/ 177 w 186"/>
                  <a:gd name="T27" fmla="*/ 170 h 171"/>
                  <a:gd name="T28" fmla="*/ 183 w 186"/>
                  <a:gd name="T29" fmla="*/ 164 h 171"/>
                  <a:gd name="T30" fmla="*/ 185 w 186"/>
                  <a:gd name="T31" fmla="*/ 155 h 171"/>
                  <a:gd name="T32" fmla="*/ 185 w 186"/>
                  <a:gd name="T33" fmla="*/ 143 h 171"/>
                  <a:gd name="T34" fmla="*/ 186 w 186"/>
                  <a:gd name="T35" fmla="*/ 49 h 171"/>
                  <a:gd name="T36" fmla="*/ 185 w 186"/>
                  <a:gd name="T37" fmla="*/ 37 h 171"/>
                  <a:gd name="T38" fmla="*/ 184 w 186"/>
                  <a:gd name="T39" fmla="*/ 27 h 171"/>
                  <a:gd name="T40" fmla="*/ 178 w 186"/>
                  <a:gd name="T41" fmla="*/ 21 h 171"/>
                  <a:gd name="T42" fmla="*/ 166 w 186"/>
                  <a:gd name="T43" fmla="*/ 18 h 171"/>
                  <a:gd name="T44" fmla="*/ 155 w 186"/>
                  <a:gd name="T45" fmla="*/ 17 h 171"/>
                  <a:gd name="T46" fmla="*/ 140 w 186"/>
                  <a:gd name="T47" fmla="*/ 13 h 171"/>
                  <a:gd name="T48" fmla="*/ 122 w 186"/>
                  <a:gd name="T49" fmla="*/ 9 h 171"/>
                  <a:gd name="T50" fmla="*/ 103 w 186"/>
                  <a:gd name="T51" fmla="*/ 6 h 171"/>
                  <a:gd name="T52" fmla="*/ 84 w 186"/>
                  <a:gd name="T53" fmla="*/ 2 h 171"/>
                  <a:gd name="T54" fmla="*/ 65 w 186"/>
                  <a:gd name="T55" fmla="*/ 1 h 171"/>
                  <a:gd name="T56" fmla="*/ 52 w 186"/>
                  <a:gd name="T57" fmla="*/ 0 h 171"/>
                  <a:gd name="T58" fmla="*/ 44 w 186"/>
                  <a:gd name="T59" fmla="*/ 2 h 171"/>
                  <a:gd name="T60" fmla="*/ 37 w 186"/>
                  <a:gd name="T61" fmla="*/ 8 h 171"/>
                  <a:gd name="T62" fmla="*/ 28 w 186"/>
                  <a:gd name="T63" fmla="*/ 14 h 171"/>
                  <a:gd name="T64" fmla="*/ 21 w 186"/>
                  <a:gd name="T65" fmla="*/ 19 h 171"/>
                  <a:gd name="T66" fmla="*/ 15 w 186"/>
                  <a:gd name="T67" fmla="*/ 25 h 171"/>
                  <a:gd name="T68" fmla="*/ 10 w 186"/>
                  <a:gd name="T69" fmla="*/ 31 h 171"/>
                  <a:gd name="T70" fmla="*/ 5 w 186"/>
                  <a:gd name="T71" fmla="*/ 37 h 171"/>
                  <a:gd name="T72" fmla="*/ 3 w 186"/>
                  <a:gd name="T73" fmla="*/ 43 h 171"/>
                  <a:gd name="T74" fmla="*/ 1 w 186"/>
                  <a:gd name="T75" fmla="*/ 49 h 171"/>
                  <a:gd name="T76" fmla="*/ 0 w 186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49" y="171"/>
                    </a:lnTo>
                    <a:lnTo>
                      <a:pt x="69" y="171"/>
                    </a:lnTo>
                    <a:lnTo>
                      <a:pt x="92" y="171"/>
                    </a:lnTo>
                    <a:lnTo>
                      <a:pt x="116" y="171"/>
                    </a:lnTo>
                    <a:lnTo>
                      <a:pt x="137" y="171"/>
                    </a:lnTo>
                    <a:lnTo>
                      <a:pt x="155" y="171"/>
                    </a:lnTo>
                    <a:lnTo>
                      <a:pt x="166" y="171"/>
                    </a:lnTo>
                    <a:lnTo>
                      <a:pt x="177" y="170"/>
                    </a:lnTo>
                    <a:lnTo>
                      <a:pt x="183" y="164"/>
                    </a:lnTo>
                    <a:lnTo>
                      <a:pt x="185" y="155"/>
                    </a:lnTo>
                    <a:lnTo>
                      <a:pt x="185" y="143"/>
                    </a:lnTo>
                    <a:lnTo>
                      <a:pt x="186" y="49"/>
                    </a:lnTo>
                    <a:lnTo>
                      <a:pt x="185" y="37"/>
                    </a:lnTo>
                    <a:lnTo>
                      <a:pt x="184" y="27"/>
                    </a:lnTo>
                    <a:lnTo>
                      <a:pt x="178" y="21"/>
                    </a:lnTo>
                    <a:lnTo>
                      <a:pt x="166" y="18"/>
                    </a:lnTo>
                    <a:lnTo>
                      <a:pt x="155" y="17"/>
                    </a:lnTo>
                    <a:lnTo>
                      <a:pt x="140" y="13"/>
                    </a:lnTo>
                    <a:lnTo>
                      <a:pt x="122" y="9"/>
                    </a:lnTo>
                    <a:lnTo>
                      <a:pt x="103" y="6"/>
                    </a:lnTo>
                    <a:lnTo>
                      <a:pt x="84" y="2"/>
                    </a:lnTo>
                    <a:lnTo>
                      <a:pt x="65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7" y="8"/>
                    </a:lnTo>
                    <a:lnTo>
                      <a:pt x="28" y="14"/>
                    </a:lnTo>
                    <a:lnTo>
                      <a:pt x="21" y="19"/>
                    </a:lnTo>
                    <a:lnTo>
                      <a:pt x="15" y="25"/>
                    </a:lnTo>
                    <a:lnTo>
                      <a:pt x="10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699"/>
              <p:cNvSpPr>
                <a:spLocks/>
              </p:cNvSpPr>
              <p:nvPr/>
            </p:nvSpPr>
            <p:spPr bwMode="auto">
              <a:xfrm>
                <a:off x="2793" y="275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700"/>
              <p:cNvSpPr>
                <a:spLocks/>
              </p:cNvSpPr>
              <p:nvPr/>
            </p:nvSpPr>
            <p:spPr bwMode="auto">
              <a:xfrm>
                <a:off x="2802" y="2760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701"/>
              <p:cNvSpPr>
                <a:spLocks/>
              </p:cNvSpPr>
              <p:nvPr/>
            </p:nvSpPr>
            <p:spPr bwMode="auto">
              <a:xfrm>
                <a:off x="2850" y="275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702"/>
              <p:cNvSpPr>
                <a:spLocks/>
              </p:cNvSpPr>
              <p:nvPr/>
            </p:nvSpPr>
            <p:spPr bwMode="auto">
              <a:xfrm>
                <a:off x="2854" y="2722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703"/>
              <p:cNvSpPr>
                <a:spLocks/>
              </p:cNvSpPr>
              <p:nvPr/>
            </p:nvSpPr>
            <p:spPr bwMode="auto">
              <a:xfrm>
                <a:off x="2850" y="2709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704"/>
              <p:cNvSpPr>
                <a:spLocks/>
              </p:cNvSpPr>
              <p:nvPr/>
            </p:nvSpPr>
            <p:spPr bwMode="auto">
              <a:xfrm>
                <a:off x="2808" y="2703"/>
                <a:ext cx="42" cy="10"/>
              </a:xfrm>
              <a:custGeom>
                <a:avLst/>
                <a:gdLst>
                  <a:gd name="T0" fmla="*/ 7 w 126"/>
                  <a:gd name="T1" fmla="*/ 13 h 30"/>
                  <a:gd name="T2" fmla="*/ 7 w 126"/>
                  <a:gd name="T3" fmla="*/ 13 h 30"/>
                  <a:gd name="T4" fmla="*/ 12 w 126"/>
                  <a:gd name="T5" fmla="*/ 12 h 30"/>
                  <a:gd name="T6" fmla="*/ 25 w 126"/>
                  <a:gd name="T7" fmla="*/ 13 h 30"/>
                  <a:gd name="T8" fmla="*/ 42 w 126"/>
                  <a:gd name="T9" fmla="*/ 14 h 30"/>
                  <a:gd name="T10" fmla="*/ 62 w 126"/>
                  <a:gd name="T11" fmla="*/ 18 h 30"/>
                  <a:gd name="T12" fmla="*/ 81 w 126"/>
                  <a:gd name="T13" fmla="*/ 21 h 30"/>
                  <a:gd name="T14" fmla="*/ 99 w 126"/>
                  <a:gd name="T15" fmla="*/ 25 h 30"/>
                  <a:gd name="T16" fmla="*/ 114 w 126"/>
                  <a:gd name="T17" fmla="*/ 29 h 30"/>
                  <a:gd name="T18" fmla="*/ 126 w 126"/>
                  <a:gd name="T19" fmla="*/ 30 h 30"/>
                  <a:gd name="T20" fmla="*/ 126 w 126"/>
                  <a:gd name="T21" fmla="*/ 18 h 30"/>
                  <a:gd name="T22" fmla="*/ 116 w 126"/>
                  <a:gd name="T23" fmla="*/ 17 h 30"/>
                  <a:gd name="T24" fmla="*/ 102 w 126"/>
                  <a:gd name="T25" fmla="*/ 13 h 30"/>
                  <a:gd name="T26" fmla="*/ 83 w 126"/>
                  <a:gd name="T27" fmla="*/ 9 h 30"/>
                  <a:gd name="T28" fmla="*/ 64 w 126"/>
                  <a:gd name="T29" fmla="*/ 6 h 30"/>
                  <a:gd name="T30" fmla="*/ 45 w 126"/>
                  <a:gd name="T31" fmla="*/ 2 h 30"/>
                  <a:gd name="T32" fmla="*/ 25 w 126"/>
                  <a:gd name="T33" fmla="*/ 1 h 30"/>
                  <a:gd name="T34" fmla="*/ 12 w 126"/>
                  <a:gd name="T35" fmla="*/ 0 h 30"/>
                  <a:gd name="T36" fmla="*/ 0 w 126"/>
                  <a:gd name="T37" fmla="*/ 3 h 30"/>
                  <a:gd name="T38" fmla="*/ 0 w 126"/>
                  <a:gd name="T39" fmla="*/ 3 h 30"/>
                  <a:gd name="T40" fmla="*/ 7 w 126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5" y="13"/>
                    </a:lnTo>
                    <a:lnTo>
                      <a:pt x="42" y="14"/>
                    </a:lnTo>
                    <a:lnTo>
                      <a:pt x="62" y="18"/>
                    </a:lnTo>
                    <a:lnTo>
                      <a:pt x="81" y="21"/>
                    </a:lnTo>
                    <a:lnTo>
                      <a:pt x="99" y="25"/>
                    </a:lnTo>
                    <a:lnTo>
                      <a:pt x="114" y="29"/>
                    </a:lnTo>
                    <a:lnTo>
                      <a:pt x="126" y="30"/>
                    </a:lnTo>
                    <a:lnTo>
                      <a:pt x="126" y="18"/>
                    </a:lnTo>
                    <a:lnTo>
                      <a:pt x="116" y="17"/>
                    </a:lnTo>
                    <a:lnTo>
                      <a:pt x="102" y="13"/>
                    </a:lnTo>
                    <a:lnTo>
                      <a:pt x="83" y="9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705"/>
              <p:cNvSpPr>
                <a:spLocks/>
              </p:cNvSpPr>
              <p:nvPr/>
            </p:nvSpPr>
            <p:spPr bwMode="auto">
              <a:xfrm>
                <a:off x="2793" y="2704"/>
                <a:ext cx="17" cy="18"/>
              </a:xfrm>
              <a:custGeom>
                <a:avLst/>
                <a:gdLst>
                  <a:gd name="T0" fmla="*/ 13 w 52"/>
                  <a:gd name="T1" fmla="*/ 52 h 52"/>
                  <a:gd name="T2" fmla="*/ 13 w 52"/>
                  <a:gd name="T3" fmla="*/ 52 h 52"/>
                  <a:gd name="T4" fmla="*/ 14 w 52"/>
                  <a:gd name="T5" fmla="*/ 47 h 52"/>
                  <a:gd name="T6" fmla="*/ 15 w 52"/>
                  <a:gd name="T7" fmla="*/ 44 h 52"/>
                  <a:gd name="T8" fmla="*/ 20 w 52"/>
                  <a:gd name="T9" fmla="*/ 38 h 52"/>
                  <a:gd name="T10" fmla="*/ 25 w 52"/>
                  <a:gd name="T11" fmla="*/ 32 h 52"/>
                  <a:gd name="T12" fmla="*/ 29 w 52"/>
                  <a:gd name="T13" fmla="*/ 27 h 52"/>
                  <a:gd name="T14" fmla="*/ 37 w 52"/>
                  <a:gd name="T15" fmla="*/ 22 h 52"/>
                  <a:gd name="T16" fmla="*/ 45 w 52"/>
                  <a:gd name="T17" fmla="*/ 16 h 52"/>
                  <a:gd name="T18" fmla="*/ 52 w 52"/>
                  <a:gd name="T19" fmla="*/ 10 h 52"/>
                  <a:gd name="T20" fmla="*/ 45 w 52"/>
                  <a:gd name="T21" fmla="*/ 0 h 52"/>
                  <a:gd name="T22" fmla="*/ 38 w 52"/>
                  <a:gd name="T23" fmla="*/ 6 h 52"/>
                  <a:gd name="T24" fmla="*/ 29 w 52"/>
                  <a:gd name="T25" fmla="*/ 12 h 52"/>
                  <a:gd name="T26" fmla="*/ 22 w 52"/>
                  <a:gd name="T27" fmla="*/ 17 h 52"/>
                  <a:gd name="T28" fmla="*/ 15 w 52"/>
                  <a:gd name="T29" fmla="*/ 24 h 52"/>
                  <a:gd name="T30" fmla="*/ 10 w 52"/>
                  <a:gd name="T31" fmla="*/ 30 h 52"/>
                  <a:gd name="T32" fmla="*/ 5 w 52"/>
                  <a:gd name="T33" fmla="*/ 37 h 52"/>
                  <a:gd name="T34" fmla="*/ 2 w 52"/>
                  <a:gd name="T35" fmla="*/ 45 h 52"/>
                  <a:gd name="T36" fmla="*/ 0 w 52"/>
                  <a:gd name="T37" fmla="*/ 52 h 52"/>
                  <a:gd name="T38" fmla="*/ 0 w 52"/>
                  <a:gd name="T39" fmla="*/ 52 h 52"/>
                  <a:gd name="T40" fmla="*/ 13 w 52"/>
                  <a:gd name="T41" fmla="*/ 52 h 52"/>
                  <a:gd name="T42" fmla="*/ 13 w 52"/>
                  <a:gd name="T43" fmla="*/ 52 h 52"/>
                  <a:gd name="T44" fmla="*/ 13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3" y="52"/>
                    </a:moveTo>
                    <a:lnTo>
                      <a:pt x="13" y="52"/>
                    </a:lnTo>
                    <a:lnTo>
                      <a:pt x="14" y="47"/>
                    </a:lnTo>
                    <a:lnTo>
                      <a:pt x="15" y="44"/>
                    </a:lnTo>
                    <a:lnTo>
                      <a:pt x="20" y="38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7" y="22"/>
                    </a:lnTo>
                    <a:lnTo>
                      <a:pt x="45" y="16"/>
                    </a:lnTo>
                    <a:lnTo>
                      <a:pt x="52" y="10"/>
                    </a:lnTo>
                    <a:lnTo>
                      <a:pt x="45" y="0"/>
                    </a:lnTo>
                    <a:lnTo>
                      <a:pt x="38" y="6"/>
                    </a:lnTo>
                    <a:lnTo>
                      <a:pt x="29" y="12"/>
                    </a:lnTo>
                    <a:lnTo>
                      <a:pt x="22" y="17"/>
                    </a:lnTo>
                    <a:lnTo>
                      <a:pt x="15" y="24"/>
                    </a:lnTo>
                    <a:lnTo>
                      <a:pt x="10" y="30"/>
                    </a:lnTo>
                    <a:lnTo>
                      <a:pt x="5" y="37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706"/>
              <p:cNvSpPr>
                <a:spLocks/>
              </p:cNvSpPr>
              <p:nvPr/>
            </p:nvSpPr>
            <p:spPr bwMode="auto">
              <a:xfrm>
                <a:off x="2793" y="2722"/>
                <a:ext cx="4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707"/>
              <p:cNvSpPr>
                <a:spLocks/>
              </p:cNvSpPr>
              <p:nvPr/>
            </p:nvSpPr>
            <p:spPr bwMode="auto">
              <a:xfrm>
                <a:off x="280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4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8 h 134"/>
                  <a:gd name="T30" fmla="*/ 147 w 148"/>
                  <a:gd name="T31" fmla="*/ 120 h 134"/>
                  <a:gd name="T32" fmla="*/ 147 w 148"/>
                  <a:gd name="T33" fmla="*/ 109 h 134"/>
                  <a:gd name="T34" fmla="*/ 148 w 148"/>
                  <a:gd name="T35" fmla="*/ 27 h 134"/>
                  <a:gd name="T36" fmla="*/ 147 w 148"/>
                  <a:gd name="T37" fmla="*/ 16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4 w 148"/>
                  <a:gd name="T63" fmla="*/ 8 h 134"/>
                  <a:gd name="T64" fmla="*/ 1 w 148"/>
                  <a:gd name="T65" fmla="*/ 16 h 134"/>
                  <a:gd name="T66" fmla="*/ 0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708"/>
              <p:cNvSpPr>
                <a:spLocks/>
              </p:cNvSpPr>
              <p:nvPr/>
            </p:nvSpPr>
            <p:spPr bwMode="auto">
              <a:xfrm>
                <a:off x="280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4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8 h 134"/>
                  <a:gd name="T36" fmla="*/ 147 w 148"/>
                  <a:gd name="T37" fmla="*/ 120 h 134"/>
                  <a:gd name="T38" fmla="*/ 147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6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4 w 148"/>
                  <a:gd name="T75" fmla="*/ 8 h 134"/>
                  <a:gd name="T76" fmla="*/ 1 w 148"/>
                  <a:gd name="T77" fmla="*/ 16 h 134"/>
                  <a:gd name="T78" fmla="*/ 0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4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709"/>
              <p:cNvSpPr>
                <a:spLocks/>
              </p:cNvSpPr>
              <p:nvPr/>
            </p:nvSpPr>
            <p:spPr bwMode="auto">
              <a:xfrm>
                <a:off x="2863" y="2707"/>
                <a:ext cx="63" cy="58"/>
              </a:xfrm>
              <a:custGeom>
                <a:avLst/>
                <a:gdLst>
                  <a:gd name="T0" fmla="*/ 0 w 189"/>
                  <a:gd name="T1" fmla="*/ 143 h 173"/>
                  <a:gd name="T2" fmla="*/ 2 w 189"/>
                  <a:gd name="T3" fmla="*/ 155 h 173"/>
                  <a:gd name="T4" fmla="*/ 4 w 189"/>
                  <a:gd name="T5" fmla="*/ 165 h 173"/>
                  <a:gd name="T6" fmla="*/ 11 w 189"/>
                  <a:gd name="T7" fmla="*/ 171 h 173"/>
                  <a:gd name="T8" fmla="*/ 22 w 189"/>
                  <a:gd name="T9" fmla="*/ 173 h 173"/>
                  <a:gd name="T10" fmla="*/ 33 w 189"/>
                  <a:gd name="T11" fmla="*/ 173 h 173"/>
                  <a:gd name="T12" fmla="*/ 49 w 189"/>
                  <a:gd name="T13" fmla="*/ 173 h 173"/>
                  <a:gd name="T14" fmla="*/ 70 w 189"/>
                  <a:gd name="T15" fmla="*/ 173 h 173"/>
                  <a:gd name="T16" fmla="*/ 95 w 189"/>
                  <a:gd name="T17" fmla="*/ 173 h 173"/>
                  <a:gd name="T18" fmla="*/ 118 w 189"/>
                  <a:gd name="T19" fmla="*/ 173 h 173"/>
                  <a:gd name="T20" fmla="*/ 139 w 189"/>
                  <a:gd name="T21" fmla="*/ 173 h 173"/>
                  <a:gd name="T22" fmla="*/ 157 w 189"/>
                  <a:gd name="T23" fmla="*/ 173 h 173"/>
                  <a:gd name="T24" fmla="*/ 169 w 189"/>
                  <a:gd name="T25" fmla="*/ 173 h 173"/>
                  <a:gd name="T26" fmla="*/ 180 w 189"/>
                  <a:gd name="T27" fmla="*/ 172 h 173"/>
                  <a:gd name="T28" fmla="*/ 186 w 189"/>
                  <a:gd name="T29" fmla="*/ 166 h 173"/>
                  <a:gd name="T30" fmla="*/ 188 w 189"/>
                  <a:gd name="T31" fmla="*/ 158 h 173"/>
                  <a:gd name="T32" fmla="*/ 188 w 189"/>
                  <a:gd name="T33" fmla="*/ 146 h 173"/>
                  <a:gd name="T34" fmla="*/ 189 w 189"/>
                  <a:gd name="T35" fmla="*/ 51 h 173"/>
                  <a:gd name="T36" fmla="*/ 189 w 189"/>
                  <a:gd name="T37" fmla="*/ 39 h 173"/>
                  <a:gd name="T38" fmla="*/ 188 w 189"/>
                  <a:gd name="T39" fmla="*/ 30 h 173"/>
                  <a:gd name="T40" fmla="*/ 182 w 189"/>
                  <a:gd name="T41" fmla="*/ 24 h 173"/>
                  <a:gd name="T42" fmla="*/ 168 w 189"/>
                  <a:gd name="T43" fmla="*/ 20 h 173"/>
                  <a:gd name="T44" fmla="*/ 159 w 189"/>
                  <a:gd name="T45" fmla="*/ 19 h 173"/>
                  <a:gd name="T46" fmla="*/ 144 w 189"/>
                  <a:gd name="T47" fmla="*/ 15 h 173"/>
                  <a:gd name="T48" fmla="*/ 127 w 189"/>
                  <a:gd name="T49" fmla="*/ 12 h 173"/>
                  <a:gd name="T50" fmla="*/ 109 w 189"/>
                  <a:gd name="T51" fmla="*/ 7 h 173"/>
                  <a:gd name="T52" fmla="*/ 91 w 189"/>
                  <a:gd name="T53" fmla="*/ 3 h 173"/>
                  <a:gd name="T54" fmla="*/ 75 w 189"/>
                  <a:gd name="T55" fmla="*/ 1 h 173"/>
                  <a:gd name="T56" fmla="*/ 62 w 189"/>
                  <a:gd name="T57" fmla="*/ 0 h 173"/>
                  <a:gd name="T58" fmla="*/ 53 w 189"/>
                  <a:gd name="T59" fmla="*/ 1 h 173"/>
                  <a:gd name="T60" fmla="*/ 44 w 189"/>
                  <a:gd name="T61" fmla="*/ 7 h 173"/>
                  <a:gd name="T62" fmla="*/ 34 w 189"/>
                  <a:gd name="T63" fmla="*/ 13 h 173"/>
                  <a:gd name="T64" fmla="*/ 25 w 189"/>
                  <a:gd name="T65" fmla="*/ 19 h 173"/>
                  <a:gd name="T66" fmla="*/ 17 w 189"/>
                  <a:gd name="T67" fmla="*/ 25 h 173"/>
                  <a:gd name="T68" fmla="*/ 10 w 189"/>
                  <a:gd name="T69" fmla="*/ 32 h 173"/>
                  <a:gd name="T70" fmla="*/ 5 w 189"/>
                  <a:gd name="T71" fmla="*/ 38 h 173"/>
                  <a:gd name="T72" fmla="*/ 3 w 189"/>
                  <a:gd name="T73" fmla="*/ 45 h 173"/>
                  <a:gd name="T74" fmla="*/ 2 w 189"/>
                  <a:gd name="T75" fmla="*/ 51 h 173"/>
                  <a:gd name="T76" fmla="*/ 0 w 189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3">
                    <a:moveTo>
                      <a:pt x="0" y="143"/>
                    </a:moveTo>
                    <a:lnTo>
                      <a:pt x="2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3" y="173"/>
                    </a:lnTo>
                    <a:lnTo>
                      <a:pt x="49" y="173"/>
                    </a:lnTo>
                    <a:lnTo>
                      <a:pt x="70" y="173"/>
                    </a:lnTo>
                    <a:lnTo>
                      <a:pt x="95" y="173"/>
                    </a:lnTo>
                    <a:lnTo>
                      <a:pt x="118" y="173"/>
                    </a:lnTo>
                    <a:lnTo>
                      <a:pt x="139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8" y="158"/>
                    </a:lnTo>
                    <a:lnTo>
                      <a:pt x="188" y="146"/>
                    </a:lnTo>
                    <a:lnTo>
                      <a:pt x="189" y="51"/>
                    </a:lnTo>
                    <a:lnTo>
                      <a:pt x="189" y="39"/>
                    </a:lnTo>
                    <a:lnTo>
                      <a:pt x="188" y="30"/>
                    </a:lnTo>
                    <a:lnTo>
                      <a:pt x="182" y="24"/>
                    </a:lnTo>
                    <a:lnTo>
                      <a:pt x="168" y="20"/>
                    </a:lnTo>
                    <a:lnTo>
                      <a:pt x="159" y="19"/>
                    </a:lnTo>
                    <a:lnTo>
                      <a:pt x="144" y="15"/>
                    </a:lnTo>
                    <a:lnTo>
                      <a:pt x="127" y="12"/>
                    </a:lnTo>
                    <a:lnTo>
                      <a:pt x="109" y="7"/>
                    </a:lnTo>
                    <a:lnTo>
                      <a:pt x="91" y="3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53" y="1"/>
                    </a:lnTo>
                    <a:lnTo>
                      <a:pt x="44" y="7"/>
                    </a:lnTo>
                    <a:lnTo>
                      <a:pt x="34" y="13"/>
                    </a:lnTo>
                    <a:lnTo>
                      <a:pt x="25" y="19"/>
                    </a:lnTo>
                    <a:lnTo>
                      <a:pt x="17" y="25"/>
                    </a:lnTo>
                    <a:lnTo>
                      <a:pt x="10" y="32"/>
                    </a:lnTo>
                    <a:lnTo>
                      <a:pt x="5" y="38"/>
                    </a:lnTo>
                    <a:lnTo>
                      <a:pt x="3" y="45"/>
                    </a:lnTo>
                    <a:lnTo>
                      <a:pt x="2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710"/>
              <p:cNvSpPr>
                <a:spLocks/>
              </p:cNvSpPr>
              <p:nvPr/>
            </p:nvSpPr>
            <p:spPr bwMode="auto">
              <a:xfrm>
                <a:off x="2861" y="2755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4 h 36"/>
                  <a:gd name="T16" fmla="*/ 5 w 28"/>
                  <a:gd name="T17" fmla="*/ 26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711"/>
              <p:cNvSpPr>
                <a:spLocks/>
              </p:cNvSpPr>
              <p:nvPr/>
            </p:nvSpPr>
            <p:spPr bwMode="auto">
              <a:xfrm>
                <a:off x="2870" y="2763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7 w 147"/>
                  <a:gd name="T7" fmla="*/ 0 h 12"/>
                  <a:gd name="T8" fmla="*/ 96 w 147"/>
                  <a:gd name="T9" fmla="*/ 0 h 12"/>
                  <a:gd name="T10" fmla="*/ 73 w 147"/>
                  <a:gd name="T11" fmla="*/ 0 h 12"/>
                  <a:gd name="T12" fmla="*/ 48 w 147"/>
                  <a:gd name="T13" fmla="*/ 0 h 12"/>
                  <a:gd name="T14" fmla="*/ 27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7 w 147"/>
                  <a:gd name="T25" fmla="*/ 12 h 12"/>
                  <a:gd name="T26" fmla="*/ 48 w 147"/>
                  <a:gd name="T27" fmla="*/ 12 h 12"/>
                  <a:gd name="T28" fmla="*/ 73 w 147"/>
                  <a:gd name="T29" fmla="*/ 12 h 12"/>
                  <a:gd name="T30" fmla="*/ 96 w 147"/>
                  <a:gd name="T31" fmla="*/ 12 h 12"/>
                  <a:gd name="T32" fmla="*/ 117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7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7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712"/>
              <p:cNvSpPr>
                <a:spLocks/>
              </p:cNvSpPr>
              <p:nvPr/>
            </p:nvSpPr>
            <p:spPr bwMode="auto">
              <a:xfrm>
                <a:off x="2919" y="275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2 h 33"/>
                  <a:gd name="T6" fmla="*/ 13 w 25"/>
                  <a:gd name="T7" fmla="*/ 18 h 33"/>
                  <a:gd name="T8" fmla="*/ 9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4 w 25"/>
                  <a:gd name="T15" fmla="*/ 32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713"/>
              <p:cNvSpPr>
                <a:spLocks/>
              </p:cNvSpPr>
              <p:nvPr/>
            </p:nvSpPr>
            <p:spPr bwMode="auto">
              <a:xfrm>
                <a:off x="2923" y="2724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714"/>
              <p:cNvSpPr>
                <a:spLocks/>
              </p:cNvSpPr>
              <p:nvPr/>
            </p:nvSpPr>
            <p:spPr bwMode="auto">
              <a:xfrm>
                <a:off x="2919" y="2712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715"/>
              <p:cNvSpPr>
                <a:spLocks/>
              </p:cNvSpPr>
              <p:nvPr/>
            </p:nvSpPr>
            <p:spPr bwMode="auto">
              <a:xfrm>
                <a:off x="2880" y="2705"/>
                <a:ext cx="39" cy="11"/>
              </a:xfrm>
              <a:custGeom>
                <a:avLst/>
                <a:gdLst>
                  <a:gd name="T0" fmla="*/ 5 w 117"/>
                  <a:gd name="T1" fmla="*/ 12 h 32"/>
                  <a:gd name="T2" fmla="*/ 5 w 117"/>
                  <a:gd name="T3" fmla="*/ 13 h 32"/>
                  <a:gd name="T4" fmla="*/ 11 w 117"/>
                  <a:gd name="T5" fmla="*/ 12 h 32"/>
                  <a:gd name="T6" fmla="*/ 23 w 117"/>
                  <a:gd name="T7" fmla="*/ 13 h 32"/>
                  <a:gd name="T8" fmla="*/ 39 w 117"/>
                  <a:gd name="T9" fmla="*/ 15 h 32"/>
                  <a:gd name="T10" fmla="*/ 57 w 117"/>
                  <a:gd name="T11" fmla="*/ 19 h 32"/>
                  <a:gd name="T12" fmla="*/ 75 w 117"/>
                  <a:gd name="T13" fmla="*/ 24 h 32"/>
                  <a:gd name="T14" fmla="*/ 92 w 117"/>
                  <a:gd name="T15" fmla="*/ 27 h 32"/>
                  <a:gd name="T16" fmla="*/ 106 w 117"/>
                  <a:gd name="T17" fmla="*/ 31 h 32"/>
                  <a:gd name="T18" fmla="*/ 117 w 117"/>
                  <a:gd name="T19" fmla="*/ 32 h 32"/>
                  <a:gd name="T20" fmla="*/ 117 w 117"/>
                  <a:gd name="T21" fmla="*/ 20 h 32"/>
                  <a:gd name="T22" fmla="*/ 109 w 117"/>
                  <a:gd name="T23" fmla="*/ 19 h 32"/>
                  <a:gd name="T24" fmla="*/ 94 w 117"/>
                  <a:gd name="T25" fmla="*/ 15 h 32"/>
                  <a:gd name="T26" fmla="*/ 77 w 117"/>
                  <a:gd name="T27" fmla="*/ 12 h 32"/>
                  <a:gd name="T28" fmla="*/ 59 w 117"/>
                  <a:gd name="T29" fmla="*/ 7 h 32"/>
                  <a:gd name="T30" fmla="*/ 41 w 117"/>
                  <a:gd name="T31" fmla="*/ 3 h 32"/>
                  <a:gd name="T32" fmla="*/ 25 w 117"/>
                  <a:gd name="T33" fmla="*/ 1 h 32"/>
                  <a:gd name="T34" fmla="*/ 11 w 117"/>
                  <a:gd name="T35" fmla="*/ 0 h 32"/>
                  <a:gd name="T36" fmla="*/ 0 w 117"/>
                  <a:gd name="T37" fmla="*/ 1 h 32"/>
                  <a:gd name="T38" fmla="*/ 0 w 117"/>
                  <a:gd name="T39" fmla="*/ 2 h 32"/>
                  <a:gd name="T40" fmla="*/ 5 w 117"/>
                  <a:gd name="T4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32">
                    <a:moveTo>
                      <a:pt x="5" y="12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3" y="13"/>
                    </a:lnTo>
                    <a:lnTo>
                      <a:pt x="39" y="15"/>
                    </a:lnTo>
                    <a:lnTo>
                      <a:pt x="57" y="19"/>
                    </a:lnTo>
                    <a:lnTo>
                      <a:pt x="75" y="24"/>
                    </a:lnTo>
                    <a:lnTo>
                      <a:pt x="92" y="27"/>
                    </a:lnTo>
                    <a:lnTo>
                      <a:pt x="106" y="31"/>
                    </a:lnTo>
                    <a:lnTo>
                      <a:pt x="117" y="32"/>
                    </a:lnTo>
                    <a:lnTo>
                      <a:pt x="117" y="20"/>
                    </a:lnTo>
                    <a:lnTo>
                      <a:pt x="109" y="19"/>
                    </a:lnTo>
                    <a:lnTo>
                      <a:pt x="94" y="15"/>
                    </a:lnTo>
                    <a:lnTo>
                      <a:pt x="77" y="12"/>
                    </a:lnTo>
                    <a:lnTo>
                      <a:pt x="59" y="7"/>
                    </a:lnTo>
                    <a:lnTo>
                      <a:pt x="41" y="3"/>
                    </a:lnTo>
                    <a:lnTo>
                      <a:pt x="25" y="1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716"/>
              <p:cNvSpPr>
                <a:spLocks/>
              </p:cNvSpPr>
              <p:nvPr/>
            </p:nvSpPr>
            <p:spPr bwMode="auto">
              <a:xfrm>
                <a:off x="2861" y="2706"/>
                <a:ext cx="20" cy="18"/>
              </a:xfrm>
              <a:custGeom>
                <a:avLst/>
                <a:gdLst>
                  <a:gd name="T0" fmla="*/ 12 w 60"/>
                  <a:gd name="T1" fmla="*/ 55 h 55"/>
                  <a:gd name="T2" fmla="*/ 12 w 60"/>
                  <a:gd name="T3" fmla="*/ 55 h 55"/>
                  <a:gd name="T4" fmla="*/ 13 w 60"/>
                  <a:gd name="T5" fmla="*/ 51 h 55"/>
                  <a:gd name="T6" fmla="*/ 14 w 60"/>
                  <a:gd name="T7" fmla="*/ 45 h 55"/>
                  <a:gd name="T8" fmla="*/ 19 w 60"/>
                  <a:gd name="T9" fmla="*/ 40 h 55"/>
                  <a:gd name="T10" fmla="*/ 25 w 60"/>
                  <a:gd name="T11" fmla="*/ 34 h 55"/>
                  <a:gd name="T12" fmla="*/ 32 w 60"/>
                  <a:gd name="T13" fmla="*/ 28 h 55"/>
                  <a:gd name="T14" fmla="*/ 42 w 60"/>
                  <a:gd name="T15" fmla="*/ 22 h 55"/>
                  <a:gd name="T16" fmla="*/ 51 w 60"/>
                  <a:gd name="T17" fmla="*/ 16 h 55"/>
                  <a:gd name="T18" fmla="*/ 60 w 60"/>
                  <a:gd name="T19" fmla="*/ 10 h 55"/>
                  <a:gd name="T20" fmla="*/ 55 w 60"/>
                  <a:gd name="T21" fmla="*/ 0 h 55"/>
                  <a:gd name="T22" fmla="*/ 44 w 60"/>
                  <a:gd name="T23" fmla="*/ 6 h 55"/>
                  <a:gd name="T24" fmla="*/ 35 w 60"/>
                  <a:gd name="T25" fmla="*/ 12 h 55"/>
                  <a:gd name="T26" fmla="*/ 25 w 60"/>
                  <a:gd name="T27" fmla="*/ 18 h 55"/>
                  <a:gd name="T28" fmla="*/ 18 w 60"/>
                  <a:gd name="T29" fmla="*/ 24 h 55"/>
                  <a:gd name="T30" fmla="*/ 9 w 60"/>
                  <a:gd name="T31" fmla="*/ 33 h 55"/>
                  <a:gd name="T32" fmla="*/ 4 w 60"/>
                  <a:gd name="T33" fmla="*/ 40 h 55"/>
                  <a:gd name="T34" fmla="*/ 1 w 60"/>
                  <a:gd name="T35" fmla="*/ 48 h 55"/>
                  <a:gd name="T36" fmla="*/ 0 w 60"/>
                  <a:gd name="T37" fmla="*/ 55 h 55"/>
                  <a:gd name="T38" fmla="*/ 0 w 60"/>
                  <a:gd name="T39" fmla="*/ 55 h 55"/>
                  <a:gd name="T40" fmla="*/ 12 w 60"/>
                  <a:gd name="T41" fmla="*/ 55 h 55"/>
                  <a:gd name="T42" fmla="*/ 12 w 60"/>
                  <a:gd name="T43" fmla="*/ 55 h 55"/>
                  <a:gd name="T44" fmla="*/ 12 w 60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1"/>
                    </a:lnTo>
                    <a:lnTo>
                      <a:pt x="14" y="45"/>
                    </a:lnTo>
                    <a:lnTo>
                      <a:pt x="19" y="40"/>
                    </a:lnTo>
                    <a:lnTo>
                      <a:pt x="25" y="34"/>
                    </a:lnTo>
                    <a:lnTo>
                      <a:pt x="32" y="28"/>
                    </a:lnTo>
                    <a:lnTo>
                      <a:pt x="42" y="22"/>
                    </a:lnTo>
                    <a:lnTo>
                      <a:pt x="51" y="16"/>
                    </a:lnTo>
                    <a:lnTo>
                      <a:pt x="60" y="10"/>
                    </a:lnTo>
                    <a:lnTo>
                      <a:pt x="55" y="0"/>
                    </a:lnTo>
                    <a:lnTo>
                      <a:pt x="44" y="6"/>
                    </a:lnTo>
                    <a:lnTo>
                      <a:pt x="35" y="12"/>
                    </a:lnTo>
                    <a:lnTo>
                      <a:pt x="25" y="18"/>
                    </a:lnTo>
                    <a:lnTo>
                      <a:pt x="18" y="24"/>
                    </a:lnTo>
                    <a:lnTo>
                      <a:pt x="9" y="33"/>
                    </a:lnTo>
                    <a:lnTo>
                      <a:pt x="4" y="40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717"/>
              <p:cNvSpPr>
                <a:spLocks/>
              </p:cNvSpPr>
              <p:nvPr/>
            </p:nvSpPr>
            <p:spPr bwMode="auto">
              <a:xfrm>
                <a:off x="2861" y="2724"/>
                <a:ext cx="4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718"/>
              <p:cNvSpPr>
                <a:spLocks/>
              </p:cNvSpPr>
              <p:nvPr/>
            </p:nvSpPr>
            <p:spPr bwMode="auto">
              <a:xfrm>
                <a:off x="2874" y="270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7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719"/>
              <p:cNvSpPr>
                <a:spLocks/>
              </p:cNvSpPr>
              <p:nvPr/>
            </p:nvSpPr>
            <p:spPr bwMode="auto">
              <a:xfrm>
                <a:off x="2874" y="270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7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720"/>
              <p:cNvSpPr>
                <a:spLocks/>
              </p:cNvSpPr>
              <p:nvPr/>
            </p:nvSpPr>
            <p:spPr bwMode="auto">
              <a:xfrm>
                <a:off x="2931" y="2708"/>
                <a:ext cx="104" cy="57"/>
              </a:xfrm>
              <a:custGeom>
                <a:avLst/>
                <a:gdLst>
                  <a:gd name="T0" fmla="*/ 0 w 314"/>
                  <a:gd name="T1" fmla="*/ 138 h 169"/>
                  <a:gd name="T2" fmla="*/ 2 w 314"/>
                  <a:gd name="T3" fmla="*/ 150 h 169"/>
                  <a:gd name="T4" fmla="*/ 4 w 314"/>
                  <a:gd name="T5" fmla="*/ 160 h 169"/>
                  <a:gd name="T6" fmla="*/ 10 w 314"/>
                  <a:gd name="T7" fmla="*/ 166 h 169"/>
                  <a:gd name="T8" fmla="*/ 21 w 314"/>
                  <a:gd name="T9" fmla="*/ 168 h 169"/>
                  <a:gd name="T10" fmla="*/ 27 w 314"/>
                  <a:gd name="T11" fmla="*/ 168 h 169"/>
                  <a:gd name="T12" fmla="*/ 37 w 314"/>
                  <a:gd name="T13" fmla="*/ 168 h 169"/>
                  <a:gd name="T14" fmla="*/ 51 w 314"/>
                  <a:gd name="T15" fmla="*/ 168 h 169"/>
                  <a:gd name="T16" fmla="*/ 68 w 314"/>
                  <a:gd name="T17" fmla="*/ 168 h 169"/>
                  <a:gd name="T18" fmla="*/ 89 w 314"/>
                  <a:gd name="T19" fmla="*/ 168 h 169"/>
                  <a:gd name="T20" fmla="*/ 110 w 314"/>
                  <a:gd name="T21" fmla="*/ 168 h 169"/>
                  <a:gd name="T22" fmla="*/ 133 w 314"/>
                  <a:gd name="T23" fmla="*/ 168 h 169"/>
                  <a:gd name="T24" fmla="*/ 156 w 314"/>
                  <a:gd name="T25" fmla="*/ 168 h 169"/>
                  <a:gd name="T26" fmla="*/ 180 w 314"/>
                  <a:gd name="T27" fmla="*/ 169 h 169"/>
                  <a:gd name="T28" fmla="*/ 203 w 314"/>
                  <a:gd name="T29" fmla="*/ 169 h 169"/>
                  <a:gd name="T30" fmla="*/ 225 w 314"/>
                  <a:gd name="T31" fmla="*/ 169 h 169"/>
                  <a:gd name="T32" fmla="*/ 246 w 314"/>
                  <a:gd name="T33" fmla="*/ 169 h 169"/>
                  <a:gd name="T34" fmla="*/ 263 w 314"/>
                  <a:gd name="T35" fmla="*/ 169 h 169"/>
                  <a:gd name="T36" fmla="*/ 277 w 314"/>
                  <a:gd name="T37" fmla="*/ 169 h 169"/>
                  <a:gd name="T38" fmla="*/ 288 w 314"/>
                  <a:gd name="T39" fmla="*/ 169 h 169"/>
                  <a:gd name="T40" fmla="*/ 294 w 314"/>
                  <a:gd name="T41" fmla="*/ 169 h 169"/>
                  <a:gd name="T42" fmla="*/ 305 w 314"/>
                  <a:gd name="T43" fmla="*/ 168 h 169"/>
                  <a:gd name="T44" fmla="*/ 311 w 314"/>
                  <a:gd name="T45" fmla="*/ 162 h 169"/>
                  <a:gd name="T46" fmla="*/ 313 w 314"/>
                  <a:gd name="T47" fmla="*/ 154 h 169"/>
                  <a:gd name="T48" fmla="*/ 313 w 314"/>
                  <a:gd name="T49" fmla="*/ 142 h 169"/>
                  <a:gd name="T50" fmla="*/ 314 w 314"/>
                  <a:gd name="T51" fmla="*/ 47 h 169"/>
                  <a:gd name="T52" fmla="*/ 314 w 314"/>
                  <a:gd name="T53" fmla="*/ 35 h 169"/>
                  <a:gd name="T54" fmla="*/ 312 w 314"/>
                  <a:gd name="T55" fmla="*/ 26 h 169"/>
                  <a:gd name="T56" fmla="*/ 306 w 314"/>
                  <a:gd name="T57" fmla="*/ 20 h 169"/>
                  <a:gd name="T58" fmla="*/ 294 w 314"/>
                  <a:gd name="T59" fmla="*/ 16 h 169"/>
                  <a:gd name="T60" fmla="*/ 288 w 314"/>
                  <a:gd name="T61" fmla="*/ 16 h 169"/>
                  <a:gd name="T62" fmla="*/ 277 w 314"/>
                  <a:gd name="T63" fmla="*/ 15 h 169"/>
                  <a:gd name="T64" fmla="*/ 264 w 314"/>
                  <a:gd name="T65" fmla="*/ 14 h 169"/>
                  <a:gd name="T66" fmla="*/ 247 w 314"/>
                  <a:gd name="T67" fmla="*/ 12 h 169"/>
                  <a:gd name="T68" fmla="*/ 227 w 314"/>
                  <a:gd name="T69" fmla="*/ 11 h 169"/>
                  <a:gd name="T70" fmla="*/ 207 w 314"/>
                  <a:gd name="T71" fmla="*/ 9 h 169"/>
                  <a:gd name="T72" fmla="*/ 185 w 314"/>
                  <a:gd name="T73" fmla="*/ 8 h 169"/>
                  <a:gd name="T74" fmla="*/ 163 w 314"/>
                  <a:gd name="T75" fmla="*/ 5 h 169"/>
                  <a:gd name="T76" fmla="*/ 141 w 314"/>
                  <a:gd name="T77" fmla="*/ 4 h 169"/>
                  <a:gd name="T78" fmla="*/ 119 w 314"/>
                  <a:gd name="T79" fmla="*/ 3 h 169"/>
                  <a:gd name="T80" fmla="*/ 98 w 314"/>
                  <a:gd name="T81" fmla="*/ 2 h 169"/>
                  <a:gd name="T82" fmla="*/ 80 w 314"/>
                  <a:gd name="T83" fmla="*/ 2 h 169"/>
                  <a:gd name="T84" fmla="*/ 64 w 314"/>
                  <a:gd name="T85" fmla="*/ 0 h 169"/>
                  <a:gd name="T86" fmla="*/ 51 w 314"/>
                  <a:gd name="T87" fmla="*/ 0 h 169"/>
                  <a:gd name="T88" fmla="*/ 42 w 314"/>
                  <a:gd name="T89" fmla="*/ 2 h 169"/>
                  <a:gd name="T90" fmla="*/ 37 w 314"/>
                  <a:gd name="T91" fmla="*/ 3 h 169"/>
                  <a:gd name="T92" fmla="*/ 29 w 314"/>
                  <a:gd name="T93" fmla="*/ 8 h 169"/>
                  <a:gd name="T94" fmla="*/ 22 w 314"/>
                  <a:gd name="T95" fmla="*/ 12 h 169"/>
                  <a:gd name="T96" fmla="*/ 16 w 314"/>
                  <a:gd name="T97" fmla="*/ 17 h 169"/>
                  <a:gd name="T98" fmla="*/ 10 w 314"/>
                  <a:gd name="T99" fmla="*/ 22 h 169"/>
                  <a:gd name="T100" fmla="*/ 6 w 314"/>
                  <a:gd name="T101" fmla="*/ 28 h 169"/>
                  <a:gd name="T102" fmla="*/ 3 w 314"/>
                  <a:gd name="T103" fmla="*/ 33 h 169"/>
                  <a:gd name="T104" fmla="*/ 2 w 314"/>
                  <a:gd name="T105" fmla="*/ 40 h 169"/>
                  <a:gd name="T106" fmla="*/ 0 w 314"/>
                  <a:gd name="T107" fmla="*/ 46 h 169"/>
                  <a:gd name="T108" fmla="*/ 0 w 314"/>
                  <a:gd name="T109" fmla="*/ 13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4" h="169">
                    <a:moveTo>
                      <a:pt x="0" y="138"/>
                    </a:moveTo>
                    <a:lnTo>
                      <a:pt x="2" y="150"/>
                    </a:lnTo>
                    <a:lnTo>
                      <a:pt x="4" y="160"/>
                    </a:lnTo>
                    <a:lnTo>
                      <a:pt x="10" y="166"/>
                    </a:lnTo>
                    <a:lnTo>
                      <a:pt x="21" y="168"/>
                    </a:lnTo>
                    <a:lnTo>
                      <a:pt x="27" y="168"/>
                    </a:lnTo>
                    <a:lnTo>
                      <a:pt x="37" y="168"/>
                    </a:lnTo>
                    <a:lnTo>
                      <a:pt x="51" y="168"/>
                    </a:lnTo>
                    <a:lnTo>
                      <a:pt x="68" y="168"/>
                    </a:lnTo>
                    <a:lnTo>
                      <a:pt x="89" y="168"/>
                    </a:lnTo>
                    <a:lnTo>
                      <a:pt x="110" y="168"/>
                    </a:lnTo>
                    <a:lnTo>
                      <a:pt x="133" y="168"/>
                    </a:lnTo>
                    <a:lnTo>
                      <a:pt x="156" y="168"/>
                    </a:lnTo>
                    <a:lnTo>
                      <a:pt x="180" y="169"/>
                    </a:lnTo>
                    <a:lnTo>
                      <a:pt x="203" y="169"/>
                    </a:lnTo>
                    <a:lnTo>
                      <a:pt x="225" y="169"/>
                    </a:lnTo>
                    <a:lnTo>
                      <a:pt x="246" y="169"/>
                    </a:lnTo>
                    <a:lnTo>
                      <a:pt x="263" y="169"/>
                    </a:lnTo>
                    <a:lnTo>
                      <a:pt x="277" y="169"/>
                    </a:lnTo>
                    <a:lnTo>
                      <a:pt x="288" y="169"/>
                    </a:lnTo>
                    <a:lnTo>
                      <a:pt x="294" y="169"/>
                    </a:lnTo>
                    <a:lnTo>
                      <a:pt x="305" y="168"/>
                    </a:lnTo>
                    <a:lnTo>
                      <a:pt x="311" y="162"/>
                    </a:lnTo>
                    <a:lnTo>
                      <a:pt x="313" y="154"/>
                    </a:lnTo>
                    <a:lnTo>
                      <a:pt x="313" y="142"/>
                    </a:lnTo>
                    <a:lnTo>
                      <a:pt x="314" y="47"/>
                    </a:lnTo>
                    <a:lnTo>
                      <a:pt x="314" y="35"/>
                    </a:lnTo>
                    <a:lnTo>
                      <a:pt x="312" y="26"/>
                    </a:lnTo>
                    <a:lnTo>
                      <a:pt x="306" y="20"/>
                    </a:lnTo>
                    <a:lnTo>
                      <a:pt x="294" y="16"/>
                    </a:lnTo>
                    <a:lnTo>
                      <a:pt x="288" y="16"/>
                    </a:lnTo>
                    <a:lnTo>
                      <a:pt x="277" y="15"/>
                    </a:lnTo>
                    <a:lnTo>
                      <a:pt x="264" y="14"/>
                    </a:lnTo>
                    <a:lnTo>
                      <a:pt x="247" y="12"/>
                    </a:lnTo>
                    <a:lnTo>
                      <a:pt x="227" y="11"/>
                    </a:lnTo>
                    <a:lnTo>
                      <a:pt x="207" y="9"/>
                    </a:lnTo>
                    <a:lnTo>
                      <a:pt x="185" y="8"/>
                    </a:lnTo>
                    <a:lnTo>
                      <a:pt x="163" y="5"/>
                    </a:lnTo>
                    <a:lnTo>
                      <a:pt x="141" y="4"/>
                    </a:lnTo>
                    <a:lnTo>
                      <a:pt x="119" y="3"/>
                    </a:lnTo>
                    <a:lnTo>
                      <a:pt x="98" y="2"/>
                    </a:lnTo>
                    <a:lnTo>
                      <a:pt x="80" y="2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42" y="2"/>
                    </a:lnTo>
                    <a:lnTo>
                      <a:pt x="37" y="3"/>
                    </a:lnTo>
                    <a:lnTo>
                      <a:pt x="29" y="8"/>
                    </a:lnTo>
                    <a:lnTo>
                      <a:pt x="22" y="12"/>
                    </a:lnTo>
                    <a:lnTo>
                      <a:pt x="16" y="17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3" y="33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721"/>
              <p:cNvSpPr>
                <a:spLocks/>
              </p:cNvSpPr>
              <p:nvPr/>
            </p:nvSpPr>
            <p:spPr bwMode="auto">
              <a:xfrm>
                <a:off x="2929" y="2754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722"/>
              <p:cNvSpPr>
                <a:spLocks/>
              </p:cNvSpPr>
              <p:nvPr/>
            </p:nvSpPr>
            <p:spPr bwMode="auto">
              <a:xfrm>
                <a:off x="2938" y="2762"/>
                <a:ext cx="91" cy="5"/>
              </a:xfrm>
              <a:custGeom>
                <a:avLst/>
                <a:gdLst>
                  <a:gd name="T0" fmla="*/ 273 w 273"/>
                  <a:gd name="T1" fmla="*/ 1 h 13"/>
                  <a:gd name="T2" fmla="*/ 273 w 273"/>
                  <a:gd name="T3" fmla="*/ 1 h 13"/>
                  <a:gd name="T4" fmla="*/ 267 w 273"/>
                  <a:gd name="T5" fmla="*/ 1 h 13"/>
                  <a:gd name="T6" fmla="*/ 256 w 273"/>
                  <a:gd name="T7" fmla="*/ 1 h 13"/>
                  <a:gd name="T8" fmla="*/ 242 w 273"/>
                  <a:gd name="T9" fmla="*/ 1 h 13"/>
                  <a:gd name="T10" fmla="*/ 225 w 273"/>
                  <a:gd name="T11" fmla="*/ 1 h 13"/>
                  <a:gd name="T12" fmla="*/ 204 w 273"/>
                  <a:gd name="T13" fmla="*/ 1 h 13"/>
                  <a:gd name="T14" fmla="*/ 182 w 273"/>
                  <a:gd name="T15" fmla="*/ 1 h 13"/>
                  <a:gd name="T16" fmla="*/ 159 w 273"/>
                  <a:gd name="T17" fmla="*/ 1 h 13"/>
                  <a:gd name="T18" fmla="*/ 135 w 273"/>
                  <a:gd name="T19" fmla="*/ 0 h 13"/>
                  <a:gd name="T20" fmla="*/ 112 w 273"/>
                  <a:gd name="T21" fmla="*/ 0 h 13"/>
                  <a:gd name="T22" fmla="*/ 89 w 273"/>
                  <a:gd name="T23" fmla="*/ 0 h 13"/>
                  <a:gd name="T24" fmla="*/ 68 w 273"/>
                  <a:gd name="T25" fmla="*/ 0 h 13"/>
                  <a:gd name="T26" fmla="*/ 47 w 273"/>
                  <a:gd name="T27" fmla="*/ 0 h 13"/>
                  <a:gd name="T28" fmla="*/ 30 w 273"/>
                  <a:gd name="T29" fmla="*/ 0 h 13"/>
                  <a:gd name="T30" fmla="*/ 16 w 273"/>
                  <a:gd name="T31" fmla="*/ 0 h 13"/>
                  <a:gd name="T32" fmla="*/ 6 w 273"/>
                  <a:gd name="T33" fmla="*/ 0 h 13"/>
                  <a:gd name="T34" fmla="*/ 0 w 273"/>
                  <a:gd name="T35" fmla="*/ 0 h 13"/>
                  <a:gd name="T36" fmla="*/ 0 w 273"/>
                  <a:gd name="T37" fmla="*/ 12 h 13"/>
                  <a:gd name="T38" fmla="*/ 6 w 273"/>
                  <a:gd name="T39" fmla="*/ 12 h 13"/>
                  <a:gd name="T40" fmla="*/ 16 w 273"/>
                  <a:gd name="T41" fmla="*/ 12 h 13"/>
                  <a:gd name="T42" fmla="*/ 30 w 273"/>
                  <a:gd name="T43" fmla="*/ 12 h 13"/>
                  <a:gd name="T44" fmla="*/ 47 w 273"/>
                  <a:gd name="T45" fmla="*/ 12 h 13"/>
                  <a:gd name="T46" fmla="*/ 68 w 273"/>
                  <a:gd name="T47" fmla="*/ 12 h 13"/>
                  <a:gd name="T48" fmla="*/ 89 w 273"/>
                  <a:gd name="T49" fmla="*/ 12 h 13"/>
                  <a:gd name="T50" fmla="*/ 112 w 273"/>
                  <a:gd name="T51" fmla="*/ 12 h 13"/>
                  <a:gd name="T52" fmla="*/ 135 w 273"/>
                  <a:gd name="T53" fmla="*/ 12 h 13"/>
                  <a:gd name="T54" fmla="*/ 159 w 273"/>
                  <a:gd name="T55" fmla="*/ 13 h 13"/>
                  <a:gd name="T56" fmla="*/ 182 w 273"/>
                  <a:gd name="T57" fmla="*/ 13 h 13"/>
                  <a:gd name="T58" fmla="*/ 204 w 273"/>
                  <a:gd name="T59" fmla="*/ 13 h 13"/>
                  <a:gd name="T60" fmla="*/ 225 w 273"/>
                  <a:gd name="T61" fmla="*/ 13 h 13"/>
                  <a:gd name="T62" fmla="*/ 242 w 273"/>
                  <a:gd name="T63" fmla="*/ 13 h 13"/>
                  <a:gd name="T64" fmla="*/ 256 w 273"/>
                  <a:gd name="T65" fmla="*/ 13 h 13"/>
                  <a:gd name="T66" fmla="*/ 267 w 273"/>
                  <a:gd name="T67" fmla="*/ 13 h 13"/>
                  <a:gd name="T68" fmla="*/ 273 w 273"/>
                  <a:gd name="T69" fmla="*/ 13 h 13"/>
                  <a:gd name="T70" fmla="*/ 273 w 273"/>
                  <a:gd name="T71" fmla="*/ 13 h 13"/>
                  <a:gd name="T72" fmla="*/ 273 w 273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3" h="13">
                    <a:moveTo>
                      <a:pt x="273" y="1"/>
                    </a:moveTo>
                    <a:lnTo>
                      <a:pt x="273" y="1"/>
                    </a:lnTo>
                    <a:lnTo>
                      <a:pt x="267" y="1"/>
                    </a:lnTo>
                    <a:lnTo>
                      <a:pt x="256" y="1"/>
                    </a:lnTo>
                    <a:lnTo>
                      <a:pt x="242" y="1"/>
                    </a:lnTo>
                    <a:lnTo>
                      <a:pt x="225" y="1"/>
                    </a:lnTo>
                    <a:lnTo>
                      <a:pt x="204" y="1"/>
                    </a:lnTo>
                    <a:lnTo>
                      <a:pt x="182" y="1"/>
                    </a:lnTo>
                    <a:lnTo>
                      <a:pt x="159" y="1"/>
                    </a:lnTo>
                    <a:lnTo>
                      <a:pt x="135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7" y="0"/>
                    </a:lnTo>
                    <a:lnTo>
                      <a:pt x="30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30" y="12"/>
                    </a:lnTo>
                    <a:lnTo>
                      <a:pt x="47" y="12"/>
                    </a:lnTo>
                    <a:lnTo>
                      <a:pt x="68" y="12"/>
                    </a:lnTo>
                    <a:lnTo>
                      <a:pt x="89" y="12"/>
                    </a:lnTo>
                    <a:lnTo>
                      <a:pt x="112" y="12"/>
                    </a:lnTo>
                    <a:lnTo>
                      <a:pt x="135" y="12"/>
                    </a:lnTo>
                    <a:lnTo>
                      <a:pt x="159" y="13"/>
                    </a:lnTo>
                    <a:lnTo>
                      <a:pt x="182" y="13"/>
                    </a:lnTo>
                    <a:lnTo>
                      <a:pt x="204" y="13"/>
                    </a:lnTo>
                    <a:lnTo>
                      <a:pt x="225" y="13"/>
                    </a:lnTo>
                    <a:lnTo>
                      <a:pt x="242" y="13"/>
                    </a:lnTo>
                    <a:lnTo>
                      <a:pt x="256" y="13"/>
                    </a:lnTo>
                    <a:lnTo>
                      <a:pt x="267" y="13"/>
                    </a:lnTo>
                    <a:lnTo>
                      <a:pt x="273" y="13"/>
                    </a:lnTo>
                    <a:lnTo>
                      <a:pt x="273" y="13"/>
                    </a:lnTo>
                    <a:lnTo>
                      <a:pt x="27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723"/>
              <p:cNvSpPr>
                <a:spLocks/>
              </p:cNvSpPr>
              <p:nvPr/>
            </p:nvSpPr>
            <p:spPr bwMode="auto">
              <a:xfrm>
                <a:off x="3029" y="275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724"/>
              <p:cNvSpPr>
                <a:spLocks/>
              </p:cNvSpPr>
              <p:nvPr/>
            </p:nvSpPr>
            <p:spPr bwMode="auto">
              <a:xfrm>
                <a:off x="3033" y="2724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725"/>
              <p:cNvSpPr>
                <a:spLocks/>
              </p:cNvSpPr>
              <p:nvPr/>
            </p:nvSpPr>
            <p:spPr bwMode="auto">
              <a:xfrm>
                <a:off x="3029" y="271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5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726"/>
              <p:cNvSpPr>
                <a:spLocks/>
              </p:cNvSpPr>
              <p:nvPr/>
            </p:nvSpPr>
            <p:spPr bwMode="auto">
              <a:xfrm>
                <a:off x="2942" y="2706"/>
                <a:ext cx="87" cy="10"/>
              </a:xfrm>
              <a:custGeom>
                <a:avLst/>
                <a:gdLst>
                  <a:gd name="T0" fmla="*/ 6 w 261"/>
                  <a:gd name="T1" fmla="*/ 14 h 28"/>
                  <a:gd name="T2" fmla="*/ 7 w 261"/>
                  <a:gd name="T3" fmla="*/ 14 h 28"/>
                  <a:gd name="T4" fmla="*/ 10 w 261"/>
                  <a:gd name="T5" fmla="*/ 14 h 28"/>
                  <a:gd name="T6" fmla="*/ 18 w 261"/>
                  <a:gd name="T7" fmla="*/ 12 h 28"/>
                  <a:gd name="T8" fmla="*/ 31 w 261"/>
                  <a:gd name="T9" fmla="*/ 12 h 28"/>
                  <a:gd name="T10" fmla="*/ 47 w 261"/>
                  <a:gd name="T11" fmla="*/ 14 h 28"/>
                  <a:gd name="T12" fmla="*/ 65 w 261"/>
                  <a:gd name="T13" fmla="*/ 14 h 28"/>
                  <a:gd name="T14" fmla="*/ 86 w 261"/>
                  <a:gd name="T15" fmla="*/ 15 h 28"/>
                  <a:gd name="T16" fmla="*/ 108 w 261"/>
                  <a:gd name="T17" fmla="*/ 16 h 28"/>
                  <a:gd name="T18" fmla="*/ 130 w 261"/>
                  <a:gd name="T19" fmla="*/ 17 h 28"/>
                  <a:gd name="T20" fmla="*/ 152 w 261"/>
                  <a:gd name="T21" fmla="*/ 20 h 28"/>
                  <a:gd name="T22" fmla="*/ 174 w 261"/>
                  <a:gd name="T23" fmla="*/ 21 h 28"/>
                  <a:gd name="T24" fmla="*/ 194 w 261"/>
                  <a:gd name="T25" fmla="*/ 23 h 28"/>
                  <a:gd name="T26" fmla="*/ 214 w 261"/>
                  <a:gd name="T27" fmla="*/ 24 h 28"/>
                  <a:gd name="T28" fmla="*/ 231 w 261"/>
                  <a:gd name="T29" fmla="*/ 26 h 28"/>
                  <a:gd name="T30" fmla="*/ 244 w 261"/>
                  <a:gd name="T31" fmla="*/ 27 h 28"/>
                  <a:gd name="T32" fmla="*/ 255 w 261"/>
                  <a:gd name="T33" fmla="*/ 28 h 28"/>
                  <a:gd name="T34" fmla="*/ 261 w 261"/>
                  <a:gd name="T35" fmla="*/ 28 h 28"/>
                  <a:gd name="T36" fmla="*/ 261 w 261"/>
                  <a:gd name="T37" fmla="*/ 16 h 28"/>
                  <a:gd name="T38" fmla="*/ 255 w 261"/>
                  <a:gd name="T39" fmla="*/ 16 h 28"/>
                  <a:gd name="T40" fmla="*/ 244 w 261"/>
                  <a:gd name="T41" fmla="*/ 15 h 28"/>
                  <a:gd name="T42" fmla="*/ 231 w 261"/>
                  <a:gd name="T43" fmla="*/ 14 h 28"/>
                  <a:gd name="T44" fmla="*/ 214 w 261"/>
                  <a:gd name="T45" fmla="*/ 12 h 28"/>
                  <a:gd name="T46" fmla="*/ 194 w 261"/>
                  <a:gd name="T47" fmla="*/ 11 h 28"/>
                  <a:gd name="T48" fmla="*/ 174 w 261"/>
                  <a:gd name="T49" fmla="*/ 9 h 28"/>
                  <a:gd name="T50" fmla="*/ 152 w 261"/>
                  <a:gd name="T51" fmla="*/ 8 h 28"/>
                  <a:gd name="T52" fmla="*/ 130 w 261"/>
                  <a:gd name="T53" fmla="*/ 5 h 28"/>
                  <a:gd name="T54" fmla="*/ 108 w 261"/>
                  <a:gd name="T55" fmla="*/ 4 h 28"/>
                  <a:gd name="T56" fmla="*/ 86 w 261"/>
                  <a:gd name="T57" fmla="*/ 3 h 28"/>
                  <a:gd name="T58" fmla="*/ 65 w 261"/>
                  <a:gd name="T59" fmla="*/ 2 h 28"/>
                  <a:gd name="T60" fmla="*/ 47 w 261"/>
                  <a:gd name="T61" fmla="*/ 2 h 28"/>
                  <a:gd name="T62" fmla="*/ 31 w 261"/>
                  <a:gd name="T63" fmla="*/ 0 h 28"/>
                  <a:gd name="T64" fmla="*/ 18 w 261"/>
                  <a:gd name="T65" fmla="*/ 0 h 28"/>
                  <a:gd name="T66" fmla="*/ 7 w 261"/>
                  <a:gd name="T67" fmla="*/ 2 h 28"/>
                  <a:gd name="T68" fmla="*/ 0 w 261"/>
                  <a:gd name="T69" fmla="*/ 4 h 28"/>
                  <a:gd name="T70" fmla="*/ 1 w 261"/>
                  <a:gd name="T71" fmla="*/ 4 h 28"/>
                  <a:gd name="T72" fmla="*/ 6 w 261"/>
                  <a:gd name="T7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" h="28">
                    <a:moveTo>
                      <a:pt x="6" y="14"/>
                    </a:moveTo>
                    <a:lnTo>
                      <a:pt x="7" y="14"/>
                    </a:lnTo>
                    <a:lnTo>
                      <a:pt x="10" y="14"/>
                    </a:lnTo>
                    <a:lnTo>
                      <a:pt x="18" y="12"/>
                    </a:lnTo>
                    <a:lnTo>
                      <a:pt x="31" y="12"/>
                    </a:lnTo>
                    <a:lnTo>
                      <a:pt x="47" y="14"/>
                    </a:lnTo>
                    <a:lnTo>
                      <a:pt x="65" y="14"/>
                    </a:lnTo>
                    <a:lnTo>
                      <a:pt x="86" y="15"/>
                    </a:lnTo>
                    <a:lnTo>
                      <a:pt x="108" y="16"/>
                    </a:lnTo>
                    <a:lnTo>
                      <a:pt x="130" y="17"/>
                    </a:lnTo>
                    <a:lnTo>
                      <a:pt x="152" y="20"/>
                    </a:lnTo>
                    <a:lnTo>
                      <a:pt x="174" y="21"/>
                    </a:lnTo>
                    <a:lnTo>
                      <a:pt x="194" y="23"/>
                    </a:lnTo>
                    <a:lnTo>
                      <a:pt x="214" y="24"/>
                    </a:lnTo>
                    <a:lnTo>
                      <a:pt x="231" y="26"/>
                    </a:lnTo>
                    <a:lnTo>
                      <a:pt x="244" y="27"/>
                    </a:lnTo>
                    <a:lnTo>
                      <a:pt x="255" y="28"/>
                    </a:lnTo>
                    <a:lnTo>
                      <a:pt x="261" y="28"/>
                    </a:lnTo>
                    <a:lnTo>
                      <a:pt x="261" y="16"/>
                    </a:lnTo>
                    <a:lnTo>
                      <a:pt x="255" y="16"/>
                    </a:lnTo>
                    <a:lnTo>
                      <a:pt x="244" y="15"/>
                    </a:lnTo>
                    <a:lnTo>
                      <a:pt x="231" y="14"/>
                    </a:lnTo>
                    <a:lnTo>
                      <a:pt x="214" y="12"/>
                    </a:lnTo>
                    <a:lnTo>
                      <a:pt x="194" y="11"/>
                    </a:lnTo>
                    <a:lnTo>
                      <a:pt x="174" y="9"/>
                    </a:lnTo>
                    <a:lnTo>
                      <a:pt x="152" y="8"/>
                    </a:lnTo>
                    <a:lnTo>
                      <a:pt x="130" y="5"/>
                    </a:lnTo>
                    <a:lnTo>
                      <a:pt x="108" y="4"/>
                    </a:lnTo>
                    <a:lnTo>
                      <a:pt x="86" y="3"/>
                    </a:lnTo>
                    <a:lnTo>
                      <a:pt x="65" y="2"/>
                    </a:lnTo>
                    <a:lnTo>
                      <a:pt x="47" y="2"/>
                    </a:lnTo>
                    <a:lnTo>
                      <a:pt x="31" y="0"/>
                    </a:lnTo>
                    <a:lnTo>
                      <a:pt x="18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727"/>
              <p:cNvSpPr>
                <a:spLocks/>
              </p:cNvSpPr>
              <p:nvPr/>
            </p:nvSpPr>
            <p:spPr bwMode="auto">
              <a:xfrm>
                <a:off x="2929" y="2708"/>
                <a:ext cx="15" cy="16"/>
              </a:xfrm>
              <a:custGeom>
                <a:avLst/>
                <a:gdLst>
                  <a:gd name="T0" fmla="*/ 12 w 45"/>
                  <a:gd name="T1" fmla="*/ 48 h 48"/>
                  <a:gd name="T2" fmla="*/ 12 w 45"/>
                  <a:gd name="T3" fmla="*/ 48 h 48"/>
                  <a:gd name="T4" fmla="*/ 14 w 45"/>
                  <a:gd name="T5" fmla="*/ 43 h 48"/>
                  <a:gd name="T6" fmla="*/ 15 w 45"/>
                  <a:gd name="T7" fmla="*/ 37 h 48"/>
                  <a:gd name="T8" fmla="*/ 17 w 45"/>
                  <a:gd name="T9" fmla="*/ 34 h 48"/>
                  <a:gd name="T10" fmla="*/ 21 w 45"/>
                  <a:gd name="T11" fmla="*/ 28 h 48"/>
                  <a:gd name="T12" fmla="*/ 26 w 45"/>
                  <a:gd name="T13" fmla="*/ 24 h 48"/>
                  <a:gd name="T14" fmla="*/ 32 w 45"/>
                  <a:gd name="T15" fmla="*/ 19 h 48"/>
                  <a:gd name="T16" fmla="*/ 39 w 45"/>
                  <a:gd name="T17" fmla="*/ 14 h 48"/>
                  <a:gd name="T18" fmla="*/ 45 w 45"/>
                  <a:gd name="T19" fmla="*/ 10 h 48"/>
                  <a:gd name="T20" fmla="*/ 40 w 45"/>
                  <a:gd name="T21" fmla="*/ 0 h 48"/>
                  <a:gd name="T22" fmla="*/ 32 w 45"/>
                  <a:gd name="T23" fmla="*/ 5 h 48"/>
                  <a:gd name="T24" fmla="*/ 25 w 45"/>
                  <a:gd name="T25" fmla="*/ 10 h 48"/>
                  <a:gd name="T26" fmla="*/ 19 w 45"/>
                  <a:gd name="T27" fmla="*/ 14 h 48"/>
                  <a:gd name="T28" fmla="*/ 11 w 45"/>
                  <a:gd name="T29" fmla="*/ 20 h 48"/>
                  <a:gd name="T30" fmla="*/ 8 w 45"/>
                  <a:gd name="T31" fmla="*/ 27 h 48"/>
                  <a:gd name="T32" fmla="*/ 3 w 45"/>
                  <a:gd name="T33" fmla="*/ 33 h 48"/>
                  <a:gd name="T34" fmla="*/ 2 w 45"/>
                  <a:gd name="T35" fmla="*/ 41 h 48"/>
                  <a:gd name="T36" fmla="*/ 0 w 45"/>
                  <a:gd name="T37" fmla="*/ 48 h 48"/>
                  <a:gd name="T38" fmla="*/ 0 w 45"/>
                  <a:gd name="T39" fmla="*/ 48 h 48"/>
                  <a:gd name="T40" fmla="*/ 12 w 45"/>
                  <a:gd name="T4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4" y="43"/>
                    </a:lnTo>
                    <a:lnTo>
                      <a:pt x="15" y="37"/>
                    </a:lnTo>
                    <a:lnTo>
                      <a:pt x="17" y="34"/>
                    </a:lnTo>
                    <a:lnTo>
                      <a:pt x="21" y="28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5" y="10"/>
                    </a:lnTo>
                    <a:lnTo>
                      <a:pt x="40" y="0"/>
                    </a:lnTo>
                    <a:lnTo>
                      <a:pt x="32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1" y="20"/>
                    </a:lnTo>
                    <a:lnTo>
                      <a:pt x="8" y="27"/>
                    </a:lnTo>
                    <a:lnTo>
                      <a:pt x="3" y="33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728"/>
              <p:cNvSpPr>
                <a:spLocks/>
              </p:cNvSpPr>
              <p:nvPr/>
            </p:nvSpPr>
            <p:spPr bwMode="auto">
              <a:xfrm>
                <a:off x="2929" y="2724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729"/>
              <p:cNvSpPr>
                <a:spLocks/>
              </p:cNvSpPr>
              <p:nvPr/>
            </p:nvSpPr>
            <p:spPr bwMode="auto">
              <a:xfrm>
                <a:off x="2939" y="2707"/>
                <a:ext cx="95" cy="45"/>
              </a:xfrm>
              <a:custGeom>
                <a:avLst/>
                <a:gdLst>
                  <a:gd name="T0" fmla="*/ 0 w 284"/>
                  <a:gd name="T1" fmla="*/ 108 h 135"/>
                  <a:gd name="T2" fmla="*/ 1 w 284"/>
                  <a:gd name="T3" fmla="*/ 118 h 135"/>
                  <a:gd name="T4" fmla="*/ 5 w 284"/>
                  <a:gd name="T5" fmla="*/ 127 h 135"/>
                  <a:gd name="T6" fmla="*/ 9 w 284"/>
                  <a:gd name="T7" fmla="*/ 133 h 135"/>
                  <a:gd name="T8" fmla="*/ 19 w 284"/>
                  <a:gd name="T9" fmla="*/ 135 h 135"/>
                  <a:gd name="T10" fmla="*/ 24 w 284"/>
                  <a:gd name="T11" fmla="*/ 135 h 135"/>
                  <a:gd name="T12" fmla="*/ 34 w 284"/>
                  <a:gd name="T13" fmla="*/ 135 h 135"/>
                  <a:gd name="T14" fmla="*/ 46 w 284"/>
                  <a:gd name="T15" fmla="*/ 135 h 135"/>
                  <a:gd name="T16" fmla="*/ 61 w 284"/>
                  <a:gd name="T17" fmla="*/ 135 h 135"/>
                  <a:gd name="T18" fmla="*/ 80 w 284"/>
                  <a:gd name="T19" fmla="*/ 135 h 135"/>
                  <a:gd name="T20" fmla="*/ 99 w 284"/>
                  <a:gd name="T21" fmla="*/ 135 h 135"/>
                  <a:gd name="T22" fmla="*/ 119 w 284"/>
                  <a:gd name="T23" fmla="*/ 135 h 135"/>
                  <a:gd name="T24" fmla="*/ 141 w 284"/>
                  <a:gd name="T25" fmla="*/ 134 h 135"/>
                  <a:gd name="T26" fmla="*/ 163 w 284"/>
                  <a:gd name="T27" fmla="*/ 134 h 135"/>
                  <a:gd name="T28" fmla="*/ 183 w 284"/>
                  <a:gd name="T29" fmla="*/ 134 h 135"/>
                  <a:gd name="T30" fmla="*/ 203 w 284"/>
                  <a:gd name="T31" fmla="*/ 134 h 135"/>
                  <a:gd name="T32" fmla="*/ 221 w 284"/>
                  <a:gd name="T33" fmla="*/ 134 h 135"/>
                  <a:gd name="T34" fmla="*/ 238 w 284"/>
                  <a:gd name="T35" fmla="*/ 134 h 135"/>
                  <a:gd name="T36" fmla="*/ 250 w 284"/>
                  <a:gd name="T37" fmla="*/ 134 h 135"/>
                  <a:gd name="T38" fmla="*/ 259 w 284"/>
                  <a:gd name="T39" fmla="*/ 134 h 135"/>
                  <a:gd name="T40" fmla="*/ 265 w 284"/>
                  <a:gd name="T41" fmla="*/ 134 h 135"/>
                  <a:gd name="T42" fmla="*/ 275 w 284"/>
                  <a:gd name="T43" fmla="*/ 133 h 135"/>
                  <a:gd name="T44" fmla="*/ 280 w 284"/>
                  <a:gd name="T45" fmla="*/ 128 h 135"/>
                  <a:gd name="T46" fmla="*/ 282 w 284"/>
                  <a:gd name="T47" fmla="*/ 121 h 135"/>
                  <a:gd name="T48" fmla="*/ 282 w 284"/>
                  <a:gd name="T49" fmla="*/ 110 h 135"/>
                  <a:gd name="T50" fmla="*/ 284 w 284"/>
                  <a:gd name="T51" fmla="*/ 28 h 135"/>
                  <a:gd name="T52" fmla="*/ 282 w 284"/>
                  <a:gd name="T53" fmla="*/ 17 h 135"/>
                  <a:gd name="T54" fmla="*/ 281 w 284"/>
                  <a:gd name="T55" fmla="*/ 8 h 135"/>
                  <a:gd name="T56" fmla="*/ 276 w 284"/>
                  <a:gd name="T57" fmla="*/ 2 h 135"/>
                  <a:gd name="T58" fmla="*/ 265 w 284"/>
                  <a:gd name="T59" fmla="*/ 0 h 135"/>
                  <a:gd name="T60" fmla="*/ 259 w 284"/>
                  <a:gd name="T61" fmla="*/ 0 h 135"/>
                  <a:gd name="T62" fmla="*/ 250 w 284"/>
                  <a:gd name="T63" fmla="*/ 0 h 135"/>
                  <a:gd name="T64" fmla="*/ 238 w 284"/>
                  <a:gd name="T65" fmla="*/ 0 h 135"/>
                  <a:gd name="T66" fmla="*/ 221 w 284"/>
                  <a:gd name="T67" fmla="*/ 0 h 135"/>
                  <a:gd name="T68" fmla="*/ 203 w 284"/>
                  <a:gd name="T69" fmla="*/ 0 h 135"/>
                  <a:gd name="T70" fmla="*/ 183 w 284"/>
                  <a:gd name="T71" fmla="*/ 0 h 135"/>
                  <a:gd name="T72" fmla="*/ 163 w 284"/>
                  <a:gd name="T73" fmla="*/ 0 h 135"/>
                  <a:gd name="T74" fmla="*/ 141 w 284"/>
                  <a:gd name="T75" fmla="*/ 0 h 135"/>
                  <a:gd name="T76" fmla="*/ 119 w 284"/>
                  <a:gd name="T77" fmla="*/ 1 h 135"/>
                  <a:gd name="T78" fmla="*/ 99 w 284"/>
                  <a:gd name="T79" fmla="*/ 1 h 135"/>
                  <a:gd name="T80" fmla="*/ 78 w 284"/>
                  <a:gd name="T81" fmla="*/ 1 h 135"/>
                  <a:gd name="T82" fmla="*/ 60 w 284"/>
                  <a:gd name="T83" fmla="*/ 1 h 135"/>
                  <a:gd name="T84" fmla="*/ 44 w 284"/>
                  <a:gd name="T85" fmla="*/ 1 h 135"/>
                  <a:gd name="T86" fmla="*/ 32 w 284"/>
                  <a:gd name="T87" fmla="*/ 1 h 135"/>
                  <a:gd name="T88" fmla="*/ 23 w 284"/>
                  <a:gd name="T89" fmla="*/ 1 h 135"/>
                  <a:gd name="T90" fmla="*/ 18 w 284"/>
                  <a:gd name="T91" fmla="*/ 1 h 135"/>
                  <a:gd name="T92" fmla="*/ 9 w 284"/>
                  <a:gd name="T93" fmla="*/ 3 h 135"/>
                  <a:gd name="T94" fmla="*/ 5 w 284"/>
                  <a:gd name="T95" fmla="*/ 9 h 135"/>
                  <a:gd name="T96" fmla="*/ 2 w 284"/>
                  <a:gd name="T97" fmla="*/ 18 h 135"/>
                  <a:gd name="T98" fmla="*/ 1 w 284"/>
                  <a:gd name="T99" fmla="*/ 29 h 135"/>
                  <a:gd name="T100" fmla="*/ 0 w 284"/>
                  <a:gd name="T10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4" h="135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24" y="135"/>
                    </a:lnTo>
                    <a:lnTo>
                      <a:pt x="34" y="135"/>
                    </a:lnTo>
                    <a:lnTo>
                      <a:pt x="46" y="135"/>
                    </a:lnTo>
                    <a:lnTo>
                      <a:pt x="61" y="135"/>
                    </a:lnTo>
                    <a:lnTo>
                      <a:pt x="80" y="135"/>
                    </a:lnTo>
                    <a:lnTo>
                      <a:pt x="99" y="135"/>
                    </a:lnTo>
                    <a:lnTo>
                      <a:pt x="119" y="135"/>
                    </a:lnTo>
                    <a:lnTo>
                      <a:pt x="141" y="134"/>
                    </a:lnTo>
                    <a:lnTo>
                      <a:pt x="163" y="134"/>
                    </a:lnTo>
                    <a:lnTo>
                      <a:pt x="183" y="134"/>
                    </a:lnTo>
                    <a:lnTo>
                      <a:pt x="203" y="134"/>
                    </a:lnTo>
                    <a:lnTo>
                      <a:pt x="221" y="134"/>
                    </a:lnTo>
                    <a:lnTo>
                      <a:pt x="238" y="134"/>
                    </a:lnTo>
                    <a:lnTo>
                      <a:pt x="250" y="134"/>
                    </a:lnTo>
                    <a:lnTo>
                      <a:pt x="259" y="134"/>
                    </a:lnTo>
                    <a:lnTo>
                      <a:pt x="265" y="134"/>
                    </a:lnTo>
                    <a:lnTo>
                      <a:pt x="275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0"/>
                    </a:lnTo>
                    <a:lnTo>
                      <a:pt x="284" y="28"/>
                    </a:lnTo>
                    <a:lnTo>
                      <a:pt x="282" y="17"/>
                    </a:lnTo>
                    <a:lnTo>
                      <a:pt x="281" y="8"/>
                    </a:lnTo>
                    <a:lnTo>
                      <a:pt x="276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03" y="0"/>
                    </a:lnTo>
                    <a:lnTo>
                      <a:pt x="183" y="0"/>
                    </a:lnTo>
                    <a:lnTo>
                      <a:pt x="163" y="0"/>
                    </a:lnTo>
                    <a:lnTo>
                      <a:pt x="141" y="0"/>
                    </a:lnTo>
                    <a:lnTo>
                      <a:pt x="119" y="1"/>
                    </a:lnTo>
                    <a:lnTo>
                      <a:pt x="99" y="1"/>
                    </a:lnTo>
                    <a:lnTo>
                      <a:pt x="78" y="1"/>
                    </a:lnTo>
                    <a:lnTo>
                      <a:pt x="60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730"/>
              <p:cNvSpPr>
                <a:spLocks/>
              </p:cNvSpPr>
              <p:nvPr/>
            </p:nvSpPr>
            <p:spPr bwMode="auto">
              <a:xfrm>
                <a:off x="2939" y="2707"/>
                <a:ext cx="95" cy="45"/>
              </a:xfrm>
              <a:custGeom>
                <a:avLst/>
                <a:gdLst>
                  <a:gd name="T0" fmla="*/ 0 w 284"/>
                  <a:gd name="T1" fmla="*/ 108 h 135"/>
                  <a:gd name="T2" fmla="*/ 0 w 284"/>
                  <a:gd name="T3" fmla="*/ 108 h 135"/>
                  <a:gd name="T4" fmla="*/ 1 w 284"/>
                  <a:gd name="T5" fmla="*/ 118 h 135"/>
                  <a:gd name="T6" fmla="*/ 5 w 284"/>
                  <a:gd name="T7" fmla="*/ 127 h 135"/>
                  <a:gd name="T8" fmla="*/ 9 w 284"/>
                  <a:gd name="T9" fmla="*/ 133 h 135"/>
                  <a:gd name="T10" fmla="*/ 19 w 284"/>
                  <a:gd name="T11" fmla="*/ 135 h 135"/>
                  <a:gd name="T12" fmla="*/ 19 w 284"/>
                  <a:gd name="T13" fmla="*/ 135 h 135"/>
                  <a:gd name="T14" fmla="*/ 24 w 284"/>
                  <a:gd name="T15" fmla="*/ 135 h 135"/>
                  <a:gd name="T16" fmla="*/ 34 w 284"/>
                  <a:gd name="T17" fmla="*/ 135 h 135"/>
                  <a:gd name="T18" fmla="*/ 46 w 284"/>
                  <a:gd name="T19" fmla="*/ 135 h 135"/>
                  <a:gd name="T20" fmla="*/ 61 w 284"/>
                  <a:gd name="T21" fmla="*/ 135 h 135"/>
                  <a:gd name="T22" fmla="*/ 80 w 284"/>
                  <a:gd name="T23" fmla="*/ 135 h 135"/>
                  <a:gd name="T24" fmla="*/ 99 w 284"/>
                  <a:gd name="T25" fmla="*/ 135 h 135"/>
                  <a:gd name="T26" fmla="*/ 119 w 284"/>
                  <a:gd name="T27" fmla="*/ 135 h 135"/>
                  <a:gd name="T28" fmla="*/ 141 w 284"/>
                  <a:gd name="T29" fmla="*/ 134 h 135"/>
                  <a:gd name="T30" fmla="*/ 163 w 284"/>
                  <a:gd name="T31" fmla="*/ 134 h 135"/>
                  <a:gd name="T32" fmla="*/ 183 w 284"/>
                  <a:gd name="T33" fmla="*/ 134 h 135"/>
                  <a:gd name="T34" fmla="*/ 203 w 284"/>
                  <a:gd name="T35" fmla="*/ 134 h 135"/>
                  <a:gd name="T36" fmla="*/ 221 w 284"/>
                  <a:gd name="T37" fmla="*/ 134 h 135"/>
                  <a:gd name="T38" fmla="*/ 238 w 284"/>
                  <a:gd name="T39" fmla="*/ 134 h 135"/>
                  <a:gd name="T40" fmla="*/ 250 w 284"/>
                  <a:gd name="T41" fmla="*/ 134 h 135"/>
                  <a:gd name="T42" fmla="*/ 259 w 284"/>
                  <a:gd name="T43" fmla="*/ 134 h 135"/>
                  <a:gd name="T44" fmla="*/ 265 w 284"/>
                  <a:gd name="T45" fmla="*/ 134 h 135"/>
                  <a:gd name="T46" fmla="*/ 265 w 284"/>
                  <a:gd name="T47" fmla="*/ 134 h 135"/>
                  <a:gd name="T48" fmla="*/ 275 w 284"/>
                  <a:gd name="T49" fmla="*/ 133 h 135"/>
                  <a:gd name="T50" fmla="*/ 280 w 284"/>
                  <a:gd name="T51" fmla="*/ 128 h 135"/>
                  <a:gd name="T52" fmla="*/ 282 w 284"/>
                  <a:gd name="T53" fmla="*/ 121 h 135"/>
                  <a:gd name="T54" fmla="*/ 282 w 284"/>
                  <a:gd name="T55" fmla="*/ 110 h 135"/>
                  <a:gd name="T56" fmla="*/ 284 w 284"/>
                  <a:gd name="T57" fmla="*/ 28 h 135"/>
                  <a:gd name="T58" fmla="*/ 284 w 284"/>
                  <a:gd name="T59" fmla="*/ 28 h 135"/>
                  <a:gd name="T60" fmla="*/ 282 w 284"/>
                  <a:gd name="T61" fmla="*/ 17 h 135"/>
                  <a:gd name="T62" fmla="*/ 281 w 284"/>
                  <a:gd name="T63" fmla="*/ 8 h 135"/>
                  <a:gd name="T64" fmla="*/ 276 w 284"/>
                  <a:gd name="T65" fmla="*/ 2 h 135"/>
                  <a:gd name="T66" fmla="*/ 265 w 284"/>
                  <a:gd name="T67" fmla="*/ 0 h 135"/>
                  <a:gd name="T68" fmla="*/ 265 w 284"/>
                  <a:gd name="T69" fmla="*/ 0 h 135"/>
                  <a:gd name="T70" fmla="*/ 259 w 284"/>
                  <a:gd name="T71" fmla="*/ 0 h 135"/>
                  <a:gd name="T72" fmla="*/ 250 w 284"/>
                  <a:gd name="T73" fmla="*/ 0 h 135"/>
                  <a:gd name="T74" fmla="*/ 238 w 284"/>
                  <a:gd name="T75" fmla="*/ 0 h 135"/>
                  <a:gd name="T76" fmla="*/ 221 w 284"/>
                  <a:gd name="T77" fmla="*/ 0 h 135"/>
                  <a:gd name="T78" fmla="*/ 203 w 284"/>
                  <a:gd name="T79" fmla="*/ 0 h 135"/>
                  <a:gd name="T80" fmla="*/ 183 w 284"/>
                  <a:gd name="T81" fmla="*/ 0 h 135"/>
                  <a:gd name="T82" fmla="*/ 163 w 284"/>
                  <a:gd name="T83" fmla="*/ 0 h 135"/>
                  <a:gd name="T84" fmla="*/ 141 w 284"/>
                  <a:gd name="T85" fmla="*/ 0 h 135"/>
                  <a:gd name="T86" fmla="*/ 119 w 284"/>
                  <a:gd name="T87" fmla="*/ 1 h 135"/>
                  <a:gd name="T88" fmla="*/ 99 w 284"/>
                  <a:gd name="T89" fmla="*/ 1 h 135"/>
                  <a:gd name="T90" fmla="*/ 78 w 284"/>
                  <a:gd name="T91" fmla="*/ 1 h 135"/>
                  <a:gd name="T92" fmla="*/ 60 w 284"/>
                  <a:gd name="T93" fmla="*/ 1 h 135"/>
                  <a:gd name="T94" fmla="*/ 44 w 284"/>
                  <a:gd name="T95" fmla="*/ 1 h 135"/>
                  <a:gd name="T96" fmla="*/ 32 w 284"/>
                  <a:gd name="T97" fmla="*/ 1 h 135"/>
                  <a:gd name="T98" fmla="*/ 23 w 284"/>
                  <a:gd name="T99" fmla="*/ 1 h 135"/>
                  <a:gd name="T100" fmla="*/ 18 w 284"/>
                  <a:gd name="T101" fmla="*/ 1 h 135"/>
                  <a:gd name="T102" fmla="*/ 18 w 284"/>
                  <a:gd name="T103" fmla="*/ 1 h 135"/>
                  <a:gd name="T104" fmla="*/ 9 w 284"/>
                  <a:gd name="T105" fmla="*/ 3 h 135"/>
                  <a:gd name="T106" fmla="*/ 5 w 284"/>
                  <a:gd name="T107" fmla="*/ 9 h 135"/>
                  <a:gd name="T108" fmla="*/ 2 w 284"/>
                  <a:gd name="T109" fmla="*/ 18 h 135"/>
                  <a:gd name="T110" fmla="*/ 1 w 284"/>
                  <a:gd name="T111" fmla="*/ 29 h 135"/>
                  <a:gd name="T112" fmla="*/ 0 w 284"/>
                  <a:gd name="T113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4" y="135"/>
                    </a:lnTo>
                    <a:lnTo>
                      <a:pt x="34" y="135"/>
                    </a:lnTo>
                    <a:lnTo>
                      <a:pt x="46" y="135"/>
                    </a:lnTo>
                    <a:lnTo>
                      <a:pt x="61" y="135"/>
                    </a:lnTo>
                    <a:lnTo>
                      <a:pt x="80" y="135"/>
                    </a:lnTo>
                    <a:lnTo>
                      <a:pt x="99" y="135"/>
                    </a:lnTo>
                    <a:lnTo>
                      <a:pt x="119" y="135"/>
                    </a:lnTo>
                    <a:lnTo>
                      <a:pt x="141" y="134"/>
                    </a:lnTo>
                    <a:lnTo>
                      <a:pt x="163" y="134"/>
                    </a:lnTo>
                    <a:lnTo>
                      <a:pt x="183" y="134"/>
                    </a:lnTo>
                    <a:lnTo>
                      <a:pt x="203" y="134"/>
                    </a:lnTo>
                    <a:lnTo>
                      <a:pt x="221" y="134"/>
                    </a:lnTo>
                    <a:lnTo>
                      <a:pt x="238" y="134"/>
                    </a:lnTo>
                    <a:lnTo>
                      <a:pt x="250" y="134"/>
                    </a:lnTo>
                    <a:lnTo>
                      <a:pt x="259" y="134"/>
                    </a:lnTo>
                    <a:lnTo>
                      <a:pt x="265" y="134"/>
                    </a:lnTo>
                    <a:lnTo>
                      <a:pt x="265" y="134"/>
                    </a:lnTo>
                    <a:lnTo>
                      <a:pt x="275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0"/>
                    </a:lnTo>
                    <a:lnTo>
                      <a:pt x="284" y="28"/>
                    </a:lnTo>
                    <a:lnTo>
                      <a:pt x="284" y="28"/>
                    </a:lnTo>
                    <a:lnTo>
                      <a:pt x="282" y="17"/>
                    </a:lnTo>
                    <a:lnTo>
                      <a:pt x="281" y="8"/>
                    </a:lnTo>
                    <a:lnTo>
                      <a:pt x="276" y="2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03" y="0"/>
                    </a:lnTo>
                    <a:lnTo>
                      <a:pt x="183" y="0"/>
                    </a:lnTo>
                    <a:lnTo>
                      <a:pt x="163" y="0"/>
                    </a:lnTo>
                    <a:lnTo>
                      <a:pt x="141" y="0"/>
                    </a:lnTo>
                    <a:lnTo>
                      <a:pt x="119" y="1"/>
                    </a:lnTo>
                    <a:lnTo>
                      <a:pt x="99" y="1"/>
                    </a:lnTo>
                    <a:lnTo>
                      <a:pt x="78" y="1"/>
                    </a:lnTo>
                    <a:lnTo>
                      <a:pt x="60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731"/>
              <p:cNvSpPr>
                <a:spLocks/>
              </p:cNvSpPr>
              <p:nvPr/>
            </p:nvSpPr>
            <p:spPr bwMode="auto">
              <a:xfrm>
                <a:off x="2019" y="2763"/>
                <a:ext cx="110" cy="60"/>
              </a:xfrm>
              <a:custGeom>
                <a:avLst/>
                <a:gdLst>
                  <a:gd name="T0" fmla="*/ 0 w 330"/>
                  <a:gd name="T1" fmla="*/ 147 h 178"/>
                  <a:gd name="T2" fmla="*/ 1 w 330"/>
                  <a:gd name="T3" fmla="*/ 159 h 178"/>
                  <a:gd name="T4" fmla="*/ 5 w 330"/>
                  <a:gd name="T5" fmla="*/ 169 h 178"/>
                  <a:gd name="T6" fmla="*/ 11 w 330"/>
                  <a:gd name="T7" fmla="*/ 175 h 178"/>
                  <a:gd name="T8" fmla="*/ 22 w 330"/>
                  <a:gd name="T9" fmla="*/ 177 h 178"/>
                  <a:gd name="T10" fmla="*/ 28 w 330"/>
                  <a:gd name="T11" fmla="*/ 177 h 178"/>
                  <a:gd name="T12" fmla="*/ 39 w 330"/>
                  <a:gd name="T13" fmla="*/ 177 h 178"/>
                  <a:gd name="T14" fmla="*/ 53 w 330"/>
                  <a:gd name="T15" fmla="*/ 177 h 178"/>
                  <a:gd name="T16" fmla="*/ 71 w 330"/>
                  <a:gd name="T17" fmla="*/ 177 h 178"/>
                  <a:gd name="T18" fmla="*/ 92 w 330"/>
                  <a:gd name="T19" fmla="*/ 177 h 178"/>
                  <a:gd name="T20" fmla="*/ 115 w 330"/>
                  <a:gd name="T21" fmla="*/ 177 h 178"/>
                  <a:gd name="T22" fmla="*/ 139 w 330"/>
                  <a:gd name="T23" fmla="*/ 177 h 178"/>
                  <a:gd name="T24" fmla="*/ 164 w 330"/>
                  <a:gd name="T25" fmla="*/ 177 h 178"/>
                  <a:gd name="T26" fmla="*/ 190 w 330"/>
                  <a:gd name="T27" fmla="*/ 177 h 178"/>
                  <a:gd name="T28" fmla="*/ 214 w 330"/>
                  <a:gd name="T29" fmla="*/ 177 h 178"/>
                  <a:gd name="T30" fmla="*/ 237 w 330"/>
                  <a:gd name="T31" fmla="*/ 178 h 178"/>
                  <a:gd name="T32" fmla="*/ 258 w 330"/>
                  <a:gd name="T33" fmla="*/ 178 h 178"/>
                  <a:gd name="T34" fmla="*/ 277 w 330"/>
                  <a:gd name="T35" fmla="*/ 178 h 178"/>
                  <a:gd name="T36" fmla="*/ 291 w 330"/>
                  <a:gd name="T37" fmla="*/ 178 h 178"/>
                  <a:gd name="T38" fmla="*/ 303 w 330"/>
                  <a:gd name="T39" fmla="*/ 178 h 178"/>
                  <a:gd name="T40" fmla="*/ 309 w 330"/>
                  <a:gd name="T41" fmla="*/ 178 h 178"/>
                  <a:gd name="T42" fmla="*/ 320 w 330"/>
                  <a:gd name="T43" fmla="*/ 177 h 178"/>
                  <a:gd name="T44" fmla="*/ 326 w 330"/>
                  <a:gd name="T45" fmla="*/ 171 h 178"/>
                  <a:gd name="T46" fmla="*/ 328 w 330"/>
                  <a:gd name="T47" fmla="*/ 163 h 178"/>
                  <a:gd name="T48" fmla="*/ 328 w 330"/>
                  <a:gd name="T49" fmla="*/ 151 h 178"/>
                  <a:gd name="T50" fmla="*/ 330 w 330"/>
                  <a:gd name="T51" fmla="*/ 56 h 178"/>
                  <a:gd name="T52" fmla="*/ 330 w 330"/>
                  <a:gd name="T53" fmla="*/ 50 h 178"/>
                  <a:gd name="T54" fmla="*/ 328 w 330"/>
                  <a:gd name="T55" fmla="*/ 43 h 178"/>
                  <a:gd name="T56" fmla="*/ 326 w 330"/>
                  <a:gd name="T57" fmla="*/ 37 h 178"/>
                  <a:gd name="T58" fmla="*/ 324 w 330"/>
                  <a:gd name="T59" fmla="*/ 30 h 178"/>
                  <a:gd name="T60" fmla="*/ 320 w 330"/>
                  <a:gd name="T61" fmla="*/ 24 h 178"/>
                  <a:gd name="T62" fmla="*/ 315 w 330"/>
                  <a:gd name="T63" fmla="*/ 17 h 178"/>
                  <a:gd name="T64" fmla="*/ 309 w 330"/>
                  <a:gd name="T65" fmla="*/ 9 h 178"/>
                  <a:gd name="T66" fmla="*/ 301 w 330"/>
                  <a:gd name="T67" fmla="*/ 2 h 178"/>
                  <a:gd name="T68" fmla="*/ 295 w 330"/>
                  <a:gd name="T69" fmla="*/ 1 h 178"/>
                  <a:gd name="T70" fmla="*/ 285 w 330"/>
                  <a:gd name="T71" fmla="*/ 0 h 178"/>
                  <a:gd name="T72" fmla="*/ 270 w 330"/>
                  <a:gd name="T73" fmla="*/ 0 h 178"/>
                  <a:gd name="T74" fmla="*/ 252 w 330"/>
                  <a:gd name="T75" fmla="*/ 0 h 178"/>
                  <a:gd name="T76" fmla="*/ 232 w 330"/>
                  <a:gd name="T77" fmla="*/ 2 h 178"/>
                  <a:gd name="T78" fmla="*/ 209 w 330"/>
                  <a:gd name="T79" fmla="*/ 3 h 178"/>
                  <a:gd name="T80" fmla="*/ 185 w 330"/>
                  <a:gd name="T81" fmla="*/ 6 h 178"/>
                  <a:gd name="T82" fmla="*/ 161 w 330"/>
                  <a:gd name="T83" fmla="*/ 8 h 178"/>
                  <a:gd name="T84" fmla="*/ 136 w 330"/>
                  <a:gd name="T85" fmla="*/ 10 h 178"/>
                  <a:gd name="T86" fmla="*/ 112 w 330"/>
                  <a:gd name="T87" fmla="*/ 13 h 178"/>
                  <a:gd name="T88" fmla="*/ 89 w 330"/>
                  <a:gd name="T89" fmla="*/ 15 h 178"/>
                  <a:gd name="T90" fmla="*/ 69 w 330"/>
                  <a:gd name="T91" fmla="*/ 18 h 178"/>
                  <a:gd name="T92" fmla="*/ 51 w 330"/>
                  <a:gd name="T93" fmla="*/ 20 h 178"/>
                  <a:gd name="T94" fmla="*/ 36 w 330"/>
                  <a:gd name="T95" fmla="*/ 23 h 178"/>
                  <a:gd name="T96" fmla="*/ 27 w 330"/>
                  <a:gd name="T97" fmla="*/ 24 h 178"/>
                  <a:gd name="T98" fmla="*/ 20 w 330"/>
                  <a:gd name="T99" fmla="*/ 24 h 178"/>
                  <a:gd name="T100" fmla="*/ 10 w 330"/>
                  <a:gd name="T101" fmla="*/ 26 h 178"/>
                  <a:gd name="T102" fmla="*/ 4 w 330"/>
                  <a:gd name="T103" fmla="*/ 33 h 178"/>
                  <a:gd name="T104" fmla="*/ 1 w 330"/>
                  <a:gd name="T105" fmla="*/ 43 h 178"/>
                  <a:gd name="T106" fmla="*/ 1 w 330"/>
                  <a:gd name="T107" fmla="*/ 55 h 178"/>
                  <a:gd name="T108" fmla="*/ 0 w 330"/>
                  <a:gd name="T109" fmla="*/ 14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0" h="178">
                    <a:moveTo>
                      <a:pt x="0" y="147"/>
                    </a:moveTo>
                    <a:lnTo>
                      <a:pt x="1" y="159"/>
                    </a:lnTo>
                    <a:lnTo>
                      <a:pt x="5" y="169"/>
                    </a:lnTo>
                    <a:lnTo>
                      <a:pt x="11" y="175"/>
                    </a:lnTo>
                    <a:lnTo>
                      <a:pt x="22" y="177"/>
                    </a:lnTo>
                    <a:lnTo>
                      <a:pt x="28" y="177"/>
                    </a:lnTo>
                    <a:lnTo>
                      <a:pt x="39" y="177"/>
                    </a:lnTo>
                    <a:lnTo>
                      <a:pt x="53" y="177"/>
                    </a:lnTo>
                    <a:lnTo>
                      <a:pt x="71" y="177"/>
                    </a:lnTo>
                    <a:lnTo>
                      <a:pt x="92" y="177"/>
                    </a:lnTo>
                    <a:lnTo>
                      <a:pt x="115" y="177"/>
                    </a:lnTo>
                    <a:lnTo>
                      <a:pt x="139" y="177"/>
                    </a:lnTo>
                    <a:lnTo>
                      <a:pt x="164" y="177"/>
                    </a:lnTo>
                    <a:lnTo>
                      <a:pt x="190" y="177"/>
                    </a:lnTo>
                    <a:lnTo>
                      <a:pt x="214" y="177"/>
                    </a:lnTo>
                    <a:lnTo>
                      <a:pt x="237" y="178"/>
                    </a:lnTo>
                    <a:lnTo>
                      <a:pt x="258" y="178"/>
                    </a:lnTo>
                    <a:lnTo>
                      <a:pt x="277" y="178"/>
                    </a:lnTo>
                    <a:lnTo>
                      <a:pt x="291" y="178"/>
                    </a:lnTo>
                    <a:lnTo>
                      <a:pt x="303" y="178"/>
                    </a:lnTo>
                    <a:lnTo>
                      <a:pt x="309" y="178"/>
                    </a:lnTo>
                    <a:lnTo>
                      <a:pt x="320" y="177"/>
                    </a:lnTo>
                    <a:lnTo>
                      <a:pt x="326" y="171"/>
                    </a:lnTo>
                    <a:lnTo>
                      <a:pt x="328" y="163"/>
                    </a:lnTo>
                    <a:lnTo>
                      <a:pt x="328" y="151"/>
                    </a:lnTo>
                    <a:lnTo>
                      <a:pt x="330" y="56"/>
                    </a:lnTo>
                    <a:lnTo>
                      <a:pt x="330" y="50"/>
                    </a:lnTo>
                    <a:lnTo>
                      <a:pt x="328" y="43"/>
                    </a:lnTo>
                    <a:lnTo>
                      <a:pt x="326" y="37"/>
                    </a:lnTo>
                    <a:lnTo>
                      <a:pt x="324" y="30"/>
                    </a:lnTo>
                    <a:lnTo>
                      <a:pt x="320" y="24"/>
                    </a:lnTo>
                    <a:lnTo>
                      <a:pt x="315" y="17"/>
                    </a:lnTo>
                    <a:lnTo>
                      <a:pt x="309" y="9"/>
                    </a:lnTo>
                    <a:lnTo>
                      <a:pt x="301" y="2"/>
                    </a:lnTo>
                    <a:lnTo>
                      <a:pt x="295" y="1"/>
                    </a:lnTo>
                    <a:lnTo>
                      <a:pt x="285" y="0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32" y="2"/>
                    </a:lnTo>
                    <a:lnTo>
                      <a:pt x="209" y="3"/>
                    </a:lnTo>
                    <a:lnTo>
                      <a:pt x="185" y="6"/>
                    </a:lnTo>
                    <a:lnTo>
                      <a:pt x="161" y="8"/>
                    </a:lnTo>
                    <a:lnTo>
                      <a:pt x="136" y="10"/>
                    </a:lnTo>
                    <a:lnTo>
                      <a:pt x="112" y="13"/>
                    </a:lnTo>
                    <a:lnTo>
                      <a:pt x="89" y="15"/>
                    </a:lnTo>
                    <a:lnTo>
                      <a:pt x="69" y="18"/>
                    </a:lnTo>
                    <a:lnTo>
                      <a:pt x="51" y="20"/>
                    </a:lnTo>
                    <a:lnTo>
                      <a:pt x="36" y="23"/>
                    </a:lnTo>
                    <a:lnTo>
                      <a:pt x="27" y="24"/>
                    </a:lnTo>
                    <a:lnTo>
                      <a:pt x="20" y="24"/>
                    </a:lnTo>
                    <a:lnTo>
                      <a:pt x="10" y="26"/>
                    </a:lnTo>
                    <a:lnTo>
                      <a:pt x="4" y="33"/>
                    </a:lnTo>
                    <a:lnTo>
                      <a:pt x="1" y="43"/>
                    </a:lnTo>
                    <a:lnTo>
                      <a:pt x="1" y="55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732"/>
              <p:cNvSpPr>
                <a:spLocks/>
              </p:cNvSpPr>
              <p:nvPr/>
            </p:nvSpPr>
            <p:spPr bwMode="auto">
              <a:xfrm>
                <a:off x="2017" y="281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733"/>
              <p:cNvSpPr>
                <a:spLocks/>
              </p:cNvSpPr>
              <p:nvPr/>
            </p:nvSpPr>
            <p:spPr bwMode="auto">
              <a:xfrm>
                <a:off x="2026" y="2820"/>
                <a:ext cx="96" cy="5"/>
              </a:xfrm>
              <a:custGeom>
                <a:avLst/>
                <a:gdLst>
                  <a:gd name="T0" fmla="*/ 287 w 287"/>
                  <a:gd name="T1" fmla="*/ 1 h 13"/>
                  <a:gd name="T2" fmla="*/ 287 w 287"/>
                  <a:gd name="T3" fmla="*/ 1 h 13"/>
                  <a:gd name="T4" fmla="*/ 281 w 287"/>
                  <a:gd name="T5" fmla="*/ 1 h 13"/>
                  <a:gd name="T6" fmla="*/ 269 w 287"/>
                  <a:gd name="T7" fmla="*/ 1 h 13"/>
                  <a:gd name="T8" fmla="*/ 255 w 287"/>
                  <a:gd name="T9" fmla="*/ 1 h 13"/>
                  <a:gd name="T10" fmla="*/ 236 w 287"/>
                  <a:gd name="T11" fmla="*/ 1 h 13"/>
                  <a:gd name="T12" fmla="*/ 215 w 287"/>
                  <a:gd name="T13" fmla="*/ 1 h 13"/>
                  <a:gd name="T14" fmla="*/ 192 w 287"/>
                  <a:gd name="T15" fmla="*/ 0 h 13"/>
                  <a:gd name="T16" fmla="*/ 168 w 287"/>
                  <a:gd name="T17" fmla="*/ 0 h 13"/>
                  <a:gd name="T18" fmla="*/ 142 w 287"/>
                  <a:gd name="T19" fmla="*/ 0 h 13"/>
                  <a:gd name="T20" fmla="*/ 117 w 287"/>
                  <a:gd name="T21" fmla="*/ 0 h 13"/>
                  <a:gd name="T22" fmla="*/ 93 w 287"/>
                  <a:gd name="T23" fmla="*/ 0 h 13"/>
                  <a:gd name="T24" fmla="*/ 70 w 287"/>
                  <a:gd name="T25" fmla="*/ 0 h 13"/>
                  <a:gd name="T26" fmla="*/ 49 w 287"/>
                  <a:gd name="T27" fmla="*/ 0 h 13"/>
                  <a:gd name="T28" fmla="*/ 31 w 287"/>
                  <a:gd name="T29" fmla="*/ 0 h 13"/>
                  <a:gd name="T30" fmla="*/ 17 w 287"/>
                  <a:gd name="T31" fmla="*/ 0 h 13"/>
                  <a:gd name="T32" fmla="*/ 6 w 287"/>
                  <a:gd name="T33" fmla="*/ 0 h 13"/>
                  <a:gd name="T34" fmla="*/ 0 w 287"/>
                  <a:gd name="T35" fmla="*/ 0 h 13"/>
                  <a:gd name="T36" fmla="*/ 0 w 287"/>
                  <a:gd name="T37" fmla="*/ 12 h 13"/>
                  <a:gd name="T38" fmla="*/ 6 w 287"/>
                  <a:gd name="T39" fmla="*/ 12 h 13"/>
                  <a:gd name="T40" fmla="*/ 17 w 287"/>
                  <a:gd name="T41" fmla="*/ 12 h 13"/>
                  <a:gd name="T42" fmla="*/ 31 w 287"/>
                  <a:gd name="T43" fmla="*/ 12 h 13"/>
                  <a:gd name="T44" fmla="*/ 49 w 287"/>
                  <a:gd name="T45" fmla="*/ 12 h 13"/>
                  <a:gd name="T46" fmla="*/ 70 w 287"/>
                  <a:gd name="T47" fmla="*/ 12 h 13"/>
                  <a:gd name="T48" fmla="*/ 93 w 287"/>
                  <a:gd name="T49" fmla="*/ 12 h 13"/>
                  <a:gd name="T50" fmla="*/ 117 w 287"/>
                  <a:gd name="T51" fmla="*/ 12 h 13"/>
                  <a:gd name="T52" fmla="*/ 142 w 287"/>
                  <a:gd name="T53" fmla="*/ 12 h 13"/>
                  <a:gd name="T54" fmla="*/ 168 w 287"/>
                  <a:gd name="T55" fmla="*/ 12 h 13"/>
                  <a:gd name="T56" fmla="*/ 192 w 287"/>
                  <a:gd name="T57" fmla="*/ 12 h 13"/>
                  <a:gd name="T58" fmla="*/ 215 w 287"/>
                  <a:gd name="T59" fmla="*/ 13 h 13"/>
                  <a:gd name="T60" fmla="*/ 236 w 287"/>
                  <a:gd name="T61" fmla="*/ 13 h 13"/>
                  <a:gd name="T62" fmla="*/ 255 w 287"/>
                  <a:gd name="T63" fmla="*/ 13 h 13"/>
                  <a:gd name="T64" fmla="*/ 269 w 287"/>
                  <a:gd name="T65" fmla="*/ 13 h 13"/>
                  <a:gd name="T66" fmla="*/ 281 w 287"/>
                  <a:gd name="T67" fmla="*/ 13 h 13"/>
                  <a:gd name="T68" fmla="*/ 287 w 287"/>
                  <a:gd name="T69" fmla="*/ 13 h 13"/>
                  <a:gd name="T70" fmla="*/ 287 w 287"/>
                  <a:gd name="T71" fmla="*/ 13 h 13"/>
                  <a:gd name="T72" fmla="*/ 287 w 287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13">
                    <a:moveTo>
                      <a:pt x="287" y="1"/>
                    </a:moveTo>
                    <a:lnTo>
                      <a:pt x="287" y="1"/>
                    </a:lnTo>
                    <a:lnTo>
                      <a:pt x="281" y="1"/>
                    </a:lnTo>
                    <a:lnTo>
                      <a:pt x="269" y="1"/>
                    </a:lnTo>
                    <a:lnTo>
                      <a:pt x="255" y="1"/>
                    </a:lnTo>
                    <a:lnTo>
                      <a:pt x="236" y="1"/>
                    </a:lnTo>
                    <a:lnTo>
                      <a:pt x="215" y="1"/>
                    </a:lnTo>
                    <a:lnTo>
                      <a:pt x="192" y="0"/>
                    </a:lnTo>
                    <a:lnTo>
                      <a:pt x="168" y="0"/>
                    </a:lnTo>
                    <a:lnTo>
                      <a:pt x="142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0" y="0"/>
                    </a:lnTo>
                    <a:lnTo>
                      <a:pt x="49" y="0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7" y="12"/>
                    </a:lnTo>
                    <a:lnTo>
                      <a:pt x="31" y="12"/>
                    </a:lnTo>
                    <a:lnTo>
                      <a:pt x="49" y="12"/>
                    </a:lnTo>
                    <a:lnTo>
                      <a:pt x="70" y="12"/>
                    </a:lnTo>
                    <a:lnTo>
                      <a:pt x="93" y="12"/>
                    </a:lnTo>
                    <a:lnTo>
                      <a:pt x="117" y="12"/>
                    </a:lnTo>
                    <a:lnTo>
                      <a:pt x="142" y="12"/>
                    </a:lnTo>
                    <a:lnTo>
                      <a:pt x="168" y="12"/>
                    </a:lnTo>
                    <a:lnTo>
                      <a:pt x="192" y="12"/>
                    </a:lnTo>
                    <a:lnTo>
                      <a:pt x="215" y="13"/>
                    </a:lnTo>
                    <a:lnTo>
                      <a:pt x="236" y="13"/>
                    </a:lnTo>
                    <a:lnTo>
                      <a:pt x="255" y="13"/>
                    </a:lnTo>
                    <a:lnTo>
                      <a:pt x="269" y="13"/>
                    </a:lnTo>
                    <a:lnTo>
                      <a:pt x="281" y="13"/>
                    </a:lnTo>
                    <a:lnTo>
                      <a:pt x="287" y="13"/>
                    </a:lnTo>
                    <a:lnTo>
                      <a:pt x="287" y="13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734"/>
              <p:cNvSpPr>
                <a:spLocks/>
              </p:cNvSpPr>
              <p:nvPr/>
            </p:nvSpPr>
            <p:spPr bwMode="auto">
              <a:xfrm>
                <a:off x="2122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735"/>
              <p:cNvSpPr>
                <a:spLocks/>
              </p:cNvSpPr>
              <p:nvPr/>
            </p:nvSpPr>
            <p:spPr bwMode="auto">
              <a:xfrm>
                <a:off x="2126" y="2782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736"/>
              <p:cNvSpPr>
                <a:spLocks/>
              </p:cNvSpPr>
              <p:nvPr/>
            </p:nvSpPr>
            <p:spPr bwMode="auto">
              <a:xfrm>
                <a:off x="2118" y="2762"/>
                <a:ext cx="13" cy="20"/>
              </a:xfrm>
              <a:custGeom>
                <a:avLst/>
                <a:gdLst>
                  <a:gd name="T0" fmla="*/ 0 w 39"/>
                  <a:gd name="T1" fmla="*/ 10 h 59"/>
                  <a:gd name="T2" fmla="*/ 0 w 39"/>
                  <a:gd name="T3" fmla="*/ 10 h 59"/>
                  <a:gd name="T4" fmla="*/ 7 w 39"/>
                  <a:gd name="T5" fmla="*/ 17 h 59"/>
                  <a:gd name="T6" fmla="*/ 13 w 39"/>
                  <a:gd name="T7" fmla="*/ 23 h 59"/>
                  <a:gd name="T8" fmla="*/ 18 w 39"/>
                  <a:gd name="T9" fmla="*/ 30 h 59"/>
                  <a:gd name="T10" fmla="*/ 21 w 39"/>
                  <a:gd name="T11" fmla="*/ 35 h 59"/>
                  <a:gd name="T12" fmla="*/ 23 w 39"/>
                  <a:gd name="T13" fmla="*/ 42 h 59"/>
                  <a:gd name="T14" fmla="*/ 25 w 39"/>
                  <a:gd name="T15" fmla="*/ 47 h 59"/>
                  <a:gd name="T16" fmla="*/ 27 w 39"/>
                  <a:gd name="T17" fmla="*/ 53 h 59"/>
                  <a:gd name="T18" fmla="*/ 27 w 39"/>
                  <a:gd name="T19" fmla="*/ 59 h 59"/>
                  <a:gd name="T20" fmla="*/ 39 w 39"/>
                  <a:gd name="T21" fmla="*/ 59 h 59"/>
                  <a:gd name="T22" fmla="*/ 39 w 39"/>
                  <a:gd name="T23" fmla="*/ 53 h 59"/>
                  <a:gd name="T24" fmla="*/ 37 w 39"/>
                  <a:gd name="T25" fmla="*/ 45 h 59"/>
                  <a:gd name="T26" fmla="*/ 35 w 39"/>
                  <a:gd name="T27" fmla="*/ 38 h 59"/>
                  <a:gd name="T28" fmla="*/ 33 w 39"/>
                  <a:gd name="T29" fmla="*/ 30 h 59"/>
                  <a:gd name="T30" fmla="*/ 28 w 39"/>
                  <a:gd name="T31" fmla="*/ 23 h 59"/>
                  <a:gd name="T32" fmla="*/ 23 w 39"/>
                  <a:gd name="T33" fmla="*/ 16 h 59"/>
                  <a:gd name="T34" fmla="*/ 17 w 39"/>
                  <a:gd name="T35" fmla="*/ 7 h 59"/>
                  <a:gd name="T36" fmla="*/ 7 w 39"/>
                  <a:gd name="T37" fmla="*/ 0 h 59"/>
                  <a:gd name="T38" fmla="*/ 7 w 39"/>
                  <a:gd name="T39" fmla="*/ 0 h 59"/>
                  <a:gd name="T40" fmla="*/ 0 w 39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9">
                    <a:moveTo>
                      <a:pt x="0" y="10"/>
                    </a:moveTo>
                    <a:lnTo>
                      <a:pt x="0" y="10"/>
                    </a:lnTo>
                    <a:lnTo>
                      <a:pt x="7" y="17"/>
                    </a:lnTo>
                    <a:lnTo>
                      <a:pt x="13" y="23"/>
                    </a:lnTo>
                    <a:lnTo>
                      <a:pt x="18" y="30"/>
                    </a:lnTo>
                    <a:lnTo>
                      <a:pt x="21" y="35"/>
                    </a:lnTo>
                    <a:lnTo>
                      <a:pt x="23" y="42"/>
                    </a:lnTo>
                    <a:lnTo>
                      <a:pt x="25" y="47"/>
                    </a:lnTo>
                    <a:lnTo>
                      <a:pt x="27" y="53"/>
                    </a:lnTo>
                    <a:lnTo>
                      <a:pt x="27" y="59"/>
                    </a:lnTo>
                    <a:lnTo>
                      <a:pt x="39" y="59"/>
                    </a:lnTo>
                    <a:lnTo>
                      <a:pt x="39" y="53"/>
                    </a:lnTo>
                    <a:lnTo>
                      <a:pt x="37" y="45"/>
                    </a:lnTo>
                    <a:lnTo>
                      <a:pt x="35" y="38"/>
                    </a:lnTo>
                    <a:lnTo>
                      <a:pt x="33" y="30"/>
                    </a:lnTo>
                    <a:lnTo>
                      <a:pt x="28" y="23"/>
                    </a:lnTo>
                    <a:lnTo>
                      <a:pt x="23" y="16"/>
                    </a:lnTo>
                    <a:lnTo>
                      <a:pt x="17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737"/>
              <p:cNvSpPr>
                <a:spLocks/>
              </p:cNvSpPr>
              <p:nvPr/>
            </p:nvSpPr>
            <p:spPr bwMode="auto">
              <a:xfrm>
                <a:off x="2025" y="2761"/>
                <a:ext cx="95" cy="12"/>
              </a:xfrm>
              <a:custGeom>
                <a:avLst/>
                <a:gdLst>
                  <a:gd name="T0" fmla="*/ 0 w 284"/>
                  <a:gd name="T1" fmla="*/ 36 h 36"/>
                  <a:gd name="T2" fmla="*/ 0 w 284"/>
                  <a:gd name="T3" fmla="*/ 36 h 36"/>
                  <a:gd name="T4" fmla="*/ 7 w 284"/>
                  <a:gd name="T5" fmla="*/ 36 h 36"/>
                  <a:gd name="T6" fmla="*/ 17 w 284"/>
                  <a:gd name="T7" fmla="*/ 35 h 36"/>
                  <a:gd name="T8" fmla="*/ 32 w 284"/>
                  <a:gd name="T9" fmla="*/ 32 h 36"/>
                  <a:gd name="T10" fmla="*/ 50 w 284"/>
                  <a:gd name="T11" fmla="*/ 30 h 36"/>
                  <a:gd name="T12" fmla="*/ 71 w 284"/>
                  <a:gd name="T13" fmla="*/ 27 h 36"/>
                  <a:gd name="T14" fmla="*/ 93 w 284"/>
                  <a:gd name="T15" fmla="*/ 25 h 36"/>
                  <a:gd name="T16" fmla="*/ 116 w 284"/>
                  <a:gd name="T17" fmla="*/ 23 h 36"/>
                  <a:gd name="T18" fmla="*/ 141 w 284"/>
                  <a:gd name="T19" fmla="*/ 20 h 36"/>
                  <a:gd name="T20" fmla="*/ 165 w 284"/>
                  <a:gd name="T21" fmla="*/ 18 h 36"/>
                  <a:gd name="T22" fmla="*/ 189 w 284"/>
                  <a:gd name="T23" fmla="*/ 15 h 36"/>
                  <a:gd name="T24" fmla="*/ 212 w 284"/>
                  <a:gd name="T25" fmla="*/ 14 h 36"/>
                  <a:gd name="T26" fmla="*/ 232 w 284"/>
                  <a:gd name="T27" fmla="*/ 12 h 36"/>
                  <a:gd name="T28" fmla="*/ 250 w 284"/>
                  <a:gd name="T29" fmla="*/ 12 h 36"/>
                  <a:gd name="T30" fmla="*/ 265 w 284"/>
                  <a:gd name="T31" fmla="*/ 12 h 36"/>
                  <a:gd name="T32" fmla="*/ 273 w 284"/>
                  <a:gd name="T33" fmla="*/ 13 h 36"/>
                  <a:gd name="T34" fmla="*/ 277 w 284"/>
                  <a:gd name="T35" fmla="*/ 13 h 36"/>
                  <a:gd name="T36" fmla="*/ 284 w 284"/>
                  <a:gd name="T37" fmla="*/ 3 h 36"/>
                  <a:gd name="T38" fmla="*/ 276 w 284"/>
                  <a:gd name="T39" fmla="*/ 1 h 36"/>
                  <a:gd name="T40" fmla="*/ 265 w 284"/>
                  <a:gd name="T41" fmla="*/ 0 h 36"/>
                  <a:gd name="T42" fmla="*/ 250 w 284"/>
                  <a:gd name="T43" fmla="*/ 0 h 36"/>
                  <a:gd name="T44" fmla="*/ 232 w 284"/>
                  <a:gd name="T45" fmla="*/ 0 h 36"/>
                  <a:gd name="T46" fmla="*/ 212 w 284"/>
                  <a:gd name="T47" fmla="*/ 2 h 36"/>
                  <a:gd name="T48" fmla="*/ 189 w 284"/>
                  <a:gd name="T49" fmla="*/ 3 h 36"/>
                  <a:gd name="T50" fmla="*/ 165 w 284"/>
                  <a:gd name="T51" fmla="*/ 6 h 36"/>
                  <a:gd name="T52" fmla="*/ 141 w 284"/>
                  <a:gd name="T53" fmla="*/ 8 h 36"/>
                  <a:gd name="T54" fmla="*/ 116 w 284"/>
                  <a:gd name="T55" fmla="*/ 10 h 36"/>
                  <a:gd name="T56" fmla="*/ 91 w 284"/>
                  <a:gd name="T57" fmla="*/ 13 h 36"/>
                  <a:gd name="T58" fmla="*/ 68 w 284"/>
                  <a:gd name="T59" fmla="*/ 15 h 36"/>
                  <a:gd name="T60" fmla="*/ 48 w 284"/>
                  <a:gd name="T61" fmla="*/ 18 h 36"/>
                  <a:gd name="T62" fmla="*/ 29 w 284"/>
                  <a:gd name="T63" fmla="*/ 20 h 36"/>
                  <a:gd name="T64" fmla="*/ 15 w 284"/>
                  <a:gd name="T65" fmla="*/ 23 h 36"/>
                  <a:gd name="T66" fmla="*/ 7 w 284"/>
                  <a:gd name="T67" fmla="*/ 24 h 36"/>
                  <a:gd name="T68" fmla="*/ 0 w 284"/>
                  <a:gd name="T69" fmla="*/ 24 h 36"/>
                  <a:gd name="T70" fmla="*/ 0 w 284"/>
                  <a:gd name="T71" fmla="*/ 24 h 36"/>
                  <a:gd name="T72" fmla="*/ 0 w 284"/>
                  <a:gd name="T7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4" h="36">
                    <a:moveTo>
                      <a:pt x="0" y="36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17" y="35"/>
                    </a:lnTo>
                    <a:lnTo>
                      <a:pt x="32" y="32"/>
                    </a:lnTo>
                    <a:lnTo>
                      <a:pt x="50" y="30"/>
                    </a:lnTo>
                    <a:lnTo>
                      <a:pt x="71" y="27"/>
                    </a:lnTo>
                    <a:lnTo>
                      <a:pt x="93" y="25"/>
                    </a:lnTo>
                    <a:lnTo>
                      <a:pt x="116" y="23"/>
                    </a:lnTo>
                    <a:lnTo>
                      <a:pt x="141" y="20"/>
                    </a:lnTo>
                    <a:lnTo>
                      <a:pt x="165" y="18"/>
                    </a:lnTo>
                    <a:lnTo>
                      <a:pt x="189" y="15"/>
                    </a:lnTo>
                    <a:lnTo>
                      <a:pt x="212" y="14"/>
                    </a:lnTo>
                    <a:lnTo>
                      <a:pt x="232" y="12"/>
                    </a:lnTo>
                    <a:lnTo>
                      <a:pt x="250" y="12"/>
                    </a:lnTo>
                    <a:lnTo>
                      <a:pt x="265" y="12"/>
                    </a:lnTo>
                    <a:lnTo>
                      <a:pt x="273" y="13"/>
                    </a:lnTo>
                    <a:lnTo>
                      <a:pt x="277" y="13"/>
                    </a:lnTo>
                    <a:lnTo>
                      <a:pt x="284" y="3"/>
                    </a:lnTo>
                    <a:lnTo>
                      <a:pt x="276" y="1"/>
                    </a:lnTo>
                    <a:lnTo>
                      <a:pt x="265" y="0"/>
                    </a:lnTo>
                    <a:lnTo>
                      <a:pt x="250" y="0"/>
                    </a:lnTo>
                    <a:lnTo>
                      <a:pt x="232" y="0"/>
                    </a:lnTo>
                    <a:lnTo>
                      <a:pt x="212" y="2"/>
                    </a:lnTo>
                    <a:lnTo>
                      <a:pt x="189" y="3"/>
                    </a:lnTo>
                    <a:lnTo>
                      <a:pt x="165" y="6"/>
                    </a:lnTo>
                    <a:lnTo>
                      <a:pt x="141" y="8"/>
                    </a:lnTo>
                    <a:lnTo>
                      <a:pt x="116" y="10"/>
                    </a:lnTo>
                    <a:lnTo>
                      <a:pt x="91" y="13"/>
                    </a:lnTo>
                    <a:lnTo>
                      <a:pt x="68" y="15"/>
                    </a:lnTo>
                    <a:lnTo>
                      <a:pt x="48" y="18"/>
                    </a:lnTo>
                    <a:lnTo>
                      <a:pt x="29" y="20"/>
                    </a:lnTo>
                    <a:lnTo>
                      <a:pt x="15" y="23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738"/>
              <p:cNvSpPr>
                <a:spLocks/>
              </p:cNvSpPr>
              <p:nvPr/>
            </p:nvSpPr>
            <p:spPr bwMode="auto">
              <a:xfrm>
                <a:off x="2017" y="2769"/>
                <a:ext cx="8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739"/>
              <p:cNvSpPr>
                <a:spLocks/>
              </p:cNvSpPr>
              <p:nvPr/>
            </p:nvSpPr>
            <p:spPr bwMode="auto">
              <a:xfrm>
                <a:off x="2017" y="2782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740"/>
              <p:cNvSpPr>
                <a:spLocks/>
              </p:cNvSpPr>
              <p:nvPr/>
            </p:nvSpPr>
            <p:spPr bwMode="auto">
              <a:xfrm>
                <a:off x="2018" y="2763"/>
                <a:ext cx="101" cy="45"/>
              </a:xfrm>
              <a:custGeom>
                <a:avLst/>
                <a:gdLst>
                  <a:gd name="T0" fmla="*/ 0 w 302"/>
                  <a:gd name="T1" fmla="*/ 108 h 136"/>
                  <a:gd name="T2" fmla="*/ 1 w 302"/>
                  <a:gd name="T3" fmla="*/ 118 h 136"/>
                  <a:gd name="T4" fmla="*/ 5 w 302"/>
                  <a:gd name="T5" fmla="*/ 126 h 136"/>
                  <a:gd name="T6" fmla="*/ 11 w 302"/>
                  <a:gd name="T7" fmla="*/ 132 h 136"/>
                  <a:gd name="T8" fmla="*/ 19 w 302"/>
                  <a:gd name="T9" fmla="*/ 134 h 136"/>
                  <a:gd name="T10" fmla="*/ 24 w 302"/>
                  <a:gd name="T11" fmla="*/ 134 h 136"/>
                  <a:gd name="T12" fmla="*/ 34 w 302"/>
                  <a:gd name="T13" fmla="*/ 134 h 136"/>
                  <a:gd name="T14" fmla="*/ 47 w 302"/>
                  <a:gd name="T15" fmla="*/ 134 h 136"/>
                  <a:gd name="T16" fmla="*/ 64 w 302"/>
                  <a:gd name="T17" fmla="*/ 134 h 136"/>
                  <a:gd name="T18" fmla="*/ 83 w 302"/>
                  <a:gd name="T19" fmla="*/ 134 h 136"/>
                  <a:gd name="T20" fmla="*/ 105 w 302"/>
                  <a:gd name="T21" fmla="*/ 134 h 136"/>
                  <a:gd name="T22" fmla="*/ 128 w 302"/>
                  <a:gd name="T23" fmla="*/ 134 h 136"/>
                  <a:gd name="T24" fmla="*/ 151 w 302"/>
                  <a:gd name="T25" fmla="*/ 134 h 136"/>
                  <a:gd name="T26" fmla="*/ 174 w 302"/>
                  <a:gd name="T27" fmla="*/ 134 h 136"/>
                  <a:gd name="T28" fmla="*/ 197 w 302"/>
                  <a:gd name="T29" fmla="*/ 134 h 136"/>
                  <a:gd name="T30" fmla="*/ 217 w 302"/>
                  <a:gd name="T31" fmla="*/ 136 h 136"/>
                  <a:gd name="T32" fmla="*/ 238 w 302"/>
                  <a:gd name="T33" fmla="*/ 136 h 136"/>
                  <a:gd name="T34" fmla="*/ 255 w 302"/>
                  <a:gd name="T35" fmla="*/ 136 h 136"/>
                  <a:gd name="T36" fmla="*/ 268 w 302"/>
                  <a:gd name="T37" fmla="*/ 136 h 136"/>
                  <a:gd name="T38" fmla="*/ 278 w 302"/>
                  <a:gd name="T39" fmla="*/ 136 h 136"/>
                  <a:gd name="T40" fmla="*/ 284 w 302"/>
                  <a:gd name="T41" fmla="*/ 136 h 136"/>
                  <a:gd name="T42" fmla="*/ 293 w 302"/>
                  <a:gd name="T43" fmla="*/ 133 h 136"/>
                  <a:gd name="T44" fmla="*/ 299 w 302"/>
                  <a:gd name="T45" fmla="*/ 128 h 136"/>
                  <a:gd name="T46" fmla="*/ 300 w 302"/>
                  <a:gd name="T47" fmla="*/ 121 h 136"/>
                  <a:gd name="T48" fmla="*/ 300 w 302"/>
                  <a:gd name="T49" fmla="*/ 112 h 136"/>
                  <a:gd name="T50" fmla="*/ 302 w 302"/>
                  <a:gd name="T51" fmla="*/ 29 h 136"/>
                  <a:gd name="T52" fmla="*/ 300 w 302"/>
                  <a:gd name="T53" fmla="*/ 19 h 136"/>
                  <a:gd name="T54" fmla="*/ 299 w 302"/>
                  <a:gd name="T55" fmla="*/ 10 h 136"/>
                  <a:gd name="T56" fmla="*/ 294 w 302"/>
                  <a:gd name="T57" fmla="*/ 4 h 136"/>
                  <a:gd name="T58" fmla="*/ 284 w 302"/>
                  <a:gd name="T59" fmla="*/ 2 h 136"/>
                  <a:gd name="T60" fmla="*/ 278 w 302"/>
                  <a:gd name="T61" fmla="*/ 2 h 136"/>
                  <a:gd name="T62" fmla="*/ 268 w 302"/>
                  <a:gd name="T63" fmla="*/ 2 h 136"/>
                  <a:gd name="T64" fmla="*/ 253 w 302"/>
                  <a:gd name="T65" fmla="*/ 2 h 136"/>
                  <a:gd name="T66" fmla="*/ 236 w 302"/>
                  <a:gd name="T67" fmla="*/ 2 h 136"/>
                  <a:gd name="T68" fmla="*/ 217 w 302"/>
                  <a:gd name="T69" fmla="*/ 2 h 136"/>
                  <a:gd name="T70" fmla="*/ 195 w 302"/>
                  <a:gd name="T71" fmla="*/ 2 h 136"/>
                  <a:gd name="T72" fmla="*/ 172 w 302"/>
                  <a:gd name="T73" fmla="*/ 2 h 136"/>
                  <a:gd name="T74" fmla="*/ 149 w 302"/>
                  <a:gd name="T75" fmla="*/ 0 h 136"/>
                  <a:gd name="T76" fmla="*/ 127 w 302"/>
                  <a:gd name="T77" fmla="*/ 0 h 136"/>
                  <a:gd name="T78" fmla="*/ 104 w 302"/>
                  <a:gd name="T79" fmla="*/ 0 h 136"/>
                  <a:gd name="T80" fmla="*/ 83 w 302"/>
                  <a:gd name="T81" fmla="*/ 0 h 136"/>
                  <a:gd name="T82" fmla="*/ 64 w 302"/>
                  <a:gd name="T83" fmla="*/ 0 h 136"/>
                  <a:gd name="T84" fmla="*/ 47 w 302"/>
                  <a:gd name="T85" fmla="*/ 0 h 136"/>
                  <a:gd name="T86" fmla="*/ 34 w 302"/>
                  <a:gd name="T87" fmla="*/ 0 h 136"/>
                  <a:gd name="T88" fmla="*/ 23 w 302"/>
                  <a:gd name="T89" fmla="*/ 0 h 136"/>
                  <a:gd name="T90" fmla="*/ 18 w 302"/>
                  <a:gd name="T91" fmla="*/ 0 h 136"/>
                  <a:gd name="T92" fmla="*/ 9 w 302"/>
                  <a:gd name="T93" fmla="*/ 3 h 136"/>
                  <a:gd name="T94" fmla="*/ 5 w 302"/>
                  <a:gd name="T95" fmla="*/ 9 h 136"/>
                  <a:gd name="T96" fmla="*/ 2 w 302"/>
                  <a:gd name="T97" fmla="*/ 17 h 136"/>
                  <a:gd name="T98" fmla="*/ 1 w 302"/>
                  <a:gd name="T99" fmla="*/ 28 h 136"/>
                  <a:gd name="T100" fmla="*/ 0 w 302"/>
                  <a:gd name="T101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2" h="136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4" y="134"/>
                    </a:lnTo>
                    <a:lnTo>
                      <a:pt x="47" y="134"/>
                    </a:lnTo>
                    <a:lnTo>
                      <a:pt x="64" y="134"/>
                    </a:lnTo>
                    <a:lnTo>
                      <a:pt x="83" y="134"/>
                    </a:lnTo>
                    <a:lnTo>
                      <a:pt x="105" y="134"/>
                    </a:lnTo>
                    <a:lnTo>
                      <a:pt x="128" y="134"/>
                    </a:lnTo>
                    <a:lnTo>
                      <a:pt x="151" y="134"/>
                    </a:lnTo>
                    <a:lnTo>
                      <a:pt x="174" y="134"/>
                    </a:lnTo>
                    <a:lnTo>
                      <a:pt x="197" y="134"/>
                    </a:lnTo>
                    <a:lnTo>
                      <a:pt x="217" y="136"/>
                    </a:lnTo>
                    <a:lnTo>
                      <a:pt x="238" y="136"/>
                    </a:lnTo>
                    <a:lnTo>
                      <a:pt x="255" y="136"/>
                    </a:lnTo>
                    <a:lnTo>
                      <a:pt x="268" y="136"/>
                    </a:lnTo>
                    <a:lnTo>
                      <a:pt x="278" y="136"/>
                    </a:lnTo>
                    <a:lnTo>
                      <a:pt x="284" y="136"/>
                    </a:lnTo>
                    <a:lnTo>
                      <a:pt x="293" y="133"/>
                    </a:lnTo>
                    <a:lnTo>
                      <a:pt x="299" y="128"/>
                    </a:lnTo>
                    <a:lnTo>
                      <a:pt x="300" y="121"/>
                    </a:lnTo>
                    <a:lnTo>
                      <a:pt x="300" y="112"/>
                    </a:lnTo>
                    <a:lnTo>
                      <a:pt x="302" y="29"/>
                    </a:lnTo>
                    <a:lnTo>
                      <a:pt x="300" y="19"/>
                    </a:lnTo>
                    <a:lnTo>
                      <a:pt x="299" y="10"/>
                    </a:lnTo>
                    <a:lnTo>
                      <a:pt x="294" y="4"/>
                    </a:lnTo>
                    <a:lnTo>
                      <a:pt x="284" y="2"/>
                    </a:lnTo>
                    <a:lnTo>
                      <a:pt x="278" y="2"/>
                    </a:lnTo>
                    <a:lnTo>
                      <a:pt x="268" y="2"/>
                    </a:lnTo>
                    <a:lnTo>
                      <a:pt x="253" y="2"/>
                    </a:lnTo>
                    <a:lnTo>
                      <a:pt x="236" y="2"/>
                    </a:lnTo>
                    <a:lnTo>
                      <a:pt x="217" y="2"/>
                    </a:lnTo>
                    <a:lnTo>
                      <a:pt x="195" y="2"/>
                    </a:lnTo>
                    <a:lnTo>
                      <a:pt x="172" y="2"/>
                    </a:lnTo>
                    <a:lnTo>
                      <a:pt x="149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741"/>
              <p:cNvSpPr>
                <a:spLocks/>
              </p:cNvSpPr>
              <p:nvPr/>
            </p:nvSpPr>
            <p:spPr bwMode="auto">
              <a:xfrm>
                <a:off x="2018" y="2763"/>
                <a:ext cx="101" cy="45"/>
              </a:xfrm>
              <a:custGeom>
                <a:avLst/>
                <a:gdLst>
                  <a:gd name="T0" fmla="*/ 0 w 302"/>
                  <a:gd name="T1" fmla="*/ 108 h 136"/>
                  <a:gd name="T2" fmla="*/ 0 w 302"/>
                  <a:gd name="T3" fmla="*/ 108 h 136"/>
                  <a:gd name="T4" fmla="*/ 1 w 302"/>
                  <a:gd name="T5" fmla="*/ 118 h 136"/>
                  <a:gd name="T6" fmla="*/ 5 w 302"/>
                  <a:gd name="T7" fmla="*/ 126 h 136"/>
                  <a:gd name="T8" fmla="*/ 11 w 302"/>
                  <a:gd name="T9" fmla="*/ 132 h 136"/>
                  <a:gd name="T10" fmla="*/ 19 w 302"/>
                  <a:gd name="T11" fmla="*/ 134 h 136"/>
                  <a:gd name="T12" fmla="*/ 19 w 302"/>
                  <a:gd name="T13" fmla="*/ 134 h 136"/>
                  <a:gd name="T14" fmla="*/ 24 w 302"/>
                  <a:gd name="T15" fmla="*/ 134 h 136"/>
                  <a:gd name="T16" fmla="*/ 34 w 302"/>
                  <a:gd name="T17" fmla="*/ 134 h 136"/>
                  <a:gd name="T18" fmla="*/ 47 w 302"/>
                  <a:gd name="T19" fmla="*/ 134 h 136"/>
                  <a:gd name="T20" fmla="*/ 64 w 302"/>
                  <a:gd name="T21" fmla="*/ 134 h 136"/>
                  <a:gd name="T22" fmla="*/ 83 w 302"/>
                  <a:gd name="T23" fmla="*/ 134 h 136"/>
                  <a:gd name="T24" fmla="*/ 105 w 302"/>
                  <a:gd name="T25" fmla="*/ 134 h 136"/>
                  <a:gd name="T26" fmla="*/ 128 w 302"/>
                  <a:gd name="T27" fmla="*/ 134 h 136"/>
                  <a:gd name="T28" fmla="*/ 151 w 302"/>
                  <a:gd name="T29" fmla="*/ 134 h 136"/>
                  <a:gd name="T30" fmla="*/ 174 w 302"/>
                  <a:gd name="T31" fmla="*/ 134 h 136"/>
                  <a:gd name="T32" fmla="*/ 197 w 302"/>
                  <a:gd name="T33" fmla="*/ 134 h 136"/>
                  <a:gd name="T34" fmla="*/ 217 w 302"/>
                  <a:gd name="T35" fmla="*/ 136 h 136"/>
                  <a:gd name="T36" fmla="*/ 238 w 302"/>
                  <a:gd name="T37" fmla="*/ 136 h 136"/>
                  <a:gd name="T38" fmla="*/ 255 w 302"/>
                  <a:gd name="T39" fmla="*/ 136 h 136"/>
                  <a:gd name="T40" fmla="*/ 268 w 302"/>
                  <a:gd name="T41" fmla="*/ 136 h 136"/>
                  <a:gd name="T42" fmla="*/ 278 w 302"/>
                  <a:gd name="T43" fmla="*/ 136 h 136"/>
                  <a:gd name="T44" fmla="*/ 284 w 302"/>
                  <a:gd name="T45" fmla="*/ 136 h 136"/>
                  <a:gd name="T46" fmla="*/ 284 w 302"/>
                  <a:gd name="T47" fmla="*/ 136 h 136"/>
                  <a:gd name="T48" fmla="*/ 293 w 302"/>
                  <a:gd name="T49" fmla="*/ 133 h 136"/>
                  <a:gd name="T50" fmla="*/ 299 w 302"/>
                  <a:gd name="T51" fmla="*/ 128 h 136"/>
                  <a:gd name="T52" fmla="*/ 300 w 302"/>
                  <a:gd name="T53" fmla="*/ 121 h 136"/>
                  <a:gd name="T54" fmla="*/ 300 w 302"/>
                  <a:gd name="T55" fmla="*/ 112 h 136"/>
                  <a:gd name="T56" fmla="*/ 302 w 302"/>
                  <a:gd name="T57" fmla="*/ 29 h 136"/>
                  <a:gd name="T58" fmla="*/ 302 w 302"/>
                  <a:gd name="T59" fmla="*/ 29 h 136"/>
                  <a:gd name="T60" fmla="*/ 300 w 302"/>
                  <a:gd name="T61" fmla="*/ 19 h 136"/>
                  <a:gd name="T62" fmla="*/ 299 w 302"/>
                  <a:gd name="T63" fmla="*/ 10 h 136"/>
                  <a:gd name="T64" fmla="*/ 294 w 302"/>
                  <a:gd name="T65" fmla="*/ 4 h 136"/>
                  <a:gd name="T66" fmla="*/ 284 w 302"/>
                  <a:gd name="T67" fmla="*/ 2 h 136"/>
                  <a:gd name="T68" fmla="*/ 284 w 302"/>
                  <a:gd name="T69" fmla="*/ 2 h 136"/>
                  <a:gd name="T70" fmla="*/ 278 w 302"/>
                  <a:gd name="T71" fmla="*/ 2 h 136"/>
                  <a:gd name="T72" fmla="*/ 268 w 302"/>
                  <a:gd name="T73" fmla="*/ 2 h 136"/>
                  <a:gd name="T74" fmla="*/ 253 w 302"/>
                  <a:gd name="T75" fmla="*/ 2 h 136"/>
                  <a:gd name="T76" fmla="*/ 236 w 302"/>
                  <a:gd name="T77" fmla="*/ 2 h 136"/>
                  <a:gd name="T78" fmla="*/ 217 w 302"/>
                  <a:gd name="T79" fmla="*/ 2 h 136"/>
                  <a:gd name="T80" fmla="*/ 195 w 302"/>
                  <a:gd name="T81" fmla="*/ 2 h 136"/>
                  <a:gd name="T82" fmla="*/ 172 w 302"/>
                  <a:gd name="T83" fmla="*/ 2 h 136"/>
                  <a:gd name="T84" fmla="*/ 149 w 302"/>
                  <a:gd name="T85" fmla="*/ 0 h 136"/>
                  <a:gd name="T86" fmla="*/ 127 w 302"/>
                  <a:gd name="T87" fmla="*/ 0 h 136"/>
                  <a:gd name="T88" fmla="*/ 104 w 302"/>
                  <a:gd name="T89" fmla="*/ 0 h 136"/>
                  <a:gd name="T90" fmla="*/ 83 w 302"/>
                  <a:gd name="T91" fmla="*/ 0 h 136"/>
                  <a:gd name="T92" fmla="*/ 64 w 302"/>
                  <a:gd name="T93" fmla="*/ 0 h 136"/>
                  <a:gd name="T94" fmla="*/ 47 w 302"/>
                  <a:gd name="T95" fmla="*/ 0 h 136"/>
                  <a:gd name="T96" fmla="*/ 34 w 302"/>
                  <a:gd name="T97" fmla="*/ 0 h 136"/>
                  <a:gd name="T98" fmla="*/ 23 w 302"/>
                  <a:gd name="T99" fmla="*/ 0 h 136"/>
                  <a:gd name="T100" fmla="*/ 18 w 302"/>
                  <a:gd name="T101" fmla="*/ 0 h 136"/>
                  <a:gd name="T102" fmla="*/ 18 w 302"/>
                  <a:gd name="T103" fmla="*/ 0 h 136"/>
                  <a:gd name="T104" fmla="*/ 9 w 302"/>
                  <a:gd name="T105" fmla="*/ 3 h 136"/>
                  <a:gd name="T106" fmla="*/ 5 w 302"/>
                  <a:gd name="T107" fmla="*/ 9 h 136"/>
                  <a:gd name="T108" fmla="*/ 2 w 302"/>
                  <a:gd name="T109" fmla="*/ 17 h 136"/>
                  <a:gd name="T110" fmla="*/ 1 w 302"/>
                  <a:gd name="T111" fmla="*/ 28 h 136"/>
                  <a:gd name="T112" fmla="*/ 0 w 302"/>
                  <a:gd name="T113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2" h="136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1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4" y="134"/>
                    </a:lnTo>
                    <a:lnTo>
                      <a:pt x="34" y="134"/>
                    </a:lnTo>
                    <a:lnTo>
                      <a:pt x="47" y="134"/>
                    </a:lnTo>
                    <a:lnTo>
                      <a:pt x="64" y="134"/>
                    </a:lnTo>
                    <a:lnTo>
                      <a:pt x="83" y="134"/>
                    </a:lnTo>
                    <a:lnTo>
                      <a:pt x="105" y="134"/>
                    </a:lnTo>
                    <a:lnTo>
                      <a:pt x="128" y="134"/>
                    </a:lnTo>
                    <a:lnTo>
                      <a:pt x="151" y="134"/>
                    </a:lnTo>
                    <a:lnTo>
                      <a:pt x="174" y="134"/>
                    </a:lnTo>
                    <a:lnTo>
                      <a:pt x="197" y="134"/>
                    </a:lnTo>
                    <a:lnTo>
                      <a:pt x="217" y="136"/>
                    </a:lnTo>
                    <a:lnTo>
                      <a:pt x="238" y="136"/>
                    </a:lnTo>
                    <a:lnTo>
                      <a:pt x="255" y="136"/>
                    </a:lnTo>
                    <a:lnTo>
                      <a:pt x="268" y="136"/>
                    </a:lnTo>
                    <a:lnTo>
                      <a:pt x="278" y="136"/>
                    </a:lnTo>
                    <a:lnTo>
                      <a:pt x="284" y="136"/>
                    </a:lnTo>
                    <a:lnTo>
                      <a:pt x="284" y="136"/>
                    </a:lnTo>
                    <a:lnTo>
                      <a:pt x="293" y="133"/>
                    </a:lnTo>
                    <a:lnTo>
                      <a:pt x="299" y="128"/>
                    </a:lnTo>
                    <a:lnTo>
                      <a:pt x="300" y="121"/>
                    </a:lnTo>
                    <a:lnTo>
                      <a:pt x="300" y="112"/>
                    </a:lnTo>
                    <a:lnTo>
                      <a:pt x="302" y="29"/>
                    </a:lnTo>
                    <a:lnTo>
                      <a:pt x="302" y="29"/>
                    </a:lnTo>
                    <a:lnTo>
                      <a:pt x="300" y="19"/>
                    </a:lnTo>
                    <a:lnTo>
                      <a:pt x="299" y="10"/>
                    </a:lnTo>
                    <a:lnTo>
                      <a:pt x="294" y="4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78" y="2"/>
                    </a:lnTo>
                    <a:lnTo>
                      <a:pt x="268" y="2"/>
                    </a:lnTo>
                    <a:lnTo>
                      <a:pt x="253" y="2"/>
                    </a:lnTo>
                    <a:lnTo>
                      <a:pt x="236" y="2"/>
                    </a:lnTo>
                    <a:lnTo>
                      <a:pt x="217" y="2"/>
                    </a:lnTo>
                    <a:lnTo>
                      <a:pt x="195" y="2"/>
                    </a:lnTo>
                    <a:lnTo>
                      <a:pt x="172" y="2"/>
                    </a:lnTo>
                    <a:lnTo>
                      <a:pt x="149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742"/>
              <p:cNvSpPr>
                <a:spLocks/>
              </p:cNvSpPr>
              <p:nvPr/>
            </p:nvSpPr>
            <p:spPr bwMode="auto">
              <a:xfrm>
                <a:off x="2133" y="2764"/>
                <a:ext cx="59" cy="59"/>
              </a:xfrm>
              <a:custGeom>
                <a:avLst/>
                <a:gdLst>
                  <a:gd name="T0" fmla="*/ 0 w 176"/>
                  <a:gd name="T1" fmla="*/ 146 h 177"/>
                  <a:gd name="T2" fmla="*/ 1 w 176"/>
                  <a:gd name="T3" fmla="*/ 158 h 177"/>
                  <a:gd name="T4" fmla="*/ 5 w 176"/>
                  <a:gd name="T5" fmla="*/ 168 h 177"/>
                  <a:gd name="T6" fmla="*/ 11 w 176"/>
                  <a:gd name="T7" fmla="*/ 174 h 177"/>
                  <a:gd name="T8" fmla="*/ 22 w 176"/>
                  <a:gd name="T9" fmla="*/ 177 h 177"/>
                  <a:gd name="T10" fmla="*/ 32 w 176"/>
                  <a:gd name="T11" fmla="*/ 177 h 177"/>
                  <a:gd name="T12" fmla="*/ 47 w 176"/>
                  <a:gd name="T13" fmla="*/ 177 h 177"/>
                  <a:gd name="T14" fmla="*/ 67 w 176"/>
                  <a:gd name="T15" fmla="*/ 177 h 177"/>
                  <a:gd name="T16" fmla="*/ 88 w 176"/>
                  <a:gd name="T17" fmla="*/ 177 h 177"/>
                  <a:gd name="T18" fmla="*/ 110 w 176"/>
                  <a:gd name="T19" fmla="*/ 177 h 177"/>
                  <a:gd name="T20" fmla="*/ 129 w 176"/>
                  <a:gd name="T21" fmla="*/ 177 h 177"/>
                  <a:gd name="T22" fmla="*/ 146 w 176"/>
                  <a:gd name="T23" fmla="*/ 177 h 177"/>
                  <a:gd name="T24" fmla="*/ 157 w 176"/>
                  <a:gd name="T25" fmla="*/ 177 h 177"/>
                  <a:gd name="T26" fmla="*/ 168 w 176"/>
                  <a:gd name="T27" fmla="*/ 175 h 177"/>
                  <a:gd name="T28" fmla="*/ 174 w 176"/>
                  <a:gd name="T29" fmla="*/ 169 h 177"/>
                  <a:gd name="T30" fmla="*/ 176 w 176"/>
                  <a:gd name="T31" fmla="*/ 161 h 177"/>
                  <a:gd name="T32" fmla="*/ 176 w 176"/>
                  <a:gd name="T33" fmla="*/ 150 h 177"/>
                  <a:gd name="T34" fmla="*/ 176 w 176"/>
                  <a:gd name="T35" fmla="*/ 55 h 177"/>
                  <a:gd name="T36" fmla="*/ 176 w 176"/>
                  <a:gd name="T37" fmla="*/ 49 h 177"/>
                  <a:gd name="T38" fmla="*/ 175 w 176"/>
                  <a:gd name="T39" fmla="*/ 41 h 177"/>
                  <a:gd name="T40" fmla="*/ 173 w 176"/>
                  <a:gd name="T41" fmla="*/ 35 h 177"/>
                  <a:gd name="T42" fmla="*/ 170 w 176"/>
                  <a:gd name="T43" fmla="*/ 29 h 177"/>
                  <a:gd name="T44" fmla="*/ 167 w 176"/>
                  <a:gd name="T45" fmla="*/ 23 h 177"/>
                  <a:gd name="T46" fmla="*/ 161 w 176"/>
                  <a:gd name="T47" fmla="*/ 16 h 177"/>
                  <a:gd name="T48" fmla="*/ 155 w 176"/>
                  <a:gd name="T49" fmla="*/ 10 h 177"/>
                  <a:gd name="T50" fmla="*/ 146 w 176"/>
                  <a:gd name="T51" fmla="*/ 3 h 177"/>
                  <a:gd name="T52" fmla="*/ 137 w 176"/>
                  <a:gd name="T53" fmla="*/ 0 h 177"/>
                  <a:gd name="T54" fmla="*/ 122 w 176"/>
                  <a:gd name="T55" fmla="*/ 0 h 177"/>
                  <a:gd name="T56" fmla="*/ 104 w 176"/>
                  <a:gd name="T57" fmla="*/ 4 h 177"/>
                  <a:gd name="T58" fmla="*/ 83 w 176"/>
                  <a:gd name="T59" fmla="*/ 9 h 177"/>
                  <a:gd name="T60" fmla="*/ 64 w 176"/>
                  <a:gd name="T61" fmla="*/ 14 h 177"/>
                  <a:gd name="T62" fmla="*/ 46 w 176"/>
                  <a:gd name="T63" fmla="*/ 18 h 177"/>
                  <a:gd name="T64" fmla="*/ 30 w 176"/>
                  <a:gd name="T65" fmla="*/ 22 h 177"/>
                  <a:gd name="T66" fmla="*/ 21 w 176"/>
                  <a:gd name="T67" fmla="*/ 23 h 177"/>
                  <a:gd name="T68" fmla="*/ 11 w 176"/>
                  <a:gd name="T69" fmla="*/ 26 h 177"/>
                  <a:gd name="T70" fmla="*/ 5 w 176"/>
                  <a:gd name="T71" fmla="*/ 33 h 177"/>
                  <a:gd name="T72" fmla="*/ 3 w 176"/>
                  <a:gd name="T73" fmla="*/ 42 h 177"/>
                  <a:gd name="T74" fmla="*/ 1 w 176"/>
                  <a:gd name="T75" fmla="*/ 55 h 177"/>
                  <a:gd name="T76" fmla="*/ 0 w 176"/>
                  <a:gd name="T77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77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7"/>
                    </a:lnTo>
                    <a:lnTo>
                      <a:pt x="32" y="177"/>
                    </a:lnTo>
                    <a:lnTo>
                      <a:pt x="47" y="177"/>
                    </a:lnTo>
                    <a:lnTo>
                      <a:pt x="67" y="177"/>
                    </a:lnTo>
                    <a:lnTo>
                      <a:pt x="88" y="177"/>
                    </a:lnTo>
                    <a:lnTo>
                      <a:pt x="110" y="177"/>
                    </a:lnTo>
                    <a:lnTo>
                      <a:pt x="129" y="177"/>
                    </a:lnTo>
                    <a:lnTo>
                      <a:pt x="146" y="177"/>
                    </a:lnTo>
                    <a:lnTo>
                      <a:pt x="157" y="177"/>
                    </a:lnTo>
                    <a:lnTo>
                      <a:pt x="168" y="175"/>
                    </a:lnTo>
                    <a:lnTo>
                      <a:pt x="174" y="169"/>
                    </a:lnTo>
                    <a:lnTo>
                      <a:pt x="176" y="161"/>
                    </a:lnTo>
                    <a:lnTo>
                      <a:pt x="176" y="150"/>
                    </a:lnTo>
                    <a:lnTo>
                      <a:pt x="176" y="55"/>
                    </a:lnTo>
                    <a:lnTo>
                      <a:pt x="176" y="49"/>
                    </a:lnTo>
                    <a:lnTo>
                      <a:pt x="175" y="41"/>
                    </a:lnTo>
                    <a:lnTo>
                      <a:pt x="173" y="35"/>
                    </a:lnTo>
                    <a:lnTo>
                      <a:pt x="170" y="29"/>
                    </a:lnTo>
                    <a:lnTo>
                      <a:pt x="167" y="23"/>
                    </a:lnTo>
                    <a:lnTo>
                      <a:pt x="161" y="16"/>
                    </a:lnTo>
                    <a:lnTo>
                      <a:pt x="155" y="10"/>
                    </a:lnTo>
                    <a:lnTo>
                      <a:pt x="146" y="3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4" y="4"/>
                    </a:lnTo>
                    <a:lnTo>
                      <a:pt x="83" y="9"/>
                    </a:lnTo>
                    <a:lnTo>
                      <a:pt x="64" y="14"/>
                    </a:lnTo>
                    <a:lnTo>
                      <a:pt x="46" y="18"/>
                    </a:lnTo>
                    <a:lnTo>
                      <a:pt x="30" y="22"/>
                    </a:lnTo>
                    <a:lnTo>
                      <a:pt x="21" y="23"/>
                    </a:lnTo>
                    <a:lnTo>
                      <a:pt x="11" y="26"/>
                    </a:lnTo>
                    <a:lnTo>
                      <a:pt x="5" y="33"/>
                    </a:lnTo>
                    <a:lnTo>
                      <a:pt x="3" y="42"/>
                    </a:lnTo>
                    <a:lnTo>
                      <a:pt x="1" y="5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743"/>
              <p:cNvSpPr>
                <a:spLocks/>
              </p:cNvSpPr>
              <p:nvPr/>
            </p:nvSpPr>
            <p:spPr bwMode="auto">
              <a:xfrm>
                <a:off x="2131" y="2813"/>
                <a:ext cx="10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744"/>
              <p:cNvSpPr>
                <a:spLocks/>
              </p:cNvSpPr>
              <p:nvPr/>
            </p:nvSpPr>
            <p:spPr bwMode="auto">
              <a:xfrm>
                <a:off x="2141" y="2821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5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5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745"/>
              <p:cNvSpPr>
                <a:spLocks/>
              </p:cNvSpPr>
              <p:nvPr/>
            </p:nvSpPr>
            <p:spPr bwMode="auto">
              <a:xfrm>
                <a:off x="2186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746"/>
              <p:cNvSpPr>
                <a:spLocks/>
              </p:cNvSpPr>
              <p:nvPr/>
            </p:nvSpPr>
            <p:spPr bwMode="auto">
              <a:xfrm>
                <a:off x="2190" y="2783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747"/>
              <p:cNvSpPr>
                <a:spLocks/>
              </p:cNvSpPr>
              <p:nvPr/>
            </p:nvSpPr>
            <p:spPr bwMode="auto">
              <a:xfrm>
                <a:off x="2181" y="2764"/>
                <a:ext cx="13" cy="19"/>
              </a:xfrm>
              <a:custGeom>
                <a:avLst/>
                <a:gdLst>
                  <a:gd name="T0" fmla="*/ 0 w 39"/>
                  <a:gd name="T1" fmla="*/ 9 h 57"/>
                  <a:gd name="T2" fmla="*/ 0 w 39"/>
                  <a:gd name="T3" fmla="*/ 9 h 57"/>
                  <a:gd name="T4" fmla="*/ 8 w 39"/>
                  <a:gd name="T5" fmla="*/ 17 h 57"/>
                  <a:gd name="T6" fmla="*/ 13 w 39"/>
                  <a:gd name="T7" fmla="*/ 22 h 57"/>
                  <a:gd name="T8" fmla="*/ 19 w 39"/>
                  <a:gd name="T9" fmla="*/ 29 h 57"/>
                  <a:gd name="T10" fmla="*/ 23 w 39"/>
                  <a:gd name="T11" fmla="*/ 34 h 57"/>
                  <a:gd name="T12" fmla="*/ 24 w 39"/>
                  <a:gd name="T13" fmla="*/ 40 h 57"/>
                  <a:gd name="T14" fmla="*/ 26 w 39"/>
                  <a:gd name="T15" fmla="*/ 44 h 57"/>
                  <a:gd name="T16" fmla="*/ 27 w 39"/>
                  <a:gd name="T17" fmla="*/ 51 h 57"/>
                  <a:gd name="T18" fmla="*/ 27 w 39"/>
                  <a:gd name="T19" fmla="*/ 57 h 57"/>
                  <a:gd name="T20" fmla="*/ 39 w 39"/>
                  <a:gd name="T21" fmla="*/ 57 h 57"/>
                  <a:gd name="T22" fmla="*/ 39 w 39"/>
                  <a:gd name="T23" fmla="*/ 51 h 57"/>
                  <a:gd name="T24" fmla="*/ 38 w 39"/>
                  <a:gd name="T25" fmla="*/ 42 h 57"/>
                  <a:gd name="T26" fmla="*/ 36 w 39"/>
                  <a:gd name="T27" fmla="*/ 35 h 57"/>
                  <a:gd name="T28" fmla="*/ 32 w 39"/>
                  <a:gd name="T29" fmla="*/ 29 h 57"/>
                  <a:gd name="T30" fmla="*/ 29 w 39"/>
                  <a:gd name="T31" fmla="*/ 22 h 57"/>
                  <a:gd name="T32" fmla="*/ 23 w 39"/>
                  <a:gd name="T33" fmla="*/ 14 h 57"/>
                  <a:gd name="T34" fmla="*/ 15 w 39"/>
                  <a:gd name="T35" fmla="*/ 7 h 57"/>
                  <a:gd name="T36" fmla="*/ 7 w 39"/>
                  <a:gd name="T37" fmla="*/ 0 h 57"/>
                  <a:gd name="T38" fmla="*/ 7 w 39"/>
                  <a:gd name="T39" fmla="*/ 0 h 57"/>
                  <a:gd name="T40" fmla="*/ 0 w 39"/>
                  <a:gd name="T41" fmla="*/ 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7">
                    <a:moveTo>
                      <a:pt x="0" y="9"/>
                    </a:moveTo>
                    <a:lnTo>
                      <a:pt x="0" y="9"/>
                    </a:lnTo>
                    <a:lnTo>
                      <a:pt x="8" y="17"/>
                    </a:lnTo>
                    <a:lnTo>
                      <a:pt x="13" y="22"/>
                    </a:lnTo>
                    <a:lnTo>
                      <a:pt x="19" y="29"/>
                    </a:lnTo>
                    <a:lnTo>
                      <a:pt x="23" y="34"/>
                    </a:lnTo>
                    <a:lnTo>
                      <a:pt x="24" y="40"/>
                    </a:lnTo>
                    <a:lnTo>
                      <a:pt x="26" y="44"/>
                    </a:lnTo>
                    <a:lnTo>
                      <a:pt x="27" y="51"/>
                    </a:lnTo>
                    <a:lnTo>
                      <a:pt x="27" y="57"/>
                    </a:lnTo>
                    <a:lnTo>
                      <a:pt x="39" y="57"/>
                    </a:lnTo>
                    <a:lnTo>
                      <a:pt x="39" y="51"/>
                    </a:lnTo>
                    <a:lnTo>
                      <a:pt x="38" y="42"/>
                    </a:lnTo>
                    <a:lnTo>
                      <a:pt x="36" y="35"/>
                    </a:lnTo>
                    <a:lnTo>
                      <a:pt x="32" y="29"/>
                    </a:lnTo>
                    <a:lnTo>
                      <a:pt x="29" y="22"/>
                    </a:lnTo>
                    <a:lnTo>
                      <a:pt x="23" y="14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748"/>
              <p:cNvSpPr>
                <a:spLocks/>
              </p:cNvSpPr>
              <p:nvPr/>
            </p:nvSpPr>
            <p:spPr bwMode="auto">
              <a:xfrm>
                <a:off x="2140" y="2762"/>
                <a:ext cx="43" cy="12"/>
              </a:xfrm>
              <a:custGeom>
                <a:avLst/>
                <a:gdLst>
                  <a:gd name="T0" fmla="*/ 0 w 129"/>
                  <a:gd name="T1" fmla="*/ 35 h 35"/>
                  <a:gd name="T2" fmla="*/ 0 w 129"/>
                  <a:gd name="T3" fmla="*/ 35 h 35"/>
                  <a:gd name="T4" fmla="*/ 11 w 129"/>
                  <a:gd name="T5" fmla="*/ 34 h 35"/>
                  <a:gd name="T6" fmla="*/ 26 w 129"/>
                  <a:gd name="T7" fmla="*/ 30 h 35"/>
                  <a:gd name="T8" fmla="*/ 44 w 129"/>
                  <a:gd name="T9" fmla="*/ 26 h 35"/>
                  <a:gd name="T10" fmla="*/ 64 w 129"/>
                  <a:gd name="T11" fmla="*/ 21 h 35"/>
                  <a:gd name="T12" fmla="*/ 84 w 129"/>
                  <a:gd name="T13" fmla="*/ 16 h 35"/>
                  <a:gd name="T14" fmla="*/ 102 w 129"/>
                  <a:gd name="T15" fmla="*/ 12 h 35"/>
                  <a:gd name="T16" fmla="*/ 116 w 129"/>
                  <a:gd name="T17" fmla="*/ 12 h 35"/>
                  <a:gd name="T18" fmla="*/ 122 w 129"/>
                  <a:gd name="T19" fmla="*/ 13 h 35"/>
                  <a:gd name="T20" fmla="*/ 129 w 129"/>
                  <a:gd name="T21" fmla="*/ 4 h 35"/>
                  <a:gd name="T22" fmla="*/ 116 w 129"/>
                  <a:gd name="T23" fmla="*/ 0 h 35"/>
                  <a:gd name="T24" fmla="*/ 100 w 129"/>
                  <a:gd name="T25" fmla="*/ 0 h 35"/>
                  <a:gd name="T26" fmla="*/ 82 w 129"/>
                  <a:gd name="T27" fmla="*/ 4 h 35"/>
                  <a:gd name="T28" fmla="*/ 61 w 129"/>
                  <a:gd name="T29" fmla="*/ 9 h 35"/>
                  <a:gd name="T30" fmla="*/ 42 w 129"/>
                  <a:gd name="T31" fmla="*/ 13 h 35"/>
                  <a:gd name="T32" fmla="*/ 24 w 129"/>
                  <a:gd name="T33" fmla="*/ 18 h 35"/>
                  <a:gd name="T34" fmla="*/ 8 w 129"/>
                  <a:gd name="T35" fmla="*/ 22 h 35"/>
                  <a:gd name="T36" fmla="*/ 0 w 129"/>
                  <a:gd name="T37" fmla="*/ 23 h 35"/>
                  <a:gd name="T38" fmla="*/ 0 w 129"/>
                  <a:gd name="T39" fmla="*/ 23 h 35"/>
                  <a:gd name="T40" fmla="*/ 0 w 129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4"/>
                    </a:lnTo>
                    <a:lnTo>
                      <a:pt x="26" y="30"/>
                    </a:lnTo>
                    <a:lnTo>
                      <a:pt x="44" y="26"/>
                    </a:lnTo>
                    <a:lnTo>
                      <a:pt x="64" y="21"/>
                    </a:lnTo>
                    <a:lnTo>
                      <a:pt x="84" y="16"/>
                    </a:lnTo>
                    <a:lnTo>
                      <a:pt x="102" y="12"/>
                    </a:lnTo>
                    <a:lnTo>
                      <a:pt x="116" y="12"/>
                    </a:lnTo>
                    <a:lnTo>
                      <a:pt x="122" y="13"/>
                    </a:lnTo>
                    <a:lnTo>
                      <a:pt x="129" y="4"/>
                    </a:lnTo>
                    <a:lnTo>
                      <a:pt x="116" y="0"/>
                    </a:lnTo>
                    <a:lnTo>
                      <a:pt x="100" y="0"/>
                    </a:lnTo>
                    <a:lnTo>
                      <a:pt x="82" y="4"/>
                    </a:lnTo>
                    <a:lnTo>
                      <a:pt x="61" y="9"/>
                    </a:lnTo>
                    <a:lnTo>
                      <a:pt x="42" y="13"/>
                    </a:lnTo>
                    <a:lnTo>
                      <a:pt x="24" y="18"/>
                    </a:lnTo>
                    <a:lnTo>
                      <a:pt x="8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749"/>
              <p:cNvSpPr>
                <a:spLocks/>
              </p:cNvSpPr>
              <p:nvPr/>
            </p:nvSpPr>
            <p:spPr bwMode="auto">
              <a:xfrm>
                <a:off x="2132" y="2770"/>
                <a:ext cx="8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4 w 26"/>
                  <a:gd name="T5" fmla="*/ 27 h 38"/>
                  <a:gd name="T6" fmla="*/ 15 w 26"/>
                  <a:gd name="T7" fmla="*/ 18 h 38"/>
                  <a:gd name="T8" fmla="*/ 20 w 26"/>
                  <a:gd name="T9" fmla="*/ 13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4 h 38"/>
                  <a:gd name="T16" fmla="*/ 5 w 26"/>
                  <a:gd name="T17" fmla="*/ 13 h 38"/>
                  <a:gd name="T18" fmla="*/ 2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20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750"/>
              <p:cNvSpPr>
                <a:spLocks/>
              </p:cNvSpPr>
              <p:nvPr/>
            </p:nvSpPr>
            <p:spPr bwMode="auto">
              <a:xfrm>
                <a:off x="2131" y="2783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751"/>
              <p:cNvSpPr>
                <a:spLocks/>
              </p:cNvSpPr>
              <p:nvPr/>
            </p:nvSpPr>
            <p:spPr bwMode="auto">
              <a:xfrm>
                <a:off x="2133" y="2764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5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7 w 149"/>
                  <a:gd name="T37" fmla="*/ 17 h 134"/>
                  <a:gd name="T38" fmla="*/ 146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752"/>
              <p:cNvSpPr>
                <a:spLocks/>
              </p:cNvSpPr>
              <p:nvPr/>
            </p:nvSpPr>
            <p:spPr bwMode="auto">
              <a:xfrm>
                <a:off x="2133" y="2764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5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7 w 149"/>
                  <a:gd name="T45" fmla="*/ 17 h 134"/>
                  <a:gd name="T46" fmla="*/ 146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753"/>
              <p:cNvSpPr>
                <a:spLocks/>
              </p:cNvSpPr>
              <p:nvPr/>
            </p:nvSpPr>
            <p:spPr bwMode="auto">
              <a:xfrm>
                <a:off x="2197" y="2763"/>
                <a:ext cx="64" cy="60"/>
              </a:xfrm>
              <a:custGeom>
                <a:avLst/>
                <a:gdLst>
                  <a:gd name="T0" fmla="*/ 0 w 192"/>
                  <a:gd name="T1" fmla="*/ 148 h 178"/>
                  <a:gd name="T2" fmla="*/ 1 w 192"/>
                  <a:gd name="T3" fmla="*/ 160 h 178"/>
                  <a:gd name="T4" fmla="*/ 5 w 192"/>
                  <a:gd name="T5" fmla="*/ 170 h 178"/>
                  <a:gd name="T6" fmla="*/ 11 w 192"/>
                  <a:gd name="T7" fmla="*/ 176 h 178"/>
                  <a:gd name="T8" fmla="*/ 22 w 192"/>
                  <a:gd name="T9" fmla="*/ 178 h 178"/>
                  <a:gd name="T10" fmla="*/ 33 w 192"/>
                  <a:gd name="T11" fmla="*/ 178 h 178"/>
                  <a:gd name="T12" fmla="*/ 50 w 192"/>
                  <a:gd name="T13" fmla="*/ 178 h 178"/>
                  <a:gd name="T14" fmla="*/ 71 w 192"/>
                  <a:gd name="T15" fmla="*/ 178 h 178"/>
                  <a:gd name="T16" fmla="*/ 96 w 192"/>
                  <a:gd name="T17" fmla="*/ 178 h 178"/>
                  <a:gd name="T18" fmla="*/ 120 w 192"/>
                  <a:gd name="T19" fmla="*/ 178 h 178"/>
                  <a:gd name="T20" fmla="*/ 141 w 192"/>
                  <a:gd name="T21" fmla="*/ 178 h 178"/>
                  <a:gd name="T22" fmla="*/ 160 w 192"/>
                  <a:gd name="T23" fmla="*/ 178 h 178"/>
                  <a:gd name="T24" fmla="*/ 172 w 192"/>
                  <a:gd name="T25" fmla="*/ 178 h 178"/>
                  <a:gd name="T26" fmla="*/ 182 w 192"/>
                  <a:gd name="T27" fmla="*/ 176 h 178"/>
                  <a:gd name="T28" fmla="*/ 189 w 192"/>
                  <a:gd name="T29" fmla="*/ 170 h 178"/>
                  <a:gd name="T30" fmla="*/ 191 w 192"/>
                  <a:gd name="T31" fmla="*/ 161 h 178"/>
                  <a:gd name="T32" fmla="*/ 191 w 192"/>
                  <a:gd name="T33" fmla="*/ 151 h 178"/>
                  <a:gd name="T34" fmla="*/ 192 w 192"/>
                  <a:gd name="T35" fmla="*/ 55 h 178"/>
                  <a:gd name="T36" fmla="*/ 191 w 192"/>
                  <a:gd name="T37" fmla="*/ 49 h 178"/>
                  <a:gd name="T38" fmla="*/ 190 w 192"/>
                  <a:gd name="T39" fmla="*/ 43 h 178"/>
                  <a:gd name="T40" fmla="*/ 186 w 192"/>
                  <a:gd name="T41" fmla="*/ 38 h 178"/>
                  <a:gd name="T42" fmla="*/ 181 w 192"/>
                  <a:gd name="T43" fmla="*/ 32 h 178"/>
                  <a:gd name="T44" fmla="*/ 174 w 192"/>
                  <a:gd name="T45" fmla="*/ 26 h 178"/>
                  <a:gd name="T46" fmla="*/ 166 w 192"/>
                  <a:gd name="T47" fmla="*/ 20 h 178"/>
                  <a:gd name="T48" fmla="*/ 156 w 192"/>
                  <a:gd name="T49" fmla="*/ 12 h 178"/>
                  <a:gd name="T50" fmla="*/ 143 w 192"/>
                  <a:gd name="T51" fmla="*/ 2 h 178"/>
                  <a:gd name="T52" fmla="*/ 134 w 192"/>
                  <a:gd name="T53" fmla="*/ 0 h 178"/>
                  <a:gd name="T54" fmla="*/ 120 w 192"/>
                  <a:gd name="T55" fmla="*/ 1 h 178"/>
                  <a:gd name="T56" fmla="*/ 102 w 192"/>
                  <a:gd name="T57" fmla="*/ 3 h 178"/>
                  <a:gd name="T58" fmla="*/ 82 w 192"/>
                  <a:gd name="T59" fmla="*/ 8 h 178"/>
                  <a:gd name="T60" fmla="*/ 63 w 192"/>
                  <a:gd name="T61" fmla="*/ 14 h 178"/>
                  <a:gd name="T62" fmla="*/ 45 w 192"/>
                  <a:gd name="T63" fmla="*/ 19 h 178"/>
                  <a:gd name="T64" fmla="*/ 30 w 192"/>
                  <a:gd name="T65" fmla="*/ 23 h 178"/>
                  <a:gd name="T66" fmla="*/ 21 w 192"/>
                  <a:gd name="T67" fmla="*/ 25 h 178"/>
                  <a:gd name="T68" fmla="*/ 10 w 192"/>
                  <a:gd name="T69" fmla="*/ 27 h 178"/>
                  <a:gd name="T70" fmla="*/ 4 w 192"/>
                  <a:gd name="T71" fmla="*/ 35 h 178"/>
                  <a:gd name="T72" fmla="*/ 1 w 192"/>
                  <a:gd name="T73" fmla="*/ 44 h 178"/>
                  <a:gd name="T74" fmla="*/ 1 w 192"/>
                  <a:gd name="T75" fmla="*/ 56 h 178"/>
                  <a:gd name="T76" fmla="*/ 0 w 192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5" y="170"/>
                    </a:lnTo>
                    <a:lnTo>
                      <a:pt x="11" y="176"/>
                    </a:lnTo>
                    <a:lnTo>
                      <a:pt x="22" y="178"/>
                    </a:lnTo>
                    <a:lnTo>
                      <a:pt x="33" y="178"/>
                    </a:lnTo>
                    <a:lnTo>
                      <a:pt x="50" y="178"/>
                    </a:lnTo>
                    <a:lnTo>
                      <a:pt x="71" y="178"/>
                    </a:lnTo>
                    <a:lnTo>
                      <a:pt x="96" y="178"/>
                    </a:lnTo>
                    <a:lnTo>
                      <a:pt x="120" y="178"/>
                    </a:lnTo>
                    <a:lnTo>
                      <a:pt x="141" y="178"/>
                    </a:lnTo>
                    <a:lnTo>
                      <a:pt x="160" y="178"/>
                    </a:lnTo>
                    <a:lnTo>
                      <a:pt x="172" y="178"/>
                    </a:lnTo>
                    <a:lnTo>
                      <a:pt x="182" y="176"/>
                    </a:lnTo>
                    <a:lnTo>
                      <a:pt x="189" y="170"/>
                    </a:lnTo>
                    <a:lnTo>
                      <a:pt x="191" y="161"/>
                    </a:lnTo>
                    <a:lnTo>
                      <a:pt x="191" y="151"/>
                    </a:lnTo>
                    <a:lnTo>
                      <a:pt x="192" y="55"/>
                    </a:lnTo>
                    <a:lnTo>
                      <a:pt x="191" y="49"/>
                    </a:lnTo>
                    <a:lnTo>
                      <a:pt x="190" y="43"/>
                    </a:lnTo>
                    <a:lnTo>
                      <a:pt x="186" y="38"/>
                    </a:lnTo>
                    <a:lnTo>
                      <a:pt x="181" y="32"/>
                    </a:lnTo>
                    <a:lnTo>
                      <a:pt x="174" y="26"/>
                    </a:lnTo>
                    <a:lnTo>
                      <a:pt x="166" y="20"/>
                    </a:lnTo>
                    <a:lnTo>
                      <a:pt x="156" y="12"/>
                    </a:lnTo>
                    <a:lnTo>
                      <a:pt x="143" y="2"/>
                    </a:lnTo>
                    <a:lnTo>
                      <a:pt x="134" y="0"/>
                    </a:lnTo>
                    <a:lnTo>
                      <a:pt x="120" y="1"/>
                    </a:lnTo>
                    <a:lnTo>
                      <a:pt x="102" y="3"/>
                    </a:lnTo>
                    <a:lnTo>
                      <a:pt x="82" y="8"/>
                    </a:lnTo>
                    <a:lnTo>
                      <a:pt x="63" y="14"/>
                    </a:lnTo>
                    <a:lnTo>
                      <a:pt x="45" y="19"/>
                    </a:lnTo>
                    <a:lnTo>
                      <a:pt x="30" y="23"/>
                    </a:lnTo>
                    <a:lnTo>
                      <a:pt x="21" y="25"/>
                    </a:lnTo>
                    <a:lnTo>
                      <a:pt x="10" y="27"/>
                    </a:lnTo>
                    <a:lnTo>
                      <a:pt x="4" y="35"/>
                    </a:lnTo>
                    <a:lnTo>
                      <a:pt x="1" y="44"/>
                    </a:lnTo>
                    <a:lnTo>
                      <a:pt x="1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754"/>
              <p:cNvSpPr>
                <a:spLocks/>
              </p:cNvSpPr>
              <p:nvPr/>
            </p:nvSpPr>
            <p:spPr bwMode="auto">
              <a:xfrm>
                <a:off x="2195" y="2813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755"/>
              <p:cNvSpPr>
                <a:spLocks/>
              </p:cNvSpPr>
              <p:nvPr/>
            </p:nvSpPr>
            <p:spPr bwMode="auto">
              <a:xfrm>
                <a:off x="2205" y="2821"/>
                <a:ext cx="50" cy="4"/>
              </a:xfrm>
              <a:custGeom>
                <a:avLst/>
                <a:gdLst>
                  <a:gd name="T0" fmla="*/ 150 w 150"/>
                  <a:gd name="T1" fmla="*/ 0 h 12"/>
                  <a:gd name="T2" fmla="*/ 150 w 150"/>
                  <a:gd name="T3" fmla="*/ 0 h 12"/>
                  <a:gd name="T4" fmla="*/ 138 w 150"/>
                  <a:gd name="T5" fmla="*/ 0 h 12"/>
                  <a:gd name="T6" fmla="*/ 119 w 150"/>
                  <a:gd name="T7" fmla="*/ 0 h 12"/>
                  <a:gd name="T8" fmla="*/ 98 w 150"/>
                  <a:gd name="T9" fmla="*/ 0 h 12"/>
                  <a:gd name="T10" fmla="*/ 74 w 150"/>
                  <a:gd name="T11" fmla="*/ 0 h 12"/>
                  <a:gd name="T12" fmla="*/ 49 w 150"/>
                  <a:gd name="T13" fmla="*/ 0 h 12"/>
                  <a:gd name="T14" fmla="*/ 28 w 150"/>
                  <a:gd name="T15" fmla="*/ 0 h 12"/>
                  <a:gd name="T16" fmla="*/ 11 w 150"/>
                  <a:gd name="T17" fmla="*/ 0 h 12"/>
                  <a:gd name="T18" fmla="*/ 0 w 150"/>
                  <a:gd name="T19" fmla="*/ 0 h 12"/>
                  <a:gd name="T20" fmla="*/ 0 w 150"/>
                  <a:gd name="T21" fmla="*/ 12 h 12"/>
                  <a:gd name="T22" fmla="*/ 11 w 150"/>
                  <a:gd name="T23" fmla="*/ 12 h 12"/>
                  <a:gd name="T24" fmla="*/ 28 w 150"/>
                  <a:gd name="T25" fmla="*/ 12 h 12"/>
                  <a:gd name="T26" fmla="*/ 49 w 150"/>
                  <a:gd name="T27" fmla="*/ 12 h 12"/>
                  <a:gd name="T28" fmla="*/ 74 w 150"/>
                  <a:gd name="T29" fmla="*/ 12 h 12"/>
                  <a:gd name="T30" fmla="*/ 98 w 150"/>
                  <a:gd name="T31" fmla="*/ 12 h 12"/>
                  <a:gd name="T32" fmla="*/ 119 w 150"/>
                  <a:gd name="T33" fmla="*/ 12 h 12"/>
                  <a:gd name="T34" fmla="*/ 138 w 150"/>
                  <a:gd name="T35" fmla="*/ 12 h 12"/>
                  <a:gd name="T36" fmla="*/ 150 w 150"/>
                  <a:gd name="T37" fmla="*/ 12 h 12"/>
                  <a:gd name="T38" fmla="*/ 150 w 150"/>
                  <a:gd name="T39" fmla="*/ 12 h 12"/>
                  <a:gd name="T40" fmla="*/ 150 w 150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2">
                    <a:moveTo>
                      <a:pt x="150" y="0"/>
                    </a:moveTo>
                    <a:lnTo>
                      <a:pt x="150" y="0"/>
                    </a:lnTo>
                    <a:lnTo>
                      <a:pt x="138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4" y="12"/>
                    </a:lnTo>
                    <a:lnTo>
                      <a:pt x="98" y="12"/>
                    </a:lnTo>
                    <a:lnTo>
                      <a:pt x="119" y="12"/>
                    </a:lnTo>
                    <a:lnTo>
                      <a:pt x="138" y="12"/>
                    </a:lnTo>
                    <a:lnTo>
                      <a:pt x="150" y="12"/>
                    </a:lnTo>
                    <a:lnTo>
                      <a:pt x="150" y="1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756"/>
              <p:cNvSpPr>
                <a:spLocks/>
              </p:cNvSpPr>
              <p:nvPr/>
            </p:nvSpPr>
            <p:spPr bwMode="auto">
              <a:xfrm>
                <a:off x="2255" y="281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9 h 33"/>
                  <a:gd name="T6" fmla="*/ 12 w 25"/>
                  <a:gd name="T7" fmla="*/ 15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0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757"/>
              <p:cNvSpPr>
                <a:spLocks/>
              </p:cNvSpPr>
              <p:nvPr/>
            </p:nvSpPr>
            <p:spPr bwMode="auto">
              <a:xfrm>
                <a:off x="2259" y="2782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758"/>
              <p:cNvSpPr>
                <a:spLocks/>
              </p:cNvSpPr>
              <p:nvPr/>
            </p:nvSpPr>
            <p:spPr bwMode="auto">
              <a:xfrm>
                <a:off x="2244" y="2762"/>
                <a:ext cx="19" cy="20"/>
              </a:xfrm>
              <a:custGeom>
                <a:avLst/>
                <a:gdLst>
                  <a:gd name="T0" fmla="*/ 0 w 59"/>
                  <a:gd name="T1" fmla="*/ 10 h 58"/>
                  <a:gd name="T2" fmla="*/ 0 w 59"/>
                  <a:gd name="T3" fmla="*/ 10 h 58"/>
                  <a:gd name="T4" fmla="*/ 13 w 59"/>
                  <a:gd name="T5" fmla="*/ 20 h 58"/>
                  <a:gd name="T6" fmla="*/ 23 w 59"/>
                  <a:gd name="T7" fmla="*/ 28 h 58"/>
                  <a:gd name="T8" fmla="*/ 31 w 59"/>
                  <a:gd name="T9" fmla="*/ 34 h 58"/>
                  <a:gd name="T10" fmla="*/ 37 w 59"/>
                  <a:gd name="T11" fmla="*/ 40 h 58"/>
                  <a:gd name="T12" fmla="*/ 42 w 59"/>
                  <a:gd name="T13" fmla="*/ 45 h 58"/>
                  <a:gd name="T14" fmla="*/ 45 w 59"/>
                  <a:gd name="T15" fmla="*/ 48 h 58"/>
                  <a:gd name="T16" fmla="*/ 46 w 59"/>
                  <a:gd name="T17" fmla="*/ 53 h 58"/>
                  <a:gd name="T18" fmla="*/ 47 w 59"/>
                  <a:gd name="T19" fmla="*/ 58 h 58"/>
                  <a:gd name="T20" fmla="*/ 59 w 59"/>
                  <a:gd name="T21" fmla="*/ 58 h 58"/>
                  <a:gd name="T22" fmla="*/ 58 w 59"/>
                  <a:gd name="T23" fmla="*/ 51 h 58"/>
                  <a:gd name="T24" fmla="*/ 57 w 59"/>
                  <a:gd name="T25" fmla="*/ 44 h 58"/>
                  <a:gd name="T26" fmla="*/ 52 w 59"/>
                  <a:gd name="T27" fmla="*/ 38 h 58"/>
                  <a:gd name="T28" fmla="*/ 47 w 59"/>
                  <a:gd name="T29" fmla="*/ 30 h 58"/>
                  <a:gd name="T30" fmla="*/ 39 w 59"/>
                  <a:gd name="T31" fmla="*/ 24 h 58"/>
                  <a:gd name="T32" fmla="*/ 30 w 59"/>
                  <a:gd name="T33" fmla="*/ 18 h 58"/>
                  <a:gd name="T34" fmla="*/ 21 w 59"/>
                  <a:gd name="T35" fmla="*/ 10 h 58"/>
                  <a:gd name="T36" fmla="*/ 7 w 59"/>
                  <a:gd name="T37" fmla="*/ 0 h 58"/>
                  <a:gd name="T38" fmla="*/ 7 w 59"/>
                  <a:gd name="T39" fmla="*/ 0 h 58"/>
                  <a:gd name="T40" fmla="*/ 0 w 59"/>
                  <a:gd name="T41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58">
                    <a:moveTo>
                      <a:pt x="0" y="10"/>
                    </a:moveTo>
                    <a:lnTo>
                      <a:pt x="0" y="10"/>
                    </a:lnTo>
                    <a:lnTo>
                      <a:pt x="13" y="20"/>
                    </a:lnTo>
                    <a:lnTo>
                      <a:pt x="23" y="28"/>
                    </a:lnTo>
                    <a:lnTo>
                      <a:pt x="31" y="34"/>
                    </a:lnTo>
                    <a:lnTo>
                      <a:pt x="37" y="40"/>
                    </a:lnTo>
                    <a:lnTo>
                      <a:pt x="42" y="45"/>
                    </a:lnTo>
                    <a:lnTo>
                      <a:pt x="45" y="48"/>
                    </a:lnTo>
                    <a:lnTo>
                      <a:pt x="46" y="53"/>
                    </a:lnTo>
                    <a:lnTo>
                      <a:pt x="47" y="58"/>
                    </a:lnTo>
                    <a:lnTo>
                      <a:pt x="59" y="58"/>
                    </a:lnTo>
                    <a:lnTo>
                      <a:pt x="58" y="51"/>
                    </a:lnTo>
                    <a:lnTo>
                      <a:pt x="57" y="44"/>
                    </a:lnTo>
                    <a:lnTo>
                      <a:pt x="52" y="38"/>
                    </a:lnTo>
                    <a:lnTo>
                      <a:pt x="47" y="30"/>
                    </a:lnTo>
                    <a:lnTo>
                      <a:pt x="39" y="24"/>
                    </a:lnTo>
                    <a:lnTo>
                      <a:pt x="30" y="18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759"/>
              <p:cNvSpPr>
                <a:spLocks/>
              </p:cNvSpPr>
              <p:nvPr/>
            </p:nvSpPr>
            <p:spPr bwMode="auto">
              <a:xfrm>
                <a:off x="2204" y="2761"/>
                <a:ext cx="42" cy="13"/>
              </a:xfrm>
              <a:custGeom>
                <a:avLst/>
                <a:gdLst>
                  <a:gd name="T0" fmla="*/ 0 w 125"/>
                  <a:gd name="T1" fmla="*/ 37 h 37"/>
                  <a:gd name="T2" fmla="*/ 0 w 125"/>
                  <a:gd name="T3" fmla="*/ 37 h 37"/>
                  <a:gd name="T4" fmla="*/ 11 w 125"/>
                  <a:gd name="T5" fmla="*/ 35 h 37"/>
                  <a:gd name="T6" fmla="*/ 25 w 125"/>
                  <a:gd name="T7" fmla="*/ 31 h 37"/>
                  <a:gd name="T8" fmla="*/ 43 w 125"/>
                  <a:gd name="T9" fmla="*/ 26 h 37"/>
                  <a:gd name="T10" fmla="*/ 62 w 125"/>
                  <a:gd name="T11" fmla="*/ 20 h 37"/>
                  <a:gd name="T12" fmla="*/ 82 w 125"/>
                  <a:gd name="T13" fmla="*/ 15 h 37"/>
                  <a:gd name="T14" fmla="*/ 100 w 125"/>
                  <a:gd name="T15" fmla="*/ 13 h 37"/>
                  <a:gd name="T16" fmla="*/ 113 w 125"/>
                  <a:gd name="T17" fmla="*/ 12 h 37"/>
                  <a:gd name="T18" fmla="*/ 118 w 125"/>
                  <a:gd name="T19" fmla="*/ 13 h 37"/>
                  <a:gd name="T20" fmla="*/ 125 w 125"/>
                  <a:gd name="T21" fmla="*/ 3 h 37"/>
                  <a:gd name="T22" fmla="*/ 113 w 125"/>
                  <a:gd name="T23" fmla="*/ 0 h 37"/>
                  <a:gd name="T24" fmla="*/ 97 w 125"/>
                  <a:gd name="T25" fmla="*/ 1 h 37"/>
                  <a:gd name="T26" fmla="*/ 79 w 125"/>
                  <a:gd name="T27" fmla="*/ 3 h 37"/>
                  <a:gd name="T28" fmla="*/ 60 w 125"/>
                  <a:gd name="T29" fmla="*/ 8 h 37"/>
                  <a:gd name="T30" fmla="*/ 41 w 125"/>
                  <a:gd name="T31" fmla="*/ 14 h 37"/>
                  <a:gd name="T32" fmla="*/ 23 w 125"/>
                  <a:gd name="T33" fmla="*/ 19 h 37"/>
                  <a:gd name="T34" fmla="*/ 8 w 125"/>
                  <a:gd name="T35" fmla="*/ 23 h 37"/>
                  <a:gd name="T36" fmla="*/ 0 w 125"/>
                  <a:gd name="T37" fmla="*/ 25 h 37"/>
                  <a:gd name="T38" fmla="*/ 0 w 125"/>
                  <a:gd name="T39" fmla="*/ 25 h 37"/>
                  <a:gd name="T40" fmla="*/ 0 w 125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7">
                    <a:moveTo>
                      <a:pt x="0" y="37"/>
                    </a:moveTo>
                    <a:lnTo>
                      <a:pt x="0" y="37"/>
                    </a:lnTo>
                    <a:lnTo>
                      <a:pt x="11" y="35"/>
                    </a:lnTo>
                    <a:lnTo>
                      <a:pt x="25" y="31"/>
                    </a:lnTo>
                    <a:lnTo>
                      <a:pt x="43" y="26"/>
                    </a:lnTo>
                    <a:lnTo>
                      <a:pt x="62" y="20"/>
                    </a:lnTo>
                    <a:lnTo>
                      <a:pt x="82" y="15"/>
                    </a:lnTo>
                    <a:lnTo>
                      <a:pt x="100" y="13"/>
                    </a:lnTo>
                    <a:lnTo>
                      <a:pt x="113" y="12"/>
                    </a:lnTo>
                    <a:lnTo>
                      <a:pt x="118" y="13"/>
                    </a:lnTo>
                    <a:lnTo>
                      <a:pt x="125" y="3"/>
                    </a:lnTo>
                    <a:lnTo>
                      <a:pt x="113" y="0"/>
                    </a:lnTo>
                    <a:lnTo>
                      <a:pt x="97" y="1"/>
                    </a:lnTo>
                    <a:lnTo>
                      <a:pt x="79" y="3"/>
                    </a:lnTo>
                    <a:lnTo>
                      <a:pt x="60" y="8"/>
                    </a:lnTo>
                    <a:lnTo>
                      <a:pt x="41" y="14"/>
                    </a:lnTo>
                    <a:lnTo>
                      <a:pt x="23" y="19"/>
                    </a:lnTo>
                    <a:lnTo>
                      <a:pt x="8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760"/>
              <p:cNvSpPr>
                <a:spLocks/>
              </p:cNvSpPr>
              <p:nvPr/>
            </p:nvSpPr>
            <p:spPr bwMode="auto">
              <a:xfrm>
                <a:off x="2196" y="2770"/>
                <a:ext cx="8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2 w 26"/>
                  <a:gd name="T5" fmla="*/ 26 h 37"/>
                  <a:gd name="T6" fmla="*/ 14 w 26"/>
                  <a:gd name="T7" fmla="*/ 18 h 37"/>
                  <a:gd name="T8" fmla="*/ 17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4 h 37"/>
                  <a:gd name="T16" fmla="*/ 4 w 26"/>
                  <a:gd name="T17" fmla="*/ 13 h 37"/>
                  <a:gd name="T18" fmla="*/ 0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4" y="18"/>
                    </a:lnTo>
                    <a:lnTo>
                      <a:pt x="17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761"/>
              <p:cNvSpPr>
                <a:spLocks/>
              </p:cNvSpPr>
              <p:nvPr/>
            </p:nvSpPr>
            <p:spPr bwMode="auto">
              <a:xfrm>
                <a:off x="2195" y="2782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762"/>
              <p:cNvSpPr>
                <a:spLocks/>
              </p:cNvSpPr>
              <p:nvPr/>
            </p:nvSpPr>
            <p:spPr bwMode="auto">
              <a:xfrm>
                <a:off x="2197" y="2763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5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9 w 148"/>
                  <a:gd name="T21" fmla="*/ 134 h 134"/>
                  <a:gd name="T22" fmla="*/ 122 w 148"/>
                  <a:gd name="T23" fmla="*/ 134 h 134"/>
                  <a:gd name="T24" fmla="*/ 132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4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7 w 148"/>
                  <a:gd name="T57" fmla="*/ 0 h 134"/>
                  <a:gd name="T58" fmla="*/ 18 w 148"/>
                  <a:gd name="T59" fmla="*/ 0 h 134"/>
                  <a:gd name="T60" fmla="*/ 10 w 148"/>
                  <a:gd name="T61" fmla="*/ 2 h 134"/>
                  <a:gd name="T62" fmla="*/ 5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763"/>
              <p:cNvSpPr>
                <a:spLocks/>
              </p:cNvSpPr>
              <p:nvPr/>
            </p:nvSpPr>
            <p:spPr bwMode="auto">
              <a:xfrm>
                <a:off x="2197" y="2763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5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9 w 148"/>
                  <a:gd name="T25" fmla="*/ 134 h 134"/>
                  <a:gd name="T26" fmla="*/ 122 w 148"/>
                  <a:gd name="T27" fmla="*/ 134 h 134"/>
                  <a:gd name="T28" fmla="*/ 132 w 148"/>
                  <a:gd name="T29" fmla="*/ 134 h 134"/>
                  <a:gd name="T30" fmla="*/ 132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4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7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10 w 148"/>
                  <a:gd name="T73" fmla="*/ 2 h 134"/>
                  <a:gd name="T74" fmla="*/ 5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764"/>
              <p:cNvSpPr>
                <a:spLocks/>
              </p:cNvSpPr>
              <p:nvPr/>
            </p:nvSpPr>
            <p:spPr bwMode="auto">
              <a:xfrm>
                <a:off x="2267" y="2763"/>
                <a:ext cx="62" cy="60"/>
              </a:xfrm>
              <a:custGeom>
                <a:avLst/>
                <a:gdLst>
                  <a:gd name="T0" fmla="*/ 0 w 185"/>
                  <a:gd name="T1" fmla="*/ 149 h 180"/>
                  <a:gd name="T2" fmla="*/ 1 w 185"/>
                  <a:gd name="T3" fmla="*/ 161 h 180"/>
                  <a:gd name="T4" fmla="*/ 4 w 185"/>
                  <a:gd name="T5" fmla="*/ 171 h 180"/>
                  <a:gd name="T6" fmla="*/ 10 w 185"/>
                  <a:gd name="T7" fmla="*/ 177 h 180"/>
                  <a:gd name="T8" fmla="*/ 21 w 185"/>
                  <a:gd name="T9" fmla="*/ 180 h 180"/>
                  <a:gd name="T10" fmla="*/ 32 w 185"/>
                  <a:gd name="T11" fmla="*/ 180 h 180"/>
                  <a:gd name="T12" fmla="*/ 49 w 185"/>
                  <a:gd name="T13" fmla="*/ 180 h 180"/>
                  <a:gd name="T14" fmla="*/ 69 w 185"/>
                  <a:gd name="T15" fmla="*/ 180 h 180"/>
                  <a:gd name="T16" fmla="*/ 92 w 185"/>
                  <a:gd name="T17" fmla="*/ 180 h 180"/>
                  <a:gd name="T18" fmla="*/ 116 w 185"/>
                  <a:gd name="T19" fmla="*/ 180 h 180"/>
                  <a:gd name="T20" fmla="*/ 137 w 185"/>
                  <a:gd name="T21" fmla="*/ 180 h 180"/>
                  <a:gd name="T22" fmla="*/ 155 w 185"/>
                  <a:gd name="T23" fmla="*/ 180 h 180"/>
                  <a:gd name="T24" fmla="*/ 166 w 185"/>
                  <a:gd name="T25" fmla="*/ 180 h 180"/>
                  <a:gd name="T26" fmla="*/ 177 w 185"/>
                  <a:gd name="T27" fmla="*/ 177 h 180"/>
                  <a:gd name="T28" fmla="*/ 183 w 185"/>
                  <a:gd name="T29" fmla="*/ 171 h 180"/>
                  <a:gd name="T30" fmla="*/ 185 w 185"/>
                  <a:gd name="T31" fmla="*/ 163 h 180"/>
                  <a:gd name="T32" fmla="*/ 185 w 185"/>
                  <a:gd name="T33" fmla="*/ 152 h 180"/>
                  <a:gd name="T34" fmla="*/ 185 w 185"/>
                  <a:gd name="T35" fmla="*/ 56 h 180"/>
                  <a:gd name="T36" fmla="*/ 185 w 185"/>
                  <a:gd name="T37" fmla="*/ 50 h 180"/>
                  <a:gd name="T38" fmla="*/ 184 w 185"/>
                  <a:gd name="T39" fmla="*/ 43 h 180"/>
                  <a:gd name="T40" fmla="*/ 183 w 185"/>
                  <a:gd name="T41" fmla="*/ 37 h 180"/>
                  <a:gd name="T42" fmla="*/ 180 w 185"/>
                  <a:gd name="T43" fmla="*/ 30 h 180"/>
                  <a:gd name="T44" fmla="*/ 175 w 185"/>
                  <a:gd name="T45" fmla="*/ 24 h 180"/>
                  <a:gd name="T46" fmla="*/ 171 w 185"/>
                  <a:gd name="T47" fmla="*/ 17 h 180"/>
                  <a:gd name="T48" fmla="*/ 165 w 185"/>
                  <a:gd name="T49" fmla="*/ 9 h 180"/>
                  <a:gd name="T50" fmla="*/ 156 w 185"/>
                  <a:gd name="T51" fmla="*/ 2 h 180"/>
                  <a:gd name="T52" fmla="*/ 146 w 185"/>
                  <a:gd name="T53" fmla="*/ 0 h 180"/>
                  <a:gd name="T54" fmla="*/ 131 w 185"/>
                  <a:gd name="T55" fmla="*/ 1 h 180"/>
                  <a:gd name="T56" fmla="*/ 110 w 185"/>
                  <a:gd name="T57" fmla="*/ 4 h 180"/>
                  <a:gd name="T58" fmla="*/ 88 w 185"/>
                  <a:gd name="T59" fmla="*/ 9 h 180"/>
                  <a:gd name="T60" fmla="*/ 67 w 185"/>
                  <a:gd name="T61" fmla="*/ 15 h 180"/>
                  <a:gd name="T62" fmla="*/ 46 w 185"/>
                  <a:gd name="T63" fmla="*/ 20 h 180"/>
                  <a:gd name="T64" fmla="*/ 30 w 185"/>
                  <a:gd name="T65" fmla="*/ 24 h 180"/>
                  <a:gd name="T66" fmla="*/ 21 w 185"/>
                  <a:gd name="T67" fmla="*/ 26 h 180"/>
                  <a:gd name="T68" fmla="*/ 10 w 185"/>
                  <a:gd name="T69" fmla="*/ 29 h 180"/>
                  <a:gd name="T70" fmla="*/ 4 w 185"/>
                  <a:gd name="T71" fmla="*/ 36 h 180"/>
                  <a:gd name="T72" fmla="*/ 1 w 185"/>
                  <a:gd name="T73" fmla="*/ 45 h 180"/>
                  <a:gd name="T74" fmla="*/ 0 w 185"/>
                  <a:gd name="T75" fmla="*/ 58 h 180"/>
                  <a:gd name="T76" fmla="*/ 0 w 185"/>
                  <a:gd name="T77" fmla="*/ 14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80">
                    <a:moveTo>
                      <a:pt x="0" y="149"/>
                    </a:moveTo>
                    <a:lnTo>
                      <a:pt x="1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80"/>
                    </a:lnTo>
                    <a:lnTo>
                      <a:pt x="32" y="180"/>
                    </a:lnTo>
                    <a:lnTo>
                      <a:pt x="49" y="180"/>
                    </a:lnTo>
                    <a:lnTo>
                      <a:pt x="69" y="180"/>
                    </a:lnTo>
                    <a:lnTo>
                      <a:pt x="92" y="180"/>
                    </a:lnTo>
                    <a:lnTo>
                      <a:pt x="116" y="180"/>
                    </a:lnTo>
                    <a:lnTo>
                      <a:pt x="137" y="180"/>
                    </a:lnTo>
                    <a:lnTo>
                      <a:pt x="155" y="180"/>
                    </a:lnTo>
                    <a:lnTo>
                      <a:pt x="166" y="180"/>
                    </a:lnTo>
                    <a:lnTo>
                      <a:pt x="177" y="177"/>
                    </a:lnTo>
                    <a:lnTo>
                      <a:pt x="183" y="171"/>
                    </a:lnTo>
                    <a:lnTo>
                      <a:pt x="185" y="163"/>
                    </a:lnTo>
                    <a:lnTo>
                      <a:pt x="185" y="152"/>
                    </a:lnTo>
                    <a:lnTo>
                      <a:pt x="185" y="56"/>
                    </a:lnTo>
                    <a:lnTo>
                      <a:pt x="185" y="50"/>
                    </a:lnTo>
                    <a:lnTo>
                      <a:pt x="184" y="43"/>
                    </a:lnTo>
                    <a:lnTo>
                      <a:pt x="183" y="37"/>
                    </a:lnTo>
                    <a:lnTo>
                      <a:pt x="180" y="30"/>
                    </a:lnTo>
                    <a:lnTo>
                      <a:pt x="175" y="24"/>
                    </a:lnTo>
                    <a:lnTo>
                      <a:pt x="171" y="17"/>
                    </a:lnTo>
                    <a:lnTo>
                      <a:pt x="165" y="9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131" y="1"/>
                    </a:lnTo>
                    <a:lnTo>
                      <a:pt x="110" y="4"/>
                    </a:lnTo>
                    <a:lnTo>
                      <a:pt x="88" y="9"/>
                    </a:lnTo>
                    <a:lnTo>
                      <a:pt x="67" y="15"/>
                    </a:lnTo>
                    <a:lnTo>
                      <a:pt x="46" y="20"/>
                    </a:lnTo>
                    <a:lnTo>
                      <a:pt x="30" y="24"/>
                    </a:lnTo>
                    <a:lnTo>
                      <a:pt x="21" y="26"/>
                    </a:lnTo>
                    <a:lnTo>
                      <a:pt x="10" y="29"/>
                    </a:lnTo>
                    <a:lnTo>
                      <a:pt x="4" y="36"/>
                    </a:lnTo>
                    <a:lnTo>
                      <a:pt x="1" y="45"/>
                    </a:lnTo>
                    <a:lnTo>
                      <a:pt x="0" y="5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765"/>
              <p:cNvSpPr>
                <a:spLocks/>
              </p:cNvSpPr>
              <p:nvPr/>
            </p:nvSpPr>
            <p:spPr bwMode="auto">
              <a:xfrm>
                <a:off x="2265" y="281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4 h 37"/>
                  <a:gd name="T16" fmla="*/ 5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766"/>
              <p:cNvSpPr>
                <a:spLocks/>
              </p:cNvSpPr>
              <p:nvPr/>
            </p:nvSpPr>
            <p:spPr bwMode="auto">
              <a:xfrm>
                <a:off x="2274" y="2821"/>
                <a:ext cx="49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5 w 145"/>
                  <a:gd name="T9" fmla="*/ 0 h 12"/>
                  <a:gd name="T10" fmla="*/ 71 w 145"/>
                  <a:gd name="T11" fmla="*/ 0 h 12"/>
                  <a:gd name="T12" fmla="*/ 48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8 w 145"/>
                  <a:gd name="T27" fmla="*/ 12 h 12"/>
                  <a:gd name="T28" fmla="*/ 71 w 145"/>
                  <a:gd name="T29" fmla="*/ 12 h 12"/>
                  <a:gd name="T30" fmla="*/ 95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767"/>
              <p:cNvSpPr>
                <a:spLocks/>
              </p:cNvSpPr>
              <p:nvPr/>
            </p:nvSpPr>
            <p:spPr bwMode="auto">
              <a:xfrm>
                <a:off x="2323" y="2814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9 h 34"/>
                  <a:gd name="T6" fmla="*/ 12 w 25"/>
                  <a:gd name="T7" fmla="*/ 15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1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768"/>
              <p:cNvSpPr>
                <a:spLocks/>
              </p:cNvSpPr>
              <p:nvPr/>
            </p:nvSpPr>
            <p:spPr bwMode="auto">
              <a:xfrm>
                <a:off x="2327" y="278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769"/>
              <p:cNvSpPr>
                <a:spLocks/>
              </p:cNvSpPr>
              <p:nvPr/>
            </p:nvSpPr>
            <p:spPr bwMode="auto">
              <a:xfrm>
                <a:off x="2318" y="2762"/>
                <a:ext cx="13" cy="20"/>
              </a:xfrm>
              <a:custGeom>
                <a:avLst/>
                <a:gdLst>
                  <a:gd name="T0" fmla="*/ 0 w 39"/>
                  <a:gd name="T1" fmla="*/ 10 h 59"/>
                  <a:gd name="T2" fmla="*/ 0 w 39"/>
                  <a:gd name="T3" fmla="*/ 10 h 59"/>
                  <a:gd name="T4" fmla="*/ 8 w 39"/>
                  <a:gd name="T5" fmla="*/ 17 h 59"/>
                  <a:gd name="T6" fmla="*/ 14 w 39"/>
                  <a:gd name="T7" fmla="*/ 23 h 59"/>
                  <a:gd name="T8" fmla="*/ 19 w 39"/>
                  <a:gd name="T9" fmla="*/ 30 h 59"/>
                  <a:gd name="T10" fmla="*/ 23 w 39"/>
                  <a:gd name="T11" fmla="*/ 35 h 59"/>
                  <a:gd name="T12" fmla="*/ 25 w 39"/>
                  <a:gd name="T13" fmla="*/ 41 h 59"/>
                  <a:gd name="T14" fmla="*/ 26 w 39"/>
                  <a:gd name="T15" fmla="*/ 47 h 59"/>
                  <a:gd name="T16" fmla="*/ 27 w 39"/>
                  <a:gd name="T17" fmla="*/ 53 h 59"/>
                  <a:gd name="T18" fmla="*/ 27 w 39"/>
                  <a:gd name="T19" fmla="*/ 59 h 59"/>
                  <a:gd name="T20" fmla="*/ 39 w 39"/>
                  <a:gd name="T21" fmla="*/ 59 h 59"/>
                  <a:gd name="T22" fmla="*/ 39 w 39"/>
                  <a:gd name="T23" fmla="*/ 53 h 59"/>
                  <a:gd name="T24" fmla="*/ 38 w 39"/>
                  <a:gd name="T25" fmla="*/ 45 h 59"/>
                  <a:gd name="T26" fmla="*/ 37 w 39"/>
                  <a:gd name="T27" fmla="*/ 39 h 59"/>
                  <a:gd name="T28" fmla="*/ 33 w 39"/>
                  <a:gd name="T29" fmla="*/ 30 h 59"/>
                  <a:gd name="T30" fmla="*/ 28 w 39"/>
                  <a:gd name="T31" fmla="*/ 23 h 59"/>
                  <a:gd name="T32" fmla="*/ 23 w 39"/>
                  <a:gd name="T33" fmla="*/ 16 h 59"/>
                  <a:gd name="T34" fmla="*/ 17 w 39"/>
                  <a:gd name="T35" fmla="*/ 7 h 59"/>
                  <a:gd name="T36" fmla="*/ 8 w 39"/>
                  <a:gd name="T37" fmla="*/ 0 h 59"/>
                  <a:gd name="T38" fmla="*/ 8 w 39"/>
                  <a:gd name="T39" fmla="*/ 0 h 59"/>
                  <a:gd name="T40" fmla="*/ 0 w 39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59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19" y="30"/>
                    </a:lnTo>
                    <a:lnTo>
                      <a:pt x="23" y="35"/>
                    </a:lnTo>
                    <a:lnTo>
                      <a:pt x="25" y="41"/>
                    </a:lnTo>
                    <a:lnTo>
                      <a:pt x="26" y="47"/>
                    </a:lnTo>
                    <a:lnTo>
                      <a:pt x="27" y="53"/>
                    </a:lnTo>
                    <a:lnTo>
                      <a:pt x="27" y="59"/>
                    </a:lnTo>
                    <a:lnTo>
                      <a:pt x="39" y="59"/>
                    </a:lnTo>
                    <a:lnTo>
                      <a:pt x="39" y="53"/>
                    </a:lnTo>
                    <a:lnTo>
                      <a:pt x="38" y="45"/>
                    </a:lnTo>
                    <a:lnTo>
                      <a:pt x="37" y="39"/>
                    </a:lnTo>
                    <a:lnTo>
                      <a:pt x="33" y="30"/>
                    </a:lnTo>
                    <a:lnTo>
                      <a:pt x="28" y="23"/>
                    </a:lnTo>
                    <a:lnTo>
                      <a:pt x="23" y="16"/>
                    </a:lnTo>
                    <a:lnTo>
                      <a:pt x="17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770"/>
              <p:cNvSpPr>
                <a:spLocks/>
              </p:cNvSpPr>
              <p:nvPr/>
            </p:nvSpPr>
            <p:spPr bwMode="auto">
              <a:xfrm>
                <a:off x="2274" y="2761"/>
                <a:ext cx="47" cy="13"/>
              </a:xfrm>
              <a:custGeom>
                <a:avLst/>
                <a:gdLst>
                  <a:gd name="T0" fmla="*/ 0 w 139"/>
                  <a:gd name="T1" fmla="*/ 38 h 38"/>
                  <a:gd name="T2" fmla="*/ 0 w 139"/>
                  <a:gd name="T3" fmla="*/ 38 h 38"/>
                  <a:gd name="T4" fmla="*/ 11 w 139"/>
                  <a:gd name="T5" fmla="*/ 36 h 38"/>
                  <a:gd name="T6" fmla="*/ 26 w 139"/>
                  <a:gd name="T7" fmla="*/ 32 h 38"/>
                  <a:gd name="T8" fmla="*/ 47 w 139"/>
                  <a:gd name="T9" fmla="*/ 27 h 38"/>
                  <a:gd name="T10" fmla="*/ 69 w 139"/>
                  <a:gd name="T11" fmla="*/ 21 h 38"/>
                  <a:gd name="T12" fmla="*/ 90 w 139"/>
                  <a:gd name="T13" fmla="*/ 16 h 38"/>
                  <a:gd name="T14" fmla="*/ 111 w 139"/>
                  <a:gd name="T15" fmla="*/ 13 h 38"/>
                  <a:gd name="T16" fmla="*/ 125 w 139"/>
                  <a:gd name="T17" fmla="*/ 12 h 38"/>
                  <a:gd name="T18" fmla="*/ 131 w 139"/>
                  <a:gd name="T19" fmla="*/ 13 h 38"/>
                  <a:gd name="T20" fmla="*/ 139 w 139"/>
                  <a:gd name="T21" fmla="*/ 3 h 38"/>
                  <a:gd name="T22" fmla="*/ 125 w 139"/>
                  <a:gd name="T23" fmla="*/ 0 h 38"/>
                  <a:gd name="T24" fmla="*/ 108 w 139"/>
                  <a:gd name="T25" fmla="*/ 1 h 38"/>
                  <a:gd name="T26" fmla="*/ 88 w 139"/>
                  <a:gd name="T27" fmla="*/ 4 h 38"/>
                  <a:gd name="T28" fmla="*/ 66 w 139"/>
                  <a:gd name="T29" fmla="*/ 9 h 38"/>
                  <a:gd name="T30" fmla="*/ 44 w 139"/>
                  <a:gd name="T31" fmla="*/ 15 h 38"/>
                  <a:gd name="T32" fmla="*/ 24 w 139"/>
                  <a:gd name="T33" fmla="*/ 20 h 38"/>
                  <a:gd name="T34" fmla="*/ 8 w 139"/>
                  <a:gd name="T35" fmla="*/ 24 h 38"/>
                  <a:gd name="T36" fmla="*/ 0 w 139"/>
                  <a:gd name="T37" fmla="*/ 26 h 38"/>
                  <a:gd name="T38" fmla="*/ 0 w 139"/>
                  <a:gd name="T39" fmla="*/ 26 h 38"/>
                  <a:gd name="T40" fmla="*/ 0 w 139"/>
                  <a:gd name="T4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38">
                    <a:moveTo>
                      <a:pt x="0" y="38"/>
                    </a:moveTo>
                    <a:lnTo>
                      <a:pt x="0" y="38"/>
                    </a:lnTo>
                    <a:lnTo>
                      <a:pt x="11" y="36"/>
                    </a:lnTo>
                    <a:lnTo>
                      <a:pt x="26" y="32"/>
                    </a:lnTo>
                    <a:lnTo>
                      <a:pt x="47" y="27"/>
                    </a:lnTo>
                    <a:lnTo>
                      <a:pt x="69" y="21"/>
                    </a:lnTo>
                    <a:lnTo>
                      <a:pt x="90" y="16"/>
                    </a:lnTo>
                    <a:lnTo>
                      <a:pt x="111" y="13"/>
                    </a:lnTo>
                    <a:lnTo>
                      <a:pt x="125" y="12"/>
                    </a:lnTo>
                    <a:lnTo>
                      <a:pt x="131" y="13"/>
                    </a:lnTo>
                    <a:lnTo>
                      <a:pt x="139" y="3"/>
                    </a:lnTo>
                    <a:lnTo>
                      <a:pt x="125" y="0"/>
                    </a:lnTo>
                    <a:lnTo>
                      <a:pt x="108" y="1"/>
                    </a:lnTo>
                    <a:lnTo>
                      <a:pt x="88" y="4"/>
                    </a:lnTo>
                    <a:lnTo>
                      <a:pt x="66" y="9"/>
                    </a:lnTo>
                    <a:lnTo>
                      <a:pt x="44" y="15"/>
                    </a:lnTo>
                    <a:lnTo>
                      <a:pt x="24" y="20"/>
                    </a:lnTo>
                    <a:lnTo>
                      <a:pt x="8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771"/>
              <p:cNvSpPr>
                <a:spLocks/>
              </p:cNvSpPr>
              <p:nvPr/>
            </p:nvSpPr>
            <p:spPr bwMode="auto">
              <a:xfrm>
                <a:off x="2265" y="2770"/>
                <a:ext cx="9" cy="13"/>
              </a:xfrm>
              <a:custGeom>
                <a:avLst/>
                <a:gdLst>
                  <a:gd name="T0" fmla="*/ 12 w 27"/>
                  <a:gd name="T1" fmla="*/ 38 h 38"/>
                  <a:gd name="T2" fmla="*/ 12 w 27"/>
                  <a:gd name="T3" fmla="*/ 38 h 38"/>
                  <a:gd name="T4" fmla="*/ 14 w 27"/>
                  <a:gd name="T5" fmla="*/ 27 h 38"/>
                  <a:gd name="T6" fmla="*/ 15 w 27"/>
                  <a:gd name="T7" fmla="*/ 18 h 38"/>
                  <a:gd name="T8" fmla="*/ 18 w 27"/>
                  <a:gd name="T9" fmla="*/ 13 h 38"/>
                  <a:gd name="T10" fmla="*/ 27 w 27"/>
                  <a:gd name="T11" fmla="*/ 12 h 38"/>
                  <a:gd name="T12" fmla="*/ 27 w 27"/>
                  <a:gd name="T13" fmla="*/ 0 h 38"/>
                  <a:gd name="T14" fmla="*/ 14 w 27"/>
                  <a:gd name="T15" fmla="*/ 4 h 38"/>
                  <a:gd name="T16" fmla="*/ 5 w 27"/>
                  <a:gd name="T17" fmla="*/ 13 h 38"/>
                  <a:gd name="T18" fmla="*/ 1 w 27"/>
                  <a:gd name="T19" fmla="*/ 24 h 38"/>
                  <a:gd name="T20" fmla="*/ 0 w 27"/>
                  <a:gd name="T21" fmla="*/ 38 h 38"/>
                  <a:gd name="T22" fmla="*/ 0 w 27"/>
                  <a:gd name="T23" fmla="*/ 38 h 38"/>
                  <a:gd name="T24" fmla="*/ 12 w 27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4" y="27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4" y="4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772"/>
              <p:cNvSpPr>
                <a:spLocks/>
              </p:cNvSpPr>
              <p:nvPr/>
            </p:nvSpPr>
            <p:spPr bwMode="auto">
              <a:xfrm>
                <a:off x="2265" y="278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773"/>
              <p:cNvSpPr>
                <a:spLocks/>
              </p:cNvSpPr>
              <p:nvPr/>
            </p:nvSpPr>
            <p:spPr bwMode="auto">
              <a:xfrm>
                <a:off x="2270" y="2764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3 h 134"/>
                  <a:gd name="T18" fmla="*/ 91 w 148"/>
                  <a:gd name="T19" fmla="*/ 133 h 134"/>
                  <a:gd name="T20" fmla="*/ 108 w 148"/>
                  <a:gd name="T21" fmla="*/ 133 h 134"/>
                  <a:gd name="T22" fmla="*/ 121 w 148"/>
                  <a:gd name="T23" fmla="*/ 133 h 134"/>
                  <a:gd name="T24" fmla="*/ 131 w 148"/>
                  <a:gd name="T25" fmla="*/ 133 h 134"/>
                  <a:gd name="T26" fmla="*/ 141 w 148"/>
                  <a:gd name="T27" fmla="*/ 131 h 134"/>
                  <a:gd name="T28" fmla="*/ 146 w 148"/>
                  <a:gd name="T29" fmla="*/ 127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6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774"/>
              <p:cNvSpPr>
                <a:spLocks/>
              </p:cNvSpPr>
              <p:nvPr/>
            </p:nvSpPr>
            <p:spPr bwMode="auto">
              <a:xfrm>
                <a:off x="2270" y="2764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3 h 134"/>
                  <a:gd name="T22" fmla="*/ 91 w 148"/>
                  <a:gd name="T23" fmla="*/ 133 h 134"/>
                  <a:gd name="T24" fmla="*/ 108 w 148"/>
                  <a:gd name="T25" fmla="*/ 133 h 134"/>
                  <a:gd name="T26" fmla="*/ 121 w 148"/>
                  <a:gd name="T27" fmla="*/ 133 h 134"/>
                  <a:gd name="T28" fmla="*/ 131 w 148"/>
                  <a:gd name="T29" fmla="*/ 133 h 134"/>
                  <a:gd name="T30" fmla="*/ 131 w 148"/>
                  <a:gd name="T31" fmla="*/ 133 h 134"/>
                  <a:gd name="T32" fmla="*/ 141 w 148"/>
                  <a:gd name="T33" fmla="*/ 131 h 134"/>
                  <a:gd name="T34" fmla="*/ 146 w 148"/>
                  <a:gd name="T35" fmla="*/ 127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6 h 134"/>
                  <a:gd name="T42" fmla="*/ 148 w 148"/>
                  <a:gd name="T43" fmla="*/ 26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775"/>
              <p:cNvSpPr>
                <a:spLocks/>
              </p:cNvSpPr>
              <p:nvPr/>
            </p:nvSpPr>
            <p:spPr bwMode="auto">
              <a:xfrm>
                <a:off x="2335" y="2766"/>
                <a:ext cx="62" cy="58"/>
              </a:xfrm>
              <a:custGeom>
                <a:avLst/>
                <a:gdLst>
                  <a:gd name="T0" fmla="*/ 0 w 186"/>
                  <a:gd name="T1" fmla="*/ 146 h 176"/>
                  <a:gd name="T2" fmla="*/ 1 w 186"/>
                  <a:gd name="T3" fmla="*/ 158 h 176"/>
                  <a:gd name="T4" fmla="*/ 5 w 186"/>
                  <a:gd name="T5" fmla="*/ 168 h 176"/>
                  <a:gd name="T6" fmla="*/ 11 w 186"/>
                  <a:gd name="T7" fmla="*/ 174 h 176"/>
                  <a:gd name="T8" fmla="*/ 22 w 186"/>
                  <a:gd name="T9" fmla="*/ 176 h 176"/>
                  <a:gd name="T10" fmla="*/ 32 w 186"/>
                  <a:gd name="T11" fmla="*/ 176 h 176"/>
                  <a:gd name="T12" fmla="*/ 48 w 186"/>
                  <a:gd name="T13" fmla="*/ 176 h 176"/>
                  <a:gd name="T14" fmla="*/ 69 w 186"/>
                  <a:gd name="T15" fmla="*/ 176 h 176"/>
                  <a:gd name="T16" fmla="*/ 93 w 186"/>
                  <a:gd name="T17" fmla="*/ 176 h 176"/>
                  <a:gd name="T18" fmla="*/ 116 w 186"/>
                  <a:gd name="T19" fmla="*/ 176 h 176"/>
                  <a:gd name="T20" fmla="*/ 138 w 186"/>
                  <a:gd name="T21" fmla="*/ 176 h 176"/>
                  <a:gd name="T22" fmla="*/ 155 w 186"/>
                  <a:gd name="T23" fmla="*/ 176 h 176"/>
                  <a:gd name="T24" fmla="*/ 167 w 186"/>
                  <a:gd name="T25" fmla="*/ 176 h 176"/>
                  <a:gd name="T26" fmla="*/ 178 w 186"/>
                  <a:gd name="T27" fmla="*/ 175 h 176"/>
                  <a:gd name="T28" fmla="*/ 184 w 186"/>
                  <a:gd name="T29" fmla="*/ 169 h 176"/>
                  <a:gd name="T30" fmla="*/ 185 w 186"/>
                  <a:gd name="T31" fmla="*/ 160 h 176"/>
                  <a:gd name="T32" fmla="*/ 185 w 186"/>
                  <a:gd name="T33" fmla="*/ 148 h 176"/>
                  <a:gd name="T34" fmla="*/ 186 w 186"/>
                  <a:gd name="T35" fmla="*/ 54 h 176"/>
                  <a:gd name="T36" fmla="*/ 186 w 186"/>
                  <a:gd name="T37" fmla="*/ 48 h 176"/>
                  <a:gd name="T38" fmla="*/ 185 w 186"/>
                  <a:gd name="T39" fmla="*/ 41 h 176"/>
                  <a:gd name="T40" fmla="*/ 183 w 186"/>
                  <a:gd name="T41" fmla="*/ 34 h 176"/>
                  <a:gd name="T42" fmla="*/ 180 w 186"/>
                  <a:gd name="T43" fmla="*/ 28 h 176"/>
                  <a:gd name="T44" fmla="*/ 176 w 186"/>
                  <a:gd name="T45" fmla="*/ 20 h 176"/>
                  <a:gd name="T46" fmla="*/ 172 w 186"/>
                  <a:gd name="T47" fmla="*/ 14 h 176"/>
                  <a:gd name="T48" fmla="*/ 166 w 186"/>
                  <a:gd name="T49" fmla="*/ 8 h 176"/>
                  <a:gd name="T50" fmla="*/ 158 w 186"/>
                  <a:gd name="T51" fmla="*/ 2 h 176"/>
                  <a:gd name="T52" fmla="*/ 149 w 186"/>
                  <a:gd name="T53" fmla="*/ 0 h 176"/>
                  <a:gd name="T54" fmla="*/ 132 w 186"/>
                  <a:gd name="T55" fmla="*/ 0 h 176"/>
                  <a:gd name="T56" fmla="*/ 112 w 186"/>
                  <a:gd name="T57" fmla="*/ 3 h 176"/>
                  <a:gd name="T58" fmla="*/ 90 w 186"/>
                  <a:gd name="T59" fmla="*/ 8 h 176"/>
                  <a:gd name="T60" fmla="*/ 68 w 186"/>
                  <a:gd name="T61" fmla="*/ 13 h 176"/>
                  <a:gd name="T62" fmla="*/ 47 w 186"/>
                  <a:gd name="T63" fmla="*/ 18 h 176"/>
                  <a:gd name="T64" fmla="*/ 32 w 186"/>
                  <a:gd name="T65" fmla="*/ 22 h 176"/>
                  <a:gd name="T66" fmla="*/ 21 w 186"/>
                  <a:gd name="T67" fmla="*/ 23 h 176"/>
                  <a:gd name="T68" fmla="*/ 11 w 186"/>
                  <a:gd name="T69" fmla="*/ 26 h 176"/>
                  <a:gd name="T70" fmla="*/ 5 w 186"/>
                  <a:gd name="T71" fmla="*/ 32 h 176"/>
                  <a:gd name="T72" fmla="*/ 3 w 186"/>
                  <a:gd name="T73" fmla="*/ 42 h 176"/>
                  <a:gd name="T74" fmla="*/ 1 w 186"/>
                  <a:gd name="T75" fmla="*/ 54 h 176"/>
                  <a:gd name="T76" fmla="*/ 0 w 186"/>
                  <a:gd name="T77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6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2" y="176"/>
                    </a:lnTo>
                    <a:lnTo>
                      <a:pt x="32" y="176"/>
                    </a:lnTo>
                    <a:lnTo>
                      <a:pt x="48" y="176"/>
                    </a:lnTo>
                    <a:lnTo>
                      <a:pt x="69" y="176"/>
                    </a:lnTo>
                    <a:lnTo>
                      <a:pt x="93" y="176"/>
                    </a:lnTo>
                    <a:lnTo>
                      <a:pt x="116" y="176"/>
                    </a:lnTo>
                    <a:lnTo>
                      <a:pt x="138" y="176"/>
                    </a:lnTo>
                    <a:lnTo>
                      <a:pt x="155" y="176"/>
                    </a:lnTo>
                    <a:lnTo>
                      <a:pt x="167" y="176"/>
                    </a:lnTo>
                    <a:lnTo>
                      <a:pt x="178" y="175"/>
                    </a:lnTo>
                    <a:lnTo>
                      <a:pt x="184" y="169"/>
                    </a:lnTo>
                    <a:lnTo>
                      <a:pt x="185" y="160"/>
                    </a:lnTo>
                    <a:lnTo>
                      <a:pt x="185" y="148"/>
                    </a:lnTo>
                    <a:lnTo>
                      <a:pt x="186" y="54"/>
                    </a:lnTo>
                    <a:lnTo>
                      <a:pt x="186" y="48"/>
                    </a:lnTo>
                    <a:lnTo>
                      <a:pt x="185" y="41"/>
                    </a:lnTo>
                    <a:lnTo>
                      <a:pt x="183" y="34"/>
                    </a:lnTo>
                    <a:lnTo>
                      <a:pt x="180" y="28"/>
                    </a:lnTo>
                    <a:lnTo>
                      <a:pt x="176" y="20"/>
                    </a:lnTo>
                    <a:lnTo>
                      <a:pt x="172" y="14"/>
                    </a:lnTo>
                    <a:lnTo>
                      <a:pt x="166" y="8"/>
                    </a:lnTo>
                    <a:lnTo>
                      <a:pt x="158" y="2"/>
                    </a:lnTo>
                    <a:lnTo>
                      <a:pt x="149" y="0"/>
                    </a:lnTo>
                    <a:lnTo>
                      <a:pt x="132" y="0"/>
                    </a:lnTo>
                    <a:lnTo>
                      <a:pt x="112" y="3"/>
                    </a:lnTo>
                    <a:lnTo>
                      <a:pt x="90" y="8"/>
                    </a:lnTo>
                    <a:lnTo>
                      <a:pt x="68" y="13"/>
                    </a:lnTo>
                    <a:lnTo>
                      <a:pt x="47" y="18"/>
                    </a:lnTo>
                    <a:lnTo>
                      <a:pt x="32" y="22"/>
                    </a:lnTo>
                    <a:lnTo>
                      <a:pt x="21" y="23"/>
                    </a:lnTo>
                    <a:lnTo>
                      <a:pt x="11" y="26"/>
                    </a:lnTo>
                    <a:lnTo>
                      <a:pt x="5" y="32"/>
                    </a:lnTo>
                    <a:lnTo>
                      <a:pt x="3" y="42"/>
                    </a:lnTo>
                    <a:lnTo>
                      <a:pt x="1" y="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776"/>
              <p:cNvSpPr>
                <a:spLocks/>
              </p:cNvSpPr>
              <p:nvPr/>
            </p:nvSpPr>
            <p:spPr bwMode="auto">
              <a:xfrm>
                <a:off x="2333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777"/>
              <p:cNvSpPr>
                <a:spLocks/>
              </p:cNvSpPr>
              <p:nvPr/>
            </p:nvSpPr>
            <p:spPr bwMode="auto">
              <a:xfrm>
                <a:off x="2342" y="2822"/>
                <a:ext cx="49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3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1 w 145"/>
                  <a:gd name="T11" fmla="*/ 0 h 12"/>
                  <a:gd name="T12" fmla="*/ 47 w 145"/>
                  <a:gd name="T13" fmla="*/ 0 h 12"/>
                  <a:gd name="T14" fmla="*/ 26 w 145"/>
                  <a:gd name="T15" fmla="*/ 0 h 12"/>
                  <a:gd name="T16" fmla="*/ 10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0 w 145"/>
                  <a:gd name="T23" fmla="*/ 12 h 12"/>
                  <a:gd name="T24" fmla="*/ 26 w 145"/>
                  <a:gd name="T25" fmla="*/ 12 h 12"/>
                  <a:gd name="T26" fmla="*/ 47 w 145"/>
                  <a:gd name="T27" fmla="*/ 12 h 12"/>
                  <a:gd name="T28" fmla="*/ 71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3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1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778"/>
              <p:cNvSpPr>
                <a:spLocks/>
              </p:cNvSpPr>
              <p:nvPr/>
            </p:nvSpPr>
            <p:spPr bwMode="auto">
              <a:xfrm>
                <a:off x="2391" y="2815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9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3 h 34"/>
                  <a:gd name="T16" fmla="*/ 22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2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779"/>
              <p:cNvSpPr>
                <a:spLocks/>
              </p:cNvSpPr>
              <p:nvPr/>
            </p:nvSpPr>
            <p:spPr bwMode="auto">
              <a:xfrm>
                <a:off x="2395" y="2784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780"/>
              <p:cNvSpPr>
                <a:spLocks/>
              </p:cNvSpPr>
              <p:nvPr/>
            </p:nvSpPr>
            <p:spPr bwMode="auto">
              <a:xfrm>
                <a:off x="2387" y="2765"/>
                <a:ext cx="12" cy="19"/>
              </a:xfrm>
              <a:custGeom>
                <a:avLst/>
                <a:gdLst>
                  <a:gd name="T0" fmla="*/ 0 w 37"/>
                  <a:gd name="T1" fmla="*/ 10 h 57"/>
                  <a:gd name="T2" fmla="*/ 0 w 37"/>
                  <a:gd name="T3" fmla="*/ 10 h 57"/>
                  <a:gd name="T4" fmla="*/ 7 w 37"/>
                  <a:gd name="T5" fmla="*/ 16 h 57"/>
                  <a:gd name="T6" fmla="*/ 12 w 37"/>
                  <a:gd name="T7" fmla="*/ 21 h 57"/>
                  <a:gd name="T8" fmla="*/ 17 w 37"/>
                  <a:gd name="T9" fmla="*/ 27 h 57"/>
                  <a:gd name="T10" fmla="*/ 19 w 37"/>
                  <a:gd name="T11" fmla="*/ 33 h 57"/>
                  <a:gd name="T12" fmla="*/ 21 w 37"/>
                  <a:gd name="T13" fmla="*/ 39 h 57"/>
                  <a:gd name="T14" fmla="*/ 24 w 37"/>
                  <a:gd name="T15" fmla="*/ 45 h 57"/>
                  <a:gd name="T16" fmla="*/ 25 w 37"/>
                  <a:gd name="T17" fmla="*/ 51 h 57"/>
                  <a:gd name="T18" fmla="*/ 25 w 37"/>
                  <a:gd name="T19" fmla="*/ 57 h 57"/>
                  <a:gd name="T20" fmla="*/ 37 w 37"/>
                  <a:gd name="T21" fmla="*/ 57 h 57"/>
                  <a:gd name="T22" fmla="*/ 37 w 37"/>
                  <a:gd name="T23" fmla="*/ 51 h 57"/>
                  <a:gd name="T24" fmla="*/ 36 w 37"/>
                  <a:gd name="T25" fmla="*/ 43 h 57"/>
                  <a:gd name="T26" fmla="*/ 34 w 37"/>
                  <a:gd name="T27" fmla="*/ 34 h 57"/>
                  <a:gd name="T28" fmla="*/ 31 w 37"/>
                  <a:gd name="T29" fmla="*/ 28 h 57"/>
                  <a:gd name="T30" fmla="*/ 26 w 37"/>
                  <a:gd name="T31" fmla="*/ 20 h 57"/>
                  <a:gd name="T32" fmla="*/ 21 w 37"/>
                  <a:gd name="T33" fmla="*/ 14 h 57"/>
                  <a:gd name="T34" fmla="*/ 14 w 37"/>
                  <a:gd name="T35" fmla="*/ 6 h 57"/>
                  <a:gd name="T36" fmla="*/ 7 w 37"/>
                  <a:gd name="T37" fmla="*/ 0 h 57"/>
                  <a:gd name="T38" fmla="*/ 7 w 37"/>
                  <a:gd name="T39" fmla="*/ 0 h 57"/>
                  <a:gd name="T40" fmla="*/ 0 w 37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57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21" y="39"/>
                    </a:lnTo>
                    <a:lnTo>
                      <a:pt x="24" y="45"/>
                    </a:lnTo>
                    <a:lnTo>
                      <a:pt x="25" y="51"/>
                    </a:lnTo>
                    <a:lnTo>
                      <a:pt x="25" y="57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6" y="43"/>
                    </a:lnTo>
                    <a:lnTo>
                      <a:pt x="34" y="34"/>
                    </a:lnTo>
                    <a:lnTo>
                      <a:pt x="31" y="28"/>
                    </a:lnTo>
                    <a:lnTo>
                      <a:pt x="26" y="20"/>
                    </a:lnTo>
                    <a:lnTo>
                      <a:pt x="21" y="14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781"/>
              <p:cNvSpPr>
                <a:spLocks/>
              </p:cNvSpPr>
              <p:nvPr/>
            </p:nvSpPr>
            <p:spPr bwMode="auto">
              <a:xfrm>
                <a:off x="2342" y="2764"/>
                <a:ext cx="47" cy="11"/>
              </a:xfrm>
              <a:custGeom>
                <a:avLst/>
                <a:gdLst>
                  <a:gd name="T0" fmla="*/ 0 w 141"/>
                  <a:gd name="T1" fmla="*/ 35 h 35"/>
                  <a:gd name="T2" fmla="*/ 0 w 141"/>
                  <a:gd name="T3" fmla="*/ 35 h 35"/>
                  <a:gd name="T4" fmla="*/ 12 w 141"/>
                  <a:gd name="T5" fmla="*/ 34 h 35"/>
                  <a:gd name="T6" fmla="*/ 27 w 141"/>
                  <a:gd name="T7" fmla="*/ 30 h 35"/>
                  <a:gd name="T8" fmla="*/ 48 w 141"/>
                  <a:gd name="T9" fmla="*/ 25 h 35"/>
                  <a:gd name="T10" fmla="*/ 70 w 141"/>
                  <a:gd name="T11" fmla="*/ 20 h 35"/>
                  <a:gd name="T12" fmla="*/ 93 w 141"/>
                  <a:gd name="T13" fmla="*/ 16 h 35"/>
                  <a:gd name="T14" fmla="*/ 111 w 141"/>
                  <a:gd name="T15" fmla="*/ 12 h 35"/>
                  <a:gd name="T16" fmla="*/ 128 w 141"/>
                  <a:gd name="T17" fmla="*/ 12 h 35"/>
                  <a:gd name="T18" fmla="*/ 134 w 141"/>
                  <a:gd name="T19" fmla="*/ 13 h 35"/>
                  <a:gd name="T20" fmla="*/ 141 w 141"/>
                  <a:gd name="T21" fmla="*/ 3 h 35"/>
                  <a:gd name="T22" fmla="*/ 128 w 141"/>
                  <a:gd name="T23" fmla="*/ 0 h 35"/>
                  <a:gd name="T24" fmla="*/ 111 w 141"/>
                  <a:gd name="T25" fmla="*/ 0 h 35"/>
                  <a:gd name="T26" fmla="*/ 90 w 141"/>
                  <a:gd name="T27" fmla="*/ 3 h 35"/>
                  <a:gd name="T28" fmla="*/ 67 w 141"/>
                  <a:gd name="T29" fmla="*/ 8 h 35"/>
                  <a:gd name="T30" fmla="*/ 46 w 141"/>
                  <a:gd name="T31" fmla="*/ 13 h 35"/>
                  <a:gd name="T32" fmla="*/ 25 w 141"/>
                  <a:gd name="T33" fmla="*/ 18 h 35"/>
                  <a:gd name="T34" fmla="*/ 9 w 141"/>
                  <a:gd name="T35" fmla="*/ 22 h 35"/>
                  <a:gd name="T36" fmla="*/ 0 w 141"/>
                  <a:gd name="T37" fmla="*/ 23 h 35"/>
                  <a:gd name="T38" fmla="*/ 0 w 141"/>
                  <a:gd name="T39" fmla="*/ 23 h 35"/>
                  <a:gd name="T40" fmla="*/ 0 w 141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35">
                    <a:moveTo>
                      <a:pt x="0" y="35"/>
                    </a:moveTo>
                    <a:lnTo>
                      <a:pt x="0" y="35"/>
                    </a:lnTo>
                    <a:lnTo>
                      <a:pt x="12" y="34"/>
                    </a:lnTo>
                    <a:lnTo>
                      <a:pt x="27" y="30"/>
                    </a:lnTo>
                    <a:lnTo>
                      <a:pt x="48" y="25"/>
                    </a:lnTo>
                    <a:lnTo>
                      <a:pt x="70" y="20"/>
                    </a:lnTo>
                    <a:lnTo>
                      <a:pt x="93" y="16"/>
                    </a:lnTo>
                    <a:lnTo>
                      <a:pt x="111" y="12"/>
                    </a:lnTo>
                    <a:lnTo>
                      <a:pt x="128" y="12"/>
                    </a:lnTo>
                    <a:lnTo>
                      <a:pt x="134" y="13"/>
                    </a:lnTo>
                    <a:lnTo>
                      <a:pt x="141" y="3"/>
                    </a:lnTo>
                    <a:lnTo>
                      <a:pt x="128" y="0"/>
                    </a:lnTo>
                    <a:lnTo>
                      <a:pt x="111" y="0"/>
                    </a:lnTo>
                    <a:lnTo>
                      <a:pt x="90" y="3"/>
                    </a:lnTo>
                    <a:lnTo>
                      <a:pt x="67" y="8"/>
                    </a:lnTo>
                    <a:lnTo>
                      <a:pt x="46" y="13"/>
                    </a:lnTo>
                    <a:lnTo>
                      <a:pt x="25" y="18"/>
                    </a:lnTo>
                    <a:lnTo>
                      <a:pt x="9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782"/>
              <p:cNvSpPr>
                <a:spLocks/>
              </p:cNvSpPr>
              <p:nvPr/>
            </p:nvSpPr>
            <p:spPr bwMode="auto">
              <a:xfrm>
                <a:off x="2333" y="2771"/>
                <a:ext cx="9" cy="13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4 w 26"/>
                  <a:gd name="T5" fmla="*/ 26 h 37"/>
                  <a:gd name="T6" fmla="*/ 15 w 26"/>
                  <a:gd name="T7" fmla="*/ 18 h 37"/>
                  <a:gd name="T8" fmla="*/ 20 w 26"/>
                  <a:gd name="T9" fmla="*/ 14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5 h 37"/>
                  <a:gd name="T16" fmla="*/ 5 w 26"/>
                  <a:gd name="T17" fmla="*/ 13 h 37"/>
                  <a:gd name="T18" fmla="*/ 2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783"/>
              <p:cNvSpPr>
                <a:spLocks/>
              </p:cNvSpPr>
              <p:nvPr/>
            </p:nvSpPr>
            <p:spPr bwMode="auto">
              <a:xfrm>
                <a:off x="2333" y="2784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784"/>
              <p:cNvSpPr>
                <a:spLocks/>
              </p:cNvSpPr>
              <p:nvPr/>
            </p:nvSpPr>
            <p:spPr bwMode="auto">
              <a:xfrm>
                <a:off x="2338" y="276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3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785"/>
              <p:cNvSpPr>
                <a:spLocks/>
              </p:cNvSpPr>
              <p:nvPr/>
            </p:nvSpPr>
            <p:spPr bwMode="auto">
              <a:xfrm>
                <a:off x="2338" y="276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3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786"/>
              <p:cNvSpPr>
                <a:spLocks/>
              </p:cNvSpPr>
              <p:nvPr/>
            </p:nvSpPr>
            <p:spPr bwMode="auto">
              <a:xfrm>
                <a:off x="2675" y="2768"/>
                <a:ext cx="61" cy="60"/>
              </a:xfrm>
              <a:custGeom>
                <a:avLst/>
                <a:gdLst>
                  <a:gd name="T0" fmla="*/ 0 w 183"/>
                  <a:gd name="T1" fmla="*/ 146 h 178"/>
                  <a:gd name="T2" fmla="*/ 2 w 183"/>
                  <a:gd name="T3" fmla="*/ 159 h 178"/>
                  <a:gd name="T4" fmla="*/ 4 w 183"/>
                  <a:gd name="T5" fmla="*/ 169 h 178"/>
                  <a:gd name="T6" fmla="*/ 10 w 183"/>
                  <a:gd name="T7" fmla="*/ 175 h 178"/>
                  <a:gd name="T8" fmla="*/ 21 w 183"/>
                  <a:gd name="T9" fmla="*/ 178 h 178"/>
                  <a:gd name="T10" fmla="*/ 32 w 183"/>
                  <a:gd name="T11" fmla="*/ 178 h 178"/>
                  <a:gd name="T12" fmla="*/ 47 w 183"/>
                  <a:gd name="T13" fmla="*/ 178 h 178"/>
                  <a:gd name="T14" fmla="*/ 68 w 183"/>
                  <a:gd name="T15" fmla="*/ 178 h 178"/>
                  <a:gd name="T16" fmla="*/ 91 w 183"/>
                  <a:gd name="T17" fmla="*/ 178 h 178"/>
                  <a:gd name="T18" fmla="*/ 113 w 183"/>
                  <a:gd name="T19" fmla="*/ 178 h 178"/>
                  <a:gd name="T20" fmla="*/ 134 w 183"/>
                  <a:gd name="T21" fmla="*/ 178 h 178"/>
                  <a:gd name="T22" fmla="*/ 151 w 183"/>
                  <a:gd name="T23" fmla="*/ 178 h 178"/>
                  <a:gd name="T24" fmla="*/ 162 w 183"/>
                  <a:gd name="T25" fmla="*/ 178 h 178"/>
                  <a:gd name="T26" fmla="*/ 173 w 183"/>
                  <a:gd name="T27" fmla="*/ 175 h 178"/>
                  <a:gd name="T28" fmla="*/ 179 w 183"/>
                  <a:gd name="T29" fmla="*/ 169 h 178"/>
                  <a:gd name="T30" fmla="*/ 182 w 183"/>
                  <a:gd name="T31" fmla="*/ 161 h 178"/>
                  <a:gd name="T32" fmla="*/ 182 w 183"/>
                  <a:gd name="T33" fmla="*/ 150 h 178"/>
                  <a:gd name="T34" fmla="*/ 183 w 183"/>
                  <a:gd name="T35" fmla="*/ 55 h 178"/>
                  <a:gd name="T36" fmla="*/ 182 w 183"/>
                  <a:gd name="T37" fmla="*/ 43 h 178"/>
                  <a:gd name="T38" fmla="*/ 180 w 183"/>
                  <a:gd name="T39" fmla="*/ 33 h 178"/>
                  <a:gd name="T40" fmla="*/ 174 w 183"/>
                  <a:gd name="T41" fmla="*/ 27 h 178"/>
                  <a:gd name="T42" fmla="*/ 162 w 183"/>
                  <a:gd name="T43" fmla="*/ 23 h 178"/>
                  <a:gd name="T44" fmla="*/ 151 w 183"/>
                  <a:gd name="T45" fmla="*/ 22 h 178"/>
                  <a:gd name="T46" fmla="*/ 137 w 183"/>
                  <a:gd name="T47" fmla="*/ 18 h 178"/>
                  <a:gd name="T48" fmla="*/ 118 w 183"/>
                  <a:gd name="T49" fmla="*/ 14 h 178"/>
                  <a:gd name="T50" fmla="*/ 98 w 183"/>
                  <a:gd name="T51" fmla="*/ 9 h 178"/>
                  <a:gd name="T52" fmla="*/ 79 w 183"/>
                  <a:gd name="T53" fmla="*/ 4 h 178"/>
                  <a:gd name="T54" fmla="*/ 62 w 183"/>
                  <a:gd name="T55" fmla="*/ 2 h 178"/>
                  <a:gd name="T56" fmla="*/ 49 w 183"/>
                  <a:gd name="T57" fmla="*/ 0 h 178"/>
                  <a:gd name="T58" fmla="*/ 40 w 183"/>
                  <a:gd name="T59" fmla="*/ 3 h 178"/>
                  <a:gd name="T60" fmla="*/ 33 w 183"/>
                  <a:gd name="T61" fmla="*/ 10 h 178"/>
                  <a:gd name="T62" fmla="*/ 26 w 183"/>
                  <a:gd name="T63" fmla="*/ 16 h 178"/>
                  <a:gd name="T64" fmla="*/ 19 w 183"/>
                  <a:gd name="T65" fmla="*/ 23 h 178"/>
                  <a:gd name="T66" fmla="*/ 12 w 183"/>
                  <a:gd name="T67" fmla="*/ 29 h 178"/>
                  <a:gd name="T68" fmla="*/ 8 w 183"/>
                  <a:gd name="T69" fmla="*/ 35 h 178"/>
                  <a:gd name="T70" fmla="*/ 4 w 183"/>
                  <a:gd name="T71" fmla="*/ 43 h 178"/>
                  <a:gd name="T72" fmla="*/ 2 w 183"/>
                  <a:gd name="T73" fmla="*/ 49 h 178"/>
                  <a:gd name="T74" fmla="*/ 0 w 183"/>
                  <a:gd name="T75" fmla="*/ 56 h 178"/>
                  <a:gd name="T76" fmla="*/ 0 w 183"/>
                  <a:gd name="T77" fmla="*/ 14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8">
                    <a:moveTo>
                      <a:pt x="0" y="146"/>
                    </a:moveTo>
                    <a:lnTo>
                      <a:pt x="2" y="159"/>
                    </a:lnTo>
                    <a:lnTo>
                      <a:pt x="4" y="169"/>
                    </a:lnTo>
                    <a:lnTo>
                      <a:pt x="10" y="175"/>
                    </a:lnTo>
                    <a:lnTo>
                      <a:pt x="21" y="178"/>
                    </a:lnTo>
                    <a:lnTo>
                      <a:pt x="32" y="178"/>
                    </a:lnTo>
                    <a:lnTo>
                      <a:pt x="47" y="178"/>
                    </a:lnTo>
                    <a:lnTo>
                      <a:pt x="68" y="178"/>
                    </a:lnTo>
                    <a:lnTo>
                      <a:pt x="91" y="178"/>
                    </a:lnTo>
                    <a:lnTo>
                      <a:pt x="113" y="178"/>
                    </a:lnTo>
                    <a:lnTo>
                      <a:pt x="134" y="178"/>
                    </a:lnTo>
                    <a:lnTo>
                      <a:pt x="151" y="178"/>
                    </a:lnTo>
                    <a:lnTo>
                      <a:pt x="162" y="178"/>
                    </a:lnTo>
                    <a:lnTo>
                      <a:pt x="173" y="175"/>
                    </a:lnTo>
                    <a:lnTo>
                      <a:pt x="179" y="169"/>
                    </a:lnTo>
                    <a:lnTo>
                      <a:pt x="182" y="161"/>
                    </a:lnTo>
                    <a:lnTo>
                      <a:pt x="182" y="150"/>
                    </a:lnTo>
                    <a:lnTo>
                      <a:pt x="183" y="55"/>
                    </a:lnTo>
                    <a:lnTo>
                      <a:pt x="182" y="43"/>
                    </a:lnTo>
                    <a:lnTo>
                      <a:pt x="180" y="33"/>
                    </a:lnTo>
                    <a:lnTo>
                      <a:pt x="174" y="27"/>
                    </a:lnTo>
                    <a:lnTo>
                      <a:pt x="162" y="23"/>
                    </a:lnTo>
                    <a:lnTo>
                      <a:pt x="151" y="22"/>
                    </a:lnTo>
                    <a:lnTo>
                      <a:pt x="137" y="18"/>
                    </a:lnTo>
                    <a:lnTo>
                      <a:pt x="118" y="14"/>
                    </a:lnTo>
                    <a:lnTo>
                      <a:pt x="98" y="9"/>
                    </a:lnTo>
                    <a:lnTo>
                      <a:pt x="79" y="4"/>
                    </a:lnTo>
                    <a:lnTo>
                      <a:pt x="62" y="2"/>
                    </a:lnTo>
                    <a:lnTo>
                      <a:pt x="49" y="0"/>
                    </a:lnTo>
                    <a:lnTo>
                      <a:pt x="40" y="3"/>
                    </a:lnTo>
                    <a:lnTo>
                      <a:pt x="33" y="10"/>
                    </a:lnTo>
                    <a:lnTo>
                      <a:pt x="26" y="16"/>
                    </a:lnTo>
                    <a:lnTo>
                      <a:pt x="19" y="23"/>
                    </a:lnTo>
                    <a:lnTo>
                      <a:pt x="12" y="29"/>
                    </a:lnTo>
                    <a:lnTo>
                      <a:pt x="8" y="35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787"/>
              <p:cNvSpPr>
                <a:spLocks/>
              </p:cNvSpPr>
              <p:nvPr/>
            </p:nvSpPr>
            <p:spPr bwMode="auto">
              <a:xfrm>
                <a:off x="2673" y="2817"/>
                <a:ext cx="9" cy="13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8 w 27"/>
                  <a:gd name="T5" fmla="*/ 25 h 38"/>
                  <a:gd name="T6" fmla="*/ 15 w 27"/>
                  <a:gd name="T7" fmla="*/ 21 h 38"/>
                  <a:gd name="T8" fmla="*/ 14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2 w 27"/>
                  <a:gd name="T15" fmla="*/ 14 h 38"/>
                  <a:gd name="T16" fmla="*/ 5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8" y="25"/>
                    </a:lnTo>
                    <a:lnTo>
                      <a:pt x="15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788"/>
              <p:cNvSpPr>
                <a:spLocks/>
              </p:cNvSpPr>
              <p:nvPr/>
            </p:nvSpPr>
            <p:spPr bwMode="auto">
              <a:xfrm>
                <a:off x="2682" y="2826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789"/>
              <p:cNvSpPr>
                <a:spLocks/>
              </p:cNvSpPr>
              <p:nvPr/>
            </p:nvSpPr>
            <p:spPr bwMode="auto">
              <a:xfrm>
                <a:off x="2729" y="2818"/>
                <a:ext cx="8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790"/>
              <p:cNvSpPr>
                <a:spLocks/>
              </p:cNvSpPr>
              <p:nvPr/>
            </p:nvSpPr>
            <p:spPr bwMode="auto">
              <a:xfrm>
                <a:off x="2733" y="278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791"/>
              <p:cNvSpPr>
                <a:spLocks/>
              </p:cNvSpPr>
              <p:nvPr/>
            </p:nvSpPr>
            <p:spPr bwMode="auto">
              <a:xfrm>
                <a:off x="2729" y="277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792"/>
              <p:cNvSpPr>
                <a:spLocks/>
              </p:cNvSpPr>
              <p:nvPr/>
            </p:nvSpPr>
            <p:spPr bwMode="auto">
              <a:xfrm>
                <a:off x="2687" y="2766"/>
                <a:ext cx="42" cy="12"/>
              </a:xfrm>
              <a:custGeom>
                <a:avLst/>
                <a:gdLst>
                  <a:gd name="T0" fmla="*/ 7 w 125"/>
                  <a:gd name="T1" fmla="*/ 14 h 35"/>
                  <a:gd name="T2" fmla="*/ 7 w 125"/>
                  <a:gd name="T3" fmla="*/ 14 h 35"/>
                  <a:gd name="T4" fmla="*/ 12 w 125"/>
                  <a:gd name="T5" fmla="*/ 12 h 35"/>
                  <a:gd name="T6" fmla="*/ 24 w 125"/>
                  <a:gd name="T7" fmla="*/ 14 h 35"/>
                  <a:gd name="T8" fmla="*/ 41 w 125"/>
                  <a:gd name="T9" fmla="*/ 16 h 35"/>
                  <a:gd name="T10" fmla="*/ 60 w 125"/>
                  <a:gd name="T11" fmla="*/ 21 h 35"/>
                  <a:gd name="T12" fmla="*/ 79 w 125"/>
                  <a:gd name="T13" fmla="*/ 26 h 35"/>
                  <a:gd name="T14" fmla="*/ 99 w 125"/>
                  <a:gd name="T15" fmla="*/ 30 h 35"/>
                  <a:gd name="T16" fmla="*/ 113 w 125"/>
                  <a:gd name="T17" fmla="*/ 34 h 35"/>
                  <a:gd name="T18" fmla="*/ 125 w 125"/>
                  <a:gd name="T19" fmla="*/ 35 h 35"/>
                  <a:gd name="T20" fmla="*/ 125 w 125"/>
                  <a:gd name="T21" fmla="*/ 23 h 35"/>
                  <a:gd name="T22" fmla="*/ 116 w 125"/>
                  <a:gd name="T23" fmla="*/ 22 h 35"/>
                  <a:gd name="T24" fmla="*/ 101 w 125"/>
                  <a:gd name="T25" fmla="*/ 18 h 35"/>
                  <a:gd name="T26" fmla="*/ 82 w 125"/>
                  <a:gd name="T27" fmla="*/ 14 h 35"/>
                  <a:gd name="T28" fmla="*/ 62 w 125"/>
                  <a:gd name="T29" fmla="*/ 9 h 35"/>
                  <a:gd name="T30" fmla="*/ 43 w 125"/>
                  <a:gd name="T31" fmla="*/ 4 h 35"/>
                  <a:gd name="T32" fmla="*/ 26 w 125"/>
                  <a:gd name="T33" fmla="*/ 1 h 35"/>
                  <a:gd name="T34" fmla="*/ 12 w 125"/>
                  <a:gd name="T35" fmla="*/ 0 h 35"/>
                  <a:gd name="T36" fmla="*/ 0 w 125"/>
                  <a:gd name="T37" fmla="*/ 4 h 35"/>
                  <a:gd name="T38" fmla="*/ 0 w 125"/>
                  <a:gd name="T39" fmla="*/ 4 h 35"/>
                  <a:gd name="T40" fmla="*/ 7 w 125"/>
                  <a:gd name="T41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5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6"/>
                    </a:lnTo>
                    <a:lnTo>
                      <a:pt x="60" y="21"/>
                    </a:lnTo>
                    <a:lnTo>
                      <a:pt x="79" y="26"/>
                    </a:lnTo>
                    <a:lnTo>
                      <a:pt x="99" y="30"/>
                    </a:lnTo>
                    <a:lnTo>
                      <a:pt x="113" y="34"/>
                    </a:lnTo>
                    <a:lnTo>
                      <a:pt x="125" y="35"/>
                    </a:lnTo>
                    <a:lnTo>
                      <a:pt x="125" y="23"/>
                    </a:lnTo>
                    <a:lnTo>
                      <a:pt x="116" y="22"/>
                    </a:lnTo>
                    <a:lnTo>
                      <a:pt x="101" y="18"/>
                    </a:lnTo>
                    <a:lnTo>
                      <a:pt x="82" y="14"/>
                    </a:lnTo>
                    <a:lnTo>
                      <a:pt x="62" y="9"/>
                    </a:lnTo>
                    <a:lnTo>
                      <a:pt x="43" y="4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793"/>
              <p:cNvSpPr>
                <a:spLocks/>
              </p:cNvSpPr>
              <p:nvPr/>
            </p:nvSpPr>
            <p:spPr bwMode="auto">
              <a:xfrm>
                <a:off x="2673" y="2768"/>
                <a:ext cx="16" cy="19"/>
              </a:xfrm>
              <a:custGeom>
                <a:avLst/>
                <a:gdLst>
                  <a:gd name="T0" fmla="*/ 12 w 50"/>
                  <a:gd name="T1" fmla="*/ 58 h 58"/>
                  <a:gd name="T2" fmla="*/ 12 w 50"/>
                  <a:gd name="T3" fmla="*/ 58 h 58"/>
                  <a:gd name="T4" fmla="*/ 14 w 50"/>
                  <a:gd name="T5" fmla="*/ 52 h 58"/>
                  <a:gd name="T6" fmla="*/ 16 w 50"/>
                  <a:gd name="T7" fmla="*/ 47 h 58"/>
                  <a:gd name="T8" fmla="*/ 18 w 50"/>
                  <a:gd name="T9" fmla="*/ 41 h 58"/>
                  <a:gd name="T10" fmla="*/ 23 w 50"/>
                  <a:gd name="T11" fmla="*/ 35 h 58"/>
                  <a:gd name="T12" fmla="*/ 29 w 50"/>
                  <a:gd name="T13" fmla="*/ 30 h 58"/>
                  <a:gd name="T14" fmla="*/ 35 w 50"/>
                  <a:gd name="T15" fmla="*/ 23 h 58"/>
                  <a:gd name="T16" fmla="*/ 43 w 50"/>
                  <a:gd name="T17" fmla="*/ 17 h 58"/>
                  <a:gd name="T18" fmla="*/ 50 w 50"/>
                  <a:gd name="T19" fmla="*/ 10 h 58"/>
                  <a:gd name="T20" fmla="*/ 43 w 50"/>
                  <a:gd name="T21" fmla="*/ 0 h 58"/>
                  <a:gd name="T22" fmla="*/ 35 w 50"/>
                  <a:gd name="T23" fmla="*/ 7 h 58"/>
                  <a:gd name="T24" fmla="*/ 28 w 50"/>
                  <a:gd name="T25" fmla="*/ 13 h 58"/>
                  <a:gd name="T26" fmla="*/ 20 w 50"/>
                  <a:gd name="T27" fmla="*/ 20 h 58"/>
                  <a:gd name="T28" fmla="*/ 14 w 50"/>
                  <a:gd name="T29" fmla="*/ 28 h 58"/>
                  <a:gd name="T30" fmla="*/ 9 w 50"/>
                  <a:gd name="T31" fmla="*/ 34 h 58"/>
                  <a:gd name="T32" fmla="*/ 4 w 50"/>
                  <a:gd name="T33" fmla="*/ 42 h 58"/>
                  <a:gd name="T34" fmla="*/ 2 w 50"/>
                  <a:gd name="T35" fmla="*/ 49 h 58"/>
                  <a:gd name="T36" fmla="*/ 0 w 50"/>
                  <a:gd name="T37" fmla="*/ 58 h 58"/>
                  <a:gd name="T38" fmla="*/ 0 w 50"/>
                  <a:gd name="T39" fmla="*/ 58 h 58"/>
                  <a:gd name="T40" fmla="*/ 12 w 50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8">
                    <a:moveTo>
                      <a:pt x="12" y="58"/>
                    </a:moveTo>
                    <a:lnTo>
                      <a:pt x="12" y="58"/>
                    </a:lnTo>
                    <a:lnTo>
                      <a:pt x="14" y="52"/>
                    </a:lnTo>
                    <a:lnTo>
                      <a:pt x="16" y="47"/>
                    </a:lnTo>
                    <a:lnTo>
                      <a:pt x="18" y="41"/>
                    </a:lnTo>
                    <a:lnTo>
                      <a:pt x="23" y="35"/>
                    </a:lnTo>
                    <a:lnTo>
                      <a:pt x="29" y="30"/>
                    </a:lnTo>
                    <a:lnTo>
                      <a:pt x="35" y="23"/>
                    </a:lnTo>
                    <a:lnTo>
                      <a:pt x="43" y="17"/>
                    </a:lnTo>
                    <a:lnTo>
                      <a:pt x="50" y="10"/>
                    </a:lnTo>
                    <a:lnTo>
                      <a:pt x="43" y="0"/>
                    </a:lnTo>
                    <a:lnTo>
                      <a:pt x="35" y="7"/>
                    </a:lnTo>
                    <a:lnTo>
                      <a:pt x="28" y="13"/>
                    </a:lnTo>
                    <a:lnTo>
                      <a:pt x="20" y="20"/>
                    </a:lnTo>
                    <a:lnTo>
                      <a:pt x="14" y="28"/>
                    </a:lnTo>
                    <a:lnTo>
                      <a:pt x="9" y="34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794"/>
              <p:cNvSpPr>
                <a:spLocks/>
              </p:cNvSpPr>
              <p:nvPr/>
            </p:nvSpPr>
            <p:spPr bwMode="auto">
              <a:xfrm>
                <a:off x="2673" y="2787"/>
                <a:ext cx="4" cy="30"/>
              </a:xfrm>
              <a:custGeom>
                <a:avLst/>
                <a:gdLst>
                  <a:gd name="T0" fmla="*/ 12 w 12"/>
                  <a:gd name="T1" fmla="*/ 90 h 90"/>
                  <a:gd name="T2" fmla="*/ 12 w 12"/>
                  <a:gd name="T3" fmla="*/ 90 h 90"/>
                  <a:gd name="T4" fmla="*/ 12 w 12"/>
                  <a:gd name="T5" fmla="*/ 0 h 90"/>
                  <a:gd name="T6" fmla="*/ 0 w 12"/>
                  <a:gd name="T7" fmla="*/ 0 h 90"/>
                  <a:gd name="T8" fmla="*/ 0 w 12"/>
                  <a:gd name="T9" fmla="*/ 90 h 90"/>
                  <a:gd name="T10" fmla="*/ 0 w 12"/>
                  <a:gd name="T11" fmla="*/ 90 h 90"/>
                  <a:gd name="T12" fmla="*/ 12 w 12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795"/>
              <p:cNvSpPr>
                <a:spLocks/>
              </p:cNvSpPr>
              <p:nvPr/>
            </p:nvSpPr>
            <p:spPr bwMode="auto">
              <a:xfrm>
                <a:off x="2742" y="2766"/>
                <a:ext cx="61" cy="61"/>
              </a:xfrm>
              <a:custGeom>
                <a:avLst/>
                <a:gdLst>
                  <a:gd name="T0" fmla="*/ 0 w 183"/>
                  <a:gd name="T1" fmla="*/ 151 h 181"/>
                  <a:gd name="T2" fmla="*/ 1 w 183"/>
                  <a:gd name="T3" fmla="*/ 163 h 181"/>
                  <a:gd name="T4" fmla="*/ 5 w 183"/>
                  <a:gd name="T5" fmla="*/ 173 h 181"/>
                  <a:gd name="T6" fmla="*/ 11 w 183"/>
                  <a:gd name="T7" fmla="*/ 179 h 181"/>
                  <a:gd name="T8" fmla="*/ 22 w 183"/>
                  <a:gd name="T9" fmla="*/ 181 h 181"/>
                  <a:gd name="T10" fmla="*/ 32 w 183"/>
                  <a:gd name="T11" fmla="*/ 181 h 181"/>
                  <a:gd name="T12" fmla="*/ 49 w 183"/>
                  <a:gd name="T13" fmla="*/ 181 h 181"/>
                  <a:gd name="T14" fmla="*/ 69 w 183"/>
                  <a:gd name="T15" fmla="*/ 181 h 181"/>
                  <a:gd name="T16" fmla="*/ 91 w 183"/>
                  <a:gd name="T17" fmla="*/ 181 h 181"/>
                  <a:gd name="T18" fmla="*/ 114 w 183"/>
                  <a:gd name="T19" fmla="*/ 181 h 181"/>
                  <a:gd name="T20" fmla="*/ 136 w 183"/>
                  <a:gd name="T21" fmla="*/ 181 h 181"/>
                  <a:gd name="T22" fmla="*/ 152 w 183"/>
                  <a:gd name="T23" fmla="*/ 181 h 181"/>
                  <a:gd name="T24" fmla="*/ 163 w 183"/>
                  <a:gd name="T25" fmla="*/ 181 h 181"/>
                  <a:gd name="T26" fmla="*/ 174 w 183"/>
                  <a:gd name="T27" fmla="*/ 180 h 181"/>
                  <a:gd name="T28" fmla="*/ 180 w 183"/>
                  <a:gd name="T29" fmla="*/ 174 h 181"/>
                  <a:gd name="T30" fmla="*/ 183 w 183"/>
                  <a:gd name="T31" fmla="*/ 166 h 181"/>
                  <a:gd name="T32" fmla="*/ 183 w 183"/>
                  <a:gd name="T33" fmla="*/ 154 h 181"/>
                  <a:gd name="T34" fmla="*/ 183 w 183"/>
                  <a:gd name="T35" fmla="*/ 59 h 181"/>
                  <a:gd name="T36" fmla="*/ 183 w 183"/>
                  <a:gd name="T37" fmla="*/ 47 h 181"/>
                  <a:gd name="T38" fmla="*/ 181 w 183"/>
                  <a:gd name="T39" fmla="*/ 38 h 181"/>
                  <a:gd name="T40" fmla="*/ 175 w 183"/>
                  <a:gd name="T41" fmla="*/ 32 h 181"/>
                  <a:gd name="T42" fmla="*/ 162 w 183"/>
                  <a:gd name="T43" fmla="*/ 28 h 181"/>
                  <a:gd name="T44" fmla="*/ 152 w 183"/>
                  <a:gd name="T45" fmla="*/ 26 h 181"/>
                  <a:gd name="T46" fmla="*/ 138 w 183"/>
                  <a:gd name="T47" fmla="*/ 22 h 181"/>
                  <a:gd name="T48" fmla="*/ 121 w 183"/>
                  <a:gd name="T49" fmla="*/ 17 h 181"/>
                  <a:gd name="T50" fmla="*/ 103 w 183"/>
                  <a:gd name="T51" fmla="*/ 11 h 181"/>
                  <a:gd name="T52" fmla="*/ 85 w 183"/>
                  <a:gd name="T53" fmla="*/ 5 h 181"/>
                  <a:gd name="T54" fmla="*/ 69 w 183"/>
                  <a:gd name="T55" fmla="*/ 1 h 181"/>
                  <a:gd name="T56" fmla="*/ 56 w 183"/>
                  <a:gd name="T57" fmla="*/ 0 h 181"/>
                  <a:gd name="T58" fmla="*/ 47 w 183"/>
                  <a:gd name="T59" fmla="*/ 3 h 181"/>
                  <a:gd name="T60" fmla="*/ 38 w 183"/>
                  <a:gd name="T61" fmla="*/ 11 h 181"/>
                  <a:gd name="T62" fmla="*/ 29 w 183"/>
                  <a:gd name="T63" fmla="*/ 18 h 181"/>
                  <a:gd name="T64" fmla="*/ 21 w 183"/>
                  <a:gd name="T65" fmla="*/ 26 h 181"/>
                  <a:gd name="T66" fmla="*/ 15 w 183"/>
                  <a:gd name="T67" fmla="*/ 33 h 181"/>
                  <a:gd name="T68" fmla="*/ 9 w 183"/>
                  <a:gd name="T69" fmla="*/ 40 h 181"/>
                  <a:gd name="T70" fmla="*/ 5 w 183"/>
                  <a:gd name="T71" fmla="*/ 46 h 181"/>
                  <a:gd name="T72" fmla="*/ 3 w 183"/>
                  <a:gd name="T73" fmla="*/ 53 h 181"/>
                  <a:gd name="T74" fmla="*/ 1 w 183"/>
                  <a:gd name="T75" fmla="*/ 59 h 181"/>
                  <a:gd name="T76" fmla="*/ 0 w 183"/>
                  <a:gd name="T77" fmla="*/ 1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81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2" y="181"/>
                    </a:lnTo>
                    <a:lnTo>
                      <a:pt x="49" y="181"/>
                    </a:lnTo>
                    <a:lnTo>
                      <a:pt x="69" y="181"/>
                    </a:lnTo>
                    <a:lnTo>
                      <a:pt x="91" y="181"/>
                    </a:lnTo>
                    <a:lnTo>
                      <a:pt x="114" y="181"/>
                    </a:lnTo>
                    <a:lnTo>
                      <a:pt x="136" y="181"/>
                    </a:lnTo>
                    <a:lnTo>
                      <a:pt x="152" y="181"/>
                    </a:lnTo>
                    <a:lnTo>
                      <a:pt x="163" y="181"/>
                    </a:lnTo>
                    <a:lnTo>
                      <a:pt x="174" y="180"/>
                    </a:lnTo>
                    <a:lnTo>
                      <a:pt x="180" y="174"/>
                    </a:lnTo>
                    <a:lnTo>
                      <a:pt x="183" y="166"/>
                    </a:lnTo>
                    <a:lnTo>
                      <a:pt x="183" y="154"/>
                    </a:lnTo>
                    <a:lnTo>
                      <a:pt x="183" y="59"/>
                    </a:lnTo>
                    <a:lnTo>
                      <a:pt x="183" y="47"/>
                    </a:lnTo>
                    <a:lnTo>
                      <a:pt x="181" y="38"/>
                    </a:lnTo>
                    <a:lnTo>
                      <a:pt x="175" y="32"/>
                    </a:lnTo>
                    <a:lnTo>
                      <a:pt x="162" y="28"/>
                    </a:lnTo>
                    <a:lnTo>
                      <a:pt x="152" y="26"/>
                    </a:lnTo>
                    <a:lnTo>
                      <a:pt x="138" y="22"/>
                    </a:lnTo>
                    <a:lnTo>
                      <a:pt x="121" y="17"/>
                    </a:lnTo>
                    <a:lnTo>
                      <a:pt x="103" y="11"/>
                    </a:lnTo>
                    <a:lnTo>
                      <a:pt x="85" y="5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3"/>
                    </a:lnTo>
                    <a:lnTo>
                      <a:pt x="38" y="11"/>
                    </a:lnTo>
                    <a:lnTo>
                      <a:pt x="29" y="18"/>
                    </a:lnTo>
                    <a:lnTo>
                      <a:pt x="21" y="26"/>
                    </a:lnTo>
                    <a:lnTo>
                      <a:pt x="15" y="33"/>
                    </a:lnTo>
                    <a:lnTo>
                      <a:pt x="9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796"/>
              <p:cNvSpPr>
                <a:spLocks/>
              </p:cNvSpPr>
              <p:nvPr/>
            </p:nvSpPr>
            <p:spPr bwMode="auto">
              <a:xfrm>
                <a:off x="2740" y="2817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4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797"/>
              <p:cNvSpPr>
                <a:spLocks/>
              </p:cNvSpPr>
              <p:nvPr/>
            </p:nvSpPr>
            <p:spPr bwMode="auto">
              <a:xfrm>
                <a:off x="2750" y="2825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798"/>
              <p:cNvSpPr>
                <a:spLocks/>
              </p:cNvSpPr>
              <p:nvPr/>
            </p:nvSpPr>
            <p:spPr bwMode="auto">
              <a:xfrm>
                <a:off x="2797" y="281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1 h 33"/>
                  <a:gd name="T6" fmla="*/ 12 w 26"/>
                  <a:gd name="T7" fmla="*/ 17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799"/>
              <p:cNvSpPr>
                <a:spLocks/>
              </p:cNvSpPr>
              <p:nvPr/>
            </p:nvSpPr>
            <p:spPr bwMode="auto">
              <a:xfrm>
                <a:off x="2801" y="2786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800"/>
              <p:cNvSpPr>
                <a:spLocks/>
              </p:cNvSpPr>
              <p:nvPr/>
            </p:nvSpPr>
            <p:spPr bwMode="auto">
              <a:xfrm>
                <a:off x="2796" y="277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801"/>
              <p:cNvSpPr>
                <a:spLocks/>
              </p:cNvSpPr>
              <p:nvPr/>
            </p:nvSpPr>
            <p:spPr bwMode="auto">
              <a:xfrm>
                <a:off x="2757" y="2764"/>
                <a:ext cx="39" cy="14"/>
              </a:xfrm>
              <a:custGeom>
                <a:avLst/>
                <a:gdLst>
                  <a:gd name="T0" fmla="*/ 7 w 118"/>
                  <a:gd name="T1" fmla="*/ 14 h 40"/>
                  <a:gd name="T2" fmla="*/ 7 w 118"/>
                  <a:gd name="T3" fmla="*/ 14 h 40"/>
                  <a:gd name="T4" fmla="*/ 12 w 118"/>
                  <a:gd name="T5" fmla="*/ 12 h 40"/>
                  <a:gd name="T6" fmla="*/ 24 w 118"/>
                  <a:gd name="T7" fmla="*/ 14 h 40"/>
                  <a:gd name="T8" fmla="*/ 40 w 118"/>
                  <a:gd name="T9" fmla="*/ 17 h 40"/>
                  <a:gd name="T10" fmla="*/ 57 w 118"/>
                  <a:gd name="T11" fmla="*/ 23 h 40"/>
                  <a:gd name="T12" fmla="*/ 76 w 118"/>
                  <a:gd name="T13" fmla="*/ 29 h 40"/>
                  <a:gd name="T14" fmla="*/ 93 w 118"/>
                  <a:gd name="T15" fmla="*/ 34 h 40"/>
                  <a:gd name="T16" fmla="*/ 107 w 118"/>
                  <a:gd name="T17" fmla="*/ 38 h 40"/>
                  <a:gd name="T18" fmla="*/ 118 w 118"/>
                  <a:gd name="T19" fmla="*/ 40 h 40"/>
                  <a:gd name="T20" fmla="*/ 118 w 118"/>
                  <a:gd name="T21" fmla="*/ 28 h 40"/>
                  <a:gd name="T22" fmla="*/ 110 w 118"/>
                  <a:gd name="T23" fmla="*/ 26 h 40"/>
                  <a:gd name="T24" fmla="*/ 95 w 118"/>
                  <a:gd name="T25" fmla="*/ 22 h 40"/>
                  <a:gd name="T26" fmla="*/ 78 w 118"/>
                  <a:gd name="T27" fmla="*/ 17 h 40"/>
                  <a:gd name="T28" fmla="*/ 61 w 118"/>
                  <a:gd name="T29" fmla="*/ 11 h 40"/>
                  <a:gd name="T30" fmla="*/ 42 w 118"/>
                  <a:gd name="T31" fmla="*/ 5 h 40"/>
                  <a:gd name="T32" fmla="*/ 26 w 118"/>
                  <a:gd name="T33" fmla="*/ 1 h 40"/>
                  <a:gd name="T34" fmla="*/ 12 w 118"/>
                  <a:gd name="T35" fmla="*/ 0 h 40"/>
                  <a:gd name="T36" fmla="*/ 0 w 118"/>
                  <a:gd name="T37" fmla="*/ 4 h 40"/>
                  <a:gd name="T38" fmla="*/ 0 w 118"/>
                  <a:gd name="T39" fmla="*/ 4 h 40"/>
                  <a:gd name="T40" fmla="*/ 7 w 118"/>
                  <a:gd name="T41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40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0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3" y="34"/>
                    </a:lnTo>
                    <a:lnTo>
                      <a:pt x="107" y="38"/>
                    </a:lnTo>
                    <a:lnTo>
                      <a:pt x="118" y="40"/>
                    </a:lnTo>
                    <a:lnTo>
                      <a:pt x="118" y="28"/>
                    </a:lnTo>
                    <a:lnTo>
                      <a:pt x="110" y="26"/>
                    </a:lnTo>
                    <a:lnTo>
                      <a:pt x="95" y="22"/>
                    </a:lnTo>
                    <a:lnTo>
                      <a:pt x="78" y="17"/>
                    </a:lnTo>
                    <a:lnTo>
                      <a:pt x="61" y="11"/>
                    </a:lnTo>
                    <a:lnTo>
                      <a:pt x="42" y="5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802"/>
              <p:cNvSpPr>
                <a:spLocks/>
              </p:cNvSpPr>
              <p:nvPr/>
            </p:nvSpPr>
            <p:spPr bwMode="auto">
              <a:xfrm>
                <a:off x="2741" y="2766"/>
                <a:ext cx="18" cy="20"/>
              </a:xfrm>
              <a:custGeom>
                <a:avLst/>
                <a:gdLst>
                  <a:gd name="T0" fmla="*/ 13 w 56"/>
                  <a:gd name="T1" fmla="*/ 61 h 61"/>
                  <a:gd name="T2" fmla="*/ 13 w 56"/>
                  <a:gd name="T3" fmla="*/ 61 h 61"/>
                  <a:gd name="T4" fmla="*/ 14 w 56"/>
                  <a:gd name="T5" fmla="*/ 57 h 61"/>
                  <a:gd name="T6" fmla="*/ 16 w 56"/>
                  <a:gd name="T7" fmla="*/ 51 h 61"/>
                  <a:gd name="T8" fmla="*/ 19 w 56"/>
                  <a:gd name="T9" fmla="*/ 46 h 61"/>
                  <a:gd name="T10" fmla="*/ 25 w 56"/>
                  <a:gd name="T11" fmla="*/ 38 h 61"/>
                  <a:gd name="T12" fmla="*/ 31 w 56"/>
                  <a:gd name="T13" fmla="*/ 32 h 61"/>
                  <a:gd name="T14" fmla="*/ 38 w 56"/>
                  <a:gd name="T15" fmla="*/ 25 h 61"/>
                  <a:gd name="T16" fmla="*/ 46 w 56"/>
                  <a:gd name="T17" fmla="*/ 18 h 61"/>
                  <a:gd name="T18" fmla="*/ 56 w 56"/>
                  <a:gd name="T19" fmla="*/ 10 h 61"/>
                  <a:gd name="T20" fmla="*/ 49 w 56"/>
                  <a:gd name="T21" fmla="*/ 0 h 61"/>
                  <a:gd name="T22" fmla="*/ 39 w 56"/>
                  <a:gd name="T23" fmla="*/ 8 h 61"/>
                  <a:gd name="T24" fmla="*/ 31 w 56"/>
                  <a:gd name="T25" fmla="*/ 16 h 61"/>
                  <a:gd name="T26" fmla="*/ 21 w 56"/>
                  <a:gd name="T27" fmla="*/ 23 h 61"/>
                  <a:gd name="T28" fmla="*/ 15 w 56"/>
                  <a:gd name="T29" fmla="*/ 31 h 61"/>
                  <a:gd name="T30" fmla="*/ 9 w 56"/>
                  <a:gd name="T31" fmla="*/ 38 h 61"/>
                  <a:gd name="T32" fmla="*/ 4 w 56"/>
                  <a:gd name="T33" fmla="*/ 46 h 61"/>
                  <a:gd name="T34" fmla="*/ 2 w 56"/>
                  <a:gd name="T35" fmla="*/ 54 h 61"/>
                  <a:gd name="T36" fmla="*/ 0 w 56"/>
                  <a:gd name="T37" fmla="*/ 61 h 61"/>
                  <a:gd name="T38" fmla="*/ 0 w 56"/>
                  <a:gd name="T39" fmla="*/ 61 h 61"/>
                  <a:gd name="T40" fmla="*/ 13 w 56"/>
                  <a:gd name="T41" fmla="*/ 61 h 61"/>
                  <a:gd name="T42" fmla="*/ 13 w 56"/>
                  <a:gd name="T43" fmla="*/ 61 h 61"/>
                  <a:gd name="T44" fmla="*/ 13 w 56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61">
                    <a:moveTo>
                      <a:pt x="13" y="61"/>
                    </a:moveTo>
                    <a:lnTo>
                      <a:pt x="13" y="61"/>
                    </a:lnTo>
                    <a:lnTo>
                      <a:pt x="14" y="57"/>
                    </a:lnTo>
                    <a:lnTo>
                      <a:pt x="16" y="51"/>
                    </a:lnTo>
                    <a:lnTo>
                      <a:pt x="19" y="46"/>
                    </a:lnTo>
                    <a:lnTo>
                      <a:pt x="25" y="38"/>
                    </a:lnTo>
                    <a:lnTo>
                      <a:pt x="31" y="32"/>
                    </a:lnTo>
                    <a:lnTo>
                      <a:pt x="38" y="25"/>
                    </a:lnTo>
                    <a:lnTo>
                      <a:pt x="46" y="18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39" y="8"/>
                    </a:lnTo>
                    <a:lnTo>
                      <a:pt x="31" y="16"/>
                    </a:lnTo>
                    <a:lnTo>
                      <a:pt x="21" y="23"/>
                    </a:lnTo>
                    <a:lnTo>
                      <a:pt x="15" y="31"/>
                    </a:lnTo>
                    <a:lnTo>
                      <a:pt x="9" y="38"/>
                    </a:lnTo>
                    <a:lnTo>
                      <a:pt x="4" y="46"/>
                    </a:lnTo>
                    <a:lnTo>
                      <a:pt x="2" y="5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803"/>
              <p:cNvSpPr>
                <a:spLocks/>
              </p:cNvSpPr>
              <p:nvPr/>
            </p:nvSpPr>
            <p:spPr bwMode="auto">
              <a:xfrm>
                <a:off x="2740" y="2786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1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804"/>
              <p:cNvSpPr>
                <a:spLocks/>
              </p:cNvSpPr>
              <p:nvPr/>
            </p:nvSpPr>
            <p:spPr bwMode="auto">
              <a:xfrm>
                <a:off x="2752" y="276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5 w 149"/>
                  <a:gd name="T5" fmla="*/ 125 h 134"/>
                  <a:gd name="T6" fmla="*/ 11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6 w 149"/>
                  <a:gd name="T29" fmla="*/ 126 h 134"/>
                  <a:gd name="T30" fmla="*/ 149 w 149"/>
                  <a:gd name="T31" fmla="*/ 119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3 w 149"/>
                  <a:gd name="T41" fmla="*/ 2 h 134"/>
                  <a:gd name="T42" fmla="*/ 131 w 149"/>
                  <a:gd name="T43" fmla="*/ 0 h 134"/>
                  <a:gd name="T44" fmla="*/ 122 w 149"/>
                  <a:gd name="T45" fmla="*/ 0 h 134"/>
                  <a:gd name="T46" fmla="*/ 108 w 149"/>
                  <a:gd name="T47" fmla="*/ 0 h 134"/>
                  <a:gd name="T48" fmla="*/ 92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8 h 134"/>
                  <a:gd name="T64" fmla="*/ 3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805"/>
              <p:cNvSpPr>
                <a:spLocks/>
              </p:cNvSpPr>
              <p:nvPr/>
            </p:nvSpPr>
            <p:spPr bwMode="auto">
              <a:xfrm>
                <a:off x="2752" y="276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5 w 149"/>
                  <a:gd name="T7" fmla="*/ 125 h 134"/>
                  <a:gd name="T8" fmla="*/ 11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6 w 149"/>
                  <a:gd name="T35" fmla="*/ 126 h 134"/>
                  <a:gd name="T36" fmla="*/ 149 w 149"/>
                  <a:gd name="T37" fmla="*/ 119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3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2 w 149"/>
                  <a:gd name="T55" fmla="*/ 0 h 134"/>
                  <a:gd name="T56" fmla="*/ 108 w 149"/>
                  <a:gd name="T57" fmla="*/ 0 h 134"/>
                  <a:gd name="T58" fmla="*/ 92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8 h 134"/>
                  <a:gd name="T76" fmla="*/ 3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806"/>
              <p:cNvSpPr>
                <a:spLocks/>
              </p:cNvSpPr>
              <p:nvPr/>
            </p:nvSpPr>
            <p:spPr bwMode="auto">
              <a:xfrm>
                <a:off x="2810" y="2766"/>
                <a:ext cx="62" cy="60"/>
              </a:xfrm>
              <a:custGeom>
                <a:avLst/>
                <a:gdLst>
                  <a:gd name="T0" fmla="*/ 0 w 186"/>
                  <a:gd name="T1" fmla="*/ 151 h 181"/>
                  <a:gd name="T2" fmla="*/ 2 w 186"/>
                  <a:gd name="T3" fmla="*/ 163 h 181"/>
                  <a:gd name="T4" fmla="*/ 4 w 186"/>
                  <a:gd name="T5" fmla="*/ 173 h 181"/>
                  <a:gd name="T6" fmla="*/ 11 w 186"/>
                  <a:gd name="T7" fmla="*/ 179 h 181"/>
                  <a:gd name="T8" fmla="*/ 22 w 186"/>
                  <a:gd name="T9" fmla="*/ 181 h 181"/>
                  <a:gd name="T10" fmla="*/ 32 w 186"/>
                  <a:gd name="T11" fmla="*/ 181 h 181"/>
                  <a:gd name="T12" fmla="*/ 49 w 186"/>
                  <a:gd name="T13" fmla="*/ 181 h 181"/>
                  <a:gd name="T14" fmla="*/ 69 w 186"/>
                  <a:gd name="T15" fmla="*/ 181 h 181"/>
                  <a:gd name="T16" fmla="*/ 92 w 186"/>
                  <a:gd name="T17" fmla="*/ 181 h 181"/>
                  <a:gd name="T18" fmla="*/ 116 w 186"/>
                  <a:gd name="T19" fmla="*/ 181 h 181"/>
                  <a:gd name="T20" fmla="*/ 137 w 186"/>
                  <a:gd name="T21" fmla="*/ 181 h 181"/>
                  <a:gd name="T22" fmla="*/ 155 w 186"/>
                  <a:gd name="T23" fmla="*/ 181 h 181"/>
                  <a:gd name="T24" fmla="*/ 166 w 186"/>
                  <a:gd name="T25" fmla="*/ 181 h 181"/>
                  <a:gd name="T26" fmla="*/ 177 w 186"/>
                  <a:gd name="T27" fmla="*/ 179 h 181"/>
                  <a:gd name="T28" fmla="*/ 183 w 186"/>
                  <a:gd name="T29" fmla="*/ 173 h 181"/>
                  <a:gd name="T30" fmla="*/ 185 w 186"/>
                  <a:gd name="T31" fmla="*/ 164 h 181"/>
                  <a:gd name="T32" fmla="*/ 185 w 186"/>
                  <a:gd name="T33" fmla="*/ 153 h 181"/>
                  <a:gd name="T34" fmla="*/ 186 w 186"/>
                  <a:gd name="T35" fmla="*/ 58 h 181"/>
                  <a:gd name="T36" fmla="*/ 185 w 186"/>
                  <a:gd name="T37" fmla="*/ 46 h 181"/>
                  <a:gd name="T38" fmla="*/ 184 w 186"/>
                  <a:gd name="T39" fmla="*/ 36 h 181"/>
                  <a:gd name="T40" fmla="*/ 178 w 186"/>
                  <a:gd name="T41" fmla="*/ 30 h 181"/>
                  <a:gd name="T42" fmla="*/ 165 w 186"/>
                  <a:gd name="T43" fmla="*/ 27 h 181"/>
                  <a:gd name="T44" fmla="*/ 155 w 186"/>
                  <a:gd name="T45" fmla="*/ 25 h 181"/>
                  <a:gd name="T46" fmla="*/ 140 w 186"/>
                  <a:gd name="T47" fmla="*/ 22 h 181"/>
                  <a:gd name="T48" fmla="*/ 124 w 186"/>
                  <a:gd name="T49" fmla="*/ 16 h 181"/>
                  <a:gd name="T50" fmla="*/ 105 w 186"/>
                  <a:gd name="T51" fmla="*/ 11 h 181"/>
                  <a:gd name="T52" fmla="*/ 87 w 186"/>
                  <a:gd name="T53" fmla="*/ 5 h 181"/>
                  <a:gd name="T54" fmla="*/ 72 w 186"/>
                  <a:gd name="T55" fmla="*/ 1 h 181"/>
                  <a:gd name="T56" fmla="*/ 58 w 186"/>
                  <a:gd name="T57" fmla="*/ 0 h 181"/>
                  <a:gd name="T58" fmla="*/ 50 w 186"/>
                  <a:gd name="T59" fmla="*/ 2 h 181"/>
                  <a:gd name="T60" fmla="*/ 40 w 186"/>
                  <a:gd name="T61" fmla="*/ 10 h 181"/>
                  <a:gd name="T62" fmla="*/ 32 w 186"/>
                  <a:gd name="T63" fmla="*/ 17 h 181"/>
                  <a:gd name="T64" fmla="*/ 23 w 186"/>
                  <a:gd name="T65" fmla="*/ 24 h 181"/>
                  <a:gd name="T66" fmla="*/ 16 w 186"/>
                  <a:gd name="T67" fmla="*/ 31 h 181"/>
                  <a:gd name="T68" fmla="*/ 10 w 186"/>
                  <a:gd name="T69" fmla="*/ 39 h 181"/>
                  <a:gd name="T70" fmla="*/ 5 w 186"/>
                  <a:gd name="T71" fmla="*/ 46 h 181"/>
                  <a:gd name="T72" fmla="*/ 3 w 186"/>
                  <a:gd name="T73" fmla="*/ 52 h 181"/>
                  <a:gd name="T74" fmla="*/ 2 w 186"/>
                  <a:gd name="T75" fmla="*/ 59 h 181"/>
                  <a:gd name="T76" fmla="*/ 0 w 186"/>
                  <a:gd name="T77" fmla="*/ 15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81">
                    <a:moveTo>
                      <a:pt x="0" y="151"/>
                    </a:moveTo>
                    <a:lnTo>
                      <a:pt x="2" y="163"/>
                    </a:lnTo>
                    <a:lnTo>
                      <a:pt x="4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2" y="181"/>
                    </a:lnTo>
                    <a:lnTo>
                      <a:pt x="49" y="181"/>
                    </a:lnTo>
                    <a:lnTo>
                      <a:pt x="69" y="181"/>
                    </a:lnTo>
                    <a:lnTo>
                      <a:pt x="92" y="181"/>
                    </a:lnTo>
                    <a:lnTo>
                      <a:pt x="116" y="181"/>
                    </a:lnTo>
                    <a:lnTo>
                      <a:pt x="137" y="181"/>
                    </a:lnTo>
                    <a:lnTo>
                      <a:pt x="155" y="181"/>
                    </a:lnTo>
                    <a:lnTo>
                      <a:pt x="166" y="181"/>
                    </a:lnTo>
                    <a:lnTo>
                      <a:pt x="177" y="179"/>
                    </a:lnTo>
                    <a:lnTo>
                      <a:pt x="183" y="173"/>
                    </a:lnTo>
                    <a:lnTo>
                      <a:pt x="185" y="164"/>
                    </a:lnTo>
                    <a:lnTo>
                      <a:pt x="185" y="153"/>
                    </a:lnTo>
                    <a:lnTo>
                      <a:pt x="186" y="58"/>
                    </a:lnTo>
                    <a:lnTo>
                      <a:pt x="185" y="46"/>
                    </a:lnTo>
                    <a:lnTo>
                      <a:pt x="184" y="36"/>
                    </a:lnTo>
                    <a:lnTo>
                      <a:pt x="178" y="30"/>
                    </a:lnTo>
                    <a:lnTo>
                      <a:pt x="165" y="27"/>
                    </a:lnTo>
                    <a:lnTo>
                      <a:pt x="155" y="25"/>
                    </a:lnTo>
                    <a:lnTo>
                      <a:pt x="140" y="22"/>
                    </a:lnTo>
                    <a:lnTo>
                      <a:pt x="124" y="16"/>
                    </a:lnTo>
                    <a:lnTo>
                      <a:pt x="105" y="11"/>
                    </a:lnTo>
                    <a:lnTo>
                      <a:pt x="87" y="5"/>
                    </a:lnTo>
                    <a:lnTo>
                      <a:pt x="72" y="1"/>
                    </a:lnTo>
                    <a:lnTo>
                      <a:pt x="58" y="0"/>
                    </a:lnTo>
                    <a:lnTo>
                      <a:pt x="50" y="2"/>
                    </a:lnTo>
                    <a:lnTo>
                      <a:pt x="40" y="10"/>
                    </a:lnTo>
                    <a:lnTo>
                      <a:pt x="32" y="17"/>
                    </a:lnTo>
                    <a:lnTo>
                      <a:pt x="23" y="24"/>
                    </a:lnTo>
                    <a:lnTo>
                      <a:pt x="16" y="31"/>
                    </a:lnTo>
                    <a:lnTo>
                      <a:pt x="10" y="39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807"/>
              <p:cNvSpPr>
                <a:spLocks/>
              </p:cNvSpPr>
              <p:nvPr/>
            </p:nvSpPr>
            <p:spPr bwMode="auto">
              <a:xfrm>
                <a:off x="2808" y="281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808"/>
              <p:cNvSpPr>
                <a:spLocks/>
              </p:cNvSpPr>
              <p:nvPr/>
            </p:nvSpPr>
            <p:spPr bwMode="auto">
              <a:xfrm>
                <a:off x="2818" y="2824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809"/>
              <p:cNvSpPr>
                <a:spLocks/>
              </p:cNvSpPr>
              <p:nvPr/>
            </p:nvSpPr>
            <p:spPr bwMode="auto">
              <a:xfrm>
                <a:off x="2866" y="2817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3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810"/>
              <p:cNvSpPr>
                <a:spLocks/>
              </p:cNvSpPr>
              <p:nvPr/>
            </p:nvSpPr>
            <p:spPr bwMode="auto">
              <a:xfrm>
                <a:off x="2870" y="2785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811"/>
              <p:cNvSpPr>
                <a:spLocks/>
              </p:cNvSpPr>
              <p:nvPr/>
            </p:nvSpPr>
            <p:spPr bwMode="auto">
              <a:xfrm>
                <a:off x="2865" y="2773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3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5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5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812"/>
              <p:cNvSpPr>
                <a:spLocks/>
              </p:cNvSpPr>
              <p:nvPr/>
            </p:nvSpPr>
            <p:spPr bwMode="auto">
              <a:xfrm>
                <a:off x="2826" y="2764"/>
                <a:ext cx="39" cy="13"/>
              </a:xfrm>
              <a:custGeom>
                <a:avLst/>
                <a:gdLst>
                  <a:gd name="T0" fmla="*/ 8 w 119"/>
                  <a:gd name="T1" fmla="*/ 13 h 39"/>
                  <a:gd name="T2" fmla="*/ 8 w 119"/>
                  <a:gd name="T3" fmla="*/ 13 h 39"/>
                  <a:gd name="T4" fmla="*/ 12 w 119"/>
                  <a:gd name="T5" fmla="*/ 12 h 39"/>
                  <a:gd name="T6" fmla="*/ 24 w 119"/>
                  <a:gd name="T7" fmla="*/ 13 h 39"/>
                  <a:gd name="T8" fmla="*/ 40 w 119"/>
                  <a:gd name="T9" fmla="*/ 17 h 39"/>
                  <a:gd name="T10" fmla="*/ 58 w 119"/>
                  <a:gd name="T11" fmla="*/ 23 h 39"/>
                  <a:gd name="T12" fmla="*/ 76 w 119"/>
                  <a:gd name="T13" fmla="*/ 28 h 39"/>
                  <a:gd name="T14" fmla="*/ 93 w 119"/>
                  <a:gd name="T15" fmla="*/ 34 h 39"/>
                  <a:gd name="T16" fmla="*/ 108 w 119"/>
                  <a:gd name="T17" fmla="*/ 37 h 39"/>
                  <a:gd name="T18" fmla="*/ 119 w 119"/>
                  <a:gd name="T19" fmla="*/ 39 h 39"/>
                  <a:gd name="T20" fmla="*/ 119 w 119"/>
                  <a:gd name="T21" fmla="*/ 27 h 39"/>
                  <a:gd name="T22" fmla="*/ 110 w 119"/>
                  <a:gd name="T23" fmla="*/ 25 h 39"/>
                  <a:gd name="T24" fmla="*/ 96 w 119"/>
                  <a:gd name="T25" fmla="*/ 22 h 39"/>
                  <a:gd name="T26" fmla="*/ 79 w 119"/>
                  <a:gd name="T27" fmla="*/ 16 h 39"/>
                  <a:gd name="T28" fmla="*/ 61 w 119"/>
                  <a:gd name="T29" fmla="*/ 11 h 39"/>
                  <a:gd name="T30" fmla="*/ 43 w 119"/>
                  <a:gd name="T31" fmla="*/ 5 h 39"/>
                  <a:gd name="T32" fmla="*/ 27 w 119"/>
                  <a:gd name="T33" fmla="*/ 1 h 39"/>
                  <a:gd name="T34" fmla="*/ 12 w 119"/>
                  <a:gd name="T35" fmla="*/ 0 h 39"/>
                  <a:gd name="T36" fmla="*/ 0 w 119"/>
                  <a:gd name="T37" fmla="*/ 4 h 39"/>
                  <a:gd name="T38" fmla="*/ 0 w 119"/>
                  <a:gd name="T39" fmla="*/ 4 h 39"/>
                  <a:gd name="T40" fmla="*/ 8 w 119"/>
                  <a:gd name="T4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9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0" y="17"/>
                    </a:lnTo>
                    <a:lnTo>
                      <a:pt x="58" y="23"/>
                    </a:lnTo>
                    <a:lnTo>
                      <a:pt x="76" y="28"/>
                    </a:lnTo>
                    <a:lnTo>
                      <a:pt x="93" y="34"/>
                    </a:lnTo>
                    <a:lnTo>
                      <a:pt x="108" y="37"/>
                    </a:lnTo>
                    <a:lnTo>
                      <a:pt x="119" y="39"/>
                    </a:lnTo>
                    <a:lnTo>
                      <a:pt x="119" y="27"/>
                    </a:lnTo>
                    <a:lnTo>
                      <a:pt x="110" y="25"/>
                    </a:lnTo>
                    <a:lnTo>
                      <a:pt x="96" y="22"/>
                    </a:lnTo>
                    <a:lnTo>
                      <a:pt x="79" y="16"/>
                    </a:lnTo>
                    <a:lnTo>
                      <a:pt x="61" y="11"/>
                    </a:lnTo>
                    <a:lnTo>
                      <a:pt x="43" y="5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813"/>
            <p:cNvGrpSpPr>
              <a:grpSpLocks/>
            </p:cNvGrpSpPr>
            <p:nvPr/>
          </p:nvGrpSpPr>
          <p:grpSpPr bwMode="auto">
            <a:xfrm>
              <a:off x="2160" y="2541"/>
              <a:ext cx="1122" cy="350"/>
              <a:chOff x="2160" y="2541"/>
              <a:chExt cx="1122" cy="350"/>
            </a:xfrm>
          </p:grpSpPr>
          <p:sp>
            <p:nvSpPr>
              <p:cNvPr id="551" name="Freeform 814"/>
              <p:cNvSpPr>
                <a:spLocks/>
              </p:cNvSpPr>
              <p:nvPr/>
            </p:nvSpPr>
            <p:spPr bwMode="auto">
              <a:xfrm>
                <a:off x="2809" y="2765"/>
                <a:ext cx="19" cy="21"/>
              </a:xfrm>
              <a:custGeom>
                <a:avLst/>
                <a:gdLst>
                  <a:gd name="T0" fmla="*/ 12 w 58"/>
                  <a:gd name="T1" fmla="*/ 61 h 61"/>
                  <a:gd name="T2" fmla="*/ 12 w 58"/>
                  <a:gd name="T3" fmla="*/ 61 h 61"/>
                  <a:gd name="T4" fmla="*/ 13 w 58"/>
                  <a:gd name="T5" fmla="*/ 55 h 61"/>
                  <a:gd name="T6" fmla="*/ 14 w 58"/>
                  <a:gd name="T7" fmla="*/ 50 h 61"/>
                  <a:gd name="T8" fmla="*/ 19 w 58"/>
                  <a:gd name="T9" fmla="*/ 44 h 61"/>
                  <a:gd name="T10" fmla="*/ 25 w 58"/>
                  <a:gd name="T11" fmla="*/ 37 h 61"/>
                  <a:gd name="T12" fmla="*/ 31 w 58"/>
                  <a:gd name="T13" fmla="*/ 31 h 61"/>
                  <a:gd name="T14" fmla="*/ 39 w 58"/>
                  <a:gd name="T15" fmla="*/ 24 h 61"/>
                  <a:gd name="T16" fmla="*/ 48 w 58"/>
                  <a:gd name="T17" fmla="*/ 17 h 61"/>
                  <a:gd name="T18" fmla="*/ 58 w 58"/>
                  <a:gd name="T19" fmla="*/ 9 h 61"/>
                  <a:gd name="T20" fmla="*/ 50 w 58"/>
                  <a:gd name="T21" fmla="*/ 0 h 61"/>
                  <a:gd name="T22" fmla="*/ 41 w 58"/>
                  <a:gd name="T23" fmla="*/ 7 h 61"/>
                  <a:gd name="T24" fmla="*/ 32 w 58"/>
                  <a:gd name="T25" fmla="*/ 14 h 61"/>
                  <a:gd name="T26" fmla="*/ 24 w 58"/>
                  <a:gd name="T27" fmla="*/ 21 h 61"/>
                  <a:gd name="T28" fmla="*/ 15 w 58"/>
                  <a:gd name="T29" fmla="*/ 30 h 61"/>
                  <a:gd name="T30" fmla="*/ 9 w 58"/>
                  <a:gd name="T31" fmla="*/ 37 h 61"/>
                  <a:gd name="T32" fmla="*/ 4 w 58"/>
                  <a:gd name="T33" fmla="*/ 46 h 61"/>
                  <a:gd name="T34" fmla="*/ 1 w 58"/>
                  <a:gd name="T35" fmla="*/ 53 h 61"/>
                  <a:gd name="T36" fmla="*/ 0 w 58"/>
                  <a:gd name="T37" fmla="*/ 61 h 61"/>
                  <a:gd name="T38" fmla="*/ 0 w 58"/>
                  <a:gd name="T39" fmla="*/ 61 h 61"/>
                  <a:gd name="T40" fmla="*/ 12 w 58"/>
                  <a:gd name="T41" fmla="*/ 61 h 61"/>
                  <a:gd name="T42" fmla="*/ 12 w 58"/>
                  <a:gd name="T43" fmla="*/ 61 h 61"/>
                  <a:gd name="T44" fmla="*/ 12 w 58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61">
                    <a:moveTo>
                      <a:pt x="12" y="61"/>
                    </a:moveTo>
                    <a:lnTo>
                      <a:pt x="12" y="61"/>
                    </a:lnTo>
                    <a:lnTo>
                      <a:pt x="13" y="55"/>
                    </a:lnTo>
                    <a:lnTo>
                      <a:pt x="14" y="50"/>
                    </a:lnTo>
                    <a:lnTo>
                      <a:pt x="19" y="44"/>
                    </a:lnTo>
                    <a:lnTo>
                      <a:pt x="25" y="37"/>
                    </a:lnTo>
                    <a:lnTo>
                      <a:pt x="31" y="31"/>
                    </a:lnTo>
                    <a:lnTo>
                      <a:pt x="39" y="24"/>
                    </a:lnTo>
                    <a:lnTo>
                      <a:pt x="48" y="17"/>
                    </a:lnTo>
                    <a:lnTo>
                      <a:pt x="58" y="9"/>
                    </a:lnTo>
                    <a:lnTo>
                      <a:pt x="50" y="0"/>
                    </a:lnTo>
                    <a:lnTo>
                      <a:pt x="41" y="7"/>
                    </a:lnTo>
                    <a:lnTo>
                      <a:pt x="32" y="14"/>
                    </a:lnTo>
                    <a:lnTo>
                      <a:pt x="24" y="21"/>
                    </a:lnTo>
                    <a:lnTo>
                      <a:pt x="15" y="30"/>
                    </a:lnTo>
                    <a:lnTo>
                      <a:pt x="9" y="37"/>
                    </a:lnTo>
                    <a:lnTo>
                      <a:pt x="4" y="46"/>
                    </a:lnTo>
                    <a:lnTo>
                      <a:pt x="1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815"/>
              <p:cNvSpPr>
                <a:spLocks/>
              </p:cNvSpPr>
              <p:nvPr/>
            </p:nvSpPr>
            <p:spPr bwMode="auto">
              <a:xfrm>
                <a:off x="2808" y="2786"/>
                <a:ext cx="5" cy="30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816"/>
              <p:cNvSpPr>
                <a:spLocks/>
              </p:cNvSpPr>
              <p:nvPr/>
            </p:nvSpPr>
            <p:spPr bwMode="auto">
              <a:xfrm>
                <a:off x="2821" y="2766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1 w 147"/>
                  <a:gd name="T3" fmla="*/ 119 h 134"/>
                  <a:gd name="T4" fmla="*/ 4 w 147"/>
                  <a:gd name="T5" fmla="*/ 127 h 134"/>
                  <a:gd name="T6" fmla="*/ 10 w 147"/>
                  <a:gd name="T7" fmla="*/ 133 h 134"/>
                  <a:gd name="T8" fmla="*/ 18 w 147"/>
                  <a:gd name="T9" fmla="*/ 134 h 134"/>
                  <a:gd name="T10" fmla="*/ 27 w 147"/>
                  <a:gd name="T11" fmla="*/ 134 h 134"/>
                  <a:gd name="T12" fmla="*/ 39 w 147"/>
                  <a:gd name="T13" fmla="*/ 134 h 134"/>
                  <a:gd name="T14" fmla="*/ 56 w 147"/>
                  <a:gd name="T15" fmla="*/ 134 h 134"/>
                  <a:gd name="T16" fmla="*/ 72 w 147"/>
                  <a:gd name="T17" fmla="*/ 134 h 134"/>
                  <a:gd name="T18" fmla="*/ 91 w 147"/>
                  <a:gd name="T19" fmla="*/ 134 h 134"/>
                  <a:gd name="T20" fmla="*/ 107 w 147"/>
                  <a:gd name="T21" fmla="*/ 134 h 134"/>
                  <a:gd name="T22" fmla="*/ 121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3 h 134"/>
                  <a:gd name="T28" fmla="*/ 145 w 147"/>
                  <a:gd name="T29" fmla="*/ 128 h 134"/>
                  <a:gd name="T30" fmla="*/ 147 w 147"/>
                  <a:gd name="T31" fmla="*/ 121 h 134"/>
                  <a:gd name="T32" fmla="*/ 147 w 147"/>
                  <a:gd name="T33" fmla="*/ 111 h 134"/>
                  <a:gd name="T34" fmla="*/ 147 w 147"/>
                  <a:gd name="T35" fmla="*/ 28 h 134"/>
                  <a:gd name="T36" fmla="*/ 147 w 147"/>
                  <a:gd name="T37" fmla="*/ 17 h 134"/>
                  <a:gd name="T38" fmla="*/ 146 w 147"/>
                  <a:gd name="T39" fmla="*/ 9 h 134"/>
                  <a:gd name="T40" fmla="*/ 141 w 147"/>
                  <a:gd name="T41" fmla="*/ 4 h 134"/>
                  <a:gd name="T42" fmla="*/ 130 w 147"/>
                  <a:gd name="T43" fmla="*/ 1 h 134"/>
                  <a:gd name="T44" fmla="*/ 121 w 147"/>
                  <a:gd name="T45" fmla="*/ 1 h 134"/>
                  <a:gd name="T46" fmla="*/ 107 w 147"/>
                  <a:gd name="T47" fmla="*/ 0 h 134"/>
                  <a:gd name="T48" fmla="*/ 91 w 147"/>
                  <a:gd name="T49" fmla="*/ 0 h 134"/>
                  <a:gd name="T50" fmla="*/ 72 w 147"/>
                  <a:gd name="T51" fmla="*/ 0 h 134"/>
                  <a:gd name="T52" fmla="*/ 56 w 147"/>
                  <a:gd name="T53" fmla="*/ 0 h 134"/>
                  <a:gd name="T54" fmla="*/ 39 w 147"/>
                  <a:gd name="T55" fmla="*/ 0 h 134"/>
                  <a:gd name="T56" fmla="*/ 25 w 147"/>
                  <a:gd name="T57" fmla="*/ 1 h 134"/>
                  <a:gd name="T58" fmla="*/ 17 w 147"/>
                  <a:gd name="T59" fmla="*/ 1 h 134"/>
                  <a:gd name="T60" fmla="*/ 8 w 147"/>
                  <a:gd name="T61" fmla="*/ 4 h 134"/>
                  <a:gd name="T62" fmla="*/ 4 w 147"/>
                  <a:gd name="T63" fmla="*/ 9 h 134"/>
                  <a:gd name="T64" fmla="*/ 1 w 147"/>
                  <a:gd name="T65" fmla="*/ 17 h 134"/>
                  <a:gd name="T66" fmla="*/ 0 w 147"/>
                  <a:gd name="T67" fmla="*/ 28 h 134"/>
                  <a:gd name="T68" fmla="*/ 0 w 14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2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8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817"/>
              <p:cNvSpPr>
                <a:spLocks/>
              </p:cNvSpPr>
              <p:nvPr/>
            </p:nvSpPr>
            <p:spPr bwMode="auto">
              <a:xfrm>
                <a:off x="2821" y="2766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0 w 147"/>
                  <a:gd name="T3" fmla="*/ 108 h 134"/>
                  <a:gd name="T4" fmla="*/ 1 w 147"/>
                  <a:gd name="T5" fmla="*/ 119 h 134"/>
                  <a:gd name="T6" fmla="*/ 4 w 147"/>
                  <a:gd name="T7" fmla="*/ 127 h 134"/>
                  <a:gd name="T8" fmla="*/ 10 w 147"/>
                  <a:gd name="T9" fmla="*/ 133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7 w 147"/>
                  <a:gd name="T15" fmla="*/ 134 h 134"/>
                  <a:gd name="T16" fmla="*/ 39 w 147"/>
                  <a:gd name="T17" fmla="*/ 134 h 134"/>
                  <a:gd name="T18" fmla="*/ 56 w 147"/>
                  <a:gd name="T19" fmla="*/ 134 h 134"/>
                  <a:gd name="T20" fmla="*/ 72 w 147"/>
                  <a:gd name="T21" fmla="*/ 134 h 134"/>
                  <a:gd name="T22" fmla="*/ 91 w 147"/>
                  <a:gd name="T23" fmla="*/ 134 h 134"/>
                  <a:gd name="T24" fmla="*/ 107 w 147"/>
                  <a:gd name="T25" fmla="*/ 134 h 134"/>
                  <a:gd name="T26" fmla="*/ 121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3 h 134"/>
                  <a:gd name="T34" fmla="*/ 145 w 147"/>
                  <a:gd name="T35" fmla="*/ 128 h 134"/>
                  <a:gd name="T36" fmla="*/ 147 w 147"/>
                  <a:gd name="T37" fmla="*/ 121 h 134"/>
                  <a:gd name="T38" fmla="*/ 147 w 147"/>
                  <a:gd name="T39" fmla="*/ 111 h 134"/>
                  <a:gd name="T40" fmla="*/ 147 w 147"/>
                  <a:gd name="T41" fmla="*/ 28 h 134"/>
                  <a:gd name="T42" fmla="*/ 147 w 147"/>
                  <a:gd name="T43" fmla="*/ 28 h 134"/>
                  <a:gd name="T44" fmla="*/ 147 w 147"/>
                  <a:gd name="T45" fmla="*/ 17 h 134"/>
                  <a:gd name="T46" fmla="*/ 146 w 147"/>
                  <a:gd name="T47" fmla="*/ 9 h 134"/>
                  <a:gd name="T48" fmla="*/ 141 w 147"/>
                  <a:gd name="T49" fmla="*/ 4 h 134"/>
                  <a:gd name="T50" fmla="*/ 130 w 147"/>
                  <a:gd name="T51" fmla="*/ 1 h 134"/>
                  <a:gd name="T52" fmla="*/ 130 w 147"/>
                  <a:gd name="T53" fmla="*/ 1 h 134"/>
                  <a:gd name="T54" fmla="*/ 121 w 147"/>
                  <a:gd name="T55" fmla="*/ 1 h 134"/>
                  <a:gd name="T56" fmla="*/ 107 w 147"/>
                  <a:gd name="T57" fmla="*/ 0 h 134"/>
                  <a:gd name="T58" fmla="*/ 91 w 147"/>
                  <a:gd name="T59" fmla="*/ 0 h 134"/>
                  <a:gd name="T60" fmla="*/ 72 w 147"/>
                  <a:gd name="T61" fmla="*/ 0 h 134"/>
                  <a:gd name="T62" fmla="*/ 56 w 147"/>
                  <a:gd name="T63" fmla="*/ 0 h 134"/>
                  <a:gd name="T64" fmla="*/ 39 w 147"/>
                  <a:gd name="T65" fmla="*/ 0 h 134"/>
                  <a:gd name="T66" fmla="*/ 25 w 147"/>
                  <a:gd name="T67" fmla="*/ 1 h 134"/>
                  <a:gd name="T68" fmla="*/ 17 w 147"/>
                  <a:gd name="T69" fmla="*/ 1 h 134"/>
                  <a:gd name="T70" fmla="*/ 17 w 147"/>
                  <a:gd name="T71" fmla="*/ 1 h 134"/>
                  <a:gd name="T72" fmla="*/ 8 w 147"/>
                  <a:gd name="T73" fmla="*/ 4 h 134"/>
                  <a:gd name="T74" fmla="*/ 4 w 147"/>
                  <a:gd name="T75" fmla="*/ 9 h 134"/>
                  <a:gd name="T76" fmla="*/ 1 w 147"/>
                  <a:gd name="T77" fmla="*/ 17 h 134"/>
                  <a:gd name="T78" fmla="*/ 0 w 147"/>
                  <a:gd name="T79" fmla="*/ 28 h 134"/>
                  <a:gd name="T80" fmla="*/ 0 w 14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2" y="134"/>
                    </a:lnTo>
                    <a:lnTo>
                      <a:pt x="91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8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818"/>
              <p:cNvSpPr>
                <a:spLocks/>
              </p:cNvSpPr>
              <p:nvPr/>
            </p:nvSpPr>
            <p:spPr bwMode="auto">
              <a:xfrm>
                <a:off x="2886" y="2770"/>
                <a:ext cx="149" cy="59"/>
              </a:xfrm>
              <a:custGeom>
                <a:avLst/>
                <a:gdLst>
                  <a:gd name="T0" fmla="*/ 0 w 447"/>
                  <a:gd name="T1" fmla="*/ 144 h 177"/>
                  <a:gd name="T2" fmla="*/ 2 w 447"/>
                  <a:gd name="T3" fmla="*/ 156 h 177"/>
                  <a:gd name="T4" fmla="*/ 5 w 447"/>
                  <a:gd name="T5" fmla="*/ 165 h 177"/>
                  <a:gd name="T6" fmla="*/ 11 w 447"/>
                  <a:gd name="T7" fmla="*/ 171 h 177"/>
                  <a:gd name="T8" fmla="*/ 22 w 447"/>
                  <a:gd name="T9" fmla="*/ 174 h 177"/>
                  <a:gd name="T10" fmla="*/ 29 w 447"/>
                  <a:gd name="T11" fmla="*/ 174 h 177"/>
                  <a:gd name="T12" fmla="*/ 44 w 447"/>
                  <a:gd name="T13" fmla="*/ 174 h 177"/>
                  <a:gd name="T14" fmla="*/ 64 w 447"/>
                  <a:gd name="T15" fmla="*/ 174 h 177"/>
                  <a:gd name="T16" fmla="*/ 90 w 447"/>
                  <a:gd name="T17" fmla="*/ 174 h 177"/>
                  <a:gd name="T18" fmla="*/ 119 w 447"/>
                  <a:gd name="T19" fmla="*/ 175 h 177"/>
                  <a:gd name="T20" fmla="*/ 153 w 447"/>
                  <a:gd name="T21" fmla="*/ 175 h 177"/>
                  <a:gd name="T22" fmla="*/ 188 w 447"/>
                  <a:gd name="T23" fmla="*/ 175 h 177"/>
                  <a:gd name="T24" fmla="*/ 223 w 447"/>
                  <a:gd name="T25" fmla="*/ 175 h 177"/>
                  <a:gd name="T26" fmla="*/ 259 w 447"/>
                  <a:gd name="T27" fmla="*/ 176 h 177"/>
                  <a:gd name="T28" fmla="*/ 294 w 447"/>
                  <a:gd name="T29" fmla="*/ 176 h 177"/>
                  <a:gd name="T30" fmla="*/ 328 w 447"/>
                  <a:gd name="T31" fmla="*/ 176 h 177"/>
                  <a:gd name="T32" fmla="*/ 357 w 447"/>
                  <a:gd name="T33" fmla="*/ 177 h 177"/>
                  <a:gd name="T34" fmla="*/ 383 w 447"/>
                  <a:gd name="T35" fmla="*/ 177 h 177"/>
                  <a:gd name="T36" fmla="*/ 404 w 447"/>
                  <a:gd name="T37" fmla="*/ 177 h 177"/>
                  <a:gd name="T38" fmla="*/ 419 w 447"/>
                  <a:gd name="T39" fmla="*/ 177 h 177"/>
                  <a:gd name="T40" fmla="*/ 427 w 447"/>
                  <a:gd name="T41" fmla="*/ 177 h 177"/>
                  <a:gd name="T42" fmla="*/ 438 w 447"/>
                  <a:gd name="T43" fmla="*/ 175 h 177"/>
                  <a:gd name="T44" fmla="*/ 444 w 447"/>
                  <a:gd name="T45" fmla="*/ 170 h 177"/>
                  <a:gd name="T46" fmla="*/ 446 w 447"/>
                  <a:gd name="T47" fmla="*/ 162 h 177"/>
                  <a:gd name="T48" fmla="*/ 446 w 447"/>
                  <a:gd name="T49" fmla="*/ 150 h 177"/>
                  <a:gd name="T50" fmla="*/ 447 w 447"/>
                  <a:gd name="T51" fmla="*/ 55 h 177"/>
                  <a:gd name="T52" fmla="*/ 447 w 447"/>
                  <a:gd name="T53" fmla="*/ 43 h 177"/>
                  <a:gd name="T54" fmla="*/ 445 w 447"/>
                  <a:gd name="T55" fmla="*/ 34 h 177"/>
                  <a:gd name="T56" fmla="*/ 439 w 447"/>
                  <a:gd name="T57" fmla="*/ 26 h 177"/>
                  <a:gd name="T58" fmla="*/ 427 w 447"/>
                  <a:gd name="T59" fmla="*/ 24 h 177"/>
                  <a:gd name="T60" fmla="*/ 419 w 447"/>
                  <a:gd name="T61" fmla="*/ 24 h 177"/>
                  <a:gd name="T62" fmla="*/ 405 w 447"/>
                  <a:gd name="T63" fmla="*/ 23 h 177"/>
                  <a:gd name="T64" fmla="*/ 384 w 447"/>
                  <a:gd name="T65" fmla="*/ 20 h 177"/>
                  <a:gd name="T66" fmla="*/ 359 w 447"/>
                  <a:gd name="T67" fmla="*/ 18 h 177"/>
                  <a:gd name="T68" fmla="*/ 330 w 447"/>
                  <a:gd name="T69" fmla="*/ 16 h 177"/>
                  <a:gd name="T70" fmla="*/ 297 w 447"/>
                  <a:gd name="T71" fmla="*/ 13 h 177"/>
                  <a:gd name="T72" fmla="*/ 264 w 447"/>
                  <a:gd name="T73" fmla="*/ 11 h 177"/>
                  <a:gd name="T74" fmla="*/ 229 w 447"/>
                  <a:gd name="T75" fmla="*/ 8 h 177"/>
                  <a:gd name="T76" fmla="*/ 194 w 447"/>
                  <a:gd name="T77" fmla="*/ 6 h 177"/>
                  <a:gd name="T78" fmla="*/ 160 w 447"/>
                  <a:gd name="T79" fmla="*/ 4 h 177"/>
                  <a:gd name="T80" fmla="*/ 128 w 447"/>
                  <a:gd name="T81" fmla="*/ 2 h 177"/>
                  <a:gd name="T82" fmla="*/ 99 w 447"/>
                  <a:gd name="T83" fmla="*/ 0 h 177"/>
                  <a:gd name="T84" fmla="*/ 75 w 447"/>
                  <a:gd name="T85" fmla="*/ 0 h 177"/>
                  <a:gd name="T86" fmla="*/ 56 w 447"/>
                  <a:gd name="T87" fmla="*/ 0 h 177"/>
                  <a:gd name="T88" fmla="*/ 43 w 447"/>
                  <a:gd name="T89" fmla="*/ 1 h 177"/>
                  <a:gd name="T90" fmla="*/ 37 w 447"/>
                  <a:gd name="T91" fmla="*/ 2 h 177"/>
                  <a:gd name="T92" fmla="*/ 29 w 447"/>
                  <a:gd name="T93" fmla="*/ 8 h 177"/>
                  <a:gd name="T94" fmla="*/ 22 w 447"/>
                  <a:gd name="T95" fmla="*/ 16 h 177"/>
                  <a:gd name="T96" fmla="*/ 16 w 447"/>
                  <a:gd name="T97" fmla="*/ 22 h 177"/>
                  <a:gd name="T98" fmla="*/ 11 w 447"/>
                  <a:gd name="T99" fmla="*/ 28 h 177"/>
                  <a:gd name="T100" fmla="*/ 6 w 447"/>
                  <a:gd name="T101" fmla="*/ 34 h 177"/>
                  <a:gd name="T102" fmla="*/ 4 w 447"/>
                  <a:gd name="T103" fmla="*/ 40 h 177"/>
                  <a:gd name="T104" fmla="*/ 3 w 447"/>
                  <a:gd name="T105" fmla="*/ 46 h 177"/>
                  <a:gd name="T106" fmla="*/ 2 w 447"/>
                  <a:gd name="T107" fmla="*/ 52 h 177"/>
                  <a:gd name="T108" fmla="*/ 0 w 447"/>
                  <a:gd name="T109" fmla="*/ 14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7" h="177">
                    <a:moveTo>
                      <a:pt x="0" y="144"/>
                    </a:moveTo>
                    <a:lnTo>
                      <a:pt x="2" y="156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29" y="174"/>
                    </a:lnTo>
                    <a:lnTo>
                      <a:pt x="44" y="174"/>
                    </a:lnTo>
                    <a:lnTo>
                      <a:pt x="64" y="174"/>
                    </a:lnTo>
                    <a:lnTo>
                      <a:pt x="90" y="174"/>
                    </a:lnTo>
                    <a:lnTo>
                      <a:pt x="119" y="175"/>
                    </a:lnTo>
                    <a:lnTo>
                      <a:pt x="153" y="175"/>
                    </a:lnTo>
                    <a:lnTo>
                      <a:pt x="188" y="175"/>
                    </a:lnTo>
                    <a:lnTo>
                      <a:pt x="223" y="175"/>
                    </a:lnTo>
                    <a:lnTo>
                      <a:pt x="259" y="176"/>
                    </a:lnTo>
                    <a:lnTo>
                      <a:pt x="294" y="176"/>
                    </a:lnTo>
                    <a:lnTo>
                      <a:pt x="328" y="176"/>
                    </a:lnTo>
                    <a:lnTo>
                      <a:pt x="357" y="177"/>
                    </a:lnTo>
                    <a:lnTo>
                      <a:pt x="383" y="177"/>
                    </a:lnTo>
                    <a:lnTo>
                      <a:pt x="404" y="177"/>
                    </a:lnTo>
                    <a:lnTo>
                      <a:pt x="419" y="177"/>
                    </a:lnTo>
                    <a:lnTo>
                      <a:pt x="427" y="177"/>
                    </a:lnTo>
                    <a:lnTo>
                      <a:pt x="438" y="175"/>
                    </a:lnTo>
                    <a:lnTo>
                      <a:pt x="444" y="170"/>
                    </a:lnTo>
                    <a:lnTo>
                      <a:pt x="446" y="162"/>
                    </a:lnTo>
                    <a:lnTo>
                      <a:pt x="446" y="150"/>
                    </a:lnTo>
                    <a:lnTo>
                      <a:pt x="447" y="55"/>
                    </a:lnTo>
                    <a:lnTo>
                      <a:pt x="447" y="43"/>
                    </a:lnTo>
                    <a:lnTo>
                      <a:pt x="445" y="34"/>
                    </a:lnTo>
                    <a:lnTo>
                      <a:pt x="439" y="26"/>
                    </a:lnTo>
                    <a:lnTo>
                      <a:pt x="427" y="24"/>
                    </a:lnTo>
                    <a:lnTo>
                      <a:pt x="419" y="24"/>
                    </a:lnTo>
                    <a:lnTo>
                      <a:pt x="405" y="23"/>
                    </a:lnTo>
                    <a:lnTo>
                      <a:pt x="384" y="20"/>
                    </a:lnTo>
                    <a:lnTo>
                      <a:pt x="359" y="18"/>
                    </a:lnTo>
                    <a:lnTo>
                      <a:pt x="330" y="16"/>
                    </a:lnTo>
                    <a:lnTo>
                      <a:pt x="297" y="13"/>
                    </a:lnTo>
                    <a:lnTo>
                      <a:pt x="264" y="11"/>
                    </a:lnTo>
                    <a:lnTo>
                      <a:pt x="229" y="8"/>
                    </a:lnTo>
                    <a:lnTo>
                      <a:pt x="194" y="6"/>
                    </a:lnTo>
                    <a:lnTo>
                      <a:pt x="160" y="4"/>
                    </a:lnTo>
                    <a:lnTo>
                      <a:pt x="128" y="2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56" y="0"/>
                    </a:lnTo>
                    <a:lnTo>
                      <a:pt x="43" y="1"/>
                    </a:lnTo>
                    <a:lnTo>
                      <a:pt x="37" y="2"/>
                    </a:lnTo>
                    <a:lnTo>
                      <a:pt x="29" y="8"/>
                    </a:lnTo>
                    <a:lnTo>
                      <a:pt x="22" y="16"/>
                    </a:lnTo>
                    <a:lnTo>
                      <a:pt x="16" y="22"/>
                    </a:lnTo>
                    <a:lnTo>
                      <a:pt x="11" y="28"/>
                    </a:lnTo>
                    <a:lnTo>
                      <a:pt x="6" y="34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2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819"/>
              <p:cNvSpPr>
                <a:spLocks/>
              </p:cNvSpPr>
              <p:nvPr/>
            </p:nvSpPr>
            <p:spPr bwMode="auto">
              <a:xfrm>
                <a:off x="2884" y="2818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820"/>
              <p:cNvSpPr>
                <a:spLocks/>
              </p:cNvSpPr>
              <p:nvPr/>
            </p:nvSpPr>
            <p:spPr bwMode="auto">
              <a:xfrm>
                <a:off x="2893" y="2826"/>
                <a:ext cx="135" cy="5"/>
              </a:xfrm>
              <a:custGeom>
                <a:avLst/>
                <a:gdLst>
                  <a:gd name="T0" fmla="*/ 405 w 405"/>
                  <a:gd name="T1" fmla="*/ 3 h 15"/>
                  <a:gd name="T2" fmla="*/ 405 w 405"/>
                  <a:gd name="T3" fmla="*/ 3 h 15"/>
                  <a:gd name="T4" fmla="*/ 397 w 405"/>
                  <a:gd name="T5" fmla="*/ 3 h 15"/>
                  <a:gd name="T6" fmla="*/ 382 w 405"/>
                  <a:gd name="T7" fmla="*/ 3 h 15"/>
                  <a:gd name="T8" fmla="*/ 361 w 405"/>
                  <a:gd name="T9" fmla="*/ 3 h 15"/>
                  <a:gd name="T10" fmla="*/ 335 w 405"/>
                  <a:gd name="T11" fmla="*/ 3 h 15"/>
                  <a:gd name="T12" fmla="*/ 306 w 405"/>
                  <a:gd name="T13" fmla="*/ 2 h 15"/>
                  <a:gd name="T14" fmla="*/ 272 w 405"/>
                  <a:gd name="T15" fmla="*/ 2 h 15"/>
                  <a:gd name="T16" fmla="*/ 237 w 405"/>
                  <a:gd name="T17" fmla="*/ 2 h 15"/>
                  <a:gd name="T18" fmla="*/ 201 w 405"/>
                  <a:gd name="T19" fmla="*/ 1 h 15"/>
                  <a:gd name="T20" fmla="*/ 166 w 405"/>
                  <a:gd name="T21" fmla="*/ 1 h 15"/>
                  <a:gd name="T22" fmla="*/ 131 w 405"/>
                  <a:gd name="T23" fmla="*/ 1 h 15"/>
                  <a:gd name="T24" fmla="*/ 97 w 405"/>
                  <a:gd name="T25" fmla="*/ 1 h 15"/>
                  <a:gd name="T26" fmla="*/ 68 w 405"/>
                  <a:gd name="T27" fmla="*/ 0 h 15"/>
                  <a:gd name="T28" fmla="*/ 42 w 405"/>
                  <a:gd name="T29" fmla="*/ 0 h 15"/>
                  <a:gd name="T30" fmla="*/ 22 w 405"/>
                  <a:gd name="T31" fmla="*/ 0 h 15"/>
                  <a:gd name="T32" fmla="*/ 7 w 405"/>
                  <a:gd name="T33" fmla="*/ 0 h 15"/>
                  <a:gd name="T34" fmla="*/ 0 w 405"/>
                  <a:gd name="T35" fmla="*/ 0 h 15"/>
                  <a:gd name="T36" fmla="*/ 0 w 405"/>
                  <a:gd name="T37" fmla="*/ 12 h 15"/>
                  <a:gd name="T38" fmla="*/ 7 w 405"/>
                  <a:gd name="T39" fmla="*/ 12 h 15"/>
                  <a:gd name="T40" fmla="*/ 22 w 405"/>
                  <a:gd name="T41" fmla="*/ 12 h 15"/>
                  <a:gd name="T42" fmla="*/ 42 w 405"/>
                  <a:gd name="T43" fmla="*/ 12 h 15"/>
                  <a:gd name="T44" fmla="*/ 68 w 405"/>
                  <a:gd name="T45" fmla="*/ 12 h 15"/>
                  <a:gd name="T46" fmla="*/ 97 w 405"/>
                  <a:gd name="T47" fmla="*/ 13 h 15"/>
                  <a:gd name="T48" fmla="*/ 131 w 405"/>
                  <a:gd name="T49" fmla="*/ 13 h 15"/>
                  <a:gd name="T50" fmla="*/ 166 w 405"/>
                  <a:gd name="T51" fmla="*/ 13 h 15"/>
                  <a:gd name="T52" fmla="*/ 201 w 405"/>
                  <a:gd name="T53" fmla="*/ 13 h 15"/>
                  <a:gd name="T54" fmla="*/ 237 w 405"/>
                  <a:gd name="T55" fmla="*/ 14 h 15"/>
                  <a:gd name="T56" fmla="*/ 272 w 405"/>
                  <a:gd name="T57" fmla="*/ 14 h 15"/>
                  <a:gd name="T58" fmla="*/ 306 w 405"/>
                  <a:gd name="T59" fmla="*/ 14 h 15"/>
                  <a:gd name="T60" fmla="*/ 335 w 405"/>
                  <a:gd name="T61" fmla="*/ 15 h 15"/>
                  <a:gd name="T62" fmla="*/ 361 w 405"/>
                  <a:gd name="T63" fmla="*/ 15 h 15"/>
                  <a:gd name="T64" fmla="*/ 382 w 405"/>
                  <a:gd name="T65" fmla="*/ 15 h 15"/>
                  <a:gd name="T66" fmla="*/ 397 w 405"/>
                  <a:gd name="T67" fmla="*/ 15 h 15"/>
                  <a:gd name="T68" fmla="*/ 405 w 405"/>
                  <a:gd name="T69" fmla="*/ 15 h 15"/>
                  <a:gd name="T70" fmla="*/ 405 w 405"/>
                  <a:gd name="T71" fmla="*/ 15 h 15"/>
                  <a:gd name="T72" fmla="*/ 405 w 405"/>
                  <a:gd name="T7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5" h="15">
                    <a:moveTo>
                      <a:pt x="405" y="3"/>
                    </a:moveTo>
                    <a:lnTo>
                      <a:pt x="405" y="3"/>
                    </a:lnTo>
                    <a:lnTo>
                      <a:pt x="397" y="3"/>
                    </a:lnTo>
                    <a:lnTo>
                      <a:pt x="382" y="3"/>
                    </a:lnTo>
                    <a:lnTo>
                      <a:pt x="361" y="3"/>
                    </a:lnTo>
                    <a:lnTo>
                      <a:pt x="335" y="3"/>
                    </a:lnTo>
                    <a:lnTo>
                      <a:pt x="306" y="2"/>
                    </a:lnTo>
                    <a:lnTo>
                      <a:pt x="272" y="2"/>
                    </a:lnTo>
                    <a:lnTo>
                      <a:pt x="237" y="2"/>
                    </a:lnTo>
                    <a:lnTo>
                      <a:pt x="201" y="1"/>
                    </a:lnTo>
                    <a:lnTo>
                      <a:pt x="166" y="1"/>
                    </a:lnTo>
                    <a:lnTo>
                      <a:pt x="131" y="1"/>
                    </a:lnTo>
                    <a:lnTo>
                      <a:pt x="97" y="1"/>
                    </a:lnTo>
                    <a:lnTo>
                      <a:pt x="68" y="0"/>
                    </a:lnTo>
                    <a:lnTo>
                      <a:pt x="42" y="0"/>
                    </a:lnTo>
                    <a:lnTo>
                      <a:pt x="22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22" y="12"/>
                    </a:lnTo>
                    <a:lnTo>
                      <a:pt x="42" y="12"/>
                    </a:lnTo>
                    <a:lnTo>
                      <a:pt x="68" y="12"/>
                    </a:lnTo>
                    <a:lnTo>
                      <a:pt x="97" y="13"/>
                    </a:lnTo>
                    <a:lnTo>
                      <a:pt x="131" y="13"/>
                    </a:lnTo>
                    <a:lnTo>
                      <a:pt x="166" y="13"/>
                    </a:lnTo>
                    <a:lnTo>
                      <a:pt x="201" y="13"/>
                    </a:lnTo>
                    <a:lnTo>
                      <a:pt x="237" y="14"/>
                    </a:lnTo>
                    <a:lnTo>
                      <a:pt x="272" y="14"/>
                    </a:lnTo>
                    <a:lnTo>
                      <a:pt x="306" y="14"/>
                    </a:lnTo>
                    <a:lnTo>
                      <a:pt x="335" y="15"/>
                    </a:lnTo>
                    <a:lnTo>
                      <a:pt x="361" y="15"/>
                    </a:lnTo>
                    <a:lnTo>
                      <a:pt x="382" y="15"/>
                    </a:lnTo>
                    <a:lnTo>
                      <a:pt x="397" y="15"/>
                    </a:lnTo>
                    <a:lnTo>
                      <a:pt x="405" y="15"/>
                    </a:lnTo>
                    <a:lnTo>
                      <a:pt x="405" y="15"/>
                    </a:lnTo>
                    <a:lnTo>
                      <a:pt x="40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821"/>
              <p:cNvSpPr>
                <a:spLocks/>
              </p:cNvSpPr>
              <p:nvPr/>
            </p:nvSpPr>
            <p:spPr bwMode="auto">
              <a:xfrm>
                <a:off x="3028" y="2820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822"/>
              <p:cNvSpPr>
                <a:spLocks/>
              </p:cNvSpPr>
              <p:nvPr/>
            </p:nvSpPr>
            <p:spPr bwMode="auto">
              <a:xfrm>
                <a:off x="3033" y="2788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823"/>
              <p:cNvSpPr>
                <a:spLocks/>
              </p:cNvSpPr>
              <p:nvPr/>
            </p:nvSpPr>
            <p:spPr bwMode="auto">
              <a:xfrm>
                <a:off x="3028" y="2776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3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824"/>
              <p:cNvSpPr>
                <a:spLocks/>
              </p:cNvSpPr>
              <p:nvPr/>
            </p:nvSpPr>
            <p:spPr bwMode="auto">
              <a:xfrm>
                <a:off x="2897" y="2768"/>
                <a:ext cx="131" cy="12"/>
              </a:xfrm>
              <a:custGeom>
                <a:avLst/>
                <a:gdLst>
                  <a:gd name="T0" fmla="*/ 8 w 395"/>
                  <a:gd name="T1" fmla="*/ 13 h 36"/>
                  <a:gd name="T2" fmla="*/ 9 w 395"/>
                  <a:gd name="T3" fmla="*/ 13 h 36"/>
                  <a:gd name="T4" fmla="*/ 12 w 395"/>
                  <a:gd name="T5" fmla="*/ 13 h 36"/>
                  <a:gd name="T6" fmla="*/ 24 w 395"/>
                  <a:gd name="T7" fmla="*/ 12 h 36"/>
                  <a:gd name="T8" fmla="*/ 43 w 395"/>
                  <a:gd name="T9" fmla="*/ 12 h 36"/>
                  <a:gd name="T10" fmla="*/ 67 w 395"/>
                  <a:gd name="T11" fmla="*/ 12 h 36"/>
                  <a:gd name="T12" fmla="*/ 96 w 395"/>
                  <a:gd name="T13" fmla="*/ 14 h 36"/>
                  <a:gd name="T14" fmla="*/ 128 w 395"/>
                  <a:gd name="T15" fmla="*/ 16 h 36"/>
                  <a:gd name="T16" fmla="*/ 162 w 395"/>
                  <a:gd name="T17" fmla="*/ 18 h 36"/>
                  <a:gd name="T18" fmla="*/ 197 w 395"/>
                  <a:gd name="T19" fmla="*/ 20 h 36"/>
                  <a:gd name="T20" fmla="*/ 232 w 395"/>
                  <a:gd name="T21" fmla="*/ 23 h 36"/>
                  <a:gd name="T22" fmla="*/ 265 w 395"/>
                  <a:gd name="T23" fmla="*/ 25 h 36"/>
                  <a:gd name="T24" fmla="*/ 298 w 395"/>
                  <a:gd name="T25" fmla="*/ 28 h 36"/>
                  <a:gd name="T26" fmla="*/ 327 w 395"/>
                  <a:gd name="T27" fmla="*/ 30 h 36"/>
                  <a:gd name="T28" fmla="*/ 351 w 395"/>
                  <a:gd name="T29" fmla="*/ 32 h 36"/>
                  <a:gd name="T30" fmla="*/ 372 w 395"/>
                  <a:gd name="T31" fmla="*/ 35 h 36"/>
                  <a:gd name="T32" fmla="*/ 387 w 395"/>
                  <a:gd name="T33" fmla="*/ 36 h 36"/>
                  <a:gd name="T34" fmla="*/ 395 w 395"/>
                  <a:gd name="T35" fmla="*/ 36 h 36"/>
                  <a:gd name="T36" fmla="*/ 395 w 395"/>
                  <a:gd name="T37" fmla="*/ 24 h 36"/>
                  <a:gd name="T38" fmla="*/ 387 w 395"/>
                  <a:gd name="T39" fmla="*/ 24 h 36"/>
                  <a:gd name="T40" fmla="*/ 374 w 395"/>
                  <a:gd name="T41" fmla="*/ 23 h 36"/>
                  <a:gd name="T42" fmla="*/ 354 w 395"/>
                  <a:gd name="T43" fmla="*/ 20 h 36"/>
                  <a:gd name="T44" fmla="*/ 327 w 395"/>
                  <a:gd name="T45" fmla="*/ 18 h 36"/>
                  <a:gd name="T46" fmla="*/ 298 w 395"/>
                  <a:gd name="T47" fmla="*/ 16 h 36"/>
                  <a:gd name="T48" fmla="*/ 265 w 395"/>
                  <a:gd name="T49" fmla="*/ 13 h 36"/>
                  <a:gd name="T50" fmla="*/ 232 w 395"/>
                  <a:gd name="T51" fmla="*/ 11 h 36"/>
                  <a:gd name="T52" fmla="*/ 197 w 395"/>
                  <a:gd name="T53" fmla="*/ 8 h 36"/>
                  <a:gd name="T54" fmla="*/ 162 w 395"/>
                  <a:gd name="T55" fmla="*/ 6 h 36"/>
                  <a:gd name="T56" fmla="*/ 128 w 395"/>
                  <a:gd name="T57" fmla="*/ 4 h 36"/>
                  <a:gd name="T58" fmla="*/ 96 w 395"/>
                  <a:gd name="T59" fmla="*/ 2 h 36"/>
                  <a:gd name="T60" fmla="*/ 67 w 395"/>
                  <a:gd name="T61" fmla="*/ 0 h 36"/>
                  <a:gd name="T62" fmla="*/ 43 w 395"/>
                  <a:gd name="T63" fmla="*/ 0 h 36"/>
                  <a:gd name="T64" fmla="*/ 24 w 395"/>
                  <a:gd name="T65" fmla="*/ 0 h 36"/>
                  <a:gd name="T66" fmla="*/ 9 w 395"/>
                  <a:gd name="T67" fmla="*/ 1 h 36"/>
                  <a:gd name="T68" fmla="*/ 0 w 395"/>
                  <a:gd name="T69" fmla="*/ 4 h 36"/>
                  <a:gd name="T70" fmla="*/ 1 w 395"/>
                  <a:gd name="T71" fmla="*/ 4 h 36"/>
                  <a:gd name="T72" fmla="*/ 8 w 395"/>
                  <a:gd name="T73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5" h="36">
                    <a:moveTo>
                      <a:pt x="8" y="13"/>
                    </a:moveTo>
                    <a:lnTo>
                      <a:pt x="9" y="13"/>
                    </a:lnTo>
                    <a:lnTo>
                      <a:pt x="12" y="13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67" y="12"/>
                    </a:lnTo>
                    <a:lnTo>
                      <a:pt x="96" y="14"/>
                    </a:lnTo>
                    <a:lnTo>
                      <a:pt x="128" y="16"/>
                    </a:lnTo>
                    <a:lnTo>
                      <a:pt x="162" y="18"/>
                    </a:lnTo>
                    <a:lnTo>
                      <a:pt x="197" y="20"/>
                    </a:lnTo>
                    <a:lnTo>
                      <a:pt x="232" y="23"/>
                    </a:lnTo>
                    <a:lnTo>
                      <a:pt x="265" y="25"/>
                    </a:lnTo>
                    <a:lnTo>
                      <a:pt x="298" y="28"/>
                    </a:lnTo>
                    <a:lnTo>
                      <a:pt x="327" y="30"/>
                    </a:lnTo>
                    <a:lnTo>
                      <a:pt x="351" y="32"/>
                    </a:lnTo>
                    <a:lnTo>
                      <a:pt x="372" y="35"/>
                    </a:lnTo>
                    <a:lnTo>
                      <a:pt x="387" y="36"/>
                    </a:lnTo>
                    <a:lnTo>
                      <a:pt x="395" y="36"/>
                    </a:lnTo>
                    <a:lnTo>
                      <a:pt x="395" y="24"/>
                    </a:lnTo>
                    <a:lnTo>
                      <a:pt x="387" y="24"/>
                    </a:lnTo>
                    <a:lnTo>
                      <a:pt x="374" y="23"/>
                    </a:lnTo>
                    <a:lnTo>
                      <a:pt x="354" y="20"/>
                    </a:lnTo>
                    <a:lnTo>
                      <a:pt x="327" y="18"/>
                    </a:lnTo>
                    <a:lnTo>
                      <a:pt x="298" y="16"/>
                    </a:lnTo>
                    <a:lnTo>
                      <a:pt x="265" y="13"/>
                    </a:lnTo>
                    <a:lnTo>
                      <a:pt x="232" y="11"/>
                    </a:lnTo>
                    <a:lnTo>
                      <a:pt x="197" y="8"/>
                    </a:lnTo>
                    <a:lnTo>
                      <a:pt x="162" y="6"/>
                    </a:lnTo>
                    <a:lnTo>
                      <a:pt x="128" y="4"/>
                    </a:lnTo>
                    <a:lnTo>
                      <a:pt x="96" y="2"/>
                    </a:lnTo>
                    <a:lnTo>
                      <a:pt x="67" y="0"/>
                    </a:lnTo>
                    <a:lnTo>
                      <a:pt x="43" y="0"/>
                    </a:lnTo>
                    <a:lnTo>
                      <a:pt x="24" y="0"/>
                    </a:lnTo>
                    <a:lnTo>
                      <a:pt x="9" y="1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825"/>
              <p:cNvSpPr>
                <a:spLocks/>
              </p:cNvSpPr>
              <p:nvPr/>
            </p:nvSpPr>
            <p:spPr bwMode="auto">
              <a:xfrm>
                <a:off x="2885" y="2769"/>
                <a:ext cx="14" cy="18"/>
              </a:xfrm>
              <a:custGeom>
                <a:avLst/>
                <a:gdLst>
                  <a:gd name="T0" fmla="*/ 12 w 44"/>
                  <a:gd name="T1" fmla="*/ 54 h 54"/>
                  <a:gd name="T2" fmla="*/ 12 w 44"/>
                  <a:gd name="T3" fmla="*/ 54 h 54"/>
                  <a:gd name="T4" fmla="*/ 13 w 44"/>
                  <a:gd name="T5" fmla="*/ 49 h 54"/>
                  <a:gd name="T6" fmla="*/ 14 w 44"/>
                  <a:gd name="T7" fmla="*/ 43 h 54"/>
                  <a:gd name="T8" fmla="*/ 15 w 44"/>
                  <a:gd name="T9" fmla="*/ 39 h 54"/>
                  <a:gd name="T10" fmla="*/ 20 w 44"/>
                  <a:gd name="T11" fmla="*/ 33 h 54"/>
                  <a:gd name="T12" fmla="*/ 25 w 44"/>
                  <a:gd name="T13" fmla="*/ 27 h 54"/>
                  <a:gd name="T14" fmla="*/ 31 w 44"/>
                  <a:gd name="T15" fmla="*/ 22 h 54"/>
                  <a:gd name="T16" fmla="*/ 37 w 44"/>
                  <a:gd name="T17" fmla="*/ 15 h 54"/>
                  <a:gd name="T18" fmla="*/ 44 w 44"/>
                  <a:gd name="T19" fmla="*/ 9 h 54"/>
                  <a:gd name="T20" fmla="*/ 37 w 44"/>
                  <a:gd name="T21" fmla="*/ 0 h 54"/>
                  <a:gd name="T22" fmla="*/ 30 w 44"/>
                  <a:gd name="T23" fmla="*/ 6 h 54"/>
                  <a:gd name="T24" fmla="*/ 21 w 44"/>
                  <a:gd name="T25" fmla="*/ 13 h 54"/>
                  <a:gd name="T26" fmla="*/ 15 w 44"/>
                  <a:gd name="T27" fmla="*/ 20 h 54"/>
                  <a:gd name="T28" fmla="*/ 10 w 44"/>
                  <a:gd name="T29" fmla="*/ 26 h 54"/>
                  <a:gd name="T30" fmla="*/ 6 w 44"/>
                  <a:gd name="T31" fmla="*/ 32 h 54"/>
                  <a:gd name="T32" fmla="*/ 2 w 44"/>
                  <a:gd name="T33" fmla="*/ 41 h 54"/>
                  <a:gd name="T34" fmla="*/ 1 w 44"/>
                  <a:gd name="T35" fmla="*/ 47 h 54"/>
                  <a:gd name="T36" fmla="*/ 0 w 44"/>
                  <a:gd name="T37" fmla="*/ 54 h 54"/>
                  <a:gd name="T38" fmla="*/ 0 w 44"/>
                  <a:gd name="T39" fmla="*/ 54 h 54"/>
                  <a:gd name="T40" fmla="*/ 12 w 44"/>
                  <a:gd name="T41" fmla="*/ 54 h 54"/>
                  <a:gd name="T42" fmla="*/ 12 w 44"/>
                  <a:gd name="T43" fmla="*/ 54 h 54"/>
                  <a:gd name="T44" fmla="*/ 12 w 44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3" y="49"/>
                    </a:lnTo>
                    <a:lnTo>
                      <a:pt x="14" y="43"/>
                    </a:lnTo>
                    <a:lnTo>
                      <a:pt x="15" y="39"/>
                    </a:lnTo>
                    <a:lnTo>
                      <a:pt x="20" y="33"/>
                    </a:lnTo>
                    <a:lnTo>
                      <a:pt x="25" y="27"/>
                    </a:lnTo>
                    <a:lnTo>
                      <a:pt x="31" y="22"/>
                    </a:lnTo>
                    <a:lnTo>
                      <a:pt x="37" y="15"/>
                    </a:lnTo>
                    <a:lnTo>
                      <a:pt x="44" y="9"/>
                    </a:lnTo>
                    <a:lnTo>
                      <a:pt x="37" y="0"/>
                    </a:lnTo>
                    <a:lnTo>
                      <a:pt x="30" y="6"/>
                    </a:lnTo>
                    <a:lnTo>
                      <a:pt x="21" y="13"/>
                    </a:lnTo>
                    <a:lnTo>
                      <a:pt x="15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826"/>
              <p:cNvSpPr>
                <a:spLocks/>
              </p:cNvSpPr>
              <p:nvPr/>
            </p:nvSpPr>
            <p:spPr bwMode="auto">
              <a:xfrm>
                <a:off x="2884" y="2787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827"/>
              <p:cNvSpPr>
                <a:spLocks/>
              </p:cNvSpPr>
              <p:nvPr/>
            </p:nvSpPr>
            <p:spPr bwMode="auto">
              <a:xfrm>
                <a:off x="2895" y="2769"/>
                <a:ext cx="138" cy="45"/>
              </a:xfrm>
              <a:custGeom>
                <a:avLst/>
                <a:gdLst>
                  <a:gd name="T0" fmla="*/ 0 w 415"/>
                  <a:gd name="T1" fmla="*/ 107 h 135"/>
                  <a:gd name="T2" fmla="*/ 1 w 415"/>
                  <a:gd name="T3" fmla="*/ 118 h 135"/>
                  <a:gd name="T4" fmla="*/ 4 w 415"/>
                  <a:gd name="T5" fmla="*/ 126 h 135"/>
                  <a:gd name="T6" fmla="*/ 10 w 415"/>
                  <a:gd name="T7" fmla="*/ 131 h 135"/>
                  <a:gd name="T8" fmla="*/ 19 w 415"/>
                  <a:gd name="T9" fmla="*/ 134 h 135"/>
                  <a:gd name="T10" fmla="*/ 25 w 415"/>
                  <a:gd name="T11" fmla="*/ 134 h 135"/>
                  <a:gd name="T12" fmla="*/ 39 w 415"/>
                  <a:gd name="T13" fmla="*/ 134 h 135"/>
                  <a:gd name="T14" fmla="*/ 58 w 415"/>
                  <a:gd name="T15" fmla="*/ 134 h 135"/>
                  <a:gd name="T16" fmla="*/ 82 w 415"/>
                  <a:gd name="T17" fmla="*/ 134 h 135"/>
                  <a:gd name="T18" fmla="*/ 110 w 415"/>
                  <a:gd name="T19" fmla="*/ 134 h 135"/>
                  <a:gd name="T20" fmla="*/ 141 w 415"/>
                  <a:gd name="T21" fmla="*/ 134 h 135"/>
                  <a:gd name="T22" fmla="*/ 174 w 415"/>
                  <a:gd name="T23" fmla="*/ 134 h 135"/>
                  <a:gd name="T24" fmla="*/ 208 w 415"/>
                  <a:gd name="T25" fmla="*/ 134 h 135"/>
                  <a:gd name="T26" fmla="*/ 242 w 415"/>
                  <a:gd name="T27" fmla="*/ 135 h 135"/>
                  <a:gd name="T28" fmla="*/ 274 w 415"/>
                  <a:gd name="T29" fmla="*/ 135 h 135"/>
                  <a:gd name="T30" fmla="*/ 306 w 415"/>
                  <a:gd name="T31" fmla="*/ 135 h 135"/>
                  <a:gd name="T32" fmla="*/ 333 w 415"/>
                  <a:gd name="T33" fmla="*/ 135 h 135"/>
                  <a:gd name="T34" fmla="*/ 357 w 415"/>
                  <a:gd name="T35" fmla="*/ 135 h 135"/>
                  <a:gd name="T36" fmla="*/ 377 w 415"/>
                  <a:gd name="T37" fmla="*/ 135 h 135"/>
                  <a:gd name="T38" fmla="*/ 390 w 415"/>
                  <a:gd name="T39" fmla="*/ 135 h 135"/>
                  <a:gd name="T40" fmla="*/ 397 w 415"/>
                  <a:gd name="T41" fmla="*/ 135 h 135"/>
                  <a:gd name="T42" fmla="*/ 407 w 415"/>
                  <a:gd name="T43" fmla="*/ 132 h 135"/>
                  <a:gd name="T44" fmla="*/ 412 w 415"/>
                  <a:gd name="T45" fmla="*/ 128 h 135"/>
                  <a:gd name="T46" fmla="*/ 414 w 415"/>
                  <a:gd name="T47" fmla="*/ 120 h 135"/>
                  <a:gd name="T48" fmla="*/ 414 w 415"/>
                  <a:gd name="T49" fmla="*/ 111 h 135"/>
                  <a:gd name="T50" fmla="*/ 415 w 415"/>
                  <a:gd name="T51" fmla="*/ 28 h 135"/>
                  <a:gd name="T52" fmla="*/ 414 w 415"/>
                  <a:gd name="T53" fmla="*/ 18 h 135"/>
                  <a:gd name="T54" fmla="*/ 413 w 415"/>
                  <a:gd name="T55" fmla="*/ 9 h 135"/>
                  <a:gd name="T56" fmla="*/ 408 w 415"/>
                  <a:gd name="T57" fmla="*/ 3 h 135"/>
                  <a:gd name="T58" fmla="*/ 397 w 415"/>
                  <a:gd name="T59" fmla="*/ 1 h 135"/>
                  <a:gd name="T60" fmla="*/ 390 w 415"/>
                  <a:gd name="T61" fmla="*/ 1 h 135"/>
                  <a:gd name="T62" fmla="*/ 377 w 415"/>
                  <a:gd name="T63" fmla="*/ 1 h 135"/>
                  <a:gd name="T64" fmla="*/ 356 w 415"/>
                  <a:gd name="T65" fmla="*/ 1 h 135"/>
                  <a:gd name="T66" fmla="*/ 332 w 415"/>
                  <a:gd name="T67" fmla="*/ 0 h 135"/>
                  <a:gd name="T68" fmla="*/ 304 w 415"/>
                  <a:gd name="T69" fmla="*/ 0 h 135"/>
                  <a:gd name="T70" fmla="*/ 273 w 415"/>
                  <a:gd name="T71" fmla="*/ 0 h 135"/>
                  <a:gd name="T72" fmla="*/ 240 w 415"/>
                  <a:gd name="T73" fmla="*/ 0 h 135"/>
                  <a:gd name="T74" fmla="*/ 206 w 415"/>
                  <a:gd name="T75" fmla="*/ 0 h 135"/>
                  <a:gd name="T76" fmla="*/ 173 w 415"/>
                  <a:gd name="T77" fmla="*/ 0 h 135"/>
                  <a:gd name="T78" fmla="*/ 140 w 415"/>
                  <a:gd name="T79" fmla="*/ 0 h 135"/>
                  <a:gd name="T80" fmla="*/ 109 w 415"/>
                  <a:gd name="T81" fmla="*/ 0 h 135"/>
                  <a:gd name="T82" fmla="*/ 81 w 415"/>
                  <a:gd name="T83" fmla="*/ 0 h 135"/>
                  <a:gd name="T84" fmla="*/ 57 w 415"/>
                  <a:gd name="T85" fmla="*/ 1 h 135"/>
                  <a:gd name="T86" fmla="*/ 37 w 415"/>
                  <a:gd name="T87" fmla="*/ 1 h 135"/>
                  <a:gd name="T88" fmla="*/ 24 w 415"/>
                  <a:gd name="T89" fmla="*/ 1 h 135"/>
                  <a:gd name="T90" fmla="*/ 18 w 415"/>
                  <a:gd name="T91" fmla="*/ 1 h 135"/>
                  <a:gd name="T92" fmla="*/ 10 w 415"/>
                  <a:gd name="T93" fmla="*/ 3 h 135"/>
                  <a:gd name="T94" fmla="*/ 4 w 415"/>
                  <a:gd name="T95" fmla="*/ 8 h 135"/>
                  <a:gd name="T96" fmla="*/ 1 w 415"/>
                  <a:gd name="T97" fmla="*/ 16 h 135"/>
                  <a:gd name="T98" fmla="*/ 1 w 415"/>
                  <a:gd name="T99" fmla="*/ 27 h 135"/>
                  <a:gd name="T100" fmla="*/ 0 w 415"/>
                  <a:gd name="T101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5" h="135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5" y="134"/>
                    </a:lnTo>
                    <a:lnTo>
                      <a:pt x="39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10" y="134"/>
                    </a:lnTo>
                    <a:lnTo>
                      <a:pt x="141" y="134"/>
                    </a:lnTo>
                    <a:lnTo>
                      <a:pt x="174" y="134"/>
                    </a:lnTo>
                    <a:lnTo>
                      <a:pt x="208" y="134"/>
                    </a:lnTo>
                    <a:lnTo>
                      <a:pt x="242" y="135"/>
                    </a:lnTo>
                    <a:lnTo>
                      <a:pt x="274" y="135"/>
                    </a:lnTo>
                    <a:lnTo>
                      <a:pt x="306" y="135"/>
                    </a:lnTo>
                    <a:lnTo>
                      <a:pt x="333" y="135"/>
                    </a:lnTo>
                    <a:lnTo>
                      <a:pt x="357" y="135"/>
                    </a:lnTo>
                    <a:lnTo>
                      <a:pt x="377" y="135"/>
                    </a:lnTo>
                    <a:lnTo>
                      <a:pt x="390" y="135"/>
                    </a:lnTo>
                    <a:lnTo>
                      <a:pt x="397" y="135"/>
                    </a:lnTo>
                    <a:lnTo>
                      <a:pt x="407" y="132"/>
                    </a:lnTo>
                    <a:lnTo>
                      <a:pt x="412" y="128"/>
                    </a:lnTo>
                    <a:lnTo>
                      <a:pt x="414" y="120"/>
                    </a:lnTo>
                    <a:lnTo>
                      <a:pt x="414" y="111"/>
                    </a:lnTo>
                    <a:lnTo>
                      <a:pt x="415" y="28"/>
                    </a:lnTo>
                    <a:lnTo>
                      <a:pt x="414" y="18"/>
                    </a:lnTo>
                    <a:lnTo>
                      <a:pt x="413" y="9"/>
                    </a:lnTo>
                    <a:lnTo>
                      <a:pt x="408" y="3"/>
                    </a:lnTo>
                    <a:lnTo>
                      <a:pt x="397" y="1"/>
                    </a:lnTo>
                    <a:lnTo>
                      <a:pt x="390" y="1"/>
                    </a:lnTo>
                    <a:lnTo>
                      <a:pt x="377" y="1"/>
                    </a:lnTo>
                    <a:lnTo>
                      <a:pt x="356" y="1"/>
                    </a:lnTo>
                    <a:lnTo>
                      <a:pt x="332" y="0"/>
                    </a:lnTo>
                    <a:lnTo>
                      <a:pt x="304" y="0"/>
                    </a:lnTo>
                    <a:lnTo>
                      <a:pt x="273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73" y="0"/>
                    </a:lnTo>
                    <a:lnTo>
                      <a:pt x="140" y="0"/>
                    </a:lnTo>
                    <a:lnTo>
                      <a:pt x="109" y="0"/>
                    </a:lnTo>
                    <a:lnTo>
                      <a:pt x="81" y="0"/>
                    </a:lnTo>
                    <a:lnTo>
                      <a:pt x="57" y="1"/>
                    </a:lnTo>
                    <a:lnTo>
                      <a:pt x="37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828"/>
              <p:cNvSpPr>
                <a:spLocks/>
              </p:cNvSpPr>
              <p:nvPr/>
            </p:nvSpPr>
            <p:spPr bwMode="auto">
              <a:xfrm>
                <a:off x="2895" y="2769"/>
                <a:ext cx="138" cy="45"/>
              </a:xfrm>
              <a:custGeom>
                <a:avLst/>
                <a:gdLst>
                  <a:gd name="T0" fmla="*/ 0 w 415"/>
                  <a:gd name="T1" fmla="*/ 107 h 135"/>
                  <a:gd name="T2" fmla="*/ 0 w 415"/>
                  <a:gd name="T3" fmla="*/ 107 h 135"/>
                  <a:gd name="T4" fmla="*/ 1 w 415"/>
                  <a:gd name="T5" fmla="*/ 118 h 135"/>
                  <a:gd name="T6" fmla="*/ 4 w 415"/>
                  <a:gd name="T7" fmla="*/ 126 h 135"/>
                  <a:gd name="T8" fmla="*/ 10 w 415"/>
                  <a:gd name="T9" fmla="*/ 131 h 135"/>
                  <a:gd name="T10" fmla="*/ 19 w 415"/>
                  <a:gd name="T11" fmla="*/ 134 h 135"/>
                  <a:gd name="T12" fmla="*/ 19 w 415"/>
                  <a:gd name="T13" fmla="*/ 134 h 135"/>
                  <a:gd name="T14" fmla="*/ 25 w 415"/>
                  <a:gd name="T15" fmla="*/ 134 h 135"/>
                  <a:gd name="T16" fmla="*/ 39 w 415"/>
                  <a:gd name="T17" fmla="*/ 134 h 135"/>
                  <a:gd name="T18" fmla="*/ 58 w 415"/>
                  <a:gd name="T19" fmla="*/ 134 h 135"/>
                  <a:gd name="T20" fmla="*/ 82 w 415"/>
                  <a:gd name="T21" fmla="*/ 134 h 135"/>
                  <a:gd name="T22" fmla="*/ 110 w 415"/>
                  <a:gd name="T23" fmla="*/ 134 h 135"/>
                  <a:gd name="T24" fmla="*/ 141 w 415"/>
                  <a:gd name="T25" fmla="*/ 134 h 135"/>
                  <a:gd name="T26" fmla="*/ 174 w 415"/>
                  <a:gd name="T27" fmla="*/ 134 h 135"/>
                  <a:gd name="T28" fmla="*/ 208 w 415"/>
                  <a:gd name="T29" fmla="*/ 134 h 135"/>
                  <a:gd name="T30" fmla="*/ 242 w 415"/>
                  <a:gd name="T31" fmla="*/ 135 h 135"/>
                  <a:gd name="T32" fmla="*/ 274 w 415"/>
                  <a:gd name="T33" fmla="*/ 135 h 135"/>
                  <a:gd name="T34" fmla="*/ 306 w 415"/>
                  <a:gd name="T35" fmla="*/ 135 h 135"/>
                  <a:gd name="T36" fmla="*/ 333 w 415"/>
                  <a:gd name="T37" fmla="*/ 135 h 135"/>
                  <a:gd name="T38" fmla="*/ 357 w 415"/>
                  <a:gd name="T39" fmla="*/ 135 h 135"/>
                  <a:gd name="T40" fmla="*/ 377 w 415"/>
                  <a:gd name="T41" fmla="*/ 135 h 135"/>
                  <a:gd name="T42" fmla="*/ 390 w 415"/>
                  <a:gd name="T43" fmla="*/ 135 h 135"/>
                  <a:gd name="T44" fmla="*/ 397 w 415"/>
                  <a:gd name="T45" fmla="*/ 135 h 135"/>
                  <a:gd name="T46" fmla="*/ 397 w 415"/>
                  <a:gd name="T47" fmla="*/ 135 h 135"/>
                  <a:gd name="T48" fmla="*/ 407 w 415"/>
                  <a:gd name="T49" fmla="*/ 132 h 135"/>
                  <a:gd name="T50" fmla="*/ 412 w 415"/>
                  <a:gd name="T51" fmla="*/ 128 h 135"/>
                  <a:gd name="T52" fmla="*/ 414 w 415"/>
                  <a:gd name="T53" fmla="*/ 120 h 135"/>
                  <a:gd name="T54" fmla="*/ 414 w 415"/>
                  <a:gd name="T55" fmla="*/ 111 h 135"/>
                  <a:gd name="T56" fmla="*/ 415 w 415"/>
                  <a:gd name="T57" fmla="*/ 28 h 135"/>
                  <a:gd name="T58" fmla="*/ 415 w 415"/>
                  <a:gd name="T59" fmla="*/ 28 h 135"/>
                  <a:gd name="T60" fmla="*/ 414 w 415"/>
                  <a:gd name="T61" fmla="*/ 18 h 135"/>
                  <a:gd name="T62" fmla="*/ 413 w 415"/>
                  <a:gd name="T63" fmla="*/ 9 h 135"/>
                  <a:gd name="T64" fmla="*/ 408 w 415"/>
                  <a:gd name="T65" fmla="*/ 3 h 135"/>
                  <a:gd name="T66" fmla="*/ 397 w 415"/>
                  <a:gd name="T67" fmla="*/ 1 h 135"/>
                  <a:gd name="T68" fmla="*/ 397 w 415"/>
                  <a:gd name="T69" fmla="*/ 1 h 135"/>
                  <a:gd name="T70" fmla="*/ 390 w 415"/>
                  <a:gd name="T71" fmla="*/ 1 h 135"/>
                  <a:gd name="T72" fmla="*/ 377 w 415"/>
                  <a:gd name="T73" fmla="*/ 1 h 135"/>
                  <a:gd name="T74" fmla="*/ 356 w 415"/>
                  <a:gd name="T75" fmla="*/ 1 h 135"/>
                  <a:gd name="T76" fmla="*/ 332 w 415"/>
                  <a:gd name="T77" fmla="*/ 0 h 135"/>
                  <a:gd name="T78" fmla="*/ 304 w 415"/>
                  <a:gd name="T79" fmla="*/ 0 h 135"/>
                  <a:gd name="T80" fmla="*/ 273 w 415"/>
                  <a:gd name="T81" fmla="*/ 0 h 135"/>
                  <a:gd name="T82" fmla="*/ 240 w 415"/>
                  <a:gd name="T83" fmla="*/ 0 h 135"/>
                  <a:gd name="T84" fmla="*/ 206 w 415"/>
                  <a:gd name="T85" fmla="*/ 0 h 135"/>
                  <a:gd name="T86" fmla="*/ 173 w 415"/>
                  <a:gd name="T87" fmla="*/ 0 h 135"/>
                  <a:gd name="T88" fmla="*/ 140 w 415"/>
                  <a:gd name="T89" fmla="*/ 0 h 135"/>
                  <a:gd name="T90" fmla="*/ 109 w 415"/>
                  <a:gd name="T91" fmla="*/ 0 h 135"/>
                  <a:gd name="T92" fmla="*/ 81 w 415"/>
                  <a:gd name="T93" fmla="*/ 0 h 135"/>
                  <a:gd name="T94" fmla="*/ 57 w 415"/>
                  <a:gd name="T95" fmla="*/ 1 h 135"/>
                  <a:gd name="T96" fmla="*/ 37 w 415"/>
                  <a:gd name="T97" fmla="*/ 1 h 135"/>
                  <a:gd name="T98" fmla="*/ 24 w 415"/>
                  <a:gd name="T99" fmla="*/ 1 h 135"/>
                  <a:gd name="T100" fmla="*/ 18 w 415"/>
                  <a:gd name="T101" fmla="*/ 1 h 135"/>
                  <a:gd name="T102" fmla="*/ 18 w 415"/>
                  <a:gd name="T103" fmla="*/ 1 h 135"/>
                  <a:gd name="T104" fmla="*/ 10 w 415"/>
                  <a:gd name="T105" fmla="*/ 3 h 135"/>
                  <a:gd name="T106" fmla="*/ 4 w 415"/>
                  <a:gd name="T107" fmla="*/ 8 h 135"/>
                  <a:gd name="T108" fmla="*/ 1 w 415"/>
                  <a:gd name="T109" fmla="*/ 16 h 135"/>
                  <a:gd name="T110" fmla="*/ 1 w 415"/>
                  <a:gd name="T111" fmla="*/ 27 h 135"/>
                  <a:gd name="T112" fmla="*/ 0 w 415"/>
                  <a:gd name="T113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5" h="135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5" y="134"/>
                    </a:lnTo>
                    <a:lnTo>
                      <a:pt x="39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10" y="134"/>
                    </a:lnTo>
                    <a:lnTo>
                      <a:pt x="141" y="134"/>
                    </a:lnTo>
                    <a:lnTo>
                      <a:pt x="174" y="134"/>
                    </a:lnTo>
                    <a:lnTo>
                      <a:pt x="208" y="134"/>
                    </a:lnTo>
                    <a:lnTo>
                      <a:pt x="242" y="135"/>
                    </a:lnTo>
                    <a:lnTo>
                      <a:pt x="274" y="135"/>
                    </a:lnTo>
                    <a:lnTo>
                      <a:pt x="306" y="135"/>
                    </a:lnTo>
                    <a:lnTo>
                      <a:pt x="333" y="135"/>
                    </a:lnTo>
                    <a:lnTo>
                      <a:pt x="357" y="135"/>
                    </a:lnTo>
                    <a:lnTo>
                      <a:pt x="377" y="135"/>
                    </a:lnTo>
                    <a:lnTo>
                      <a:pt x="390" y="135"/>
                    </a:lnTo>
                    <a:lnTo>
                      <a:pt x="397" y="135"/>
                    </a:lnTo>
                    <a:lnTo>
                      <a:pt x="397" y="135"/>
                    </a:lnTo>
                    <a:lnTo>
                      <a:pt x="407" y="132"/>
                    </a:lnTo>
                    <a:lnTo>
                      <a:pt x="412" y="128"/>
                    </a:lnTo>
                    <a:lnTo>
                      <a:pt x="414" y="120"/>
                    </a:lnTo>
                    <a:lnTo>
                      <a:pt x="414" y="111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4" y="18"/>
                    </a:lnTo>
                    <a:lnTo>
                      <a:pt x="413" y="9"/>
                    </a:lnTo>
                    <a:lnTo>
                      <a:pt x="408" y="3"/>
                    </a:lnTo>
                    <a:lnTo>
                      <a:pt x="397" y="1"/>
                    </a:lnTo>
                    <a:lnTo>
                      <a:pt x="397" y="1"/>
                    </a:lnTo>
                    <a:lnTo>
                      <a:pt x="390" y="1"/>
                    </a:lnTo>
                    <a:lnTo>
                      <a:pt x="377" y="1"/>
                    </a:lnTo>
                    <a:lnTo>
                      <a:pt x="356" y="1"/>
                    </a:lnTo>
                    <a:lnTo>
                      <a:pt x="332" y="0"/>
                    </a:lnTo>
                    <a:lnTo>
                      <a:pt x="304" y="0"/>
                    </a:lnTo>
                    <a:lnTo>
                      <a:pt x="273" y="0"/>
                    </a:lnTo>
                    <a:lnTo>
                      <a:pt x="240" y="0"/>
                    </a:lnTo>
                    <a:lnTo>
                      <a:pt x="206" y="0"/>
                    </a:lnTo>
                    <a:lnTo>
                      <a:pt x="173" y="0"/>
                    </a:lnTo>
                    <a:lnTo>
                      <a:pt x="140" y="0"/>
                    </a:lnTo>
                    <a:lnTo>
                      <a:pt x="109" y="0"/>
                    </a:lnTo>
                    <a:lnTo>
                      <a:pt x="81" y="0"/>
                    </a:lnTo>
                    <a:lnTo>
                      <a:pt x="57" y="1"/>
                    </a:lnTo>
                    <a:lnTo>
                      <a:pt x="37" y="1"/>
                    </a:lnTo>
                    <a:lnTo>
                      <a:pt x="24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829"/>
              <p:cNvSpPr>
                <a:spLocks/>
              </p:cNvSpPr>
              <p:nvPr/>
            </p:nvSpPr>
            <p:spPr bwMode="auto">
              <a:xfrm>
                <a:off x="2162" y="2826"/>
                <a:ext cx="59" cy="57"/>
              </a:xfrm>
              <a:custGeom>
                <a:avLst/>
                <a:gdLst>
                  <a:gd name="T0" fmla="*/ 0 w 176"/>
                  <a:gd name="T1" fmla="*/ 141 h 171"/>
                  <a:gd name="T2" fmla="*/ 1 w 176"/>
                  <a:gd name="T3" fmla="*/ 153 h 171"/>
                  <a:gd name="T4" fmla="*/ 5 w 176"/>
                  <a:gd name="T5" fmla="*/ 163 h 171"/>
                  <a:gd name="T6" fmla="*/ 11 w 176"/>
                  <a:gd name="T7" fmla="*/ 169 h 171"/>
                  <a:gd name="T8" fmla="*/ 22 w 176"/>
                  <a:gd name="T9" fmla="*/ 171 h 171"/>
                  <a:gd name="T10" fmla="*/ 31 w 176"/>
                  <a:gd name="T11" fmla="*/ 171 h 171"/>
                  <a:gd name="T12" fmla="*/ 47 w 176"/>
                  <a:gd name="T13" fmla="*/ 171 h 171"/>
                  <a:gd name="T14" fmla="*/ 66 w 176"/>
                  <a:gd name="T15" fmla="*/ 171 h 171"/>
                  <a:gd name="T16" fmla="*/ 88 w 176"/>
                  <a:gd name="T17" fmla="*/ 171 h 171"/>
                  <a:gd name="T18" fmla="*/ 110 w 176"/>
                  <a:gd name="T19" fmla="*/ 171 h 171"/>
                  <a:gd name="T20" fmla="*/ 129 w 176"/>
                  <a:gd name="T21" fmla="*/ 171 h 171"/>
                  <a:gd name="T22" fmla="*/ 146 w 176"/>
                  <a:gd name="T23" fmla="*/ 171 h 171"/>
                  <a:gd name="T24" fmla="*/ 157 w 176"/>
                  <a:gd name="T25" fmla="*/ 171 h 171"/>
                  <a:gd name="T26" fmla="*/ 168 w 176"/>
                  <a:gd name="T27" fmla="*/ 170 h 171"/>
                  <a:gd name="T28" fmla="*/ 174 w 176"/>
                  <a:gd name="T29" fmla="*/ 164 h 171"/>
                  <a:gd name="T30" fmla="*/ 176 w 176"/>
                  <a:gd name="T31" fmla="*/ 156 h 171"/>
                  <a:gd name="T32" fmla="*/ 176 w 176"/>
                  <a:gd name="T33" fmla="*/ 145 h 171"/>
                  <a:gd name="T34" fmla="*/ 176 w 176"/>
                  <a:gd name="T35" fmla="*/ 49 h 171"/>
                  <a:gd name="T36" fmla="*/ 176 w 176"/>
                  <a:gd name="T37" fmla="*/ 43 h 171"/>
                  <a:gd name="T38" fmla="*/ 175 w 176"/>
                  <a:gd name="T39" fmla="*/ 37 h 171"/>
                  <a:gd name="T40" fmla="*/ 173 w 176"/>
                  <a:gd name="T41" fmla="*/ 31 h 171"/>
                  <a:gd name="T42" fmla="*/ 170 w 176"/>
                  <a:gd name="T43" fmla="*/ 26 h 171"/>
                  <a:gd name="T44" fmla="*/ 165 w 176"/>
                  <a:gd name="T45" fmla="*/ 20 h 171"/>
                  <a:gd name="T46" fmla="*/ 159 w 176"/>
                  <a:gd name="T47" fmla="*/ 14 h 171"/>
                  <a:gd name="T48" fmla="*/ 152 w 176"/>
                  <a:gd name="T49" fmla="*/ 8 h 171"/>
                  <a:gd name="T50" fmla="*/ 142 w 176"/>
                  <a:gd name="T51" fmla="*/ 2 h 171"/>
                  <a:gd name="T52" fmla="*/ 133 w 176"/>
                  <a:gd name="T53" fmla="*/ 0 h 171"/>
                  <a:gd name="T54" fmla="*/ 118 w 176"/>
                  <a:gd name="T55" fmla="*/ 0 h 171"/>
                  <a:gd name="T56" fmla="*/ 101 w 176"/>
                  <a:gd name="T57" fmla="*/ 2 h 171"/>
                  <a:gd name="T58" fmla="*/ 82 w 176"/>
                  <a:gd name="T59" fmla="*/ 6 h 171"/>
                  <a:gd name="T60" fmla="*/ 63 w 176"/>
                  <a:gd name="T61" fmla="*/ 11 h 171"/>
                  <a:gd name="T62" fmla="*/ 45 w 176"/>
                  <a:gd name="T63" fmla="*/ 14 h 171"/>
                  <a:gd name="T64" fmla="*/ 30 w 176"/>
                  <a:gd name="T65" fmla="*/ 17 h 171"/>
                  <a:gd name="T66" fmla="*/ 20 w 176"/>
                  <a:gd name="T67" fmla="*/ 18 h 171"/>
                  <a:gd name="T68" fmla="*/ 10 w 176"/>
                  <a:gd name="T69" fmla="*/ 22 h 171"/>
                  <a:gd name="T70" fmla="*/ 3 w 176"/>
                  <a:gd name="T71" fmla="*/ 28 h 171"/>
                  <a:gd name="T72" fmla="*/ 1 w 176"/>
                  <a:gd name="T73" fmla="*/ 37 h 171"/>
                  <a:gd name="T74" fmla="*/ 1 w 176"/>
                  <a:gd name="T75" fmla="*/ 49 h 171"/>
                  <a:gd name="T76" fmla="*/ 0 w 176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1" y="171"/>
                    </a:lnTo>
                    <a:lnTo>
                      <a:pt x="47" y="171"/>
                    </a:lnTo>
                    <a:lnTo>
                      <a:pt x="66" y="171"/>
                    </a:lnTo>
                    <a:lnTo>
                      <a:pt x="88" y="171"/>
                    </a:lnTo>
                    <a:lnTo>
                      <a:pt x="110" y="171"/>
                    </a:lnTo>
                    <a:lnTo>
                      <a:pt x="129" y="171"/>
                    </a:lnTo>
                    <a:lnTo>
                      <a:pt x="146" y="171"/>
                    </a:lnTo>
                    <a:lnTo>
                      <a:pt x="157" y="171"/>
                    </a:lnTo>
                    <a:lnTo>
                      <a:pt x="168" y="170"/>
                    </a:lnTo>
                    <a:lnTo>
                      <a:pt x="174" y="164"/>
                    </a:lnTo>
                    <a:lnTo>
                      <a:pt x="176" y="156"/>
                    </a:lnTo>
                    <a:lnTo>
                      <a:pt x="176" y="145"/>
                    </a:lnTo>
                    <a:lnTo>
                      <a:pt x="176" y="49"/>
                    </a:lnTo>
                    <a:lnTo>
                      <a:pt x="176" y="43"/>
                    </a:lnTo>
                    <a:lnTo>
                      <a:pt x="175" y="37"/>
                    </a:lnTo>
                    <a:lnTo>
                      <a:pt x="173" y="31"/>
                    </a:lnTo>
                    <a:lnTo>
                      <a:pt x="170" y="26"/>
                    </a:lnTo>
                    <a:lnTo>
                      <a:pt x="165" y="20"/>
                    </a:lnTo>
                    <a:lnTo>
                      <a:pt x="159" y="14"/>
                    </a:lnTo>
                    <a:lnTo>
                      <a:pt x="152" y="8"/>
                    </a:lnTo>
                    <a:lnTo>
                      <a:pt x="142" y="2"/>
                    </a:lnTo>
                    <a:lnTo>
                      <a:pt x="133" y="0"/>
                    </a:lnTo>
                    <a:lnTo>
                      <a:pt x="118" y="0"/>
                    </a:lnTo>
                    <a:lnTo>
                      <a:pt x="101" y="2"/>
                    </a:lnTo>
                    <a:lnTo>
                      <a:pt x="82" y="6"/>
                    </a:lnTo>
                    <a:lnTo>
                      <a:pt x="63" y="11"/>
                    </a:lnTo>
                    <a:lnTo>
                      <a:pt x="45" y="14"/>
                    </a:lnTo>
                    <a:lnTo>
                      <a:pt x="30" y="17"/>
                    </a:lnTo>
                    <a:lnTo>
                      <a:pt x="20" y="18"/>
                    </a:lnTo>
                    <a:lnTo>
                      <a:pt x="10" y="22"/>
                    </a:lnTo>
                    <a:lnTo>
                      <a:pt x="3" y="28"/>
                    </a:lnTo>
                    <a:lnTo>
                      <a:pt x="1" y="37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830"/>
              <p:cNvSpPr>
                <a:spLocks/>
              </p:cNvSpPr>
              <p:nvPr/>
            </p:nvSpPr>
            <p:spPr bwMode="auto">
              <a:xfrm>
                <a:off x="2160" y="2873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831"/>
              <p:cNvSpPr>
                <a:spLocks/>
              </p:cNvSpPr>
              <p:nvPr/>
            </p:nvSpPr>
            <p:spPr bwMode="auto">
              <a:xfrm>
                <a:off x="2169" y="2881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7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4 w 135"/>
                  <a:gd name="T13" fmla="*/ 0 h 12"/>
                  <a:gd name="T14" fmla="*/ 25 w 135"/>
                  <a:gd name="T15" fmla="*/ 0 h 12"/>
                  <a:gd name="T16" fmla="*/ 9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9 w 135"/>
                  <a:gd name="T23" fmla="*/ 12 h 12"/>
                  <a:gd name="T24" fmla="*/ 25 w 135"/>
                  <a:gd name="T25" fmla="*/ 12 h 12"/>
                  <a:gd name="T26" fmla="*/ 44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7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7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5" y="12"/>
                    </a:lnTo>
                    <a:lnTo>
                      <a:pt x="44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7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832"/>
              <p:cNvSpPr>
                <a:spLocks/>
              </p:cNvSpPr>
              <p:nvPr/>
            </p:nvSpPr>
            <p:spPr bwMode="auto">
              <a:xfrm>
                <a:off x="2214" y="2874"/>
                <a:ext cx="9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833"/>
              <p:cNvSpPr>
                <a:spLocks/>
              </p:cNvSpPr>
              <p:nvPr/>
            </p:nvSpPr>
            <p:spPr bwMode="auto">
              <a:xfrm>
                <a:off x="2219" y="2842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834"/>
              <p:cNvSpPr>
                <a:spLocks/>
              </p:cNvSpPr>
              <p:nvPr/>
            </p:nvSpPr>
            <p:spPr bwMode="auto">
              <a:xfrm>
                <a:off x="2208" y="2825"/>
                <a:ext cx="15" cy="17"/>
              </a:xfrm>
              <a:custGeom>
                <a:avLst/>
                <a:gdLst>
                  <a:gd name="T0" fmla="*/ 0 w 43"/>
                  <a:gd name="T1" fmla="*/ 10 h 52"/>
                  <a:gd name="T2" fmla="*/ 0 w 43"/>
                  <a:gd name="T3" fmla="*/ 10 h 52"/>
                  <a:gd name="T4" fmla="*/ 9 w 43"/>
                  <a:gd name="T5" fmla="*/ 16 h 52"/>
                  <a:gd name="T6" fmla="*/ 17 w 43"/>
                  <a:gd name="T7" fmla="*/ 22 h 52"/>
                  <a:gd name="T8" fmla="*/ 21 w 43"/>
                  <a:gd name="T9" fmla="*/ 27 h 52"/>
                  <a:gd name="T10" fmla="*/ 26 w 43"/>
                  <a:gd name="T11" fmla="*/ 33 h 52"/>
                  <a:gd name="T12" fmla="*/ 28 w 43"/>
                  <a:gd name="T13" fmla="*/ 37 h 52"/>
                  <a:gd name="T14" fmla="*/ 30 w 43"/>
                  <a:gd name="T15" fmla="*/ 41 h 52"/>
                  <a:gd name="T16" fmla="*/ 31 w 43"/>
                  <a:gd name="T17" fmla="*/ 46 h 52"/>
                  <a:gd name="T18" fmla="*/ 31 w 43"/>
                  <a:gd name="T19" fmla="*/ 52 h 52"/>
                  <a:gd name="T20" fmla="*/ 43 w 43"/>
                  <a:gd name="T21" fmla="*/ 52 h 52"/>
                  <a:gd name="T22" fmla="*/ 43 w 43"/>
                  <a:gd name="T23" fmla="*/ 46 h 52"/>
                  <a:gd name="T24" fmla="*/ 42 w 43"/>
                  <a:gd name="T25" fmla="*/ 39 h 52"/>
                  <a:gd name="T26" fmla="*/ 40 w 43"/>
                  <a:gd name="T27" fmla="*/ 32 h 52"/>
                  <a:gd name="T28" fmla="*/ 36 w 43"/>
                  <a:gd name="T29" fmla="*/ 26 h 52"/>
                  <a:gd name="T30" fmla="*/ 31 w 43"/>
                  <a:gd name="T31" fmla="*/ 20 h 52"/>
                  <a:gd name="T32" fmla="*/ 24 w 43"/>
                  <a:gd name="T33" fmla="*/ 12 h 52"/>
                  <a:gd name="T34" fmla="*/ 17 w 43"/>
                  <a:gd name="T35" fmla="*/ 6 h 52"/>
                  <a:gd name="T36" fmla="*/ 7 w 43"/>
                  <a:gd name="T37" fmla="*/ 0 h 52"/>
                  <a:gd name="T38" fmla="*/ 7 w 43"/>
                  <a:gd name="T39" fmla="*/ 0 h 52"/>
                  <a:gd name="T40" fmla="*/ 0 w 43"/>
                  <a:gd name="T41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2">
                    <a:moveTo>
                      <a:pt x="0" y="10"/>
                    </a:moveTo>
                    <a:lnTo>
                      <a:pt x="0" y="10"/>
                    </a:lnTo>
                    <a:lnTo>
                      <a:pt x="9" y="16"/>
                    </a:lnTo>
                    <a:lnTo>
                      <a:pt x="17" y="22"/>
                    </a:lnTo>
                    <a:lnTo>
                      <a:pt x="21" y="27"/>
                    </a:lnTo>
                    <a:lnTo>
                      <a:pt x="26" y="33"/>
                    </a:lnTo>
                    <a:lnTo>
                      <a:pt x="28" y="37"/>
                    </a:lnTo>
                    <a:lnTo>
                      <a:pt x="30" y="41"/>
                    </a:lnTo>
                    <a:lnTo>
                      <a:pt x="31" y="46"/>
                    </a:lnTo>
                    <a:lnTo>
                      <a:pt x="31" y="52"/>
                    </a:lnTo>
                    <a:lnTo>
                      <a:pt x="43" y="52"/>
                    </a:lnTo>
                    <a:lnTo>
                      <a:pt x="43" y="46"/>
                    </a:lnTo>
                    <a:lnTo>
                      <a:pt x="42" y="39"/>
                    </a:lnTo>
                    <a:lnTo>
                      <a:pt x="40" y="32"/>
                    </a:lnTo>
                    <a:lnTo>
                      <a:pt x="36" y="26"/>
                    </a:lnTo>
                    <a:lnTo>
                      <a:pt x="31" y="20"/>
                    </a:lnTo>
                    <a:lnTo>
                      <a:pt x="24" y="12"/>
                    </a:lnTo>
                    <a:lnTo>
                      <a:pt x="17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835"/>
              <p:cNvSpPr>
                <a:spLocks/>
              </p:cNvSpPr>
              <p:nvPr/>
            </p:nvSpPr>
            <p:spPr bwMode="auto">
              <a:xfrm>
                <a:off x="2169" y="2824"/>
                <a:ext cx="42" cy="10"/>
              </a:xfrm>
              <a:custGeom>
                <a:avLst/>
                <a:gdLst>
                  <a:gd name="T0" fmla="*/ 0 w 126"/>
                  <a:gd name="T1" fmla="*/ 30 h 30"/>
                  <a:gd name="T2" fmla="*/ 0 w 126"/>
                  <a:gd name="T3" fmla="*/ 30 h 30"/>
                  <a:gd name="T4" fmla="*/ 11 w 126"/>
                  <a:gd name="T5" fmla="*/ 29 h 30"/>
                  <a:gd name="T6" fmla="*/ 26 w 126"/>
                  <a:gd name="T7" fmla="*/ 26 h 30"/>
                  <a:gd name="T8" fmla="*/ 44 w 126"/>
                  <a:gd name="T9" fmla="*/ 23 h 30"/>
                  <a:gd name="T10" fmla="*/ 63 w 126"/>
                  <a:gd name="T11" fmla="*/ 18 h 30"/>
                  <a:gd name="T12" fmla="*/ 83 w 126"/>
                  <a:gd name="T13" fmla="*/ 14 h 30"/>
                  <a:gd name="T14" fmla="*/ 98 w 126"/>
                  <a:gd name="T15" fmla="*/ 12 h 30"/>
                  <a:gd name="T16" fmla="*/ 113 w 126"/>
                  <a:gd name="T17" fmla="*/ 12 h 30"/>
                  <a:gd name="T18" fmla="*/ 119 w 126"/>
                  <a:gd name="T19" fmla="*/ 13 h 30"/>
                  <a:gd name="T20" fmla="*/ 126 w 126"/>
                  <a:gd name="T21" fmla="*/ 3 h 30"/>
                  <a:gd name="T22" fmla="*/ 113 w 126"/>
                  <a:gd name="T23" fmla="*/ 0 h 30"/>
                  <a:gd name="T24" fmla="*/ 98 w 126"/>
                  <a:gd name="T25" fmla="*/ 0 h 30"/>
                  <a:gd name="T26" fmla="*/ 80 w 126"/>
                  <a:gd name="T27" fmla="*/ 2 h 30"/>
                  <a:gd name="T28" fmla="*/ 61 w 126"/>
                  <a:gd name="T29" fmla="*/ 6 h 30"/>
                  <a:gd name="T30" fmla="*/ 41 w 126"/>
                  <a:gd name="T31" fmla="*/ 11 h 30"/>
                  <a:gd name="T32" fmla="*/ 23 w 126"/>
                  <a:gd name="T33" fmla="*/ 14 h 30"/>
                  <a:gd name="T34" fmla="*/ 9 w 126"/>
                  <a:gd name="T35" fmla="*/ 17 h 30"/>
                  <a:gd name="T36" fmla="*/ 0 w 126"/>
                  <a:gd name="T37" fmla="*/ 18 h 30"/>
                  <a:gd name="T38" fmla="*/ 0 w 126"/>
                  <a:gd name="T39" fmla="*/ 18 h 30"/>
                  <a:gd name="T40" fmla="*/ 0 w 126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6" y="26"/>
                    </a:lnTo>
                    <a:lnTo>
                      <a:pt x="44" y="23"/>
                    </a:lnTo>
                    <a:lnTo>
                      <a:pt x="63" y="18"/>
                    </a:lnTo>
                    <a:lnTo>
                      <a:pt x="83" y="14"/>
                    </a:lnTo>
                    <a:lnTo>
                      <a:pt x="98" y="12"/>
                    </a:lnTo>
                    <a:lnTo>
                      <a:pt x="113" y="12"/>
                    </a:lnTo>
                    <a:lnTo>
                      <a:pt x="119" y="13"/>
                    </a:lnTo>
                    <a:lnTo>
                      <a:pt x="126" y="3"/>
                    </a:lnTo>
                    <a:lnTo>
                      <a:pt x="113" y="0"/>
                    </a:lnTo>
                    <a:lnTo>
                      <a:pt x="98" y="0"/>
                    </a:lnTo>
                    <a:lnTo>
                      <a:pt x="80" y="2"/>
                    </a:lnTo>
                    <a:lnTo>
                      <a:pt x="61" y="6"/>
                    </a:lnTo>
                    <a:lnTo>
                      <a:pt x="41" y="11"/>
                    </a:lnTo>
                    <a:lnTo>
                      <a:pt x="23" y="14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836"/>
              <p:cNvSpPr>
                <a:spLocks/>
              </p:cNvSpPr>
              <p:nvPr/>
            </p:nvSpPr>
            <p:spPr bwMode="auto">
              <a:xfrm>
                <a:off x="2160" y="2830"/>
                <a:ext cx="9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4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5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837"/>
              <p:cNvSpPr>
                <a:spLocks/>
              </p:cNvSpPr>
              <p:nvPr/>
            </p:nvSpPr>
            <p:spPr bwMode="auto">
              <a:xfrm>
                <a:off x="2160" y="284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838"/>
              <p:cNvSpPr>
                <a:spLocks/>
              </p:cNvSpPr>
              <p:nvPr/>
            </p:nvSpPr>
            <p:spPr bwMode="auto">
              <a:xfrm>
                <a:off x="2162" y="2825"/>
                <a:ext cx="49" cy="45"/>
              </a:xfrm>
              <a:custGeom>
                <a:avLst/>
                <a:gdLst>
                  <a:gd name="T0" fmla="*/ 0 w 147"/>
                  <a:gd name="T1" fmla="*/ 107 h 134"/>
                  <a:gd name="T2" fmla="*/ 1 w 147"/>
                  <a:gd name="T3" fmla="*/ 118 h 134"/>
                  <a:gd name="T4" fmla="*/ 3 w 147"/>
                  <a:gd name="T5" fmla="*/ 126 h 134"/>
                  <a:gd name="T6" fmla="*/ 10 w 147"/>
                  <a:gd name="T7" fmla="*/ 132 h 134"/>
                  <a:gd name="T8" fmla="*/ 18 w 147"/>
                  <a:gd name="T9" fmla="*/ 134 h 134"/>
                  <a:gd name="T10" fmla="*/ 26 w 147"/>
                  <a:gd name="T11" fmla="*/ 134 h 134"/>
                  <a:gd name="T12" fmla="*/ 39 w 147"/>
                  <a:gd name="T13" fmla="*/ 134 h 134"/>
                  <a:gd name="T14" fmla="*/ 55 w 147"/>
                  <a:gd name="T15" fmla="*/ 134 h 134"/>
                  <a:gd name="T16" fmla="*/ 72 w 147"/>
                  <a:gd name="T17" fmla="*/ 134 h 134"/>
                  <a:gd name="T18" fmla="*/ 90 w 147"/>
                  <a:gd name="T19" fmla="*/ 134 h 134"/>
                  <a:gd name="T20" fmla="*/ 107 w 147"/>
                  <a:gd name="T21" fmla="*/ 134 h 134"/>
                  <a:gd name="T22" fmla="*/ 121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2 h 134"/>
                  <a:gd name="T28" fmla="*/ 145 w 147"/>
                  <a:gd name="T29" fmla="*/ 128 h 134"/>
                  <a:gd name="T30" fmla="*/ 147 w 147"/>
                  <a:gd name="T31" fmla="*/ 120 h 134"/>
                  <a:gd name="T32" fmla="*/ 147 w 147"/>
                  <a:gd name="T33" fmla="*/ 109 h 134"/>
                  <a:gd name="T34" fmla="*/ 147 w 147"/>
                  <a:gd name="T35" fmla="*/ 27 h 134"/>
                  <a:gd name="T36" fmla="*/ 147 w 147"/>
                  <a:gd name="T37" fmla="*/ 16 h 134"/>
                  <a:gd name="T38" fmla="*/ 146 w 147"/>
                  <a:gd name="T39" fmla="*/ 8 h 134"/>
                  <a:gd name="T40" fmla="*/ 141 w 147"/>
                  <a:gd name="T41" fmla="*/ 3 h 134"/>
                  <a:gd name="T42" fmla="*/ 129 w 147"/>
                  <a:gd name="T43" fmla="*/ 1 h 134"/>
                  <a:gd name="T44" fmla="*/ 121 w 147"/>
                  <a:gd name="T45" fmla="*/ 1 h 134"/>
                  <a:gd name="T46" fmla="*/ 106 w 147"/>
                  <a:gd name="T47" fmla="*/ 0 h 134"/>
                  <a:gd name="T48" fmla="*/ 90 w 147"/>
                  <a:gd name="T49" fmla="*/ 0 h 134"/>
                  <a:gd name="T50" fmla="*/ 72 w 147"/>
                  <a:gd name="T51" fmla="*/ 0 h 134"/>
                  <a:gd name="T52" fmla="*/ 54 w 147"/>
                  <a:gd name="T53" fmla="*/ 0 h 134"/>
                  <a:gd name="T54" fmla="*/ 39 w 147"/>
                  <a:gd name="T55" fmla="*/ 0 h 134"/>
                  <a:gd name="T56" fmla="*/ 25 w 147"/>
                  <a:gd name="T57" fmla="*/ 1 h 134"/>
                  <a:gd name="T58" fmla="*/ 17 w 147"/>
                  <a:gd name="T59" fmla="*/ 1 h 134"/>
                  <a:gd name="T60" fmla="*/ 8 w 147"/>
                  <a:gd name="T61" fmla="*/ 3 h 134"/>
                  <a:gd name="T62" fmla="*/ 3 w 147"/>
                  <a:gd name="T63" fmla="*/ 8 h 134"/>
                  <a:gd name="T64" fmla="*/ 1 w 147"/>
                  <a:gd name="T65" fmla="*/ 16 h 134"/>
                  <a:gd name="T66" fmla="*/ 0 w 147"/>
                  <a:gd name="T67" fmla="*/ 27 h 134"/>
                  <a:gd name="T68" fmla="*/ 0 w 147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2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7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839"/>
              <p:cNvSpPr>
                <a:spLocks/>
              </p:cNvSpPr>
              <p:nvPr/>
            </p:nvSpPr>
            <p:spPr bwMode="auto">
              <a:xfrm>
                <a:off x="2162" y="2825"/>
                <a:ext cx="49" cy="45"/>
              </a:xfrm>
              <a:custGeom>
                <a:avLst/>
                <a:gdLst>
                  <a:gd name="T0" fmla="*/ 0 w 147"/>
                  <a:gd name="T1" fmla="*/ 107 h 134"/>
                  <a:gd name="T2" fmla="*/ 0 w 147"/>
                  <a:gd name="T3" fmla="*/ 107 h 134"/>
                  <a:gd name="T4" fmla="*/ 1 w 147"/>
                  <a:gd name="T5" fmla="*/ 118 h 134"/>
                  <a:gd name="T6" fmla="*/ 3 w 147"/>
                  <a:gd name="T7" fmla="*/ 126 h 134"/>
                  <a:gd name="T8" fmla="*/ 10 w 147"/>
                  <a:gd name="T9" fmla="*/ 132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6 w 147"/>
                  <a:gd name="T15" fmla="*/ 134 h 134"/>
                  <a:gd name="T16" fmla="*/ 39 w 147"/>
                  <a:gd name="T17" fmla="*/ 134 h 134"/>
                  <a:gd name="T18" fmla="*/ 55 w 147"/>
                  <a:gd name="T19" fmla="*/ 134 h 134"/>
                  <a:gd name="T20" fmla="*/ 72 w 147"/>
                  <a:gd name="T21" fmla="*/ 134 h 134"/>
                  <a:gd name="T22" fmla="*/ 90 w 147"/>
                  <a:gd name="T23" fmla="*/ 134 h 134"/>
                  <a:gd name="T24" fmla="*/ 107 w 147"/>
                  <a:gd name="T25" fmla="*/ 134 h 134"/>
                  <a:gd name="T26" fmla="*/ 121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2 h 134"/>
                  <a:gd name="T34" fmla="*/ 145 w 147"/>
                  <a:gd name="T35" fmla="*/ 128 h 134"/>
                  <a:gd name="T36" fmla="*/ 147 w 147"/>
                  <a:gd name="T37" fmla="*/ 120 h 134"/>
                  <a:gd name="T38" fmla="*/ 147 w 147"/>
                  <a:gd name="T39" fmla="*/ 109 h 134"/>
                  <a:gd name="T40" fmla="*/ 147 w 147"/>
                  <a:gd name="T41" fmla="*/ 27 h 134"/>
                  <a:gd name="T42" fmla="*/ 147 w 147"/>
                  <a:gd name="T43" fmla="*/ 27 h 134"/>
                  <a:gd name="T44" fmla="*/ 147 w 147"/>
                  <a:gd name="T45" fmla="*/ 16 h 134"/>
                  <a:gd name="T46" fmla="*/ 146 w 147"/>
                  <a:gd name="T47" fmla="*/ 8 h 134"/>
                  <a:gd name="T48" fmla="*/ 141 w 147"/>
                  <a:gd name="T49" fmla="*/ 3 h 134"/>
                  <a:gd name="T50" fmla="*/ 129 w 147"/>
                  <a:gd name="T51" fmla="*/ 1 h 134"/>
                  <a:gd name="T52" fmla="*/ 129 w 147"/>
                  <a:gd name="T53" fmla="*/ 1 h 134"/>
                  <a:gd name="T54" fmla="*/ 121 w 147"/>
                  <a:gd name="T55" fmla="*/ 1 h 134"/>
                  <a:gd name="T56" fmla="*/ 106 w 147"/>
                  <a:gd name="T57" fmla="*/ 0 h 134"/>
                  <a:gd name="T58" fmla="*/ 90 w 147"/>
                  <a:gd name="T59" fmla="*/ 0 h 134"/>
                  <a:gd name="T60" fmla="*/ 72 w 147"/>
                  <a:gd name="T61" fmla="*/ 0 h 134"/>
                  <a:gd name="T62" fmla="*/ 54 w 147"/>
                  <a:gd name="T63" fmla="*/ 0 h 134"/>
                  <a:gd name="T64" fmla="*/ 39 w 147"/>
                  <a:gd name="T65" fmla="*/ 0 h 134"/>
                  <a:gd name="T66" fmla="*/ 25 w 147"/>
                  <a:gd name="T67" fmla="*/ 1 h 134"/>
                  <a:gd name="T68" fmla="*/ 17 w 147"/>
                  <a:gd name="T69" fmla="*/ 1 h 134"/>
                  <a:gd name="T70" fmla="*/ 17 w 147"/>
                  <a:gd name="T71" fmla="*/ 1 h 134"/>
                  <a:gd name="T72" fmla="*/ 8 w 147"/>
                  <a:gd name="T73" fmla="*/ 3 h 134"/>
                  <a:gd name="T74" fmla="*/ 3 w 147"/>
                  <a:gd name="T75" fmla="*/ 8 h 134"/>
                  <a:gd name="T76" fmla="*/ 1 w 147"/>
                  <a:gd name="T77" fmla="*/ 16 h 134"/>
                  <a:gd name="T78" fmla="*/ 0 w 147"/>
                  <a:gd name="T79" fmla="*/ 27 h 134"/>
                  <a:gd name="T80" fmla="*/ 0 w 147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2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7" y="27"/>
                    </a:lnTo>
                    <a:lnTo>
                      <a:pt x="147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9" y="0"/>
                    </a:lnTo>
                    <a:lnTo>
                      <a:pt x="25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840"/>
              <p:cNvSpPr>
                <a:spLocks/>
              </p:cNvSpPr>
              <p:nvPr/>
            </p:nvSpPr>
            <p:spPr bwMode="auto">
              <a:xfrm>
                <a:off x="2226" y="2825"/>
                <a:ext cx="64" cy="57"/>
              </a:xfrm>
              <a:custGeom>
                <a:avLst/>
                <a:gdLst>
                  <a:gd name="T0" fmla="*/ 0 w 191"/>
                  <a:gd name="T1" fmla="*/ 143 h 173"/>
                  <a:gd name="T2" fmla="*/ 1 w 191"/>
                  <a:gd name="T3" fmla="*/ 155 h 173"/>
                  <a:gd name="T4" fmla="*/ 4 w 191"/>
                  <a:gd name="T5" fmla="*/ 165 h 173"/>
                  <a:gd name="T6" fmla="*/ 11 w 191"/>
                  <a:gd name="T7" fmla="*/ 171 h 173"/>
                  <a:gd name="T8" fmla="*/ 22 w 191"/>
                  <a:gd name="T9" fmla="*/ 173 h 173"/>
                  <a:gd name="T10" fmla="*/ 32 w 191"/>
                  <a:gd name="T11" fmla="*/ 173 h 173"/>
                  <a:gd name="T12" fmla="*/ 49 w 191"/>
                  <a:gd name="T13" fmla="*/ 173 h 173"/>
                  <a:gd name="T14" fmla="*/ 71 w 191"/>
                  <a:gd name="T15" fmla="*/ 173 h 173"/>
                  <a:gd name="T16" fmla="*/ 95 w 191"/>
                  <a:gd name="T17" fmla="*/ 173 h 173"/>
                  <a:gd name="T18" fmla="*/ 119 w 191"/>
                  <a:gd name="T19" fmla="*/ 173 h 173"/>
                  <a:gd name="T20" fmla="*/ 141 w 191"/>
                  <a:gd name="T21" fmla="*/ 173 h 173"/>
                  <a:gd name="T22" fmla="*/ 159 w 191"/>
                  <a:gd name="T23" fmla="*/ 173 h 173"/>
                  <a:gd name="T24" fmla="*/ 171 w 191"/>
                  <a:gd name="T25" fmla="*/ 173 h 173"/>
                  <a:gd name="T26" fmla="*/ 182 w 191"/>
                  <a:gd name="T27" fmla="*/ 171 h 173"/>
                  <a:gd name="T28" fmla="*/ 188 w 191"/>
                  <a:gd name="T29" fmla="*/ 165 h 173"/>
                  <a:gd name="T30" fmla="*/ 191 w 191"/>
                  <a:gd name="T31" fmla="*/ 156 h 173"/>
                  <a:gd name="T32" fmla="*/ 191 w 191"/>
                  <a:gd name="T33" fmla="*/ 145 h 173"/>
                  <a:gd name="T34" fmla="*/ 191 w 191"/>
                  <a:gd name="T35" fmla="*/ 51 h 173"/>
                  <a:gd name="T36" fmla="*/ 189 w 191"/>
                  <a:gd name="T37" fmla="*/ 45 h 173"/>
                  <a:gd name="T38" fmla="*/ 188 w 191"/>
                  <a:gd name="T39" fmla="*/ 39 h 173"/>
                  <a:gd name="T40" fmla="*/ 185 w 191"/>
                  <a:gd name="T41" fmla="*/ 33 h 173"/>
                  <a:gd name="T42" fmla="*/ 180 w 191"/>
                  <a:gd name="T43" fmla="*/ 27 h 173"/>
                  <a:gd name="T44" fmla="*/ 174 w 191"/>
                  <a:gd name="T45" fmla="*/ 21 h 173"/>
                  <a:gd name="T46" fmla="*/ 165 w 191"/>
                  <a:gd name="T47" fmla="*/ 15 h 173"/>
                  <a:gd name="T48" fmla="*/ 157 w 191"/>
                  <a:gd name="T49" fmla="*/ 9 h 173"/>
                  <a:gd name="T50" fmla="*/ 146 w 191"/>
                  <a:gd name="T51" fmla="*/ 3 h 173"/>
                  <a:gd name="T52" fmla="*/ 136 w 191"/>
                  <a:gd name="T53" fmla="*/ 0 h 173"/>
                  <a:gd name="T54" fmla="*/ 121 w 191"/>
                  <a:gd name="T55" fmla="*/ 0 h 173"/>
                  <a:gd name="T56" fmla="*/ 103 w 191"/>
                  <a:gd name="T57" fmla="*/ 3 h 173"/>
                  <a:gd name="T58" fmla="*/ 83 w 191"/>
                  <a:gd name="T59" fmla="*/ 6 h 173"/>
                  <a:gd name="T60" fmla="*/ 63 w 191"/>
                  <a:gd name="T61" fmla="*/ 11 h 173"/>
                  <a:gd name="T62" fmla="*/ 45 w 191"/>
                  <a:gd name="T63" fmla="*/ 15 h 173"/>
                  <a:gd name="T64" fmla="*/ 30 w 191"/>
                  <a:gd name="T65" fmla="*/ 18 h 173"/>
                  <a:gd name="T66" fmla="*/ 20 w 191"/>
                  <a:gd name="T67" fmla="*/ 20 h 173"/>
                  <a:gd name="T68" fmla="*/ 10 w 191"/>
                  <a:gd name="T69" fmla="*/ 22 h 173"/>
                  <a:gd name="T70" fmla="*/ 4 w 191"/>
                  <a:gd name="T71" fmla="*/ 29 h 173"/>
                  <a:gd name="T72" fmla="*/ 1 w 191"/>
                  <a:gd name="T73" fmla="*/ 39 h 173"/>
                  <a:gd name="T74" fmla="*/ 1 w 191"/>
                  <a:gd name="T75" fmla="*/ 51 h 173"/>
                  <a:gd name="T76" fmla="*/ 0 w 191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71" y="173"/>
                    </a:lnTo>
                    <a:lnTo>
                      <a:pt x="95" y="173"/>
                    </a:lnTo>
                    <a:lnTo>
                      <a:pt x="119" y="173"/>
                    </a:lnTo>
                    <a:lnTo>
                      <a:pt x="141" y="173"/>
                    </a:lnTo>
                    <a:lnTo>
                      <a:pt x="159" y="173"/>
                    </a:lnTo>
                    <a:lnTo>
                      <a:pt x="171" y="173"/>
                    </a:lnTo>
                    <a:lnTo>
                      <a:pt x="182" y="171"/>
                    </a:lnTo>
                    <a:lnTo>
                      <a:pt x="188" y="165"/>
                    </a:lnTo>
                    <a:lnTo>
                      <a:pt x="191" y="156"/>
                    </a:lnTo>
                    <a:lnTo>
                      <a:pt x="191" y="145"/>
                    </a:lnTo>
                    <a:lnTo>
                      <a:pt x="191" y="51"/>
                    </a:lnTo>
                    <a:lnTo>
                      <a:pt x="189" y="45"/>
                    </a:lnTo>
                    <a:lnTo>
                      <a:pt x="188" y="39"/>
                    </a:lnTo>
                    <a:lnTo>
                      <a:pt x="185" y="33"/>
                    </a:lnTo>
                    <a:lnTo>
                      <a:pt x="180" y="27"/>
                    </a:lnTo>
                    <a:lnTo>
                      <a:pt x="174" y="21"/>
                    </a:lnTo>
                    <a:lnTo>
                      <a:pt x="165" y="15"/>
                    </a:lnTo>
                    <a:lnTo>
                      <a:pt x="157" y="9"/>
                    </a:lnTo>
                    <a:lnTo>
                      <a:pt x="146" y="3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03" y="3"/>
                    </a:lnTo>
                    <a:lnTo>
                      <a:pt x="83" y="6"/>
                    </a:lnTo>
                    <a:lnTo>
                      <a:pt x="63" y="11"/>
                    </a:lnTo>
                    <a:lnTo>
                      <a:pt x="45" y="15"/>
                    </a:lnTo>
                    <a:lnTo>
                      <a:pt x="30" y="18"/>
                    </a:lnTo>
                    <a:lnTo>
                      <a:pt x="20" y="20"/>
                    </a:lnTo>
                    <a:lnTo>
                      <a:pt x="10" y="22"/>
                    </a:lnTo>
                    <a:lnTo>
                      <a:pt x="4" y="29"/>
                    </a:lnTo>
                    <a:lnTo>
                      <a:pt x="1" y="39"/>
                    </a:lnTo>
                    <a:lnTo>
                      <a:pt x="1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841"/>
              <p:cNvSpPr>
                <a:spLocks/>
              </p:cNvSpPr>
              <p:nvPr/>
            </p:nvSpPr>
            <p:spPr bwMode="auto">
              <a:xfrm>
                <a:off x="2224" y="2872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842"/>
              <p:cNvSpPr>
                <a:spLocks/>
              </p:cNvSpPr>
              <p:nvPr/>
            </p:nvSpPr>
            <p:spPr bwMode="auto">
              <a:xfrm>
                <a:off x="2233" y="2880"/>
                <a:ext cx="50" cy="4"/>
              </a:xfrm>
              <a:custGeom>
                <a:avLst/>
                <a:gdLst>
                  <a:gd name="T0" fmla="*/ 149 w 149"/>
                  <a:gd name="T1" fmla="*/ 0 h 12"/>
                  <a:gd name="T2" fmla="*/ 149 w 149"/>
                  <a:gd name="T3" fmla="*/ 0 h 12"/>
                  <a:gd name="T4" fmla="*/ 137 w 149"/>
                  <a:gd name="T5" fmla="*/ 0 h 12"/>
                  <a:gd name="T6" fmla="*/ 119 w 149"/>
                  <a:gd name="T7" fmla="*/ 0 h 12"/>
                  <a:gd name="T8" fmla="*/ 97 w 149"/>
                  <a:gd name="T9" fmla="*/ 0 h 12"/>
                  <a:gd name="T10" fmla="*/ 73 w 149"/>
                  <a:gd name="T11" fmla="*/ 0 h 12"/>
                  <a:gd name="T12" fmla="*/ 49 w 149"/>
                  <a:gd name="T13" fmla="*/ 0 h 12"/>
                  <a:gd name="T14" fmla="*/ 27 w 149"/>
                  <a:gd name="T15" fmla="*/ 0 h 12"/>
                  <a:gd name="T16" fmla="*/ 10 w 149"/>
                  <a:gd name="T17" fmla="*/ 0 h 12"/>
                  <a:gd name="T18" fmla="*/ 0 w 149"/>
                  <a:gd name="T19" fmla="*/ 0 h 12"/>
                  <a:gd name="T20" fmla="*/ 0 w 149"/>
                  <a:gd name="T21" fmla="*/ 12 h 12"/>
                  <a:gd name="T22" fmla="*/ 10 w 149"/>
                  <a:gd name="T23" fmla="*/ 12 h 12"/>
                  <a:gd name="T24" fmla="*/ 27 w 149"/>
                  <a:gd name="T25" fmla="*/ 12 h 12"/>
                  <a:gd name="T26" fmla="*/ 49 w 149"/>
                  <a:gd name="T27" fmla="*/ 12 h 12"/>
                  <a:gd name="T28" fmla="*/ 73 w 149"/>
                  <a:gd name="T29" fmla="*/ 12 h 12"/>
                  <a:gd name="T30" fmla="*/ 97 w 149"/>
                  <a:gd name="T31" fmla="*/ 12 h 12"/>
                  <a:gd name="T32" fmla="*/ 119 w 149"/>
                  <a:gd name="T33" fmla="*/ 12 h 12"/>
                  <a:gd name="T34" fmla="*/ 137 w 149"/>
                  <a:gd name="T35" fmla="*/ 12 h 12"/>
                  <a:gd name="T36" fmla="*/ 149 w 149"/>
                  <a:gd name="T37" fmla="*/ 12 h 12"/>
                  <a:gd name="T38" fmla="*/ 149 w 149"/>
                  <a:gd name="T39" fmla="*/ 12 h 12"/>
                  <a:gd name="T40" fmla="*/ 149 w 149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9" h="12">
                    <a:moveTo>
                      <a:pt x="149" y="0"/>
                    </a:moveTo>
                    <a:lnTo>
                      <a:pt x="149" y="0"/>
                    </a:lnTo>
                    <a:lnTo>
                      <a:pt x="137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7" y="12"/>
                    </a:lnTo>
                    <a:lnTo>
                      <a:pt x="149" y="12"/>
                    </a:lnTo>
                    <a:lnTo>
                      <a:pt x="149" y="1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843"/>
              <p:cNvSpPr>
                <a:spLocks/>
              </p:cNvSpPr>
              <p:nvPr/>
            </p:nvSpPr>
            <p:spPr bwMode="auto">
              <a:xfrm>
                <a:off x="2283" y="2873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844"/>
              <p:cNvSpPr>
                <a:spLocks/>
              </p:cNvSpPr>
              <p:nvPr/>
            </p:nvSpPr>
            <p:spPr bwMode="auto">
              <a:xfrm>
                <a:off x="2288" y="2842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845"/>
              <p:cNvSpPr>
                <a:spLocks/>
              </p:cNvSpPr>
              <p:nvPr/>
            </p:nvSpPr>
            <p:spPr bwMode="auto">
              <a:xfrm>
                <a:off x="2273" y="2824"/>
                <a:ext cx="19" cy="18"/>
              </a:xfrm>
              <a:custGeom>
                <a:avLst/>
                <a:gdLst>
                  <a:gd name="T0" fmla="*/ 0 w 55"/>
                  <a:gd name="T1" fmla="*/ 10 h 53"/>
                  <a:gd name="T2" fmla="*/ 0 w 55"/>
                  <a:gd name="T3" fmla="*/ 10 h 53"/>
                  <a:gd name="T4" fmla="*/ 11 w 55"/>
                  <a:gd name="T5" fmla="*/ 16 h 53"/>
                  <a:gd name="T6" fmla="*/ 20 w 55"/>
                  <a:gd name="T7" fmla="*/ 22 h 53"/>
                  <a:gd name="T8" fmla="*/ 28 w 55"/>
                  <a:gd name="T9" fmla="*/ 28 h 53"/>
                  <a:gd name="T10" fmla="*/ 33 w 55"/>
                  <a:gd name="T11" fmla="*/ 33 h 53"/>
                  <a:gd name="T12" fmla="*/ 38 w 55"/>
                  <a:gd name="T13" fmla="*/ 39 h 53"/>
                  <a:gd name="T14" fmla="*/ 40 w 55"/>
                  <a:gd name="T15" fmla="*/ 43 h 53"/>
                  <a:gd name="T16" fmla="*/ 41 w 55"/>
                  <a:gd name="T17" fmla="*/ 48 h 53"/>
                  <a:gd name="T18" fmla="*/ 43 w 55"/>
                  <a:gd name="T19" fmla="*/ 53 h 53"/>
                  <a:gd name="T20" fmla="*/ 55 w 55"/>
                  <a:gd name="T21" fmla="*/ 53 h 53"/>
                  <a:gd name="T22" fmla="*/ 54 w 55"/>
                  <a:gd name="T23" fmla="*/ 46 h 53"/>
                  <a:gd name="T24" fmla="*/ 52 w 55"/>
                  <a:gd name="T25" fmla="*/ 39 h 53"/>
                  <a:gd name="T26" fmla="*/ 47 w 55"/>
                  <a:gd name="T27" fmla="*/ 31 h 53"/>
                  <a:gd name="T28" fmla="*/ 43 w 55"/>
                  <a:gd name="T29" fmla="*/ 25 h 53"/>
                  <a:gd name="T30" fmla="*/ 35 w 55"/>
                  <a:gd name="T31" fmla="*/ 18 h 53"/>
                  <a:gd name="T32" fmla="*/ 27 w 55"/>
                  <a:gd name="T33" fmla="*/ 12 h 53"/>
                  <a:gd name="T34" fmla="*/ 19 w 55"/>
                  <a:gd name="T35" fmla="*/ 6 h 53"/>
                  <a:gd name="T36" fmla="*/ 8 w 55"/>
                  <a:gd name="T37" fmla="*/ 0 h 53"/>
                  <a:gd name="T38" fmla="*/ 8 w 55"/>
                  <a:gd name="T39" fmla="*/ 0 h 53"/>
                  <a:gd name="T40" fmla="*/ 0 w 55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3">
                    <a:moveTo>
                      <a:pt x="0" y="10"/>
                    </a:moveTo>
                    <a:lnTo>
                      <a:pt x="0" y="10"/>
                    </a:lnTo>
                    <a:lnTo>
                      <a:pt x="11" y="16"/>
                    </a:lnTo>
                    <a:lnTo>
                      <a:pt x="20" y="22"/>
                    </a:lnTo>
                    <a:lnTo>
                      <a:pt x="28" y="28"/>
                    </a:lnTo>
                    <a:lnTo>
                      <a:pt x="33" y="33"/>
                    </a:lnTo>
                    <a:lnTo>
                      <a:pt x="38" y="39"/>
                    </a:lnTo>
                    <a:lnTo>
                      <a:pt x="40" y="43"/>
                    </a:lnTo>
                    <a:lnTo>
                      <a:pt x="41" y="48"/>
                    </a:lnTo>
                    <a:lnTo>
                      <a:pt x="43" y="53"/>
                    </a:lnTo>
                    <a:lnTo>
                      <a:pt x="55" y="53"/>
                    </a:lnTo>
                    <a:lnTo>
                      <a:pt x="54" y="46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5"/>
                    </a:lnTo>
                    <a:lnTo>
                      <a:pt x="35" y="18"/>
                    </a:lnTo>
                    <a:lnTo>
                      <a:pt x="27" y="12"/>
                    </a:lnTo>
                    <a:lnTo>
                      <a:pt x="19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846"/>
              <p:cNvSpPr>
                <a:spLocks/>
              </p:cNvSpPr>
              <p:nvPr/>
            </p:nvSpPr>
            <p:spPr bwMode="auto">
              <a:xfrm>
                <a:off x="2233" y="2823"/>
                <a:ext cx="43" cy="10"/>
              </a:xfrm>
              <a:custGeom>
                <a:avLst/>
                <a:gdLst>
                  <a:gd name="T0" fmla="*/ 0 w 130"/>
                  <a:gd name="T1" fmla="*/ 32 h 32"/>
                  <a:gd name="T2" fmla="*/ 0 w 130"/>
                  <a:gd name="T3" fmla="*/ 32 h 32"/>
                  <a:gd name="T4" fmla="*/ 11 w 130"/>
                  <a:gd name="T5" fmla="*/ 31 h 32"/>
                  <a:gd name="T6" fmla="*/ 26 w 130"/>
                  <a:gd name="T7" fmla="*/ 27 h 32"/>
                  <a:gd name="T8" fmla="*/ 44 w 130"/>
                  <a:gd name="T9" fmla="*/ 23 h 32"/>
                  <a:gd name="T10" fmla="*/ 64 w 130"/>
                  <a:gd name="T11" fmla="*/ 18 h 32"/>
                  <a:gd name="T12" fmla="*/ 84 w 130"/>
                  <a:gd name="T13" fmla="*/ 15 h 32"/>
                  <a:gd name="T14" fmla="*/ 101 w 130"/>
                  <a:gd name="T15" fmla="*/ 12 h 32"/>
                  <a:gd name="T16" fmla="*/ 116 w 130"/>
                  <a:gd name="T17" fmla="*/ 12 h 32"/>
                  <a:gd name="T18" fmla="*/ 122 w 130"/>
                  <a:gd name="T19" fmla="*/ 14 h 32"/>
                  <a:gd name="T20" fmla="*/ 130 w 130"/>
                  <a:gd name="T21" fmla="*/ 4 h 32"/>
                  <a:gd name="T22" fmla="*/ 116 w 130"/>
                  <a:gd name="T23" fmla="*/ 0 h 32"/>
                  <a:gd name="T24" fmla="*/ 101 w 130"/>
                  <a:gd name="T25" fmla="*/ 0 h 32"/>
                  <a:gd name="T26" fmla="*/ 81 w 130"/>
                  <a:gd name="T27" fmla="*/ 3 h 32"/>
                  <a:gd name="T28" fmla="*/ 62 w 130"/>
                  <a:gd name="T29" fmla="*/ 6 h 32"/>
                  <a:gd name="T30" fmla="*/ 41 w 130"/>
                  <a:gd name="T31" fmla="*/ 11 h 32"/>
                  <a:gd name="T32" fmla="*/ 23 w 130"/>
                  <a:gd name="T33" fmla="*/ 15 h 32"/>
                  <a:gd name="T34" fmla="*/ 9 w 130"/>
                  <a:gd name="T35" fmla="*/ 18 h 32"/>
                  <a:gd name="T36" fmla="*/ 0 w 130"/>
                  <a:gd name="T37" fmla="*/ 20 h 32"/>
                  <a:gd name="T38" fmla="*/ 0 w 130"/>
                  <a:gd name="T39" fmla="*/ 20 h 32"/>
                  <a:gd name="T40" fmla="*/ 0 w 130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32">
                    <a:moveTo>
                      <a:pt x="0" y="32"/>
                    </a:moveTo>
                    <a:lnTo>
                      <a:pt x="0" y="32"/>
                    </a:lnTo>
                    <a:lnTo>
                      <a:pt x="11" y="31"/>
                    </a:lnTo>
                    <a:lnTo>
                      <a:pt x="26" y="27"/>
                    </a:lnTo>
                    <a:lnTo>
                      <a:pt x="44" y="23"/>
                    </a:lnTo>
                    <a:lnTo>
                      <a:pt x="64" y="18"/>
                    </a:lnTo>
                    <a:lnTo>
                      <a:pt x="84" y="15"/>
                    </a:lnTo>
                    <a:lnTo>
                      <a:pt x="101" y="12"/>
                    </a:lnTo>
                    <a:lnTo>
                      <a:pt x="116" y="12"/>
                    </a:lnTo>
                    <a:lnTo>
                      <a:pt x="122" y="14"/>
                    </a:lnTo>
                    <a:lnTo>
                      <a:pt x="130" y="4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81" y="3"/>
                    </a:lnTo>
                    <a:lnTo>
                      <a:pt x="62" y="6"/>
                    </a:lnTo>
                    <a:lnTo>
                      <a:pt x="41" y="11"/>
                    </a:lnTo>
                    <a:lnTo>
                      <a:pt x="23" y="15"/>
                    </a:lnTo>
                    <a:lnTo>
                      <a:pt x="9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847"/>
              <p:cNvSpPr>
                <a:spLocks/>
              </p:cNvSpPr>
              <p:nvPr/>
            </p:nvSpPr>
            <p:spPr bwMode="auto">
              <a:xfrm>
                <a:off x="2224" y="2829"/>
                <a:ext cx="9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848"/>
              <p:cNvSpPr>
                <a:spLocks/>
              </p:cNvSpPr>
              <p:nvPr/>
            </p:nvSpPr>
            <p:spPr bwMode="auto">
              <a:xfrm>
                <a:off x="2224" y="2842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849"/>
              <p:cNvSpPr>
                <a:spLocks/>
              </p:cNvSpPr>
              <p:nvPr/>
            </p:nvSpPr>
            <p:spPr bwMode="auto">
              <a:xfrm>
                <a:off x="2226" y="282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5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5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850"/>
              <p:cNvSpPr>
                <a:spLocks/>
              </p:cNvSpPr>
              <p:nvPr/>
            </p:nvSpPr>
            <p:spPr bwMode="auto">
              <a:xfrm>
                <a:off x="2226" y="2825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5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5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851"/>
              <p:cNvSpPr>
                <a:spLocks/>
              </p:cNvSpPr>
              <p:nvPr/>
            </p:nvSpPr>
            <p:spPr bwMode="auto">
              <a:xfrm>
                <a:off x="2296" y="2825"/>
                <a:ext cx="62" cy="58"/>
              </a:xfrm>
              <a:custGeom>
                <a:avLst/>
                <a:gdLst>
                  <a:gd name="T0" fmla="*/ 0 w 186"/>
                  <a:gd name="T1" fmla="*/ 142 h 172"/>
                  <a:gd name="T2" fmla="*/ 1 w 186"/>
                  <a:gd name="T3" fmla="*/ 154 h 172"/>
                  <a:gd name="T4" fmla="*/ 5 w 186"/>
                  <a:gd name="T5" fmla="*/ 164 h 172"/>
                  <a:gd name="T6" fmla="*/ 11 w 186"/>
                  <a:gd name="T7" fmla="*/ 170 h 172"/>
                  <a:gd name="T8" fmla="*/ 22 w 186"/>
                  <a:gd name="T9" fmla="*/ 172 h 172"/>
                  <a:gd name="T10" fmla="*/ 32 w 186"/>
                  <a:gd name="T11" fmla="*/ 172 h 172"/>
                  <a:gd name="T12" fmla="*/ 49 w 186"/>
                  <a:gd name="T13" fmla="*/ 172 h 172"/>
                  <a:gd name="T14" fmla="*/ 70 w 186"/>
                  <a:gd name="T15" fmla="*/ 172 h 172"/>
                  <a:gd name="T16" fmla="*/ 93 w 186"/>
                  <a:gd name="T17" fmla="*/ 172 h 172"/>
                  <a:gd name="T18" fmla="*/ 117 w 186"/>
                  <a:gd name="T19" fmla="*/ 172 h 172"/>
                  <a:gd name="T20" fmla="*/ 137 w 186"/>
                  <a:gd name="T21" fmla="*/ 172 h 172"/>
                  <a:gd name="T22" fmla="*/ 156 w 186"/>
                  <a:gd name="T23" fmla="*/ 172 h 172"/>
                  <a:gd name="T24" fmla="*/ 166 w 186"/>
                  <a:gd name="T25" fmla="*/ 172 h 172"/>
                  <a:gd name="T26" fmla="*/ 177 w 186"/>
                  <a:gd name="T27" fmla="*/ 170 h 172"/>
                  <a:gd name="T28" fmla="*/ 183 w 186"/>
                  <a:gd name="T29" fmla="*/ 164 h 172"/>
                  <a:gd name="T30" fmla="*/ 185 w 186"/>
                  <a:gd name="T31" fmla="*/ 155 h 172"/>
                  <a:gd name="T32" fmla="*/ 185 w 186"/>
                  <a:gd name="T33" fmla="*/ 144 h 172"/>
                  <a:gd name="T34" fmla="*/ 186 w 186"/>
                  <a:gd name="T35" fmla="*/ 50 h 172"/>
                  <a:gd name="T36" fmla="*/ 185 w 186"/>
                  <a:gd name="T37" fmla="*/ 44 h 172"/>
                  <a:gd name="T38" fmla="*/ 183 w 186"/>
                  <a:gd name="T39" fmla="*/ 38 h 172"/>
                  <a:gd name="T40" fmla="*/ 181 w 186"/>
                  <a:gd name="T41" fmla="*/ 32 h 172"/>
                  <a:gd name="T42" fmla="*/ 176 w 186"/>
                  <a:gd name="T43" fmla="*/ 26 h 172"/>
                  <a:gd name="T44" fmla="*/ 171 w 186"/>
                  <a:gd name="T45" fmla="*/ 21 h 172"/>
                  <a:gd name="T46" fmla="*/ 165 w 186"/>
                  <a:gd name="T47" fmla="*/ 15 h 172"/>
                  <a:gd name="T48" fmla="*/ 158 w 186"/>
                  <a:gd name="T49" fmla="*/ 9 h 172"/>
                  <a:gd name="T50" fmla="*/ 151 w 186"/>
                  <a:gd name="T51" fmla="*/ 3 h 172"/>
                  <a:gd name="T52" fmla="*/ 141 w 186"/>
                  <a:gd name="T53" fmla="*/ 0 h 172"/>
                  <a:gd name="T54" fmla="*/ 127 w 186"/>
                  <a:gd name="T55" fmla="*/ 0 h 172"/>
                  <a:gd name="T56" fmla="*/ 107 w 186"/>
                  <a:gd name="T57" fmla="*/ 2 h 172"/>
                  <a:gd name="T58" fmla="*/ 87 w 186"/>
                  <a:gd name="T59" fmla="*/ 6 h 172"/>
                  <a:gd name="T60" fmla="*/ 66 w 186"/>
                  <a:gd name="T61" fmla="*/ 10 h 172"/>
                  <a:gd name="T62" fmla="*/ 47 w 186"/>
                  <a:gd name="T63" fmla="*/ 14 h 172"/>
                  <a:gd name="T64" fmla="*/ 31 w 186"/>
                  <a:gd name="T65" fmla="*/ 18 h 172"/>
                  <a:gd name="T66" fmla="*/ 22 w 186"/>
                  <a:gd name="T67" fmla="*/ 19 h 172"/>
                  <a:gd name="T68" fmla="*/ 11 w 186"/>
                  <a:gd name="T69" fmla="*/ 21 h 172"/>
                  <a:gd name="T70" fmla="*/ 5 w 186"/>
                  <a:gd name="T71" fmla="*/ 29 h 172"/>
                  <a:gd name="T72" fmla="*/ 2 w 186"/>
                  <a:gd name="T73" fmla="*/ 38 h 172"/>
                  <a:gd name="T74" fmla="*/ 1 w 186"/>
                  <a:gd name="T75" fmla="*/ 50 h 172"/>
                  <a:gd name="T76" fmla="*/ 0 w 18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2"/>
                    </a:lnTo>
                    <a:lnTo>
                      <a:pt x="32" y="172"/>
                    </a:lnTo>
                    <a:lnTo>
                      <a:pt x="49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7" y="172"/>
                    </a:lnTo>
                    <a:lnTo>
                      <a:pt x="137" y="172"/>
                    </a:lnTo>
                    <a:lnTo>
                      <a:pt x="156" y="172"/>
                    </a:lnTo>
                    <a:lnTo>
                      <a:pt x="166" y="172"/>
                    </a:lnTo>
                    <a:lnTo>
                      <a:pt x="177" y="170"/>
                    </a:lnTo>
                    <a:lnTo>
                      <a:pt x="183" y="164"/>
                    </a:lnTo>
                    <a:lnTo>
                      <a:pt x="185" y="155"/>
                    </a:lnTo>
                    <a:lnTo>
                      <a:pt x="185" y="144"/>
                    </a:lnTo>
                    <a:lnTo>
                      <a:pt x="186" y="50"/>
                    </a:lnTo>
                    <a:lnTo>
                      <a:pt x="185" y="44"/>
                    </a:lnTo>
                    <a:lnTo>
                      <a:pt x="183" y="38"/>
                    </a:lnTo>
                    <a:lnTo>
                      <a:pt x="181" y="32"/>
                    </a:lnTo>
                    <a:lnTo>
                      <a:pt x="176" y="26"/>
                    </a:lnTo>
                    <a:lnTo>
                      <a:pt x="171" y="21"/>
                    </a:lnTo>
                    <a:lnTo>
                      <a:pt x="165" y="15"/>
                    </a:lnTo>
                    <a:lnTo>
                      <a:pt x="158" y="9"/>
                    </a:lnTo>
                    <a:lnTo>
                      <a:pt x="151" y="3"/>
                    </a:lnTo>
                    <a:lnTo>
                      <a:pt x="141" y="0"/>
                    </a:lnTo>
                    <a:lnTo>
                      <a:pt x="127" y="0"/>
                    </a:lnTo>
                    <a:lnTo>
                      <a:pt x="107" y="2"/>
                    </a:lnTo>
                    <a:lnTo>
                      <a:pt x="87" y="6"/>
                    </a:lnTo>
                    <a:lnTo>
                      <a:pt x="66" y="10"/>
                    </a:lnTo>
                    <a:lnTo>
                      <a:pt x="47" y="14"/>
                    </a:lnTo>
                    <a:lnTo>
                      <a:pt x="31" y="18"/>
                    </a:lnTo>
                    <a:lnTo>
                      <a:pt x="22" y="19"/>
                    </a:lnTo>
                    <a:lnTo>
                      <a:pt x="11" y="21"/>
                    </a:lnTo>
                    <a:lnTo>
                      <a:pt x="5" y="29"/>
                    </a:lnTo>
                    <a:lnTo>
                      <a:pt x="2" y="38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852"/>
              <p:cNvSpPr>
                <a:spLocks/>
              </p:cNvSpPr>
              <p:nvPr/>
            </p:nvSpPr>
            <p:spPr bwMode="auto">
              <a:xfrm>
                <a:off x="2294" y="2873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853"/>
              <p:cNvSpPr>
                <a:spLocks/>
              </p:cNvSpPr>
              <p:nvPr/>
            </p:nvSpPr>
            <p:spPr bwMode="auto">
              <a:xfrm>
                <a:off x="2303" y="2881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4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1 w 144"/>
                  <a:gd name="T11" fmla="*/ 0 h 12"/>
                  <a:gd name="T12" fmla="*/ 48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8 w 144"/>
                  <a:gd name="T27" fmla="*/ 12 h 12"/>
                  <a:gd name="T28" fmla="*/ 71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4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4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4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854"/>
              <p:cNvSpPr>
                <a:spLocks/>
              </p:cNvSpPr>
              <p:nvPr/>
            </p:nvSpPr>
            <p:spPr bwMode="auto">
              <a:xfrm>
                <a:off x="2351" y="2873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3 w 25"/>
                  <a:gd name="T7" fmla="*/ 17 h 34"/>
                  <a:gd name="T8" fmla="*/ 9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4 w 25"/>
                  <a:gd name="T15" fmla="*/ 31 h 34"/>
                  <a:gd name="T16" fmla="*/ 22 w 25"/>
                  <a:gd name="T17" fmla="*/ 22 h 34"/>
                  <a:gd name="T18" fmla="*/ 25 w 25"/>
                  <a:gd name="T19" fmla="*/ 11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855"/>
              <p:cNvSpPr>
                <a:spLocks/>
              </p:cNvSpPr>
              <p:nvPr/>
            </p:nvSpPr>
            <p:spPr bwMode="auto">
              <a:xfrm>
                <a:off x="2355" y="2842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856"/>
              <p:cNvSpPr>
                <a:spLocks/>
              </p:cNvSpPr>
              <p:nvPr/>
            </p:nvSpPr>
            <p:spPr bwMode="auto">
              <a:xfrm>
                <a:off x="2345" y="2825"/>
                <a:ext cx="15" cy="17"/>
              </a:xfrm>
              <a:custGeom>
                <a:avLst/>
                <a:gdLst>
                  <a:gd name="T0" fmla="*/ 0 w 45"/>
                  <a:gd name="T1" fmla="*/ 10 h 52"/>
                  <a:gd name="T2" fmla="*/ 0 w 45"/>
                  <a:gd name="T3" fmla="*/ 10 h 52"/>
                  <a:gd name="T4" fmla="*/ 7 w 45"/>
                  <a:gd name="T5" fmla="*/ 16 h 52"/>
                  <a:gd name="T6" fmla="*/ 15 w 45"/>
                  <a:gd name="T7" fmla="*/ 22 h 52"/>
                  <a:gd name="T8" fmla="*/ 19 w 45"/>
                  <a:gd name="T9" fmla="*/ 28 h 52"/>
                  <a:gd name="T10" fmla="*/ 24 w 45"/>
                  <a:gd name="T11" fmla="*/ 32 h 52"/>
                  <a:gd name="T12" fmla="*/ 29 w 45"/>
                  <a:gd name="T13" fmla="*/ 38 h 52"/>
                  <a:gd name="T14" fmla="*/ 30 w 45"/>
                  <a:gd name="T15" fmla="*/ 41 h 52"/>
                  <a:gd name="T16" fmla="*/ 32 w 45"/>
                  <a:gd name="T17" fmla="*/ 47 h 52"/>
                  <a:gd name="T18" fmla="*/ 33 w 45"/>
                  <a:gd name="T19" fmla="*/ 52 h 52"/>
                  <a:gd name="T20" fmla="*/ 45 w 45"/>
                  <a:gd name="T21" fmla="*/ 52 h 52"/>
                  <a:gd name="T22" fmla="*/ 44 w 45"/>
                  <a:gd name="T23" fmla="*/ 45 h 52"/>
                  <a:gd name="T24" fmla="*/ 42 w 45"/>
                  <a:gd name="T25" fmla="*/ 39 h 52"/>
                  <a:gd name="T26" fmla="*/ 39 w 45"/>
                  <a:gd name="T27" fmla="*/ 31 h 52"/>
                  <a:gd name="T28" fmla="*/ 34 w 45"/>
                  <a:gd name="T29" fmla="*/ 25 h 52"/>
                  <a:gd name="T30" fmla="*/ 29 w 45"/>
                  <a:gd name="T31" fmla="*/ 18 h 52"/>
                  <a:gd name="T32" fmla="*/ 22 w 45"/>
                  <a:gd name="T33" fmla="*/ 12 h 52"/>
                  <a:gd name="T34" fmla="*/ 15 w 45"/>
                  <a:gd name="T35" fmla="*/ 6 h 52"/>
                  <a:gd name="T36" fmla="*/ 7 w 45"/>
                  <a:gd name="T37" fmla="*/ 0 h 52"/>
                  <a:gd name="T38" fmla="*/ 7 w 45"/>
                  <a:gd name="T39" fmla="*/ 0 h 52"/>
                  <a:gd name="T40" fmla="*/ 0 w 45"/>
                  <a:gd name="T41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2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5" y="22"/>
                    </a:lnTo>
                    <a:lnTo>
                      <a:pt x="19" y="28"/>
                    </a:lnTo>
                    <a:lnTo>
                      <a:pt x="24" y="32"/>
                    </a:lnTo>
                    <a:lnTo>
                      <a:pt x="29" y="38"/>
                    </a:lnTo>
                    <a:lnTo>
                      <a:pt x="30" y="41"/>
                    </a:lnTo>
                    <a:lnTo>
                      <a:pt x="32" y="47"/>
                    </a:lnTo>
                    <a:lnTo>
                      <a:pt x="33" y="52"/>
                    </a:lnTo>
                    <a:lnTo>
                      <a:pt x="45" y="52"/>
                    </a:lnTo>
                    <a:lnTo>
                      <a:pt x="44" y="45"/>
                    </a:lnTo>
                    <a:lnTo>
                      <a:pt x="42" y="39"/>
                    </a:lnTo>
                    <a:lnTo>
                      <a:pt x="39" y="31"/>
                    </a:lnTo>
                    <a:lnTo>
                      <a:pt x="34" y="25"/>
                    </a:lnTo>
                    <a:lnTo>
                      <a:pt x="29" y="18"/>
                    </a:lnTo>
                    <a:lnTo>
                      <a:pt x="22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857"/>
              <p:cNvSpPr>
                <a:spLocks/>
              </p:cNvSpPr>
              <p:nvPr/>
            </p:nvSpPr>
            <p:spPr bwMode="auto">
              <a:xfrm>
                <a:off x="2303" y="2823"/>
                <a:ext cx="44" cy="11"/>
              </a:xfrm>
              <a:custGeom>
                <a:avLst/>
                <a:gdLst>
                  <a:gd name="T0" fmla="*/ 0 w 132"/>
                  <a:gd name="T1" fmla="*/ 31 h 31"/>
                  <a:gd name="T2" fmla="*/ 0 w 132"/>
                  <a:gd name="T3" fmla="*/ 31 h 31"/>
                  <a:gd name="T4" fmla="*/ 10 w 132"/>
                  <a:gd name="T5" fmla="*/ 30 h 31"/>
                  <a:gd name="T6" fmla="*/ 26 w 132"/>
                  <a:gd name="T7" fmla="*/ 26 h 31"/>
                  <a:gd name="T8" fmla="*/ 45 w 132"/>
                  <a:gd name="T9" fmla="*/ 22 h 31"/>
                  <a:gd name="T10" fmla="*/ 66 w 132"/>
                  <a:gd name="T11" fmla="*/ 18 h 31"/>
                  <a:gd name="T12" fmla="*/ 86 w 132"/>
                  <a:gd name="T13" fmla="*/ 14 h 31"/>
                  <a:gd name="T14" fmla="*/ 105 w 132"/>
                  <a:gd name="T15" fmla="*/ 12 h 31"/>
                  <a:gd name="T16" fmla="*/ 118 w 132"/>
                  <a:gd name="T17" fmla="*/ 12 h 31"/>
                  <a:gd name="T18" fmla="*/ 125 w 132"/>
                  <a:gd name="T19" fmla="*/ 14 h 31"/>
                  <a:gd name="T20" fmla="*/ 132 w 132"/>
                  <a:gd name="T21" fmla="*/ 4 h 31"/>
                  <a:gd name="T22" fmla="*/ 120 w 132"/>
                  <a:gd name="T23" fmla="*/ 0 h 31"/>
                  <a:gd name="T24" fmla="*/ 105 w 132"/>
                  <a:gd name="T25" fmla="*/ 0 h 31"/>
                  <a:gd name="T26" fmla="*/ 84 w 132"/>
                  <a:gd name="T27" fmla="*/ 2 h 31"/>
                  <a:gd name="T28" fmla="*/ 64 w 132"/>
                  <a:gd name="T29" fmla="*/ 6 h 31"/>
                  <a:gd name="T30" fmla="*/ 43 w 132"/>
                  <a:gd name="T31" fmla="*/ 10 h 31"/>
                  <a:gd name="T32" fmla="*/ 24 w 132"/>
                  <a:gd name="T33" fmla="*/ 14 h 31"/>
                  <a:gd name="T34" fmla="*/ 8 w 132"/>
                  <a:gd name="T35" fmla="*/ 18 h 31"/>
                  <a:gd name="T36" fmla="*/ 0 w 132"/>
                  <a:gd name="T37" fmla="*/ 19 h 31"/>
                  <a:gd name="T38" fmla="*/ 0 w 132"/>
                  <a:gd name="T39" fmla="*/ 19 h 31"/>
                  <a:gd name="T40" fmla="*/ 0 w 132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1">
                    <a:moveTo>
                      <a:pt x="0" y="31"/>
                    </a:moveTo>
                    <a:lnTo>
                      <a:pt x="0" y="31"/>
                    </a:lnTo>
                    <a:lnTo>
                      <a:pt x="10" y="30"/>
                    </a:lnTo>
                    <a:lnTo>
                      <a:pt x="26" y="26"/>
                    </a:lnTo>
                    <a:lnTo>
                      <a:pt x="45" y="22"/>
                    </a:lnTo>
                    <a:lnTo>
                      <a:pt x="66" y="18"/>
                    </a:lnTo>
                    <a:lnTo>
                      <a:pt x="86" y="14"/>
                    </a:lnTo>
                    <a:lnTo>
                      <a:pt x="105" y="12"/>
                    </a:lnTo>
                    <a:lnTo>
                      <a:pt x="118" y="12"/>
                    </a:lnTo>
                    <a:lnTo>
                      <a:pt x="125" y="14"/>
                    </a:lnTo>
                    <a:lnTo>
                      <a:pt x="132" y="4"/>
                    </a:lnTo>
                    <a:lnTo>
                      <a:pt x="120" y="0"/>
                    </a:lnTo>
                    <a:lnTo>
                      <a:pt x="105" y="0"/>
                    </a:lnTo>
                    <a:lnTo>
                      <a:pt x="84" y="2"/>
                    </a:lnTo>
                    <a:lnTo>
                      <a:pt x="64" y="6"/>
                    </a:lnTo>
                    <a:lnTo>
                      <a:pt x="43" y="10"/>
                    </a:lnTo>
                    <a:lnTo>
                      <a:pt x="24" y="14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858"/>
              <p:cNvSpPr>
                <a:spLocks/>
              </p:cNvSpPr>
              <p:nvPr/>
            </p:nvSpPr>
            <p:spPr bwMode="auto">
              <a:xfrm>
                <a:off x="2294" y="2830"/>
                <a:ext cx="9" cy="12"/>
              </a:xfrm>
              <a:custGeom>
                <a:avLst/>
                <a:gdLst>
                  <a:gd name="T0" fmla="*/ 12 w 27"/>
                  <a:gd name="T1" fmla="*/ 37 h 37"/>
                  <a:gd name="T2" fmla="*/ 12 w 27"/>
                  <a:gd name="T3" fmla="*/ 37 h 37"/>
                  <a:gd name="T4" fmla="*/ 13 w 27"/>
                  <a:gd name="T5" fmla="*/ 26 h 37"/>
                  <a:gd name="T6" fmla="*/ 14 w 27"/>
                  <a:gd name="T7" fmla="*/ 18 h 37"/>
                  <a:gd name="T8" fmla="*/ 18 w 27"/>
                  <a:gd name="T9" fmla="*/ 13 h 37"/>
                  <a:gd name="T10" fmla="*/ 27 w 27"/>
                  <a:gd name="T11" fmla="*/ 12 h 37"/>
                  <a:gd name="T12" fmla="*/ 27 w 27"/>
                  <a:gd name="T13" fmla="*/ 0 h 37"/>
                  <a:gd name="T14" fmla="*/ 13 w 27"/>
                  <a:gd name="T15" fmla="*/ 3 h 37"/>
                  <a:gd name="T16" fmla="*/ 5 w 27"/>
                  <a:gd name="T17" fmla="*/ 13 h 37"/>
                  <a:gd name="T18" fmla="*/ 1 w 27"/>
                  <a:gd name="T19" fmla="*/ 24 h 37"/>
                  <a:gd name="T20" fmla="*/ 0 w 27"/>
                  <a:gd name="T21" fmla="*/ 37 h 37"/>
                  <a:gd name="T22" fmla="*/ 0 w 27"/>
                  <a:gd name="T23" fmla="*/ 37 h 37"/>
                  <a:gd name="T24" fmla="*/ 12 w 27"/>
                  <a:gd name="T25" fmla="*/ 37 h 37"/>
                  <a:gd name="T26" fmla="*/ 12 w 27"/>
                  <a:gd name="T27" fmla="*/ 37 h 37"/>
                  <a:gd name="T28" fmla="*/ 12 w 2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3" y="26"/>
                    </a:lnTo>
                    <a:lnTo>
                      <a:pt x="14" y="18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13" y="3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859"/>
              <p:cNvSpPr>
                <a:spLocks/>
              </p:cNvSpPr>
              <p:nvPr/>
            </p:nvSpPr>
            <p:spPr bwMode="auto">
              <a:xfrm>
                <a:off x="2294" y="284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860"/>
              <p:cNvSpPr>
                <a:spLocks/>
              </p:cNvSpPr>
              <p:nvPr/>
            </p:nvSpPr>
            <p:spPr bwMode="auto">
              <a:xfrm>
                <a:off x="2298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5 w 149"/>
                  <a:gd name="T5" fmla="*/ 125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1 h 134"/>
                  <a:gd name="T28" fmla="*/ 146 w 149"/>
                  <a:gd name="T29" fmla="*/ 126 h 134"/>
                  <a:gd name="T30" fmla="*/ 149 w 149"/>
                  <a:gd name="T31" fmla="*/ 119 h 134"/>
                  <a:gd name="T32" fmla="*/ 149 w 149"/>
                  <a:gd name="T33" fmla="*/ 109 h 134"/>
                  <a:gd name="T34" fmla="*/ 149 w 149"/>
                  <a:gd name="T35" fmla="*/ 27 h 134"/>
                  <a:gd name="T36" fmla="*/ 149 w 149"/>
                  <a:gd name="T37" fmla="*/ 16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5 w 149"/>
                  <a:gd name="T63" fmla="*/ 8 h 134"/>
                  <a:gd name="T64" fmla="*/ 3 w 149"/>
                  <a:gd name="T65" fmla="*/ 16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09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861"/>
              <p:cNvSpPr>
                <a:spLocks/>
              </p:cNvSpPr>
              <p:nvPr/>
            </p:nvSpPr>
            <p:spPr bwMode="auto">
              <a:xfrm>
                <a:off x="2298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5 w 149"/>
                  <a:gd name="T7" fmla="*/ 125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1 h 134"/>
                  <a:gd name="T34" fmla="*/ 146 w 149"/>
                  <a:gd name="T35" fmla="*/ 126 h 134"/>
                  <a:gd name="T36" fmla="*/ 149 w 149"/>
                  <a:gd name="T37" fmla="*/ 119 h 134"/>
                  <a:gd name="T38" fmla="*/ 149 w 149"/>
                  <a:gd name="T39" fmla="*/ 109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6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5 w 149"/>
                  <a:gd name="T75" fmla="*/ 8 h 134"/>
                  <a:gd name="T76" fmla="*/ 3 w 149"/>
                  <a:gd name="T77" fmla="*/ 16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1"/>
                    </a:lnTo>
                    <a:lnTo>
                      <a:pt x="146" y="126"/>
                    </a:lnTo>
                    <a:lnTo>
                      <a:pt x="149" y="119"/>
                    </a:lnTo>
                    <a:lnTo>
                      <a:pt x="149" y="109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862"/>
              <p:cNvSpPr>
                <a:spLocks/>
              </p:cNvSpPr>
              <p:nvPr/>
            </p:nvSpPr>
            <p:spPr bwMode="auto">
              <a:xfrm>
                <a:off x="2364" y="2826"/>
                <a:ext cx="62" cy="58"/>
              </a:xfrm>
              <a:custGeom>
                <a:avLst/>
                <a:gdLst>
                  <a:gd name="T0" fmla="*/ 0 w 186"/>
                  <a:gd name="T1" fmla="*/ 145 h 175"/>
                  <a:gd name="T2" fmla="*/ 1 w 186"/>
                  <a:gd name="T3" fmla="*/ 157 h 175"/>
                  <a:gd name="T4" fmla="*/ 5 w 186"/>
                  <a:gd name="T5" fmla="*/ 166 h 175"/>
                  <a:gd name="T6" fmla="*/ 11 w 186"/>
                  <a:gd name="T7" fmla="*/ 172 h 175"/>
                  <a:gd name="T8" fmla="*/ 22 w 186"/>
                  <a:gd name="T9" fmla="*/ 175 h 175"/>
                  <a:gd name="T10" fmla="*/ 31 w 186"/>
                  <a:gd name="T11" fmla="*/ 175 h 175"/>
                  <a:gd name="T12" fmla="*/ 48 w 186"/>
                  <a:gd name="T13" fmla="*/ 175 h 175"/>
                  <a:gd name="T14" fmla="*/ 69 w 186"/>
                  <a:gd name="T15" fmla="*/ 175 h 175"/>
                  <a:gd name="T16" fmla="*/ 92 w 186"/>
                  <a:gd name="T17" fmla="*/ 175 h 175"/>
                  <a:gd name="T18" fmla="*/ 116 w 186"/>
                  <a:gd name="T19" fmla="*/ 175 h 175"/>
                  <a:gd name="T20" fmla="*/ 136 w 186"/>
                  <a:gd name="T21" fmla="*/ 175 h 175"/>
                  <a:gd name="T22" fmla="*/ 154 w 186"/>
                  <a:gd name="T23" fmla="*/ 175 h 175"/>
                  <a:gd name="T24" fmla="*/ 165 w 186"/>
                  <a:gd name="T25" fmla="*/ 175 h 175"/>
                  <a:gd name="T26" fmla="*/ 176 w 186"/>
                  <a:gd name="T27" fmla="*/ 174 h 175"/>
                  <a:gd name="T28" fmla="*/ 182 w 186"/>
                  <a:gd name="T29" fmla="*/ 168 h 175"/>
                  <a:gd name="T30" fmla="*/ 185 w 186"/>
                  <a:gd name="T31" fmla="*/ 159 h 175"/>
                  <a:gd name="T32" fmla="*/ 185 w 186"/>
                  <a:gd name="T33" fmla="*/ 148 h 175"/>
                  <a:gd name="T34" fmla="*/ 186 w 186"/>
                  <a:gd name="T35" fmla="*/ 53 h 175"/>
                  <a:gd name="T36" fmla="*/ 185 w 186"/>
                  <a:gd name="T37" fmla="*/ 47 h 175"/>
                  <a:gd name="T38" fmla="*/ 183 w 186"/>
                  <a:gd name="T39" fmla="*/ 40 h 175"/>
                  <a:gd name="T40" fmla="*/ 181 w 186"/>
                  <a:gd name="T41" fmla="*/ 34 h 175"/>
                  <a:gd name="T42" fmla="*/ 177 w 186"/>
                  <a:gd name="T43" fmla="*/ 28 h 175"/>
                  <a:gd name="T44" fmla="*/ 173 w 186"/>
                  <a:gd name="T45" fmla="*/ 20 h 175"/>
                  <a:gd name="T46" fmla="*/ 168 w 186"/>
                  <a:gd name="T47" fmla="*/ 14 h 175"/>
                  <a:gd name="T48" fmla="*/ 161 w 186"/>
                  <a:gd name="T49" fmla="*/ 8 h 175"/>
                  <a:gd name="T50" fmla="*/ 152 w 186"/>
                  <a:gd name="T51" fmla="*/ 2 h 175"/>
                  <a:gd name="T52" fmla="*/ 142 w 186"/>
                  <a:gd name="T53" fmla="*/ 0 h 175"/>
                  <a:gd name="T54" fmla="*/ 127 w 186"/>
                  <a:gd name="T55" fmla="*/ 1 h 175"/>
                  <a:gd name="T56" fmla="*/ 107 w 186"/>
                  <a:gd name="T57" fmla="*/ 3 h 175"/>
                  <a:gd name="T58" fmla="*/ 87 w 186"/>
                  <a:gd name="T59" fmla="*/ 8 h 175"/>
                  <a:gd name="T60" fmla="*/ 65 w 186"/>
                  <a:gd name="T61" fmla="*/ 13 h 175"/>
                  <a:gd name="T62" fmla="*/ 46 w 186"/>
                  <a:gd name="T63" fmla="*/ 17 h 175"/>
                  <a:gd name="T64" fmla="*/ 30 w 186"/>
                  <a:gd name="T65" fmla="*/ 20 h 175"/>
                  <a:gd name="T66" fmla="*/ 20 w 186"/>
                  <a:gd name="T67" fmla="*/ 22 h 175"/>
                  <a:gd name="T68" fmla="*/ 11 w 186"/>
                  <a:gd name="T69" fmla="*/ 25 h 175"/>
                  <a:gd name="T70" fmla="*/ 5 w 186"/>
                  <a:gd name="T71" fmla="*/ 31 h 175"/>
                  <a:gd name="T72" fmla="*/ 2 w 186"/>
                  <a:gd name="T73" fmla="*/ 41 h 175"/>
                  <a:gd name="T74" fmla="*/ 1 w 186"/>
                  <a:gd name="T75" fmla="*/ 53 h 175"/>
                  <a:gd name="T76" fmla="*/ 0 w 186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31" y="175"/>
                    </a:lnTo>
                    <a:lnTo>
                      <a:pt x="48" y="175"/>
                    </a:lnTo>
                    <a:lnTo>
                      <a:pt x="69" y="175"/>
                    </a:lnTo>
                    <a:lnTo>
                      <a:pt x="92" y="175"/>
                    </a:lnTo>
                    <a:lnTo>
                      <a:pt x="116" y="175"/>
                    </a:lnTo>
                    <a:lnTo>
                      <a:pt x="136" y="175"/>
                    </a:lnTo>
                    <a:lnTo>
                      <a:pt x="154" y="175"/>
                    </a:lnTo>
                    <a:lnTo>
                      <a:pt x="165" y="175"/>
                    </a:lnTo>
                    <a:lnTo>
                      <a:pt x="176" y="174"/>
                    </a:lnTo>
                    <a:lnTo>
                      <a:pt x="182" y="168"/>
                    </a:lnTo>
                    <a:lnTo>
                      <a:pt x="185" y="159"/>
                    </a:lnTo>
                    <a:lnTo>
                      <a:pt x="185" y="148"/>
                    </a:lnTo>
                    <a:lnTo>
                      <a:pt x="186" y="53"/>
                    </a:lnTo>
                    <a:lnTo>
                      <a:pt x="185" y="47"/>
                    </a:lnTo>
                    <a:lnTo>
                      <a:pt x="183" y="40"/>
                    </a:lnTo>
                    <a:lnTo>
                      <a:pt x="181" y="34"/>
                    </a:lnTo>
                    <a:lnTo>
                      <a:pt x="177" y="28"/>
                    </a:lnTo>
                    <a:lnTo>
                      <a:pt x="173" y="20"/>
                    </a:lnTo>
                    <a:lnTo>
                      <a:pt x="168" y="14"/>
                    </a:lnTo>
                    <a:lnTo>
                      <a:pt x="161" y="8"/>
                    </a:lnTo>
                    <a:lnTo>
                      <a:pt x="152" y="2"/>
                    </a:lnTo>
                    <a:lnTo>
                      <a:pt x="142" y="0"/>
                    </a:lnTo>
                    <a:lnTo>
                      <a:pt x="127" y="1"/>
                    </a:lnTo>
                    <a:lnTo>
                      <a:pt x="107" y="3"/>
                    </a:lnTo>
                    <a:lnTo>
                      <a:pt x="87" y="8"/>
                    </a:lnTo>
                    <a:lnTo>
                      <a:pt x="65" y="13"/>
                    </a:lnTo>
                    <a:lnTo>
                      <a:pt x="46" y="17"/>
                    </a:lnTo>
                    <a:lnTo>
                      <a:pt x="30" y="20"/>
                    </a:lnTo>
                    <a:lnTo>
                      <a:pt x="20" y="22"/>
                    </a:lnTo>
                    <a:lnTo>
                      <a:pt x="11" y="25"/>
                    </a:lnTo>
                    <a:lnTo>
                      <a:pt x="5" y="31"/>
                    </a:lnTo>
                    <a:lnTo>
                      <a:pt x="2" y="41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863"/>
              <p:cNvSpPr>
                <a:spLocks/>
              </p:cNvSpPr>
              <p:nvPr/>
            </p:nvSpPr>
            <p:spPr bwMode="auto">
              <a:xfrm>
                <a:off x="2362" y="287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864"/>
              <p:cNvSpPr>
                <a:spLocks/>
              </p:cNvSpPr>
              <p:nvPr/>
            </p:nvSpPr>
            <p:spPr bwMode="auto">
              <a:xfrm>
                <a:off x="2371" y="2882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2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2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2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865"/>
              <p:cNvSpPr>
                <a:spLocks/>
              </p:cNvSpPr>
              <p:nvPr/>
            </p:nvSpPr>
            <p:spPr bwMode="auto">
              <a:xfrm>
                <a:off x="2419" y="2875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866"/>
              <p:cNvSpPr>
                <a:spLocks/>
              </p:cNvSpPr>
              <p:nvPr/>
            </p:nvSpPr>
            <p:spPr bwMode="auto">
              <a:xfrm>
                <a:off x="2423" y="2843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867"/>
              <p:cNvSpPr>
                <a:spLocks/>
              </p:cNvSpPr>
              <p:nvPr/>
            </p:nvSpPr>
            <p:spPr bwMode="auto">
              <a:xfrm>
                <a:off x="2413" y="2825"/>
                <a:ext cx="15" cy="18"/>
              </a:xfrm>
              <a:custGeom>
                <a:avLst/>
                <a:gdLst>
                  <a:gd name="T0" fmla="*/ 0 w 44"/>
                  <a:gd name="T1" fmla="*/ 10 h 56"/>
                  <a:gd name="T2" fmla="*/ 0 w 44"/>
                  <a:gd name="T3" fmla="*/ 10 h 56"/>
                  <a:gd name="T4" fmla="*/ 9 w 44"/>
                  <a:gd name="T5" fmla="*/ 16 h 56"/>
                  <a:gd name="T6" fmla="*/ 15 w 44"/>
                  <a:gd name="T7" fmla="*/ 22 h 56"/>
                  <a:gd name="T8" fmla="*/ 20 w 44"/>
                  <a:gd name="T9" fmla="*/ 27 h 56"/>
                  <a:gd name="T10" fmla="*/ 25 w 44"/>
                  <a:gd name="T11" fmla="*/ 34 h 56"/>
                  <a:gd name="T12" fmla="*/ 28 w 44"/>
                  <a:gd name="T13" fmla="*/ 39 h 56"/>
                  <a:gd name="T14" fmla="*/ 29 w 44"/>
                  <a:gd name="T15" fmla="*/ 44 h 56"/>
                  <a:gd name="T16" fmla="*/ 31 w 44"/>
                  <a:gd name="T17" fmla="*/ 51 h 56"/>
                  <a:gd name="T18" fmla="*/ 32 w 44"/>
                  <a:gd name="T19" fmla="*/ 56 h 56"/>
                  <a:gd name="T20" fmla="*/ 44 w 44"/>
                  <a:gd name="T21" fmla="*/ 56 h 56"/>
                  <a:gd name="T22" fmla="*/ 43 w 44"/>
                  <a:gd name="T23" fmla="*/ 49 h 56"/>
                  <a:gd name="T24" fmla="*/ 41 w 44"/>
                  <a:gd name="T25" fmla="*/ 41 h 56"/>
                  <a:gd name="T26" fmla="*/ 38 w 44"/>
                  <a:gd name="T27" fmla="*/ 34 h 56"/>
                  <a:gd name="T28" fmla="*/ 34 w 44"/>
                  <a:gd name="T29" fmla="*/ 27 h 56"/>
                  <a:gd name="T30" fmla="*/ 29 w 44"/>
                  <a:gd name="T31" fmla="*/ 20 h 56"/>
                  <a:gd name="T32" fmla="*/ 25 w 44"/>
                  <a:gd name="T33" fmla="*/ 12 h 56"/>
                  <a:gd name="T34" fmla="*/ 16 w 44"/>
                  <a:gd name="T35" fmla="*/ 6 h 56"/>
                  <a:gd name="T36" fmla="*/ 8 w 44"/>
                  <a:gd name="T37" fmla="*/ 0 h 56"/>
                  <a:gd name="T38" fmla="*/ 8 w 44"/>
                  <a:gd name="T39" fmla="*/ 0 h 56"/>
                  <a:gd name="T40" fmla="*/ 0 w 44"/>
                  <a:gd name="T41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6">
                    <a:moveTo>
                      <a:pt x="0" y="10"/>
                    </a:moveTo>
                    <a:lnTo>
                      <a:pt x="0" y="10"/>
                    </a:lnTo>
                    <a:lnTo>
                      <a:pt x="9" y="16"/>
                    </a:lnTo>
                    <a:lnTo>
                      <a:pt x="15" y="22"/>
                    </a:lnTo>
                    <a:lnTo>
                      <a:pt x="20" y="27"/>
                    </a:lnTo>
                    <a:lnTo>
                      <a:pt x="25" y="34"/>
                    </a:lnTo>
                    <a:lnTo>
                      <a:pt x="28" y="39"/>
                    </a:lnTo>
                    <a:lnTo>
                      <a:pt x="29" y="44"/>
                    </a:lnTo>
                    <a:lnTo>
                      <a:pt x="31" y="51"/>
                    </a:lnTo>
                    <a:lnTo>
                      <a:pt x="32" y="56"/>
                    </a:lnTo>
                    <a:lnTo>
                      <a:pt x="44" y="56"/>
                    </a:lnTo>
                    <a:lnTo>
                      <a:pt x="43" y="49"/>
                    </a:lnTo>
                    <a:lnTo>
                      <a:pt x="41" y="41"/>
                    </a:lnTo>
                    <a:lnTo>
                      <a:pt x="38" y="34"/>
                    </a:lnTo>
                    <a:lnTo>
                      <a:pt x="34" y="27"/>
                    </a:lnTo>
                    <a:lnTo>
                      <a:pt x="29" y="20"/>
                    </a:lnTo>
                    <a:lnTo>
                      <a:pt x="25" y="12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868"/>
              <p:cNvSpPr>
                <a:spLocks/>
              </p:cNvSpPr>
              <p:nvPr/>
            </p:nvSpPr>
            <p:spPr bwMode="auto">
              <a:xfrm>
                <a:off x="2370" y="2824"/>
                <a:ext cx="46" cy="11"/>
              </a:xfrm>
              <a:custGeom>
                <a:avLst/>
                <a:gdLst>
                  <a:gd name="T0" fmla="*/ 0 w 136"/>
                  <a:gd name="T1" fmla="*/ 34 h 34"/>
                  <a:gd name="T2" fmla="*/ 0 w 136"/>
                  <a:gd name="T3" fmla="*/ 34 h 34"/>
                  <a:gd name="T4" fmla="*/ 11 w 136"/>
                  <a:gd name="T5" fmla="*/ 32 h 34"/>
                  <a:gd name="T6" fmla="*/ 27 w 136"/>
                  <a:gd name="T7" fmla="*/ 29 h 34"/>
                  <a:gd name="T8" fmla="*/ 46 w 136"/>
                  <a:gd name="T9" fmla="*/ 25 h 34"/>
                  <a:gd name="T10" fmla="*/ 68 w 136"/>
                  <a:gd name="T11" fmla="*/ 20 h 34"/>
                  <a:gd name="T12" fmla="*/ 89 w 136"/>
                  <a:gd name="T13" fmla="*/ 15 h 34"/>
                  <a:gd name="T14" fmla="*/ 108 w 136"/>
                  <a:gd name="T15" fmla="*/ 13 h 34"/>
                  <a:gd name="T16" fmla="*/ 122 w 136"/>
                  <a:gd name="T17" fmla="*/ 12 h 34"/>
                  <a:gd name="T18" fmla="*/ 128 w 136"/>
                  <a:gd name="T19" fmla="*/ 13 h 34"/>
                  <a:gd name="T20" fmla="*/ 136 w 136"/>
                  <a:gd name="T21" fmla="*/ 3 h 34"/>
                  <a:gd name="T22" fmla="*/ 122 w 136"/>
                  <a:gd name="T23" fmla="*/ 0 h 34"/>
                  <a:gd name="T24" fmla="*/ 105 w 136"/>
                  <a:gd name="T25" fmla="*/ 1 h 34"/>
                  <a:gd name="T26" fmla="*/ 86 w 136"/>
                  <a:gd name="T27" fmla="*/ 3 h 34"/>
                  <a:gd name="T28" fmla="*/ 66 w 136"/>
                  <a:gd name="T29" fmla="*/ 8 h 34"/>
                  <a:gd name="T30" fmla="*/ 44 w 136"/>
                  <a:gd name="T31" fmla="*/ 13 h 34"/>
                  <a:gd name="T32" fmla="*/ 25 w 136"/>
                  <a:gd name="T33" fmla="*/ 17 h 34"/>
                  <a:gd name="T34" fmla="*/ 9 w 136"/>
                  <a:gd name="T35" fmla="*/ 20 h 34"/>
                  <a:gd name="T36" fmla="*/ 0 w 136"/>
                  <a:gd name="T37" fmla="*/ 21 h 34"/>
                  <a:gd name="T38" fmla="*/ 0 w 136"/>
                  <a:gd name="T39" fmla="*/ 21 h 34"/>
                  <a:gd name="T40" fmla="*/ 0 w 136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34">
                    <a:moveTo>
                      <a:pt x="0" y="34"/>
                    </a:moveTo>
                    <a:lnTo>
                      <a:pt x="0" y="34"/>
                    </a:lnTo>
                    <a:lnTo>
                      <a:pt x="11" y="32"/>
                    </a:lnTo>
                    <a:lnTo>
                      <a:pt x="27" y="29"/>
                    </a:lnTo>
                    <a:lnTo>
                      <a:pt x="46" y="25"/>
                    </a:lnTo>
                    <a:lnTo>
                      <a:pt x="68" y="20"/>
                    </a:lnTo>
                    <a:lnTo>
                      <a:pt x="89" y="15"/>
                    </a:lnTo>
                    <a:lnTo>
                      <a:pt x="108" y="13"/>
                    </a:lnTo>
                    <a:lnTo>
                      <a:pt x="122" y="12"/>
                    </a:lnTo>
                    <a:lnTo>
                      <a:pt x="128" y="13"/>
                    </a:lnTo>
                    <a:lnTo>
                      <a:pt x="136" y="3"/>
                    </a:lnTo>
                    <a:lnTo>
                      <a:pt x="122" y="0"/>
                    </a:lnTo>
                    <a:lnTo>
                      <a:pt x="105" y="1"/>
                    </a:lnTo>
                    <a:lnTo>
                      <a:pt x="86" y="3"/>
                    </a:lnTo>
                    <a:lnTo>
                      <a:pt x="66" y="8"/>
                    </a:lnTo>
                    <a:lnTo>
                      <a:pt x="44" y="13"/>
                    </a:lnTo>
                    <a:lnTo>
                      <a:pt x="25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869"/>
              <p:cNvSpPr>
                <a:spLocks/>
              </p:cNvSpPr>
              <p:nvPr/>
            </p:nvSpPr>
            <p:spPr bwMode="auto">
              <a:xfrm>
                <a:off x="2362" y="2831"/>
                <a:ext cx="8" cy="12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3 w 25"/>
                  <a:gd name="T5" fmla="*/ 27 h 38"/>
                  <a:gd name="T6" fmla="*/ 15 w 25"/>
                  <a:gd name="T7" fmla="*/ 19 h 38"/>
                  <a:gd name="T8" fmla="*/ 19 w 25"/>
                  <a:gd name="T9" fmla="*/ 15 h 38"/>
                  <a:gd name="T10" fmla="*/ 25 w 25"/>
                  <a:gd name="T11" fmla="*/ 13 h 38"/>
                  <a:gd name="T12" fmla="*/ 25 w 25"/>
                  <a:gd name="T13" fmla="*/ 0 h 38"/>
                  <a:gd name="T14" fmla="*/ 12 w 25"/>
                  <a:gd name="T15" fmla="*/ 5 h 38"/>
                  <a:gd name="T16" fmla="*/ 5 w 25"/>
                  <a:gd name="T17" fmla="*/ 14 h 38"/>
                  <a:gd name="T18" fmla="*/ 1 w 25"/>
                  <a:gd name="T19" fmla="*/ 25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5" y="19"/>
                    </a:lnTo>
                    <a:lnTo>
                      <a:pt x="19" y="15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5" y="14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870"/>
              <p:cNvSpPr>
                <a:spLocks/>
              </p:cNvSpPr>
              <p:nvPr/>
            </p:nvSpPr>
            <p:spPr bwMode="auto">
              <a:xfrm>
                <a:off x="2362" y="2843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871"/>
              <p:cNvSpPr>
                <a:spLocks/>
              </p:cNvSpPr>
              <p:nvPr/>
            </p:nvSpPr>
            <p:spPr bwMode="auto">
              <a:xfrm>
                <a:off x="2366" y="2826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9 h 134"/>
                  <a:gd name="T4" fmla="*/ 4 w 149"/>
                  <a:gd name="T5" fmla="*/ 127 h 134"/>
                  <a:gd name="T6" fmla="*/ 10 w 149"/>
                  <a:gd name="T7" fmla="*/ 132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4 h 134"/>
                  <a:gd name="T62" fmla="*/ 4 w 149"/>
                  <a:gd name="T63" fmla="*/ 9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872"/>
              <p:cNvSpPr>
                <a:spLocks/>
              </p:cNvSpPr>
              <p:nvPr/>
            </p:nvSpPr>
            <p:spPr bwMode="auto">
              <a:xfrm>
                <a:off x="2366" y="2826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9 h 134"/>
                  <a:gd name="T6" fmla="*/ 4 w 149"/>
                  <a:gd name="T7" fmla="*/ 127 h 134"/>
                  <a:gd name="T8" fmla="*/ 10 w 149"/>
                  <a:gd name="T9" fmla="*/ 132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4 h 134"/>
                  <a:gd name="T74" fmla="*/ 4 w 149"/>
                  <a:gd name="T75" fmla="*/ 9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873"/>
              <p:cNvSpPr>
                <a:spLocks/>
              </p:cNvSpPr>
              <p:nvPr/>
            </p:nvSpPr>
            <p:spPr bwMode="auto">
              <a:xfrm>
                <a:off x="2432" y="2826"/>
                <a:ext cx="60" cy="58"/>
              </a:xfrm>
              <a:custGeom>
                <a:avLst/>
                <a:gdLst>
                  <a:gd name="T0" fmla="*/ 0 w 182"/>
                  <a:gd name="T1" fmla="*/ 143 h 174"/>
                  <a:gd name="T2" fmla="*/ 1 w 182"/>
                  <a:gd name="T3" fmla="*/ 156 h 174"/>
                  <a:gd name="T4" fmla="*/ 4 w 182"/>
                  <a:gd name="T5" fmla="*/ 165 h 174"/>
                  <a:gd name="T6" fmla="*/ 11 w 182"/>
                  <a:gd name="T7" fmla="*/ 171 h 174"/>
                  <a:gd name="T8" fmla="*/ 22 w 182"/>
                  <a:gd name="T9" fmla="*/ 174 h 174"/>
                  <a:gd name="T10" fmla="*/ 31 w 182"/>
                  <a:gd name="T11" fmla="*/ 174 h 174"/>
                  <a:gd name="T12" fmla="*/ 48 w 182"/>
                  <a:gd name="T13" fmla="*/ 174 h 174"/>
                  <a:gd name="T14" fmla="*/ 68 w 182"/>
                  <a:gd name="T15" fmla="*/ 174 h 174"/>
                  <a:gd name="T16" fmla="*/ 91 w 182"/>
                  <a:gd name="T17" fmla="*/ 174 h 174"/>
                  <a:gd name="T18" fmla="*/ 114 w 182"/>
                  <a:gd name="T19" fmla="*/ 174 h 174"/>
                  <a:gd name="T20" fmla="*/ 134 w 182"/>
                  <a:gd name="T21" fmla="*/ 174 h 174"/>
                  <a:gd name="T22" fmla="*/ 151 w 182"/>
                  <a:gd name="T23" fmla="*/ 174 h 174"/>
                  <a:gd name="T24" fmla="*/ 163 w 182"/>
                  <a:gd name="T25" fmla="*/ 174 h 174"/>
                  <a:gd name="T26" fmla="*/ 174 w 182"/>
                  <a:gd name="T27" fmla="*/ 171 h 174"/>
                  <a:gd name="T28" fmla="*/ 180 w 182"/>
                  <a:gd name="T29" fmla="*/ 165 h 174"/>
                  <a:gd name="T30" fmla="*/ 181 w 182"/>
                  <a:gd name="T31" fmla="*/ 157 h 174"/>
                  <a:gd name="T32" fmla="*/ 181 w 182"/>
                  <a:gd name="T33" fmla="*/ 146 h 174"/>
                  <a:gd name="T34" fmla="*/ 182 w 182"/>
                  <a:gd name="T35" fmla="*/ 52 h 174"/>
                  <a:gd name="T36" fmla="*/ 182 w 182"/>
                  <a:gd name="T37" fmla="*/ 46 h 174"/>
                  <a:gd name="T38" fmla="*/ 181 w 182"/>
                  <a:gd name="T39" fmla="*/ 40 h 174"/>
                  <a:gd name="T40" fmla="*/ 180 w 182"/>
                  <a:gd name="T41" fmla="*/ 34 h 174"/>
                  <a:gd name="T42" fmla="*/ 178 w 182"/>
                  <a:gd name="T43" fmla="*/ 29 h 174"/>
                  <a:gd name="T44" fmla="*/ 174 w 182"/>
                  <a:gd name="T45" fmla="*/ 24 h 174"/>
                  <a:gd name="T46" fmla="*/ 169 w 182"/>
                  <a:gd name="T47" fmla="*/ 18 h 174"/>
                  <a:gd name="T48" fmla="*/ 164 w 182"/>
                  <a:gd name="T49" fmla="*/ 12 h 174"/>
                  <a:gd name="T50" fmla="*/ 158 w 182"/>
                  <a:gd name="T51" fmla="*/ 6 h 174"/>
                  <a:gd name="T52" fmla="*/ 153 w 182"/>
                  <a:gd name="T53" fmla="*/ 6 h 174"/>
                  <a:gd name="T54" fmla="*/ 139 w 182"/>
                  <a:gd name="T55" fmla="*/ 5 h 174"/>
                  <a:gd name="T56" fmla="*/ 118 w 182"/>
                  <a:gd name="T57" fmla="*/ 3 h 174"/>
                  <a:gd name="T58" fmla="*/ 95 w 182"/>
                  <a:gd name="T59" fmla="*/ 1 h 174"/>
                  <a:gd name="T60" fmla="*/ 72 w 182"/>
                  <a:gd name="T61" fmla="*/ 1 h 174"/>
                  <a:gd name="T62" fmla="*/ 52 w 182"/>
                  <a:gd name="T63" fmla="*/ 0 h 174"/>
                  <a:gd name="T64" fmla="*/ 36 w 182"/>
                  <a:gd name="T65" fmla="*/ 0 h 174"/>
                  <a:gd name="T66" fmla="*/ 29 w 182"/>
                  <a:gd name="T67" fmla="*/ 1 h 174"/>
                  <a:gd name="T68" fmla="*/ 24 w 182"/>
                  <a:gd name="T69" fmla="*/ 6 h 174"/>
                  <a:gd name="T70" fmla="*/ 18 w 182"/>
                  <a:gd name="T71" fmla="*/ 12 h 174"/>
                  <a:gd name="T72" fmla="*/ 13 w 182"/>
                  <a:gd name="T73" fmla="*/ 18 h 174"/>
                  <a:gd name="T74" fmla="*/ 10 w 182"/>
                  <a:gd name="T75" fmla="*/ 25 h 174"/>
                  <a:gd name="T76" fmla="*/ 6 w 182"/>
                  <a:gd name="T77" fmla="*/ 31 h 174"/>
                  <a:gd name="T78" fmla="*/ 2 w 182"/>
                  <a:gd name="T79" fmla="*/ 38 h 174"/>
                  <a:gd name="T80" fmla="*/ 1 w 182"/>
                  <a:gd name="T81" fmla="*/ 46 h 174"/>
                  <a:gd name="T82" fmla="*/ 1 w 182"/>
                  <a:gd name="T83" fmla="*/ 52 h 174"/>
                  <a:gd name="T84" fmla="*/ 0 w 182"/>
                  <a:gd name="T85" fmla="*/ 1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2" h="174">
                    <a:moveTo>
                      <a:pt x="0" y="143"/>
                    </a:moveTo>
                    <a:lnTo>
                      <a:pt x="1" y="156"/>
                    </a:lnTo>
                    <a:lnTo>
                      <a:pt x="4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1" y="174"/>
                    </a:lnTo>
                    <a:lnTo>
                      <a:pt x="48" y="174"/>
                    </a:lnTo>
                    <a:lnTo>
                      <a:pt x="68" y="174"/>
                    </a:lnTo>
                    <a:lnTo>
                      <a:pt x="91" y="174"/>
                    </a:lnTo>
                    <a:lnTo>
                      <a:pt x="114" y="174"/>
                    </a:lnTo>
                    <a:lnTo>
                      <a:pt x="134" y="174"/>
                    </a:lnTo>
                    <a:lnTo>
                      <a:pt x="151" y="174"/>
                    </a:lnTo>
                    <a:lnTo>
                      <a:pt x="163" y="174"/>
                    </a:lnTo>
                    <a:lnTo>
                      <a:pt x="174" y="171"/>
                    </a:lnTo>
                    <a:lnTo>
                      <a:pt x="180" y="165"/>
                    </a:lnTo>
                    <a:lnTo>
                      <a:pt x="181" y="157"/>
                    </a:lnTo>
                    <a:lnTo>
                      <a:pt x="181" y="146"/>
                    </a:lnTo>
                    <a:lnTo>
                      <a:pt x="182" y="52"/>
                    </a:lnTo>
                    <a:lnTo>
                      <a:pt x="182" y="46"/>
                    </a:lnTo>
                    <a:lnTo>
                      <a:pt x="181" y="40"/>
                    </a:lnTo>
                    <a:lnTo>
                      <a:pt x="180" y="34"/>
                    </a:lnTo>
                    <a:lnTo>
                      <a:pt x="178" y="29"/>
                    </a:lnTo>
                    <a:lnTo>
                      <a:pt x="174" y="24"/>
                    </a:lnTo>
                    <a:lnTo>
                      <a:pt x="169" y="18"/>
                    </a:lnTo>
                    <a:lnTo>
                      <a:pt x="164" y="12"/>
                    </a:lnTo>
                    <a:lnTo>
                      <a:pt x="158" y="6"/>
                    </a:lnTo>
                    <a:lnTo>
                      <a:pt x="153" y="6"/>
                    </a:lnTo>
                    <a:lnTo>
                      <a:pt x="139" y="5"/>
                    </a:lnTo>
                    <a:lnTo>
                      <a:pt x="118" y="3"/>
                    </a:lnTo>
                    <a:lnTo>
                      <a:pt x="95" y="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13" y="18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2" y="38"/>
                    </a:lnTo>
                    <a:lnTo>
                      <a:pt x="1" y="46"/>
                    </a:lnTo>
                    <a:lnTo>
                      <a:pt x="1" y="52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874"/>
              <p:cNvSpPr>
                <a:spLocks/>
              </p:cNvSpPr>
              <p:nvPr/>
            </p:nvSpPr>
            <p:spPr bwMode="auto">
              <a:xfrm>
                <a:off x="2430" y="2873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2 h 37"/>
                  <a:gd name="T6" fmla="*/ 14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5 w 28"/>
                  <a:gd name="T17" fmla="*/ 26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2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875"/>
              <p:cNvSpPr>
                <a:spLocks/>
              </p:cNvSpPr>
              <p:nvPr/>
            </p:nvSpPr>
            <p:spPr bwMode="auto">
              <a:xfrm>
                <a:off x="2439" y="288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29 w 141"/>
                  <a:gd name="T5" fmla="*/ 0 h 12"/>
                  <a:gd name="T6" fmla="*/ 112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6 w 141"/>
                  <a:gd name="T13" fmla="*/ 0 h 12"/>
                  <a:gd name="T14" fmla="*/ 26 w 141"/>
                  <a:gd name="T15" fmla="*/ 0 h 12"/>
                  <a:gd name="T16" fmla="*/ 9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9 w 141"/>
                  <a:gd name="T23" fmla="*/ 12 h 12"/>
                  <a:gd name="T24" fmla="*/ 26 w 141"/>
                  <a:gd name="T25" fmla="*/ 12 h 12"/>
                  <a:gd name="T26" fmla="*/ 46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2 w 141"/>
                  <a:gd name="T33" fmla="*/ 12 h 12"/>
                  <a:gd name="T34" fmla="*/ 129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29" y="0"/>
                    </a:lnTo>
                    <a:lnTo>
                      <a:pt x="112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6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2" y="12"/>
                    </a:lnTo>
                    <a:lnTo>
                      <a:pt x="129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876"/>
              <p:cNvSpPr>
                <a:spLocks/>
              </p:cNvSpPr>
              <p:nvPr/>
            </p:nvSpPr>
            <p:spPr bwMode="auto">
              <a:xfrm>
                <a:off x="2486" y="287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0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877"/>
              <p:cNvSpPr>
                <a:spLocks/>
              </p:cNvSpPr>
              <p:nvPr/>
            </p:nvSpPr>
            <p:spPr bwMode="auto">
              <a:xfrm>
                <a:off x="2490" y="2843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878"/>
              <p:cNvSpPr>
                <a:spLocks/>
              </p:cNvSpPr>
              <p:nvPr/>
            </p:nvSpPr>
            <p:spPr bwMode="auto">
              <a:xfrm>
                <a:off x="2483" y="2826"/>
                <a:ext cx="11" cy="17"/>
              </a:xfrm>
              <a:custGeom>
                <a:avLst/>
                <a:gdLst>
                  <a:gd name="T0" fmla="*/ 5 w 35"/>
                  <a:gd name="T1" fmla="*/ 12 h 52"/>
                  <a:gd name="T2" fmla="*/ 0 w 35"/>
                  <a:gd name="T3" fmla="*/ 11 h 52"/>
                  <a:gd name="T4" fmla="*/ 6 w 35"/>
                  <a:gd name="T5" fmla="*/ 15 h 52"/>
                  <a:gd name="T6" fmla="*/ 11 w 35"/>
                  <a:gd name="T7" fmla="*/ 22 h 52"/>
                  <a:gd name="T8" fmla="*/ 16 w 35"/>
                  <a:gd name="T9" fmla="*/ 28 h 52"/>
                  <a:gd name="T10" fmla="*/ 20 w 35"/>
                  <a:gd name="T11" fmla="*/ 32 h 52"/>
                  <a:gd name="T12" fmla="*/ 21 w 35"/>
                  <a:gd name="T13" fmla="*/ 36 h 52"/>
                  <a:gd name="T14" fmla="*/ 22 w 35"/>
                  <a:gd name="T15" fmla="*/ 41 h 52"/>
                  <a:gd name="T16" fmla="*/ 23 w 35"/>
                  <a:gd name="T17" fmla="*/ 46 h 52"/>
                  <a:gd name="T18" fmla="*/ 23 w 35"/>
                  <a:gd name="T19" fmla="*/ 52 h 52"/>
                  <a:gd name="T20" fmla="*/ 35 w 35"/>
                  <a:gd name="T21" fmla="*/ 52 h 52"/>
                  <a:gd name="T22" fmla="*/ 35 w 35"/>
                  <a:gd name="T23" fmla="*/ 46 h 52"/>
                  <a:gd name="T24" fmla="*/ 34 w 35"/>
                  <a:gd name="T25" fmla="*/ 38 h 52"/>
                  <a:gd name="T26" fmla="*/ 33 w 35"/>
                  <a:gd name="T27" fmla="*/ 31 h 52"/>
                  <a:gd name="T28" fmla="*/ 29 w 35"/>
                  <a:gd name="T29" fmla="*/ 25 h 52"/>
                  <a:gd name="T30" fmla="*/ 26 w 35"/>
                  <a:gd name="T31" fmla="*/ 20 h 52"/>
                  <a:gd name="T32" fmla="*/ 21 w 35"/>
                  <a:gd name="T33" fmla="*/ 14 h 52"/>
                  <a:gd name="T34" fmla="*/ 16 w 35"/>
                  <a:gd name="T35" fmla="*/ 8 h 52"/>
                  <a:gd name="T36" fmla="*/ 10 w 35"/>
                  <a:gd name="T37" fmla="*/ 1 h 52"/>
                  <a:gd name="T38" fmla="*/ 5 w 35"/>
                  <a:gd name="T39" fmla="*/ 0 h 52"/>
                  <a:gd name="T40" fmla="*/ 5 w 35"/>
                  <a:gd name="T41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2">
                    <a:moveTo>
                      <a:pt x="5" y="12"/>
                    </a:moveTo>
                    <a:lnTo>
                      <a:pt x="0" y="11"/>
                    </a:lnTo>
                    <a:lnTo>
                      <a:pt x="6" y="15"/>
                    </a:lnTo>
                    <a:lnTo>
                      <a:pt x="11" y="22"/>
                    </a:lnTo>
                    <a:lnTo>
                      <a:pt x="16" y="28"/>
                    </a:lnTo>
                    <a:lnTo>
                      <a:pt x="20" y="32"/>
                    </a:lnTo>
                    <a:lnTo>
                      <a:pt x="21" y="36"/>
                    </a:lnTo>
                    <a:lnTo>
                      <a:pt x="22" y="41"/>
                    </a:lnTo>
                    <a:lnTo>
                      <a:pt x="23" y="46"/>
                    </a:lnTo>
                    <a:lnTo>
                      <a:pt x="23" y="52"/>
                    </a:lnTo>
                    <a:lnTo>
                      <a:pt x="35" y="52"/>
                    </a:lnTo>
                    <a:lnTo>
                      <a:pt x="35" y="46"/>
                    </a:lnTo>
                    <a:lnTo>
                      <a:pt x="34" y="38"/>
                    </a:lnTo>
                    <a:lnTo>
                      <a:pt x="33" y="31"/>
                    </a:lnTo>
                    <a:lnTo>
                      <a:pt x="29" y="25"/>
                    </a:lnTo>
                    <a:lnTo>
                      <a:pt x="26" y="20"/>
                    </a:lnTo>
                    <a:lnTo>
                      <a:pt x="21" y="14"/>
                    </a:lnTo>
                    <a:lnTo>
                      <a:pt x="16" y="8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879"/>
              <p:cNvSpPr>
                <a:spLocks/>
              </p:cNvSpPr>
              <p:nvPr/>
            </p:nvSpPr>
            <p:spPr bwMode="auto">
              <a:xfrm>
                <a:off x="2440" y="2824"/>
                <a:ext cx="44" cy="6"/>
              </a:xfrm>
              <a:custGeom>
                <a:avLst/>
                <a:gdLst>
                  <a:gd name="T0" fmla="*/ 8 w 133"/>
                  <a:gd name="T1" fmla="*/ 12 h 18"/>
                  <a:gd name="T2" fmla="*/ 8 w 133"/>
                  <a:gd name="T3" fmla="*/ 12 h 18"/>
                  <a:gd name="T4" fmla="*/ 11 w 133"/>
                  <a:gd name="T5" fmla="*/ 12 h 18"/>
                  <a:gd name="T6" fmla="*/ 27 w 133"/>
                  <a:gd name="T7" fmla="*/ 12 h 18"/>
                  <a:gd name="T8" fmla="*/ 47 w 133"/>
                  <a:gd name="T9" fmla="*/ 13 h 18"/>
                  <a:gd name="T10" fmla="*/ 70 w 133"/>
                  <a:gd name="T11" fmla="*/ 13 h 18"/>
                  <a:gd name="T12" fmla="*/ 93 w 133"/>
                  <a:gd name="T13" fmla="*/ 15 h 18"/>
                  <a:gd name="T14" fmla="*/ 114 w 133"/>
                  <a:gd name="T15" fmla="*/ 17 h 18"/>
                  <a:gd name="T16" fmla="*/ 128 w 133"/>
                  <a:gd name="T17" fmla="*/ 18 h 18"/>
                  <a:gd name="T18" fmla="*/ 133 w 133"/>
                  <a:gd name="T19" fmla="*/ 18 h 18"/>
                  <a:gd name="T20" fmla="*/ 133 w 133"/>
                  <a:gd name="T21" fmla="*/ 6 h 18"/>
                  <a:gd name="T22" fmla="*/ 128 w 133"/>
                  <a:gd name="T23" fmla="*/ 6 h 18"/>
                  <a:gd name="T24" fmla="*/ 114 w 133"/>
                  <a:gd name="T25" fmla="*/ 5 h 18"/>
                  <a:gd name="T26" fmla="*/ 93 w 133"/>
                  <a:gd name="T27" fmla="*/ 3 h 18"/>
                  <a:gd name="T28" fmla="*/ 70 w 133"/>
                  <a:gd name="T29" fmla="*/ 1 h 18"/>
                  <a:gd name="T30" fmla="*/ 47 w 133"/>
                  <a:gd name="T31" fmla="*/ 1 h 18"/>
                  <a:gd name="T32" fmla="*/ 27 w 133"/>
                  <a:gd name="T33" fmla="*/ 0 h 18"/>
                  <a:gd name="T34" fmla="*/ 11 w 133"/>
                  <a:gd name="T35" fmla="*/ 0 h 18"/>
                  <a:gd name="T36" fmla="*/ 0 w 133"/>
                  <a:gd name="T37" fmla="*/ 2 h 18"/>
                  <a:gd name="T38" fmla="*/ 0 w 133"/>
                  <a:gd name="T39" fmla="*/ 2 h 18"/>
                  <a:gd name="T40" fmla="*/ 8 w 133"/>
                  <a:gd name="T4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18">
                    <a:moveTo>
                      <a:pt x="8" y="12"/>
                    </a:moveTo>
                    <a:lnTo>
                      <a:pt x="8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70" y="13"/>
                    </a:lnTo>
                    <a:lnTo>
                      <a:pt x="93" y="15"/>
                    </a:lnTo>
                    <a:lnTo>
                      <a:pt x="114" y="17"/>
                    </a:lnTo>
                    <a:lnTo>
                      <a:pt x="128" y="18"/>
                    </a:lnTo>
                    <a:lnTo>
                      <a:pt x="133" y="18"/>
                    </a:lnTo>
                    <a:lnTo>
                      <a:pt x="133" y="6"/>
                    </a:lnTo>
                    <a:lnTo>
                      <a:pt x="128" y="6"/>
                    </a:lnTo>
                    <a:lnTo>
                      <a:pt x="114" y="5"/>
                    </a:lnTo>
                    <a:lnTo>
                      <a:pt x="93" y="3"/>
                    </a:lnTo>
                    <a:lnTo>
                      <a:pt x="70" y="1"/>
                    </a:lnTo>
                    <a:lnTo>
                      <a:pt x="47" y="1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880"/>
              <p:cNvSpPr>
                <a:spLocks/>
              </p:cNvSpPr>
              <p:nvPr/>
            </p:nvSpPr>
            <p:spPr bwMode="auto">
              <a:xfrm>
                <a:off x="2430" y="2824"/>
                <a:ext cx="13" cy="19"/>
              </a:xfrm>
              <a:custGeom>
                <a:avLst/>
                <a:gdLst>
                  <a:gd name="T0" fmla="*/ 12 w 38"/>
                  <a:gd name="T1" fmla="*/ 56 h 56"/>
                  <a:gd name="T2" fmla="*/ 12 w 38"/>
                  <a:gd name="T3" fmla="*/ 56 h 56"/>
                  <a:gd name="T4" fmla="*/ 12 w 38"/>
                  <a:gd name="T5" fmla="*/ 50 h 56"/>
                  <a:gd name="T6" fmla="*/ 13 w 38"/>
                  <a:gd name="T7" fmla="*/ 45 h 56"/>
                  <a:gd name="T8" fmla="*/ 16 w 38"/>
                  <a:gd name="T9" fmla="*/ 38 h 56"/>
                  <a:gd name="T10" fmla="*/ 19 w 38"/>
                  <a:gd name="T11" fmla="*/ 32 h 56"/>
                  <a:gd name="T12" fmla="*/ 23 w 38"/>
                  <a:gd name="T13" fmla="*/ 26 h 56"/>
                  <a:gd name="T14" fmla="*/ 28 w 38"/>
                  <a:gd name="T15" fmla="*/ 19 h 56"/>
                  <a:gd name="T16" fmla="*/ 34 w 38"/>
                  <a:gd name="T17" fmla="*/ 15 h 56"/>
                  <a:gd name="T18" fmla="*/ 38 w 38"/>
                  <a:gd name="T19" fmla="*/ 10 h 56"/>
                  <a:gd name="T20" fmla="*/ 30 w 38"/>
                  <a:gd name="T21" fmla="*/ 0 h 56"/>
                  <a:gd name="T22" fmla="*/ 24 w 38"/>
                  <a:gd name="T23" fmla="*/ 5 h 56"/>
                  <a:gd name="T24" fmla="*/ 18 w 38"/>
                  <a:gd name="T25" fmla="*/ 12 h 56"/>
                  <a:gd name="T26" fmla="*/ 13 w 38"/>
                  <a:gd name="T27" fmla="*/ 18 h 56"/>
                  <a:gd name="T28" fmla="*/ 10 w 38"/>
                  <a:gd name="T29" fmla="*/ 27 h 56"/>
                  <a:gd name="T30" fmla="*/ 6 w 38"/>
                  <a:gd name="T31" fmla="*/ 33 h 56"/>
                  <a:gd name="T32" fmla="*/ 1 w 38"/>
                  <a:gd name="T33" fmla="*/ 40 h 56"/>
                  <a:gd name="T34" fmla="*/ 0 w 38"/>
                  <a:gd name="T35" fmla="*/ 50 h 56"/>
                  <a:gd name="T36" fmla="*/ 0 w 38"/>
                  <a:gd name="T37" fmla="*/ 56 h 56"/>
                  <a:gd name="T38" fmla="*/ 0 w 38"/>
                  <a:gd name="T39" fmla="*/ 56 h 56"/>
                  <a:gd name="T40" fmla="*/ 12 w 38"/>
                  <a:gd name="T41" fmla="*/ 56 h 56"/>
                  <a:gd name="T42" fmla="*/ 12 w 38"/>
                  <a:gd name="T43" fmla="*/ 56 h 56"/>
                  <a:gd name="T44" fmla="*/ 12 w 38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3" y="45"/>
                    </a:lnTo>
                    <a:lnTo>
                      <a:pt x="16" y="38"/>
                    </a:lnTo>
                    <a:lnTo>
                      <a:pt x="19" y="32"/>
                    </a:lnTo>
                    <a:lnTo>
                      <a:pt x="23" y="26"/>
                    </a:lnTo>
                    <a:lnTo>
                      <a:pt x="28" y="19"/>
                    </a:lnTo>
                    <a:lnTo>
                      <a:pt x="34" y="15"/>
                    </a:lnTo>
                    <a:lnTo>
                      <a:pt x="38" y="10"/>
                    </a:lnTo>
                    <a:lnTo>
                      <a:pt x="30" y="0"/>
                    </a:lnTo>
                    <a:lnTo>
                      <a:pt x="24" y="5"/>
                    </a:lnTo>
                    <a:lnTo>
                      <a:pt x="18" y="12"/>
                    </a:lnTo>
                    <a:lnTo>
                      <a:pt x="13" y="18"/>
                    </a:lnTo>
                    <a:lnTo>
                      <a:pt x="10" y="27"/>
                    </a:lnTo>
                    <a:lnTo>
                      <a:pt x="6" y="33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881"/>
              <p:cNvSpPr>
                <a:spLocks/>
              </p:cNvSpPr>
              <p:nvPr/>
            </p:nvSpPr>
            <p:spPr bwMode="auto">
              <a:xfrm>
                <a:off x="2430" y="284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882"/>
              <p:cNvSpPr>
                <a:spLocks/>
              </p:cNvSpPr>
              <p:nvPr/>
            </p:nvSpPr>
            <p:spPr bwMode="auto">
              <a:xfrm>
                <a:off x="2435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6 h 134"/>
                  <a:gd name="T6" fmla="*/ 10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9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10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883"/>
              <p:cNvSpPr>
                <a:spLocks/>
              </p:cNvSpPr>
              <p:nvPr/>
            </p:nvSpPr>
            <p:spPr bwMode="auto">
              <a:xfrm>
                <a:off x="2435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6 h 134"/>
                  <a:gd name="T8" fmla="*/ 10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9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10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884"/>
              <p:cNvSpPr>
                <a:spLocks/>
              </p:cNvSpPr>
              <p:nvPr/>
            </p:nvSpPr>
            <p:spPr bwMode="auto">
              <a:xfrm>
                <a:off x="2498" y="2828"/>
                <a:ext cx="63" cy="57"/>
              </a:xfrm>
              <a:custGeom>
                <a:avLst/>
                <a:gdLst>
                  <a:gd name="T0" fmla="*/ 0 w 189"/>
                  <a:gd name="T1" fmla="*/ 141 h 171"/>
                  <a:gd name="T2" fmla="*/ 2 w 189"/>
                  <a:gd name="T3" fmla="*/ 153 h 171"/>
                  <a:gd name="T4" fmla="*/ 5 w 189"/>
                  <a:gd name="T5" fmla="*/ 163 h 171"/>
                  <a:gd name="T6" fmla="*/ 11 w 189"/>
                  <a:gd name="T7" fmla="*/ 169 h 171"/>
                  <a:gd name="T8" fmla="*/ 22 w 189"/>
                  <a:gd name="T9" fmla="*/ 171 h 171"/>
                  <a:gd name="T10" fmla="*/ 33 w 189"/>
                  <a:gd name="T11" fmla="*/ 171 h 171"/>
                  <a:gd name="T12" fmla="*/ 50 w 189"/>
                  <a:gd name="T13" fmla="*/ 171 h 171"/>
                  <a:gd name="T14" fmla="*/ 70 w 189"/>
                  <a:gd name="T15" fmla="*/ 171 h 171"/>
                  <a:gd name="T16" fmla="*/ 95 w 189"/>
                  <a:gd name="T17" fmla="*/ 171 h 171"/>
                  <a:gd name="T18" fmla="*/ 119 w 189"/>
                  <a:gd name="T19" fmla="*/ 171 h 171"/>
                  <a:gd name="T20" fmla="*/ 141 w 189"/>
                  <a:gd name="T21" fmla="*/ 171 h 171"/>
                  <a:gd name="T22" fmla="*/ 157 w 189"/>
                  <a:gd name="T23" fmla="*/ 171 h 171"/>
                  <a:gd name="T24" fmla="*/ 170 w 189"/>
                  <a:gd name="T25" fmla="*/ 171 h 171"/>
                  <a:gd name="T26" fmla="*/ 180 w 189"/>
                  <a:gd name="T27" fmla="*/ 170 h 171"/>
                  <a:gd name="T28" fmla="*/ 186 w 189"/>
                  <a:gd name="T29" fmla="*/ 164 h 171"/>
                  <a:gd name="T30" fmla="*/ 188 w 189"/>
                  <a:gd name="T31" fmla="*/ 156 h 171"/>
                  <a:gd name="T32" fmla="*/ 188 w 189"/>
                  <a:gd name="T33" fmla="*/ 145 h 171"/>
                  <a:gd name="T34" fmla="*/ 189 w 189"/>
                  <a:gd name="T35" fmla="*/ 49 h 171"/>
                  <a:gd name="T36" fmla="*/ 188 w 189"/>
                  <a:gd name="T37" fmla="*/ 43 h 171"/>
                  <a:gd name="T38" fmla="*/ 186 w 189"/>
                  <a:gd name="T39" fmla="*/ 37 h 171"/>
                  <a:gd name="T40" fmla="*/ 183 w 189"/>
                  <a:gd name="T41" fmla="*/ 31 h 171"/>
                  <a:gd name="T42" fmla="*/ 179 w 189"/>
                  <a:gd name="T43" fmla="*/ 25 h 171"/>
                  <a:gd name="T44" fmla="*/ 174 w 189"/>
                  <a:gd name="T45" fmla="*/ 19 h 171"/>
                  <a:gd name="T46" fmla="*/ 167 w 189"/>
                  <a:gd name="T47" fmla="*/ 14 h 171"/>
                  <a:gd name="T48" fmla="*/ 160 w 189"/>
                  <a:gd name="T49" fmla="*/ 8 h 171"/>
                  <a:gd name="T50" fmla="*/ 151 w 189"/>
                  <a:gd name="T51" fmla="*/ 2 h 171"/>
                  <a:gd name="T52" fmla="*/ 147 w 189"/>
                  <a:gd name="T53" fmla="*/ 2 h 171"/>
                  <a:gd name="T54" fmla="*/ 135 w 189"/>
                  <a:gd name="T55" fmla="*/ 2 h 171"/>
                  <a:gd name="T56" fmla="*/ 118 w 189"/>
                  <a:gd name="T57" fmla="*/ 1 h 171"/>
                  <a:gd name="T58" fmla="*/ 97 w 189"/>
                  <a:gd name="T59" fmla="*/ 1 h 171"/>
                  <a:gd name="T60" fmla="*/ 77 w 189"/>
                  <a:gd name="T61" fmla="*/ 0 h 171"/>
                  <a:gd name="T62" fmla="*/ 56 w 189"/>
                  <a:gd name="T63" fmla="*/ 0 h 171"/>
                  <a:gd name="T64" fmla="*/ 40 w 189"/>
                  <a:gd name="T65" fmla="*/ 0 h 171"/>
                  <a:gd name="T66" fmla="*/ 29 w 189"/>
                  <a:gd name="T67" fmla="*/ 0 h 171"/>
                  <a:gd name="T68" fmla="*/ 23 w 189"/>
                  <a:gd name="T69" fmla="*/ 1 h 171"/>
                  <a:gd name="T70" fmla="*/ 17 w 189"/>
                  <a:gd name="T71" fmla="*/ 5 h 171"/>
                  <a:gd name="T72" fmla="*/ 13 w 189"/>
                  <a:gd name="T73" fmla="*/ 11 h 171"/>
                  <a:gd name="T74" fmla="*/ 9 w 189"/>
                  <a:gd name="T75" fmla="*/ 18 h 171"/>
                  <a:gd name="T76" fmla="*/ 5 w 189"/>
                  <a:gd name="T77" fmla="*/ 26 h 171"/>
                  <a:gd name="T78" fmla="*/ 3 w 189"/>
                  <a:gd name="T79" fmla="*/ 35 h 171"/>
                  <a:gd name="T80" fmla="*/ 2 w 189"/>
                  <a:gd name="T81" fmla="*/ 42 h 171"/>
                  <a:gd name="T82" fmla="*/ 2 w 189"/>
                  <a:gd name="T83" fmla="*/ 49 h 171"/>
                  <a:gd name="T84" fmla="*/ 0 w 189"/>
                  <a:gd name="T85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9" h="171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5" y="171"/>
                    </a:lnTo>
                    <a:lnTo>
                      <a:pt x="119" y="171"/>
                    </a:lnTo>
                    <a:lnTo>
                      <a:pt x="141" y="171"/>
                    </a:lnTo>
                    <a:lnTo>
                      <a:pt x="157" y="171"/>
                    </a:lnTo>
                    <a:lnTo>
                      <a:pt x="170" y="171"/>
                    </a:lnTo>
                    <a:lnTo>
                      <a:pt x="180" y="170"/>
                    </a:lnTo>
                    <a:lnTo>
                      <a:pt x="186" y="164"/>
                    </a:lnTo>
                    <a:lnTo>
                      <a:pt x="188" y="156"/>
                    </a:lnTo>
                    <a:lnTo>
                      <a:pt x="188" y="145"/>
                    </a:lnTo>
                    <a:lnTo>
                      <a:pt x="189" y="49"/>
                    </a:lnTo>
                    <a:lnTo>
                      <a:pt x="188" y="43"/>
                    </a:lnTo>
                    <a:lnTo>
                      <a:pt x="186" y="37"/>
                    </a:lnTo>
                    <a:lnTo>
                      <a:pt x="183" y="31"/>
                    </a:lnTo>
                    <a:lnTo>
                      <a:pt x="179" y="25"/>
                    </a:lnTo>
                    <a:lnTo>
                      <a:pt x="174" y="19"/>
                    </a:lnTo>
                    <a:lnTo>
                      <a:pt x="167" y="14"/>
                    </a:lnTo>
                    <a:lnTo>
                      <a:pt x="160" y="8"/>
                    </a:lnTo>
                    <a:lnTo>
                      <a:pt x="151" y="2"/>
                    </a:lnTo>
                    <a:lnTo>
                      <a:pt x="147" y="2"/>
                    </a:lnTo>
                    <a:lnTo>
                      <a:pt x="135" y="2"/>
                    </a:lnTo>
                    <a:lnTo>
                      <a:pt x="118" y="1"/>
                    </a:lnTo>
                    <a:lnTo>
                      <a:pt x="97" y="1"/>
                    </a:lnTo>
                    <a:lnTo>
                      <a:pt x="77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7" y="5"/>
                    </a:lnTo>
                    <a:lnTo>
                      <a:pt x="13" y="11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3" y="35"/>
                    </a:lnTo>
                    <a:lnTo>
                      <a:pt x="2" y="42"/>
                    </a:lnTo>
                    <a:lnTo>
                      <a:pt x="2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885"/>
              <p:cNvSpPr>
                <a:spLocks/>
              </p:cNvSpPr>
              <p:nvPr/>
            </p:nvSpPr>
            <p:spPr bwMode="auto">
              <a:xfrm>
                <a:off x="2496" y="2875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886"/>
              <p:cNvSpPr>
                <a:spLocks/>
              </p:cNvSpPr>
              <p:nvPr/>
            </p:nvSpPr>
            <p:spPr bwMode="auto">
              <a:xfrm>
                <a:off x="2506" y="2883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5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8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8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5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5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5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887"/>
              <p:cNvSpPr>
                <a:spLocks/>
              </p:cNvSpPr>
              <p:nvPr/>
            </p:nvSpPr>
            <p:spPr bwMode="auto">
              <a:xfrm>
                <a:off x="2555" y="2876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888"/>
              <p:cNvSpPr>
                <a:spLocks/>
              </p:cNvSpPr>
              <p:nvPr/>
            </p:nvSpPr>
            <p:spPr bwMode="auto">
              <a:xfrm>
                <a:off x="2559" y="2844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889"/>
              <p:cNvSpPr>
                <a:spLocks/>
              </p:cNvSpPr>
              <p:nvPr/>
            </p:nvSpPr>
            <p:spPr bwMode="auto">
              <a:xfrm>
                <a:off x="2548" y="2826"/>
                <a:ext cx="15" cy="18"/>
              </a:xfrm>
              <a:custGeom>
                <a:avLst/>
                <a:gdLst>
                  <a:gd name="T0" fmla="*/ 3 w 47"/>
                  <a:gd name="T1" fmla="*/ 12 h 53"/>
                  <a:gd name="T2" fmla="*/ 0 w 47"/>
                  <a:gd name="T3" fmla="*/ 11 h 53"/>
                  <a:gd name="T4" fmla="*/ 8 w 47"/>
                  <a:gd name="T5" fmla="*/ 17 h 53"/>
                  <a:gd name="T6" fmla="*/ 15 w 47"/>
                  <a:gd name="T7" fmla="*/ 23 h 53"/>
                  <a:gd name="T8" fmla="*/ 23 w 47"/>
                  <a:gd name="T9" fmla="*/ 28 h 53"/>
                  <a:gd name="T10" fmla="*/ 26 w 47"/>
                  <a:gd name="T11" fmla="*/ 33 h 53"/>
                  <a:gd name="T12" fmla="*/ 30 w 47"/>
                  <a:gd name="T13" fmla="*/ 39 h 53"/>
                  <a:gd name="T14" fmla="*/ 32 w 47"/>
                  <a:gd name="T15" fmla="*/ 44 h 53"/>
                  <a:gd name="T16" fmla="*/ 34 w 47"/>
                  <a:gd name="T17" fmla="*/ 49 h 53"/>
                  <a:gd name="T18" fmla="*/ 35 w 47"/>
                  <a:gd name="T19" fmla="*/ 53 h 53"/>
                  <a:gd name="T20" fmla="*/ 47 w 47"/>
                  <a:gd name="T21" fmla="*/ 53 h 53"/>
                  <a:gd name="T22" fmla="*/ 46 w 47"/>
                  <a:gd name="T23" fmla="*/ 46 h 53"/>
                  <a:gd name="T24" fmla="*/ 44 w 47"/>
                  <a:gd name="T25" fmla="*/ 39 h 53"/>
                  <a:gd name="T26" fmla="*/ 40 w 47"/>
                  <a:gd name="T27" fmla="*/ 32 h 53"/>
                  <a:gd name="T28" fmla="*/ 36 w 47"/>
                  <a:gd name="T29" fmla="*/ 26 h 53"/>
                  <a:gd name="T30" fmla="*/ 30 w 47"/>
                  <a:gd name="T31" fmla="*/ 18 h 53"/>
                  <a:gd name="T32" fmla="*/ 23 w 47"/>
                  <a:gd name="T33" fmla="*/ 13 h 53"/>
                  <a:gd name="T34" fmla="*/ 15 w 47"/>
                  <a:gd name="T35" fmla="*/ 7 h 53"/>
                  <a:gd name="T36" fmla="*/ 7 w 47"/>
                  <a:gd name="T37" fmla="*/ 1 h 53"/>
                  <a:gd name="T38" fmla="*/ 3 w 47"/>
                  <a:gd name="T39" fmla="*/ 0 h 53"/>
                  <a:gd name="T40" fmla="*/ 3 w 47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53">
                    <a:moveTo>
                      <a:pt x="3" y="12"/>
                    </a:moveTo>
                    <a:lnTo>
                      <a:pt x="0" y="11"/>
                    </a:lnTo>
                    <a:lnTo>
                      <a:pt x="8" y="17"/>
                    </a:lnTo>
                    <a:lnTo>
                      <a:pt x="15" y="23"/>
                    </a:lnTo>
                    <a:lnTo>
                      <a:pt x="23" y="28"/>
                    </a:lnTo>
                    <a:lnTo>
                      <a:pt x="26" y="33"/>
                    </a:lnTo>
                    <a:lnTo>
                      <a:pt x="30" y="39"/>
                    </a:lnTo>
                    <a:lnTo>
                      <a:pt x="32" y="44"/>
                    </a:lnTo>
                    <a:lnTo>
                      <a:pt x="34" y="49"/>
                    </a:lnTo>
                    <a:lnTo>
                      <a:pt x="35" y="53"/>
                    </a:lnTo>
                    <a:lnTo>
                      <a:pt x="47" y="53"/>
                    </a:lnTo>
                    <a:lnTo>
                      <a:pt x="46" y="46"/>
                    </a:lnTo>
                    <a:lnTo>
                      <a:pt x="44" y="39"/>
                    </a:lnTo>
                    <a:lnTo>
                      <a:pt x="40" y="32"/>
                    </a:lnTo>
                    <a:lnTo>
                      <a:pt x="36" y="26"/>
                    </a:lnTo>
                    <a:lnTo>
                      <a:pt x="30" y="18"/>
                    </a:lnTo>
                    <a:lnTo>
                      <a:pt x="23" y="13"/>
                    </a:lnTo>
                    <a:lnTo>
                      <a:pt x="15" y="7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890"/>
              <p:cNvSpPr>
                <a:spLocks/>
              </p:cNvSpPr>
              <p:nvPr/>
            </p:nvSpPr>
            <p:spPr bwMode="auto">
              <a:xfrm>
                <a:off x="2508" y="2826"/>
                <a:ext cx="41" cy="4"/>
              </a:xfrm>
              <a:custGeom>
                <a:avLst/>
                <a:gdLst>
                  <a:gd name="T0" fmla="*/ 0 w 122"/>
                  <a:gd name="T1" fmla="*/ 12 h 14"/>
                  <a:gd name="T2" fmla="*/ 0 w 122"/>
                  <a:gd name="T3" fmla="*/ 12 h 14"/>
                  <a:gd name="T4" fmla="*/ 11 w 122"/>
                  <a:gd name="T5" fmla="*/ 12 h 14"/>
                  <a:gd name="T6" fmla="*/ 27 w 122"/>
                  <a:gd name="T7" fmla="*/ 12 h 14"/>
                  <a:gd name="T8" fmla="*/ 48 w 122"/>
                  <a:gd name="T9" fmla="*/ 12 h 14"/>
                  <a:gd name="T10" fmla="*/ 68 w 122"/>
                  <a:gd name="T11" fmla="*/ 13 h 14"/>
                  <a:gd name="T12" fmla="*/ 89 w 122"/>
                  <a:gd name="T13" fmla="*/ 13 h 14"/>
                  <a:gd name="T14" fmla="*/ 106 w 122"/>
                  <a:gd name="T15" fmla="*/ 14 h 14"/>
                  <a:gd name="T16" fmla="*/ 118 w 122"/>
                  <a:gd name="T17" fmla="*/ 14 h 14"/>
                  <a:gd name="T18" fmla="*/ 122 w 122"/>
                  <a:gd name="T19" fmla="*/ 14 h 14"/>
                  <a:gd name="T20" fmla="*/ 122 w 122"/>
                  <a:gd name="T21" fmla="*/ 2 h 14"/>
                  <a:gd name="T22" fmla="*/ 118 w 122"/>
                  <a:gd name="T23" fmla="*/ 2 h 14"/>
                  <a:gd name="T24" fmla="*/ 106 w 122"/>
                  <a:gd name="T25" fmla="*/ 2 h 14"/>
                  <a:gd name="T26" fmla="*/ 89 w 122"/>
                  <a:gd name="T27" fmla="*/ 1 h 14"/>
                  <a:gd name="T28" fmla="*/ 68 w 122"/>
                  <a:gd name="T29" fmla="*/ 1 h 14"/>
                  <a:gd name="T30" fmla="*/ 48 w 122"/>
                  <a:gd name="T31" fmla="*/ 0 h 14"/>
                  <a:gd name="T32" fmla="*/ 27 w 122"/>
                  <a:gd name="T33" fmla="*/ 0 h 14"/>
                  <a:gd name="T34" fmla="*/ 11 w 122"/>
                  <a:gd name="T35" fmla="*/ 0 h 14"/>
                  <a:gd name="T36" fmla="*/ 0 w 122"/>
                  <a:gd name="T37" fmla="*/ 0 h 14"/>
                  <a:gd name="T38" fmla="*/ 0 w 122"/>
                  <a:gd name="T39" fmla="*/ 0 h 14"/>
                  <a:gd name="T40" fmla="*/ 0 w 122"/>
                  <a:gd name="T4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4">
                    <a:moveTo>
                      <a:pt x="0" y="12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68" y="13"/>
                    </a:lnTo>
                    <a:lnTo>
                      <a:pt x="89" y="13"/>
                    </a:lnTo>
                    <a:lnTo>
                      <a:pt x="106" y="14"/>
                    </a:lnTo>
                    <a:lnTo>
                      <a:pt x="118" y="14"/>
                    </a:lnTo>
                    <a:lnTo>
                      <a:pt x="122" y="14"/>
                    </a:lnTo>
                    <a:lnTo>
                      <a:pt x="122" y="2"/>
                    </a:lnTo>
                    <a:lnTo>
                      <a:pt x="118" y="2"/>
                    </a:lnTo>
                    <a:lnTo>
                      <a:pt x="106" y="2"/>
                    </a:lnTo>
                    <a:lnTo>
                      <a:pt x="89" y="1"/>
                    </a:lnTo>
                    <a:lnTo>
                      <a:pt x="68" y="1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891"/>
              <p:cNvSpPr>
                <a:spLocks/>
              </p:cNvSpPr>
              <p:nvPr/>
            </p:nvSpPr>
            <p:spPr bwMode="auto">
              <a:xfrm>
                <a:off x="2497" y="2826"/>
                <a:ext cx="11" cy="18"/>
              </a:xfrm>
              <a:custGeom>
                <a:avLst/>
                <a:gdLst>
                  <a:gd name="T0" fmla="*/ 12 w 33"/>
                  <a:gd name="T1" fmla="*/ 55 h 55"/>
                  <a:gd name="T2" fmla="*/ 12 w 33"/>
                  <a:gd name="T3" fmla="*/ 55 h 55"/>
                  <a:gd name="T4" fmla="*/ 12 w 33"/>
                  <a:gd name="T5" fmla="*/ 48 h 55"/>
                  <a:gd name="T6" fmla="*/ 13 w 33"/>
                  <a:gd name="T7" fmla="*/ 42 h 55"/>
                  <a:gd name="T8" fmla="*/ 15 w 33"/>
                  <a:gd name="T9" fmla="*/ 35 h 55"/>
                  <a:gd name="T10" fmla="*/ 19 w 33"/>
                  <a:gd name="T11" fmla="*/ 26 h 55"/>
                  <a:gd name="T12" fmla="*/ 21 w 33"/>
                  <a:gd name="T13" fmla="*/ 20 h 55"/>
                  <a:gd name="T14" fmla="*/ 25 w 33"/>
                  <a:gd name="T15" fmla="*/ 15 h 55"/>
                  <a:gd name="T16" fmla="*/ 30 w 33"/>
                  <a:gd name="T17" fmla="*/ 13 h 55"/>
                  <a:gd name="T18" fmla="*/ 33 w 33"/>
                  <a:gd name="T19" fmla="*/ 12 h 55"/>
                  <a:gd name="T20" fmla="*/ 33 w 33"/>
                  <a:gd name="T21" fmla="*/ 0 h 55"/>
                  <a:gd name="T22" fmla="*/ 25 w 33"/>
                  <a:gd name="T23" fmla="*/ 1 h 55"/>
                  <a:gd name="T24" fmla="*/ 18 w 33"/>
                  <a:gd name="T25" fmla="*/ 6 h 55"/>
                  <a:gd name="T26" fmla="*/ 12 w 33"/>
                  <a:gd name="T27" fmla="*/ 13 h 55"/>
                  <a:gd name="T28" fmla="*/ 7 w 33"/>
                  <a:gd name="T29" fmla="*/ 22 h 55"/>
                  <a:gd name="T30" fmla="*/ 3 w 33"/>
                  <a:gd name="T31" fmla="*/ 30 h 55"/>
                  <a:gd name="T32" fmla="*/ 1 w 33"/>
                  <a:gd name="T33" fmla="*/ 40 h 55"/>
                  <a:gd name="T34" fmla="*/ 0 w 33"/>
                  <a:gd name="T35" fmla="*/ 48 h 55"/>
                  <a:gd name="T36" fmla="*/ 0 w 33"/>
                  <a:gd name="T37" fmla="*/ 55 h 55"/>
                  <a:gd name="T38" fmla="*/ 0 w 33"/>
                  <a:gd name="T39" fmla="*/ 55 h 55"/>
                  <a:gd name="T40" fmla="*/ 12 w 33"/>
                  <a:gd name="T41" fmla="*/ 55 h 55"/>
                  <a:gd name="T42" fmla="*/ 12 w 33"/>
                  <a:gd name="T43" fmla="*/ 55 h 55"/>
                  <a:gd name="T44" fmla="*/ 12 w 33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2" y="48"/>
                    </a:lnTo>
                    <a:lnTo>
                      <a:pt x="13" y="42"/>
                    </a:lnTo>
                    <a:lnTo>
                      <a:pt x="15" y="35"/>
                    </a:lnTo>
                    <a:lnTo>
                      <a:pt x="19" y="26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0" y="13"/>
                    </a:lnTo>
                    <a:lnTo>
                      <a:pt x="33" y="12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7" y="22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892"/>
              <p:cNvSpPr>
                <a:spLocks/>
              </p:cNvSpPr>
              <p:nvPr/>
            </p:nvSpPr>
            <p:spPr bwMode="auto">
              <a:xfrm>
                <a:off x="2496" y="2844"/>
                <a:ext cx="5" cy="31"/>
              </a:xfrm>
              <a:custGeom>
                <a:avLst/>
                <a:gdLst>
                  <a:gd name="T0" fmla="*/ 12 w 14"/>
                  <a:gd name="T1" fmla="*/ 92 h 92"/>
                  <a:gd name="T2" fmla="*/ 12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2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893"/>
              <p:cNvSpPr>
                <a:spLocks/>
              </p:cNvSpPr>
              <p:nvPr/>
            </p:nvSpPr>
            <p:spPr bwMode="auto">
              <a:xfrm>
                <a:off x="2502" y="282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5 w 149"/>
                  <a:gd name="T5" fmla="*/ 126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3 w 149"/>
                  <a:gd name="T65" fmla="*/ 17 h 134"/>
                  <a:gd name="T66" fmla="*/ 2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2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894"/>
              <p:cNvSpPr>
                <a:spLocks/>
              </p:cNvSpPr>
              <p:nvPr/>
            </p:nvSpPr>
            <p:spPr bwMode="auto">
              <a:xfrm>
                <a:off x="2502" y="2827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5 w 149"/>
                  <a:gd name="T7" fmla="*/ 126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3 w 149"/>
                  <a:gd name="T77" fmla="*/ 17 h 134"/>
                  <a:gd name="T78" fmla="*/ 2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5" y="126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7"/>
                    </a:lnTo>
                    <a:lnTo>
                      <a:pt x="2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895"/>
              <p:cNvSpPr>
                <a:spLocks/>
              </p:cNvSpPr>
              <p:nvPr/>
            </p:nvSpPr>
            <p:spPr bwMode="auto">
              <a:xfrm>
                <a:off x="2703" y="2830"/>
                <a:ext cx="61" cy="57"/>
              </a:xfrm>
              <a:custGeom>
                <a:avLst/>
                <a:gdLst>
                  <a:gd name="T0" fmla="*/ 0 w 183"/>
                  <a:gd name="T1" fmla="*/ 142 h 173"/>
                  <a:gd name="T2" fmla="*/ 1 w 183"/>
                  <a:gd name="T3" fmla="*/ 154 h 173"/>
                  <a:gd name="T4" fmla="*/ 5 w 183"/>
                  <a:gd name="T5" fmla="*/ 164 h 173"/>
                  <a:gd name="T6" fmla="*/ 11 w 183"/>
                  <a:gd name="T7" fmla="*/ 170 h 173"/>
                  <a:gd name="T8" fmla="*/ 22 w 183"/>
                  <a:gd name="T9" fmla="*/ 173 h 173"/>
                  <a:gd name="T10" fmla="*/ 33 w 183"/>
                  <a:gd name="T11" fmla="*/ 173 h 173"/>
                  <a:gd name="T12" fmla="*/ 48 w 183"/>
                  <a:gd name="T13" fmla="*/ 173 h 173"/>
                  <a:gd name="T14" fmla="*/ 69 w 183"/>
                  <a:gd name="T15" fmla="*/ 173 h 173"/>
                  <a:gd name="T16" fmla="*/ 92 w 183"/>
                  <a:gd name="T17" fmla="*/ 173 h 173"/>
                  <a:gd name="T18" fmla="*/ 113 w 183"/>
                  <a:gd name="T19" fmla="*/ 173 h 173"/>
                  <a:gd name="T20" fmla="*/ 135 w 183"/>
                  <a:gd name="T21" fmla="*/ 173 h 173"/>
                  <a:gd name="T22" fmla="*/ 152 w 183"/>
                  <a:gd name="T23" fmla="*/ 173 h 173"/>
                  <a:gd name="T24" fmla="*/ 163 w 183"/>
                  <a:gd name="T25" fmla="*/ 173 h 173"/>
                  <a:gd name="T26" fmla="*/ 174 w 183"/>
                  <a:gd name="T27" fmla="*/ 170 h 173"/>
                  <a:gd name="T28" fmla="*/ 180 w 183"/>
                  <a:gd name="T29" fmla="*/ 164 h 173"/>
                  <a:gd name="T30" fmla="*/ 182 w 183"/>
                  <a:gd name="T31" fmla="*/ 156 h 173"/>
                  <a:gd name="T32" fmla="*/ 182 w 183"/>
                  <a:gd name="T33" fmla="*/ 145 h 173"/>
                  <a:gd name="T34" fmla="*/ 183 w 183"/>
                  <a:gd name="T35" fmla="*/ 49 h 173"/>
                  <a:gd name="T36" fmla="*/ 182 w 183"/>
                  <a:gd name="T37" fmla="*/ 37 h 173"/>
                  <a:gd name="T38" fmla="*/ 181 w 183"/>
                  <a:gd name="T39" fmla="*/ 28 h 173"/>
                  <a:gd name="T40" fmla="*/ 175 w 183"/>
                  <a:gd name="T41" fmla="*/ 22 h 173"/>
                  <a:gd name="T42" fmla="*/ 163 w 183"/>
                  <a:gd name="T43" fmla="*/ 19 h 173"/>
                  <a:gd name="T44" fmla="*/ 152 w 183"/>
                  <a:gd name="T45" fmla="*/ 18 h 173"/>
                  <a:gd name="T46" fmla="*/ 136 w 183"/>
                  <a:gd name="T47" fmla="*/ 14 h 173"/>
                  <a:gd name="T48" fmla="*/ 118 w 183"/>
                  <a:gd name="T49" fmla="*/ 11 h 173"/>
                  <a:gd name="T50" fmla="*/ 99 w 183"/>
                  <a:gd name="T51" fmla="*/ 6 h 173"/>
                  <a:gd name="T52" fmla="*/ 80 w 183"/>
                  <a:gd name="T53" fmla="*/ 2 h 173"/>
                  <a:gd name="T54" fmla="*/ 63 w 183"/>
                  <a:gd name="T55" fmla="*/ 0 h 173"/>
                  <a:gd name="T56" fmla="*/ 49 w 183"/>
                  <a:gd name="T57" fmla="*/ 0 h 173"/>
                  <a:gd name="T58" fmla="*/ 41 w 183"/>
                  <a:gd name="T59" fmla="*/ 2 h 173"/>
                  <a:gd name="T60" fmla="*/ 33 w 183"/>
                  <a:gd name="T61" fmla="*/ 10 h 173"/>
                  <a:gd name="T62" fmla="*/ 24 w 183"/>
                  <a:gd name="T63" fmla="*/ 17 h 173"/>
                  <a:gd name="T64" fmla="*/ 18 w 183"/>
                  <a:gd name="T65" fmla="*/ 23 h 173"/>
                  <a:gd name="T66" fmla="*/ 12 w 183"/>
                  <a:gd name="T67" fmla="*/ 28 h 173"/>
                  <a:gd name="T68" fmla="*/ 7 w 183"/>
                  <a:gd name="T69" fmla="*/ 34 h 173"/>
                  <a:gd name="T70" fmla="*/ 4 w 183"/>
                  <a:gd name="T71" fmla="*/ 39 h 173"/>
                  <a:gd name="T72" fmla="*/ 2 w 183"/>
                  <a:gd name="T73" fmla="*/ 45 h 173"/>
                  <a:gd name="T74" fmla="*/ 1 w 183"/>
                  <a:gd name="T75" fmla="*/ 51 h 173"/>
                  <a:gd name="T76" fmla="*/ 0 w 183"/>
                  <a:gd name="T77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3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3"/>
                    </a:lnTo>
                    <a:lnTo>
                      <a:pt x="33" y="173"/>
                    </a:lnTo>
                    <a:lnTo>
                      <a:pt x="48" y="173"/>
                    </a:lnTo>
                    <a:lnTo>
                      <a:pt x="69" y="173"/>
                    </a:lnTo>
                    <a:lnTo>
                      <a:pt x="92" y="173"/>
                    </a:lnTo>
                    <a:lnTo>
                      <a:pt x="113" y="173"/>
                    </a:lnTo>
                    <a:lnTo>
                      <a:pt x="135" y="173"/>
                    </a:lnTo>
                    <a:lnTo>
                      <a:pt x="152" y="173"/>
                    </a:lnTo>
                    <a:lnTo>
                      <a:pt x="163" y="173"/>
                    </a:lnTo>
                    <a:lnTo>
                      <a:pt x="174" y="170"/>
                    </a:lnTo>
                    <a:lnTo>
                      <a:pt x="180" y="164"/>
                    </a:lnTo>
                    <a:lnTo>
                      <a:pt x="182" y="156"/>
                    </a:lnTo>
                    <a:lnTo>
                      <a:pt x="182" y="145"/>
                    </a:lnTo>
                    <a:lnTo>
                      <a:pt x="183" y="49"/>
                    </a:lnTo>
                    <a:lnTo>
                      <a:pt x="182" y="37"/>
                    </a:lnTo>
                    <a:lnTo>
                      <a:pt x="181" y="28"/>
                    </a:lnTo>
                    <a:lnTo>
                      <a:pt x="175" y="22"/>
                    </a:lnTo>
                    <a:lnTo>
                      <a:pt x="163" y="19"/>
                    </a:lnTo>
                    <a:lnTo>
                      <a:pt x="152" y="18"/>
                    </a:lnTo>
                    <a:lnTo>
                      <a:pt x="136" y="14"/>
                    </a:lnTo>
                    <a:lnTo>
                      <a:pt x="118" y="11"/>
                    </a:lnTo>
                    <a:lnTo>
                      <a:pt x="99" y="6"/>
                    </a:lnTo>
                    <a:lnTo>
                      <a:pt x="80" y="2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3" y="10"/>
                    </a:lnTo>
                    <a:lnTo>
                      <a:pt x="24" y="17"/>
                    </a:lnTo>
                    <a:lnTo>
                      <a:pt x="18" y="23"/>
                    </a:lnTo>
                    <a:lnTo>
                      <a:pt x="12" y="28"/>
                    </a:lnTo>
                    <a:lnTo>
                      <a:pt x="7" y="34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896"/>
              <p:cNvSpPr>
                <a:spLocks/>
              </p:cNvSpPr>
              <p:nvPr/>
            </p:nvSpPr>
            <p:spPr bwMode="auto">
              <a:xfrm>
                <a:off x="2701" y="2877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8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897"/>
              <p:cNvSpPr>
                <a:spLocks/>
              </p:cNvSpPr>
              <p:nvPr/>
            </p:nvSpPr>
            <p:spPr bwMode="auto">
              <a:xfrm>
                <a:off x="2710" y="2885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1 w 141"/>
                  <a:gd name="T9" fmla="*/ 0 h 12"/>
                  <a:gd name="T10" fmla="*/ 70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1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1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70 w 141"/>
                  <a:gd name="T29" fmla="*/ 12 h 12"/>
                  <a:gd name="T30" fmla="*/ 91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1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1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898"/>
              <p:cNvSpPr>
                <a:spLocks/>
              </p:cNvSpPr>
              <p:nvPr/>
            </p:nvSpPr>
            <p:spPr bwMode="auto">
              <a:xfrm>
                <a:off x="2757" y="2878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9 h 34"/>
                  <a:gd name="T6" fmla="*/ 12 w 25"/>
                  <a:gd name="T7" fmla="*/ 15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899"/>
              <p:cNvSpPr>
                <a:spLocks/>
              </p:cNvSpPr>
              <p:nvPr/>
            </p:nvSpPr>
            <p:spPr bwMode="auto">
              <a:xfrm>
                <a:off x="2762" y="2846"/>
                <a:ext cx="4" cy="32"/>
              </a:xfrm>
              <a:custGeom>
                <a:avLst/>
                <a:gdLst>
                  <a:gd name="T0" fmla="*/ 1 w 14"/>
                  <a:gd name="T1" fmla="*/ 0 h 96"/>
                  <a:gd name="T2" fmla="*/ 1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1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900"/>
              <p:cNvSpPr>
                <a:spLocks/>
              </p:cNvSpPr>
              <p:nvPr/>
            </p:nvSpPr>
            <p:spPr bwMode="auto">
              <a:xfrm>
                <a:off x="2757" y="2834"/>
                <a:ext cx="9" cy="12"/>
              </a:xfrm>
              <a:custGeom>
                <a:avLst/>
                <a:gdLst>
                  <a:gd name="T0" fmla="*/ 0 w 27"/>
                  <a:gd name="T1" fmla="*/ 12 h 36"/>
                  <a:gd name="T2" fmla="*/ 0 w 27"/>
                  <a:gd name="T3" fmla="*/ 12 h 36"/>
                  <a:gd name="T4" fmla="*/ 10 w 27"/>
                  <a:gd name="T5" fmla="*/ 15 h 36"/>
                  <a:gd name="T6" fmla="*/ 12 w 27"/>
                  <a:gd name="T7" fmla="*/ 17 h 36"/>
                  <a:gd name="T8" fmla="*/ 13 w 27"/>
                  <a:gd name="T9" fmla="*/ 26 h 36"/>
                  <a:gd name="T10" fmla="*/ 14 w 27"/>
                  <a:gd name="T11" fmla="*/ 36 h 36"/>
                  <a:gd name="T12" fmla="*/ 27 w 27"/>
                  <a:gd name="T13" fmla="*/ 36 h 36"/>
                  <a:gd name="T14" fmla="*/ 25 w 27"/>
                  <a:gd name="T15" fmla="*/ 23 h 36"/>
                  <a:gd name="T16" fmla="*/ 24 w 27"/>
                  <a:gd name="T17" fmla="*/ 12 h 36"/>
                  <a:gd name="T18" fmla="*/ 14 w 27"/>
                  <a:gd name="T19" fmla="*/ 3 h 36"/>
                  <a:gd name="T20" fmla="*/ 0 w 27"/>
                  <a:gd name="T21" fmla="*/ 0 h 36"/>
                  <a:gd name="T22" fmla="*/ 0 w 27"/>
                  <a:gd name="T23" fmla="*/ 0 h 36"/>
                  <a:gd name="T24" fmla="*/ 0 w 27"/>
                  <a:gd name="T2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3" y="26"/>
                    </a:lnTo>
                    <a:lnTo>
                      <a:pt x="14" y="36"/>
                    </a:lnTo>
                    <a:lnTo>
                      <a:pt x="27" y="36"/>
                    </a:lnTo>
                    <a:lnTo>
                      <a:pt x="25" y="23"/>
                    </a:lnTo>
                    <a:lnTo>
                      <a:pt x="24" y="12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901"/>
              <p:cNvSpPr>
                <a:spLocks/>
              </p:cNvSpPr>
              <p:nvPr/>
            </p:nvSpPr>
            <p:spPr bwMode="auto">
              <a:xfrm>
                <a:off x="2715" y="2828"/>
                <a:ext cx="42" cy="10"/>
              </a:xfrm>
              <a:custGeom>
                <a:avLst/>
                <a:gdLst>
                  <a:gd name="T0" fmla="*/ 8 w 126"/>
                  <a:gd name="T1" fmla="*/ 13 h 31"/>
                  <a:gd name="T2" fmla="*/ 8 w 126"/>
                  <a:gd name="T3" fmla="*/ 13 h 31"/>
                  <a:gd name="T4" fmla="*/ 14 w 126"/>
                  <a:gd name="T5" fmla="*/ 12 h 31"/>
                  <a:gd name="T6" fmla="*/ 26 w 126"/>
                  <a:gd name="T7" fmla="*/ 12 h 31"/>
                  <a:gd name="T8" fmla="*/ 41 w 126"/>
                  <a:gd name="T9" fmla="*/ 14 h 31"/>
                  <a:gd name="T10" fmla="*/ 61 w 126"/>
                  <a:gd name="T11" fmla="*/ 18 h 31"/>
                  <a:gd name="T12" fmla="*/ 80 w 126"/>
                  <a:gd name="T13" fmla="*/ 23 h 31"/>
                  <a:gd name="T14" fmla="*/ 98 w 126"/>
                  <a:gd name="T15" fmla="*/ 26 h 31"/>
                  <a:gd name="T16" fmla="*/ 114 w 126"/>
                  <a:gd name="T17" fmla="*/ 30 h 31"/>
                  <a:gd name="T18" fmla="*/ 126 w 126"/>
                  <a:gd name="T19" fmla="*/ 31 h 31"/>
                  <a:gd name="T20" fmla="*/ 126 w 126"/>
                  <a:gd name="T21" fmla="*/ 19 h 31"/>
                  <a:gd name="T22" fmla="*/ 116 w 126"/>
                  <a:gd name="T23" fmla="*/ 18 h 31"/>
                  <a:gd name="T24" fmla="*/ 101 w 126"/>
                  <a:gd name="T25" fmla="*/ 14 h 31"/>
                  <a:gd name="T26" fmla="*/ 82 w 126"/>
                  <a:gd name="T27" fmla="*/ 11 h 31"/>
                  <a:gd name="T28" fmla="*/ 63 w 126"/>
                  <a:gd name="T29" fmla="*/ 6 h 31"/>
                  <a:gd name="T30" fmla="*/ 44 w 126"/>
                  <a:gd name="T31" fmla="*/ 2 h 31"/>
                  <a:gd name="T32" fmla="*/ 26 w 126"/>
                  <a:gd name="T33" fmla="*/ 0 h 31"/>
                  <a:gd name="T34" fmla="*/ 11 w 126"/>
                  <a:gd name="T35" fmla="*/ 0 h 31"/>
                  <a:gd name="T36" fmla="*/ 0 w 126"/>
                  <a:gd name="T37" fmla="*/ 3 h 31"/>
                  <a:gd name="T38" fmla="*/ 0 w 126"/>
                  <a:gd name="T39" fmla="*/ 3 h 31"/>
                  <a:gd name="T40" fmla="*/ 8 w 126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1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1" y="14"/>
                    </a:lnTo>
                    <a:lnTo>
                      <a:pt x="61" y="18"/>
                    </a:lnTo>
                    <a:lnTo>
                      <a:pt x="80" y="23"/>
                    </a:lnTo>
                    <a:lnTo>
                      <a:pt x="98" y="26"/>
                    </a:lnTo>
                    <a:lnTo>
                      <a:pt x="114" y="30"/>
                    </a:lnTo>
                    <a:lnTo>
                      <a:pt x="126" y="31"/>
                    </a:lnTo>
                    <a:lnTo>
                      <a:pt x="126" y="19"/>
                    </a:lnTo>
                    <a:lnTo>
                      <a:pt x="116" y="18"/>
                    </a:lnTo>
                    <a:lnTo>
                      <a:pt x="101" y="14"/>
                    </a:lnTo>
                    <a:lnTo>
                      <a:pt x="82" y="11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902"/>
              <p:cNvSpPr>
                <a:spLocks/>
              </p:cNvSpPr>
              <p:nvPr/>
            </p:nvSpPr>
            <p:spPr bwMode="auto">
              <a:xfrm>
                <a:off x="2701" y="2829"/>
                <a:ext cx="17" cy="18"/>
              </a:xfrm>
              <a:custGeom>
                <a:avLst/>
                <a:gdLst>
                  <a:gd name="T0" fmla="*/ 12 w 50"/>
                  <a:gd name="T1" fmla="*/ 54 h 54"/>
                  <a:gd name="T2" fmla="*/ 12 w 50"/>
                  <a:gd name="T3" fmla="*/ 54 h 54"/>
                  <a:gd name="T4" fmla="*/ 13 w 50"/>
                  <a:gd name="T5" fmla="*/ 49 h 54"/>
                  <a:gd name="T6" fmla="*/ 15 w 50"/>
                  <a:gd name="T7" fmla="*/ 44 h 54"/>
                  <a:gd name="T8" fmla="*/ 17 w 50"/>
                  <a:gd name="T9" fmla="*/ 40 h 54"/>
                  <a:gd name="T10" fmla="*/ 22 w 50"/>
                  <a:gd name="T11" fmla="*/ 35 h 54"/>
                  <a:gd name="T12" fmla="*/ 27 w 50"/>
                  <a:gd name="T13" fmla="*/ 31 h 54"/>
                  <a:gd name="T14" fmla="*/ 33 w 50"/>
                  <a:gd name="T15" fmla="*/ 25 h 54"/>
                  <a:gd name="T16" fmla="*/ 41 w 50"/>
                  <a:gd name="T17" fmla="*/ 17 h 54"/>
                  <a:gd name="T18" fmla="*/ 50 w 50"/>
                  <a:gd name="T19" fmla="*/ 10 h 54"/>
                  <a:gd name="T20" fmla="*/ 42 w 50"/>
                  <a:gd name="T21" fmla="*/ 0 h 54"/>
                  <a:gd name="T22" fmla="*/ 34 w 50"/>
                  <a:gd name="T23" fmla="*/ 8 h 54"/>
                  <a:gd name="T24" fmla="*/ 25 w 50"/>
                  <a:gd name="T25" fmla="*/ 15 h 54"/>
                  <a:gd name="T26" fmla="*/ 19 w 50"/>
                  <a:gd name="T27" fmla="*/ 21 h 54"/>
                  <a:gd name="T28" fmla="*/ 12 w 50"/>
                  <a:gd name="T29" fmla="*/ 26 h 54"/>
                  <a:gd name="T30" fmla="*/ 7 w 50"/>
                  <a:gd name="T31" fmla="*/ 33 h 54"/>
                  <a:gd name="T32" fmla="*/ 3 w 50"/>
                  <a:gd name="T33" fmla="*/ 39 h 54"/>
                  <a:gd name="T34" fmla="*/ 1 w 50"/>
                  <a:gd name="T35" fmla="*/ 46 h 54"/>
                  <a:gd name="T36" fmla="*/ 0 w 50"/>
                  <a:gd name="T37" fmla="*/ 54 h 54"/>
                  <a:gd name="T38" fmla="*/ 0 w 50"/>
                  <a:gd name="T39" fmla="*/ 54 h 54"/>
                  <a:gd name="T40" fmla="*/ 12 w 50"/>
                  <a:gd name="T41" fmla="*/ 54 h 54"/>
                  <a:gd name="T42" fmla="*/ 12 w 50"/>
                  <a:gd name="T43" fmla="*/ 54 h 54"/>
                  <a:gd name="T44" fmla="*/ 12 w 50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3" y="49"/>
                    </a:lnTo>
                    <a:lnTo>
                      <a:pt x="15" y="44"/>
                    </a:lnTo>
                    <a:lnTo>
                      <a:pt x="17" y="40"/>
                    </a:lnTo>
                    <a:lnTo>
                      <a:pt x="22" y="35"/>
                    </a:lnTo>
                    <a:lnTo>
                      <a:pt x="27" y="31"/>
                    </a:lnTo>
                    <a:lnTo>
                      <a:pt x="33" y="25"/>
                    </a:lnTo>
                    <a:lnTo>
                      <a:pt x="41" y="17"/>
                    </a:lnTo>
                    <a:lnTo>
                      <a:pt x="50" y="10"/>
                    </a:lnTo>
                    <a:lnTo>
                      <a:pt x="42" y="0"/>
                    </a:lnTo>
                    <a:lnTo>
                      <a:pt x="34" y="8"/>
                    </a:lnTo>
                    <a:lnTo>
                      <a:pt x="25" y="15"/>
                    </a:lnTo>
                    <a:lnTo>
                      <a:pt x="19" y="21"/>
                    </a:lnTo>
                    <a:lnTo>
                      <a:pt x="12" y="26"/>
                    </a:lnTo>
                    <a:lnTo>
                      <a:pt x="7" y="33"/>
                    </a:lnTo>
                    <a:lnTo>
                      <a:pt x="3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903"/>
              <p:cNvSpPr>
                <a:spLocks/>
              </p:cNvSpPr>
              <p:nvPr/>
            </p:nvSpPr>
            <p:spPr bwMode="auto">
              <a:xfrm>
                <a:off x="2701" y="2847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904"/>
              <p:cNvSpPr>
                <a:spLocks/>
              </p:cNvSpPr>
              <p:nvPr/>
            </p:nvSpPr>
            <p:spPr bwMode="auto">
              <a:xfrm>
                <a:off x="2713" y="2830"/>
                <a:ext cx="50" cy="44"/>
              </a:xfrm>
              <a:custGeom>
                <a:avLst/>
                <a:gdLst>
                  <a:gd name="T0" fmla="*/ 0 w 149"/>
                  <a:gd name="T1" fmla="*/ 106 h 133"/>
                  <a:gd name="T2" fmla="*/ 1 w 149"/>
                  <a:gd name="T3" fmla="*/ 117 h 133"/>
                  <a:gd name="T4" fmla="*/ 4 w 149"/>
                  <a:gd name="T5" fmla="*/ 125 h 133"/>
                  <a:gd name="T6" fmla="*/ 10 w 149"/>
                  <a:gd name="T7" fmla="*/ 131 h 133"/>
                  <a:gd name="T8" fmla="*/ 18 w 149"/>
                  <a:gd name="T9" fmla="*/ 133 h 133"/>
                  <a:gd name="T10" fmla="*/ 27 w 149"/>
                  <a:gd name="T11" fmla="*/ 133 h 133"/>
                  <a:gd name="T12" fmla="*/ 40 w 149"/>
                  <a:gd name="T13" fmla="*/ 133 h 133"/>
                  <a:gd name="T14" fmla="*/ 56 w 149"/>
                  <a:gd name="T15" fmla="*/ 133 h 133"/>
                  <a:gd name="T16" fmla="*/ 74 w 149"/>
                  <a:gd name="T17" fmla="*/ 133 h 133"/>
                  <a:gd name="T18" fmla="*/ 91 w 149"/>
                  <a:gd name="T19" fmla="*/ 133 h 133"/>
                  <a:gd name="T20" fmla="*/ 108 w 149"/>
                  <a:gd name="T21" fmla="*/ 133 h 133"/>
                  <a:gd name="T22" fmla="*/ 121 w 149"/>
                  <a:gd name="T23" fmla="*/ 133 h 133"/>
                  <a:gd name="T24" fmla="*/ 131 w 149"/>
                  <a:gd name="T25" fmla="*/ 133 h 133"/>
                  <a:gd name="T26" fmla="*/ 140 w 149"/>
                  <a:gd name="T27" fmla="*/ 131 h 133"/>
                  <a:gd name="T28" fmla="*/ 145 w 149"/>
                  <a:gd name="T29" fmla="*/ 127 h 133"/>
                  <a:gd name="T30" fmla="*/ 147 w 149"/>
                  <a:gd name="T31" fmla="*/ 119 h 133"/>
                  <a:gd name="T32" fmla="*/ 147 w 149"/>
                  <a:gd name="T33" fmla="*/ 110 h 133"/>
                  <a:gd name="T34" fmla="*/ 149 w 149"/>
                  <a:gd name="T35" fmla="*/ 26 h 133"/>
                  <a:gd name="T36" fmla="*/ 147 w 149"/>
                  <a:gd name="T37" fmla="*/ 17 h 133"/>
                  <a:gd name="T38" fmla="*/ 146 w 149"/>
                  <a:gd name="T39" fmla="*/ 8 h 133"/>
                  <a:gd name="T40" fmla="*/ 141 w 149"/>
                  <a:gd name="T41" fmla="*/ 2 h 133"/>
                  <a:gd name="T42" fmla="*/ 131 w 149"/>
                  <a:gd name="T43" fmla="*/ 0 h 133"/>
                  <a:gd name="T44" fmla="*/ 121 w 149"/>
                  <a:gd name="T45" fmla="*/ 0 h 133"/>
                  <a:gd name="T46" fmla="*/ 108 w 149"/>
                  <a:gd name="T47" fmla="*/ 0 h 133"/>
                  <a:gd name="T48" fmla="*/ 91 w 149"/>
                  <a:gd name="T49" fmla="*/ 0 h 133"/>
                  <a:gd name="T50" fmla="*/ 73 w 149"/>
                  <a:gd name="T51" fmla="*/ 0 h 133"/>
                  <a:gd name="T52" fmla="*/ 56 w 149"/>
                  <a:gd name="T53" fmla="*/ 0 h 133"/>
                  <a:gd name="T54" fmla="*/ 39 w 149"/>
                  <a:gd name="T55" fmla="*/ 0 h 133"/>
                  <a:gd name="T56" fmla="*/ 27 w 149"/>
                  <a:gd name="T57" fmla="*/ 0 h 133"/>
                  <a:gd name="T58" fmla="*/ 18 w 149"/>
                  <a:gd name="T59" fmla="*/ 0 h 133"/>
                  <a:gd name="T60" fmla="*/ 9 w 149"/>
                  <a:gd name="T61" fmla="*/ 2 h 133"/>
                  <a:gd name="T62" fmla="*/ 4 w 149"/>
                  <a:gd name="T63" fmla="*/ 8 h 133"/>
                  <a:gd name="T64" fmla="*/ 1 w 149"/>
                  <a:gd name="T65" fmla="*/ 17 h 133"/>
                  <a:gd name="T66" fmla="*/ 0 w 149"/>
                  <a:gd name="T67" fmla="*/ 28 h 133"/>
                  <a:gd name="T68" fmla="*/ 0 w 149"/>
                  <a:gd name="T69" fmla="*/ 10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3">
                    <a:moveTo>
                      <a:pt x="0" y="106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0" y="133"/>
                    </a:lnTo>
                    <a:lnTo>
                      <a:pt x="56" y="133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9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905"/>
              <p:cNvSpPr>
                <a:spLocks/>
              </p:cNvSpPr>
              <p:nvPr/>
            </p:nvSpPr>
            <p:spPr bwMode="auto">
              <a:xfrm>
                <a:off x="2713" y="2830"/>
                <a:ext cx="50" cy="44"/>
              </a:xfrm>
              <a:custGeom>
                <a:avLst/>
                <a:gdLst>
                  <a:gd name="T0" fmla="*/ 0 w 149"/>
                  <a:gd name="T1" fmla="*/ 106 h 133"/>
                  <a:gd name="T2" fmla="*/ 0 w 149"/>
                  <a:gd name="T3" fmla="*/ 106 h 133"/>
                  <a:gd name="T4" fmla="*/ 1 w 149"/>
                  <a:gd name="T5" fmla="*/ 117 h 133"/>
                  <a:gd name="T6" fmla="*/ 4 w 149"/>
                  <a:gd name="T7" fmla="*/ 125 h 133"/>
                  <a:gd name="T8" fmla="*/ 10 w 149"/>
                  <a:gd name="T9" fmla="*/ 131 h 133"/>
                  <a:gd name="T10" fmla="*/ 18 w 149"/>
                  <a:gd name="T11" fmla="*/ 133 h 133"/>
                  <a:gd name="T12" fmla="*/ 18 w 149"/>
                  <a:gd name="T13" fmla="*/ 133 h 133"/>
                  <a:gd name="T14" fmla="*/ 27 w 149"/>
                  <a:gd name="T15" fmla="*/ 133 h 133"/>
                  <a:gd name="T16" fmla="*/ 40 w 149"/>
                  <a:gd name="T17" fmla="*/ 133 h 133"/>
                  <a:gd name="T18" fmla="*/ 56 w 149"/>
                  <a:gd name="T19" fmla="*/ 133 h 133"/>
                  <a:gd name="T20" fmla="*/ 74 w 149"/>
                  <a:gd name="T21" fmla="*/ 133 h 133"/>
                  <a:gd name="T22" fmla="*/ 91 w 149"/>
                  <a:gd name="T23" fmla="*/ 133 h 133"/>
                  <a:gd name="T24" fmla="*/ 108 w 149"/>
                  <a:gd name="T25" fmla="*/ 133 h 133"/>
                  <a:gd name="T26" fmla="*/ 121 w 149"/>
                  <a:gd name="T27" fmla="*/ 133 h 133"/>
                  <a:gd name="T28" fmla="*/ 131 w 149"/>
                  <a:gd name="T29" fmla="*/ 133 h 133"/>
                  <a:gd name="T30" fmla="*/ 131 w 149"/>
                  <a:gd name="T31" fmla="*/ 133 h 133"/>
                  <a:gd name="T32" fmla="*/ 140 w 149"/>
                  <a:gd name="T33" fmla="*/ 131 h 133"/>
                  <a:gd name="T34" fmla="*/ 145 w 149"/>
                  <a:gd name="T35" fmla="*/ 127 h 133"/>
                  <a:gd name="T36" fmla="*/ 147 w 149"/>
                  <a:gd name="T37" fmla="*/ 119 h 133"/>
                  <a:gd name="T38" fmla="*/ 147 w 149"/>
                  <a:gd name="T39" fmla="*/ 110 h 133"/>
                  <a:gd name="T40" fmla="*/ 149 w 149"/>
                  <a:gd name="T41" fmla="*/ 26 h 133"/>
                  <a:gd name="T42" fmla="*/ 149 w 149"/>
                  <a:gd name="T43" fmla="*/ 26 h 133"/>
                  <a:gd name="T44" fmla="*/ 147 w 149"/>
                  <a:gd name="T45" fmla="*/ 17 h 133"/>
                  <a:gd name="T46" fmla="*/ 146 w 149"/>
                  <a:gd name="T47" fmla="*/ 8 h 133"/>
                  <a:gd name="T48" fmla="*/ 141 w 149"/>
                  <a:gd name="T49" fmla="*/ 2 h 133"/>
                  <a:gd name="T50" fmla="*/ 131 w 149"/>
                  <a:gd name="T51" fmla="*/ 0 h 133"/>
                  <a:gd name="T52" fmla="*/ 131 w 149"/>
                  <a:gd name="T53" fmla="*/ 0 h 133"/>
                  <a:gd name="T54" fmla="*/ 121 w 149"/>
                  <a:gd name="T55" fmla="*/ 0 h 133"/>
                  <a:gd name="T56" fmla="*/ 108 w 149"/>
                  <a:gd name="T57" fmla="*/ 0 h 133"/>
                  <a:gd name="T58" fmla="*/ 91 w 149"/>
                  <a:gd name="T59" fmla="*/ 0 h 133"/>
                  <a:gd name="T60" fmla="*/ 73 w 149"/>
                  <a:gd name="T61" fmla="*/ 0 h 133"/>
                  <a:gd name="T62" fmla="*/ 56 w 149"/>
                  <a:gd name="T63" fmla="*/ 0 h 133"/>
                  <a:gd name="T64" fmla="*/ 39 w 149"/>
                  <a:gd name="T65" fmla="*/ 0 h 133"/>
                  <a:gd name="T66" fmla="*/ 27 w 149"/>
                  <a:gd name="T67" fmla="*/ 0 h 133"/>
                  <a:gd name="T68" fmla="*/ 18 w 149"/>
                  <a:gd name="T69" fmla="*/ 0 h 133"/>
                  <a:gd name="T70" fmla="*/ 18 w 149"/>
                  <a:gd name="T71" fmla="*/ 0 h 133"/>
                  <a:gd name="T72" fmla="*/ 9 w 149"/>
                  <a:gd name="T73" fmla="*/ 2 h 133"/>
                  <a:gd name="T74" fmla="*/ 4 w 149"/>
                  <a:gd name="T75" fmla="*/ 8 h 133"/>
                  <a:gd name="T76" fmla="*/ 1 w 149"/>
                  <a:gd name="T77" fmla="*/ 17 h 133"/>
                  <a:gd name="T78" fmla="*/ 0 w 149"/>
                  <a:gd name="T79" fmla="*/ 28 h 133"/>
                  <a:gd name="T80" fmla="*/ 0 w 149"/>
                  <a:gd name="T81" fmla="*/ 10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3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0" y="133"/>
                    </a:lnTo>
                    <a:lnTo>
                      <a:pt x="56" y="133"/>
                    </a:lnTo>
                    <a:lnTo>
                      <a:pt x="74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906"/>
              <p:cNvSpPr>
                <a:spLocks/>
              </p:cNvSpPr>
              <p:nvPr/>
            </p:nvSpPr>
            <p:spPr bwMode="auto">
              <a:xfrm>
                <a:off x="2771" y="2828"/>
                <a:ext cx="61" cy="58"/>
              </a:xfrm>
              <a:custGeom>
                <a:avLst/>
                <a:gdLst>
                  <a:gd name="T0" fmla="*/ 0 w 182"/>
                  <a:gd name="T1" fmla="*/ 145 h 175"/>
                  <a:gd name="T2" fmla="*/ 1 w 182"/>
                  <a:gd name="T3" fmla="*/ 157 h 175"/>
                  <a:gd name="T4" fmla="*/ 5 w 182"/>
                  <a:gd name="T5" fmla="*/ 167 h 175"/>
                  <a:gd name="T6" fmla="*/ 11 w 182"/>
                  <a:gd name="T7" fmla="*/ 173 h 175"/>
                  <a:gd name="T8" fmla="*/ 22 w 182"/>
                  <a:gd name="T9" fmla="*/ 175 h 175"/>
                  <a:gd name="T10" fmla="*/ 31 w 182"/>
                  <a:gd name="T11" fmla="*/ 175 h 175"/>
                  <a:gd name="T12" fmla="*/ 48 w 182"/>
                  <a:gd name="T13" fmla="*/ 175 h 175"/>
                  <a:gd name="T14" fmla="*/ 69 w 182"/>
                  <a:gd name="T15" fmla="*/ 175 h 175"/>
                  <a:gd name="T16" fmla="*/ 91 w 182"/>
                  <a:gd name="T17" fmla="*/ 175 h 175"/>
                  <a:gd name="T18" fmla="*/ 114 w 182"/>
                  <a:gd name="T19" fmla="*/ 175 h 175"/>
                  <a:gd name="T20" fmla="*/ 135 w 182"/>
                  <a:gd name="T21" fmla="*/ 175 h 175"/>
                  <a:gd name="T22" fmla="*/ 152 w 182"/>
                  <a:gd name="T23" fmla="*/ 175 h 175"/>
                  <a:gd name="T24" fmla="*/ 163 w 182"/>
                  <a:gd name="T25" fmla="*/ 175 h 175"/>
                  <a:gd name="T26" fmla="*/ 174 w 182"/>
                  <a:gd name="T27" fmla="*/ 174 h 175"/>
                  <a:gd name="T28" fmla="*/ 180 w 182"/>
                  <a:gd name="T29" fmla="*/ 168 h 175"/>
                  <a:gd name="T30" fmla="*/ 182 w 182"/>
                  <a:gd name="T31" fmla="*/ 159 h 175"/>
                  <a:gd name="T32" fmla="*/ 182 w 182"/>
                  <a:gd name="T33" fmla="*/ 149 h 175"/>
                  <a:gd name="T34" fmla="*/ 182 w 182"/>
                  <a:gd name="T35" fmla="*/ 53 h 175"/>
                  <a:gd name="T36" fmla="*/ 182 w 182"/>
                  <a:gd name="T37" fmla="*/ 41 h 175"/>
                  <a:gd name="T38" fmla="*/ 181 w 182"/>
                  <a:gd name="T39" fmla="*/ 31 h 175"/>
                  <a:gd name="T40" fmla="*/ 175 w 182"/>
                  <a:gd name="T41" fmla="*/ 25 h 175"/>
                  <a:gd name="T42" fmla="*/ 162 w 182"/>
                  <a:gd name="T43" fmla="*/ 22 h 175"/>
                  <a:gd name="T44" fmla="*/ 152 w 182"/>
                  <a:gd name="T45" fmla="*/ 21 h 175"/>
                  <a:gd name="T46" fmla="*/ 138 w 182"/>
                  <a:gd name="T47" fmla="*/ 17 h 175"/>
                  <a:gd name="T48" fmla="*/ 121 w 182"/>
                  <a:gd name="T49" fmla="*/ 12 h 175"/>
                  <a:gd name="T50" fmla="*/ 103 w 182"/>
                  <a:gd name="T51" fmla="*/ 8 h 175"/>
                  <a:gd name="T52" fmla="*/ 85 w 182"/>
                  <a:gd name="T53" fmla="*/ 4 h 175"/>
                  <a:gd name="T54" fmla="*/ 69 w 182"/>
                  <a:gd name="T55" fmla="*/ 1 h 175"/>
                  <a:gd name="T56" fmla="*/ 56 w 182"/>
                  <a:gd name="T57" fmla="*/ 0 h 175"/>
                  <a:gd name="T58" fmla="*/ 47 w 182"/>
                  <a:gd name="T59" fmla="*/ 2 h 175"/>
                  <a:gd name="T60" fmla="*/ 37 w 182"/>
                  <a:gd name="T61" fmla="*/ 10 h 175"/>
                  <a:gd name="T62" fmla="*/ 29 w 182"/>
                  <a:gd name="T63" fmla="*/ 17 h 175"/>
                  <a:gd name="T64" fmla="*/ 21 w 182"/>
                  <a:gd name="T65" fmla="*/ 23 h 175"/>
                  <a:gd name="T66" fmla="*/ 13 w 182"/>
                  <a:gd name="T67" fmla="*/ 29 h 175"/>
                  <a:gd name="T68" fmla="*/ 8 w 182"/>
                  <a:gd name="T69" fmla="*/ 35 h 175"/>
                  <a:gd name="T70" fmla="*/ 4 w 182"/>
                  <a:gd name="T71" fmla="*/ 41 h 175"/>
                  <a:gd name="T72" fmla="*/ 1 w 182"/>
                  <a:gd name="T73" fmla="*/ 47 h 175"/>
                  <a:gd name="T74" fmla="*/ 1 w 182"/>
                  <a:gd name="T75" fmla="*/ 53 h 175"/>
                  <a:gd name="T76" fmla="*/ 0 w 182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1" y="175"/>
                    </a:lnTo>
                    <a:lnTo>
                      <a:pt x="48" y="175"/>
                    </a:lnTo>
                    <a:lnTo>
                      <a:pt x="69" y="175"/>
                    </a:lnTo>
                    <a:lnTo>
                      <a:pt x="91" y="175"/>
                    </a:lnTo>
                    <a:lnTo>
                      <a:pt x="114" y="175"/>
                    </a:lnTo>
                    <a:lnTo>
                      <a:pt x="135" y="175"/>
                    </a:lnTo>
                    <a:lnTo>
                      <a:pt x="152" y="175"/>
                    </a:lnTo>
                    <a:lnTo>
                      <a:pt x="163" y="175"/>
                    </a:lnTo>
                    <a:lnTo>
                      <a:pt x="174" y="174"/>
                    </a:lnTo>
                    <a:lnTo>
                      <a:pt x="180" y="168"/>
                    </a:lnTo>
                    <a:lnTo>
                      <a:pt x="182" y="159"/>
                    </a:lnTo>
                    <a:lnTo>
                      <a:pt x="182" y="149"/>
                    </a:lnTo>
                    <a:lnTo>
                      <a:pt x="182" y="53"/>
                    </a:lnTo>
                    <a:lnTo>
                      <a:pt x="182" y="41"/>
                    </a:lnTo>
                    <a:lnTo>
                      <a:pt x="181" y="31"/>
                    </a:lnTo>
                    <a:lnTo>
                      <a:pt x="175" y="25"/>
                    </a:lnTo>
                    <a:lnTo>
                      <a:pt x="162" y="22"/>
                    </a:lnTo>
                    <a:lnTo>
                      <a:pt x="152" y="21"/>
                    </a:lnTo>
                    <a:lnTo>
                      <a:pt x="138" y="17"/>
                    </a:lnTo>
                    <a:lnTo>
                      <a:pt x="121" y="12"/>
                    </a:lnTo>
                    <a:lnTo>
                      <a:pt x="103" y="8"/>
                    </a:lnTo>
                    <a:lnTo>
                      <a:pt x="85" y="4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7" y="2"/>
                    </a:lnTo>
                    <a:lnTo>
                      <a:pt x="37" y="10"/>
                    </a:lnTo>
                    <a:lnTo>
                      <a:pt x="29" y="17"/>
                    </a:lnTo>
                    <a:lnTo>
                      <a:pt x="21" y="23"/>
                    </a:lnTo>
                    <a:lnTo>
                      <a:pt x="13" y="29"/>
                    </a:lnTo>
                    <a:lnTo>
                      <a:pt x="8" y="35"/>
                    </a:lnTo>
                    <a:lnTo>
                      <a:pt x="4" y="41"/>
                    </a:lnTo>
                    <a:lnTo>
                      <a:pt x="1" y="47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907"/>
              <p:cNvSpPr>
                <a:spLocks/>
              </p:cNvSpPr>
              <p:nvPr/>
            </p:nvSpPr>
            <p:spPr bwMode="auto">
              <a:xfrm>
                <a:off x="2769" y="287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908"/>
              <p:cNvSpPr>
                <a:spLocks/>
              </p:cNvSpPr>
              <p:nvPr/>
            </p:nvSpPr>
            <p:spPr bwMode="auto">
              <a:xfrm>
                <a:off x="2778" y="2884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9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9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909"/>
              <p:cNvSpPr>
                <a:spLocks/>
              </p:cNvSpPr>
              <p:nvPr/>
            </p:nvSpPr>
            <p:spPr bwMode="auto">
              <a:xfrm>
                <a:off x="2825" y="2878"/>
                <a:ext cx="9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9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910"/>
              <p:cNvSpPr>
                <a:spLocks/>
              </p:cNvSpPr>
              <p:nvPr/>
            </p:nvSpPr>
            <p:spPr bwMode="auto">
              <a:xfrm>
                <a:off x="2830" y="2846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911"/>
              <p:cNvSpPr>
                <a:spLocks/>
              </p:cNvSpPr>
              <p:nvPr/>
            </p:nvSpPr>
            <p:spPr bwMode="auto">
              <a:xfrm>
                <a:off x="2825" y="2833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1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6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912"/>
              <p:cNvSpPr>
                <a:spLocks/>
              </p:cNvSpPr>
              <p:nvPr/>
            </p:nvSpPr>
            <p:spPr bwMode="auto">
              <a:xfrm>
                <a:off x="2785" y="2826"/>
                <a:ext cx="40" cy="11"/>
              </a:xfrm>
              <a:custGeom>
                <a:avLst/>
                <a:gdLst>
                  <a:gd name="T0" fmla="*/ 8 w 119"/>
                  <a:gd name="T1" fmla="*/ 13 h 34"/>
                  <a:gd name="T2" fmla="*/ 8 w 119"/>
                  <a:gd name="T3" fmla="*/ 13 h 34"/>
                  <a:gd name="T4" fmla="*/ 13 w 119"/>
                  <a:gd name="T5" fmla="*/ 12 h 34"/>
                  <a:gd name="T6" fmla="*/ 25 w 119"/>
                  <a:gd name="T7" fmla="*/ 13 h 34"/>
                  <a:gd name="T8" fmla="*/ 40 w 119"/>
                  <a:gd name="T9" fmla="*/ 16 h 34"/>
                  <a:gd name="T10" fmla="*/ 58 w 119"/>
                  <a:gd name="T11" fmla="*/ 21 h 34"/>
                  <a:gd name="T12" fmla="*/ 77 w 119"/>
                  <a:gd name="T13" fmla="*/ 24 h 34"/>
                  <a:gd name="T14" fmla="*/ 93 w 119"/>
                  <a:gd name="T15" fmla="*/ 29 h 34"/>
                  <a:gd name="T16" fmla="*/ 108 w 119"/>
                  <a:gd name="T17" fmla="*/ 33 h 34"/>
                  <a:gd name="T18" fmla="*/ 119 w 119"/>
                  <a:gd name="T19" fmla="*/ 34 h 34"/>
                  <a:gd name="T20" fmla="*/ 119 w 119"/>
                  <a:gd name="T21" fmla="*/ 22 h 34"/>
                  <a:gd name="T22" fmla="*/ 110 w 119"/>
                  <a:gd name="T23" fmla="*/ 21 h 34"/>
                  <a:gd name="T24" fmla="*/ 96 w 119"/>
                  <a:gd name="T25" fmla="*/ 17 h 34"/>
                  <a:gd name="T26" fmla="*/ 79 w 119"/>
                  <a:gd name="T27" fmla="*/ 12 h 34"/>
                  <a:gd name="T28" fmla="*/ 61 w 119"/>
                  <a:gd name="T29" fmla="*/ 8 h 34"/>
                  <a:gd name="T30" fmla="*/ 43 w 119"/>
                  <a:gd name="T31" fmla="*/ 4 h 34"/>
                  <a:gd name="T32" fmla="*/ 27 w 119"/>
                  <a:gd name="T33" fmla="*/ 1 h 34"/>
                  <a:gd name="T34" fmla="*/ 13 w 119"/>
                  <a:gd name="T35" fmla="*/ 0 h 34"/>
                  <a:gd name="T36" fmla="*/ 0 w 119"/>
                  <a:gd name="T37" fmla="*/ 4 h 34"/>
                  <a:gd name="T38" fmla="*/ 0 w 119"/>
                  <a:gd name="T39" fmla="*/ 4 h 34"/>
                  <a:gd name="T40" fmla="*/ 8 w 119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4">
                    <a:moveTo>
                      <a:pt x="8" y="13"/>
                    </a:moveTo>
                    <a:lnTo>
                      <a:pt x="8" y="13"/>
                    </a:lnTo>
                    <a:lnTo>
                      <a:pt x="13" y="12"/>
                    </a:lnTo>
                    <a:lnTo>
                      <a:pt x="25" y="13"/>
                    </a:lnTo>
                    <a:lnTo>
                      <a:pt x="40" y="16"/>
                    </a:lnTo>
                    <a:lnTo>
                      <a:pt x="58" y="21"/>
                    </a:lnTo>
                    <a:lnTo>
                      <a:pt x="77" y="24"/>
                    </a:lnTo>
                    <a:lnTo>
                      <a:pt x="93" y="29"/>
                    </a:lnTo>
                    <a:lnTo>
                      <a:pt x="108" y="33"/>
                    </a:lnTo>
                    <a:lnTo>
                      <a:pt x="119" y="34"/>
                    </a:lnTo>
                    <a:lnTo>
                      <a:pt x="119" y="22"/>
                    </a:lnTo>
                    <a:lnTo>
                      <a:pt x="110" y="21"/>
                    </a:lnTo>
                    <a:lnTo>
                      <a:pt x="96" y="17"/>
                    </a:lnTo>
                    <a:lnTo>
                      <a:pt x="79" y="12"/>
                    </a:lnTo>
                    <a:lnTo>
                      <a:pt x="61" y="8"/>
                    </a:lnTo>
                    <a:lnTo>
                      <a:pt x="43" y="4"/>
                    </a:lnTo>
                    <a:lnTo>
                      <a:pt x="27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913"/>
              <p:cNvSpPr>
                <a:spLocks/>
              </p:cNvSpPr>
              <p:nvPr/>
            </p:nvSpPr>
            <p:spPr bwMode="auto">
              <a:xfrm>
                <a:off x="2769" y="2827"/>
                <a:ext cx="19" cy="19"/>
              </a:xfrm>
              <a:custGeom>
                <a:avLst/>
                <a:gdLst>
                  <a:gd name="T0" fmla="*/ 12 w 56"/>
                  <a:gd name="T1" fmla="*/ 55 h 55"/>
                  <a:gd name="T2" fmla="*/ 12 w 56"/>
                  <a:gd name="T3" fmla="*/ 55 h 55"/>
                  <a:gd name="T4" fmla="*/ 12 w 56"/>
                  <a:gd name="T5" fmla="*/ 50 h 55"/>
                  <a:gd name="T6" fmla="*/ 13 w 56"/>
                  <a:gd name="T7" fmla="*/ 47 h 55"/>
                  <a:gd name="T8" fmla="*/ 18 w 56"/>
                  <a:gd name="T9" fmla="*/ 41 h 55"/>
                  <a:gd name="T10" fmla="*/ 23 w 56"/>
                  <a:gd name="T11" fmla="*/ 36 h 55"/>
                  <a:gd name="T12" fmla="*/ 29 w 56"/>
                  <a:gd name="T13" fmla="*/ 30 h 55"/>
                  <a:gd name="T14" fmla="*/ 38 w 56"/>
                  <a:gd name="T15" fmla="*/ 24 h 55"/>
                  <a:gd name="T16" fmla="*/ 46 w 56"/>
                  <a:gd name="T17" fmla="*/ 17 h 55"/>
                  <a:gd name="T18" fmla="*/ 56 w 56"/>
                  <a:gd name="T19" fmla="*/ 9 h 55"/>
                  <a:gd name="T20" fmla="*/ 48 w 56"/>
                  <a:gd name="T21" fmla="*/ 0 h 55"/>
                  <a:gd name="T22" fmla="*/ 39 w 56"/>
                  <a:gd name="T23" fmla="*/ 7 h 55"/>
                  <a:gd name="T24" fmla="*/ 30 w 56"/>
                  <a:gd name="T25" fmla="*/ 14 h 55"/>
                  <a:gd name="T26" fmla="*/ 22 w 56"/>
                  <a:gd name="T27" fmla="*/ 20 h 55"/>
                  <a:gd name="T28" fmla="*/ 13 w 56"/>
                  <a:gd name="T29" fmla="*/ 26 h 55"/>
                  <a:gd name="T30" fmla="*/ 9 w 56"/>
                  <a:gd name="T31" fmla="*/ 33 h 55"/>
                  <a:gd name="T32" fmla="*/ 4 w 56"/>
                  <a:gd name="T33" fmla="*/ 39 h 55"/>
                  <a:gd name="T34" fmla="*/ 0 w 56"/>
                  <a:gd name="T35" fmla="*/ 48 h 55"/>
                  <a:gd name="T36" fmla="*/ 0 w 56"/>
                  <a:gd name="T37" fmla="*/ 55 h 55"/>
                  <a:gd name="T38" fmla="*/ 0 w 56"/>
                  <a:gd name="T39" fmla="*/ 55 h 55"/>
                  <a:gd name="T40" fmla="*/ 12 w 56"/>
                  <a:gd name="T41" fmla="*/ 55 h 55"/>
                  <a:gd name="T42" fmla="*/ 12 w 56"/>
                  <a:gd name="T43" fmla="*/ 55 h 55"/>
                  <a:gd name="T44" fmla="*/ 12 w 56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2" y="50"/>
                    </a:lnTo>
                    <a:lnTo>
                      <a:pt x="13" y="47"/>
                    </a:lnTo>
                    <a:lnTo>
                      <a:pt x="18" y="41"/>
                    </a:lnTo>
                    <a:lnTo>
                      <a:pt x="23" y="36"/>
                    </a:lnTo>
                    <a:lnTo>
                      <a:pt x="29" y="30"/>
                    </a:lnTo>
                    <a:lnTo>
                      <a:pt x="38" y="24"/>
                    </a:lnTo>
                    <a:lnTo>
                      <a:pt x="46" y="17"/>
                    </a:lnTo>
                    <a:lnTo>
                      <a:pt x="56" y="9"/>
                    </a:lnTo>
                    <a:lnTo>
                      <a:pt x="48" y="0"/>
                    </a:lnTo>
                    <a:lnTo>
                      <a:pt x="39" y="7"/>
                    </a:lnTo>
                    <a:lnTo>
                      <a:pt x="30" y="14"/>
                    </a:lnTo>
                    <a:lnTo>
                      <a:pt x="22" y="20"/>
                    </a:lnTo>
                    <a:lnTo>
                      <a:pt x="13" y="26"/>
                    </a:lnTo>
                    <a:lnTo>
                      <a:pt x="9" y="33"/>
                    </a:lnTo>
                    <a:lnTo>
                      <a:pt x="4" y="39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914"/>
              <p:cNvSpPr>
                <a:spLocks/>
              </p:cNvSpPr>
              <p:nvPr/>
            </p:nvSpPr>
            <p:spPr bwMode="auto">
              <a:xfrm>
                <a:off x="2769" y="2846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915"/>
              <p:cNvSpPr>
                <a:spLocks/>
              </p:cNvSpPr>
              <p:nvPr/>
            </p:nvSpPr>
            <p:spPr bwMode="auto">
              <a:xfrm>
                <a:off x="2781" y="2829"/>
                <a:ext cx="49" cy="44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2 h 134"/>
                  <a:gd name="T28" fmla="*/ 146 w 149"/>
                  <a:gd name="T29" fmla="*/ 127 h 134"/>
                  <a:gd name="T30" fmla="*/ 149 w 149"/>
                  <a:gd name="T31" fmla="*/ 120 h 134"/>
                  <a:gd name="T32" fmla="*/ 149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9 h 134"/>
                  <a:gd name="T40" fmla="*/ 141 w 149"/>
                  <a:gd name="T41" fmla="*/ 3 h 134"/>
                  <a:gd name="T42" fmla="*/ 130 w 149"/>
                  <a:gd name="T43" fmla="*/ 0 h 134"/>
                  <a:gd name="T44" fmla="*/ 121 w 149"/>
                  <a:gd name="T45" fmla="*/ 0 h 134"/>
                  <a:gd name="T46" fmla="*/ 107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2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916"/>
              <p:cNvSpPr>
                <a:spLocks/>
              </p:cNvSpPr>
              <p:nvPr/>
            </p:nvSpPr>
            <p:spPr bwMode="auto">
              <a:xfrm>
                <a:off x="2781" y="2829"/>
                <a:ext cx="49" cy="44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2 h 134"/>
                  <a:gd name="T34" fmla="*/ 146 w 149"/>
                  <a:gd name="T35" fmla="*/ 127 h 134"/>
                  <a:gd name="T36" fmla="*/ 149 w 149"/>
                  <a:gd name="T37" fmla="*/ 120 h 134"/>
                  <a:gd name="T38" fmla="*/ 149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9 h 134"/>
                  <a:gd name="T48" fmla="*/ 141 w 149"/>
                  <a:gd name="T49" fmla="*/ 3 h 134"/>
                  <a:gd name="T50" fmla="*/ 130 w 149"/>
                  <a:gd name="T51" fmla="*/ 0 h 134"/>
                  <a:gd name="T52" fmla="*/ 130 w 149"/>
                  <a:gd name="T53" fmla="*/ 0 h 134"/>
                  <a:gd name="T54" fmla="*/ 121 w 149"/>
                  <a:gd name="T55" fmla="*/ 0 h 134"/>
                  <a:gd name="T56" fmla="*/ 107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2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917"/>
              <p:cNvSpPr>
                <a:spLocks/>
              </p:cNvSpPr>
              <p:nvPr/>
            </p:nvSpPr>
            <p:spPr bwMode="auto">
              <a:xfrm>
                <a:off x="2846" y="2832"/>
                <a:ext cx="191" cy="57"/>
              </a:xfrm>
              <a:custGeom>
                <a:avLst/>
                <a:gdLst>
                  <a:gd name="T0" fmla="*/ 0 w 574"/>
                  <a:gd name="T1" fmla="*/ 141 h 171"/>
                  <a:gd name="T2" fmla="*/ 1 w 574"/>
                  <a:gd name="T3" fmla="*/ 153 h 171"/>
                  <a:gd name="T4" fmla="*/ 4 w 574"/>
                  <a:gd name="T5" fmla="*/ 163 h 171"/>
                  <a:gd name="T6" fmla="*/ 11 w 574"/>
                  <a:gd name="T7" fmla="*/ 169 h 171"/>
                  <a:gd name="T8" fmla="*/ 21 w 574"/>
                  <a:gd name="T9" fmla="*/ 171 h 171"/>
                  <a:gd name="T10" fmla="*/ 30 w 574"/>
                  <a:gd name="T11" fmla="*/ 171 h 171"/>
                  <a:gd name="T12" fmla="*/ 48 w 574"/>
                  <a:gd name="T13" fmla="*/ 171 h 171"/>
                  <a:gd name="T14" fmla="*/ 76 w 574"/>
                  <a:gd name="T15" fmla="*/ 171 h 171"/>
                  <a:gd name="T16" fmla="*/ 110 w 574"/>
                  <a:gd name="T17" fmla="*/ 171 h 171"/>
                  <a:gd name="T18" fmla="*/ 148 w 574"/>
                  <a:gd name="T19" fmla="*/ 171 h 171"/>
                  <a:gd name="T20" fmla="*/ 193 w 574"/>
                  <a:gd name="T21" fmla="*/ 171 h 171"/>
                  <a:gd name="T22" fmla="*/ 239 w 574"/>
                  <a:gd name="T23" fmla="*/ 171 h 171"/>
                  <a:gd name="T24" fmla="*/ 287 w 574"/>
                  <a:gd name="T25" fmla="*/ 171 h 171"/>
                  <a:gd name="T26" fmla="*/ 335 w 574"/>
                  <a:gd name="T27" fmla="*/ 171 h 171"/>
                  <a:gd name="T28" fmla="*/ 381 w 574"/>
                  <a:gd name="T29" fmla="*/ 171 h 171"/>
                  <a:gd name="T30" fmla="*/ 426 w 574"/>
                  <a:gd name="T31" fmla="*/ 171 h 171"/>
                  <a:gd name="T32" fmla="*/ 466 w 574"/>
                  <a:gd name="T33" fmla="*/ 171 h 171"/>
                  <a:gd name="T34" fmla="*/ 500 w 574"/>
                  <a:gd name="T35" fmla="*/ 171 h 171"/>
                  <a:gd name="T36" fmla="*/ 527 w 574"/>
                  <a:gd name="T37" fmla="*/ 171 h 171"/>
                  <a:gd name="T38" fmla="*/ 545 w 574"/>
                  <a:gd name="T39" fmla="*/ 171 h 171"/>
                  <a:gd name="T40" fmla="*/ 555 w 574"/>
                  <a:gd name="T41" fmla="*/ 171 h 171"/>
                  <a:gd name="T42" fmla="*/ 566 w 574"/>
                  <a:gd name="T43" fmla="*/ 169 h 171"/>
                  <a:gd name="T44" fmla="*/ 572 w 574"/>
                  <a:gd name="T45" fmla="*/ 163 h 171"/>
                  <a:gd name="T46" fmla="*/ 574 w 574"/>
                  <a:gd name="T47" fmla="*/ 154 h 171"/>
                  <a:gd name="T48" fmla="*/ 574 w 574"/>
                  <a:gd name="T49" fmla="*/ 144 h 171"/>
                  <a:gd name="T50" fmla="*/ 574 w 574"/>
                  <a:gd name="T51" fmla="*/ 48 h 171"/>
                  <a:gd name="T52" fmla="*/ 574 w 574"/>
                  <a:gd name="T53" fmla="*/ 36 h 171"/>
                  <a:gd name="T54" fmla="*/ 573 w 574"/>
                  <a:gd name="T55" fmla="*/ 26 h 171"/>
                  <a:gd name="T56" fmla="*/ 567 w 574"/>
                  <a:gd name="T57" fmla="*/ 20 h 171"/>
                  <a:gd name="T58" fmla="*/ 554 w 574"/>
                  <a:gd name="T59" fmla="*/ 17 h 171"/>
                  <a:gd name="T60" fmla="*/ 545 w 574"/>
                  <a:gd name="T61" fmla="*/ 17 h 171"/>
                  <a:gd name="T62" fmla="*/ 526 w 574"/>
                  <a:gd name="T63" fmla="*/ 16 h 171"/>
                  <a:gd name="T64" fmla="*/ 501 w 574"/>
                  <a:gd name="T65" fmla="*/ 14 h 171"/>
                  <a:gd name="T66" fmla="*/ 467 w 574"/>
                  <a:gd name="T67" fmla="*/ 13 h 171"/>
                  <a:gd name="T68" fmla="*/ 430 w 574"/>
                  <a:gd name="T69" fmla="*/ 11 h 171"/>
                  <a:gd name="T70" fmla="*/ 387 w 574"/>
                  <a:gd name="T71" fmla="*/ 10 h 171"/>
                  <a:gd name="T72" fmla="*/ 343 w 574"/>
                  <a:gd name="T73" fmla="*/ 7 h 171"/>
                  <a:gd name="T74" fmla="*/ 297 w 574"/>
                  <a:gd name="T75" fmla="*/ 6 h 171"/>
                  <a:gd name="T76" fmla="*/ 251 w 574"/>
                  <a:gd name="T77" fmla="*/ 4 h 171"/>
                  <a:gd name="T78" fmla="*/ 206 w 574"/>
                  <a:gd name="T79" fmla="*/ 2 h 171"/>
                  <a:gd name="T80" fmla="*/ 164 w 574"/>
                  <a:gd name="T81" fmla="*/ 1 h 171"/>
                  <a:gd name="T82" fmla="*/ 126 w 574"/>
                  <a:gd name="T83" fmla="*/ 0 h 171"/>
                  <a:gd name="T84" fmla="*/ 95 w 574"/>
                  <a:gd name="T85" fmla="*/ 0 h 171"/>
                  <a:gd name="T86" fmla="*/ 70 w 574"/>
                  <a:gd name="T87" fmla="*/ 0 h 171"/>
                  <a:gd name="T88" fmla="*/ 52 w 574"/>
                  <a:gd name="T89" fmla="*/ 1 h 171"/>
                  <a:gd name="T90" fmla="*/ 44 w 574"/>
                  <a:gd name="T91" fmla="*/ 2 h 171"/>
                  <a:gd name="T92" fmla="*/ 35 w 574"/>
                  <a:gd name="T93" fmla="*/ 8 h 171"/>
                  <a:gd name="T94" fmla="*/ 27 w 574"/>
                  <a:gd name="T95" fmla="*/ 14 h 171"/>
                  <a:gd name="T96" fmla="*/ 19 w 574"/>
                  <a:gd name="T97" fmla="*/ 20 h 171"/>
                  <a:gd name="T98" fmla="*/ 13 w 574"/>
                  <a:gd name="T99" fmla="*/ 26 h 171"/>
                  <a:gd name="T100" fmla="*/ 8 w 574"/>
                  <a:gd name="T101" fmla="*/ 31 h 171"/>
                  <a:gd name="T102" fmla="*/ 4 w 574"/>
                  <a:gd name="T103" fmla="*/ 37 h 171"/>
                  <a:gd name="T104" fmla="*/ 2 w 574"/>
                  <a:gd name="T105" fmla="*/ 43 h 171"/>
                  <a:gd name="T106" fmla="*/ 1 w 574"/>
                  <a:gd name="T107" fmla="*/ 49 h 171"/>
                  <a:gd name="T108" fmla="*/ 0 w 574"/>
                  <a:gd name="T109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4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1" y="171"/>
                    </a:lnTo>
                    <a:lnTo>
                      <a:pt x="30" y="171"/>
                    </a:lnTo>
                    <a:lnTo>
                      <a:pt x="48" y="171"/>
                    </a:lnTo>
                    <a:lnTo>
                      <a:pt x="76" y="171"/>
                    </a:lnTo>
                    <a:lnTo>
                      <a:pt x="110" y="171"/>
                    </a:lnTo>
                    <a:lnTo>
                      <a:pt x="148" y="171"/>
                    </a:lnTo>
                    <a:lnTo>
                      <a:pt x="193" y="171"/>
                    </a:lnTo>
                    <a:lnTo>
                      <a:pt x="239" y="171"/>
                    </a:lnTo>
                    <a:lnTo>
                      <a:pt x="287" y="171"/>
                    </a:lnTo>
                    <a:lnTo>
                      <a:pt x="335" y="171"/>
                    </a:lnTo>
                    <a:lnTo>
                      <a:pt x="381" y="171"/>
                    </a:lnTo>
                    <a:lnTo>
                      <a:pt x="426" y="171"/>
                    </a:lnTo>
                    <a:lnTo>
                      <a:pt x="466" y="171"/>
                    </a:lnTo>
                    <a:lnTo>
                      <a:pt x="500" y="171"/>
                    </a:lnTo>
                    <a:lnTo>
                      <a:pt x="527" y="171"/>
                    </a:lnTo>
                    <a:lnTo>
                      <a:pt x="545" y="171"/>
                    </a:lnTo>
                    <a:lnTo>
                      <a:pt x="555" y="171"/>
                    </a:lnTo>
                    <a:lnTo>
                      <a:pt x="566" y="169"/>
                    </a:lnTo>
                    <a:lnTo>
                      <a:pt x="572" y="163"/>
                    </a:lnTo>
                    <a:lnTo>
                      <a:pt x="574" y="154"/>
                    </a:lnTo>
                    <a:lnTo>
                      <a:pt x="574" y="144"/>
                    </a:lnTo>
                    <a:lnTo>
                      <a:pt x="574" y="48"/>
                    </a:lnTo>
                    <a:lnTo>
                      <a:pt x="574" y="36"/>
                    </a:lnTo>
                    <a:lnTo>
                      <a:pt x="573" y="26"/>
                    </a:lnTo>
                    <a:lnTo>
                      <a:pt x="567" y="20"/>
                    </a:lnTo>
                    <a:lnTo>
                      <a:pt x="554" y="17"/>
                    </a:lnTo>
                    <a:lnTo>
                      <a:pt x="545" y="17"/>
                    </a:lnTo>
                    <a:lnTo>
                      <a:pt x="526" y="16"/>
                    </a:lnTo>
                    <a:lnTo>
                      <a:pt x="501" y="14"/>
                    </a:lnTo>
                    <a:lnTo>
                      <a:pt x="467" y="13"/>
                    </a:lnTo>
                    <a:lnTo>
                      <a:pt x="430" y="11"/>
                    </a:lnTo>
                    <a:lnTo>
                      <a:pt x="387" y="10"/>
                    </a:lnTo>
                    <a:lnTo>
                      <a:pt x="343" y="7"/>
                    </a:lnTo>
                    <a:lnTo>
                      <a:pt x="297" y="6"/>
                    </a:lnTo>
                    <a:lnTo>
                      <a:pt x="251" y="4"/>
                    </a:lnTo>
                    <a:lnTo>
                      <a:pt x="206" y="2"/>
                    </a:lnTo>
                    <a:lnTo>
                      <a:pt x="164" y="1"/>
                    </a:lnTo>
                    <a:lnTo>
                      <a:pt x="126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52" y="1"/>
                    </a:lnTo>
                    <a:lnTo>
                      <a:pt x="44" y="2"/>
                    </a:lnTo>
                    <a:lnTo>
                      <a:pt x="35" y="8"/>
                    </a:lnTo>
                    <a:lnTo>
                      <a:pt x="27" y="14"/>
                    </a:lnTo>
                    <a:lnTo>
                      <a:pt x="19" y="20"/>
                    </a:lnTo>
                    <a:lnTo>
                      <a:pt x="13" y="26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918"/>
              <p:cNvSpPr>
                <a:spLocks/>
              </p:cNvSpPr>
              <p:nvPr/>
            </p:nvSpPr>
            <p:spPr bwMode="auto">
              <a:xfrm>
                <a:off x="2844" y="287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6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919"/>
              <p:cNvSpPr>
                <a:spLocks/>
              </p:cNvSpPr>
              <p:nvPr/>
            </p:nvSpPr>
            <p:spPr bwMode="auto">
              <a:xfrm>
                <a:off x="2853" y="2887"/>
                <a:ext cx="178" cy="4"/>
              </a:xfrm>
              <a:custGeom>
                <a:avLst/>
                <a:gdLst>
                  <a:gd name="T0" fmla="*/ 534 w 534"/>
                  <a:gd name="T1" fmla="*/ 0 h 12"/>
                  <a:gd name="T2" fmla="*/ 534 w 534"/>
                  <a:gd name="T3" fmla="*/ 0 h 12"/>
                  <a:gd name="T4" fmla="*/ 524 w 534"/>
                  <a:gd name="T5" fmla="*/ 0 h 12"/>
                  <a:gd name="T6" fmla="*/ 506 w 534"/>
                  <a:gd name="T7" fmla="*/ 0 h 12"/>
                  <a:gd name="T8" fmla="*/ 479 w 534"/>
                  <a:gd name="T9" fmla="*/ 0 h 12"/>
                  <a:gd name="T10" fmla="*/ 445 w 534"/>
                  <a:gd name="T11" fmla="*/ 0 h 12"/>
                  <a:gd name="T12" fmla="*/ 405 w 534"/>
                  <a:gd name="T13" fmla="*/ 0 h 12"/>
                  <a:gd name="T14" fmla="*/ 360 w 534"/>
                  <a:gd name="T15" fmla="*/ 0 h 12"/>
                  <a:gd name="T16" fmla="*/ 314 w 534"/>
                  <a:gd name="T17" fmla="*/ 0 h 12"/>
                  <a:gd name="T18" fmla="*/ 266 w 534"/>
                  <a:gd name="T19" fmla="*/ 0 h 12"/>
                  <a:gd name="T20" fmla="*/ 218 w 534"/>
                  <a:gd name="T21" fmla="*/ 0 h 12"/>
                  <a:gd name="T22" fmla="*/ 172 w 534"/>
                  <a:gd name="T23" fmla="*/ 0 h 12"/>
                  <a:gd name="T24" fmla="*/ 127 w 534"/>
                  <a:gd name="T25" fmla="*/ 0 h 12"/>
                  <a:gd name="T26" fmla="*/ 89 w 534"/>
                  <a:gd name="T27" fmla="*/ 0 h 12"/>
                  <a:gd name="T28" fmla="*/ 55 w 534"/>
                  <a:gd name="T29" fmla="*/ 0 h 12"/>
                  <a:gd name="T30" fmla="*/ 27 w 534"/>
                  <a:gd name="T31" fmla="*/ 0 h 12"/>
                  <a:gd name="T32" fmla="*/ 9 w 534"/>
                  <a:gd name="T33" fmla="*/ 0 h 12"/>
                  <a:gd name="T34" fmla="*/ 0 w 534"/>
                  <a:gd name="T35" fmla="*/ 0 h 12"/>
                  <a:gd name="T36" fmla="*/ 0 w 534"/>
                  <a:gd name="T37" fmla="*/ 12 h 12"/>
                  <a:gd name="T38" fmla="*/ 9 w 534"/>
                  <a:gd name="T39" fmla="*/ 12 h 12"/>
                  <a:gd name="T40" fmla="*/ 27 w 534"/>
                  <a:gd name="T41" fmla="*/ 12 h 12"/>
                  <a:gd name="T42" fmla="*/ 55 w 534"/>
                  <a:gd name="T43" fmla="*/ 12 h 12"/>
                  <a:gd name="T44" fmla="*/ 89 w 534"/>
                  <a:gd name="T45" fmla="*/ 12 h 12"/>
                  <a:gd name="T46" fmla="*/ 127 w 534"/>
                  <a:gd name="T47" fmla="*/ 12 h 12"/>
                  <a:gd name="T48" fmla="*/ 172 w 534"/>
                  <a:gd name="T49" fmla="*/ 12 h 12"/>
                  <a:gd name="T50" fmla="*/ 218 w 534"/>
                  <a:gd name="T51" fmla="*/ 12 h 12"/>
                  <a:gd name="T52" fmla="*/ 266 w 534"/>
                  <a:gd name="T53" fmla="*/ 12 h 12"/>
                  <a:gd name="T54" fmla="*/ 314 w 534"/>
                  <a:gd name="T55" fmla="*/ 12 h 12"/>
                  <a:gd name="T56" fmla="*/ 360 w 534"/>
                  <a:gd name="T57" fmla="*/ 12 h 12"/>
                  <a:gd name="T58" fmla="*/ 405 w 534"/>
                  <a:gd name="T59" fmla="*/ 12 h 12"/>
                  <a:gd name="T60" fmla="*/ 445 w 534"/>
                  <a:gd name="T61" fmla="*/ 12 h 12"/>
                  <a:gd name="T62" fmla="*/ 479 w 534"/>
                  <a:gd name="T63" fmla="*/ 12 h 12"/>
                  <a:gd name="T64" fmla="*/ 506 w 534"/>
                  <a:gd name="T65" fmla="*/ 12 h 12"/>
                  <a:gd name="T66" fmla="*/ 524 w 534"/>
                  <a:gd name="T67" fmla="*/ 12 h 12"/>
                  <a:gd name="T68" fmla="*/ 534 w 534"/>
                  <a:gd name="T69" fmla="*/ 12 h 12"/>
                  <a:gd name="T70" fmla="*/ 534 w 534"/>
                  <a:gd name="T71" fmla="*/ 12 h 12"/>
                  <a:gd name="T72" fmla="*/ 534 w 534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4" h="12">
                    <a:moveTo>
                      <a:pt x="534" y="0"/>
                    </a:moveTo>
                    <a:lnTo>
                      <a:pt x="534" y="0"/>
                    </a:lnTo>
                    <a:lnTo>
                      <a:pt x="524" y="0"/>
                    </a:lnTo>
                    <a:lnTo>
                      <a:pt x="506" y="0"/>
                    </a:lnTo>
                    <a:lnTo>
                      <a:pt x="479" y="0"/>
                    </a:lnTo>
                    <a:lnTo>
                      <a:pt x="445" y="0"/>
                    </a:lnTo>
                    <a:lnTo>
                      <a:pt x="405" y="0"/>
                    </a:lnTo>
                    <a:lnTo>
                      <a:pt x="360" y="0"/>
                    </a:lnTo>
                    <a:lnTo>
                      <a:pt x="314" y="0"/>
                    </a:lnTo>
                    <a:lnTo>
                      <a:pt x="266" y="0"/>
                    </a:lnTo>
                    <a:lnTo>
                      <a:pt x="218" y="0"/>
                    </a:lnTo>
                    <a:lnTo>
                      <a:pt x="172" y="0"/>
                    </a:lnTo>
                    <a:lnTo>
                      <a:pt x="127" y="0"/>
                    </a:lnTo>
                    <a:lnTo>
                      <a:pt x="89" y="0"/>
                    </a:lnTo>
                    <a:lnTo>
                      <a:pt x="55" y="0"/>
                    </a:lnTo>
                    <a:lnTo>
                      <a:pt x="27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7" y="12"/>
                    </a:lnTo>
                    <a:lnTo>
                      <a:pt x="55" y="12"/>
                    </a:lnTo>
                    <a:lnTo>
                      <a:pt x="89" y="12"/>
                    </a:lnTo>
                    <a:lnTo>
                      <a:pt x="127" y="12"/>
                    </a:lnTo>
                    <a:lnTo>
                      <a:pt x="172" y="12"/>
                    </a:lnTo>
                    <a:lnTo>
                      <a:pt x="218" y="12"/>
                    </a:lnTo>
                    <a:lnTo>
                      <a:pt x="266" y="12"/>
                    </a:lnTo>
                    <a:lnTo>
                      <a:pt x="314" y="12"/>
                    </a:lnTo>
                    <a:lnTo>
                      <a:pt x="360" y="12"/>
                    </a:lnTo>
                    <a:lnTo>
                      <a:pt x="405" y="12"/>
                    </a:lnTo>
                    <a:lnTo>
                      <a:pt x="445" y="12"/>
                    </a:lnTo>
                    <a:lnTo>
                      <a:pt x="479" y="12"/>
                    </a:lnTo>
                    <a:lnTo>
                      <a:pt x="506" y="12"/>
                    </a:lnTo>
                    <a:lnTo>
                      <a:pt x="524" y="12"/>
                    </a:lnTo>
                    <a:lnTo>
                      <a:pt x="534" y="12"/>
                    </a:lnTo>
                    <a:lnTo>
                      <a:pt x="534" y="12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920"/>
              <p:cNvSpPr>
                <a:spLocks/>
              </p:cNvSpPr>
              <p:nvPr/>
            </p:nvSpPr>
            <p:spPr bwMode="auto">
              <a:xfrm>
                <a:off x="3031" y="2880"/>
                <a:ext cx="9" cy="11"/>
              </a:xfrm>
              <a:custGeom>
                <a:avLst/>
                <a:gdLst>
                  <a:gd name="T0" fmla="*/ 13 w 26"/>
                  <a:gd name="T1" fmla="*/ 0 h 33"/>
                  <a:gd name="T2" fmla="*/ 13 w 26"/>
                  <a:gd name="T3" fmla="*/ 0 h 33"/>
                  <a:gd name="T4" fmla="*/ 13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3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3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921"/>
              <p:cNvSpPr>
                <a:spLocks/>
              </p:cNvSpPr>
              <p:nvPr/>
            </p:nvSpPr>
            <p:spPr bwMode="auto">
              <a:xfrm>
                <a:off x="3035" y="2848"/>
                <a:ext cx="5" cy="32"/>
              </a:xfrm>
              <a:custGeom>
                <a:avLst/>
                <a:gdLst>
                  <a:gd name="T0" fmla="*/ 0 w 13"/>
                  <a:gd name="T1" fmla="*/ 0 h 96"/>
                  <a:gd name="T2" fmla="*/ 0 w 13"/>
                  <a:gd name="T3" fmla="*/ 0 h 96"/>
                  <a:gd name="T4" fmla="*/ 0 w 13"/>
                  <a:gd name="T5" fmla="*/ 96 h 96"/>
                  <a:gd name="T6" fmla="*/ 13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0 w 13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922"/>
              <p:cNvSpPr>
                <a:spLocks/>
              </p:cNvSpPr>
              <p:nvPr/>
            </p:nvSpPr>
            <p:spPr bwMode="auto">
              <a:xfrm>
                <a:off x="3031" y="2835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4 w 27"/>
                  <a:gd name="T9" fmla="*/ 25 h 37"/>
                  <a:gd name="T10" fmla="*/ 14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923"/>
              <p:cNvSpPr>
                <a:spLocks/>
              </p:cNvSpPr>
              <p:nvPr/>
            </p:nvSpPr>
            <p:spPr bwMode="auto">
              <a:xfrm>
                <a:off x="2860" y="2830"/>
                <a:ext cx="171" cy="9"/>
              </a:xfrm>
              <a:custGeom>
                <a:avLst/>
                <a:gdLst>
                  <a:gd name="T0" fmla="*/ 7 w 513"/>
                  <a:gd name="T1" fmla="*/ 13 h 29"/>
                  <a:gd name="T2" fmla="*/ 7 w 513"/>
                  <a:gd name="T3" fmla="*/ 13 h 29"/>
                  <a:gd name="T4" fmla="*/ 11 w 513"/>
                  <a:gd name="T5" fmla="*/ 13 h 29"/>
                  <a:gd name="T6" fmla="*/ 29 w 513"/>
                  <a:gd name="T7" fmla="*/ 12 h 29"/>
                  <a:gd name="T8" fmla="*/ 54 w 513"/>
                  <a:gd name="T9" fmla="*/ 12 h 29"/>
                  <a:gd name="T10" fmla="*/ 85 w 513"/>
                  <a:gd name="T11" fmla="*/ 12 h 29"/>
                  <a:gd name="T12" fmla="*/ 123 w 513"/>
                  <a:gd name="T13" fmla="*/ 13 h 29"/>
                  <a:gd name="T14" fmla="*/ 165 w 513"/>
                  <a:gd name="T15" fmla="*/ 14 h 29"/>
                  <a:gd name="T16" fmla="*/ 210 w 513"/>
                  <a:gd name="T17" fmla="*/ 16 h 29"/>
                  <a:gd name="T18" fmla="*/ 256 w 513"/>
                  <a:gd name="T19" fmla="*/ 18 h 29"/>
                  <a:gd name="T20" fmla="*/ 302 w 513"/>
                  <a:gd name="T21" fmla="*/ 19 h 29"/>
                  <a:gd name="T22" fmla="*/ 346 w 513"/>
                  <a:gd name="T23" fmla="*/ 22 h 29"/>
                  <a:gd name="T24" fmla="*/ 389 w 513"/>
                  <a:gd name="T25" fmla="*/ 23 h 29"/>
                  <a:gd name="T26" fmla="*/ 426 w 513"/>
                  <a:gd name="T27" fmla="*/ 25 h 29"/>
                  <a:gd name="T28" fmla="*/ 460 w 513"/>
                  <a:gd name="T29" fmla="*/ 26 h 29"/>
                  <a:gd name="T30" fmla="*/ 485 w 513"/>
                  <a:gd name="T31" fmla="*/ 28 h 29"/>
                  <a:gd name="T32" fmla="*/ 504 w 513"/>
                  <a:gd name="T33" fmla="*/ 29 h 29"/>
                  <a:gd name="T34" fmla="*/ 513 w 513"/>
                  <a:gd name="T35" fmla="*/ 29 h 29"/>
                  <a:gd name="T36" fmla="*/ 513 w 513"/>
                  <a:gd name="T37" fmla="*/ 17 h 29"/>
                  <a:gd name="T38" fmla="*/ 504 w 513"/>
                  <a:gd name="T39" fmla="*/ 17 h 29"/>
                  <a:gd name="T40" fmla="*/ 485 w 513"/>
                  <a:gd name="T41" fmla="*/ 16 h 29"/>
                  <a:gd name="T42" fmla="*/ 460 w 513"/>
                  <a:gd name="T43" fmla="*/ 14 h 29"/>
                  <a:gd name="T44" fmla="*/ 426 w 513"/>
                  <a:gd name="T45" fmla="*/ 13 h 29"/>
                  <a:gd name="T46" fmla="*/ 389 w 513"/>
                  <a:gd name="T47" fmla="*/ 11 h 29"/>
                  <a:gd name="T48" fmla="*/ 346 w 513"/>
                  <a:gd name="T49" fmla="*/ 10 h 29"/>
                  <a:gd name="T50" fmla="*/ 302 w 513"/>
                  <a:gd name="T51" fmla="*/ 7 h 29"/>
                  <a:gd name="T52" fmla="*/ 256 w 513"/>
                  <a:gd name="T53" fmla="*/ 6 h 29"/>
                  <a:gd name="T54" fmla="*/ 210 w 513"/>
                  <a:gd name="T55" fmla="*/ 3 h 29"/>
                  <a:gd name="T56" fmla="*/ 165 w 513"/>
                  <a:gd name="T57" fmla="*/ 2 h 29"/>
                  <a:gd name="T58" fmla="*/ 123 w 513"/>
                  <a:gd name="T59" fmla="*/ 1 h 29"/>
                  <a:gd name="T60" fmla="*/ 85 w 513"/>
                  <a:gd name="T61" fmla="*/ 0 h 29"/>
                  <a:gd name="T62" fmla="*/ 54 w 513"/>
                  <a:gd name="T63" fmla="*/ 0 h 29"/>
                  <a:gd name="T64" fmla="*/ 29 w 513"/>
                  <a:gd name="T65" fmla="*/ 0 h 29"/>
                  <a:gd name="T66" fmla="*/ 11 w 513"/>
                  <a:gd name="T67" fmla="*/ 1 h 29"/>
                  <a:gd name="T68" fmla="*/ 0 w 513"/>
                  <a:gd name="T69" fmla="*/ 3 h 29"/>
                  <a:gd name="T70" fmla="*/ 0 w 513"/>
                  <a:gd name="T71" fmla="*/ 3 h 29"/>
                  <a:gd name="T72" fmla="*/ 7 w 513"/>
                  <a:gd name="T7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13" h="29">
                    <a:moveTo>
                      <a:pt x="7" y="13"/>
                    </a:moveTo>
                    <a:lnTo>
                      <a:pt x="7" y="13"/>
                    </a:lnTo>
                    <a:lnTo>
                      <a:pt x="11" y="13"/>
                    </a:lnTo>
                    <a:lnTo>
                      <a:pt x="29" y="12"/>
                    </a:lnTo>
                    <a:lnTo>
                      <a:pt x="54" y="12"/>
                    </a:lnTo>
                    <a:lnTo>
                      <a:pt x="85" y="12"/>
                    </a:lnTo>
                    <a:lnTo>
                      <a:pt x="123" y="13"/>
                    </a:lnTo>
                    <a:lnTo>
                      <a:pt x="165" y="14"/>
                    </a:lnTo>
                    <a:lnTo>
                      <a:pt x="210" y="16"/>
                    </a:lnTo>
                    <a:lnTo>
                      <a:pt x="256" y="18"/>
                    </a:lnTo>
                    <a:lnTo>
                      <a:pt x="302" y="19"/>
                    </a:lnTo>
                    <a:lnTo>
                      <a:pt x="346" y="22"/>
                    </a:lnTo>
                    <a:lnTo>
                      <a:pt x="389" y="23"/>
                    </a:lnTo>
                    <a:lnTo>
                      <a:pt x="426" y="25"/>
                    </a:lnTo>
                    <a:lnTo>
                      <a:pt x="460" y="26"/>
                    </a:lnTo>
                    <a:lnTo>
                      <a:pt x="485" y="28"/>
                    </a:lnTo>
                    <a:lnTo>
                      <a:pt x="504" y="29"/>
                    </a:lnTo>
                    <a:lnTo>
                      <a:pt x="513" y="29"/>
                    </a:lnTo>
                    <a:lnTo>
                      <a:pt x="513" y="17"/>
                    </a:lnTo>
                    <a:lnTo>
                      <a:pt x="504" y="17"/>
                    </a:lnTo>
                    <a:lnTo>
                      <a:pt x="485" y="16"/>
                    </a:lnTo>
                    <a:lnTo>
                      <a:pt x="460" y="14"/>
                    </a:lnTo>
                    <a:lnTo>
                      <a:pt x="426" y="13"/>
                    </a:lnTo>
                    <a:lnTo>
                      <a:pt x="389" y="11"/>
                    </a:lnTo>
                    <a:lnTo>
                      <a:pt x="346" y="10"/>
                    </a:lnTo>
                    <a:lnTo>
                      <a:pt x="302" y="7"/>
                    </a:lnTo>
                    <a:lnTo>
                      <a:pt x="256" y="6"/>
                    </a:lnTo>
                    <a:lnTo>
                      <a:pt x="210" y="3"/>
                    </a:lnTo>
                    <a:lnTo>
                      <a:pt x="165" y="2"/>
                    </a:lnTo>
                    <a:lnTo>
                      <a:pt x="123" y="1"/>
                    </a:lnTo>
                    <a:lnTo>
                      <a:pt x="85" y="0"/>
                    </a:lnTo>
                    <a:lnTo>
                      <a:pt x="54" y="0"/>
                    </a:lnTo>
                    <a:lnTo>
                      <a:pt x="29" y="0"/>
                    </a:lnTo>
                    <a:lnTo>
                      <a:pt x="1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924"/>
              <p:cNvSpPr>
                <a:spLocks/>
              </p:cNvSpPr>
              <p:nvPr/>
            </p:nvSpPr>
            <p:spPr bwMode="auto">
              <a:xfrm>
                <a:off x="2844" y="2831"/>
                <a:ext cx="18" cy="17"/>
              </a:xfrm>
              <a:custGeom>
                <a:avLst/>
                <a:gdLst>
                  <a:gd name="T0" fmla="*/ 12 w 53"/>
                  <a:gd name="T1" fmla="*/ 52 h 52"/>
                  <a:gd name="T2" fmla="*/ 12 w 53"/>
                  <a:gd name="T3" fmla="*/ 52 h 52"/>
                  <a:gd name="T4" fmla="*/ 13 w 53"/>
                  <a:gd name="T5" fmla="*/ 48 h 52"/>
                  <a:gd name="T6" fmla="*/ 14 w 53"/>
                  <a:gd name="T7" fmla="*/ 43 h 52"/>
                  <a:gd name="T8" fmla="*/ 18 w 53"/>
                  <a:gd name="T9" fmla="*/ 38 h 52"/>
                  <a:gd name="T10" fmla="*/ 23 w 53"/>
                  <a:gd name="T11" fmla="*/ 34 h 52"/>
                  <a:gd name="T12" fmla="*/ 28 w 53"/>
                  <a:gd name="T13" fmla="*/ 28 h 52"/>
                  <a:gd name="T14" fmla="*/ 36 w 53"/>
                  <a:gd name="T15" fmla="*/ 22 h 52"/>
                  <a:gd name="T16" fmla="*/ 43 w 53"/>
                  <a:gd name="T17" fmla="*/ 16 h 52"/>
                  <a:gd name="T18" fmla="*/ 53 w 53"/>
                  <a:gd name="T19" fmla="*/ 10 h 52"/>
                  <a:gd name="T20" fmla="*/ 46 w 53"/>
                  <a:gd name="T21" fmla="*/ 0 h 52"/>
                  <a:gd name="T22" fmla="*/ 36 w 53"/>
                  <a:gd name="T23" fmla="*/ 7 h 52"/>
                  <a:gd name="T24" fmla="*/ 29 w 53"/>
                  <a:gd name="T25" fmla="*/ 13 h 52"/>
                  <a:gd name="T26" fmla="*/ 20 w 53"/>
                  <a:gd name="T27" fmla="*/ 19 h 52"/>
                  <a:gd name="T28" fmla="*/ 13 w 53"/>
                  <a:gd name="T29" fmla="*/ 25 h 52"/>
                  <a:gd name="T30" fmla="*/ 8 w 53"/>
                  <a:gd name="T31" fmla="*/ 31 h 52"/>
                  <a:gd name="T32" fmla="*/ 5 w 53"/>
                  <a:gd name="T33" fmla="*/ 38 h 52"/>
                  <a:gd name="T34" fmla="*/ 1 w 53"/>
                  <a:gd name="T35" fmla="*/ 45 h 52"/>
                  <a:gd name="T36" fmla="*/ 0 w 53"/>
                  <a:gd name="T37" fmla="*/ 52 h 52"/>
                  <a:gd name="T38" fmla="*/ 0 w 53"/>
                  <a:gd name="T39" fmla="*/ 52 h 52"/>
                  <a:gd name="T40" fmla="*/ 12 w 53"/>
                  <a:gd name="T41" fmla="*/ 52 h 52"/>
                  <a:gd name="T42" fmla="*/ 12 w 53"/>
                  <a:gd name="T43" fmla="*/ 52 h 52"/>
                  <a:gd name="T44" fmla="*/ 12 w 53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8"/>
                    </a:lnTo>
                    <a:lnTo>
                      <a:pt x="14" y="43"/>
                    </a:lnTo>
                    <a:lnTo>
                      <a:pt x="18" y="38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6" y="22"/>
                    </a:lnTo>
                    <a:lnTo>
                      <a:pt x="43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6" y="7"/>
                    </a:lnTo>
                    <a:lnTo>
                      <a:pt x="29" y="13"/>
                    </a:lnTo>
                    <a:lnTo>
                      <a:pt x="20" y="19"/>
                    </a:lnTo>
                    <a:lnTo>
                      <a:pt x="13" y="25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1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925"/>
              <p:cNvSpPr>
                <a:spLocks/>
              </p:cNvSpPr>
              <p:nvPr/>
            </p:nvSpPr>
            <p:spPr bwMode="auto">
              <a:xfrm>
                <a:off x="2844" y="284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926"/>
              <p:cNvSpPr>
                <a:spLocks/>
              </p:cNvSpPr>
              <p:nvPr/>
            </p:nvSpPr>
            <p:spPr bwMode="auto">
              <a:xfrm>
                <a:off x="2855" y="2831"/>
                <a:ext cx="181" cy="46"/>
              </a:xfrm>
              <a:custGeom>
                <a:avLst/>
                <a:gdLst>
                  <a:gd name="T0" fmla="*/ 0 w 544"/>
                  <a:gd name="T1" fmla="*/ 110 h 136"/>
                  <a:gd name="T2" fmla="*/ 1 w 544"/>
                  <a:gd name="T3" fmla="*/ 120 h 136"/>
                  <a:gd name="T4" fmla="*/ 4 w 544"/>
                  <a:gd name="T5" fmla="*/ 129 h 136"/>
                  <a:gd name="T6" fmla="*/ 10 w 544"/>
                  <a:gd name="T7" fmla="*/ 135 h 136"/>
                  <a:gd name="T8" fmla="*/ 18 w 544"/>
                  <a:gd name="T9" fmla="*/ 136 h 136"/>
                  <a:gd name="T10" fmla="*/ 27 w 544"/>
                  <a:gd name="T11" fmla="*/ 136 h 136"/>
                  <a:gd name="T12" fmla="*/ 44 w 544"/>
                  <a:gd name="T13" fmla="*/ 136 h 136"/>
                  <a:gd name="T14" fmla="*/ 69 w 544"/>
                  <a:gd name="T15" fmla="*/ 136 h 136"/>
                  <a:gd name="T16" fmla="*/ 102 w 544"/>
                  <a:gd name="T17" fmla="*/ 136 h 136"/>
                  <a:gd name="T18" fmla="*/ 139 w 544"/>
                  <a:gd name="T19" fmla="*/ 136 h 136"/>
                  <a:gd name="T20" fmla="*/ 181 w 544"/>
                  <a:gd name="T21" fmla="*/ 135 h 136"/>
                  <a:gd name="T22" fmla="*/ 226 w 544"/>
                  <a:gd name="T23" fmla="*/ 135 h 136"/>
                  <a:gd name="T24" fmla="*/ 272 w 544"/>
                  <a:gd name="T25" fmla="*/ 135 h 136"/>
                  <a:gd name="T26" fmla="*/ 318 w 544"/>
                  <a:gd name="T27" fmla="*/ 135 h 136"/>
                  <a:gd name="T28" fmla="*/ 363 w 544"/>
                  <a:gd name="T29" fmla="*/ 134 h 136"/>
                  <a:gd name="T30" fmla="*/ 404 w 544"/>
                  <a:gd name="T31" fmla="*/ 134 h 136"/>
                  <a:gd name="T32" fmla="*/ 442 w 544"/>
                  <a:gd name="T33" fmla="*/ 134 h 136"/>
                  <a:gd name="T34" fmla="*/ 475 w 544"/>
                  <a:gd name="T35" fmla="*/ 134 h 136"/>
                  <a:gd name="T36" fmla="*/ 500 w 544"/>
                  <a:gd name="T37" fmla="*/ 133 h 136"/>
                  <a:gd name="T38" fmla="*/ 518 w 544"/>
                  <a:gd name="T39" fmla="*/ 133 h 136"/>
                  <a:gd name="T40" fmla="*/ 527 w 544"/>
                  <a:gd name="T41" fmla="*/ 133 h 136"/>
                  <a:gd name="T42" fmla="*/ 536 w 544"/>
                  <a:gd name="T43" fmla="*/ 131 h 136"/>
                  <a:gd name="T44" fmla="*/ 541 w 544"/>
                  <a:gd name="T45" fmla="*/ 126 h 136"/>
                  <a:gd name="T46" fmla="*/ 544 w 544"/>
                  <a:gd name="T47" fmla="*/ 119 h 136"/>
                  <a:gd name="T48" fmla="*/ 544 w 544"/>
                  <a:gd name="T49" fmla="*/ 110 h 136"/>
                  <a:gd name="T50" fmla="*/ 544 w 544"/>
                  <a:gd name="T51" fmla="*/ 26 h 136"/>
                  <a:gd name="T52" fmla="*/ 544 w 544"/>
                  <a:gd name="T53" fmla="*/ 17 h 136"/>
                  <a:gd name="T54" fmla="*/ 542 w 544"/>
                  <a:gd name="T55" fmla="*/ 8 h 136"/>
                  <a:gd name="T56" fmla="*/ 536 w 544"/>
                  <a:gd name="T57" fmla="*/ 2 h 136"/>
                  <a:gd name="T58" fmla="*/ 526 w 544"/>
                  <a:gd name="T59" fmla="*/ 0 h 136"/>
                  <a:gd name="T60" fmla="*/ 517 w 544"/>
                  <a:gd name="T61" fmla="*/ 0 h 136"/>
                  <a:gd name="T62" fmla="*/ 499 w 544"/>
                  <a:gd name="T63" fmla="*/ 0 h 136"/>
                  <a:gd name="T64" fmla="*/ 474 w 544"/>
                  <a:gd name="T65" fmla="*/ 0 h 136"/>
                  <a:gd name="T66" fmla="*/ 441 w 544"/>
                  <a:gd name="T67" fmla="*/ 0 h 136"/>
                  <a:gd name="T68" fmla="*/ 402 w 544"/>
                  <a:gd name="T69" fmla="*/ 0 h 136"/>
                  <a:gd name="T70" fmla="*/ 361 w 544"/>
                  <a:gd name="T71" fmla="*/ 0 h 136"/>
                  <a:gd name="T72" fmla="*/ 317 w 544"/>
                  <a:gd name="T73" fmla="*/ 0 h 136"/>
                  <a:gd name="T74" fmla="*/ 271 w 544"/>
                  <a:gd name="T75" fmla="*/ 1 h 136"/>
                  <a:gd name="T76" fmla="*/ 225 w 544"/>
                  <a:gd name="T77" fmla="*/ 1 h 136"/>
                  <a:gd name="T78" fmla="*/ 180 w 544"/>
                  <a:gd name="T79" fmla="*/ 1 h 136"/>
                  <a:gd name="T80" fmla="*/ 139 w 544"/>
                  <a:gd name="T81" fmla="*/ 2 h 136"/>
                  <a:gd name="T82" fmla="*/ 102 w 544"/>
                  <a:gd name="T83" fmla="*/ 2 h 136"/>
                  <a:gd name="T84" fmla="*/ 69 w 544"/>
                  <a:gd name="T85" fmla="*/ 2 h 136"/>
                  <a:gd name="T86" fmla="*/ 44 w 544"/>
                  <a:gd name="T87" fmla="*/ 3 h 136"/>
                  <a:gd name="T88" fmla="*/ 27 w 544"/>
                  <a:gd name="T89" fmla="*/ 3 h 136"/>
                  <a:gd name="T90" fmla="*/ 18 w 544"/>
                  <a:gd name="T91" fmla="*/ 3 h 136"/>
                  <a:gd name="T92" fmla="*/ 9 w 544"/>
                  <a:gd name="T93" fmla="*/ 6 h 136"/>
                  <a:gd name="T94" fmla="*/ 4 w 544"/>
                  <a:gd name="T95" fmla="*/ 11 h 136"/>
                  <a:gd name="T96" fmla="*/ 1 w 544"/>
                  <a:gd name="T97" fmla="*/ 19 h 136"/>
                  <a:gd name="T98" fmla="*/ 1 w 544"/>
                  <a:gd name="T99" fmla="*/ 30 h 136"/>
                  <a:gd name="T100" fmla="*/ 0 w 544"/>
                  <a:gd name="T101" fmla="*/ 1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4" h="136">
                    <a:moveTo>
                      <a:pt x="0" y="110"/>
                    </a:moveTo>
                    <a:lnTo>
                      <a:pt x="1" y="120"/>
                    </a:lnTo>
                    <a:lnTo>
                      <a:pt x="4" y="129"/>
                    </a:lnTo>
                    <a:lnTo>
                      <a:pt x="10" y="135"/>
                    </a:lnTo>
                    <a:lnTo>
                      <a:pt x="18" y="136"/>
                    </a:lnTo>
                    <a:lnTo>
                      <a:pt x="27" y="136"/>
                    </a:lnTo>
                    <a:lnTo>
                      <a:pt x="44" y="136"/>
                    </a:lnTo>
                    <a:lnTo>
                      <a:pt x="69" y="136"/>
                    </a:lnTo>
                    <a:lnTo>
                      <a:pt x="102" y="136"/>
                    </a:lnTo>
                    <a:lnTo>
                      <a:pt x="139" y="136"/>
                    </a:lnTo>
                    <a:lnTo>
                      <a:pt x="181" y="135"/>
                    </a:lnTo>
                    <a:lnTo>
                      <a:pt x="226" y="135"/>
                    </a:lnTo>
                    <a:lnTo>
                      <a:pt x="272" y="135"/>
                    </a:lnTo>
                    <a:lnTo>
                      <a:pt x="318" y="135"/>
                    </a:lnTo>
                    <a:lnTo>
                      <a:pt x="363" y="134"/>
                    </a:lnTo>
                    <a:lnTo>
                      <a:pt x="404" y="134"/>
                    </a:lnTo>
                    <a:lnTo>
                      <a:pt x="442" y="134"/>
                    </a:lnTo>
                    <a:lnTo>
                      <a:pt x="475" y="134"/>
                    </a:lnTo>
                    <a:lnTo>
                      <a:pt x="500" y="133"/>
                    </a:lnTo>
                    <a:lnTo>
                      <a:pt x="518" y="133"/>
                    </a:lnTo>
                    <a:lnTo>
                      <a:pt x="527" y="133"/>
                    </a:lnTo>
                    <a:lnTo>
                      <a:pt x="536" y="131"/>
                    </a:lnTo>
                    <a:lnTo>
                      <a:pt x="541" y="126"/>
                    </a:lnTo>
                    <a:lnTo>
                      <a:pt x="544" y="119"/>
                    </a:lnTo>
                    <a:lnTo>
                      <a:pt x="544" y="110"/>
                    </a:lnTo>
                    <a:lnTo>
                      <a:pt x="544" y="26"/>
                    </a:lnTo>
                    <a:lnTo>
                      <a:pt x="544" y="17"/>
                    </a:lnTo>
                    <a:lnTo>
                      <a:pt x="542" y="8"/>
                    </a:lnTo>
                    <a:lnTo>
                      <a:pt x="536" y="2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499" y="0"/>
                    </a:lnTo>
                    <a:lnTo>
                      <a:pt x="474" y="0"/>
                    </a:lnTo>
                    <a:lnTo>
                      <a:pt x="441" y="0"/>
                    </a:lnTo>
                    <a:lnTo>
                      <a:pt x="402" y="0"/>
                    </a:lnTo>
                    <a:lnTo>
                      <a:pt x="361" y="0"/>
                    </a:lnTo>
                    <a:lnTo>
                      <a:pt x="317" y="0"/>
                    </a:lnTo>
                    <a:lnTo>
                      <a:pt x="271" y="1"/>
                    </a:lnTo>
                    <a:lnTo>
                      <a:pt x="225" y="1"/>
                    </a:lnTo>
                    <a:lnTo>
                      <a:pt x="180" y="1"/>
                    </a:lnTo>
                    <a:lnTo>
                      <a:pt x="139" y="2"/>
                    </a:lnTo>
                    <a:lnTo>
                      <a:pt x="102" y="2"/>
                    </a:lnTo>
                    <a:lnTo>
                      <a:pt x="69" y="2"/>
                    </a:lnTo>
                    <a:lnTo>
                      <a:pt x="44" y="3"/>
                    </a:lnTo>
                    <a:lnTo>
                      <a:pt x="27" y="3"/>
                    </a:lnTo>
                    <a:lnTo>
                      <a:pt x="18" y="3"/>
                    </a:lnTo>
                    <a:lnTo>
                      <a:pt x="9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1" y="3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927"/>
              <p:cNvSpPr>
                <a:spLocks/>
              </p:cNvSpPr>
              <p:nvPr/>
            </p:nvSpPr>
            <p:spPr bwMode="auto">
              <a:xfrm>
                <a:off x="2855" y="2831"/>
                <a:ext cx="181" cy="46"/>
              </a:xfrm>
              <a:custGeom>
                <a:avLst/>
                <a:gdLst>
                  <a:gd name="T0" fmla="*/ 0 w 544"/>
                  <a:gd name="T1" fmla="*/ 110 h 136"/>
                  <a:gd name="T2" fmla="*/ 0 w 544"/>
                  <a:gd name="T3" fmla="*/ 110 h 136"/>
                  <a:gd name="T4" fmla="*/ 1 w 544"/>
                  <a:gd name="T5" fmla="*/ 120 h 136"/>
                  <a:gd name="T6" fmla="*/ 4 w 544"/>
                  <a:gd name="T7" fmla="*/ 129 h 136"/>
                  <a:gd name="T8" fmla="*/ 10 w 544"/>
                  <a:gd name="T9" fmla="*/ 135 h 136"/>
                  <a:gd name="T10" fmla="*/ 18 w 544"/>
                  <a:gd name="T11" fmla="*/ 136 h 136"/>
                  <a:gd name="T12" fmla="*/ 18 w 544"/>
                  <a:gd name="T13" fmla="*/ 136 h 136"/>
                  <a:gd name="T14" fmla="*/ 27 w 544"/>
                  <a:gd name="T15" fmla="*/ 136 h 136"/>
                  <a:gd name="T16" fmla="*/ 44 w 544"/>
                  <a:gd name="T17" fmla="*/ 136 h 136"/>
                  <a:gd name="T18" fmla="*/ 69 w 544"/>
                  <a:gd name="T19" fmla="*/ 136 h 136"/>
                  <a:gd name="T20" fmla="*/ 102 w 544"/>
                  <a:gd name="T21" fmla="*/ 136 h 136"/>
                  <a:gd name="T22" fmla="*/ 139 w 544"/>
                  <a:gd name="T23" fmla="*/ 136 h 136"/>
                  <a:gd name="T24" fmla="*/ 181 w 544"/>
                  <a:gd name="T25" fmla="*/ 135 h 136"/>
                  <a:gd name="T26" fmla="*/ 226 w 544"/>
                  <a:gd name="T27" fmla="*/ 135 h 136"/>
                  <a:gd name="T28" fmla="*/ 272 w 544"/>
                  <a:gd name="T29" fmla="*/ 135 h 136"/>
                  <a:gd name="T30" fmla="*/ 318 w 544"/>
                  <a:gd name="T31" fmla="*/ 135 h 136"/>
                  <a:gd name="T32" fmla="*/ 363 w 544"/>
                  <a:gd name="T33" fmla="*/ 134 h 136"/>
                  <a:gd name="T34" fmla="*/ 404 w 544"/>
                  <a:gd name="T35" fmla="*/ 134 h 136"/>
                  <a:gd name="T36" fmla="*/ 442 w 544"/>
                  <a:gd name="T37" fmla="*/ 134 h 136"/>
                  <a:gd name="T38" fmla="*/ 475 w 544"/>
                  <a:gd name="T39" fmla="*/ 134 h 136"/>
                  <a:gd name="T40" fmla="*/ 500 w 544"/>
                  <a:gd name="T41" fmla="*/ 133 h 136"/>
                  <a:gd name="T42" fmla="*/ 518 w 544"/>
                  <a:gd name="T43" fmla="*/ 133 h 136"/>
                  <a:gd name="T44" fmla="*/ 527 w 544"/>
                  <a:gd name="T45" fmla="*/ 133 h 136"/>
                  <a:gd name="T46" fmla="*/ 527 w 544"/>
                  <a:gd name="T47" fmla="*/ 133 h 136"/>
                  <a:gd name="T48" fmla="*/ 536 w 544"/>
                  <a:gd name="T49" fmla="*/ 131 h 136"/>
                  <a:gd name="T50" fmla="*/ 541 w 544"/>
                  <a:gd name="T51" fmla="*/ 126 h 136"/>
                  <a:gd name="T52" fmla="*/ 544 w 544"/>
                  <a:gd name="T53" fmla="*/ 119 h 136"/>
                  <a:gd name="T54" fmla="*/ 544 w 544"/>
                  <a:gd name="T55" fmla="*/ 110 h 136"/>
                  <a:gd name="T56" fmla="*/ 544 w 544"/>
                  <a:gd name="T57" fmla="*/ 26 h 136"/>
                  <a:gd name="T58" fmla="*/ 544 w 544"/>
                  <a:gd name="T59" fmla="*/ 26 h 136"/>
                  <a:gd name="T60" fmla="*/ 544 w 544"/>
                  <a:gd name="T61" fmla="*/ 17 h 136"/>
                  <a:gd name="T62" fmla="*/ 542 w 544"/>
                  <a:gd name="T63" fmla="*/ 8 h 136"/>
                  <a:gd name="T64" fmla="*/ 536 w 544"/>
                  <a:gd name="T65" fmla="*/ 2 h 136"/>
                  <a:gd name="T66" fmla="*/ 526 w 544"/>
                  <a:gd name="T67" fmla="*/ 0 h 136"/>
                  <a:gd name="T68" fmla="*/ 526 w 544"/>
                  <a:gd name="T69" fmla="*/ 0 h 136"/>
                  <a:gd name="T70" fmla="*/ 517 w 544"/>
                  <a:gd name="T71" fmla="*/ 0 h 136"/>
                  <a:gd name="T72" fmla="*/ 499 w 544"/>
                  <a:gd name="T73" fmla="*/ 0 h 136"/>
                  <a:gd name="T74" fmla="*/ 474 w 544"/>
                  <a:gd name="T75" fmla="*/ 0 h 136"/>
                  <a:gd name="T76" fmla="*/ 441 w 544"/>
                  <a:gd name="T77" fmla="*/ 0 h 136"/>
                  <a:gd name="T78" fmla="*/ 402 w 544"/>
                  <a:gd name="T79" fmla="*/ 0 h 136"/>
                  <a:gd name="T80" fmla="*/ 361 w 544"/>
                  <a:gd name="T81" fmla="*/ 0 h 136"/>
                  <a:gd name="T82" fmla="*/ 317 w 544"/>
                  <a:gd name="T83" fmla="*/ 0 h 136"/>
                  <a:gd name="T84" fmla="*/ 271 w 544"/>
                  <a:gd name="T85" fmla="*/ 1 h 136"/>
                  <a:gd name="T86" fmla="*/ 225 w 544"/>
                  <a:gd name="T87" fmla="*/ 1 h 136"/>
                  <a:gd name="T88" fmla="*/ 180 w 544"/>
                  <a:gd name="T89" fmla="*/ 1 h 136"/>
                  <a:gd name="T90" fmla="*/ 139 w 544"/>
                  <a:gd name="T91" fmla="*/ 2 h 136"/>
                  <a:gd name="T92" fmla="*/ 102 w 544"/>
                  <a:gd name="T93" fmla="*/ 2 h 136"/>
                  <a:gd name="T94" fmla="*/ 69 w 544"/>
                  <a:gd name="T95" fmla="*/ 2 h 136"/>
                  <a:gd name="T96" fmla="*/ 44 w 544"/>
                  <a:gd name="T97" fmla="*/ 3 h 136"/>
                  <a:gd name="T98" fmla="*/ 27 w 544"/>
                  <a:gd name="T99" fmla="*/ 3 h 136"/>
                  <a:gd name="T100" fmla="*/ 18 w 544"/>
                  <a:gd name="T101" fmla="*/ 3 h 136"/>
                  <a:gd name="T102" fmla="*/ 18 w 544"/>
                  <a:gd name="T103" fmla="*/ 3 h 136"/>
                  <a:gd name="T104" fmla="*/ 9 w 544"/>
                  <a:gd name="T105" fmla="*/ 6 h 136"/>
                  <a:gd name="T106" fmla="*/ 4 w 544"/>
                  <a:gd name="T107" fmla="*/ 11 h 136"/>
                  <a:gd name="T108" fmla="*/ 1 w 544"/>
                  <a:gd name="T109" fmla="*/ 19 h 136"/>
                  <a:gd name="T110" fmla="*/ 1 w 544"/>
                  <a:gd name="T111" fmla="*/ 30 h 136"/>
                  <a:gd name="T112" fmla="*/ 0 w 544"/>
                  <a:gd name="T113" fmla="*/ 1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4" h="136">
                    <a:moveTo>
                      <a:pt x="0" y="110"/>
                    </a:moveTo>
                    <a:lnTo>
                      <a:pt x="0" y="110"/>
                    </a:lnTo>
                    <a:lnTo>
                      <a:pt x="1" y="120"/>
                    </a:lnTo>
                    <a:lnTo>
                      <a:pt x="4" y="129"/>
                    </a:lnTo>
                    <a:lnTo>
                      <a:pt x="10" y="135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7" y="136"/>
                    </a:lnTo>
                    <a:lnTo>
                      <a:pt x="44" y="136"/>
                    </a:lnTo>
                    <a:lnTo>
                      <a:pt x="69" y="136"/>
                    </a:lnTo>
                    <a:lnTo>
                      <a:pt x="102" y="136"/>
                    </a:lnTo>
                    <a:lnTo>
                      <a:pt x="139" y="136"/>
                    </a:lnTo>
                    <a:lnTo>
                      <a:pt x="181" y="135"/>
                    </a:lnTo>
                    <a:lnTo>
                      <a:pt x="226" y="135"/>
                    </a:lnTo>
                    <a:lnTo>
                      <a:pt x="272" y="135"/>
                    </a:lnTo>
                    <a:lnTo>
                      <a:pt x="318" y="135"/>
                    </a:lnTo>
                    <a:lnTo>
                      <a:pt x="363" y="134"/>
                    </a:lnTo>
                    <a:lnTo>
                      <a:pt x="404" y="134"/>
                    </a:lnTo>
                    <a:lnTo>
                      <a:pt x="442" y="134"/>
                    </a:lnTo>
                    <a:lnTo>
                      <a:pt x="475" y="134"/>
                    </a:lnTo>
                    <a:lnTo>
                      <a:pt x="500" y="133"/>
                    </a:lnTo>
                    <a:lnTo>
                      <a:pt x="518" y="133"/>
                    </a:lnTo>
                    <a:lnTo>
                      <a:pt x="527" y="133"/>
                    </a:lnTo>
                    <a:lnTo>
                      <a:pt x="527" y="133"/>
                    </a:lnTo>
                    <a:lnTo>
                      <a:pt x="536" y="131"/>
                    </a:lnTo>
                    <a:lnTo>
                      <a:pt x="541" y="126"/>
                    </a:lnTo>
                    <a:lnTo>
                      <a:pt x="544" y="119"/>
                    </a:lnTo>
                    <a:lnTo>
                      <a:pt x="544" y="110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44" y="17"/>
                    </a:lnTo>
                    <a:lnTo>
                      <a:pt x="542" y="8"/>
                    </a:lnTo>
                    <a:lnTo>
                      <a:pt x="536" y="2"/>
                    </a:lnTo>
                    <a:lnTo>
                      <a:pt x="526" y="0"/>
                    </a:lnTo>
                    <a:lnTo>
                      <a:pt x="526" y="0"/>
                    </a:lnTo>
                    <a:lnTo>
                      <a:pt x="517" y="0"/>
                    </a:lnTo>
                    <a:lnTo>
                      <a:pt x="499" y="0"/>
                    </a:lnTo>
                    <a:lnTo>
                      <a:pt x="474" y="0"/>
                    </a:lnTo>
                    <a:lnTo>
                      <a:pt x="441" y="0"/>
                    </a:lnTo>
                    <a:lnTo>
                      <a:pt x="402" y="0"/>
                    </a:lnTo>
                    <a:lnTo>
                      <a:pt x="361" y="0"/>
                    </a:lnTo>
                    <a:lnTo>
                      <a:pt x="317" y="0"/>
                    </a:lnTo>
                    <a:lnTo>
                      <a:pt x="271" y="1"/>
                    </a:lnTo>
                    <a:lnTo>
                      <a:pt x="225" y="1"/>
                    </a:lnTo>
                    <a:lnTo>
                      <a:pt x="180" y="1"/>
                    </a:lnTo>
                    <a:lnTo>
                      <a:pt x="139" y="2"/>
                    </a:lnTo>
                    <a:lnTo>
                      <a:pt x="102" y="2"/>
                    </a:lnTo>
                    <a:lnTo>
                      <a:pt x="69" y="2"/>
                    </a:lnTo>
                    <a:lnTo>
                      <a:pt x="44" y="3"/>
                    </a:lnTo>
                    <a:lnTo>
                      <a:pt x="27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9" y="6"/>
                    </a:lnTo>
                    <a:lnTo>
                      <a:pt x="4" y="11"/>
                    </a:lnTo>
                    <a:lnTo>
                      <a:pt x="1" y="19"/>
                    </a:lnTo>
                    <a:lnTo>
                      <a:pt x="1" y="30"/>
                    </a:lnTo>
                    <a:lnTo>
                      <a:pt x="0" y="1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928"/>
              <p:cNvSpPr>
                <a:spLocks/>
              </p:cNvSpPr>
              <p:nvPr/>
            </p:nvSpPr>
            <p:spPr bwMode="auto">
              <a:xfrm>
                <a:off x="3066" y="2547"/>
                <a:ext cx="210" cy="61"/>
              </a:xfrm>
              <a:custGeom>
                <a:avLst/>
                <a:gdLst>
                  <a:gd name="T0" fmla="*/ 630 w 630"/>
                  <a:gd name="T1" fmla="*/ 157 h 184"/>
                  <a:gd name="T2" fmla="*/ 627 w 630"/>
                  <a:gd name="T3" fmla="*/ 167 h 184"/>
                  <a:gd name="T4" fmla="*/ 622 w 630"/>
                  <a:gd name="T5" fmla="*/ 175 h 184"/>
                  <a:gd name="T6" fmla="*/ 614 w 630"/>
                  <a:gd name="T7" fmla="*/ 181 h 184"/>
                  <a:gd name="T8" fmla="*/ 603 w 630"/>
                  <a:gd name="T9" fmla="*/ 184 h 184"/>
                  <a:gd name="T10" fmla="*/ 27 w 630"/>
                  <a:gd name="T11" fmla="*/ 182 h 184"/>
                  <a:gd name="T12" fmla="*/ 17 w 630"/>
                  <a:gd name="T13" fmla="*/ 181 h 184"/>
                  <a:gd name="T14" fmla="*/ 9 w 630"/>
                  <a:gd name="T15" fmla="*/ 175 h 184"/>
                  <a:gd name="T16" fmla="*/ 3 w 630"/>
                  <a:gd name="T17" fmla="*/ 167 h 184"/>
                  <a:gd name="T18" fmla="*/ 0 w 630"/>
                  <a:gd name="T19" fmla="*/ 157 h 184"/>
                  <a:gd name="T20" fmla="*/ 0 w 630"/>
                  <a:gd name="T21" fmla="*/ 27 h 184"/>
                  <a:gd name="T22" fmla="*/ 2 w 630"/>
                  <a:gd name="T23" fmla="*/ 16 h 184"/>
                  <a:gd name="T24" fmla="*/ 8 w 630"/>
                  <a:gd name="T25" fmla="*/ 7 h 184"/>
                  <a:gd name="T26" fmla="*/ 16 w 630"/>
                  <a:gd name="T27" fmla="*/ 3 h 184"/>
                  <a:gd name="T28" fmla="*/ 26 w 630"/>
                  <a:gd name="T29" fmla="*/ 0 h 184"/>
                  <a:gd name="T30" fmla="*/ 602 w 630"/>
                  <a:gd name="T31" fmla="*/ 1 h 184"/>
                  <a:gd name="T32" fmla="*/ 613 w 630"/>
                  <a:gd name="T33" fmla="*/ 4 h 184"/>
                  <a:gd name="T34" fmla="*/ 621 w 630"/>
                  <a:gd name="T35" fmla="*/ 9 h 184"/>
                  <a:gd name="T36" fmla="*/ 626 w 630"/>
                  <a:gd name="T37" fmla="*/ 17 h 184"/>
                  <a:gd name="T38" fmla="*/ 628 w 630"/>
                  <a:gd name="T39" fmla="*/ 27 h 184"/>
                  <a:gd name="T40" fmla="*/ 630 w 630"/>
                  <a:gd name="T41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0" h="184">
                    <a:moveTo>
                      <a:pt x="630" y="157"/>
                    </a:move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17" y="181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602" y="1"/>
                    </a:lnTo>
                    <a:lnTo>
                      <a:pt x="613" y="4"/>
                    </a:lnTo>
                    <a:lnTo>
                      <a:pt x="621" y="9"/>
                    </a:lnTo>
                    <a:lnTo>
                      <a:pt x="626" y="17"/>
                    </a:lnTo>
                    <a:lnTo>
                      <a:pt x="628" y="27"/>
                    </a:lnTo>
                    <a:lnTo>
                      <a:pt x="630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929"/>
              <p:cNvSpPr>
                <a:spLocks/>
              </p:cNvSpPr>
              <p:nvPr/>
            </p:nvSpPr>
            <p:spPr bwMode="auto">
              <a:xfrm>
                <a:off x="3066" y="2547"/>
                <a:ext cx="210" cy="61"/>
              </a:xfrm>
              <a:custGeom>
                <a:avLst/>
                <a:gdLst>
                  <a:gd name="T0" fmla="*/ 630 w 630"/>
                  <a:gd name="T1" fmla="*/ 157 h 184"/>
                  <a:gd name="T2" fmla="*/ 630 w 630"/>
                  <a:gd name="T3" fmla="*/ 157 h 184"/>
                  <a:gd name="T4" fmla="*/ 627 w 630"/>
                  <a:gd name="T5" fmla="*/ 167 h 184"/>
                  <a:gd name="T6" fmla="*/ 622 w 630"/>
                  <a:gd name="T7" fmla="*/ 175 h 184"/>
                  <a:gd name="T8" fmla="*/ 614 w 630"/>
                  <a:gd name="T9" fmla="*/ 181 h 184"/>
                  <a:gd name="T10" fmla="*/ 603 w 630"/>
                  <a:gd name="T11" fmla="*/ 184 h 184"/>
                  <a:gd name="T12" fmla="*/ 27 w 630"/>
                  <a:gd name="T13" fmla="*/ 182 h 184"/>
                  <a:gd name="T14" fmla="*/ 27 w 630"/>
                  <a:gd name="T15" fmla="*/ 182 h 184"/>
                  <a:gd name="T16" fmla="*/ 17 w 630"/>
                  <a:gd name="T17" fmla="*/ 181 h 184"/>
                  <a:gd name="T18" fmla="*/ 9 w 630"/>
                  <a:gd name="T19" fmla="*/ 175 h 184"/>
                  <a:gd name="T20" fmla="*/ 3 w 630"/>
                  <a:gd name="T21" fmla="*/ 167 h 184"/>
                  <a:gd name="T22" fmla="*/ 0 w 630"/>
                  <a:gd name="T23" fmla="*/ 157 h 184"/>
                  <a:gd name="T24" fmla="*/ 0 w 630"/>
                  <a:gd name="T25" fmla="*/ 27 h 184"/>
                  <a:gd name="T26" fmla="*/ 0 w 630"/>
                  <a:gd name="T27" fmla="*/ 27 h 184"/>
                  <a:gd name="T28" fmla="*/ 2 w 630"/>
                  <a:gd name="T29" fmla="*/ 16 h 184"/>
                  <a:gd name="T30" fmla="*/ 8 w 630"/>
                  <a:gd name="T31" fmla="*/ 7 h 184"/>
                  <a:gd name="T32" fmla="*/ 16 w 630"/>
                  <a:gd name="T33" fmla="*/ 3 h 184"/>
                  <a:gd name="T34" fmla="*/ 26 w 630"/>
                  <a:gd name="T35" fmla="*/ 0 h 184"/>
                  <a:gd name="T36" fmla="*/ 602 w 630"/>
                  <a:gd name="T37" fmla="*/ 1 h 184"/>
                  <a:gd name="T38" fmla="*/ 602 w 630"/>
                  <a:gd name="T39" fmla="*/ 1 h 184"/>
                  <a:gd name="T40" fmla="*/ 613 w 630"/>
                  <a:gd name="T41" fmla="*/ 4 h 184"/>
                  <a:gd name="T42" fmla="*/ 621 w 630"/>
                  <a:gd name="T43" fmla="*/ 9 h 184"/>
                  <a:gd name="T44" fmla="*/ 626 w 630"/>
                  <a:gd name="T45" fmla="*/ 17 h 184"/>
                  <a:gd name="T46" fmla="*/ 628 w 630"/>
                  <a:gd name="T47" fmla="*/ 27 h 184"/>
                  <a:gd name="T48" fmla="*/ 630 w 630"/>
                  <a:gd name="T49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0" h="184">
                    <a:moveTo>
                      <a:pt x="630" y="157"/>
                    </a:moveTo>
                    <a:lnTo>
                      <a:pt x="630" y="157"/>
                    </a:ln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81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602" y="1"/>
                    </a:lnTo>
                    <a:lnTo>
                      <a:pt x="602" y="1"/>
                    </a:lnTo>
                    <a:lnTo>
                      <a:pt x="613" y="4"/>
                    </a:lnTo>
                    <a:lnTo>
                      <a:pt x="621" y="9"/>
                    </a:lnTo>
                    <a:lnTo>
                      <a:pt x="626" y="17"/>
                    </a:lnTo>
                    <a:lnTo>
                      <a:pt x="628" y="27"/>
                    </a:lnTo>
                    <a:lnTo>
                      <a:pt x="630" y="15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930"/>
              <p:cNvSpPr>
                <a:spLocks/>
              </p:cNvSpPr>
              <p:nvPr/>
            </p:nvSpPr>
            <p:spPr bwMode="auto">
              <a:xfrm>
                <a:off x="3073" y="2543"/>
                <a:ext cx="62" cy="58"/>
              </a:xfrm>
              <a:custGeom>
                <a:avLst/>
                <a:gdLst>
                  <a:gd name="T0" fmla="*/ 0 w 186"/>
                  <a:gd name="T1" fmla="*/ 142 h 172"/>
                  <a:gd name="T2" fmla="*/ 1 w 186"/>
                  <a:gd name="T3" fmla="*/ 154 h 172"/>
                  <a:gd name="T4" fmla="*/ 4 w 186"/>
                  <a:gd name="T5" fmla="*/ 163 h 172"/>
                  <a:gd name="T6" fmla="*/ 10 w 186"/>
                  <a:gd name="T7" fmla="*/ 169 h 172"/>
                  <a:gd name="T8" fmla="*/ 21 w 186"/>
                  <a:gd name="T9" fmla="*/ 172 h 172"/>
                  <a:gd name="T10" fmla="*/ 31 w 186"/>
                  <a:gd name="T11" fmla="*/ 172 h 172"/>
                  <a:gd name="T12" fmla="*/ 48 w 186"/>
                  <a:gd name="T13" fmla="*/ 172 h 172"/>
                  <a:gd name="T14" fmla="*/ 70 w 186"/>
                  <a:gd name="T15" fmla="*/ 172 h 172"/>
                  <a:gd name="T16" fmla="*/ 93 w 186"/>
                  <a:gd name="T17" fmla="*/ 172 h 172"/>
                  <a:gd name="T18" fmla="*/ 115 w 186"/>
                  <a:gd name="T19" fmla="*/ 172 h 172"/>
                  <a:gd name="T20" fmla="*/ 137 w 186"/>
                  <a:gd name="T21" fmla="*/ 172 h 172"/>
                  <a:gd name="T22" fmla="*/ 155 w 186"/>
                  <a:gd name="T23" fmla="*/ 172 h 172"/>
                  <a:gd name="T24" fmla="*/ 166 w 186"/>
                  <a:gd name="T25" fmla="*/ 172 h 172"/>
                  <a:gd name="T26" fmla="*/ 177 w 186"/>
                  <a:gd name="T27" fmla="*/ 171 h 172"/>
                  <a:gd name="T28" fmla="*/ 183 w 186"/>
                  <a:gd name="T29" fmla="*/ 164 h 172"/>
                  <a:gd name="T30" fmla="*/ 184 w 186"/>
                  <a:gd name="T31" fmla="*/ 156 h 172"/>
                  <a:gd name="T32" fmla="*/ 184 w 186"/>
                  <a:gd name="T33" fmla="*/ 145 h 172"/>
                  <a:gd name="T34" fmla="*/ 186 w 186"/>
                  <a:gd name="T35" fmla="*/ 50 h 172"/>
                  <a:gd name="T36" fmla="*/ 186 w 186"/>
                  <a:gd name="T37" fmla="*/ 38 h 172"/>
                  <a:gd name="T38" fmla="*/ 184 w 186"/>
                  <a:gd name="T39" fmla="*/ 28 h 172"/>
                  <a:gd name="T40" fmla="*/ 178 w 186"/>
                  <a:gd name="T41" fmla="*/ 22 h 172"/>
                  <a:gd name="T42" fmla="*/ 165 w 186"/>
                  <a:gd name="T43" fmla="*/ 18 h 172"/>
                  <a:gd name="T44" fmla="*/ 155 w 186"/>
                  <a:gd name="T45" fmla="*/ 17 h 172"/>
                  <a:gd name="T46" fmla="*/ 141 w 186"/>
                  <a:gd name="T47" fmla="*/ 15 h 172"/>
                  <a:gd name="T48" fmla="*/ 124 w 186"/>
                  <a:gd name="T49" fmla="*/ 12 h 172"/>
                  <a:gd name="T50" fmla="*/ 106 w 186"/>
                  <a:gd name="T51" fmla="*/ 9 h 172"/>
                  <a:gd name="T52" fmla="*/ 89 w 186"/>
                  <a:gd name="T53" fmla="*/ 5 h 172"/>
                  <a:gd name="T54" fmla="*/ 72 w 186"/>
                  <a:gd name="T55" fmla="*/ 3 h 172"/>
                  <a:gd name="T56" fmla="*/ 59 w 186"/>
                  <a:gd name="T57" fmla="*/ 0 h 172"/>
                  <a:gd name="T58" fmla="*/ 50 w 186"/>
                  <a:gd name="T59" fmla="*/ 0 h 172"/>
                  <a:gd name="T60" fmla="*/ 43 w 186"/>
                  <a:gd name="T61" fmla="*/ 1 h 172"/>
                  <a:gd name="T62" fmla="*/ 36 w 186"/>
                  <a:gd name="T63" fmla="*/ 5 h 172"/>
                  <a:gd name="T64" fmla="*/ 27 w 186"/>
                  <a:gd name="T65" fmla="*/ 11 h 172"/>
                  <a:gd name="T66" fmla="*/ 19 w 186"/>
                  <a:gd name="T67" fmla="*/ 18 h 172"/>
                  <a:gd name="T68" fmla="*/ 12 w 186"/>
                  <a:gd name="T69" fmla="*/ 27 h 172"/>
                  <a:gd name="T70" fmla="*/ 6 w 186"/>
                  <a:gd name="T71" fmla="*/ 35 h 172"/>
                  <a:gd name="T72" fmla="*/ 2 w 186"/>
                  <a:gd name="T73" fmla="*/ 43 h 172"/>
                  <a:gd name="T74" fmla="*/ 1 w 186"/>
                  <a:gd name="T75" fmla="*/ 50 h 172"/>
                  <a:gd name="T76" fmla="*/ 0 w 18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2">
                    <a:moveTo>
                      <a:pt x="0" y="142"/>
                    </a:moveTo>
                    <a:lnTo>
                      <a:pt x="1" y="154"/>
                    </a:lnTo>
                    <a:lnTo>
                      <a:pt x="4" y="163"/>
                    </a:lnTo>
                    <a:lnTo>
                      <a:pt x="10" y="169"/>
                    </a:lnTo>
                    <a:lnTo>
                      <a:pt x="21" y="172"/>
                    </a:lnTo>
                    <a:lnTo>
                      <a:pt x="31" y="172"/>
                    </a:lnTo>
                    <a:lnTo>
                      <a:pt x="48" y="172"/>
                    </a:lnTo>
                    <a:lnTo>
                      <a:pt x="70" y="172"/>
                    </a:lnTo>
                    <a:lnTo>
                      <a:pt x="93" y="172"/>
                    </a:lnTo>
                    <a:lnTo>
                      <a:pt x="115" y="172"/>
                    </a:lnTo>
                    <a:lnTo>
                      <a:pt x="137" y="172"/>
                    </a:lnTo>
                    <a:lnTo>
                      <a:pt x="155" y="172"/>
                    </a:lnTo>
                    <a:lnTo>
                      <a:pt x="166" y="172"/>
                    </a:lnTo>
                    <a:lnTo>
                      <a:pt x="177" y="171"/>
                    </a:lnTo>
                    <a:lnTo>
                      <a:pt x="183" y="164"/>
                    </a:lnTo>
                    <a:lnTo>
                      <a:pt x="184" y="156"/>
                    </a:lnTo>
                    <a:lnTo>
                      <a:pt x="184" y="145"/>
                    </a:lnTo>
                    <a:lnTo>
                      <a:pt x="186" y="50"/>
                    </a:lnTo>
                    <a:lnTo>
                      <a:pt x="186" y="38"/>
                    </a:lnTo>
                    <a:lnTo>
                      <a:pt x="184" y="28"/>
                    </a:lnTo>
                    <a:lnTo>
                      <a:pt x="178" y="22"/>
                    </a:lnTo>
                    <a:lnTo>
                      <a:pt x="165" y="18"/>
                    </a:lnTo>
                    <a:lnTo>
                      <a:pt x="155" y="17"/>
                    </a:lnTo>
                    <a:lnTo>
                      <a:pt x="141" y="15"/>
                    </a:lnTo>
                    <a:lnTo>
                      <a:pt x="124" y="12"/>
                    </a:lnTo>
                    <a:lnTo>
                      <a:pt x="106" y="9"/>
                    </a:lnTo>
                    <a:lnTo>
                      <a:pt x="89" y="5"/>
                    </a:lnTo>
                    <a:lnTo>
                      <a:pt x="72" y="3"/>
                    </a:lnTo>
                    <a:lnTo>
                      <a:pt x="59" y="0"/>
                    </a:lnTo>
                    <a:lnTo>
                      <a:pt x="50" y="0"/>
                    </a:lnTo>
                    <a:lnTo>
                      <a:pt x="43" y="1"/>
                    </a:lnTo>
                    <a:lnTo>
                      <a:pt x="36" y="5"/>
                    </a:lnTo>
                    <a:lnTo>
                      <a:pt x="27" y="11"/>
                    </a:lnTo>
                    <a:lnTo>
                      <a:pt x="19" y="18"/>
                    </a:lnTo>
                    <a:lnTo>
                      <a:pt x="12" y="27"/>
                    </a:lnTo>
                    <a:lnTo>
                      <a:pt x="6" y="35"/>
                    </a:lnTo>
                    <a:lnTo>
                      <a:pt x="2" y="43"/>
                    </a:lnTo>
                    <a:lnTo>
                      <a:pt x="1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931"/>
              <p:cNvSpPr>
                <a:spLocks/>
              </p:cNvSpPr>
              <p:nvPr/>
            </p:nvSpPr>
            <p:spPr bwMode="auto">
              <a:xfrm>
                <a:off x="3071" y="259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5 w 27"/>
                  <a:gd name="T7" fmla="*/ 18 h 36"/>
                  <a:gd name="T8" fmla="*/ 13 w 27"/>
                  <a:gd name="T9" fmla="*/ 10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932"/>
              <p:cNvSpPr>
                <a:spLocks/>
              </p:cNvSpPr>
              <p:nvPr/>
            </p:nvSpPr>
            <p:spPr bwMode="auto">
              <a:xfrm>
                <a:off x="3080" y="2599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2 w 145"/>
                  <a:gd name="T11" fmla="*/ 0 h 12"/>
                  <a:gd name="T12" fmla="*/ 49 w 145"/>
                  <a:gd name="T13" fmla="*/ 0 h 12"/>
                  <a:gd name="T14" fmla="*/ 27 w 145"/>
                  <a:gd name="T15" fmla="*/ 0 h 12"/>
                  <a:gd name="T16" fmla="*/ 10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0 w 145"/>
                  <a:gd name="T23" fmla="*/ 12 h 12"/>
                  <a:gd name="T24" fmla="*/ 27 w 145"/>
                  <a:gd name="T25" fmla="*/ 12 h 12"/>
                  <a:gd name="T26" fmla="*/ 49 w 145"/>
                  <a:gd name="T27" fmla="*/ 12 h 12"/>
                  <a:gd name="T28" fmla="*/ 72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933"/>
              <p:cNvSpPr>
                <a:spLocks/>
              </p:cNvSpPr>
              <p:nvPr/>
            </p:nvSpPr>
            <p:spPr bwMode="auto">
              <a:xfrm>
                <a:off x="3128" y="2592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9 w 24"/>
                  <a:gd name="T9" fmla="*/ 19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2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934"/>
              <p:cNvSpPr>
                <a:spLocks/>
              </p:cNvSpPr>
              <p:nvPr/>
            </p:nvSpPr>
            <p:spPr bwMode="auto">
              <a:xfrm>
                <a:off x="3132" y="2560"/>
                <a:ext cx="5" cy="32"/>
              </a:xfrm>
              <a:custGeom>
                <a:avLst/>
                <a:gdLst>
                  <a:gd name="T0" fmla="*/ 1 w 14"/>
                  <a:gd name="T1" fmla="*/ 0 h 95"/>
                  <a:gd name="T2" fmla="*/ 1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1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935"/>
              <p:cNvSpPr>
                <a:spLocks/>
              </p:cNvSpPr>
              <p:nvPr/>
            </p:nvSpPr>
            <p:spPr bwMode="auto">
              <a:xfrm>
                <a:off x="3128" y="2547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8 h 38"/>
                  <a:gd name="T8" fmla="*/ 14 w 27"/>
                  <a:gd name="T9" fmla="*/ 26 h 38"/>
                  <a:gd name="T10" fmla="*/ 14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4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936"/>
              <p:cNvSpPr>
                <a:spLocks/>
              </p:cNvSpPr>
              <p:nvPr/>
            </p:nvSpPr>
            <p:spPr bwMode="auto">
              <a:xfrm>
                <a:off x="3089" y="2541"/>
                <a:ext cx="39" cy="10"/>
              </a:xfrm>
              <a:custGeom>
                <a:avLst/>
                <a:gdLst>
                  <a:gd name="T0" fmla="*/ 0 w 115"/>
                  <a:gd name="T1" fmla="*/ 12 h 30"/>
                  <a:gd name="T2" fmla="*/ 0 w 115"/>
                  <a:gd name="T3" fmla="*/ 12 h 30"/>
                  <a:gd name="T4" fmla="*/ 8 w 115"/>
                  <a:gd name="T5" fmla="*/ 12 h 30"/>
                  <a:gd name="T6" fmla="*/ 21 w 115"/>
                  <a:gd name="T7" fmla="*/ 15 h 30"/>
                  <a:gd name="T8" fmla="*/ 38 w 115"/>
                  <a:gd name="T9" fmla="*/ 17 h 30"/>
                  <a:gd name="T10" fmla="*/ 55 w 115"/>
                  <a:gd name="T11" fmla="*/ 21 h 30"/>
                  <a:gd name="T12" fmla="*/ 73 w 115"/>
                  <a:gd name="T13" fmla="*/ 24 h 30"/>
                  <a:gd name="T14" fmla="*/ 90 w 115"/>
                  <a:gd name="T15" fmla="*/ 27 h 30"/>
                  <a:gd name="T16" fmla="*/ 104 w 115"/>
                  <a:gd name="T17" fmla="*/ 29 h 30"/>
                  <a:gd name="T18" fmla="*/ 115 w 115"/>
                  <a:gd name="T19" fmla="*/ 30 h 30"/>
                  <a:gd name="T20" fmla="*/ 115 w 115"/>
                  <a:gd name="T21" fmla="*/ 18 h 30"/>
                  <a:gd name="T22" fmla="*/ 107 w 115"/>
                  <a:gd name="T23" fmla="*/ 17 h 30"/>
                  <a:gd name="T24" fmla="*/ 92 w 115"/>
                  <a:gd name="T25" fmla="*/ 15 h 30"/>
                  <a:gd name="T26" fmla="*/ 75 w 115"/>
                  <a:gd name="T27" fmla="*/ 12 h 30"/>
                  <a:gd name="T28" fmla="*/ 57 w 115"/>
                  <a:gd name="T29" fmla="*/ 9 h 30"/>
                  <a:gd name="T30" fmla="*/ 40 w 115"/>
                  <a:gd name="T31" fmla="*/ 5 h 30"/>
                  <a:gd name="T32" fmla="*/ 23 w 115"/>
                  <a:gd name="T33" fmla="*/ 3 h 30"/>
                  <a:gd name="T34" fmla="*/ 10 w 115"/>
                  <a:gd name="T35" fmla="*/ 0 h 30"/>
                  <a:gd name="T36" fmla="*/ 0 w 115"/>
                  <a:gd name="T37" fmla="*/ 0 h 30"/>
                  <a:gd name="T38" fmla="*/ 0 w 115"/>
                  <a:gd name="T39" fmla="*/ 0 h 30"/>
                  <a:gd name="T40" fmla="*/ 0 w 115"/>
                  <a:gd name="T4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30">
                    <a:moveTo>
                      <a:pt x="0" y="12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21" y="15"/>
                    </a:lnTo>
                    <a:lnTo>
                      <a:pt x="38" y="17"/>
                    </a:lnTo>
                    <a:lnTo>
                      <a:pt x="55" y="21"/>
                    </a:lnTo>
                    <a:lnTo>
                      <a:pt x="73" y="24"/>
                    </a:lnTo>
                    <a:lnTo>
                      <a:pt x="90" y="27"/>
                    </a:lnTo>
                    <a:lnTo>
                      <a:pt x="104" y="29"/>
                    </a:lnTo>
                    <a:lnTo>
                      <a:pt x="115" y="30"/>
                    </a:lnTo>
                    <a:lnTo>
                      <a:pt x="115" y="18"/>
                    </a:lnTo>
                    <a:lnTo>
                      <a:pt x="107" y="17"/>
                    </a:lnTo>
                    <a:lnTo>
                      <a:pt x="92" y="15"/>
                    </a:lnTo>
                    <a:lnTo>
                      <a:pt x="75" y="12"/>
                    </a:lnTo>
                    <a:lnTo>
                      <a:pt x="57" y="9"/>
                    </a:lnTo>
                    <a:lnTo>
                      <a:pt x="40" y="5"/>
                    </a:lnTo>
                    <a:lnTo>
                      <a:pt x="23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937"/>
              <p:cNvSpPr>
                <a:spLocks/>
              </p:cNvSpPr>
              <p:nvPr/>
            </p:nvSpPr>
            <p:spPr bwMode="auto">
              <a:xfrm>
                <a:off x="3071" y="2541"/>
                <a:ext cx="18" cy="19"/>
              </a:xfrm>
              <a:custGeom>
                <a:avLst/>
                <a:gdLst>
                  <a:gd name="T0" fmla="*/ 12 w 55"/>
                  <a:gd name="T1" fmla="*/ 56 h 56"/>
                  <a:gd name="T2" fmla="*/ 12 w 55"/>
                  <a:gd name="T3" fmla="*/ 56 h 56"/>
                  <a:gd name="T4" fmla="*/ 13 w 55"/>
                  <a:gd name="T5" fmla="*/ 51 h 56"/>
                  <a:gd name="T6" fmla="*/ 15 w 55"/>
                  <a:gd name="T7" fmla="*/ 45 h 56"/>
                  <a:gd name="T8" fmla="*/ 21 w 55"/>
                  <a:gd name="T9" fmla="*/ 36 h 56"/>
                  <a:gd name="T10" fmla="*/ 29 w 55"/>
                  <a:gd name="T11" fmla="*/ 29 h 56"/>
                  <a:gd name="T12" fmla="*/ 36 w 55"/>
                  <a:gd name="T13" fmla="*/ 22 h 56"/>
                  <a:gd name="T14" fmla="*/ 44 w 55"/>
                  <a:gd name="T15" fmla="*/ 16 h 56"/>
                  <a:gd name="T16" fmla="*/ 50 w 55"/>
                  <a:gd name="T17" fmla="*/ 13 h 56"/>
                  <a:gd name="T18" fmla="*/ 55 w 55"/>
                  <a:gd name="T19" fmla="*/ 12 h 56"/>
                  <a:gd name="T20" fmla="*/ 55 w 55"/>
                  <a:gd name="T21" fmla="*/ 0 h 56"/>
                  <a:gd name="T22" fmla="*/ 46 w 55"/>
                  <a:gd name="T23" fmla="*/ 1 h 56"/>
                  <a:gd name="T24" fmla="*/ 37 w 55"/>
                  <a:gd name="T25" fmla="*/ 6 h 56"/>
                  <a:gd name="T26" fmla="*/ 29 w 55"/>
                  <a:gd name="T27" fmla="*/ 12 h 56"/>
                  <a:gd name="T28" fmla="*/ 19 w 55"/>
                  <a:gd name="T29" fmla="*/ 20 h 56"/>
                  <a:gd name="T30" fmla="*/ 12 w 55"/>
                  <a:gd name="T31" fmla="*/ 29 h 56"/>
                  <a:gd name="T32" fmla="*/ 6 w 55"/>
                  <a:gd name="T33" fmla="*/ 38 h 56"/>
                  <a:gd name="T34" fmla="*/ 1 w 55"/>
                  <a:gd name="T35" fmla="*/ 46 h 56"/>
                  <a:gd name="T36" fmla="*/ 0 w 55"/>
                  <a:gd name="T37" fmla="*/ 56 h 56"/>
                  <a:gd name="T38" fmla="*/ 0 w 55"/>
                  <a:gd name="T39" fmla="*/ 56 h 56"/>
                  <a:gd name="T40" fmla="*/ 12 w 55"/>
                  <a:gd name="T41" fmla="*/ 56 h 56"/>
                  <a:gd name="T42" fmla="*/ 12 w 55"/>
                  <a:gd name="T43" fmla="*/ 56 h 56"/>
                  <a:gd name="T44" fmla="*/ 12 w 5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1"/>
                    </a:lnTo>
                    <a:lnTo>
                      <a:pt x="15" y="45"/>
                    </a:lnTo>
                    <a:lnTo>
                      <a:pt x="21" y="36"/>
                    </a:lnTo>
                    <a:lnTo>
                      <a:pt x="29" y="29"/>
                    </a:lnTo>
                    <a:lnTo>
                      <a:pt x="36" y="22"/>
                    </a:lnTo>
                    <a:lnTo>
                      <a:pt x="44" y="16"/>
                    </a:lnTo>
                    <a:lnTo>
                      <a:pt x="50" y="13"/>
                    </a:lnTo>
                    <a:lnTo>
                      <a:pt x="55" y="12"/>
                    </a:lnTo>
                    <a:lnTo>
                      <a:pt x="55" y="0"/>
                    </a:lnTo>
                    <a:lnTo>
                      <a:pt x="46" y="1"/>
                    </a:lnTo>
                    <a:lnTo>
                      <a:pt x="37" y="6"/>
                    </a:lnTo>
                    <a:lnTo>
                      <a:pt x="29" y="12"/>
                    </a:lnTo>
                    <a:lnTo>
                      <a:pt x="19" y="20"/>
                    </a:lnTo>
                    <a:lnTo>
                      <a:pt x="12" y="29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938"/>
              <p:cNvSpPr>
                <a:spLocks/>
              </p:cNvSpPr>
              <p:nvPr/>
            </p:nvSpPr>
            <p:spPr bwMode="auto">
              <a:xfrm>
                <a:off x="3071" y="256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939"/>
              <p:cNvSpPr>
                <a:spLocks/>
              </p:cNvSpPr>
              <p:nvPr/>
            </p:nvSpPr>
            <p:spPr bwMode="auto">
              <a:xfrm>
                <a:off x="3083" y="2543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3 h 134"/>
                  <a:gd name="T28" fmla="*/ 146 w 149"/>
                  <a:gd name="T29" fmla="*/ 128 h 134"/>
                  <a:gd name="T30" fmla="*/ 147 w 149"/>
                  <a:gd name="T31" fmla="*/ 121 h 134"/>
                  <a:gd name="T32" fmla="*/ 147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4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940"/>
              <p:cNvSpPr>
                <a:spLocks/>
              </p:cNvSpPr>
              <p:nvPr/>
            </p:nvSpPr>
            <p:spPr bwMode="auto">
              <a:xfrm>
                <a:off x="3083" y="2543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3 h 134"/>
                  <a:gd name="T34" fmla="*/ 146 w 149"/>
                  <a:gd name="T35" fmla="*/ 128 h 134"/>
                  <a:gd name="T36" fmla="*/ 147 w 149"/>
                  <a:gd name="T37" fmla="*/ 121 h 134"/>
                  <a:gd name="T38" fmla="*/ 147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4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941"/>
              <p:cNvSpPr>
                <a:spLocks/>
              </p:cNvSpPr>
              <p:nvPr/>
            </p:nvSpPr>
            <p:spPr bwMode="auto">
              <a:xfrm>
                <a:off x="3141" y="2545"/>
                <a:ext cx="62" cy="58"/>
              </a:xfrm>
              <a:custGeom>
                <a:avLst/>
                <a:gdLst>
                  <a:gd name="T0" fmla="*/ 0 w 188"/>
                  <a:gd name="T1" fmla="*/ 143 h 173"/>
                  <a:gd name="T2" fmla="*/ 1 w 188"/>
                  <a:gd name="T3" fmla="*/ 155 h 173"/>
                  <a:gd name="T4" fmla="*/ 4 w 188"/>
                  <a:gd name="T5" fmla="*/ 165 h 173"/>
                  <a:gd name="T6" fmla="*/ 10 w 188"/>
                  <a:gd name="T7" fmla="*/ 171 h 173"/>
                  <a:gd name="T8" fmla="*/ 21 w 188"/>
                  <a:gd name="T9" fmla="*/ 173 h 173"/>
                  <a:gd name="T10" fmla="*/ 32 w 188"/>
                  <a:gd name="T11" fmla="*/ 173 h 173"/>
                  <a:gd name="T12" fmla="*/ 49 w 188"/>
                  <a:gd name="T13" fmla="*/ 173 h 173"/>
                  <a:gd name="T14" fmla="*/ 70 w 188"/>
                  <a:gd name="T15" fmla="*/ 173 h 173"/>
                  <a:gd name="T16" fmla="*/ 94 w 188"/>
                  <a:gd name="T17" fmla="*/ 173 h 173"/>
                  <a:gd name="T18" fmla="*/ 118 w 188"/>
                  <a:gd name="T19" fmla="*/ 173 h 173"/>
                  <a:gd name="T20" fmla="*/ 140 w 188"/>
                  <a:gd name="T21" fmla="*/ 173 h 173"/>
                  <a:gd name="T22" fmla="*/ 157 w 188"/>
                  <a:gd name="T23" fmla="*/ 173 h 173"/>
                  <a:gd name="T24" fmla="*/ 169 w 188"/>
                  <a:gd name="T25" fmla="*/ 173 h 173"/>
                  <a:gd name="T26" fmla="*/ 180 w 188"/>
                  <a:gd name="T27" fmla="*/ 172 h 173"/>
                  <a:gd name="T28" fmla="*/ 186 w 188"/>
                  <a:gd name="T29" fmla="*/ 166 h 173"/>
                  <a:gd name="T30" fmla="*/ 188 w 188"/>
                  <a:gd name="T31" fmla="*/ 157 h 173"/>
                  <a:gd name="T32" fmla="*/ 188 w 188"/>
                  <a:gd name="T33" fmla="*/ 146 h 173"/>
                  <a:gd name="T34" fmla="*/ 188 w 188"/>
                  <a:gd name="T35" fmla="*/ 51 h 173"/>
                  <a:gd name="T36" fmla="*/ 188 w 188"/>
                  <a:gd name="T37" fmla="*/ 39 h 173"/>
                  <a:gd name="T38" fmla="*/ 187 w 188"/>
                  <a:gd name="T39" fmla="*/ 29 h 173"/>
                  <a:gd name="T40" fmla="*/ 181 w 188"/>
                  <a:gd name="T41" fmla="*/ 23 h 173"/>
                  <a:gd name="T42" fmla="*/ 167 w 188"/>
                  <a:gd name="T43" fmla="*/ 20 h 173"/>
                  <a:gd name="T44" fmla="*/ 157 w 188"/>
                  <a:gd name="T45" fmla="*/ 18 h 173"/>
                  <a:gd name="T46" fmla="*/ 142 w 188"/>
                  <a:gd name="T47" fmla="*/ 15 h 173"/>
                  <a:gd name="T48" fmla="*/ 124 w 188"/>
                  <a:gd name="T49" fmla="*/ 11 h 173"/>
                  <a:gd name="T50" fmla="*/ 105 w 188"/>
                  <a:gd name="T51" fmla="*/ 6 h 173"/>
                  <a:gd name="T52" fmla="*/ 85 w 188"/>
                  <a:gd name="T53" fmla="*/ 3 h 173"/>
                  <a:gd name="T54" fmla="*/ 67 w 188"/>
                  <a:gd name="T55" fmla="*/ 0 h 173"/>
                  <a:gd name="T56" fmla="*/ 54 w 188"/>
                  <a:gd name="T57" fmla="*/ 0 h 173"/>
                  <a:gd name="T58" fmla="*/ 46 w 188"/>
                  <a:gd name="T59" fmla="*/ 1 h 173"/>
                  <a:gd name="T60" fmla="*/ 37 w 188"/>
                  <a:gd name="T61" fmla="*/ 8 h 173"/>
                  <a:gd name="T62" fmla="*/ 29 w 188"/>
                  <a:gd name="T63" fmla="*/ 14 h 173"/>
                  <a:gd name="T64" fmla="*/ 20 w 188"/>
                  <a:gd name="T65" fmla="*/ 20 h 173"/>
                  <a:gd name="T66" fmla="*/ 14 w 188"/>
                  <a:gd name="T67" fmla="*/ 26 h 173"/>
                  <a:gd name="T68" fmla="*/ 8 w 188"/>
                  <a:gd name="T69" fmla="*/ 32 h 173"/>
                  <a:gd name="T70" fmla="*/ 4 w 188"/>
                  <a:gd name="T71" fmla="*/ 39 h 173"/>
                  <a:gd name="T72" fmla="*/ 1 w 188"/>
                  <a:gd name="T73" fmla="*/ 45 h 173"/>
                  <a:gd name="T74" fmla="*/ 1 w 188"/>
                  <a:gd name="T75" fmla="*/ 51 h 173"/>
                  <a:gd name="T76" fmla="*/ 0 w 188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5"/>
                    </a:lnTo>
                    <a:lnTo>
                      <a:pt x="10" y="171"/>
                    </a:lnTo>
                    <a:lnTo>
                      <a:pt x="21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70" y="173"/>
                    </a:lnTo>
                    <a:lnTo>
                      <a:pt x="94" y="173"/>
                    </a:lnTo>
                    <a:lnTo>
                      <a:pt x="118" y="173"/>
                    </a:lnTo>
                    <a:lnTo>
                      <a:pt x="140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2"/>
                    </a:lnTo>
                    <a:lnTo>
                      <a:pt x="186" y="166"/>
                    </a:lnTo>
                    <a:lnTo>
                      <a:pt x="188" y="157"/>
                    </a:lnTo>
                    <a:lnTo>
                      <a:pt x="188" y="146"/>
                    </a:lnTo>
                    <a:lnTo>
                      <a:pt x="188" y="51"/>
                    </a:lnTo>
                    <a:lnTo>
                      <a:pt x="188" y="39"/>
                    </a:lnTo>
                    <a:lnTo>
                      <a:pt x="187" y="29"/>
                    </a:lnTo>
                    <a:lnTo>
                      <a:pt x="181" y="23"/>
                    </a:lnTo>
                    <a:lnTo>
                      <a:pt x="167" y="20"/>
                    </a:lnTo>
                    <a:lnTo>
                      <a:pt x="157" y="18"/>
                    </a:lnTo>
                    <a:lnTo>
                      <a:pt x="142" y="15"/>
                    </a:lnTo>
                    <a:lnTo>
                      <a:pt x="124" y="11"/>
                    </a:lnTo>
                    <a:lnTo>
                      <a:pt x="105" y="6"/>
                    </a:lnTo>
                    <a:lnTo>
                      <a:pt x="85" y="3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46" y="1"/>
                    </a:lnTo>
                    <a:lnTo>
                      <a:pt x="37" y="8"/>
                    </a:lnTo>
                    <a:lnTo>
                      <a:pt x="29" y="14"/>
                    </a:lnTo>
                    <a:lnTo>
                      <a:pt x="20" y="20"/>
                    </a:lnTo>
                    <a:lnTo>
                      <a:pt x="14" y="26"/>
                    </a:lnTo>
                    <a:lnTo>
                      <a:pt x="8" y="32"/>
                    </a:lnTo>
                    <a:lnTo>
                      <a:pt x="4" y="39"/>
                    </a:lnTo>
                    <a:lnTo>
                      <a:pt x="1" y="45"/>
                    </a:lnTo>
                    <a:lnTo>
                      <a:pt x="1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942"/>
              <p:cNvSpPr>
                <a:spLocks/>
              </p:cNvSpPr>
              <p:nvPr/>
            </p:nvSpPr>
            <p:spPr bwMode="auto">
              <a:xfrm>
                <a:off x="3139" y="2593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943"/>
              <p:cNvSpPr>
                <a:spLocks/>
              </p:cNvSpPr>
              <p:nvPr/>
            </p:nvSpPr>
            <p:spPr bwMode="auto">
              <a:xfrm>
                <a:off x="3148" y="2601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944"/>
              <p:cNvSpPr>
                <a:spLocks/>
              </p:cNvSpPr>
              <p:nvPr/>
            </p:nvSpPr>
            <p:spPr bwMode="auto">
              <a:xfrm>
                <a:off x="3197" y="2594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945"/>
              <p:cNvSpPr>
                <a:spLocks/>
              </p:cNvSpPr>
              <p:nvPr/>
            </p:nvSpPr>
            <p:spPr bwMode="auto">
              <a:xfrm>
                <a:off x="3201" y="2562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946"/>
              <p:cNvSpPr>
                <a:spLocks/>
              </p:cNvSpPr>
              <p:nvPr/>
            </p:nvSpPr>
            <p:spPr bwMode="auto">
              <a:xfrm>
                <a:off x="3196" y="2550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947"/>
              <p:cNvSpPr>
                <a:spLocks/>
              </p:cNvSpPr>
              <p:nvPr/>
            </p:nvSpPr>
            <p:spPr bwMode="auto">
              <a:xfrm>
                <a:off x="3155" y="2543"/>
                <a:ext cx="41" cy="11"/>
              </a:xfrm>
              <a:custGeom>
                <a:avLst/>
                <a:gdLst>
                  <a:gd name="T0" fmla="*/ 7 w 125"/>
                  <a:gd name="T1" fmla="*/ 12 h 32"/>
                  <a:gd name="T2" fmla="*/ 7 w 125"/>
                  <a:gd name="T3" fmla="*/ 12 h 32"/>
                  <a:gd name="T4" fmla="*/ 12 w 125"/>
                  <a:gd name="T5" fmla="*/ 12 h 32"/>
                  <a:gd name="T6" fmla="*/ 25 w 125"/>
                  <a:gd name="T7" fmla="*/ 12 h 32"/>
                  <a:gd name="T8" fmla="*/ 42 w 125"/>
                  <a:gd name="T9" fmla="*/ 15 h 32"/>
                  <a:gd name="T10" fmla="*/ 61 w 125"/>
                  <a:gd name="T11" fmla="*/ 18 h 32"/>
                  <a:gd name="T12" fmla="*/ 81 w 125"/>
                  <a:gd name="T13" fmla="*/ 23 h 32"/>
                  <a:gd name="T14" fmla="*/ 99 w 125"/>
                  <a:gd name="T15" fmla="*/ 27 h 32"/>
                  <a:gd name="T16" fmla="*/ 113 w 125"/>
                  <a:gd name="T17" fmla="*/ 30 h 32"/>
                  <a:gd name="T18" fmla="*/ 125 w 125"/>
                  <a:gd name="T19" fmla="*/ 32 h 32"/>
                  <a:gd name="T20" fmla="*/ 125 w 125"/>
                  <a:gd name="T21" fmla="*/ 20 h 32"/>
                  <a:gd name="T22" fmla="*/ 116 w 125"/>
                  <a:gd name="T23" fmla="*/ 18 h 32"/>
                  <a:gd name="T24" fmla="*/ 101 w 125"/>
                  <a:gd name="T25" fmla="*/ 15 h 32"/>
                  <a:gd name="T26" fmla="*/ 83 w 125"/>
                  <a:gd name="T27" fmla="*/ 11 h 32"/>
                  <a:gd name="T28" fmla="*/ 64 w 125"/>
                  <a:gd name="T29" fmla="*/ 6 h 32"/>
                  <a:gd name="T30" fmla="*/ 45 w 125"/>
                  <a:gd name="T31" fmla="*/ 3 h 32"/>
                  <a:gd name="T32" fmla="*/ 25 w 125"/>
                  <a:gd name="T33" fmla="*/ 0 h 32"/>
                  <a:gd name="T34" fmla="*/ 12 w 125"/>
                  <a:gd name="T35" fmla="*/ 0 h 32"/>
                  <a:gd name="T36" fmla="*/ 0 w 125"/>
                  <a:gd name="T37" fmla="*/ 3 h 32"/>
                  <a:gd name="T38" fmla="*/ 0 w 125"/>
                  <a:gd name="T39" fmla="*/ 3 h 32"/>
                  <a:gd name="T40" fmla="*/ 7 w 125"/>
                  <a:gd name="T41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2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42" y="15"/>
                    </a:lnTo>
                    <a:lnTo>
                      <a:pt x="61" y="18"/>
                    </a:lnTo>
                    <a:lnTo>
                      <a:pt x="81" y="23"/>
                    </a:lnTo>
                    <a:lnTo>
                      <a:pt x="99" y="27"/>
                    </a:lnTo>
                    <a:lnTo>
                      <a:pt x="113" y="30"/>
                    </a:lnTo>
                    <a:lnTo>
                      <a:pt x="125" y="32"/>
                    </a:lnTo>
                    <a:lnTo>
                      <a:pt x="125" y="20"/>
                    </a:lnTo>
                    <a:lnTo>
                      <a:pt x="116" y="18"/>
                    </a:lnTo>
                    <a:lnTo>
                      <a:pt x="101" y="15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948"/>
              <p:cNvSpPr>
                <a:spLocks/>
              </p:cNvSpPr>
              <p:nvPr/>
            </p:nvSpPr>
            <p:spPr bwMode="auto">
              <a:xfrm>
                <a:off x="3139" y="2544"/>
                <a:ext cx="18" cy="18"/>
              </a:xfrm>
              <a:custGeom>
                <a:avLst/>
                <a:gdLst>
                  <a:gd name="T0" fmla="*/ 12 w 54"/>
                  <a:gd name="T1" fmla="*/ 54 h 54"/>
                  <a:gd name="T2" fmla="*/ 12 w 54"/>
                  <a:gd name="T3" fmla="*/ 54 h 54"/>
                  <a:gd name="T4" fmla="*/ 12 w 54"/>
                  <a:gd name="T5" fmla="*/ 49 h 54"/>
                  <a:gd name="T6" fmla="*/ 14 w 54"/>
                  <a:gd name="T7" fmla="*/ 44 h 54"/>
                  <a:gd name="T8" fmla="*/ 18 w 54"/>
                  <a:gd name="T9" fmla="*/ 38 h 54"/>
                  <a:gd name="T10" fmla="*/ 24 w 54"/>
                  <a:gd name="T11" fmla="*/ 33 h 54"/>
                  <a:gd name="T12" fmla="*/ 29 w 54"/>
                  <a:gd name="T13" fmla="*/ 27 h 54"/>
                  <a:gd name="T14" fmla="*/ 37 w 54"/>
                  <a:gd name="T15" fmla="*/ 21 h 54"/>
                  <a:gd name="T16" fmla="*/ 46 w 54"/>
                  <a:gd name="T17" fmla="*/ 15 h 54"/>
                  <a:gd name="T18" fmla="*/ 54 w 54"/>
                  <a:gd name="T19" fmla="*/ 9 h 54"/>
                  <a:gd name="T20" fmla="*/ 47 w 54"/>
                  <a:gd name="T21" fmla="*/ 0 h 54"/>
                  <a:gd name="T22" fmla="*/ 38 w 54"/>
                  <a:gd name="T23" fmla="*/ 6 h 54"/>
                  <a:gd name="T24" fmla="*/ 30 w 54"/>
                  <a:gd name="T25" fmla="*/ 12 h 54"/>
                  <a:gd name="T26" fmla="*/ 22 w 54"/>
                  <a:gd name="T27" fmla="*/ 18 h 54"/>
                  <a:gd name="T28" fmla="*/ 14 w 54"/>
                  <a:gd name="T29" fmla="*/ 24 h 54"/>
                  <a:gd name="T30" fmla="*/ 8 w 54"/>
                  <a:gd name="T31" fmla="*/ 31 h 54"/>
                  <a:gd name="T32" fmla="*/ 5 w 54"/>
                  <a:gd name="T33" fmla="*/ 40 h 54"/>
                  <a:gd name="T34" fmla="*/ 0 w 54"/>
                  <a:gd name="T35" fmla="*/ 47 h 54"/>
                  <a:gd name="T36" fmla="*/ 0 w 54"/>
                  <a:gd name="T37" fmla="*/ 54 h 54"/>
                  <a:gd name="T38" fmla="*/ 0 w 54"/>
                  <a:gd name="T39" fmla="*/ 54 h 54"/>
                  <a:gd name="T40" fmla="*/ 12 w 54"/>
                  <a:gd name="T41" fmla="*/ 54 h 54"/>
                  <a:gd name="T42" fmla="*/ 12 w 54"/>
                  <a:gd name="T43" fmla="*/ 54 h 54"/>
                  <a:gd name="T44" fmla="*/ 12 w 54"/>
                  <a:gd name="T4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54">
                    <a:moveTo>
                      <a:pt x="12" y="54"/>
                    </a:moveTo>
                    <a:lnTo>
                      <a:pt x="12" y="54"/>
                    </a:lnTo>
                    <a:lnTo>
                      <a:pt x="12" y="49"/>
                    </a:lnTo>
                    <a:lnTo>
                      <a:pt x="14" y="44"/>
                    </a:lnTo>
                    <a:lnTo>
                      <a:pt x="18" y="38"/>
                    </a:lnTo>
                    <a:lnTo>
                      <a:pt x="24" y="33"/>
                    </a:lnTo>
                    <a:lnTo>
                      <a:pt x="29" y="27"/>
                    </a:lnTo>
                    <a:lnTo>
                      <a:pt x="37" y="21"/>
                    </a:lnTo>
                    <a:lnTo>
                      <a:pt x="46" y="15"/>
                    </a:lnTo>
                    <a:lnTo>
                      <a:pt x="54" y="9"/>
                    </a:lnTo>
                    <a:lnTo>
                      <a:pt x="47" y="0"/>
                    </a:lnTo>
                    <a:lnTo>
                      <a:pt x="38" y="6"/>
                    </a:lnTo>
                    <a:lnTo>
                      <a:pt x="30" y="12"/>
                    </a:lnTo>
                    <a:lnTo>
                      <a:pt x="22" y="18"/>
                    </a:lnTo>
                    <a:lnTo>
                      <a:pt x="14" y="24"/>
                    </a:lnTo>
                    <a:lnTo>
                      <a:pt x="8" y="31"/>
                    </a:lnTo>
                    <a:lnTo>
                      <a:pt x="5" y="40"/>
                    </a:lnTo>
                    <a:lnTo>
                      <a:pt x="0" y="4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949"/>
              <p:cNvSpPr>
                <a:spLocks/>
              </p:cNvSpPr>
              <p:nvPr/>
            </p:nvSpPr>
            <p:spPr bwMode="auto">
              <a:xfrm>
                <a:off x="3139" y="2562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950"/>
              <p:cNvSpPr>
                <a:spLocks/>
              </p:cNvSpPr>
              <p:nvPr/>
            </p:nvSpPr>
            <p:spPr bwMode="auto">
              <a:xfrm>
                <a:off x="3152" y="2545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4 w 148"/>
                  <a:gd name="T5" fmla="*/ 127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951"/>
              <p:cNvSpPr>
                <a:spLocks/>
              </p:cNvSpPr>
              <p:nvPr/>
            </p:nvSpPr>
            <p:spPr bwMode="auto">
              <a:xfrm>
                <a:off x="3152" y="2545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4 w 148"/>
                  <a:gd name="T7" fmla="*/ 127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952"/>
              <p:cNvSpPr>
                <a:spLocks/>
              </p:cNvSpPr>
              <p:nvPr/>
            </p:nvSpPr>
            <p:spPr bwMode="auto">
              <a:xfrm>
                <a:off x="3209" y="2546"/>
                <a:ext cx="63" cy="57"/>
              </a:xfrm>
              <a:custGeom>
                <a:avLst/>
                <a:gdLst>
                  <a:gd name="T0" fmla="*/ 0 w 189"/>
                  <a:gd name="T1" fmla="*/ 141 h 171"/>
                  <a:gd name="T2" fmla="*/ 1 w 189"/>
                  <a:gd name="T3" fmla="*/ 153 h 171"/>
                  <a:gd name="T4" fmla="*/ 5 w 189"/>
                  <a:gd name="T5" fmla="*/ 163 h 171"/>
                  <a:gd name="T6" fmla="*/ 11 w 189"/>
                  <a:gd name="T7" fmla="*/ 169 h 171"/>
                  <a:gd name="T8" fmla="*/ 22 w 189"/>
                  <a:gd name="T9" fmla="*/ 171 h 171"/>
                  <a:gd name="T10" fmla="*/ 33 w 189"/>
                  <a:gd name="T11" fmla="*/ 171 h 171"/>
                  <a:gd name="T12" fmla="*/ 50 w 189"/>
                  <a:gd name="T13" fmla="*/ 171 h 171"/>
                  <a:gd name="T14" fmla="*/ 70 w 189"/>
                  <a:gd name="T15" fmla="*/ 171 h 171"/>
                  <a:gd name="T16" fmla="*/ 94 w 189"/>
                  <a:gd name="T17" fmla="*/ 171 h 171"/>
                  <a:gd name="T18" fmla="*/ 118 w 189"/>
                  <a:gd name="T19" fmla="*/ 171 h 171"/>
                  <a:gd name="T20" fmla="*/ 140 w 189"/>
                  <a:gd name="T21" fmla="*/ 171 h 171"/>
                  <a:gd name="T22" fmla="*/ 157 w 189"/>
                  <a:gd name="T23" fmla="*/ 171 h 171"/>
                  <a:gd name="T24" fmla="*/ 169 w 189"/>
                  <a:gd name="T25" fmla="*/ 171 h 171"/>
                  <a:gd name="T26" fmla="*/ 180 w 189"/>
                  <a:gd name="T27" fmla="*/ 170 h 171"/>
                  <a:gd name="T28" fmla="*/ 186 w 189"/>
                  <a:gd name="T29" fmla="*/ 164 h 171"/>
                  <a:gd name="T30" fmla="*/ 189 w 189"/>
                  <a:gd name="T31" fmla="*/ 155 h 171"/>
                  <a:gd name="T32" fmla="*/ 189 w 189"/>
                  <a:gd name="T33" fmla="*/ 145 h 171"/>
                  <a:gd name="T34" fmla="*/ 189 w 189"/>
                  <a:gd name="T35" fmla="*/ 49 h 171"/>
                  <a:gd name="T36" fmla="*/ 189 w 189"/>
                  <a:gd name="T37" fmla="*/ 37 h 171"/>
                  <a:gd name="T38" fmla="*/ 187 w 189"/>
                  <a:gd name="T39" fmla="*/ 27 h 171"/>
                  <a:gd name="T40" fmla="*/ 181 w 189"/>
                  <a:gd name="T41" fmla="*/ 21 h 171"/>
                  <a:gd name="T42" fmla="*/ 168 w 189"/>
                  <a:gd name="T43" fmla="*/ 18 h 171"/>
                  <a:gd name="T44" fmla="*/ 157 w 189"/>
                  <a:gd name="T45" fmla="*/ 17 h 171"/>
                  <a:gd name="T46" fmla="*/ 143 w 189"/>
                  <a:gd name="T47" fmla="*/ 13 h 171"/>
                  <a:gd name="T48" fmla="*/ 123 w 189"/>
                  <a:gd name="T49" fmla="*/ 9 h 171"/>
                  <a:gd name="T50" fmla="*/ 104 w 189"/>
                  <a:gd name="T51" fmla="*/ 6 h 171"/>
                  <a:gd name="T52" fmla="*/ 85 w 189"/>
                  <a:gd name="T53" fmla="*/ 2 h 171"/>
                  <a:gd name="T54" fmla="*/ 67 w 189"/>
                  <a:gd name="T55" fmla="*/ 1 h 171"/>
                  <a:gd name="T56" fmla="*/ 52 w 189"/>
                  <a:gd name="T57" fmla="*/ 0 h 171"/>
                  <a:gd name="T58" fmla="*/ 44 w 189"/>
                  <a:gd name="T59" fmla="*/ 2 h 171"/>
                  <a:gd name="T60" fmla="*/ 35 w 189"/>
                  <a:gd name="T61" fmla="*/ 8 h 171"/>
                  <a:gd name="T62" fmla="*/ 27 w 189"/>
                  <a:gd name="T63" fmla="*/ 13 h 171"/>
                  <a:gd name="T64" fmla="*/ 19 w 189"/>
                  <a:gd name="T65" fmla="*/ 19 h 171"/>
                  <a:gd name="T66" fmla="*/ 13 w 189"/>
                  <a:gd name="T67" fmla="*/ 25 h 171"/>
                  <a:gd name="T68" fmla="*/ 9 w 189"/>
                  <a:gd name="T69" fmla="*/ 31 h 171"/>
                  <a:gd name="T70" fmla="*/ 5 w 189"/>
                  <a:gd name="T71" fmla="*/ 37 h 171"/>
                  <a:gd name="T72" fmla="*/ 3 w 189"/>
                  <a:gd name="T73" fmla="*/ 43 h 171"/>
                  <a:gd name="T74" fmla="*/ 1 w 189"/>
                  <a:gd name="T75" fmla="*/ 49 h 171"/>
                  <a:gd name="T76" fmla="*/ 0 w 189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5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3" y="171"/>
                    </a:lnTo>
                    <a:lnTo>
                      <a:pt x="50" y="171"/>
                    </a:lnTo>
                    <a:lnTo>
                      <a:pt x="70" y="171"/>
                    </a:lnTo>
                    <a:lnTo>
                      <a:pt x="94" y="171"/>
                    </a:lnTo>
                    <a:lnTo>
                      <a:pt x="118" y="171"/>
                    </a:lnTo>
                    <a:lnTo>
                      <a:pt x="140" y="171"/>
                    </a:lnTo>
                    <a:lnTo>
                      <a:pt x="157" y="171"/>
                    </a:lnTo>
                    <a:lnTo>
                      <a:pt x="169" y="171"/>
                    </a:lnTo>
                    <a:lnTo>
                      <a:pt x="180" y="170"/>
                    </a:lnTo>
                    <a:lnTo>
                      <a:pt x="186" y="164"/>
                    </a:lnTo>
                    <a:lnTo>
                      <a:pt x="189" y="155"/>
                    </a:lnTo>
                    <a:lnTo>
                      <a:pt x="189" y="145"/>
                    </a:lnTo>
                    <a:lnTo>
                      <a:pt x="189" y="49"/>
                    </a:lnTo>
                    <a:lnTo>
                      <a:pt x="189" y="37"/>
                    </a:lnTo>
                    <a:lnTo>
                      <a:pt x="187" y="27"/>
                    </a:lnTo>
                    <a:lnTo>
                      <a:pt x="181" y="21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3" y="13"/>
                    </a:lnTo>
                    <a:lnTo>
                      <a:pt x="123" y="9"/>
                    </a:lnTo>
                    <a:lnTo>
                      <a:pt x="104" y="6"/>
                    </a:lnTo>
                    <a:lnTo>
                      <a:pt x="85" y="2"/>
                    </a:lnTo>
                    <a:lnTo>
                      <a:pt x="67" y="1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5" y="8"/>
                    </a:lnTo>
                    <a:lnTo>
                      <a:pt x="27" y="13"/>
                    </a:lnTo>
                    <a:lnTo>
                      <a:pt x="19" y="19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953"/>
              <p:cNvSpPr>
                <a:spLocks/>
              </p:cNvSpPr>
              <p:nvPr/>
            </p:nvSpPr>
            <p:spPr bwMode="auto">
              <a:xfrm>
                <a:off x="3207" y="2593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954"/>
              <p:cNvSpPr>
                <a:spLocks/>
              </p:cNvSpPr>
              <p:nvPr/>
            </p:nvSpPr>
            <p:spPr bwMode="auto">
              <a:xfrm>
                <a:off x="3217" y="2601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6 w 147"/>
                  <a:gd name="T9" fmla="*/ 0 h 12"/>
                  <a:gd name="T10" fmla="*/ 72 w 147"/>
                  <a:gd name="T11" fmla="*/ 0 h 12"/>
                  <a:gd name="T12" fmla="*/ 48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8 w 147"/>
                  <a:gd name="T27" fmla="*/ 12 h 12"/>
                  <a:gd name="T28" fmla="*/ 72 w 147"/>
                  <a:gd name="T29" fmla="*/ 12 h 12"/>
                  <a:gd name="T30" fmla="*/ 96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8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955"/>
              <p:cNvSpPr>
                <a:spLocks/>
              </p:cNvSpPr>
              <p:nvPr/>
            </p:nvSpPr>
            <p:spPr bwMode="auto">
              <a:xfrm>
                <a:off x="3266" y="2595"/>
                <a:ext cx="8" cy="10"/>
              </a:xfrm>
              <a:custGeom>
                <a:avLst/>
                <a:gdLst>
                  <a:gd name="T0" fmla="*/ 13 w 26"/>
                  <a:gd name="T1" fmla="*/ 0 h 32"/>
                  <a:gd name="T2" fmla="*/ 13 w 26"/>
                  <a:gd name="T3" fmla="*/ 0 h 32"/>
                  <a:gd name="T4" fmla="*/ 13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3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3 w 26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956"/>
              <p:cNvSpPr>
                <a:spLocks/>
              </p:cNvSpPr>
              <p:nvPr/>
            </p:nvSpPr>
            <p:spPr bwMode="auto">
              <a:xfrm>
                <a:off x="3270" y="2563"/>
                <a:ext cx="4" cy="32"/>
              </a:xfrm>
              <a:custGeom>
                <a:avLst/>
                <a:gdLst>
                  <a:gd name="T0" fmla="*/ 0 w 13"/>
                  <a:gd name="T1" fmla="*/ 0 h 96"/>
                  <a:gd name="T2" fmla="*/ 0 w 13"/>
                  <a:gd name="T3" fmla="*/ 0 h 96"/>
                  <a:gd name="T4" fmla="*/ 0 w 13"/>
                  <a:gd name="T5" fmla="*/ 96 h 96"/>
                  <a:gd name="T6" fmla="*/ 13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0 w 13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957"/>
              <p:cNvSpPr>
                <a:spLocks/>
              </p:cNvSpPr>
              <p:nvPr/>
            </p:nvSpPr>
            <p:spPr bwMode="auto">
              <a:xfrm>
                <a:off x="3265" y="2550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4 w 27"/>
                  <a:gd name="T9" fmla="*/ 25 h 37"/>
                  <a:gd name="T10" fmla="*/ 14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958"/>
              <p:cNvSpPr>
                <a:spLocks/>
              </p:cNvSpPr>
              <p:nvPr/>
            </p:nvSpPr>
            <p:spPr bwMode="auto">
              <a:xfrm>
                <a:off x="3223" y="2544"/>
                <a:ext cx="42" cy="10"/>
              </a:xfrm>
              <a:custGeom>
                <a:avLst/>
                <a:gdLst>
                  <a:gd name="T0" fmla="*/ 7 w 128"/>
                  <a:gd name="T1" fmla="*/ 13 h 30"/>
                  <a:gd name="T2" fmla="*/ 7 w 128"/>
                  <a:gd name="T3" fmla="*/ 13 h 30"/>
                  <a:gd name="T4" fmla="*/ 12 w 128"/>
                  <a:gd name="T5" fmla="*/ 12 h 30"/>
                  <a:gd name="T6" fmla="*/ 27 w 128"/>
                  <a:gd name="T7" fmla="*/ 13 h 30"/>
                  <a:gd name="T8" fmla="*/ 43 w 128"/>
                  <a:gd name="T9" fmla="*/ 14 h 30"/>
                  <a:gd name="T10" fmla="*/ 63 w 128"/>
                  <a:gd name="T11" fmla="*/ 18 h 30"/>
                  <a:gd name="T12" fmla="*/ 82 w 128"/>
                  <a:gd name="T13" fmla="*/ 21 h 30"/>
                  <a:gd name="T14" fmla="*/ 101 w 128"/>
                  <a:gd name="T15" fmla="*/ 25 h 30"/>
                  <a:gd name="T16" fmla="*/ 116 w 128"/>
                  <a:gd name="T17" fmla="*/ 29 h 30"/>
                  <a:gd name="T18" fmla="*/ 128 w 128"/>
                  <a:gd name="T19" fmla="*/ 30 h 30"/>
                  <a:gd name="T20" fmla="*/ 128 w 128"/>
                  <a:gd name="T21" fmla="*/ 18 h 30"/>
                  <a:gd name="T22" fmla="*/ 118 w 128"/>
                  <a:gd name="T23" fmla="*/ 17 h 30"/>
                  <a:gd name="T24" fmla="*/ 104 w 128"/>
                  <a:gd name="T25" fmla="*/ 13 h 30"/>
                  <a:gd name="T26" fmla="*/ 85 w 128"/>
                  <a:gd name="T27" fmla="*/ 9 h 30"/>
                  <a:gd name="T28" fmla="*/ 65 w 128"/>
                  <a:gd name="T29" fmla="*/ 6 h 30"/>
                  <a:gd name="T30" fmla="*/ 46 w 128"/>
                  <a:gd name="T31" fmla="*/ 2 h 30"/>
                  <a:gd name="T32" fmla="*/ 27 w 128"/>
                  <a:gd name="T33" fmla="*/ 1 h 30"/>
                  <a:gd name="T34" fmla="*/ 12 w 128"/>
                  <a:gd name="T35" fmla="*/ 0 h 30"/>
                  <a:gd name="T36" fmla="*/ 0 w 128"/>
                  <a:gd name="T37" fmla="*/ 3 h 30"/>
                  <a:gd name="T38" fmla="*/ 0 w 128"/>
                  <a:gd name="T39" fmla="*/ 3 h 30"/>
                  <a:gd name="T40" fmla="*/ 7 w 128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0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7" y="13"/>
                    </a:lnTo>
                    <a:lnTo>
                      <a:pt x="43" y="14"/>
                    </a:lnTo>
                    <a:lnTo>
                      <a:pt x="63" y="18"/>
                    </a:lnTo>
                    <a:lnTo>
                      <a:pt x="82" y="21"/>
                    </a:lnTo>
                    <a:lnTo>
                      <a:pt x="101" y="25"/>
                    </a:lnTo>
                    <a:lnTo>
                      <a:pt x="116" y="29"/>
                    </a:lnTo>
                    <a:lnTo>
                      <a:pt x="128" y="30"/>
                    </a:lnTo>
                    <a:lnTo>
                      <a:pt x="128" y="18"/>
                    </a:lnTo>
                    <a:lnTo>
                      <a:pt x="118" y="17"/>
                    </a:lnTo>
                    <a:lnTo>
                      <a:pt x="104" y="13"/>
                    </a:lnTo>
                    <a:lnTo>
                      <a:pt x="85" y="9"/>
                    </a:lnTo>
                    <a:lnTo>
                      <a:pt x="65" y="6"/>
                    </a:lnTo>
                    <a:lnTo>
                      <a:pt x="46" y="2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959"/>
              <p:cNvSpPr>
                <a:spLocks/>
              </p:cNvSpPr>
              <p:nvPr/>
            </p:nvSpPr>
            <p:spPr bwMode="auto">
              <a:xfrm>
                <a:off x="3208" y="2545"/>
                <a:ext cx="17" cy="18"/>
              </a:xfrm>
              <a:custGeom>
                <a:avLst/>
                <a:gdLst>
                  <a:gd name="T0" fmla="*/ 12 w 52"/>
                  <a:gd name="T1" fmla="*/ 52 h 52"/>
                  <a:gd name="T2" fmla="*/ 12 w 52"/>
                  <a:gd name="T3" fmla="*/ 52 h 52"/>
                  <a:gd name="T4" fmla="*/ 14 w 52"/>
                  <a:gd name="T5" fmla="*/ 47 h 52"/>
                  <a:gd name="T6" fmla="*/ 15 w 52"/>
                  <a:gd name="T7" fmla="*/ 43 h 52"/>
                  <a:gd name="T8" fmla="*/ 18 w 52"/>
                  <a:gd name="T9" fmla="*/ 38 h 52"/>
                  <a:gd name="T10" fmla="*/ 23 w 52"/>
                  <a:gd name="T11" fmla="*/ 32 h 52"/>
                  <a:gd name="T12" fmla="*/ 28 w 52"/>
                  <a:gd name="T13" fmla="*/ 27 h 52"/>
                  <a:gd name="T14" fmla="*/ 35 w 52"/>
                  <a:gd name="T15" fmla="*/ 21 h 52"/>
                  <a:gd name="T16" fmla="*/ 44 w 52"/>
                  <a:gd name="T17" fmla="*/ 16 h 52"/>
                  <a:gd name="T18" fmla="*/ 52 w 52"/>
                  <a:gd name="T19" fmla="*/ 10 h 52"/>
                  <a:gd name="T20" fmla="*/ 45 w 52"/>
                  <a:gd name="T21" fmla="*/ 0 h 52"/>
                  <a:gd name="T22" fmla="*/ 37 w 52"/>
                  <a:gd name="T23" fmla="*/ 6 h 52"/>
                  <a:gd name="T24" fmla="*/ 28 w 52"/>
                  <a:gd name="T25" fmla="*/ 11 h 52"/>
                  <a:gd name="T26" fmla="*/ 21 w 52"/>
                  <a:gd name="T27" fmla="*/ 17 h 52"/>
                  <a:gd name="T28" fmla="*/ 14 w 52"/>
                  <a:gd name="T29" fmla="*/ 24 h 52"/>
                  <a:gd name="T30" fmla="*/ 9 w 52"/>
                  <a:gd name="T31" fmla="*/ 30 h 52"/>
                  <a:gd name="T32" fmla="*/ 5 w 52"/>
                  <a:gd name="T33" fmla="*/ 38 h 52"/>
                  <a:gd name="T34" fmla="*/ 2 w 52"/>
                  <a:gd name="T35" fmla="*/ 45 h 52"/>
                  <a:gd name="T36" fmla="*/ 0 w 52"/>
                  <a:gd name="T37" fmla="*/ 52 h 52"/>
                  <a:gd name="T38" fmla="*/ 0 w 52"/>
                  <a:gd name="T39" fmla="*/ 52 h 52"/>
                  <a:gd name="T40" fmla="*/ 12 w 52"/>
                  <a:gd name="T41" fmla="*/ 52 h 52"/>
                  <a:gd name="T42" fmla="*/ 12 w 52"/>
                  <a:gd name="T43" fmla="*/ 52 h 52"/>
                  <a:gd name="T44" fmla="*/ 12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3"/>
                    </a:lnTo>
                    <a:lnTo>
                      <a:pt x="18" y="38"/>
                    </a:lnTo>
                    <a:lnTo>
                      <a:pt x="23" y="32"/>
                    </a:lnTo>
                    <a:lnTo>
                      <a:pt x="28" y="27"/>
                    </a:lnTo>
                    <a:lnTo>
                      <a:pt x="35" y="21"/>
                    </a:lnTo>
                    <a:lnTo>
                      <a:pt x="44" y="16"/>
                    </a:lnTo>
                    <a:lnTo>
                      <a:pt x="52" y="10"/>
                    </a:lnTo>
                    <a:lnTo>
                      <a:pt x="45" y="0"/>
                    </a:lnTo>
                    <a:lnTo>
                      <a:pt x="37" y="6"/>
                    </a:lnTo>
                    <a:lnTo>
                      <a:pt x="28" y="11"/>
                    </a:lnTo>
                    <a:lnTo>
                      <a:pt x="21" y="17"/>
                    </a:lnTo>
                    <a:lnTo>
                      <a:pt x="14" y="24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960"/>
              <p:cNvSpPr>
                <a:spLocks/>
              </p:cNvSpPr>
              <p:nvPr/>
            </p:nvSpPr>
            <p:spPr bwMode="auto">
              <a:xfrm>
                <a:off x="3207" y="2563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961"/>
              <p:cNvSpPr>
                <a:spLocks/>
              </p:cNvSpPr>
              <p:nvPr/>
            </p:nvSpPr>
            <p:spPr bwMode="auto">
              <a:xfrm>
                <a:off x="3221" y="2546"/>
                <a:ext cx="50" cy="45"/>
              </a:xfrm>
              <a:custGeom>
                <a:avLst/>
                <a:gdLst>
                  <a:gd name="T0" fmla="*/ 0 w 149"/>
                  <a:gd name="T1" fmla="*/ 108 h 135"/>
                  <a:gd name="T2" fmla="*/ 1 w 149"/>
                  <a:gd name="T3" fmla="*/ 119 h 135"/>
                  <a:gd name="T4" fmla="*/ 5 w 149"/>
                  <a:gd name="T5" fmla="*/ 127 h 135"/>
                  <a:gd name="T6" fmla="*/ 10 w 149"/>
                  <a:gd name="T7" fmla="*/ 132 h 135"/>
                  <a:gd name="T8" fmla="*/ 19 w 149"/>
                  <a:gd name="T9" fmla="*/ 135 h 135"/>
                  <a:gd name="T10" fmla="*/ 28 w 149"/>
                  <a:gd name="T11" fmla="*/ 135 h 135"/>
                  <a:gd name="T12" fmla="*/ 40 w 149"/>
                  <a:gd name="T13" fmla="*/ 135 h 135"/>
                  <a:gd name="T14" fmla="*/ 57 w 149"/>
                  <a:gd name="T15" fmla="*/ 135 h 135"/>
                  <a:gd name="T16" fmla="*/ 74 w 149"/>
                  <a:gd name="T17" fmla="*/ 135 h 135"/>
                  <a:gd name="T18" fmla="*/ 92 w 149"/>
                  <a:gd name="T19" fmla="*/ 135 h 135"/>
                  <a:gd name="T20" fmla="*/ 109 w 149"/>
                  <a:gd name="T21" fmla="*/ 135 h 135"/>
                  <a:gd name="T22" fmla="*/ 122 w 149"/>
                  <a:gd name="T23" fmla="*/ 135 h 135"/>
                  <a:gd name="T24" fmla="*/ 132 w 149"/>
                  <a:gd name="T25" fmla="*/ 135 h 135"/>
                  <a:gd name="T26" fmla="*/ 141 w 149"/>
                  <a:gd name="T27" fmla="*/ 133 h 135"/>
                  <a:gd name="T28" fmla="*/ 146 w 149"/>
                  <a:gd name="T29" fmla="*/ 128 h 135"/>
                  <a:gd name="T30" fmla="*/ 149 w 149"/>
                  <a:gd name="T31" fmla="*/ 121 h 135"/>
                  <a:gd name="T32" fmla="*/ 149 w 149"/>
                  <a:gd name="T33" fmla="*/ 110 h 135"/>
                  <a:gd name="T34" fmla="*/ 149 w 149"/>
                  <a:gd name="T35" fmla="*/ 28 h 135"/>
                  <a:gd name="T36" fmla="*/ 149 w 149"/>
                  <a:gd name="T37" fmla="*/ 17 h 135"/>
                  <a:gd name="T38" fmla="*/ 147 w 149"/>
                  <a:gd name="T39" fmla="*/ 9 h 135"/>
                  <a:gd name="T40" fmla="*/ 141 w 149"/>
                  <a:gd name="T41" fmla="*/ 3 h 135"/>
                  <a:gd name="T42" fmla="*/ 131 w 149"/>
                  <a:gd name="T43" fmla="*/ 0 h 135"/>
                  <a:gd name="T44" fmla="*/ 121 w 149"/>
                  <a:gd name="T45" fmla="*/ 0 h 135"/>
                  <a:gd name="T46" fmla="*/ 108 w 149"/>
                  <a:gd name="T47" fmla="*/ 0 h 135"/>
                  <a:gd name="T48" fmla="*/ 91 w 149"/>
                  <a:gd name="T49" fmla="*/ 0 h 135"/>
                  <a:gd name="T50" fmla="*/ 74 w 149"/>
                  <a:gd name="T51" fmla="*/ 0 h 135"/>
                  <a:gd name="T52" fmla="*/ 56 w 149"/>
                  <a:gd name="T53" fmla="*/ 0 h 135"/>
                  <a:gd name="T54" fmla="*/ 40 w 149"/>
                  <a:gd name="T55" fmla="*/ 0 h 135"/>
                  <a:gd name="T56" fmla="*/ 27 w 149"/>
                  <a:gd name="T57" fmla="*/ 0 h 135"/>
                  <a:gd name="T58" fmla="*/ 18 w 149"/>
                  <a:gd name="T59" fmla="*/ 0 h 135"/>
                  <a:gd name="T60" fmla="*/ 10 w 149"/>
                  <a:gd name="T61" fmla="*/ 3 h 135"/>
                  <a:gd name="T62" fmla="*/ 5 w 149"/>
                  <a:gd name="T63" fmla="*/ 9 h 135"/>
                  <a:gd name="T64" fmla="*/ 3 w 149"/>
                  <a:gd name="T65" fmla="*/ 17 h 135"/>
                  <a:gd name="T66" fmla="*/ 1 w 149"/>
                  <a:gd name="T67" fmla="*/ 28 h 135"/>
                  <a:gd name="T68" fmla="*/ 0 w 149"/>
                  <a:gd name="T69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5">
                    <a:moveTo>
                      <a:pt x="0" y="108"/>
                    </a:moveTo>
                    <a:lnTo>
                      <a:pt x="1" y="119"/>
                    </a:lnTo>
                    <a:lnTo>
                      <a:pt x="5" y="127"/>
                    </a:lnTo>
                    <a:lnTo>
                      <a:pt x="10" y="132"/>
                    </a:lnTo>
                    <a:lnTo>
                      <a:pt x="19" y="135"/>
                    </a:lnTo>
                    <a:lnTo>
                      <a:pt x="28" y="135"/>
                    </a:lnTo>
                    <a:lnTo>
                      <a:pt x="40" y="135"/>
                    </a:lnTo>
                    <a:lnTo>
                      <a:pt x="57" y="135"/>
                    </a:lnTo>
                    <a:lnTo>
                      <a:pt x="74" y="135"/>
                    </a:lnTo>
                    <a:lnTo>
                      <a:pt x="92" y="135"/>
                    </a:lnTo>
                    <a:lnTo>
                      <a:pt x="109" y="135"/>
                    </a:lnTo>
                    <a:lnTo>
                      <a:pt x="122" y="135"/>
                    </a:lnTo>
                    <a:lnTo>
                      <a:pt x="132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962"/>
              <p:cNvSpPr>
                <a:spLocks/>
              </p:cNvSpPr>
              <p:nvPr/>
            </p:nvSpPr>
            <p:spPr bwMode="auto">
              <a:xfrm>
                <a:off x="3221" y="2546"/>
                <a:ext cx="50" cy="45"/>
              </a:xfrm>
              <a:custGeom>
                <a:avLst/>
                <a:gdLst>
                  <a:gd name="T0" fmla="*/ 0 w 149"/>
                  <a:gd name="T1" fmla="*/ 108 h 135"/>
                  <a:gd name="T2" fmla="*/ 0 w 149"/>
                  <a:gd name="T3" fmla="*/ 108 h 135"/>
                  <a:gd name="T4" fmla="*/ 1 w 149"/>
                  <a:gd name="T5" fmla="*/ 119 h 135"/>
                  <a:gd name="T6" fmla="*/ 5 w 149"/>
                  <a:gd name="T7" fmla="*/ 127 h 135"/>
                  <a:gd name="T8" fmla="*/ 10 w 149"/>
                  <a:gd name="T9" fmla="*/ 132 h 135"/>
                  <a:gd name="T10" fmla="*/ 19 w 149"/>
                  <a:gd name="T11" fmla="*/ 135 h 135"/>
                  <a:gd name="T12" fmla="*/ 19 w 149"/>
                  <a:gd name="T13" fmla="*/ 135 h 135"/>
                  <a:gd name="T14" fmla="*/ 28 w 149"/>
                  <a:gd name="T15" fmla="*/ 135 h 135"/>
                  <a:gd name="T16" fmla="*/ 40 w 149"/>
                  <a:gd name="T17" fmla="*/ 135 h 135"/>
                  <a:gd name="T18" fmla="*/ 57 w 149"/>
                  <a:gd name="T19" fmla="*/ 135 h 135"/>
                  <a:gd name="T20" fmla="*/ 74 w 149"/>
                  <a:gd name="T21" fmla="*/ 135 h 135"/>
                  <a:gd name="T22" fmla="*/ 92 w 149"/>
                  <a:gd name="T23" fmla="*/ 135 h 135"/>
                  <a:gd name="T24" fmla="*/ 109 w 149"/>
                  <a:gd name="T25" fmla="*/ 135 h 135"/>
                  <a:gd name="T26" fmla="*/ 122 w 149"/>
                  <a:gd name="T27" fmla="*/ 135 h 135"/>
                  <a:gd name="T28" fmla="*/ 132 w 149"/>
                  <a:gd name="T29" fmla="*/ 135 h 135"/>
                  <a:gd name="T30" fmla="*/ 132 w 149"/>
                  <a:gd name="T31" fmla="*/ 135 h 135"/>
                  <a:gd name="T32" fmla="*/ 141 w 149"/>
                  <a:gd name="T33" fmla="*/ 133 h 135"/>
                  <a:gd name="T34" fmla="*/ 146 w 149"/>
                  <a:gd name="T35" fmla="*/ 128 h 135"/>
                  <a:gd name="T36" fmla="*/ 149 w 149"/>
                  <a:gd name="T37" fmla="*/ 121 h 135"/>
                  <a:gd name="T38" fmla="*/ 149 w 149"/>
                  <a:gd name="T39" fmla="*/ 110 h 135"/>
                  <a:gd name="T40" fmla="*/ 149 w 149"/>
                  <a:gd name="T41" fmla="*/ 28 h 135"/>
                  <a:gd name="T42" fmla="*/ 149 w 149"/>
                  <a:gd name="T43" fmla="*/ 28 h 135"/>
                  <a:gd name="T44" fmla="*/ 149 w 149"/>
                  <a:gd name="T45" fmla="*/ 17 h 135"/>
                  <a:gd name="T46" fmla="*/ 147 w 149"/>
                  <a:gd name="T47" fmla="*/ 9 h 135"/>
                  <a:gd name="T48" fmla="*/ 141 w 149"/>
                  <a:gd name="T49" fmla="*/ 3 h 135"/>
                  <a:gd name="T50" fmla="*/ 131 w 149"/>
                  <a:gd name="T51" fmla="*/ 0 h 135"/>
                  <a:gd name="T52" fmla="*/ 131 w 149"/>
                  <a:gd name="T53" fmla="*/ 0 h 135"/>
                  <a:gd name="T54" fmla="*/ 121 w 149"/>
                  <a:gd name="T55" fmla="*/ 0 h 135"/>
                  <a:gd name="T56" fmla="*/ 108 w 149"/>
                  <a:gd name="T57" fmla="*/ 0 h 135"/>
                  <a:gd name="T58" fmla="*/ 91 w 149"/>
                  <a:gd name="T59" fmla="*/ 0 h 135"/>
                  <a:gd name="T60" fmla="*/ 74 w 149"/>
                  <a:gd name="T61" fmla="*/ 0 h 135"/>
                  <a:gd name="T62" fmla="*/ 56 w 149"/>
                  <a:gd name="T63" fmla="*/ 0 h 135"/>
                  <a:gd name="T64" fmla="*/ 40 w 149"/>
                  <a:gd name="T65" fmla="*/ 0 h 135"/>
                  <a:gd name="T66" fmla="*/ 27 w 149"/>
                  <a:gd name="T67" fmla="*/ 0 h 135"/>
                  <a:gd name="T68" fmla="*/ 18 w 149"/>
                  <a:gd name="T69" fmla="*/ 0 h 135"/>
                  <a:gd name="T70" fmla="*/ 18 w 149"/>
                  <a:gd name="T71" fmla="*/ 0 h 135"/>
                  <a:gd name="T72" fmla="*/ 10 w 149"/>
                  <a:gd name="T73" fmla="*/ 3 h 135"/>
                  <a:gd name="T74" fmla="*/ 5 w 149"/>
                  <a:gd name="T75" fmla="*/ 9 h 135"/>
                  <a:gd name="T76" fmla="*/ 3 w 149"/>
                  <a:gd name="T77" fmla="*/ 17 h 135"/>
                  <a:gd name="T78" fmla="*/ 1 w 149"/>
                  <a:gd name="T79" fmla="*/ 28 h 135"/>
                  <a:gd name="T80" fmla="*/ 0 w 149"/>
                  <a:gd name="T8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5" y="127"/>
                    </a:lnTo>
                    <a:lnTo>
                      <a:pt x="10" y="132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28" y="135"/>
                    </a:lnTo>
                    <a:lnTo>
                      <a:pt x="40" y="135"/>
                    </a:lnTo>
                    <a:lnTo>
                      <a:pt x="57" y="135"/>
                    </a:lnTo>
                    <a:lnTo>
                      <a:pt x="74" y="135"/>
                    </a:lnTo>
                    <a:lnTo>
                      <a:pt x="92" y="135"/>
                    </a:lnTo>
                    <a:lnTo>
                      <a:pt x="109" y="135"/>
                    </a:lnTo>
                    <a:lnTo>
                      <a:pt x="122" y="135"/>
                    </a:lnTo>
                    <a:lnTo>
                      <a:pt x="132" y="135"/>
                    </a:lnTo>
                    <a:lnTo>
                      <a:pt x="132" y="135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963"/>
              <p:cNvSpPr>
                <a:spLocks/>
              </p:cNvSpPr>
              <p:nvPr/>
            </p:nvSpPr>
            <p:spPr bwMode="auto">
              <a:xfrm>
                <a:off x="3071" y="2660"/>
                <a:ext cx="211" cy="130"/>
              </a:xfrm>
              <a:custGeom>
                <a:avLst/>
                <a:gdLst>
                  <a:gd name="T0" fmla="*/ 634 w 634"/>
                  <a:gd name="T1" fmla="*/ 364 h 390"/>
                  <a:gd name="T2" fmla="*/ 631 w 634"/>
                  <a:gd name="T3" fmla="*/ 373 h 390"/>
                  <a:gd name="T4" fmla="*/ 626 w 634"/>
                  <a:gd name="T5" fmla="*/ 382 h 390"/>
                  <a:gd name="T6" fmla="*/ 618 w 634"/>
                  <a:gd name="T7" fmla="*/ 388 h 390"/>
                  <a:gd name="T8" fmla="*/ 607 w 634"/>
                  <a:gd name="T9" fmla="*/ 390 h 390"/>
                  <a:gd name="T10" fmla="*/ 31 w 634"/>
                  <a:gd name="T11" fmla="*/ 390 h 390"/>
                  <a:gd name="T12" fmla="*/ 21 w 634"/>
                  <a:gd name="T13" fmla="*/ 388 h 390"/>
                  <a:gd name="T14" fmla="*/ 13 w 634"/>
                  <a:gd name="T15" fmla="*/ 382 h 390"/>
                  <a:gd name="T16" fmla="*/ 7 w 634"/>
                  <a:gd name="T17" fmla="*/ 373 h 390"/>
                  <a:gd name="T18" fmla="*/ 4 w 634"/>
                  <a:gd name="T19" fmla="*/ 364 h 390"/>
                  <a:gd name="T20" fmla="*/ 0 w 634"/>
                  <a:gd name="T21" fmla="*/ 27 h 390"/>
                  <a:gd name="T22" fmla="*/ 2 w 634"/>
                  <a:gd name="T23" fmla="*/ 16 h 390"/>
                  <a:gd name="T24" fmla="*/ 7 w 634"/>
                  <a:gd name="T25" fmla="*/ 7 h 390"/>
                  <a:gd name="T26" fmla="*/ 15 w 634"/>
                  <a:gd name="T27" fmla="*/ 3 h 390"/>
                  <a:gd name="T28" fmla="*/ 26 w 634"/>
                  <a:gd name="T29" fmla="*/ 0 h 390"/>
                  <a:gd name="T30" fmla="*/ 602 w 634"/>
                  <a:gd name="T31" fmla="*/ 0 h 390"/>
                  <a:gd name="T32" fmla="*/ 613 w 634"/>
                  <a:gd name="T33" fmla="*/ 3 h 390"/>
                  <a:gd name="T34" fmla="*/ 621 w 634"/>
                  <a:gd name="T35" fmla="*/ 7 h 390"/>
                  <a:gd name="T36" fmla="*/ 626 w 634"/>
                  <a:gd name="T37" fmla="*/ 16 h 390"/>
                  <a:gd name="T38" fmla="*/ 629 w 634"/>
                  <a:gd name="T39" fmla="*/ 27 h 390"/>
                  <a:gd name="T40" fmla="*/ 634 w 634"/>
                  <a:gd name="T41" fmla="*/ 3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4" h="390">
                    <a:moveTo>
                      <a:pt x="634" y="364"/>
                    </a:moveTo>
                    <a:lnTo>
                      <a:pt x="631" y="373"/>
                    </a:lnTo>
                    <a:lnTo>
                      <a:pt x="626" y="382"/>
                    </a:lnTo>
                    <a:lnTo>
                      <a:pt x="618" y="388"/>
                    </a:lnTo>
                    <a:lnTo>
                      <a:pt x="607" y="390"/>
                    </a:lnTo>
                    <a:lnTo>
                      <a:pt x="31" y="390"/>
                    </a:lnTo>
                    <a:lnTo>
                      <a:pt x="21" y="388"/>
                    </a:lnTo>
                    <a:lnTo>
                      <a:pt x="13" y="382"/>
                    </a:lnTo>
                    <a:lnTo>
                      <a:pt x="7" y="373"/>
                    </a:lnTo>
                    <a:lnTo>
                      <a:pt x="4" y="364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602" y="0"/>
                    </a:lnTo>
                    <a:lnTo>
                      <a:pt x="613" y="3"/>
                    </a:lnTo>
                    <a:lnTo>
                      <a:pt x="621" y="7"/>
                    </a:lnTo>
                    <a:lnTo>
                      <a:pt x="626" y="16"/>
                    </a:lnTo>
                    <a:lnTo>
                      <a:pt x="629" y="27"/>
                    </a:lnTo>
                    <a:lnTo>
                      <a:pt x="634" y="3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964"/>
              <p:cNvSpPr>
                <a:spLocks/>
              </p:cNvSpPr>
              <p:nvPr/>
            </p:nvSpPr>
            <p:spPr bwMode="auto">
              <a:xfrm>
                <a:off x="3071" y="2660"/>
                <a:ext cx="211" cy="130"/>
              </a:xfrm>
              <a:custGeom>
                <a:avLst/>
                <a:gdLst>
                  <a:gd name="T0" fmla="*/ 634 w 634"/>
                  <a:gd name="T1" fmla="*/ 364 h 390"/>
                  <a:gd name="T2" fmla="*/ 634 w 634"/>
                  <a:gd name="T3" fmla="*/ 364 h 390"/>
                  <a:gd name="T4" fmla="*/ 631 w 634"/>
                  <a:gd name="T5" fmla="*/ 373 h 390"/>
                  <a:gd name="T6" fmla="*/ 626 w 634"/>
                  <a:gd name="T7" fmla="*/ 382 h 390"/>
                  <a:gd name="T8" fmla="*/ 618 w 634"/>
                  <a:gd name="T9" fmla="*/ 388 h 390"/>
                  <a:gd name="T10" fmla="*/ 607 w 634"/>
                  <a:gd name="T11" fmla="*/ 390 h 390"/>
                  <a:gd name="T12" fmla="*/ 31 w 634"/>
                  <a:gd name="T13" fmla="*/ 390 h 390"/>
                  <a:gd name="T14" fmla="*/ 31 w 634"/>
                  <a:gd name="T15" fmla="*/ 390 h 390"/>
                  <a:gd name="T16" fmla="*/ 21 w 634"/>
                  <a:gd name="T17" fmla="*/ 388 h 390"/>
                  <a:gd name="T18" fmla="*/ 13 w 634"/>
                  <a:gd name="T19" fmla="*/ 382 h 390"/>
                  <a:gd name="T20" fmla="*/ 7 w 634"/>
                  <a:gd name="T21" fmla="*/ 373 h 390"/>
                  <a:gd name="T22" fmla="*/ 4 w 634"/>
                  <a:gd name="T23" fmla="*/ 364 h 390"/>
                  <a:gd name="T24" fmla="*/ 0 w 634"/>
                  <a:gd name="T25" fmla="*/ 27 h 390"/>
                  <a:gd name="T26" fmla="*/ 0 w 634"/>
                  <a:gd name="T27" fmla="*/ 27 h 390"/>
                  <a:gd name="T28" fmla="*/ 2 w 634"/>
                  <a:gd name="T29" fmla="*/ 16 h 390"/>
                  <a:gd name="T30" fmla="*/ 7 w 634"/>
                  <a:gd name="T31" fmla="*/ 7 h 390"/>
                  <a:gd name="T32" fmla="*/ 15 w 634"/>
                  <a:gd name="T33" fmla="*/ 3 h 390"/>
                  <a:gd name="T34" fmla="*/ 26 w 634"/>
                  <a:gd name="T35" fmla="*/ 0 h 390"/>
                  <a:gd name="T36" fmla="*/ 602 w 634"/>
                  <a:gd name="T37" fmla="*/ 0 h 390"/>
                  <a:gd name="T38" fmla="*/ 602 w 634"/>
                  <a:gd name="T39" fmla="*/ 0 h 390"/>
                  <a:gd name="T40" fmla="*/ 613 w 634"/>
                  <a:gd name="T41" fmla="*/ 3 h 390"/>
                  <a:gd name="T42" fmla="*/ 621 w 634"/>
                  <a:gd name="T43" fmla="*/ 7 h 390"/>
                  <a:gd name="T44" fmla="*/ 626 w 634"/>
                  <a:gd name="T45" fmla="*/ 16 h 390"/>
                  <a:gd name="T46" fmla="*/ 629 w 634"/>
                  <a:gd name="T47" fmla="*/ 27 h 390"/>
                  <a:gd name="T48" fmla="*/ 634 w 634"/>
                  <a:gd name="T49" fmla="*/ 3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4" h="390">
                    <a:moveTo>
                      <a:pt x="634" y="364"/>
                    </a:moveTo>
                    <a:lnTo>
                      <a:pt x="634" y="364"/>
                    </a:lnTo>
                    <a:lnTo>
                      <a:pt x="631" y="373"/>
                    </a:lnTo>
                    <a:lnTo>
                      <a:pt x="626" y="382"/>
                    </a:lnTo>
                    <a:lnTo>
                      <a:pt x="618" y="388"/>
                    </a:lnTo>
                    <a:lnTo>
                      <a:pt x="607" y="390"/>
                    </a:lnTo>
                    <a:lnTo>
                      <a:pt x="31" y="390"/>
                    </a:lnTo>
                    <a:lnTo>
                      <a:pt x="31" y="390"/>
                    </a:lnTo>
                    <a:lnTo>
                      <a:pt x="21" y="388"/>
                    </a:lnTo>
                    <a:lnTo>
                      <a:pt x="13" y="382"/>
                    </a:lnTo>
                    <a:lnTo>
                      <a:pt x="7" y="373"/>
                    </a:lnTo>
                    <a:lnTo>
                      <a:pt x="4" y="364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15" y="3"/>
                    </a:lnTo>
                    <a:lnTo>
                      <a:pt x="26" y="0"/>
                    </a:lnTo>
                    <a:lnTo>
                      <a:pt x="602" y="0"/>
                    </a:lnTo>
                    <a:lnTo>
                      <a:pt x="602" y="0"/>
                    </a:lnTo>
                    <a:lnTo>
                      <a:pt x="613" y="3"/>
                    </a:lnTo>
                    <a:lnTo>
                      <a:pt x="621" y="7"/>
                    </a:lnTo>
                    <a:lnTo>
                      <a:pt x="626" y="16"/>
                    </a:lnTo>
                    <a:lnTo>
                      <a:pt x="629" y="27"/>
                    </a:lnTo>
                    <a:lnTo>
                      <a:pt x="634" y="36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965"/>
              <p:cNvSpPr>
                <a:spLocks/>
              </p:cNvSpPr>
              <p:nvPr/>
            </p:nvSpPr>
            <p:spPr bwMode="auto">
              <a:xfrm>
                <a:off x="3077" y="2646"/>
                <a:ext cx="62" cy="59"/>
              </a:xfrm>
              <a:custGeom>
                <a:avLst/>
                <a:gdLst>
                  <a:gd name="T0" fmla="*/ 0 w 185"/>
                  <a:gd name="T1" fmla="*/ 148 h 178"/>
                  <a:gd name="T2" fmla="*/ 1 w 185"/>
                  <a:gd name="T3" fmla="*/ 160 h 178"/>
                  <a:gd name="T4" fmla="*/ 3 w 185"/>
                  <a:gd name="T5" fmla="*/ 169 h 178"/>
                  <a:gd name="T6" fmla="*/ 9 w 185"/>
                  <a:gd name="T7" fmla="*/ 175 h 178"/>
                  <a:gd name="T8" fmla="*/ 20 w 185"/>
                  <a:gd name="T9" fmla="*/ 178 h 178"/>
                  <a:gd name="T10" fmla="*/ 31 w 185"/>
                  <a:gd name="T11" fmla="*/ 178 h 178"/>
                  <a:gd name="T12" fmla="*/ 48 w 185"/>
                  <a:gd name="T13" fmla="*/ 178 h 178"/>
                  <a:gd name="T14" fmla="*/ 69 w 185"/>
                  <a:gd name="T15" fmla="*/ 178 h 178"/>
                  <a:gd name="T16" fmla="*/ 92 w 185"/>
                  <a:gd name="T17" fmla="*/ 178 h 178"/>
                  <a:gd name="T18" fmla="*/ 116 w 185"/>
                  <a:gd name="T19" fmla="*/ 178 h 178"/>
                  <a:gd name="T20" fmla="*/ 136 w 185"/>
                  <a:gd name="T21" fmla="*/ 178 h 178"/>
                  <a:gd name="T22" fmla="*/ 154 w 185"/>
                  <a:gd name="T23" fmla="*/ 178 h 178"/>
                  <a:gd name="T24" fmla="*/ 165 w 185"/>
                  <a:gd name="T25" fmla="*/ 178 h 178"/>
                  <a:gd name="T26" fmla="*/ 176 w 185"/>
                  <a:gd name="T27" fmla="*/ 175 h 178"/>
                  <a:gd name="T28" fmla="*/ 182 w 185"/>
                  <a:gd name="T29" fmla="*/ 169 h 178"/>
                  <a:gd name="T30" fmla="*/ 185 w 185"/>
                  <a:gd name="T31" fmla="*/ 161 h 178"/>
                  <a:gd name="T32" fmla="*/ 185 w 185"/>
                  <a:gd name="T33" fmla="*/ 150 h 178"/>
                  <a:gd name="T34" fmla="*/ 185 w 185"/>
                  <a:gd name="T35" fmla="*/ 55 h 178"/>
                  <a:gd name="T36" fmla="*/ 185 w 185"/>
                  <a:gd name="T37" fmla="*/ 42 h 178"/>
                  <a:gd name="T38" fmla="*/ 183 w 185"/>
                  <a:gd name="T39" fmla="*/ 33 h 178"/>
                  <a:gd name="T40" fmla="*/ 177 w 185"/>
                  <a:gd name="T41" fmla="*/ 27 h 178"/>
                  <a:gd name="T42" fmla="*/ 164 w 185"/>
                  <a:gd name="T43" fmla="*/ 24 h 178"/>
                  <a:gd name="T44" fmla="*/ 153 w 185"/>
                  <a:gd name="T45" fmla="*/ 23 h 178"/>
                  <a:gd name="T46" fmla="*/ 137 w 185"/>
                  <a:gd name="T47" fmla="*/ 18 h 178"/>
                  <a:gd name="T48" fmla="*/ 119 w 185"/>
                  <a:gd name="T49" fmla="*/ 13 h 178"/>
                  <a:gd name="T50" fmla="*/ 100 w 185"/>
                  <a:gd name="T51" fmla="*/ 9 h 178"/>
                  <a:gd name="T52" fmla="*/ 81 w 185"/>
                  <a:gd name="T53" fmla="*/ 4 h 178"/>
                  <a:gd name="T54" fmla="*/ 63 w 185"/>
                  <a:gd name="T55" fmla="*/ 1 h 178"/>
                  <a:gd name="T56" fmla="*/ 49 w 185"/>
                  <a:gd name="T57" fmla="*/ 0 h 178"/>
                  <a:gd name="T58" fmla="*/ 41 w 185"/>
                  <a:gd name="T59" fmla="*/ 3 h 178"/>
                  <a:gd name="T60" fmla="*/ 34 w 185"/>
                  <a:gd name="T61" fmla="*/ 9 h 178"/>
                  <a:gd name="T62" fmla="*/ 26 w 185"/>
                  <a:gd name="T63" fmla="*/ 15 h 178"/>
                  <a:gd name="T64" fmla="*/ 20 w 185"/>
                  <a:gd name="T65" fmla="*/ 22 h 178"/>
                  <a:gd name="T66" fmla="*/ 13 w 185"/>
                  <a:gd name="T67" fmla="*/ 29 h 178"/>
                  <a:gd name="T68" fmla="*/ 8 w 185"/>
                  <a:gd name="T69" fmla="*/ 35 h 178"/>
                  <a:gd name="T70" fmla="*/ 3 w 185"/>
                  <a:gd name="T71" fmla="*/ 42 h 178"/>
                  <a:gd name="T72" fmla="*/ 1 w 185"/>
                  <a:gd name="T73" fmla="*/ 50 h 178"/>
                  <a:gd name="T74" fmla="*/ 0 w 185"/>
                  <a:gd name="T75" fmla="*/ 56 h 178"/>
                  <a:gd name="T76" fmla="*/ 0 w 185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3" y="169"/>
                    </a:lnTo>
                    <a:lnTo>
                      <a:pt x="9" y="175"/>
                    </a:lnTo>
                    <a:lnTo>
                      <a:pt x="20" y="178"/>
                    </a:lnTo>
                    <a:lnTo>
                      <a:pt x="31" y="178"/>
                    </a:lnTo>
                    <a:lnTo>
                      <a:pt x="48" y="178"/>
                    </a:lnTo>
                    <a:lnTo>
                      <a:pt x="69" y="178"/>
                    </a:lnTo>
                    <a:lnTo>
                      <a:pt x="92" y="178"/>
                    </a:lnTo>
                    <a:lnTo>
                      <a:pt x="116" y="178"/>
                    </a:lnTo>
                    <a:lnTo>
                      <a:pt x="136" y="178"/>
                    </a:lnTo>
                    <a:lnTo>
                      <a:pt x="154" y="178"/>
                    </a:lnTo>
                    <a:lnTo>
                      <a:pt x="165" y="178"/>
                    </a:lnTo>
                    <a:lnTo>
                      <a:pt x="176" y="175"/>
                    </a:lnTo>
                    <a:lnTo>
                      <a:pt x="182" y="169"/>
                    </a:lnTo>
                    <a:lnTo>
                      <a:pt x="185" y="161"/>
                    </a:lnTo>
                    <a:lnTo>
                      <a:pt x="185" y="150"/>
                    </a:lnTo>
                    <a:lnTo>
                      <a:pt x="185" y="55"/>
                    </a:lnTo>
                    <a:lnTo>
                      <a:pt x="185" y="42"/>
                    </a:lnTo>
                    <a:lnTo>
                      <a:pt x="183" y="33"/>
                    </a:lnTo>
                    <a:lnTo>
                      <a:pt x="177" y="27"/>
                    </a:lnTo>
                    <a:lnTo>
                      <a:pt x="164" y="24"/>
                    </a:lnTo>
                    <a:lnTo>
                      <a:pt x="153" y="23"/>
                    </a:lnTo>
                    <a:lnTo>
                      <a:pt x="137" y="18"/>
                    </a:lnTo>
                    <a:lnTo>
                      <a:pt x="119" y="13"/>
                    </a:lnTo>
                    <a:lnTo>
                      <a:pt x="100" y="9"/>
                    </a:lnTo>
                    <a:lnTo>
                      <a:pt x="81" y="4"/>
                    </a:lnTo>
                    <a:lnTo>
                      <a:pt x="63" y="1"/>
                    </a:lnTo>
                    <a:lnTo>
                      <a:pt x="49" y="0"/>
                    </a:lnTo>
                    <a:lnTo>
                      <a:pt x="41" y="3"/>
                    </a:lnTo>
                    <a:lnTo>
                      <a:pt x="34" y="9"/>
                    </a:lnTo>
                    <a:lnTo>
                      <a:pt x="26" y="15"/>
                    </a:lnTo>
                    <a:lnTo>
                      <a:pt x="20" y="22"/>
                    </a:lnTo>
                    <a:lnTo>
                      <a:pt x="13" y="29"/>
                    </a:lnTo>
                    <a:lnTo>
                      <a:pt x="8" y="35"/>
                    </a:lnTo>
                    <a:lnTo>
                      <a:pt x="3" y="42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966"/>
              <p:cNvSpPr>
                <a:spLocks/>
              </p:cNvSpPr>
              <p:nvPr/>
            </p:nvSpPr>
            <p:spPr bwMode="auto">
              <a:xfrm>
                <a:off x="3075" y="2695"/>
                <a:ext cx="9" cy="12"/>
              </a:xfrm>
              <a:custGeom>
                <a:avLst/>
                <a:gdLst>
                  <a:gd name="T0" fmla="*/ 26 w 26"/>
                  <a:gd name="T1" fmla="*/ 24 h 36"/>
                  <a:gd name="T2" fmla="*/ 26 w 26"/>
                  <a:gd name="T3" fmla="*/ 24 h 36"/>
                  <a:gd name="T4" fmla="*/ 18 w 26"/>
                  <a:gd name="T5" fmla="*/ 22 h 36"/>
                  <a:gd name="T6" fmla="*/ 14 w 26"/>
                  <a:gd name="T7" fmla="*/ 19 h 36"/>
                  <a:gd name="T8" fmla="*/ 13 w 26"/>
                  <a:gd name="T9" fmla="*/ 10 h 36"/>
                  <a:gd name="T10" fmla="*/ 12 w 26"/>
                  <a:gd name="T11" fmla="*/ 0 h 36"/>
                  <a:gd name="T12" fmla="*/ 0 w 26"/>
                  <a:gd name="T13" fmla="*/ 0 h 36"/>
                  <a:gd name="T14" fmla="*/ 1 w 26"/>
                  <a:gd name="T15" fmla="*/ 13 h 36"/>
                  <a:gd name="T16" fmla="*/ 5 w 26"/>
                  <a:gd name="T17" fmla="*/ 24 h 36"/>
                  <a:gd name="T18" fmla="*/ 13 w 26"/>
                  <a:gd name="T19" fmla="*/ 32 h 36"/>
                  <a:gd name="T20" fmla="*/ 26 w 26"/>
                  <a:gd name="T21" fmla="*/ 36 h 36"/>
                  <a:gd name="T22" fmla="*/ 26 w 26"/>
                  <a:gd name="T23" fmla="*/ 36 h 36"/>
                  <a:gd name="T24" fmla="*/ 26 w 26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2"/>
                    </a:lnTo>
                    <a:lnTo>
                      <a:pt x="14" y="19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4"/>
                    </a:lnTo>
                    <a:lnTo>
                      <a:pt x="13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967"/>
              <p:cNvSpPr>
                <a:spLocks/>
              </p:cNvSpPr>
              <p:nvPr/>
            </p:nvSpPr>
            <p:spPr bwMode="auto">
              <a:xfrm>
                <a:off x="3084" y="2703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4 w 145"/>
                  <a:gd name="T5" fmla="*/ 0 h 12"/>
                  <a:gd name="T6" fmla="*/ 116 w 145"/>
                  <a:gd name="T7" fmla="*/ 0 h 12"/>
                  <a:gd name="T8" fmla="*/ 96 w 145"/>
                  <a:gd name="T9" fmla="*/ 0 h 12"/>
                  <a:gd name="T10" fmla="*/ 72 w 145"/>
                  <a:gd name="T11" fmla="*/ 0 h 12"/>
                  <a:gd name="T12" fmla="*/ 49 w 145"/>
                  <a:gd name="T13" fmla="*/ 0 h 12"/>
                  <a:gd name="T14" fmla="*/ 28 w 145"/>
                  <a:gd name="T15" fmla="*/ 0 h 12"/>
                  <a:gd name="T16" fmla="*/ 11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11 w 145"/>
                  <a:gd name="T23" fmla="*/ 12 h 12"/>
                  <a:gd name="T24" fmla="*/ 28 w 145"/>
                  <a:gd name="T25" fmla="*/ 12 h 12"/>
                  <a:gd name="T26" fmla="*/ 49 w 145"/>
                  <a:gd name="T27" fmla="*/ 12 h 12"/>
                  <a:gd name="T28" fmla="*/ 72 w 145"/>
                  <a:gd name="T29" fmla="*/ 12 h 12"/>
                  <a:gd name="T30" fmla="*/ 96 w 145"/>
                  <a:gd name="T31" fmla="*/ 12 h 12"/>
                  <a:gd name="T32" fmla="*/ 116 w 145"/>
                  <a:gd name="T33" fmla="*/ 12 h 12"/>
                  <a:gd name="T34" fmla="*/ 134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968"/>
              <p:cNvSpPr>
                <a:spLocks/>
              </p:cNvSpPr>
              <p:nvPr/>
            </p:nvSpPr>
            <p:spPr bwMode="auto">
              <a:xfrm>
                <a:off x="3132" y="2696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969"/>
              <p:cNvSpPr>
                <a:spLocks/>
              </p:cNvSpPr>
              <p:nvPr/>
            </p:nvSpPr>
            <p:spPr bwMode="auto">
              <a:xfrm>
                <a:off x="3137" y="2664"/>
                <a:ext cx="4" cy="32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970"/>
              <p:cNvSpPr>
                <a:spLocks/>
              </p:cNvSpPr>
              <p:nvPr/>
            </p:nvSpPr>
            <p:spPr bwMode="auto">
              <a:xfrm>
                <a:off x="3132" y="2652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5 h 37"/>
                  <a:gd name="T6" fmla="*/ 13 w 27"/>
                  <a:gd name="T7" fmla="*/ 17 h 37"/>
                  <a:gd name="T8" fmla="*/ 15 w 27"/>
                  <a:gd name="T9" fmla="*/ 24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4 h 37"/>
                  <a:gd name="T16" fmla="*/ 25 w 27"/>
                  <a:gd name="T17" fmla="*/ 12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7"/>
                    </a:lnTo>
                    <a:lnTo>
                      <a:pt x="15" y="24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4"/>
                    </a:lnTo>
                    <a:lnTo>
                      <a:pt x="25" y="12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971"/>
              <p:cNvSpPr>
                <a:spLocks/>
              </p:cNvSpPr>
              <p:nvPr/>
            </p:nvSpPr>
            <p:spPr bwMode="auto">
              <a:xfrm>
                <a:off x="3089" y="2644"/>
                <a:ext cx="43" cy="12"/>
              </a:xfrm>
              <a:custGeom>
                <a:avLst/>
                <a:gdLst>
                  <a:gd name="T0" fmla="*/ 8 w 127"/>
                  <a:gd name="T1" fmla="*/ 13 h 36"/>
                  <a:gd name="T2" fmla="*/ 8 w 127"/>
                  <a:gd name="T3" fmla="*/ 13 h 36"/>
                  <a:gd name="T4" fmla="*/ 12 w 127"/>
                  <a:gd name="T5" fmla="*/ 12 h 36"/>
                  <a:gd name="T6" fmla="*/ 24 w 127"/>
                  <a:gd name="T7" fmla="*/ 13 h 36"/>
                  <a:gd name="T8" fmla="*/ 43 w 127"/>
                  <a:gd name="T9" fmla="*/ 16 h 36"/>
                  <a:gd name="T10" fmla="*/ 62 w 127"/>
                  <a:gd name="T11" fmla="*/ 21 h 36"/>
                  <a:gd name="T12" fmla="*/ 81 w 127"/>
                  <a:gd name="T13" fmla="*/ 26 h 36"/>
                  <a:gd name="T14" fmla="*/ 99 w 127"/>
                  <a:gd name="T15" fmla="*/ 30 h 36"/>
                  <a:gd name="T16" fmla="*/ 115 w 127"/>
                  <a:gd name="T17" fmla="*/ 35 h 36"/>
                  <a:gd name="T18" fmla="*/ 127 w 127"/>
                  <a:gd name="T19" fmla="*/ 36 h 36"/>
                  <a:gd name="T20" fmla="*/ 127 w 127"/>
                  <a:gd name="T21" fmla="*/ 24 h 36"/>
                  <a:gd name="T22" fmla="*/ 117 w 127"/>
                  <a:gd name="T23" fmla="*/ 23 h 36"/>
                  <a:gd name="T24" fmla="*/ 102 w 127"/>
                  <a:gd name="T25" fmla="*/ 18 h 36"/>
                  <a:gd name="T26" fmla="*/ 84 w 127"/>
                  <a:gd name="T27" fmla="*/ 13 h 36"/>
                  <a:gd name="T28" fmla="*/ 64 w 127"/>
                  <a:gd name="T29" fmla="*/ 9 h 36"/>
                  <a:gd name="T30" fmla="*/ 45 w 127"/>
                  <a:gd name="T31" fmla="*/ 4 h 36"/>
                  <a:gd name="T32" fmla="*/ 27 w 127"/>
                  <a:gd name="T33" fmla="*/ 1 h 36"/>
                  <a:gd name="T34" fmla="*/ 12 w 127"/>
                  <a:gd name="T35" fmla="*/ 0 h 36"/>
                  <a:gd name="T36" fmla="*/ 0 w 127"/>
                  <a:gd name="T37" fmla="*/ 4 h 36"/>
                  <a:gd name="T38" fmla="*/ 0 w 127"/>
                  <a:gd name="T39" fmla="*/ 4 h 36"/>
                  <a:gd name="T40" fmla="*/ 8 w 127"/>
                  <a:gd name="T4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6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3" y="16"/>
                    </a:lnTo>
                    <a:lnTo>
                      <a:pt x="62" y="21"/>
                    </a:lnTo>
                    <a:lnTo>
                      <a:pt x="81" y="26"/>
                    </a:lnTo>
                    <a:lnTo>
                      <a:pt x="99" y="30"/>
                    </a:lnTo>
                    <a:lnTo>
                      <a:pt x="115" y="35"/>
                    </a:lnTo>
                    <a:lnTo>
                      <a:pt x="127" y="36"/>
                    </a:lnTo>
                    <a:lnTo>
                      <a:pt x="127" y="24"/>
                    </a:lnTo>
                    <a:lnTo>
                      <a:pt x="117" y="23"/>
                    </a:lnTo>
                    <a:lnTo>
                      <a:pt x="102" y="18"/>
                    </a:lnTo>
                    <a:lnTo>
                      <a:pt x="84" y="13"/>
                    </a:lnTo>
                    <a:lnTo>
                      <a:pt x="64" y="9"/>
                    </a:lnTo>
                    <a:lnTo>
                      <a:pt x="45" y="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972"/>
              <p:cNvSpPr>
                <a:spLocks/>
              </p:cNvSpPr>
              <p:nvPr/>
            </p:nvSpPr>
            <p:spPr bwMode="auto">
              <a:xfrm>
                <a:off x="3075" y="2645"/>
                <a:ext cx="17" cy="20"/>
              </a:xfrm>
              <a:custGeom>
                <a:avLst/>
                <a:gdLst>
                  <a:gd name="T0" fmla="*/ 12 w 51"/>
                  <a:gd name="T1" fmla="*/ 58 h 58"/>
                  <a:gd name="T2" fmla="*/ 12 w 51"/>
                  <a:gd name="T3" fmla="*/ 58 h 58"/>
                  <a:gd name="T4" fmla="*/ 13 w 51"/>
                  <a:gd name="T5" fmla="*/ 53 h 58"/>
                  <a:gd name="T6" fmla="*/ 14 w 51"/>
                  <a:gd name="T7" fmla="*/ 47 h 58"/>
                  <a:gd name="T8" fmla="*/ 19 w 51"/>
                  <a:gd name="T9" fmla="*/ 41 h 58"/>
                  <a:gd name="T10" fmla="*/ 24 w 51"/>
                  <a:gd name="T11" fmla="*/ 35 h 58"/>
                  <a:gd name="T12" fmla="*/ 31 w 51"/>
                  <a:gd name="T13" fmla="*/ 28 h 58"/>
                  <a:gd name="T14" fmla="*/ 37 w 51"/>
                  <a:gd name="T15" fmla="*/ 22 h 58"/>
                  <a:gd name="T16" fmla="*/ 43 w 51"/>
                  <a:gd name="T17" fmla="*/ 15 h 58"/>
                  <a:gd name="T18" fmla="*/ 51 w 51"/>
                  <a:gd name="T19" fmla="*/ 9 h 58"/>
                  <a:gd name="T20" fmla="*/ 43 w 51"/>
                  <a:gd name="T21" fmla="*/ 0 h 58"/>
                  <a:gd name="T22" fmla="*/ 36 w 51"/>
                  <a:gd name="T23" fmla="*/ 6 h 58"/>
                  <a:gd name="T24" fmla="*/ 28 w 51"/>
                  <a:gd name="T25" fmla="*/ 12 h 58"/>
                  <a:gd name="T26" fmla="*/ 22 w 51"/>
                  <a:gd name="T27" fmla="*/ 20 h 58"/>
                  <a:gd name="T28" fmla="*/ 14 w 51"/>
                  <a:gd name="T29" fmla="*/ 28 h 58"/>
                  <a:gd name="T30" fmla="*/ 9 w 51"/>
                  <a:gd name="T31" fmla="*/ 34 h 58"/>
                  <a:gd name="T32" fmla="*/ 5 w 51"/>
                  <a:gd name="T33" fmla="*/ 42 h 58"/>
                  <a:gd name="T34" fmla="*/ 1 w 51"/>
                  <a:gd name="T35" fmla="*/ 50 h 58"/>
                  <a:gd name="T36" fmla="*/ 0 w 51"/>
                  <a:gd name="T37" fmla="*/ 58 h 58"/>
                  <a:gd name="T38" fmla="*/ 0 w 51"/>
                  <a:gd name="T39" fmla="*/ 58 h 58"/>
                  <a:gd name="T40" fmla="*/ 12 w 51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8">
                    <a:moveTo>
                      <a:pt x="12" y="58"/>
                    </a:moveTo>
                    <a:lnTo>
                      <a:pt x="12" y="58"/>
                    </a:lnTo>
                    <a:lnTo>
                      <a:pt x="13" y="53"/>
                    </a:lnTo>
                    <a:lnTo>
                      <a:pt x="14" y="47"/>
                    </a:lnTo>
                    <a:lnTo>
                      <a:pt x="19" y="41"/>
                    </a:lnTo>
                    <a:lnTo>
                      <a:pt x="24" y="35"/>
                    </a:lnTo>
                    <a:lnTo>
                      <a:pt x="31" y="28"/>
                    </a:lnTo>
                    <a:lnTo>
                      <a:pt x="37" y="22"/>
                    </a:lnTo>
                    <a:lnTo>
                      <a:pt x="43" y="15"/>
                    </a:lnTo>
                    <a:lnTo>
                      <a:pt x="51" y="9"/>
                    </a:lnTo>
                    <a:lnTo>
                      <a:pt x="43" y="0"/>
                    </a:lnTo>
                    <a:lnTo>
                      <a:pt x="36" y="6"/>
                    </a:lnTo>
                    <a:lnTo>
                      <a:pt x="28" y="12"/>
                    </a:lnTo>
                    <a:lnTo>
                      <a:pt x="22" y="20"/>
                    </a:lnTo>
                    <a:lnTo>
                      <a:pt x="14" y="28"/>
                    </a:lnTo>
                    <a:lnTo>
                      <a:pt x="9" y="34"/>
                    </a:lnTo>
                    <a:lnTo>
                      <a:pt x="5" y="42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973"/>
              <p:cNvSpPr>
                <a:spLocks/>
              </p:cNvSpPr>
              <p:nvPr/>
            </p:nvSpPr>
            <p:spPr bwMode="auto">
              <a:xfrm>
                <a:off x="3075" y="2665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974"/>
              <p:cNvSpPr>
                <a:spLocks/>
              </p:cNvSpPr>
              <p:nvPr/>
            </p:nvSpPr>
            <p:spPr bwMode="auto">
              <a:xfrm>
                <a:off x="3087" y="2644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1 w 149"/>
                  <a:gd name="T3" fmla="*/ 117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9 w 149"/>
                  <a:gd name="T31" fmla="*/ 121 h 134"/>
                  <a:gd name="T32" fmla="*/ 149 w 149"/>
                  <a:gd name="T33" fmla="*/ 110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3 h 134"/>
                  <a:gd name="T62" fmla="*/ 5 w 149"/>
                  <a:gd name="T63" fmla="*/ 9 h 134"/>
                  <a:gd name="T64" fmla="*/ 3 w 149"/>
                  <a:gd name="T65" fmla="*/ 17 h 134"/>
                  <a:gd name="T66" fmla="*/ 1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975"/>
              <p:cNvSpPr>
                <a:spLocks/>
              </p:cNvSpPr>
              <p:nvPr/>
            </p:nvSpPr>
            <p:spPr bwMode="auto">
              <a:xfrm>
                <a:off x="3087" y="2644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1 w 149"/>
                  <a:gd name="T5" fmla="*/ 117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9 w 149"/>
                  <a:gd name="T37" fmla="*/ 121 h 134"/>
                  <a:gd name="T38" fmla="*/ 149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3 h 134"/>
                  <a:gd name="T74" fmla="*/ 5 w 149"/>
                  <a:gd name="T75" fmla="*/ 9 h 134"/>
                  <a:gd name="T76" fmla="*/ 3 w 149"/>
                  <a:gd name="T77" fmla="*/ 17 h 134"/>
                  <a:gd name="T78" fmla="*/ 1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9" y="121"/>
                    </a:lnTo>
                    <a:lnTo>
                      <a:pt x="149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976"/>
              <p:cNvSpPr>
                <a:spLocks/>
              </p:cNvSpPr>
              <p:nvPr/>
            </p:nvSpPr>
            <p:spPr bwMode="auto">
              <a:xfrm>
                <a:off x="3145" y="2648"/>
                <a:ext cx="63" cy="60"/>
              </a:xfrm>
              <a:custGeom>
                <a:avLst/>
                <a:gdLst>
                  <a:gd name="T0" fmla="*/ 0 w 189"/>
                  <a:gd name="T1" fmla="*/ 149 h 179"/>
                  <a:gd name="T2" fmla="*/ 1 w 189"/>
                  <a:gd name="T3" fmla="*/ 161 h 179"/>
                  <a:gd name="T4" fmla="*/ 5 w 189"/>
                  <a:gd name="T5" fmla="*/ 171 h 179"/>
                  <a:gd name="T6" fmla="*/ 11 w 189"/>
                  <a:gd name="T7" fmla="*/ 177 h 179"/>
                  <a:gd name="T8" fmla="*/ 21 w 189"/>
                  <a:gd name="T9" fmla="*/ 179 h 179"/>
                  <a:gd name="T10" fmla="*/ 32 w 189"/>
                  <a:gd name="T11" fmla="*/ 179 h 179"/>
                  <a:gd name="T12" fmla="*/ 49 w 189"/>
                  <a:gd name="T13" fmla="*/ 179 h 179"/>
                  <a:gd name="T14" fmla="*/ 70 w 189"/>
                  <a:gd name="T15" fmla="*/ 179 h 179"/>
                  <a:gd name="T16" fmla="*/ 94 w 189"/>
                  <a:gd name="T17" fmla="*/ 179 h 179"/>
                  <a:gd name="T18" fmla="*/ 118 w 189"/>
                  <a:gd name="T19" fmla="*/ 179 h 179"/>
                  <a:gd name="T20" fmla="*/ 140 w 189"/>
                  <a:gd name="T21" fmla="*/ 179 h 179"/>
                  <a:gd name="T22" fmla="*/ 157 w 189"/>
                  <a:gd name="T23" fmla="*/ 179 h 179"/>
                  <a:gd name="T24" fmla="*/ 169 w 189"/>
                  <a:gd name="T25" fmla="*/ 179 h 179"/>
                  <a:gd name="T26" fmla="*/ 180 w 189"/>
                  <a:gd name="T27" fmla="*/ 177 h 179"/>
                  <a:gd name="T28" fmla="*/ 186 w 189"/>
                  <a:gd name="T29" fmla="*/ 171 h 179"/>
                  <a:gd name="T30" fmla="*/ 188 w 189"/>
                  <a:gd name="T31" fmla="*/ 162 h 179"/>
                  <a:gd name="T32" fmla="*/ 188 w 189"/>
                  <a:gd name="T33" fmla="*/ 151 h 179"/>
                  <a:gd name="T34" fmla="*/ 189 w 189"/>
                  <a:gd name="T35" fmla="*/ 56 h 179"/>
                  <a:gd name="T36" fmla="*/ 188 w 189"/>
                  <a:gd name="T37" fmla="*/ 44 h 179"/>
                  <a:gd name="T38" fmla="*/ 187 w 189"/>
                  <a:gd name="T39" fmla="*/ 34 h 179"/>
                  <a:gd name="T40" fmla="*/ 181 w 189"/>
                  <a:gd name="T41" fmla="*/ 28 h 179"/>
                  <a:gd name="T42" fmla="*/ 168 w 189"/>
                  <a:gd name="T43" fmla="*/ 24 h 179"/>
                  <a:gd name="T44" fmla="*/ 157 w 189"/>
                  <a:gd name="T45" fmla="*/ 23 h 179"/>
                  <a:gd name="T46" fmla="*/ 141 w 189"/>
                  <a:gd name="T47" fmla="*/ 20 h 179"/>
                  <a:gd name="T48" fmla="*/ 123 w 189"/>
                  <a:gd name="T49" fmla="*/ 15 h 179"/>
                  <a:gd name="T50" fmla="*/ 104 w 189"/>
                  <a:gd name="T51" fmla="*/ 9 h 179"/>
                  <a:gd name="T52" fmla="*/ 84 w 189"/>
                  <a:gd name="T53" fmla="*/ 4 h 179"/>
                  <a:gd name="T54" fmla="*/ 67 w 189"/>
                  <a:gd name="T55" fmla="*/ 1 h 179"/>
                  <a:gd name="T56" fmla="*/ 54 w 189"/>
                  <a:gd name="T57" fmla="*/ 0 h 179"/>
                  <a:gd name="T58" fmla="*/ 46 w 189"/>
                  <a:gd name="T59" fmla="*/ 3 h 179"/>
                  <a:gd name="T60" fmla="*/ 38 w 189"/>
                  <a:gd name="T61" fmla="*/ 10 h 179"/>
                  <a:gd name="T62" fmla="*/ 31 w 189"/>
                  <a:gd name="T63" fmla="*/ 16 h 179"/>
                  <a:gd name="T64" fmla="*/ 24 w 189"/>
                  <a:gd name="T65" fmla="*/ 23 h 179"/>
                  <a:gd name="T66" fmla="*/ 17 w 189"/>
                  <a:gd name="T67" fmla="*/ 30 h 179"/>
                  <a:gd name="T68" fmla="*/ 11 w 189"/>
                  <a:gd name="T69" fmla="*/ 38 h 179"/>
                  <a:gd name="T70" fmla="*/ 6 w 189"/>
                  <a:gd name="T71" fmla="*/ 44 h 179"/>
                  <a:gd name="T72" fmla="*/ 2 w 189"/>
                  <a:gd name="T73" fmla="*/ 51 h 179"/>
                  <a:gd name="T74" fmla="*/ 1 w 189"/>
                  <a:gd name="T75" fmla="*/ 57 h 179"/>
                  <a:gd name="T76" fmla="*/ 0 w 189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9">
                    <a:moveTo>
                      <a:pt x="0" y="149"/>
                    </a:moveTo>
                    <a:lnTo>
                      <a:pt x="1" y="161"/>
                    </a:lnTo>
                    <a:lnTo>
                      <a:pt x="5" y="171"/>
                    </a:lnTo>
                    <a:lnTo>
                      <a:pt x="11" y="177"/>
                    </a:lnTo>
                    <a:lnTo>
                      <a:pt x="21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70" y="179"/>
                    </a:lnTo>
                    <a:lnTo>
                      <a:pt x="94" y="179"/>
                    </a:lnTo>
                    <a:lnTo>
                      <a:pt x="118" y="179"/>
                    </a:lnTo>
                    <a:lnTo>
                      <a:pt x="140" y="179"/>
                    </a:lnTo>
                    <a:lnTo>
                      <a:pt x="157" y="179"/>
                    </a:lnTo>
                    <a:lnTo>
                      <a:pt x="169" y="179"/>
                    </a:lnTo>
                    <a:lnTo>
                      <a:pt x="180" y="177"/>
                    </a:lnTo>
                    <a:lnTo>
                      <a:pt x="186" y="171"/>
                    </a:lnTo>
                    <a:lnTo>
                      <a:pt x="188" y="162"/>
                    </a:lnTo>
                    <a:lnTo>
                      <a:pt x="188" y="151"/>
                    </a:lnTo>
                    <a:lnTo>
                      <a:pt x="189" y="56"/>
                    </a:lnTo>
                    <a:lnTo>
                      <a:pt x="188" y="44"/>
                    </a:lnTo>
                    <a:lnTo>
                      <a:pt x="187" y="34"/>
                    </a:lnTo>
                    <a:lnTo>
                      <a:pt x="181" y="28"/>
                    </a:lnTo>
                    <a:lnTo>
                      <a:pt x="168" y="24"/>
                    </a:lnTo>
                    <a:lnTo>
                      <a:pt x="157" y="23"/>
                    </a:lnTo>
                    <a:lnTo>
                      <a:pt x="141" y="20"/>
                    </a:lnTo>
                    <a:lnTo>
                      <a:pt x="123" y="15"/>
                    </a:lnTo>
                    <a:lnTo>
                      <a:pt x="104" y="9"/>
                    </a:lnTo>
                    <a:lnTo>
                      <a:pt x="84" y="4"/>
                    </a:lnTo>
                    <a:lnTo>
                      <a:pt x="67" y="1"/>
                    </a:lnTo>
                    <a:lnTo>
                      <a:pt x="54" y="0"/>
                    </a:lnTo>
                    <a:lnTo>
                      <a:pt x="46" y="3"/>
                    </a:lnTo>
                    <a:lnTo>
                      <a:pt x="38" y="10"/>
                    </a:lnTo>
                    <a:lnTo>
                      <a:pt x="31" y="16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1" y="38"/>
                    </a:lnTo>
                    <a:lnTo>
                      <a:pt x="6" y="44"/>
                    </a:lnTo>
                    <a:lnTo>
                      <a:pt x="2" y="51"/>
                    </a:lnTo>
                    <a:lnTo>
                      <a:pt x="1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977"/>
              <p:cNvSpPr>
                <a:spLocks/>
              </p:cNvSpPr>
              <p:nvPr/>
            </p:nvSpPr>
            <p:spPr bwMode="auto">
              <a:xfrm>
                <a:off x="3143" y="2698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978"/>
              <p:cNvSpPr>
                <a:spLocks/>
              </p:cNvSpPr>
              <p:nvPr/>
            </p:nvSpPr>
            <p:spPr bwMode="auto">
              <a:xfrm>
                <a:off x="3152" y="2706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979"/>
              <p:cNvSpPr>
                <a:spLocks/>
              </p:cNvSpPr>
              <p:nvPr/>
            </p:nvSpPr>
            <p:spPr bwMode="auto">
              <a:xfrm>
                <a:off x="3201" y="2698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980"/>
              <p:cNvSpPr>
                <a:spLocks/>
              </p:cNvSpPr>
              <p:nvPr/>
            </p:nvSpPr>
            <p:spPr bwMode="auto">
              <a:xfrm>
                <a:off x="3205" y="266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981"/>
              <p:cNvSpPr>
                <a:spLocks/>
              </p:cNvSpPr>
              <p:nvPr/>
            </p:nvSpPr>
            <p:spPr bwMode="auto">
              <a:xfrm>
                <a:off x="3201" y="265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3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5 w 27"/>
                  <a:gd name="T17" fmla="*/ 14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5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982"/>
              <p:cNvSpPr>
                <a:spLocks/>
              </p:cNvSpPr>
              <p:nvPr/>
            </p:nvSpPr>
            <p:spPr bwMode="auto">
              <a:xfrm>
                <a:off x="3158" y="2646"/>
                <a:ext cx="43" cy="12"/>
              </a:xfrm>
              <a:custGeom>
                <a:avLst/>
                <a:gdLst>
                  <a:gd name="T0" fmla="*/ 9 w 127"/>
                  <a:gd name="T1" fmla="*/ 13 h 36"/>
                  <a:gd name="T2" fmla="*/ 9 w 127"/>
                  <a:gd name="T3" fmla="*/ 13 h 36"/>
                  <a:gd name="T4" fmla="*/ 13 w 127"/>
                  <a:gd name="T5" fmla="*/ 12 h 36"/>
                  <a:gd name="T6" fmla="*/ 25 w 127"/>
                  <a:gd name="T7" fmla="*/ 13 h 36"/>
                  <a:gd name="T8" fmla="*/ 42 w 127"/>
                  <a:gd name="T9" fmla="*/ 16 h 36"/>
                  <a:gd name="T10" fmla="*/ 61 w 127"/>
                  <a:gd name="T11" fmla="*/ 21 h 36"/>
                  <a:gd name="T12" fmla="*/ 81 w 127"/>
                  <a:gd name="T13" fmla="*/ 27 h 36"/>
                  <a:gd name="T14" fmla="*/ 99 w 127"/>
                  <a:gd name="T15" fmla="*/ 32 h 36"/>
                  <a:gd name="T16" fmla="*/ 114 w 127"/>
                  <a:gd name="T17" fmla="*/ 35 h 36"/>
                  <a:gd name="T18" fmla="*/ 127 w 127"/>
                  <a:gd name="T19" fmla="*/ 36 h 36"/>
                  <a:gd name="T20" fmla="*/ 127 w 127"/>
                  <a:gd name="T21" fmla="*/ 24 h 36"/>
                  <a:gd name="T22" fmla="*/ 117 w 127"/>
                  <a:gd name="T23" fmla="*/ 23 h 36"/>
                  <a:gd name="T24" fmla="*/ 101 w 127"/>
                  <a:gd name="T25" fmla="*/ 20 h 36"/>
                  <a:gd name="T26" fmla="*/ 83 w 127"/>
                  <a:gd name="T27" fmla="*/ 15 h 36"/>
                  <a:gd name="T28" fmla="*/ 64 w 127"/>
                  <a:gd name="T29" fmla="*/ 9 h 36"/>
                  <a:gd name="T30" fmla="*/ 44 w 127"/>
                  <a:gd name="T31" fmla="*/ 4 h 36"/>
                  <a:gd name="T32" fmla="*/ 28 w 127"/>
                  <a:gd name="T33" fmla="*/ 1 h 36"/>
                  <a:gd name="T34" fmla="*/ 13 w 127"/>
                  <a:gd name="T35" fmla="*/ 0 h 36"/>
                  <a:gd name="T36" fmla="*/ 0 w 127"/>
                  <a:gd name="T37" fmla="*/ 4 h 36"/>
                  <a:gd name="T38" fmla="*/ 0 w 127"/>
                  <a:gd name="T39" fmla="*/ 4 h 36"/>
                  <a:gd name="T40" fmla="*/ 9 w 127"/>
                  <a:gd name="T4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6">
                    <a:moveTo>
                      <a:pt x="9" y="13"/>
                    </a:moveTo>
                    <a:lnTo>
                      <a:pt x="9" y="13"/>
                    </a:lnTo>
                    <a:lnTo>
                      <a:pt x="13" y="12"/>
                    </a:lnTo>
                    <a:lnTo>
                      <a:pt x="25" y="13"/>
                    </a:lnTo>
                    <a:lnTo>
                      <a:pt x="42" y="16"/>
                    </a:lnTo>
                    <a:lnTo>
                      <a:pt x="61" y="21"/>
                    </a:lnTo>
                    <a:lnTo>
                      <a:pt x="81" y="27"/>
                    </a:lnTo>
                    <a:lnTo>
                      <a:pt x="99" y="32"/>
                    </a:lnTo>
                    <a:lnTo>
                      <a:pt x="114" y="35"/>
                    </a:lnTo>
                    <a:lnTo>
                      <a:pt x="127" y="36"/>
                    </a:lnTo>
                    <a:lnTo>
                      <a:pt x="127" y="24"/>
                    </a:lnTo>
                    <a:lnTo>
                      <a:pt x="117" y="23"/>
                    </a:lnTo>
                    <a:lnTo>
                      <a:pt x="101" y="20"/>
                    </a:lnTo>
                    <a:lnTo>
                      <a:pt x="83" y="15"/>
                    </a:lnTo>
                    <a:lnTo>
                      <a:pt x="64" y="9"/>
                    </a:lnTo>
                    <a:lnTo>
                      <a:pt x="44" y="4"/>
                    </a:lnTo>
                    <a:lnTo>
                      <a:pt x="28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983"/>
              <p:cNvSpPr>
                <a:spLocks/>
              </p:cNvSpPr>
              <p:nvPr/>
            </p:nvSpPr>
            <p:spPr bwMode="auto">
              <a:xfrm>
                <a:off x="3143" y="2647"/>
                <a:ext cx="18" cy="20"/>
              </a:xfrm>
              <a:custGeom>
                <a:avLst/>
                <a:gdLst>
                  <a:gd name="T0" fmla="*/ 12 w 55"/>
                  <a:gd name="T1" fmla="*/ 59 h 59"/>
                  <a:gd name="T2" fmla="*/ 12 w 55"/>
                  <a:gd name="T3" fmla="*/ 59 h 59"/>
                  <a:gd name="T4" fmla="*/ 13 w 55"/>
                  <a:gd name="T5" fmla="*/ 55 h 59"/>
                  <a:gd name="T6" fmla="*/ 16 w 55"/>
                  <a:gd name="T7" fmla="*/ 49 h 59"/>
                  <a:gd name="T8" fmla="*/ 20 w 55"/>
                  <a:gd name="T9" fmla="*/ 43 h 59"/>
                  <a:gd name="T10" fmla="*/ 26 w 55"/>
                  <a:gd name="T11" fmla="*/ 36 h 59"/>
                  <a:gd name="T12" fmla="*/ 34 w 55"/>
                  <a:gd name="T13" fmla="*/ 30 h 59"/>
                  <a:gd name="T14" fmla="*/ 40 w 55"/>
                  <a:gd name="T15" fmla="*/ 23 h 59"/>
                  <a:gd name="T16" fmla="*/ 47 w 55"/>
                  <a:gd name="T17" fmla="*/ 17 h 59"/>
                  <a:gd name="T18" fmla="*/ 55 w 55"/>
                  <a:gd name="T19" fmla="*/ 9 h 59"/>
                  <a:gd name="T20" fmla="*/ 46 w 55"/>
                  <a:gd name="T21" fmla="*/ 0 h 59"/>
                  <a:gd name="T22" fmla="*/ 40 w 55"/>
                  <a:gd name="T23" fmla="*/ 7 h 59"/>
                  <a:gd name="T24" fmla="*/ 32 w 55"/>
                  <a:gd name="T25" fmla="*/ 13 h 59"/>
                  <a:gd name="T26" fmla="*/ 24 w 55"/>
                  <a:gd name="T27" fmla="*/ 20 h 59"/>
                  <a:gd name="T28" fmla="*/ 17 w 55"/>
                  <a:gd name="T29" fmla="*/ 29 h 59"/>
                  <a:gd name="T30" fmla="*/ 11 w 55"/>
                  <a:gd name="T31" fmla="*/ 36 h 59"/>
                  <a:gd name="T32" fmla="*/ 6 w 55"/>
                  <a:gd name="T33" fmla="*/ 42 h 59"/>
                  <a:gd name="T34" fmla="*/ 1 w 55"/>
                  <a:gd name="T35" fmla="*/ 51 h 59"/>
                  <a:gd name="T36" fmla="*/ 0 w 55"/>
                  <a:gd name="T37" fmla="*/ 59 h 59"/>
                  <a:gd name="T38" fmla="*/ 0 w 55"/>
                  <a:gd name="T39" fmla="*/ 59 h 59"/>
                  <a:gd name="T40" fmla="*/ 12 w 55"/>
                  <a:gd name="T41" fmla="*/ 59 h 59"/>
                  <a:gd name="T42" fmla="*/ 12 w 55"/>
                  <a:gd name="T43" fmla="*/ 59 h 59"/>
                  <a:gd name="T44" fmla="*/ 12 w 55"/>
                  <a:gd name="T4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9">
                    <a:moveTo>
                      <a:pt x="12" y="59"/>
                    </a:moveTo>
                    <a:lnTo>
                      <a:pt x="12" y="59"/>
                    </a:lnTo>
                    <a:lnTo>
                      <a:pt x="13" y="55"/>
                    </a:lnTo>
                    <a:lnTo>
                      <a:pt x="16" y="49"/>
                    </a:lnTo>
                    <a:lnTo>
                      <a:pt x="20" y="43"/>
                    </a:lnTo>
                    <a:lnTo>
                      <a:pt x="26" y="36"/>
                    </a:lnTo>
                    <a:lnTo>
                      <a:pt x="34" y="30"/>
                    </a:lnTo>
                    <a:lnTo>
                      <a:pt x="40" y="23"/>
                    </a:lnTo>
                    <a:lnTo>
                      <a:pt x="47" y="17"/>
                    </a:lnTo>
                    <a:lnTo>
                      <a:pt x="55" y="9"/>
                    </a:lnTo>
                    <a:lnTo>
                      <a:pt x="46" y="0"/>
                    </a:lnTo>
                    <a:lnTo>
                      <a:pt x="40" y="7"/>
                    </a:lnTo>
                    <a:lnTo>
                      <a:pt x="32" y="13"/>
                    </a:lnTo>
                    <a:lnTo>
                      <a:pt x="24" y="20"/>
                    </a:lnTo>
                    <a:lnTo>
                      <a:pt x="17" y="29"/>
                    </a:lnTo>
                    <a:lnTo>
                      <a:pt x="11" y="36"/>
                    </a:lnTo>
                    <a:lnTo>
                      <a:pt x="6" y="42"/>
                    </a:lnTo>
                    <a:lnTo>
                      <a:pt x="1" y="5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984"/>
              <p:cNvSpPr>
                <a:spLocks/>
              </p:cNvSpPr>
              <p:nvPr/>
            </p:nvSpPr>
            <p:spPr bwMode="auto">
              <a:xfrm>
                <a:off x="3143" y="2667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985"/>
              <p:cNvSpPr>
                <a:spLocks/>
              </p:cNvSpPr>
              <p:nvPr/>
            </p:nvSpPr>
            <p:spPr bwMode="auto">
              <a:xfrm>
                <a:off x="3156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5 w 148"/>
                  <a:gd name="T5" fmla="*/ 125 h 134"/>
                  <a:gd name="T6" fmla="*/ 11 w 148"/>
                  <a:gd name="T7" fmla="*/ 131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2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8 w 148"/>
                  <a:gd name="T31" fmla="*/ 119 h 134"/>
                  <a:gd name="T32" fmla="*/ 148 w 148"/>
                  <a:gd name="T33" fmla="*/ 109 h 134"/>
                  <a:gd name="T34" fmla="*/ 148 w 148"/>
                  <a:gd name="T35" fmla="*/ 27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0 w 148"/>
                  <a:gd name="T43" fmla="*/ 0 h 134"/>
                  <a:gd name="T44" fmla="*/ 122 w 148"/>
                  <a:gd name="T45" fmla="*/ 0 h 134"/>
                  <a:gd name="T46" fmla="*/ 107 w 148"/>
                  <a:gd name="T47" fmla="*/ 0 h 134"/>
                  <a:gd name="T48" fmla="*/ 92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40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5 w 148"/>
                  <a:gd name="T63" fmla="*/ 8 h 134"/>
                  <a:gd name="T64" fmla="*/ 2 w 148"/>
                  <a:gd name="T65" fmla="*/ 17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09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986"/>
              <p:cNvSpPr>
                <a:spLocks/>
              </p:cNvSpPr>
              <p:nvPr/>
            </p:nvSpPr>
            <p:spPr bwMode="auto">
              <a:xfrm>
                <a:off x="3156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5 w 148"/>
                  <a:gd name="T7" fmla="*/ 125 h 134"/>
                  <a:gd name="T8" fmla="*/ 11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2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8 w 148"/>
                  <a:gd name="T37" fmla="*/ 119 h 134"/>
                  <a:gd name="T38" fmla="*/ 148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2 w 148"/>
                  <a:gd name="T55" fmla="*/ 0 h 134"/>
                  <a:gd name="T56" fmla="*/ 107 w 148"/>
                  <a:gd name="T57" fmla="*/ 0 h 134"/>
                  <a:gd name="T58" fmla="*/ 92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40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5 w 148"/>
                  <a:gd name="T75" fmla="*/ 8 h 134"/>
                  <a:gd name="T76" fmla="*/ 2 w 148"/>
                  <a:gd name="T77" fmla="*/ 17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5" y="125"/>
                    </a:lnTo>
                    <a:lnTo>
                      <a:pt x="11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8" y="119"/>
                    </a:lnTo>
                    <a:lnTo>
                      <a:pt x="148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987"/>
              <p:cNvSpPr>
                <a:spLocks/>
              </p:cNvSpPr>
              <p:nvPr/>
            </p:nvSpPr>
            <p:spPr bwMode="auto">
              <a:xfrm>
                <a:off x="3214" y="2648"/>
                <a:ext cx="63" cy="60"/>
              </a:xfrm>
              <a:custGeom>
                <a:avLst/>
                <a:gdLst>
                  <a:gd name="T0" fmla="*/ 0 w 189"/>
                  <a:gd name="T1" fmla="*/ 149 h 179"/>
                  <a:gd name="T2" fmla="*/ 2 w 189"/>
                  <a:gd name="T3" fmla="*/ 161 h 179"/>
                  <a:gd name="T4" fmla="*/ 4 w 189"/>
                  <a:gd name="T5" fmla="*/ 171 h 179"/>
                  <a:gd name="T6" fmla="*/ 10 w 189"/>
                  <a:gd name="T7" fmla="*/ 177 h 179"/>
                  <a:gd name="T8" fmla="*/ 21 w 189"/>
                  <a:gd name="T9" fmla="*/ 179 h 179"/>
                  <a:gd name="T10" fmla="*/ 32 w 189"/>
                  <a:gd name="T11" fmla="*/ 179 h 179"/>
                  <a:gd name="T12" fmla="*/ 49 w 189"/>
                  <a:gd name="T13" fmla="*/ 179 h 179"/>
                  <a:gd name="T14" fmla="*/ 70 w 189"/>
                  <a:gd name="T15" fmla="*/ 179 h 179"/>
                  <a:gd name="T16" fmla="*/ 93 w 189"/>
                  <a:gd name="T17" fmla="*/ 179 h 179"/>
                  <a:gd name="T18" fmla="*/ 118 w 189"/>
                  <a:gd name="T19" fmla="*/ 179 h 179"/>
                  <a:gd name="T20" fmla="*/ 139 w 189"/>
                  <a:gd name="T21" fmla="*/ 179 h 179"/>
                  <a:gd name="T22" fmla="*/ 156 w 189"/>
                  <a:gd name="T23" fmla="*/ 179 h 179"/>
                  <a:gd name="T24" fmla="*/ 168 w 189"/>
                  <a:gd name="T25" fmla="*/ 179 h 179"/>
                  <a:gd name="T26" fmla="*/ 179 w 189"/>
                  <a:gd name="T27" fmla="*/ 177 h 179"/>
                  <a:gd name="T28" fmla="*/ 185 w 189"/>
                  <a:gd name="T29" fmla="*/ 171 h 179"/>
                  <a:gd name="T30" fmla="*/ 188 w 189"/>
                  <a:gd name="T31" fmla="*/ 162 h 179"/>
                  <a:gd name="T32" fmla="*/ 188 w 189"/>
                  <a:gd name="T33" fmla="*/ 151 h 179"/>
                  <a:gd name="T34" fmla="*/ 189 w 189"/>
                  <a:gd name="T35" fmla="*/ 56 h 179"/>
                  <a:gd name="T36" fmla="*/ 188 w 189"/>
                  <a:gd name="T37" fmla="*/ 44 h 179"/>
                  <a:gd name="T38" fmla="*/ 186 w 189"/>
                  <a:gd name="T39" fmla="*/ 34 h 179"/>
                  <a:gd name="T40" fmla="*/ 180 w 189"/>
                  <a:gd name="T41" fmla="*/ 28 h 179"/>
                  <a:gd name="T42" fmla="*/ 168 w 189"/>
                  <a:gd name="T43" fmla="*/ 25 h 179"/>
                  <a:gd name="T44" fmla="*/ 157 w 189"/>
                  <a:gd name="T45" fmla="*/ 23 h 179"/>
                  <a:gd name="T46" fmla="*/ 142 w 189"/>
                  <a:gd name="T47" fmla="*/ 20 h 179"/>
                  <a:gd name="T48" fmla="*/ 124 w 189"/>
                  <a:gd name="T49" fmla="*/ 15 h 179"/>
                  <a:gd name="T50" fmla="*/ 104 w 189"/>
                  <a:gd name="T51" fmla="*/ 9 h 179"/>
                  <a:gd name="T52" fmla="*/ 85 w 189"/>
                  <a:gd name="T53" fmla="*/ 4 h 179"/>
                  <a:gd name="T54" fmla="*/ 68 w 189"/>
                  <a:gd name="T55" fmla="*/ 2 h 179"/>
                  <a:gd name="T56" fmla="*/ 55 w 189"/>
                  <a:gd name="T57" fmla="*/ 0 h 179"/>
                  <a:gd name="T58" fmla="*/ 46 w 189"/>
                  <a:gd name="T59" fmla="*/ 2 h 179"/>
                  <a:gd name="T60" fmla="*/ 38 w 189"/>
                  <a:gd name="T61" fmla="*/ 9 h 179"/>
                  <a:gd name="T62" fmla="*/ 29 w 189"/>
                  <a:gd name="T63" fmla="*/ 16 h 179"/>
                  <a:gd name="T64" fmla="*/ 21 w 189"/>
                  <a:gd name="T65" fmla="*/ 22 h 179"/>
                  <a:gd name="T66" fmla="*/ 15 w 189"/>
                  <a:gd name="T67" fmla="*/ 29 h 179"/>
                  <a:gd name="T68" fmla="*/ 9 w 189"/>
                  <a:gd name="T69" fmla="*/ 37 h 179"/>
                  <a:gd name="T70" fmla="*/ 4 w 189"/>
                  <a:gd name="T71" fmla="*/ 44 h 179"/>
                  <a:gd name="T72" fmla="*/ 2 w 189"/>
                  <a:gd name="T73" fmla="*/ 51 h 179"/>
                  <a:gd name="T74" fmla="*/ 0 w 189"/>
                  <a:gd name="T75" fmla="*/ 57 h 179"/>
                  <a:gd name="T76" fmla="*/ 0 w 189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9">
                    <a:moveTo>
                      <a:pt x="0" y="149"/>
                    </a:moveTo>
                    <a:lnTo>
                      <a:pt x="2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70" y="179"/>
                    </a:lnTo>
                    <a:lnTo>
                      <a:pt x="93" y="179"/>
                    </a:lnTo>
                    <a:lnTo>
                      <a:pt x="118" y="179"/>
                    </a:lnTo>
                    <a:lnTo>
                      <a:pt x="139" y="179"/>
                    </a:lnTo>
                    <a:lnTo>
                      <a:pt x="156" y="179"/>
                    </a:lnTo>
                    <a:lnTo>
                      <a:pt x="168" y="179"/>
                    </a:lnTo>
                    <a:lnTo>
                      <a:pt x="179" y="177"/>
                    </a:lnTo>
                    <a:lnTo>
                      <a:pt x="185" y="171"/>
                    </a:lnTo>
                    <a:lnTo>
                      <a:pt x="188" y="162"/>
                    </a:lnTo>
                    <a:lnTo>
                      <a:pt x="188" y="151"/>
                    </a:lnTo>
                    <a:lnTo>
                      <a:pt x="189" y="56"/>
                    </a:lnTo>
                    <a:lnTo>
                      <a:pt x="188" y="44"/>
                    </a:lnTo>
                    <a:lnTo>
                      <a:pt x="186" y="34"/>
                    </a:lnTo>
                    <a:lnTo>
                      <a:pt x="180" y="28"/>
                    </a:lnTo>
                    <a:lnTo>
                      <a:pt x="168" y="25"/>
                    </a:lnTo>
                    <a:lnTo>
                      <a:pt x="157" y="23"/>
                    </a:lnTo>
                    <a:lnTo>
                      <a:pt x="142" y="20"/>
                    </a:lnTo>
                    <a:lnTo>
                      <a:pt x="124" y="15"/>
                    </a:lnTo>
                    <a:lnTo>
                      <a:pt x="104" y="9"/>
                    </a:lnTo>
                    <a:lnTo>
                      <a:pt x="85" y="4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9"/>
                    </a:lnTo>
                    <a:lnTo>
                      <a:pt x="29" y="16"/>
                    </a:lnTo>
                    <a:lnTo>
                      <a:pt x="21" y="22"/>
                    </a:lnTo>
                    <a:lnTo>
                      <a:pt x="15" y="29"/>
                    </a:lnTo>
                    <a:lnTo>
                      <a:pt x="9" y="37"/>
                    </a:lnTo>
                    <a:lnTo>
                      <a:pt x="4" y="44"/>
                    </a:lnTo>
                    <a:lnTo>
                      <a:pt x="2" y="51"/>
                    </a:lnTo>
                    <a:lnTo>
                      <a:pt x="0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988"/>
              <p:cNvSpPr>
                <a:spLocks/>
              </p:cNvSpPr>
              <p:nvPr/>
            </p:nvSpPr>
            <p:spPr bwMode="auto">
              <a:xfrm>
                <a:off x="3212" y="2698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8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Freeform 989"/>
              <p:cNvSpPr>
                <a:spLocks/>
              </p:cNvSpPr>
              <p:nvPr/>
            </p:nvSpPr>
            <p:spPr bwMode="auto">
              <a:xfrm>
                <a:off x="3221" y="2706"/>
                <a:ext cx="49" cy="4"/>
              </a:xfrm>
              <a:custGeom>
                <a:avLst/>
                <a:gdLst>
                  <a:gd name="T0" fmla="*/ 147 w 147"/>
                  <a:gd name="T1" fmla="*/ 0 h 12"/>
                  <a:gd name="T2" fmla="*/ 147 w 147"/>
                  <a:gd name="T3" fmla="*/ 0 h 12"/>
                  <a:gd name="T4" fmla="*/ 135 w 147"/>
                  <a:gd name="T5" fmla="*/ 0 h 12"/>
                  <a:gd name="T6" fmla="*/ 118 w 147"/>
                  <a:gd name="T7" fmla="*/ 0 h 12"/>
                  <a:gd name="T8" fmla="*/ 97 w 147"/>
                  <a:gd name="T9" fmla="*/ 0 h 12"/>
                  <a:gd name="T10" fmla="*/ 72 w 147"/>
                  <a:gd name="T11" fmla="*/ 0 h 12"/>
                  <a:gd name="T12" fmla="*/ 49 w 147"/>
                  <a:gd name="T13" fmla="*/ 0 h 12"/>
                  <a:gd name="T14" fmla="*/ 28 w 147"/>
                  <a:gd name="T15" fmla="*/ 0 h 12"/>
                  <a:gd name="T16" fmla="*/ 11 w 147"/>
                  <a:gd name="T17" fmla="*/ 0 h 12"/>
                  <a:gd name="T18" fmla="*/ 0 w 147"/>
                  <a:gd name="T19" fmla="*/ 0 h 12"/>
                  <a:gd name="T20" fmla="*/ 0 w 147"/>
                  <a:gd name="T21" fmla="*/ 12 h 12"/>
                  <a:gd name="T22" fmla="*/ 11 w 147"/>
                  <a:gd name="T23" fmla="*/ 12 h 12"/>
                  <a:gd name="T24" fmla="*/ 28 w 147"/>
                  <a:gd name="T25" fmla="*/ 12 h 12"/>
                  <a:gd name="T26" fmla="*/ 49 w 147"/>
                  <a:gd name="T27" fmla="*/ 12 h 12"/>
                  <a:gd name="T28" fmla="*/ 72 w 147"/>
                  <a:gd name="T29" fmla="*/ 12 h 12"/>
                  <a:gd name="T30" fmla="*/ 97 w 147"/>
                  <a:gd name="T31" fmla="*/ 12 h 12"/>
                  <a:gd name="T32" fmla="*/ 118 w 147"/>
                  <a:gd name="T33" fmla="*/ 12 h 12"/>
                  <a:gd name="T34" fmla="*/ 135 w 147"/>
                  <a:gd name="T35" fmla="*/ 12 h 12"/>
                  <a:gd name="T36" fmla="*/ 147 w 147"/>
                  <a:gd name="T37" fmla="*/ 12 h 12"/>
                  <a:gd name="T38" fmla="*/ 147 w 147"/>
                  <a:gd name="T39" fmla="*/ 12 h 12"/>
                  <a:gd name="T40" fmla="*/ 147 w 147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2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2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990"/>
              <p:cNvSpPr>
                <a:spLocks/>
              </p:cNvSpPr>
              <p:nvPr/>
            </p:nvSpPr>
            <p:spPr bwMode="auto">
              <a:xfrm>
                <a:off x="3270" y="2699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1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991"/>
              <p:cNvSpPr>
                <a:spLocks/>
              </p:cNvSpPr>
              <p:nvPr/>
            </p:nvSpPr>
            <p:spPr bwMode="auto">
              <a:xfrm>
                <a:off x="3274" y="2667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992"/>
              <p:cNvSpPr>
                <a:spLocks/>
              </p:cNvSpPr>
              <p:nvPr/>
            </p:nvSpPr>
            <p:spPr bwMode="auto">
              <a:xfrm>
                <a:off x="3270" y="2655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4 h 37"/>
                  <a:gd name="T6" fmla="*/ 12 w 27"/>
                  <a:gd name="T7" fmla="*/ 18 h 37"/>
                  <a:gd name="T8" fmla="*/ 14 w 27"/>
                  <a:gd name="T9" fmla="*/ 26 h 37"/>
                  <a:gd name="T10" fmla="*/ 15 w 27"/>
                  <a:gd name="T11" fmla="*/ 37 h 37"/>
                  <a:gd name="T12" fmla="*/ 27 w 27"/>
                  <a:gd name="T13" fmla="*/ 37 h 37"/>
                  <a:gd name="T14" fmla="*/ 26 w 27"/>
                  <a:gd name="T15" fmla="*/ 24 h 37"/>
                  <a:gd name="T16" fmla="*/ 24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6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993"/>
              <p:cNvSpPr>
                <a:spLocks/>
              </p:cNvSpPr>
              <p:nvPr/>
            </p:nvSpPr>
            <p:spPr bwMode="auto">
              <a:xfrm>
                <a:off x="3228" y="2646"/>
                <a:ext cx="42" cy="13"/>
              </a:xfrm>
              <a:custGeom>
                <a:avLst/>
                <a:gdLst>
                  <a:gd name="T0" fmla="*/ 7 w 125"/>
                  <a:gd name="T1" fmla="*/ 12 h 37"/>
                  <a:gd name="T2" fmla="*/ 7 w 125"/>
                  <a:gd name="T3" fmla="*/ 12 h 37"/>
                  <a:gd name="T4" fmla="*/ 12 w 125"/>
                  <a:gd name="T5" fmla="*/ 12 h 37"/>
                  <a:gd name="T6" fmla="*/ 24 w 125"/>
                  <a:gd name="T7" fmla="*/ 14 h 37"/>
                  <a:gd name="T8" fmla="*/ 41 w 125"/>
                  <a:gd name="T9" fmla="*/ 16 h 37"/>
                  <a:gd name="T10" fmla="*/ 60 w 125"/>
                  <a:gd name="T11" fmla="*/ 21 h 37"/>
                  <a:gd name="T12" fmla="*/ 79 w 125"/>
                  <a:gd name="T13" fmla="*/ 27 h 37"/>
                  <a:gd name="T14" fmla="*/ 98 w 125"/>
                  <a:gd name="T15" fmla="*/ 32 h 37"/>
                  <a:gd name="T16" fmla="*/ 113 w 125"/>
                  <a:gd name="T17" fmla="*/ 35 h 37"/>
                  <a:gd name="T18" fmla="*/ 125 w 125"/>
                  <a:gd name="T19" fmla="*/ 37 h 37"/>
                  <a:gd name="T20" fmla="*/ 125 w 125"/>
                  <a:gd name="T21" fmla="*/ 25 h 37"/>
                  <a:gd name="T22" fmla="*/ 116 w 125"/>
                  <a:gd name="T23" fmla="*/ 23 h 37"/>
                  <a:gd name="T24" fmla="*/ 100 w 125"/>
                  <a:gd name="T25" fmla="*/ 20 h 37"/>
                  <a:gd name="T26" fmla="*/ 82 w 125"/>
                  <a:gd name="T27" fmla="*/ 15 h 37"/>
                  <a:gd name="T28" fmla="*/ 62 w 125"/>
                  <a:gd name="T29" fmla="*/ 9 h 37"/>
                  <a:gd name="T30" fmla="*/ 43 w 125"/>
                  <a:gd name="T31" fmla="*/ 4 h 37"/>
                  <a:gd name="T32" fmla="*/ 26 w 125"/>
                  <a:gd name="T33" fmla="*/ 2 h 37"/>
                  <a:gd name="T34" fmla="*/ 12 w 125"/>
                  <a:gd name="T35" fmla="*/ 0 h 37"/>
                  <a:gd name="T36" fmla="*/ 0 w 125"/>
                  <a:gd name="T37" fmla="*/ 3 h 37"/>
                  <a:gd name="T38" fmla="*/ 0 w 125"/>
                  <a:gd name="T39" fmla="*/ 3 h 37"/>
                  <a:gd name="T40" fmla="*/ 7 w 125"/>
                  <a:gd name="T41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7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6"/>
                    </a:lnTo>
                    <a:lnTo>
                      <a:pt x="60" y="21"/>
                    </a:lnTo>
                    <a:lnTo>
                      <a:pt x="79" y="27"/>
                    </a:lnTo>
                    <a:lnTo>
                      <a:pt x="98" y="32"/>
                    </a:lnTo>
                    <a:lnTo>
                      <a:pt x="113" y="35"/>
                    </a:lnTo>
                    <a:lnTo>
                      <a:pt x="125" y="37"/>
                    </a:lnTo>
                    <a:lnTo>
                      <a:pt x="125" y="25"/>
                    </a:lnTo>
                    <a:lnTo>
                      <a:pt x="116" y="23"/>
                    </a:lnTo>
                    <a:lnTo>
                      <a:pt x="100" y="20"/>
                    </a:lnTo>
                    <a:lnTo>
                      <a:pt x="82" y="15"/>
                    </a:lnTo>
                    <a:lnTo>
                      <a:pt x="62" y="9"/>
                    </a:lnTo>
                    <a:lnTo>
                      <a:pt x="43" y="4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994"/>
              <p:cNvSpPr>
                <a:spLocks/>
              </p:cNvSpPr>
              <p:nvPr/>
            </p:nvSpPr>
            <p:spPr bwMode="auto">
              <a:xfrm>
                <a:off x="3212" y="2647"/>
                <a:ext cx="18" cy="20"/>
              </a:xfrm>
              <a:custGeom>
                <a:avLst/>
                <a:gdLst>
                  <a:gd name="T0" fmla="*/ 12 w 56"/>
                  <a:gd name="T1" fmla="*/ 60 h 60"/>
                  <a:gd name="T2" fmla="*/ 12 w 56"/>
                  <a:gd name="T3" fmla="*/ 60 h 60"/>
                  <a:gd name="T4" fmla="*/ 14 w 56"/>
                  <a:gd name="T5" fmla="*/ 55 h 60"/>
                  <a:gd name="T6" fmla="*/ 15 w 56"/>
                  <a:gd name="T7" fmla="*/ 49 h 60"/>
                  <a:gd name="T8" fmla="*/ 20 w 56"/>
                  <a:gd name="T9" fmla="*/ 43 h 60"/>
                  <a:gd name="T10" fmla="*/ 26 w 56"/>
                  <a:gd name="T11" fmla="*/ 36 h 60"/>
                  <a:gd name="T12" fmla="*/ 31 w 56"/>
                  <a:gd name="T13" fmla="*/ 30 h 60"/>
                  <a:gd name="T14" fmla="*/ 39 w 56"/>
                  <a:gd name="T15" fmla="*/ 24 h 60"/>
                  <a:gd name="T16" fmla="*/ 47 w 56"/>
                  <a:gd name="T17" fmla="*/ 17 h 60"/>
                  <a:gd name="T18" fmla="*/ 56 w 56"/>
                  <a:gd name="T19" fmla="*/ 9 h 60"/>
                  <a:gd name="T20" fmla="*/ 49 w 56"/>
                  <a:gd name="T21" fmla="*/ 0 h 60"/>
                  <a:gd name="T22" fmla="*/ 40 w 56"/>
                  <a:gd name="T23" fmla="*/ 7 h 60"/>
                  <a:gd name="T24" fmla="*/ 32 w 56"/>
                  <a:gd name="T25" fmla="*/ 14 h 60"/>
                  <a:gd name="T26" fmla="*/ 23 w 56"/>
                  <a:gd name="T27" fmla="*/ 20 h 60"/>
                  <a:gd name="T28" fmla="*/ 16 w 56"/>
                  <a:gd name="T29" fmla="*/ 29 h 60"/>
                  <a:gd name="T30" fmla="*/ 10 w 56"/>
                  <a:gd name="T31" fmla="*/ 36 h 60"/>
                  <a:gd name="T32" fmla="*/ 5 w 56"/>
                  <a:gd name="T33" fmla="*/ 44 h 60"/>
                  <a:gd name="T34" fmla="*/ 2 w 56"/>
                  <a:gd name="T35" fmla="*/ 53 h 60"/>
                  <a:gd name="T36" fmla="*/ 0 w 56"/>
                  <a:gd name="T37" fmla="*/ 60 h 60"/>
                  <a:gd name="T38" fmla="*/ 0 w 56"/>
                  <a:gd name="T39" fmla="*/ 60 h 60"/>
                  <a:gd name="T40" fmla="*/ 12 w 56"/>
                  <a:gd name="T4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60">
                    <a:moveTo>
                      <a:pt x="12" y="60"/>
                    </a:moveTo>
                    <a:lnTo>
                      <a:pt x="12" y="60"/>
                    </a:lnTo>
                    <a:lnTo>
                      <a:pt x="14" y="55"/>
                    </a:lnTo>
                    <a:lnTo>
                      <a:pt x="15" y="49"/>
                    </a:lnTo>
                    <a:lnTo>
                      <a:pt x="20" y="43"/>
                    </a:lnTo>
                    <a:lnTo>
                      <a:pt x="26" y="36"/>
                    </a:lnTo>
                    <a:lnTo>
                      <a:pt x="31" y="30"/>
                    </a:lnTo>
                    <a:lnTo>
                      <a:pt x="39" y="24"/>
                    </a:lnTo>
                    <a:lnTo>
                      <a:pt x="47" y="17"/>
                    </a:lnTo>
                    <a:lnTo>
                      <a:pt x="56" y="9"/>
                    </a:lnTo>
                    <a:lnTo>
                      <a:pt x="49" y="0"/>
                    </a:lnTo>
                    <a:lnTo>
                      <a:pt x="40" y="7"/>
                    </a:lnTo>
                    <a:lnTo>
                      <a:pt x="32" y="14"/>
                    </a:lnTo>
                    <a:lnTo>
                      <a:pt x="23" y="20"/>
                    </a:lnTo>
                    <a:lnTo>
                      <a:pt x="16" y="29"/>
                    </a:lnTo>
                    <a:lnTo>
                      <a:pt x="10" y="36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995"/>
              <p:cNvSpPr>
                <a:spLocks/>
              </p:cNvSpPr>
              <p:nvPr/>
            </p:nvSpPr>
            <p:spPr bwMode="auto">
              <a:xfrm>
                <a:off x="3212" y="2667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996"/>
              <p:cNvSpPr>
                <a:spLocks/>
              </p:cNvSpPr>
              <p:nvPr/>
            </p:nvSpPr>
            <p:spPr bwMode="auto">
              <a:xfrm>
                <a:off x="3225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2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5 w 148"/>
                  <a:gd name="T29" fmla="*/ 127 h 134"/>
                  <a:gd name="T30" fmla="*/ 148 w 148"/>
                  <a:gd name="T31" fmla="*/ 119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1 w 148"/>
                  <a:gd name="T43" fmla="*/ 0 h 134"/>
                  <a:gd name="T44" fmla="*/ 121 w 148"/>
                  <a:gd name="T45" fmla="*/ 0 h 134"/>
                  <a:gd name="T46" fmla="*/ 108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6 w 148"/>
                  <a:gd name="T53" fmla="*/ 0 h 134"/>
                  <a:gd name="T54" fmla="*/ 39 w 148"/>
                  <a:gd name="T55" fmla="*/ 0 h 134"/>
                  <a:gd name="T56" fmla="*/ 27 w 148"/>
                  <a:gd name="T57" fmla="*/ 0 h 134"/>
                  <a:gd name="T58" fmla="*/ 19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997"/>
              <p:cNvSpPr>
                <a:spLocks/>
              </p:cNvSpPr>
              <p:nvPr/>
            </p:nvSpPr>
            <p:spPr bwMode="auto">
              <a:xfrm>
                <a:off x="3225" y="2647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2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5 w 148"/>
                  <a:gd name="T35" fmla="*/ 127 h 134"/>
                  <a:gd name="T36" fmla="*/ 148 w 148"/>
                  <a:gd name="T37" fmla="*/ 119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1 w 148"/>
                  <a:gd name="T51" fmla="*/ 0 h 134"/>
                  <a:gd name="T52" fmla="*/ 131 w 148"/>
                  <a:gd name="T53" fmla="*/ 0 h 134"/>
                  <a:gd name="T54" fmla="*/ 121 w 148"/>
                  <a:gd name="T55" fmla="*/ 0 h 134"/>
                  <a:gd name="T56" fmla="*/ 108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6 w 148"/>
                  <a:gd name="T63" fmla="*/ 0 h 134"/>
                  <a:gd name="T64" fmla="*/ 39 w 148"/>
                  <a:gd name="T65" fmla="*/ 0 h 134"/>
                  <a:gd name="T66" fmla="*/ 27 w 148"/>
                  <a:gd name="T67" fmla="*/ 0 h 134"/>
                  <a:gd name="T68" fmla="*/ 19 w 148"/>
                  <a:gd name="T69" fmla="*/ 0 h 134"/>
                  <a:gd name="T70" fmla="*/ 19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998"/>
              <p:cNvSpPr>
                <a:spLocks/>
              </p:cNvSpPr>
              <p:nvPr/>
            </p:nvSpPr>
            <p:spPr bwMode="auto">
              <a:xfrm>
                <a:off x="3079" y="2709"/>
                <a:ext cx="62" cy="65"/>
              </a:xfrm>
              <a:custGeom>
                <a:avLst/>
                <a:gdLst>
                  <a:gd name="T0" fmla="*/ 0 w 186"/>
                  <a:gd name="T1" fmla="*/ 165 h 195"/>
                  <a:gd name="T2" fmla="*/ 1 w 186"/>
                  <a:gd name="T3" fmla="*/ 177 h 195"/>
                  <a:gd name="T4" fmla="*/ 5 w 186"/>
                  <a:gd name="T5" fmla="*/ 187 h 195"/>
                  <a:gd name="T6" fmla="*/ 11 w 186"/>
                  <a:gd name="T7" fmla="*/ 193 h 195"/>
                  <a:gd name="T8" fmla="*/ 22 w 186"/>
                  <a:gd name="T9" fmla="*/ 195 h 195"/>
                  <a:gd name="T10" fmla="*/ 31 w 186"/>
                  <a:gd name="T11" fmla="*/ 195 h 195"/>
                  <a:gd name="T12" fmla="*/ 48 w 186"/>
                  <a:gd name="T13" fmla="*/ 195 h 195"/>
                  <a:gd name="T14" fmla="*/ 69 w 186"/>
                  <a:gd name="T15" fmla="*/ 195 h 195"/>
                  <a:gd name="T16" fmla="*/ 92 w 186"/>
                  <a:gd name="T17" fmla="*/ 195 h 195"/>
                  <a:gd name="T18" fmla="*/ 116 w 186"/>
                  <a:gd name="T19" fmla="*/ 195 h 195"/>
                  <a:gd name="T20" fmla="*/ 137 w 186"/>
                  <a:gd name="T21" fmla="*/ 195 h 195"/>
                  <a:gd name="T22" fmla="*/ 155 w 186"/>
                  <a:gd name="T23" fmla="*/ 195 h 195"/>
                  <a:gd name="T24" fmla="*/ 166 w 186"/>
                  <a:gd name="T25" fmla="*/ 195 h 195"/>
                  <a:gd name="T26" fmla="*/ 176 w 186"/>
                  <a:gd name="T27" fmla="*/ 194 h 195"/>
                  <a:gd name="T28" fmla="*/ 182 w 186"/>
                  <a:gd name="T29" fmla="*/ 188 h 195"/>
                  <a:gd name="T30" fmla="*/ 185 w 186"/>
                  <a:gd name="T31" fmla="*/ 180 h 195"/>
                  <a:gd name="T32" fmla="*/ 185 w 186"/>
                  <a:gd name="T33" fmla="*/ 167 h 195"/>
                  <a:gd name="T34" fmla="*/ 186 w 186"/>
                  <a:gd name="T35" fmla="*/ 73 h 195"/>
                  <a:gd name="T36" fmla="*/ 185 w 186"/>
                  <a:gd name="T37" fmla="*/ 61 h 195"/>
                  <a:gd name="T38" fmla="*/ 184 w 186"/>
                  <a:gd name="T39" fmla="*/ 52 h 195"/>
                  <a:gd name="T40" fmla="*/ 178 w 186"/>
                  <a:gd name="T41" fmla="*/ 45 h 195"/>
                  <a:gd name="T42" fmla="*/ 166 w 186"/>
                  <a:gd name="T43" fmla="*/ 42 h 195"/>
                  <a:gd name="T44" fmla="*/ 155 w 186"/>
                  <a:gd name="T45" fmla="*/ 39 h 195"/>
                  <a:gd name="T46" fmla="*/ 140 w 186"/>
                  <a:gd name="T47" fmla="*/ 33 h 195"/>
                  <a:gd name="T48" fmla="*/ 123 w 186"/>
                  <a:gd name="T49" fmla="*/ 25 h 195"/>
                  <a:gd name="T50" fmla="*/ 105 w 186"/>
                  <a:gd name="T51" fmla="*/ 16 h 195"/>
                  <a:gd name="T52" fmla="*/ 87 w 186"/>
                  <a:gd name="T53" fmla="*/ 8 h 195"/>
                  <a:gd name="T54" fmla="*/ 70 w 186"/>
                  <a:gd name="T55" fmla="*/ 2 h 195"/>
                  <a:gd name="T56" fmla="*/ 58 w 186"/>
                  <a:gd name="T57" fmla="*/ 0 h 195"/>
                  <a:gd name="T58" fmla="*/ 51 w 186"/>
                  <a:gd name="T59" fmla="*/ 2 h 195"/>
                  <a:gd name="T60" fmla="*/ 41 w 186"/>
                  <a:gd name="T61" fmla="*/ 13 h 195"/>
                  <a:gd name="T62" fmla="*/ 31 w 186"/>
                  <a:gd name="T63" fmla="*/ 23 h 195"/>
                  <a:gd name="T64" fmla="*/ 23 w 186"/>
                  <a:gd name="T65" fmla="*/ 33 h 195"/>
                  <a:gd name="T66" fmla="*/ 16 w 186"/>
                  <a:gd name="T67" fmla="*/ 42 h 195"/>
                  <a:gd name="T68" fmla="*/ 10 w 186"/>
                  <a:gd name="T69" fmla="*/ 52 h 195"/>
                  <a:gd name="T70" fmla="*/ 5 w 186"/>
                  <a:gd name="T71" fmla="*/ 59 h 195"/>
                  <a:gd name="T72" fmla="*/ 2 w 186"/>
                  <a:gd name="T73" fmla="*/ 66 h 195"/>
                  <a:gd name="T74" fmla="*/ 1 w 186"/>
                  <a:gd name="T75" fmla="*/ 73 h 195"/>
                  <a:gd name="T76" fmla="*/ 0 w 186"/>
                  <a:gd name="T77" fmla="*/ 16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95">
                    <a:moveTo>
                      <a:pt x="0" y="165"/>
                    </a:moveTo>
                    <a:lnTo>
                      <a:pt x="1" y="177"/>
                    </a:lnTo>
                    <a:lnTo>
                      <a:pt x="5" y="187"/>
                    </a:lnTo>
                    <a:lnTo>
                      <a:pt x="11" y="193"/>
                    </a:lnTo>
                    <a:lnTo>
                      <a:pt x="22" y="195"/>
                    </a:lnTo>
                    <a:lnTo>
                      <a:pt x="31" y="195"/>
                    </a:lnTo>
                    <a:lnTo>
                      <a:pt x="48" y="195"/>
                    </a:lnTo>
                    <a:lnTo>
                      <a:pt x="69" y="195"/>
                    </a:lnTo>
                    <a:lnTo>
                      <a:pt x="92" y="195"/>
                    </a:lnTo>
                    <a:lnTo>
                      <a:pt x="116" y="195"/>
                    </a:lnTo>
                    <a:lnTo>
                      <a:pt x="137" y="195"/>
                    </a:lnTo>
                    <a:lnTo>
                      <a:pt x="155" y="195"/>
                    </a:lnTo>
                    <a:lnTo>
                      <a:pt x="166" y="195"/>
                    </a:lnTo>
                    <a:lnTo>
                      <a:pt x="176" y="194"/>
                    </a:lnTo>
                    <a:lnTo>
                      <a:pt x="182" y="188"/>
                    </a:lnTo>
                    <a:lnTo>
                      <a:pt x="185" y="180"/>
                    </a:lnTo>
                    <a:lnTo>
                      <a:pt x="185" y="167"/>
                    </a:lnTo>
                    <a:lnTo>
                      <a:pt x="186" y="73"/>
                    </a:lnTo>
                    <a:lnTo>
                      <a:pt x="185" y="61"/>
                    </a:lnTo>
                    <a:lnTo>
                      <a:pt x="184" y="52"/>
                    </a:lnTo>
                    <a:lnTo>
                      <a:pt x="178" y="45"/>
                    </a:lnTo>
                    <a:lnTo>
                      <a:pt x="166" y="42"/>
                    </a:lnTo>
                    <a:lnTo>
                      <a:pt x="155" y="39"/>
                    </a:lnTo>
                    <a:lnTo>
                      <a:pt x="140" y="33"/>
                    </a:lnTo>
                    <a:lnTo>
                      <a:pt x="123" y="25"/>
                    </a:lnTo>
                    <a:lnTo>
                      <a:pt x="105" y="16"/>
                    </a:lnTo>
                    <a:lnTo>
                      <a:pt x="87" y="8"/>
                    </a:lnTo>
                    <a:lnTo>
                      <a:pt x="70" y="2"/>
                    </a:lnTo>
                    <a:lnTo>
                      <a:pt x="58" y="0"/>
                    </a:lnTo>
                    <a:lnTo>
                      <a:pt x="51" y="2"/>
                    </a:lnTo>
                    <a:lnTo>
                      <a:pt x="41" y="13"/>
                    </a:lnTo>
                    <a:lnTo>
                      <a:pt x="31" y="23"/>
                    </a:lnTo>
                    <a:lnTo>
                      <a:pt x="23" y="33"/>
                    </a:lnTo>
                    <a:lnTo>
                      <a:pt x="16" y="42"/>
                    </a:lnTo>
                    <a:lnTo>
                      <a:pt x="10" y="52"/>
                    </a:lnTo>
                    <a:lnTo>
                      <a:pt x="5" y="59"/>
                    </a:lnTo>
                    <a:lnTo>
                      <a:pt x="2" y="66"/>
                    </a:lnTo>
                    <a:lnTo>
                      <a:pt x="1" y="73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999"/>
              <p:cNvSpPr>
                <a:spLocks/>
              </p:cNvSpPr>
              <p:nvPr/>
            </p:nvSpPr>
            <p:spPr bwMode="auto">
              <a:xfrm>
                <a:off x="3077" y="2764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1000"/>
              <p:cNvSpPr>
                <a:spLocks/>
              </p:cNvSpPr>
              <p:nvPr/>
            </p:nvSpPr>
            <p:spPr bwMode="auto">
              <a:xfrm>
                <a:off x="3087" y="2772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4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6 w 144"/>
                  <a:gd name="T15" fmla="*/ 0 h 12"/>
                  <a:gd name="T16" fmla="*/ 9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9 w 144"/>
                  <a:gd name="T23" fmla="*/ 12 h 12"/>
                  <a:gd name="T24" fmla="*/ 26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4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1001"/>
              <p:cNvSpPr>
                <a:spLocks/>
              </p:cNvSpPr>
              <p:nvPr/>
            </p:nvSpPr>
            <p:spPr bwMode="auto">
              <a:xfrm>
                <a:off x="3135" y="2765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3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3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1002"/>
              <p:cNvSpPr>
                <a:spLocks/>
              </p:cNvSpPr>
              <p:nvPr/>
            </p:nvSpPr>
            <p:spPr bwMode="auto">
              <a:xfrm>
                <a:off x="3139" y="2733"/>
                <a:ext cx="4" cy="32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1003"/>
              <p:cNvSpPr>
                <a:spLocks/>
              </p:cNvSpPr>
              <p:nvPr/>
            </p:nvSpPr>
            <p:spPr bwMode="auto">
              <a:xfrm>
                <a:off x="3135" y="2721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1004"/>
              <p:cNvSpPr>
                <a:spLocks/>
              </p:cNvSpPr>
              <p:nvPr/>
            </p:nvSpPr>
            <p:spPr bwMode="auto">
              <a:xfrm>
                <a:off x="3095" y="2707"/>
                <a:ext cx="40" cy="18"/>
              </a:xfrm>
              <a:custGeom>
                <a:avLst/>
                <a:gdLst>
                  <a:gd name="T0" fmla="*/ 10 w 120"/>
                  <a:gd name="T1" fmla="*/ 12 h 54"/>
                  <a:gd name="T2" fmla="*/ 10 w 120"/>
                  <a:gd name="T3" fmla="*/ 12 h 54"/>
                  <a:gd name="T4" fmla="*/ 12 w 120"/>
                  <a:gd name="T5" fmla="*/ 12 h 54"/>
                  <a:gd name="T6" fmla="*/ 23 w 120"/>
                  <a:gd name="T7" fmla="*/ 14 h 54"/>
                  <a:gd name="T8" fmla="*/ 39 w 120"/>
                  <a:gd name="T9" fmla="*/ 20 h 54"/>
                  <a:gd name="T10" fmla="*/ 57 w 120"/>
                  <a:gd name="T11" fmla="*/ 29 h 54"/>
                  <a:gd name="T12" fmla="*/ 75 w 120"/>
                  <a:gd name="T13" fmla="*/ 36 h 54"/>
                  <a:gd name="T14" fmla="*/ 92 w 120"/>
                  <a:gd name="T15" fmla="*/ 45 h 54"/>
                  <a:gd name="T16" fmla="*/ 106 w 120"/>
                  <a:gd name="T17" fmla="*/ 51 h 54"/>
                  <a:gd name="T18" fmla="*/ 120 w 120"/>
                  <a:gd name="T19" fmla="*/ 54 h 54"/>
                  <a:gd name="T20" fmla="*/ 120 w 120"/>
                  <a:gd name="T21" fmla="*/ 42 h 54"/>
                  <a:gd name="T22" fmla="*/ 111 w 120"/>
                  <a:gd name="T23" fmla="*/ 39 h 54"/>
                  <a:gd name="T24" fmla="*/ 97 w 120"/>
                  <a:gd name="T25" fmla="*/ 33 h 54"/>
                  <a:gd name="T26" fmla="*/ 80 w 120"/>
                  <a:gd name="T27" fmla="*/ 26 h 54"/>
                  <a:gd name="T28" fmla="*/ 62 w 120"/>
                  <a:gd name="T29" fmla="*/ 16 h 54"/>
                  <a:gd name="T30" fmla="*/ 43 w 120"/>
                  <a:gd name="T31" fmla="*/ 8 h 54"/>
                  <a:gd name="T32" fmla="*/ 25 w 120"/>
                  <a:gd name="T33" fmla="*/ 2 h 54"/>
                  <a:gd name="T34" fmla="*/ 12 w 120"/>
                  <a:gd name="T35" fmla="*/ 0 h 54"/>
                  <a:gd name="T36" fmla="*/ 0 w 120"/>
                  <a:gd name="T37" fmla="*/ 4 h 54"/>
                  <a:gd name="T38" fmla="*/ 0 w 120"/>
                  <a:gd name="T39" fmla="*/ 4 h 54"/>
                  <a:gd name="T40" fmla="*/ 10 w 120"/>
                  <a:gd name="T4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54">
                    <a:moveTo>
                      <a:pt x="10" y="12"/>
                    </a:moveTo>
                    <a:lnTo>
                      <a:pt x="10" y="12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39" y="20"/>
                    </a:lnTo>
                    <a:lnTo>
                      <a:pt x="57" y="29"/>
                    </a:lnTo>
                    <a:lnTo>
                      <a:pt x="75" y="36"/>
                    </a:lnTo>
                    <a:lnTo>
                      <a:pt x="92" y="45"/>
                    </a:lnTo>
                    <a:lnTo>
                      <a:pt x="106" y="51"/>
                    </a:lnTo>
                    <a:lnTo>
                      <a:pt x="120" y="54"/>
                    </a:lnTo>
                    <a:lnTo>
                      <a:pt x="120" y="42"/>
                    </a:lnTo>
                    <a:lnTo>
                      <a:pt x="111" y="39"/>
                    </a:lnTo>
                    <a:lnTo>
                      <a:pt x="97" y="33"/>
                    </a:lnTo>
                    <a:lnTo>
                      <a:pt x="80" y="26"/>
                    </a:lnTo>
                    <a:lnTo>
                      <a:pt x="62" y="16"/>
                    </a:lnTo>
                    <a:lnTo>
                      <a:pt x="43" y="8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1005"/>
              <p:cNvSpPr>
                <a:spLocks/>
              </p:cNvSpPr>
              <p:nvPr/>
            </p:nvSpPr>
            <p:spPr bwMode="auto">
              <a:xfrm>
                <a:off x="3078" y="2708"/>
                <a:ext cx="20" cy="25"/>
              </a:xfrm>
              <a:custGeom>
                <a:avLst/>
                <a:gdLst>
                  <a:gd name="T0" fmla="*/ 12 w 61"/>
                  <a:gd name="T1" fmla="*/ 75 h 75"/>
                  <a:gd name="T2" fmla="*/ 12 w 61"/>
                  <a:gd name="T3" fmla="*/ 75 h 75"/>
                  <a:gd name="T4" fmla="*/ 14 w 61"/>
                  <a:gd name="T5" fmla="*/ 69 h 75"/>
                  <a:gd name="T6" fmla="*/ 15 w 61"/>
                  <a:gd name="T7" fmla="*/ 63 h 75"/>
                  <a:gd name="T8" fmla="*/ 20 w 61"/>
                  <a:gd name="T9" fmla="*/ 57 h 75"/>
                  <a:gd name="T10" fmla="*/ 26 w 61"/>
                  <a:gd name="T11" fmla="*/ 47 h 75"/>
                  <a:gd name="T12" fmla="*/ 33 w 61"/>
                  <a:gd name="T13" fmla="*/ 39 h 75"/>
                  <a:gd name="T14" fmla="*/ 41 w 61"/>
                  <a:gd name="T15" fmla="*/ 28 h 75"/>
                  <a:gd name="T16" fmla="*/ 51 w 61"/>
                  <a:gd name="T17" fmla="*/ 18 h 75"/>
                  <a:gd name="T18" fmla="*/ 61 w 61"/>
                  <a:gd name="T19" fmla="*/ 8 h 75"/>
                  <a:gd name="T20" fmla="*/ 51 w 61"/>
                  <a:gd name="T21" fmla="*/ 0 h 75"/>
                  <a:gd name="T22" fmla="*/ 41 w 61"/>
                  <a:gd name="T23" fmla="*/ 11 h 75"/>
                  <a:gd name="T24" fmla="*/ 32 w 61"/>
                  <a:gd name="T25" fmla="*/ 21 h 75"/>
                  <a:gd name="T26" fmla="*/ 23 w 61"/>
                  <a:gd name="T27" fmla="*/ 32 h 75"/>
                  <a:gd name="T28" fmla="*/ 16 w 61"/>
                  <a:gd name="T29" fmla="*/ 40 h 75"/>
                  <a:gd name="T30" fmla="*/ 10 w 61"/>
                  <a:gd name="T31" fmla="*/ 50 h 75"/>
                  <a:gd name="T32" fmla="*/ 5 w 61"/>
                  <a:gd name="T33" fmla="*/ 58 h 75"/>
                  <a:gd name="T34" fmla="*/ 1 w 61"/>
                  <a:gd name="T35" fmla="*/ 67 h 75"/>
                  <a:gd name="T36" fmla="*/ 0 w 61"/>
                  <a:gd name="T37" fmla="*/ 75 h 75"/>
                  <a:gd name="T38" fmla="*/ 0 w 61"/>
                  <a:gd name="T39" fmla="*/ 75 h 75"/>
                  <a:gd name="T40" fmla="*/ 12 w 61"/>
                  <a:gd name="T41" fmla="*/ 75 h 75"/>
                  <a:gd name="T42" fmla="*/ 12 w 61"/>
                  <a:gd name="T43" fmla="*/ 75 h 75"/>
                  <a:gd name="T44" fmla="*/ 12 w 61"/>
                  <a:gd name="T4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75">
                    <a:moveTo>
                      <a:pt x="12" y="75"/>
                    </a:moveTo>
                    <a:lnTo>
                      <a:pt x="12" y="75"/>
                    </a:lnTo>
                    <a:lnTo>
                      <a:pt x="14" y="69"/>
                    </a:lnTo>
                    <a:lnTo>
                      <a:pt x="15" y="63"/>
                    </a:lnTo>
                    <a:lnTo>
                      <a:pt x="20" y="57"/>
                    </a:lnTo>
                    <a:lnTo>
                      <a:pt x="26" y="47"/>
                    </a:lnTo>
                    <a:lnTo>
                      <a:pt x="33" y="39"/>
                    </a:lnTo>
                    <a:lnTo>
                      <a:pt x="41" y="28"/>
                    </a:lnTo>
                    <a:lnTo>
                      <a:pt x="51" y="18"/>
                    </a:lnTo>
                    <a:lnTo>
                      <a:pt x="61" y="8"/>
                    </a:lnTo>
                    <a:lnTo>
                      <a:pt x="51" y="0"/>
                    </a:lnTo>
                    <a:lnTo>
                      <a:pt x="41" y="11"/>
                    </a:lnTo>
                    <a:lnTo>
                      <a:pt x="32" y="21"/>
                    </a:lnTo>
                    <a:lnTo>
                      <a:pt x="23" y="32"/>
                    </a:lnTo>
                    <a:lnTo>
                      <a:pt x="16" y="40"/>
                    </a:lnTo>
                    <a:lnTo>
                      <a:pt x="10" y="50"/>
                    </a:lnTo>
                    <a:lnTo>
                      <a:pt x="5" y="58"/>
                    </a:lnTo>
                    <a:lnTo>
                      <a:pt x="1" y="67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1006"/>
              <p:cNvSpPr>
                <a:spLocks/>
              </p:cNvSpPr>
              <p:nvPr/>
            </p:nvSpPr>
            <p:spPr bwMode="auto">
              <a:xfrm>
                <a:off x="3077" y="2733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1007"/>
              <p:cNvSpPr>
                <a:spLocks/>
              </p:cNvSpPr>
              <p:nvPr/>
            </p:nvSpPr>
            <p:spPr bwMode="auto">
              <a:xfrm>
                <a:off x="3090" y="2709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8 h 134"/>
                  <a:gd name="T4" fmla="*/ 3 w 148"/>
                  <a:gd name="T5" fmla="*/ 127 h 134"/>
                  <a:gd name="T6" fmla="*/ 9 w 148"/>
                  <a:gd name="T7" fmla="*/ 133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3 h 134"/>
                  <a:gd name="T42" fmla="*/ 130 w 148"/>
                  <a:gd name="T43" fmla="*/ 1 h 134"/>
                  <a:gd name="T44" fmla="*/ 120 w 148"/>
                  <a:gd name="T45" fmla="*/ 1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1 h 134"/>
                  <a:gd name="T58" fmla="*/ 18 w 148"/>
                  <a:gd name="T59" fmla="*/ 1 h 134"/>
                  <a:gd name="T60" fmla="*/ 8 w 148"/>
                  <a:gd name="T61" fmla="*/ 3 h 134"/>
                  <a:gd name="T62" fmla="*/ 3 w 148"/>
                  <a:gd name="T63" fmla="*/ 8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1008"/>
              <p:cNvSpPr>
                <a:spLocks/>
              </p:cNvSpPr>
              <p:nvPr/>
            </p:nvSpPr>
            <p:spPr bwMode="auto">
              <a:xfrm>
                <a:off x="3090" y="2709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8 h 134"/>
                  <a:gd name="T6" fmla="*/ 3 w 148"/>
                  <a:gd name="T7" fmla="*/ 127 h 134"/>
                  <a:gd name="T8" fmla="*/ 9 w 148"/>
                  <a:gd name="T9" fmla="*/ 133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3 h 134"/>
                  <a:gd name="T50" fmla="*/ 130 w 148"/>
                  <a:gd name="T51" fmla="*/ 1 h 134"/>
                  <a:gd name="T52" fmla="*/ 130 w 148"/>
                  <a:gd name="T53" fmla="*/ 1 h 134"/>
                  <a:gd name="T54" fmla="*/ 120 w 148"/>
                  <a:gd name="T55" fmla="*/ 1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1 h 134"/>
                  <a:gd name="T68" fmla="*/ 18 w 148"/>
                  <a:gd name="T69" fmla="*/ 1 h 134"/>
                  <a:gd name="T70" fmla="*/ 18 w 148"/>
                  <a:gd name="T71" fmla="*/ 1 h 134"/>
                  <a:gd name="T72" fmla="*/ 8 w 148"/>
                  <a:gd name="T73" fmla="*/ 3 h 134"/>
                  <a:gd name="T74" fmla="*/ 3 w 148"/>
                  <a:gd name="T75" fmla="*/ 8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1009"/>
              <p:cNvSpPr>
                <a:spLocks/>
              </p:cNvSpPr>
              <p:nvPr/>
            </p:nvSpPr>
            <p:spPr bwMode="auto">
              <a:xfrm>
                <a:off x="3147" y="2711"/>
                <a:ext cx="63" cy="63"/>
              </a:xfrm>
              <a:custGeom>
                <a:avLst/>
                <a:gdLst>
                  <a:gd name="T0" fmla="*/ 0 w 189"/>
                  <a:gd name="T1" fmla="*/ 159 h 189"/>
                  <a:gd name="T2" fmla="*/ 1 w 189"/>
                  <a:gd name="T3" fmla="*/ 171 h 189"/>
                  <a:gd name="T4" fmla="*/ 4 w 189"/>
                  <a:gd name="T5" fmla="*/ 181 h 189"/>
                  <a:gd name="T6" fmla="*/ 11 w 189"/>
                  <a:gd name="T7" fmla="*/ 187 h 189"/>
                  <a:gd name="T8" fmla="*/ 22 w 189"/>
                  <a:gd name="T9" fmla="*/ 189 h 189"/>
                  <a:gd name="T10" fmla="*/ 33 w 189"/>
                  <a:gd name="T11" fmla="*/ 189 h 189"/>
                  <a:gd name="T12" fmla="*/ 48 w 189"/>
                  <a:gd name="T13" fmla="*/ 189 h 189"/>
                  <a:gd name="T14" fmla="*/ 70 w 189"/>
                  <a:gd name="T15" fmla="*/ 189 h 189"/>
                  <a:gd name="T16" fmla="*/ 93 w 189"/>
                  <a:gd name="T17" fmla="*/ 189 h 189"/>
                  <a:gd name="T18" fmla="*/ 117 w 189"/>
                  <a:gd name="T19" fmla="*/ 189 h 189"/>
                  <a:gd name="T20" fmla="*/ 139 w 189"/>
                  <a:gd name="T21" fmla="*/ 189 h 189"/>
                  <a:gd name="T22" fmla="*/ 156 w 189"/>
                  <a:gd name="T23" fmla="*/ 189 h 189"/>
                  <a:gd name="T24" fmla="*/ 168 w 189"/>
                  <a:gd name="T25" fmla="*/ 189 h 189"/>
                  <a:gd name="T26" fmla="*/ 179 w 189"/>
                  <a:gd name="T27" fmla="*/ 188 h 189"/>
                  <a:gd name="T28" fmla="*/ 185 w 189"/>
                  <a:gd name="T29" fmla="*/ 182 h 189"/>
                  <a:gd name="T30" fmla="*/ 187 w 189"/>
                  <a:gd name="T31" fmla="*/ 174 h 189"/>
                  <a:gd name="T32" fmla="*/ 187 w 189"/>
                  <a:gd name="T33" fmla="*/ 162 h 189"/>
                  <a:gd name="T34" fmla="*/ 189 w 189"/>
                  <a:gd name="T35" fmla="*/ 67 h 189"/>
                  <a:gd name="T36" fmla="*/ 189 w 189"/>
                  <a:gd name="T37" fmla="*/ 55 h 189"/>
                  <a:gd name="T38" fmla="*/ 186 w 189"/>
                  <a:gd name="T39" fmla="*/ 46 h 189"/>
                  <a:gd name="T40" fmla="*/ 180 w 189"/>
                  <a:gd name="T41" fmla="*/ 40 h 189"/>
                  <a:gd name="T42" fmla="*/ 168 w 189"/>
                  <a:gd name="T43" fmla="*/ 36 h 189"/>
                  <a:gd name="T44" fmla="*/ 157 w 189"/>
                  <a:gd name="T45" fmla="*/ 34 h 189"/>
                  <a:gd name="T46" fmla="*/ 143 w 189"/>
                  <a:gd name="T47" fmla="*/ 29 h 189"/>
                  <a:gd name="T48" fmla="*/ 125 w 189"/>
                  <a:gd name="T49" fmla="*/ 22 h 189"/>
                  <a:gd name="T50" fmla="*/ 104 w 189"/>
                  <a:gd name="T51" fmla="*/ 14 h 189"/>
                  <a:gd name="T52" fmla="*/ 86 w 189"/>
                  <a:gd name="T53" fmla="*/ 7 h 189"/>
                  <a:gd name="T54" fmla="*/ 68 w 189"/>
                  <a:gd name="T55" fmla="*/ 2 h 189"/>
                  <a:gd name="T56" fmla="*/ 55 w 189"/>
                  <a:gd name="T57" fmla="*/ 0 h 189"/>
                  <a:gd name="T58" fmla="*/ 47 w 189"/>
                  <a:gd name="T59" fmla="*/ 2 h 189"/>
                  <a:gd name="T60" fmla="*/ 39 w 189"/>
                  <a:gd name="T61" fmla="*/ 11 h 189"/>
                  <a:gd name="T62" fmla="*/ 30 w 189"/>
                  <a:gd name="T63" fmla="*/ 19 h 189"/>
                  <a:gd name="T64" fmla="*/ 23 w 189"/>
                  <a:gd name="T65" fmla="*/ 28 h 189"/>
                  <a:gd name="T66" fmla="*/ 16 w 189"/>
                  <a:gd name="T67" fmla="*/ 36 h 189"/>
                  <a:gd name="T68" fmla="*/ 10 w 189"/>
                  <a:gd name="T69" fmla="*/ 46 h 189"/>
                  <a:gd name="T70" fmla="*/ 5 w 189"/>
                  <a:gd name="T71" fmla="*/ 53 h 189"/>
                  <a:gd name="T72" fmla="*/ 3 w 189"/>
                  <a:gd name="T73" fmla="*/ 60 h 189"/>
                  <a:gd name="T74" fmla="*/ 1 w 189"/>
                  <a:gd name="T75" fmla="*/ 67 h 189"/>
                  <a:gd name="T76" fmla="*/ 0 w 189"/>
                  <a:gd name="T77" fmla="*/ 15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89">
                    <a:moveTo>
                      <a:pt x="0" y="159"/>
                    </a:moveTo>
                    <a:lnTo>
                      <a:pt x="1" y="171"/>
                    </a:lnTo>
                    <a:lnTo>
                      <a:pt x="4" y="181"/>
                    </a:lnTo>
                    <a:lnTo>
                      <a:pt x="11" y="187"/>
                    </a:lnTo>
                    <a:lnTo>
                      <a:pt x="22" y="189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70" y="189"/>
                    </a:lnTo>
                    <a:lnTo>
                      <a:pt x="93" y="189"/>
                    </a:lnTo>
                    <a:lnTo>
                      <a:pt x="117" y="189"/>
                    </a:lnTo>
                    <a:lnTo>
                      <a:pt x="139" y="189"/>
                    </a:lnTo>
                    <a:lnTo>
                      <a:pt x="156" y="189"/>
                    </a:lnTo>
                    <a:lnTo>
                      <a:pt x="168" y="189"/>
                    </a:lnTo>
                    <a:lnTo>
                      <a:pt x="179" y="188"/>
                    </a:lnTo>
                    <a:lnTo>
                      <a:pt x="185" y="182"/>
                    </a:lnTo>
                    <a:lnTo>
                      <a:pt x="187" y="174"/>
                    </a:lnTo>
                    <a:lnTo>
                      <a:pt x="187" y="162"/>
                    </a:lnTo>
                    <a:lnTo>
                      <a:pt x="189" y="67"/>
                    </a:lnTo>
                    <a:lnTo>
                      <a:pt x="189" y="55"/>
                    </a:lnTo>
                    <a:lnTo>
                      <a:pt x="186" y="46"/>
                    </a:lnTo>
                    <a:lnTo>
                      <a:pt x="180" y="40"/>
                    </a:lnTo>
                    <a:lnTo>
                      <a:pt x="168" y="36"/>
                    </a:lnTo>
                    <a:lnTo>
                      <a:pt x="157" y="34"/>
                    </a:lnTo>
                    <a:lnTo>
                      <a:pt x="143" y="29"/>
                    </a:lnTo>
                    <a:lnTo>
                      <a:pt x="125" y="22"/>
                    </a:lnTo>
                    <a:lnTo>
                      <a:pt x="104" y="14"/>
                    </a:lnTo>
                    <a:lnTo>
                      <a:pt x="86" y="7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7" y="2"/>
                    </a:lnTo>
                    <a:lnTo>
                      <a:pt x="39" y="11"/>
                    </a:lnTo>
                    <a:lnTo>
                      <a:pt x="30" y="19"/>
                    </a:lnTo>
                    <a:lnTo>
                      <a:pt x="23" y="28"/>
                    </a:lnTo>
                    <a:lnTo>
                      <a:pt x="16" y="36"/>
                    </a:lnTo>
                    <a:lnTo>
                      <a:pt x="10" y="46"/>
                    </a:lnTo>
                    <a:lnTo>
                      <a:pt x="5" y="53"/>
                    </a:lnTo>
                    <a:lnTo>
                      <a:pt x="3" y="60"/>
                    </a:lnTo>
                    <a:lnTo>
                      <a:pt x="1" y="67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1010"/>
              <p:cNvSpPr>
                <a:spLocks/>
              </p:cNvSpPr>
              <p:nvPr/>
            </p:nvSpPr>
            <p:spPr bwMode="auto">
              <a:xfrm>
                <a:off x="3145" y="2764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4 h 36"/>
                  <a:gd name="T16" fmla="*/ 5 w 28"/>
                  <a:gd name="T17" fmla="*/ 26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6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1011"/>
              <p:cNvSpPr>
                <a:spLocks/>
              </p:cNvSpPr>
              <p:nvPr/>
            </p:nvSpPr>
            <p:spPr bwMode="auto">
              <a:xfrm>
                <a:off x="3155" y="2772"/>
                <a:ext cx="48" cy="4"/>
              </a:xfrm>
              <a:custGeom>
                <a:avLst/>
                <a:gdLst>
                  <a:gd name="T0" fmla="*/ 146 w 146"/>
                  <a:gd name="T1" fmla="*/ 0 h 12"/>
                  <a:gd name="T2" fmla="*/ 146 w 146"/>
                  <a:gd name="T3" fmla="*/ 0 h 12"/>
                  <a:gd name="T4" fmla="*/ 134 w 146"/>
                  <a:gd name="T5" fmla="*/ 0 h 12"/>
                  <a:gd name="T6" fmla="*/ 117 w 146"/>
                  <a:gd name="T7" fmla="*/ 0 h 12"/>
                  <a:gd name="T8" fmla="*/ 95 w 146"/>
                  <a:gd name="T9" fmla="*/ 0 h 12"/>
                  <a:gd name="T10" fmla="*/ 71 w 146"/>
                  <a:gd name="T11" fmla="*/ 0 h 12"/>
                  <a:gd name="T12" fmla="*/ 48 w 146"/>
                  <a:gd name="T13" fmla="*/ 0 h 12"/>
                  <a:gd name="T14" fmla="*/ 26 w 146"/>
                  <a:gd name="T15" fmla="*/ 0 h 12"/>
                  <a:gd name="T16" fmla="*/ 11 w 146"/>
                  <a:gd name="T17" fmla="*/ 0 h 12"/>
                  <a:gd name="T18" fmla="*/ 0 w 146"/>
                  <a:gd name="T19" fmla="*/ 0 h 12"/>
                  <a:gd name="T20" fmla="*/ 0 w 146"/>
                  <a:gd name="T21" fmla="*/ 12 h 12"/>
                  <a:gd name="T22" fmla="*/ 11 w 146"/>
                  <a:gd name="T23" fmla="*/ 12 h 12"/>
                  <a:gd name="T24" fmla="*/ 26 w 146"/>
                  <a:gd name="T25" fmla="*/ 12 h 12"/>
                  <a:gd name="T26" fmla="*/ 48 w 146"/>
                  <a:gd name="T27" fmla="*/ 12 h 12"/>
                  <a:gd name="T28" fmla="*/ 71 w 146"/>
                  <a:gd name="T29" fmla="*/ 12 h 12"/>
                  <a:gd name="T30" fmla="*/ 95 w 146"/>
                  <a:gd name="T31" fmla="*/ 12 h 12"/>
                  <a:gd name="T32" fmla="*/ 117 w 146"/>
                  <a:gd name="T33" fmla="*/ 12 h 12"/>
                  <a:gd name="T34" fmla="*/ 134 w 146"/>
                  <a:gd name="T35" fmla="*/ 12 h 12"/>
                  <a:gd name="T36" fmla="*/ 146 w 146"/>
                  <a:gd name="T37" fmla="*/ 12 h 12"/>
                  <a:gd name="T38" fmla="*/ 146 w 146"/>
                  <a:gd name="T39" fmla="*/ 12 h 12"/>
                  <a:gd name="T40" fmla="*/ 146 w 14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2">
                    <a:moveTo>
                      <a:pt x="146" y="0"/>
                    </a:moveTo>
                    <a:lnTo>
                      <a:pt x="146" y="0"/>
                    </a:lnTo>
                    <a:lnTo>
                      <a:pt x="134" y="0"/>
                    </a:lnTo>
                    <a:lnTo>
                      <a:pt x="117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6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7" y="12"/>
                    </a:lnTo>
                    <a:lnTo>
                      <a:pt x="134" y="12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1012"/>
              <p:cNvSpPr>
                <a:spLocks/>
              </p:cNvSpPr>
              <p:nvPr/>
            </p:nvSpPr>
            <p:spPr bwMode="auto">
              <a:xfrm>
                <a:off x="3203" y="2765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1013"/>
              <p:cNvSpPr>
                <a:spLocks/>
              </p:cNvSpPr>
              <p:nvPr/>
            </p:nvSpPr>
            <p:spPr bwMode="auto">
              <a:xfrm>
                <a:off x="3208" y="2734"/>
                <a:ext cx="4" cy="31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014"/>
            <p:cNvGrpSpPr>
              <a:grpSpLocks/>
            </p:cNvGrpSpPr>
            <p:nvPr/>
          </p:nvGrpSpPr>
          <p:grpSpPr bwMode="auto">
            <a:xfrm>
              <a:off x="3078" y="2645"/>
              <a:ext cx="531" cy="312"/>
              <a:chOff x="3078" y="2645"/>
              <a:chExt cx="531" cy="312"/>
            </a:xfrm>
          </p:grpSpPr>
          <p:sp>
            <p:nvSpPr>
              <p:cNvPr id="351" name="Freeform 1015"/>
              <p:cNvSpPr>
                <a:spLocks/>
              </p:cNvSpPr>
              <p:nvPr/>
            </p:nvSpPr>
            <p:spPr bwMode="auto">
              <a:xfrm>
                <a:off x="3203" y="2721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5 h 37"/>
                  <a:gd name="T6" fmla="*/ 13 w 27"/>
                  <a:gd name="T7" fmla="*/ 18 h 37"/>
                  <a:gd name="T8" fmla="*/ 15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4 h 37"/>
                  <a:gd name="T16" fmla="*/ 23 w 27"/>
                  <a:gd name="T17" fmla="*/ 13 h 37"/>
                  <a:gd name="T18" fmla="*/ 15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5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4"/>
                    </a:lnTo>
                    <a:lnTo>
                      <a:pt x="23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016"/>
              <p:cNvSpPr>
                <a:spLocks/>
              </p:cNvSpPr>
              <p:nvPr/>
            </p:nvSpPr>
            <p:spPr bwMode="auto">
              <a:xfrm>
                <a:off x="3161" y="2709"/>
                <a:ext cx="42" cy="16"/>
              </a:xfrm>
              <a:custGeom>
                <a:avLst/>
                <a:gdLst>
                  <a:gd name="T0" fmla="*/ 10 w 126"/>
                  <a:gd name="T1" fmla="*/ 13 h 48"/>
                  <a:gd name="T2" fmla="*/ 10 w 126"/>
                  <a:gd name="T3" fmla="*/ 13 h 48"/>
                  <a:gd name="T4" fmla="*/ 13 w 126"/>
                  <a:gd name="T5" fmla="*/ 12 h 48"/>
                  <a:gd name="T6" fmla="*/ 25 w 126"/>
                  <a:gd name="T7" fmla="*/ 14 h 48"/>
                  <a:gd name="T8" fmla="*/ 41 w 126"/>
                  <a:gd name="T9" fmla="*/ 19 h 48"/>
                  <a:gd name="T10" fmla="*/ 60 w 126"/>
                  <a:gd name="T11" fmla="*/ 26 h 48"/>
                  <a:gd name="T12" fmla="*/ 80 w 126"/>
                  <a:gd name="T13" fmla="*/ 34 h 48"/>
                  <a:gd name="T14" fmla="*/ 98 w 126"/>
                  <a:gd name="T15" fmla="*/ 41 h 48"/>
                  <a:gd name="T16" fmla="*/ 114 w 126"/>
                  <a:gd name="T17" fmla="*/ 46 h 48"/>
                  <a:gd name="T18" fmla="*/ 126 w 126"/>
                  <a:gd name="T19" fmla="*/ 48 h 48"/>
                  <a:gd name="T20" fmla="*/ 126 w 126"/>
                  <a:gd name="T21" fmla="*/ 36 h 48"/>
                  <a:gd name="T22" fmla="*/ 116 w 126"/>
                  <a:gd name="T23" fmla="*/ 34 h 48"/>
                  <a:gd name="T24" fmla="*/ 103 w 126"/>
                  <a:gd name="T25" fmla="*/ 29 h 48"/>
                  <a:gd name="T26" fmla="*/ 85 w 126"/>
                  <a:gd name="T27" fmla="*/ 22 h 48"/>
                  <a:gd name="T28" fmla="*/ 64 w 126"/>
                  <a:gd name="T29" fmla="*/ 14 h 48"/>
                  <a:gd name="T30" fmla="*/ 46 w 126"/>
                  <a:gd name="T31" fmla="*/ 7 h 48"/>
                  <a:gd name="T32" fmla="*/ 27 w 126"/>
                  <a:gd name="T33" fmla="*/ 2 h 48"/>
                  <a:gd name="T34" fmla="*/ 13 w 126"/>
                  <a:gd name="T35" fmla="*/ 0 h 48"/>
                  <a:gd name="T36" fmla="*/ 0 w 126"/>
                  <a:gd name="T37" fmla="*/ 3 h 48"/>
                  <a:gd name="T38" fmla="*/ 0 w 126"/>
                  <a:gd name="T39" fmla="*/ 3 h 48"/>
                  <a:gd name="T40" fmla="*/ 10 w 126"/>
                  <a:gd name="T41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48">
                    <a:moveTo>
                      <a:pt x="10" y="13"/>
                    </a:moveTo>
                    <a:lnTo>
                      <a:pt x="10" y="13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1" y="19"/>
                    </a:lnTo>
                    <a:lnTo>
                      <a:pt x="60" y="26"/>
                    </a:lnTo>
                    <a:lnTo>
                      <a:pt x="80" y="34"/>
                    </a:lnTo>
                    <a:lnTo>
                      <a:pt x="98" y="41"/>
                    </a:lnTo>
                    <a:lnTo>
                      <a:pt x="114" y="46"/>
                    </a:lnTo>
                    <a:lnTo>
                      <a:pt x="126" y="48"/>
                    </a:lnTo>
                    <a:lnTo>
                      <a:pt x="126" y="36"/>
                    </a:lnTo>
                    <a:lnTo>
                      <a:pt x="116" y="34"/>
                    </a:lnTo>
                    <a:lnTo>
                      <a:pt x="103" y="29"/>
                    </a:lnTo>
                    <a:lnTo>
                      <a:pt x="85" y="22"/>
                    </a:lnTo>
                    <a:lnTo>
                      <a:pt x="64" y="14"/>
                    </a:lnTo>
                    <a:lnTo>
                      <a:pt x="46" y="7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017"/>
              <p:cNvSpPr>
                <a:spLocks/>
              </p:cNvSpPr>
              <p:nvPr/>
            </p:nvSpPr>
            <p:spPr bwMode="auto">
              <a:xfrm>
                <a:off x="3146" y="2710"/>
                <a:ext cx="19" cy="24"/>
              </a:xfrm>
              <a:custGeom>
                <a:avLst/>
                <a:gdLst>
                  <a:gd name="T0" fmla="*/ 12 w 57"/>
                  <a:gd name="T1" fmla="*/ 70 h 70"/>
                  <a:gd name="T2" fmla="*/ 12 w 57"/>
                  <a:gd name="T3" fmla="*/ 70 h 70"/>
                  <a:gd name="T4" fmla="*/ 14 w 57"/>
                  <a:gd name="T5" fmla="*/ 64 h 70"/>
                  <a:gd name="T6" fmla="*/ 15 w 57"/>
                  <a:gd name="T7" fmla="*/ 58 h 70"/>
                  <a:gd name="T8" fmla="*/ 20 w 57"/>
                  <a:gd name="T9" fmla="*/ 52 h 70"/>
                  <a:gd name="T10" fmla="*/ 26 w 57"/>
                  <a:gd name="T11" fmla="*/ 43 h 70"/>
                  <a:gd name="T12" fmla="*/ 33 w 57"/>
                  <a:gd name="T13" fmla="*/ 34 h 70"/>
                  <a:gd name="T14" fmla="*/ 40 w 57"/>
                  <a:gd name="T15" fmla="*/ 26 h 70"/>
                  <a:gd name="T16" fmla="*/ 49 w 57"/>
                  <a:gd name="T17" fmla="*/ 19 h 70"/>
                  <a:gd name="T18" fmla="*/ 57 w 57"/>
                  <a:gd name="T19" fmla="*/ 10 h 70"/>
                  <a:gd name="T20" fmla="*/ 47 w 57"/>
                  <a:gd name="T21" fmla="*/ 0 h 70"/>
                  <a:gd name="T22" fmla="*/ 39 w 57"/>
                  <a:gd name="T23" fmla="*/ 9 h 70"/>
                  <a:gd name="T24" fmla="*/ 31 w 57"/>
                  <a:gd name="T25" fmla="*/ 19 h 70"/>
                  <a:gd name="T26" fmla="*/ 23 w 57"/>
                  <a:gd name="T27" fmla="*/ 27 h 70"/>
                  <a:gd name="T28" fmla="*/ 16 w 57"/>
                  <a:gd name="T29" fmla="*/ 35 h 70"/>
                  <a:gd name="T30" fmla="*/ 10 w 57"/>
                  <a:gd name="T31" fmla="*/ 45 h 70"/>
                  <a:gd name="T32" fmla="*/ 5 w 57"/>
                  <a:gd name="T33" fmla="*/ 54 h 70"/>
                  <a:gd name="T34" fmla="*/ 2 w 57"/>
                  <a:gd name="T35" fmla="*/ 62 h 70"/>
                  <a:gd name="T36" fmla="*/ 0 w 57"/>
                  <a:gd name="T37" fmla="*/ 70 h 70"/>
                  <a:gd name="T38" fmla="*/ 0 w 57"/>
                  <a:gd name="T39" fmla="*/ 70 h 70"/>
                  <a:gd name="T40" fmla="*/ 12 w 57"/>
                  <a:gd name="T41" fmla="*/ 70 h 70"/>
                  <a:gd name="T42" fmla="*/ 12 w 57"/>
                  <a:gd name="T43" fmla="*/ 70 h 70"/>
                  <a:gd name="T44" fmla="*/ 12 w 57"/>
                  <a:gd name="T4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12" y="70"/>
                    </a:moveTo>
                    <a:lnTo>
                      <a:pt x="12" y="70"/>
                    </a:lnTo>
                    <a:lnTo>
                      <a:pt x="14" y="64"/>
                    </a:lnTo>
                    <a:lnTo>
                      <a:pt x="15" y="58"/>
                    </a:lnTo>
                    <a:lnTo>
                      <a:pt x="20" y="52"/>
                    </a:lnTo>
                    <a:lnTo>
                      <a:pt x="26" y="43"/>
                    </a:lnTo>
                    <a:lnTo>
                      <a:pt x="33" y="34"/>
                    </a:lnTo>
                    <a:lnTo>
                      <a:pt x="40" y="26"/>
                    </a:lnTo>
                    <a:lnTo>
                      <a:pt x="49" y="19"/>
                    </a:lnTo>
                    <a:lnTo>
                      <a:pt x="57" y="10"/>
                    </a:lnTo>
                    <a:lnTo>
                      <a:pt x="47" y="0"/>
                    </a:lnTo>
                    <a:lnTo>
                      <a:pt x="39" y="9"/>
                    </a:lnTo>
                    <a:lnTo>
                      <a:pt x="31" y="19"/>
                    </a:lnTo>
                    <a:lnTo>
                      <a:pt x="23" y="27"/>
                    </a:lnTo>
                    <a:lnTo>
                      <a:pt x="16" y="35"/>
                    </a:lnTo>
                    <a:lnTo>
                      <a:pt x="10" y="45"/>
                    </a:lnTo>
                    <a:lnTo>
                      <a:pt x="5" y="54"/>
                    </a:lnTo>
                    <a:lnTo>
                      <a:pt x="2" y="6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018"/>
              <p:cNvSpPr>
                <a:spLocks/>
              </p:cNvSpPr>
              <p:nvPr/>
            </p:nvSpPr>
            <p:spPr bwMode="auto">
              <a:xfrm>
                <a:off x="3145" y="2734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019"/>
              <p:cNvSpPr>
                <a:spLocks/>
              </p:cNvSpPr>
              <p:nvPr/>
            </p:nvSpPr>
            <p:spPr bwMode="auto">
              <a:xfrm>
                <a:off x="3159" y="2710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5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1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9 w 149"/>
                  <a:gd name="T61" fmla="*/ 4 h 134"/>
                  <a:gd name="T62" fmla="*/ 4 w 149"/>
                  <a:gd name="T63" fmla="*/ 8 h 134"/>
                  <a:gd name="T64" fmla="*/ 1 w 149"/>
                  <a:gd name="T65" fmla="*/ 17 h 134"/>
                  <a:gd name="T66" fmla="*/ 1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020"/>
              <p:cNvSpPr>
                <a:spLocks/>
              </p:cNvSpPr>
              <p:nvPr/>
            </p:nvSpPr>
            <p:spPr bwMode="auto">
              <a:xfrm>
                <a:off x="3159" y="2710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5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1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9 w 149"/>
                  <a:gd name="T73" fmla="*/ 4 h 134"/>
                  <a:gd name="T74" fmla="*/ 4 w 149"/>
                  <a:gd name="T75" fmla="*/ 8 h 134"/>
                  <a:gd name="T76" fmla="*/ 1 w 149"/>
                  <a:gd name="T77" fmla="*/ 17 h 134"/>
                  <a:gd name="T78" fmla="*/ 1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1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021"/>
              <p:cNvSpPr>
                <a:spLocks/>
              </p:cNvSpPr>
              <p:nvPr/>
            </p:nvSpPr>
            <p:spPr bwMode="auto">
              <a:xfrm>
                <a:off x="3216" y="2709"/>
                <a:ext cx="63" cy="65"/>
              </a:xfrm>
              <a:custGeom>
                <a:avLst/>
                <a:gdLst>
                  <a:gd name="T0" fmla="*/ 0 w 188"/>
                  <a:gd name="T1" fmla="*/ 164 h 195"/>
                  <a:gd name="T2" fmla="*/ 1 w 188"/>
                  <a:gd name="T3" fmla="*/ 176 h 195"/>
                  <a:gd name="T4" fmla="*/ 3 w 188"/>
                  <a:gd name="T5" fmla="*/ 187 h 195"/>
                  <a:gd name="T6" fmla="*/ 11 w 188"/>
                  <a:gd name="T7" fmla="*/ 193 h 195"/>
                  <a:gd name="T8" fmla="*/ 21 w 188"/>
                  <a:gd name="T9" fmla="*/ 195 h 195"/>
                  <a:gd name="T10" fmla="*/ 32 w 188"/>
                  <a:gd name="T11" fmla="*/ 195 h 195"/>
                  <a:gd name="T12" fmla="*/ 48 w 188"/>
                  <a:gd name="T13" fmla="*/ 195 h 195"/>
                  <a:gd name="T14" fmla="*/ 70 w 188"/>
                  <a:gd name="T15" fmla="*/ 195 h 195"/>
                  <a:gd name="T16" fmla="*/ 94 w 188"/>
                  <a:gd name="T17" fmla="*/ 194 h 195"/>
                  <a:gd name="T18" fmla="*/ 117 w 188"/>
                  <a:gd name="T19" fmla="*/ 194 h 195"/>
                  <a:gd name="T20" fmla="*/ 139 w 188"/>
                  <a:gd name="T21" fmla="*/ 194 h 195"/>
                  <a:gd name="T22" fmla="*/ 157 w 188"/>
                  <a:gd name="T23" fmla="*/ 194 h 195"/>
                  <a:gd name="T24" fmla="*/ 169 w 188"/>
                  <a:gd name="T25" fmla="*/ 194 h 195"/>
                  <a:gd name="T26" fmla="*/ 180 w 188"/>
                  <a:gd name="T27" fmla="*/ 193 h 195"/>
                  <a:gd name="T28" fmla="*/ 186 w 188"/>
                  <a:gd name="T29" fmla="*/ 187 h 195"/>
                  <a:gd name="T30" fmla="*/ 187 w 188"/>
                  <a:gd name="T31" fmla="*/ 178 h 195"/>
                  <a:gd name="T32" fmla="*/ 187 w 188"/>
                  <a:gd name="T33" fmla="*/ 167 h 195"/>
                  <a:gd name="T34" fmla="*/ 188 w 188"/>
                  <a:gd name="T35" fmla="*/ 72 h 195"/>
                  <a:gd name="T36" fmla="*/ 188 w 188"/>
                  <a:gd name="T37" fmla="*/ 60 h 195"/>
                  <a:gd name="T38" fmla="*/ 187 w 188"/>
                  <a:gd name="T39" fmla="*/ 50 h 195"/>
                  <a:gd name="T40" fmla="*/ 181 w 188"/>
                  <a:gd name="T41" fmla="*/ 44 h 195"/>
                  <a:gd name="T42" fmla="*/ 168 w 188"/>
                  <a:gd name="T43" fmla="*/ 41 h 195"/>
                  <a:gd name="T44" fmla="*/ 157 w 188"/>
                  <a:gd name="T45" fmla="*/ 38 h 195"/>
                  <a:gd name="T46" fmla="*/ 143 w 188"/>
                  <a:gd name="T47" fmla="*/ 32 h 195"/>
                  <a:gd name="T48" fmla="*/ 125 w 188"/>
                  <a:gd name="T49" fmla="*/ 25 h 195"/>
                  <a:gd name="T50" fmla="*/ 107 w 188"/>
                  <a:gd name="T51" fmla="*/ 16 h 195"/>
                  <a:gd name="T52" fmla="*/ 89 w 188"/>
                  <a:gd name="T53" fmla="*/ 8 h 195"/>
                  <a:gd name="T54" fmla="*/ 73 w 188"/>
                  <a:gd name="T55" fmla="*/ 2 h 195"/>
                  <a:gd name="T56" fmla="*/ 61 w 188"/>
                  <a:gd name="T57" fmla="*/ 0 h 195"/>
                  <a:gd name="T58" fmla="*/ 53 w 188"/>
                  <a:gd name="T59" fmla="*/ 1 h 195"/>
                  <a:gd name="T60" fmla="*/ 44 w 188"/>
                  <a:gd name="T61" fmla="*/ 9 h 195"/>
                  <a:gd name="T62" fmla="*/ 35 w 188"/>
                  <a:gd name="T63" fmla="*/ 18 h 195"/>
                  <a:gd name="T64" fmla="*/ 26 w 188"/>
                  <a:gd name="T65" fmla="*/ 27 h 195"/>
                  <a:gd name="T66" fmla="*/ 18 w 188"/>
                  <a:gd name="T67" fmla="*/ 38 h 195"/>
                  <a:gd name="T68" fmla="*/ 11 w 188"/>
                  <a:gd name="T69" fmla="*/ 48 h 195"/>
                  <a:gd name="T70" fmla="*/ 6 w 188"/>
                  <a:gd name="T71" fmla="*/ 58 h 195"/>
                  <a:gd name="T72" fmla="*/ 2 w 188"/>
                  <a:gd name="T73" fmla="*/ 66 h 195"/>
                  <a:gd name="T74" fmla="*/ 1 w 188"/>
                  <a:gd name="T75" fmla="*/ 73 h 195"/>
                  <a:gd name="T76" fmla="*/ 0 w 188"/>
                  <a:gd name="T77" fmla="*/ 16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95">
                    <a:moveTo>
                      <a:pt x="0" y="164"/>
                    </a:moveTo>
                    <a:lnTo>
                      <a:pt x="1" y="176"/>
                    </a:lnTo>
                    <a:lnTo>
                      <a:pt x="3" y="187"/>
                    </a:lnTo>
                    <a:lnTo>
                      <a:pt x="11" y="193"/>
                    </a:lnTo>
                    <a:lnTo>
                      <a:pt x="21" y="195"/>
                    </a:lnTo>
                    <a:lnTo>
                      <a:pt x="32" y="195"/>
                    </a:lnTo>
                    <a:lnTo>
                      <a:pt x="48" y="195"/>
                    </a:lnTo>
                    <a:lnTo>
                      <a:pt x="70" y="195"/>
                    </a:lnTo>
                    <a:lnTo>
                      <a:pt x="94" y="194"/>
                    </a:lnTo>
                    <a:lnTo>
                      <a:pt x="117" y="194"/>
                    </a:lnTo>
                    <a:lnTo>
                      <a:pt x="139" y="194"/>
                    </a:lnTo>
                    <a:lnTo>
                      <a:pt x="157" y="194"/>
                    </a:lnTo>
                    <a:lnTo>
                      <a:pt x="169" y="194"/>
                    </a:lnTo>
                    <a:lnTo>
                      <a:pt x="180" y="193"/>
                    </a:lnTo>
                    <a:lnTo>
                      <a:pt x="186" y="187"/>
                    </a:lnTo>
                    <a:lnTo>
                      <a:pt x="187" y="178"/>
                    </a:lnTo>
                    <a:lnTo>
                      <a:pt x="187" y="167"/>
                    </a:lnTo>
                    <a:lnTo>
                      <a:pt x="188" y="72"/>
                    </a:lnTo>
                    <a:lnTo>
                      <a:pt x="188" y="60"/>
                    </a:lnTo>
                    <a:lnTo>
                      <a:pt x="187" y="50"/>
                    </a:lnTo>
                    <a:lnTo>
                      <a:pt x="181" y="44"/>
                    </a:lnTo>
                    <a:lnTo>
                      <a:pt x="168" y="41"/>
                    </a:lnTo>
                    <a:lnTo>
                      <a:pt x="157" y="38"/>
                    </a:lnTo>
                    <a:lnTo>
                      <a:pt x="143" y="32"/>
                    </a:lnTo>
                    <a:lnTo>
                      <a:pt x="125" y="25"/>
                    </a:lnTo>
                    <a:lnTo>
                      <a:pt x="107" y="16"/>
                    </a:lnTo>
                    <a:lnTo>
                      <a:pt x="89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3" y="1"/>
                    </a:lnTo>
                    <a:lnTo>
                      <a:pt x="44" y="9"/>
                    </a:lnTo>
                    <a:lnTo>
                      <a:pt x="35" y="18"/>
                    </a:lnTo>
                    <a:lnTo>
                      <a:pt x="26" y="27"/>
                    </a:lnTo>
                    <a:lnTo>
                      <a:pt x="18" y="38"/>
                    </a:lnTo>
                    <a:lnTo>
                      <a:pt x="11" y="48"/>
                    </a:lnTo>
                    <a:lnTo>
                      <a:pt x="6" y="58"/>
                    </a:lnTo>
                    <a:lnTo>
                      <a:pt x="2" y="66"/>
                    </a:lnTo>
                    <a:lnTo>
                      <a:pt x="1" y="73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022"/>
              <p:cNvSpPr>
                <a:spLocks/>
              </p:cNvSpPr>
              <p:nvPr/>
            </p:nvSpPr>
            <p:spPr bwMode="auto">
              <a:xfrm>
                <a:off x="3214" y="2764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3 h 37"/>
                  <a:gd name="T6" fmla="*/ 14 w 27"/>
                  <a:gd name="T7" fmla="*/ 20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4 w 27"/>
                  <a:gd name="T17" fmla="*/ 25 h 37"/>
                  <a:gd name="T18" fmla="*/ 14 w 27"/>
                  <a:gd name="T19" fmla="*/ 35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5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023"/>
              <p:cNvSpPr>
                <a:spLocks/>
              </p:cNvSpPr>
              <p:nvPr/>
            </p:nvSpPr>
            <p:spPr bwMode="auto">
              <a:xfrm>
                <a:off x="3223" y="2772"/>
                <a:ext cx="50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8 w 148"/>
                  <a:gd name="T7" fmla="*/ 0 h 13"/>
                  <a:gd name="T8" fmla="*/ 96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7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7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6 w 148"/>
                  <a:gd name="T31" fmla="*/ 12 h 13"/>
                  <a:gd name="T32" fmla="*/ 118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024"/>
              <p:cNvSpPr>
                <a:spLocks/>
              </p:cNvSpPr>
              <p:nvPr/>
            </p:nvSpPr>
            <p:spPr bwMode="auto">
              <a:xfrm>
                <a:off x="3273" y="2765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1 h 33"/>
                  <a:gd name="T6" fmla="*/ 12 w 24"/>
                  <a:gd name="T7" fmla="*/ 17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2 h 33"/>
                  <a:gd name="T16" fmla="*/ 21 w 24"/>
                  <a:gd name="T17" fmla="*/ 22 h 33"/>
                  <a:gd name="T18" fmla="*/ 24 w 24"/>
                  <a:gd name="T19" fmla="*/ 11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025"/>
              <p:cNvSpPr>
                <a:spLocks/>
              </p:cNvSpPr>
              <p:nvPr/>
            </p:nvSpPr>
            <p:spPr bwMode="auto">
              <a:xfrm>
                <a:off x="3277" y="2733"/>
                <a:ext cx="4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026"/>
              <p:cNvSpPr>
                <a:spLocks/>
              </p:cNvSpPr>
              <p:nvPr/>
            </p:nvSpPr>
            <p:spPr bwMode="auto">
              <a:xfrm>
                <a:off x="3272" y="2721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4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027"/>
              <p:cNvSpPr>
                <a:spLocks/>
              </p:cNvSpPr>
              <p:nvPr/>
            </p:nvSpPr>
            <p:spPr bwMode="auto">
              <a:xfrm>
                <a:off x="3233" y="2707"/>
                <a:ext cx="39" cy="18"/>
              </a:xfrm>
              <a:custGeom>
                <a:avLst/>
                <a:gdLst>
                  <a:gd name="T0" fmla="*/ 7 w 119"/>
                  <a:gd name="T1" fmla="*/ 12 h 53"/>
                  <a:gd name="T2" fmla="*/ 7 w 119"/>
                  <a:gd name="T3" fmla="*/ 12 h 53"/>
                  <a:gd name="T4" fmla="*/ 12 w 119"/>
                  <a:gd name="T5" fmla="*/ 12 h 53"/>
                  <a:gd name="T6" fmla="*/ 23 w 119"/>
                  <a:gd name="T7" fmla="*/ 14 h 53"/>
                  <a:gd name="T8" fmla="*/ 38 w 119"/>
                  <a:gd name="T9" fmla="*/ 20 h 53"/>
                  <a:gd name="T10" fmla="*/ 56 w 119"/>
                  <a:gd name="T11" fmla="*/ 29 h 53"/>
                  <a:gd name="T12" fmla="*/ 74 w 119"/>
                  <a:gd name="T13" fmla="*/ 37 h 53"/>
                  <a:gd name="T14" fmla="*/ 92 w 119"/>
                  <a:gd name="T15" fmla="*/ 44 h 53"/>
                  <a:gd name="T16" fmla="*/ 105 w 119"/>
                  <a:gd name="T17" fmla="*/ 50 h 53"/>
                  <a:gd name="T18" fmla="*/ 119 w 119"/>
                  <a:gd name="T19" fmla="*/ 53 h 53"/>
                  <a:gd name="T20" fmla="*/ 119 w 119"/>
                  <a:gd name="T21" fmla="*/ 41 h 53"/>
                  <a:gd name="T22" fmla="*/ 110 w 119"/>
                  <a:gd name="T23" fmla="*/ 38 h 53"/>
                  <a:gd name="T24" fmla="*/ 97 w 119"/>
                  <a:gd name="T25" fmla="*/ 32 h 53"/>
                  <a:gd name="T26" fmla="*/ 79 w 119"/>
                  <a:gd name="T27" fmla="*/ 25 h 53"/>
                  <a:gd name="T28" fmla="*/ 61 w 119"/>
                  <a:gd name="T29" fmla="*/ 16 h 53"/>
                  <a:gd name="T30" fmla="*/ 42 w 119"/>
                  <a:gd name="T31" fmla="*/ 8 h 53"/>
                  <a:gd name="T32" fmla="*/ 26 w 119"/>
                  <a:gd name="T33" fmla="*/ 2 h 53"/>
                  <a:gd name="T34" fmla="*/ 12 w 119"/>
                  <a:gd name="T35" fmla="*/ 0 h 53"/>
                  <a:gd name="T36" fmla="*/ 0 w 119"/>
                  <a:gd name="T37" fmla="*/ 2 h 53"/>
                  <a:gd name="T38" fmla="*/ 0 w 119"/>
                  <a:gd name="T39" fmla="*/ 2 h 53"/>
                  <a:gd name="T40" fmla="*/ 7 w 119"/>
                  <a:gd name="T41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53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38" y="20"/>
                    </a:lnTo>
                    <a:lnTo>
                      <a:pt x="56" y="29"/>
                    </a:lnTo>
                    <a:lnTo>
                      <a:pt x="74" y="37"/>
                    </a:lnTo>
                    <a:lnTo>
                      <a:pt x="92" y="44"/>
                    </a:lnTo>
                    <a:lnTo>
                      <a:pt x="105" y="50"/>
                    </a:lnTo>
                    <a:lnTo>
                      <a:pt x="119" y="53"/>
                    </a:lnTo>
                    <a:lnTo>
                      <a:pt x="119" y="41"/>
                    </a:lnTo>
                    <a:lnTo>
                      <a:pt x="110" y="38"/>
                    </a:lnTo>
                    <a:lnTo>
                      <a:pt x="97" y="32"/>
                    </a:lnTo>
                    <a:lnTo>
                      <a:pt x="79" y="25"/>
                    </a:lnTo>
                    <a:lnTo>
                      <a:pt x="61" y="16"/>
                    </a:lnTo>
                    <a:lnTo>
                      <a:pt x="42" y="8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028"/>
              <p:cNvSpPr>
                <a:spLocks/>
              </p:cNvSpPr>
              <p:nvPr/>
            </p:nvSpPr>
            <p:spPr bwMode="auto">
              <a:xfrm>
                <a:off x="3215" y="2708"/>
                <a:ext cx="20" cy="25"/>
              </a:xfrm>
              <a:custGeom>
                <a:avLst/>
                <a:gdLst>
                  <a:gd name="T0" fmla="*/ 12 w 61"/>
                  <a:gd name="T1" fmla="*/ 77 h 77"/>
                  <a:gd name="T2" fmla="*/ 12 w 61"/>
                  <a:gd name="T3" fmla="*/ 77 h 77"/>
                  <a:gd name="T4" fmla="*/ 13 w 61"/>
                  <a:gd name="T5" fmla="*/ 71 h 77"/>
                  <a:gd name="T6" fmla="*/ 17 w 61"/>
                  <a:gd name="T7" fmla="*/ 64 h 77"/>
                  <a:gd name="T8" fmla="*/ 20 w 61"/>
                  <a:gd name="T9" fmla="*/ 56 h 77"/>
                  <a:gd name="T10" fmla="*/ 28 w 61"/>
                  <a:gd name="T11" fmla="*/ 46 h 77"/>
                  <a:gd name="T12" fmla="*/ 36 w 61"/>
                  <a:gd name="T13" fmla="*/ 35 h 77"/>
                  <a:gd name="T14" fmla="*/ 45 w 61"/>
                  <a:gd name="T15" fmla="*/ 27 h 77"/>
                  <a:gd name="T16" fmla="*/ 53 w 61"/>
                  <a:gd name="T17" fmla="*/ 18 h 77"/>
                  <a:gd name="T18" fmla="*/ 61 w 61"/>
                  <a:gd name="T19" fmla="*/ 10 h 77"/>
                  <a:gd name="T20" fmla="*/ 54 w 61"/>
                  <a:gd name="T21" fmla="*/ 0 h 77"/>
                  <a:gd name="T22" fmla="*/ 46 w 61"/>
                  <a:gd name="T23" fmla="*/ 8 h 77"/>
                  <a:gd name="T24" fmla="*/ 35 w 61"/>
                  <a:gd name="T25" fmla="*/ 17 h 77"/>
                  <a:gd name="T26" fmla="*/ 26 w 61"/>
                  <a:gd name="T27" fmla="*/ 28 h 77"/>
                  <a:gd name="T28" fmla="*/ 18 w 61"/>
                  <a:gd name="T29" fmla="*/ 39 h 77"/>
                  <a:gd name="T30" fmla="*/ 11 w 61"/>
                  <a:gd name="T31" fmla="*/ 48 h 77"/>
                  <a:gd name="T32" fmla="*/ 5 w 61"/>
                  <a:gd name="T33" fmla="*/ 59 h 77"/>
                  <a:gd name="T34" fmla="*/ 1 w 61"/>
                  <a:gd name="T35" fmla="*/ 69 h 77"/>
                  <a:gd name="T36" fmla="*/ 0 w 61"/>
                  <a:gd name="T37" fmla="*/ 77 h 77"/>
                  <a:gd name="T38" fmla="*/ 0 w 61"/>
                  <a:gd name="T39" fmla="*/ 77 h 77"/>
                  <a:gd name="T40" fmla="*/ 12 w 61"/>
                  <a:gd name="T41" fmla="*/ 77 h 77"/>
                  <a:gd name="T42" fmla="*/ 12 w 61"/>
                  <a:gd name="T43" fmla="*/ 77 h 77"/>
                  <a:gd name="T44" fmla="*/ 12 w 61"/>
                  <a:gd name="T4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77">
                    <a:moveTo>
                      <a:pt x="12" y="77"/>
                    </a:moveTo>
                    <a:lnTo>
                      <a:pt x="12" y="77"/>
                    </a:lnTo>
                    <a:lnTo>
                      <a:pt x="13" y="71"/>
                    </a:lnTo>
                    <a:lnTo>
                      <a:pt x="17" y="64"/>
                    </a:lnTo>
                    <a:lnTo>
                      <a:pt x="20" y="56"/>
                    </a:lnTo>
                    <a:lnTo>
                      <a:pt x="28" y="46"/>
                    </a:lnTo>
                    <a:lnTo>
                      <a:pt x="36" y="35"/>
                    </a:lnTo>
                    <a:lnTo>
                      <a:pt x="45" y="27"/>
                    </a:lnTo>
                    <a:lnTo>
                      <a:pt x="53" y="18"/>
                    </a:lnTo>
                    <a:lnTo>
                      <a:pt x="61" y="10"/>
                    </a:lnTo>
                    <a:lnTo>
                      <a:pt x="54" y="0"/>
                    </a:lnTo>
                    <a:lnTo>
                      <a:pt x="46" y="8"/>
                    </a:lnTo>
                    <a:lnTo>
                      <a:pt x="35" y="17"/>
                    </a:lnTo>
                    <a:lnTo>
                      <a:pt x="26" y="28"/>
                    </a:lnTo>
                    <a:lnTo>
                      <a:pt x="18" y="39"/>
                    </a:lnTo>
                    <a:lnTo>
                      <a:pt x="11" y="48"/>
                    </a:lnTo>
                    <a:lnTo>
                      <a:pt x="5" y="59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029"/>
              <p:cNvSpPr>
                <a:spLocks/>
              </p:cNvSpPr>
              <p:nvPr/>
            </p:nvSpPr>
            <p:spPr bwMode="auto">
              <a:xfrm>
                <a:off x="3214" y="2733"/>
                <a:ext cx="5" cy="31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030"/>
              <p:cNvSpPr>
                <a:spLocks/>
              </p:cNvSpPr>
              <p:nvPr/>
            </p:nvSpPr>
            <p:spPr bwMode="auto">
              <a:xfrm>
                <a:off x="3228" y="270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7 h 134"/>
                  <a:gd name="T30" fmla="*/ 147 w 148"/>
                  <a:gd name="T31" fmla="*/ 119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031"/>
              <p:cNvSpPr>
                <a:spLocks/>
              </p:cNvSpPr>
              <p:nvPr/>
            </p:nvSpPr>
            <p:spPr bwMode="auto">
              <a:xfrm>
                <a:off x="3228" y="2709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7 h 134"/>
                  <a:gd name="T36" fmla="*/ 147 w 148"/>
                  <a:gd name="T37" fmla="*/ 119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7"/>
                    </a:lnTo>
                    <a:lnTo>
                      <a:pt x="147" y="119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032"/>
              <p:cNvSpPr>
                <a:spLocks/>
              </p:cNvSpPr>
              <p:nvPr/>
            </p:nvSpPr>
            <p:spPr bwMode="auto">
              <a:xfrm>
                <a:off x="3078" y="2896"/>
                <a:ext cx="209" cy="61"/>
              </a:xfrm>
              <a:custGeom>
                <a:avLst/>
                <a:gdLst>
                  <a:gd name="T0" fmla="*/ 629 w 629"/>
                  <a:gd name="T1" fmla="*/ 157 h 184"/>
                  <a:gd name="T2" fmla="*/ 627 w 629"/>
                  <a:gd name="T3" fmla="*/ 167 h 184"/>
                  <a:gd name="T4" fmla="*/ 622 w 629"/>
                  <a:gd name="T5" fmla="*/ 175 h 184"/>
                  <a:gd name="T6" fmla="*/ 614 w 629"/>
                  <a:gd name="T7" fmla="*/ 181 h 184"/>
                  <a:gd name="T8" fmla="*/ 603 w 629"/>
                  <a:gd name="T9" fmla="*/ 184 h 184"/>
                  <a:gd name="T10" fmla="*/ 27 w 629"/>
                  <a:gd name="T11" fmla="*/ 182 h 184"/>
                  <a:gd name="T12" fmla="*/ 17 w 629"/>
                  <a:gd name="T13" fmla="*/ 180 h 184"/>
                  <a:gd name="T14" fmla="*/ 9 w 629"/>
                  <a:gd name="T15" fmla="*/ 175 h 184"/>
                  <a:gd name="T16" fmla="*/ 3 w 629"/>
                  <a:gd name="T17" fmla="*/ 167 h 184"/>
                  <a:gd name="T18" fmla="*/ 0 w 629"/>
                  <a:gd name="T19" fmla="*/ 156 h 184"/>
                  <a:gd name="T20" fmla="*/ 0 w 629"/>
                  <a:gd name="T21" fmla="*/ 27 h 184"/>
                  <a:gd name="T22" fmla="*/ 3 w 629"/>
                  <a:gd name="T23" fmla="*/ 16 h 184"/>
                  <a:gd name="T24" fmla="*/ 9 w 629"/>
                  <a:gd name="T25" fmla="*/ 7 h 184"/>
                  <a:gd name="T26" fmla="*/ 17 w 629"/>
                  <a:gd name="T27" fmla="*/ 3 h 184"/>
                  <a:gd name="T28" fmla="*/ 27 w 629"/>
                  <a:gd name="T29" fmla="*/ 0 h 184"/>
                  <a:gd name="T30" fmla="*/ 603 w 629"/>
                  <a:gd name="T31" fmla="*/ 0 h 184"/>
                  <a:gd name="T32" fmla="*/ 614 w 629"/>
                  <a:gd name="T33" fmla="*/ 3 h 184"/>
                  <a:gd name="T34" fmla="*/ 622 w 629"/>
                  <a:gd name="T35" fmla="*/ 7 h 184"/>
                  <a:gd name="T36" fmla="*/ 627 w 629"/>
                  <a:gd name="T37" fmla="*/ 16 h 184"/>
                  <a:gd name="T38" fmla="*/ 629 w 629"/>
                  <a:gd name="T39" fmla="*/ 27 h 184"/>
                  <a:gd name="T40" fmla="*/ 629 w 629"/>
                  <a:gd name="T41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9" h="184">
                    <a:moveTo>
                      <a:pt x="629" y="157"/>
                    </a:move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17" y="180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603" y="0"/>
                    </a:lnTo>
                    <a:lnTo>
                      <a:pt x="614" y="3"/>
                    </a:lnTo>
                    <a:lnTo>
                      <a:pt x="622" y="7"/>
                    </a:lnTo>
                    <a:lnTo>
                      <a:pt x="627" y="16"/>
                    </a:lnTo>
                    <a:lnTo>
                      <a:pt x="629" y="27"/>
                    </a:lnTo>
                    <a:lnTo>
                      <a:pt x="629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033"/>
              <p:cNvSpPr>
                <a:spLocks/>
              </p:cNvSpPr>
              <p:nvPr/>
            </p:nvSpPr>
            <p:spPr bwMode="auto">
              <a:xfrm>
                <a:off x="3078" y="2896"/>
                <a:ext cx="209" cy="61"/>
              </a:xfrm>
              <a:custGeom>
                <a:avLst/>
                <a:gdLst>
                  <a:gd name="T0" fmla="*/ 629 w 629"/>
                  <a:gd name="T1" fmla="*/ 157 h 184"/>
                  <a:gd name="T2" fmla="*/ 629 w 629"/>
                  <a:gd name="T3" fmla="*/ 157 h 184"/>
                  <a:gd name="T4" fmla="*/ 627 w 629"/>
                  <a:gd name="T5" fmla="*/ 167 h 184"/>
                  <a:gd name="T6" fmla="*/ 622 w 629"/>
                  <a:gd name="T7" fmla="*/ 175 h 184"/>
                  <a:gd name="T8" fmla="*/ 614 w 629"/>
                  <a:gd name="T9" fmla="*/ 181 h 184"/>
                  <a:gd name="T10" fmla="*/ 603 w 629"/>
                  <a:gd name="T11" fmla="*/ 184 h 184"/>
                  <a:gd name="T12" fmla="*/ 27 w 629"/>
                  <a:gd name="T13" fmla="*/ 182 h 184"/>
                  <a:gd name="T14" fmla="*/ 27 w 629"/>
                  <a:gd name="T15" fmla="*/ 182 h 184"/>
                  <a:gd name="T16" fmla="*/ 17 w 629"/>
                  <a:gd name="T17" fmla="*/ 180 h 184"/>
                  <a:gd name="T18" fmla="*/ 9 w 629"/>
                  <a:gd name="T19" fmla="*/ 175 h 184"/>
                  <a:gd name="T20" fmla="*/ 3 w 629"/>
                  <a:gd name="T21" fmla="*/ 167 h 184"/>
                  <a:gd name="T22" fmla="*/ 0 w 629"/>
                  <a:gd name="T23" fmla="*/ 156 h 184"/>
                  <a:gd name="T24" fmla="*/ 0 w 629"/>
                  <a:gd name="T25" fmla="*/ 27 h 184"/>
                  <a:gd name="T26" fmla="*/ 0 w 629"/>
                  <a:gd name="T27" fmla="*/ 27 h 184"/>
                  <a:gd name="T28" fmla="*/ 3 w 629"/>
                  <a:gd name="T29" fmla="*/ 16 h 184"/>
                  <a:gd name="T30" fmla="*/ 9 w 629"/>
                  <a:gd name="T31" fmla="*/ 7 h 184"/>
                  <a:gd name="T32" fmla="*/ 17 w 629"/>
                  <a:gd name="T33" fmla="*/ 3 h 184"/>
                  <a:gd name="T34" fmla="*/ 27 w 629"/>
                  <a:gd name="T35" fmla="*/ 0 h 184"/>
                  <a:gd name="T36" fmla="*/ 603 w 629"/>
                  <a:gd name="T37" fmla="*/ 0 h 184"/>
                  <a:gd name="T38" fmla="*/ 603 w 629"/>
                  <a:gd name="T39" fmla="*/ 0 h 184"/>
                  <a:gd name="T40" fmla="*/ 614 w 629"/>
                  <a:gd name="T41" fmla="*/ 3 h 184"/>
                  <a:gd name="T42" fmla="*/ 622 w 629"/>
                  <a:gd name="T43" fmla="*/ 7 h 184"/>
                  <a:gd name="T44" fmla="*/ 627 w 629"/>
                  <a:gd name="T45" fmla="*/ 16 h 184"/>
                  <a:gd name="T46" fmla="*/ 629 w 629"/>
                  <a:gd name="T47" fmla="*/ 27 h 184"/>
                  <a:gd name="T48" fmla="*/ 629 w 629"/>
                  <a:gd name="T49" fmla="*/ 15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9" h="184">
                    <a:moveTo>
                      <a:pt x="629" y="157"/>
                    </a:moveTo>
                    <a:lnTo>
                      <a:pt x="629" y="157"/>
                    </a:lnTo>
                    <a:lnTo>
                      <a:pt x="627" y="167"/>
                    </a:lnTo>
                    <a:lnTo>
                      <a:pt x="622" y="175"/>
                    </a:lnTo>
                    <a:lnTo>
                      <a:pt x="614" y="181"/>
                    </a:lnTo>
                    <a:lnTo>
                      <a:pt x="603" y="184"/>
                    </a:lnTo>
                    <a:lnTo>
                      <a:pt x="27" y="182"/>
                    </a:lnTo>
                    <a:lnTo>
                      <a:pt x="27" y="182"/>
                    </a:lnTo>
                    <a:lnTo>
                      <a:pt x="17" y="180"/>
                    </a:lnTo>
                    <a:lnTo>
                      <a:pt x="9" y="175"/>
                    </a:lnTo>
                    <a:lnTo>
                      <a:pt x="3" y="167"/>
                    </a:lnTo>
                    <a:lnTo>
                      <a:pt x="0" y="15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603" y="0"/>
                    </a:lnTo>
                    <a:lnTo>
                      <a:pt x="603" y="0"/>
                    </a:lnTo>
                    <a:lnTo>
                      <a:pt x="614" y="3"/>
                    </a:lnTo>
                    <a:lnTo>
                      <a:pt x="622" y="7"/>
                    </a:lnTo>
                    <a:lnTo>
                      <a:pt x="627" y="16"/>
                    </a:lnTo>
                    <a:lnTo>
                      <a:pt x="629" y="27"/>
                    </a:lnTo>
                    <a:lnTo>
                      <a:pt x="629" y="15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034"/>
              <p:cNvSpPr>
                <a:spLocks/>
              </p:cNvSpPr>
              <p:nvPr/>
            </p:nvSpPr>
            <p:spPr bwMode="auto">
              <a:xfrm>
                <a:off x="3146" y="2830"/>
                <a:ext cx="68" cy="66"/>
              </a:xfrm>
              <a:custGeom>
                <a:avLst/>
                <a:gdLst>
                  <a:gd name="T0" fmla="*/ 204 w 204"/>
                  <a:gd name="T1" fmla="*/ 170 h 199"/>
                  <a:gd name="T2" fmla="*/ 201 w 204"/>
                  <a:gd name="T3" fmla="*/ 181 h 199"/>
                  <a:gd name="T4" fmla="*/ 196 w 204"/>
                  <a:gd name="T5" fmla="*/ 190 h 199"/>
                  <a:gd name="T6" fmla="*/ 188 w 204"/>
                  <a:gd name="T7" fmla="*/ 196 h 199"/>
                  <a:gd name="T8" fmla="*/ 177 w 204"/>
                  <a:gd name="T9" fmla="*/ 198 h 199"/>
                  <a:gd name="T10" fmla="*/ 26 w 204"/>
                  <a:gd name="T11" fmla="*/ 199 h 199"/>
                  <a:gd name="T12" fmla="*/ 16 w 204"/>
                  <a:gd name="T13" fmla="*/ 197 h 199"/>
                  <a:gd name="T14" fmla="*/ 8 w 204"/>
                  <a:gd name="T15" fmla="*/ 191 h 199"/>
                  <a:gd name="T16" fmla="*/ 2 w 204"/>
                  <a:gd name="T17" fmla="*/ 182 h 199"/>
                  <a:gd name="T18" fmla="*/ 0 w 204"/>
                  <a:gd name="T19" fmla="*/ 173 h 199"/>
                  <a:gd name="T20" fmla="*/ 0 w 204"/>
                  <a:gd name="T21" fmla="*/ 28 h 199"/>
                  <a:gd name="T22" fmla="*/ 2 w 204"/>
                  <a:gd name="T23" fmla="*/ 17 h 199"/>
                  <a:gd name="T24" fmla="*/ 7 w 204"/>
                  <a:gd name="T25" fmla="*/ 9 h 199"/>
                  <a:gd name="T26" fmla="*/ 15 w 204"/>
                  <a:gd name="T27" fmla="*/ 4 h 199"/>
                  <a:gd name="T28" fmla="*/ 25 w 204"/>
                  <a:gd name="T29" fmla="*/ 1 h 199"/>
                  <a:gd name="T30" fmla="*/ 176 w 204"/>
                  <a:gd name="T31" fmla="*/ 0 h 199"/>
                  <a:gd name="T32" fmla="*/ 187 w 204"/>
                  <a:gd name="T33" fmla="*/ 2 h 199"/>
                  <a:gd name="T34" fmla="*/ 195 w 204"/>
                  <a:gd name="T35" fmla="*/ 7 h 199"/>
                  <a:gd name="T36" fmla="*/ 200 w 204"/>
                  <a:gd name="T37" fmla="*/ 16 h 199"/>
                  <a:gd name="T38" fmla="*/ 202 w 204"/>
                  <a:gd name="T39" fmla="*/ 25 h 199"/>
                  <a:gd name="T40" fmla="*/ 204 w 204"/>
                  <a:gd name="T41" fmla="*/ 17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99">
                    <a:moveTo>
                      <a:pt x="204" y="170"/>
                    </a:moveTo>
                    <a:lnTo>
                      <a:pt x="201" y="181"/>
                    </a:lnTo>
                    <a:lnTo>
                      <a:pt x="196" y="190"/>
                    </a:lnTo>
                    <a:lnTo>
                      <a:pt x="188" y="196"/>
                    </a:lnTo>
                    <a:lnTo>
                      <a:pt x="177" y="198"/>
                    </a:lnTo>
                    <a:lnTo>
                      <a:pt x="26" y="199"/>
                    </a:lnTo>
                    <a:lnTo>
                      <a:pt x="16" y="197"/>
                    </a:lnTo>
                    <a:lnTo>
                      <a:pt x="8" y="191"/>
                    </a:lnTo>
                    <a:lnTo>
                      <a:pt x="2" y="182"/>
                    </a:lnTo>
                    <a:lnTo>
                      <a:pt x="0" y="173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176" y="0"/>
                    </a:lnTo>
                    <a:lnTo>
                      <a:pt x="187" y="2"/>
                    </a:lnTo>
                    <a:lnTo>
                      <a:pt x="195" y="7"/>
                    </a:lnTo>
                    <a:lnTo>
                      <a:pt x="200" y="16"/>
                    </a:lnTo>
                    <a:lnTo>
                      <a:pt x="202" y="25"/>
                    </a:lnTo>
                    <a:lnTo>
                      <a:pt x="204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035"/>
              <p:cNvSpPr>
                <a:spLocks/>
              </p:cNvSpPr>
              <p:nvPr/>
            </p:nvSpPr>
            <p:spPr bwMode="auto">
              <a:xfrm>
                <a:off x="3146" y="2830"/>
                <a:ext cx="68" cy="66"/>
              </a:xfrm>
              <a:custGeom>
                <a:avLst/>
                <a:gdLst>
                  <a:gd name="T0" fmla="*/ 204 w 204"/>
                  <a:gd name="T1" fmla="*/ 170 h 199"/>
                  <a:gd name="T2" fmla="*/ 204 w 204"/>
                  <a:gd name="T3" fmla="*/ 170 h 199"/>
                  <a:gd name="T4" fmla="*/ 201 w 204"/>
                  <a:gd name="T5" fmla="*/ 181 h 199"/>
                  <a:gd name="T6" fmla="*/ 196 w 204"/>
                  <a:gd name="T7" fmla="*/ 190 h 199"/>
                  <a:gd name="T8" fmla="*/ 188 w 204"/>
                  <a:gd name="T9" fmla="*/ 196 h 199"/>
                  <a:gd name="T10" fmla="*/ 177 w 204"/>
                  <a:gd name="T11" fmla="*/ 198 h 199"/>
                  <a:gd name="T12" fmla="*/ 26 w 204"/>
                  <a:gd name="T13" fmla="*/ 199 h 199"/>
                  <a:gd name="T14" fmla="*/ 26 w 204"/>
                  <a:gd name="T15" fmla="*/ 199 h 199"/>
                  <a:gd name="T16" fmla="*/ 16 w 204"/>
                  <a:gd name="T17" fmla="*/ 197 h 199"/>
                  <a:gd name="T18" fmla="*/ 8 w 204"/>
                  <a:gd name="T19" fmla="*/ 191 h 199"/>
                  <a:gd name="T20" fmla="*/ 2 w 204"/>
                  <a:gd name="T21" fmla="*/ 182 h 199"/>
                  <a:gd name="T22" fmla="*/ 0 w 204"/>
                  <a:gd name="T23" fmla="*/ 173 h 199"/>
                  <a:gd name="T24" fmla="*/ 0 w 204"/>
                  <a:gd name="T25" fmla="*/ 28 h 199"/>
                  <a:gd name="T26" fmla="*/ 0 w 204"/>
                  <a:gd name="T27" fmla="*/ 28 h 199"/>
                  <a:gd name="T28" fmla="*/ 2 w 204"/>
                  <a:gd name="T29" fmla="*/ 17 h 199"/>
                  <a:gd name="T30" fmla="*/ 7 w 204"/>
                  <a:gd name="T31" fmla="*/ 9 h 199"/>
                  <a:gd name="T32" fmla="*/ 15 w 204"/>
                  <a:gd name="T33" fmla="*/ 4 h 199"/>
                  <a:gd name="T34" fmla="*/ 25 w 204"/>
                  <a:gd name="T35" fmla="*/ 1 h 199"/>
                  <a:gd name="T36" fmla="*/ 176 w 204"/>
                  <a:gd name="T37" fmla="*/ 0 h 199"/>
                  <a:gd name="T38" fmla="*/ 176 w 204"/>
                  <a:gd name="T39" fmla="*/ 0 h 199"/>
                  <a:gd name="T40" fmla="*/ 187 w 204"/>
                  <a:gd name="T41" fmla="*/ 2 h 199"/>
                  <a:gd name="T42" fmla="*/ 195 w 204"/>
                  <a:gd name="T43" fmla="*/ 7 h 199"/>
                  <a:gd name="T44" fmla="*/ 200 w 204"/>
                  <a:gd name="T45" fmla="*/ 16 h 199"/>
                  <a:gd name="T46" fmla="*/ 202 w 204"/>
                  <a:gd name="T47" fmla="*/ 25 h 199"/>
                  <a:gd name="T48" fmla="*/ 204 w 204"/>
                  <a:gd name="T49" fmla="*/ 17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99">
                    <a:moveTo>
                      <a:pt x="204" y="170"/>
                    </a:moveTo>
                    <a:lnTo>
                      <a:pt x="204" y="170"/>
                    </a:lnTo>
                    <a:lnTo>
                      <a:pt x="201" y="181"/>
                    </a:lnTo>
                    <a:lnTo>
                      <a:pt x="196" y="190"/>
                    </a:lnTo>
                    <a:lnTo>
                      <a:pt x="188" y="196"/>
                    </a:lnTo>
                    <a:lnTo>
                      <a:pt x="177" y="198"/>
                    </a:lnTo>
                    <a:lnTo>
                      <a:pt x="26" y="199"/>
                    </a:lnTo>
                    <a:lnTo>
                      <a:pt x="26" y="199"/>
                    </a:lnTo>
                    <a:lnTo>
                      <a:pt x="16" y="197"/>
                    </a:lnTo>
                    <a:lnTo>
                      <a:pt x="8" y="191"/>
                    </a:lnTo>
                    <a:lnTo>
                      <a:pt x="2" y="182"/>
                    </a:lnTo>
                    <a:lnTo>
                      <a:pt x="0" y="17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9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87" y="2"/>
                    </a:lnTo>
                    <a:lnTo>
                      <a:pt x="195" y="7"/>
                    </a:lnTo>
                    <a:lnTo>
                      <a:pt x="200" y="16"/>
                    </a:lnTo>
                    <a:lnTo>
                      <a:pt x="202" y="25"/>
                    </a:lnTo>
                    <a:lnTo>
                      <a:pt x="204" y="17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036"/>
              <p:cNvSpPr>
                <a:spLocks/>
              </p:cNvSpPr>
              <p:nvPr/>
            </p:nvSpPr>
            <p:spPr bwMode="auto">
              <a:xfrm>
                <a:off x="3313" y="2659"/>
                <a:ext cx="296" cy="297"/>
              </a:xfrm>
              <a:custGeom>
                <a:avLst/>
                <a:gdLst>
                  <a:gd name="T0" fmla="*/ 887 w 887"/>
                  <a:gd name="T1" fmla="*/ 865 h 891"/>
                  <a:gd name="T2" fmla="*/ 885 w 887"/>
                  <a:gd name="T3" fmla="*/ 874 h 891"/>
                  <a:gd name="T4" fmla="*/ 880 w 887"/>
                  <a:gd name="T5" fmla="*/ 883 h 891"/>
                  <a:gd name="T6" fmla="*/ 872 w 887"/>
                  <a:gd name="T7" fmla="*/ 889 h 891"/>
                  <a:gd name="T8" fmla="*/ 862 w 887"/>
                  <a:gd name="T9" fmla="*/ 891 h 891"/>
                  <a:gd name="T10" fmla="*/ 81 w 887"/>
                  <a:gd name="T11" fmla="*/ 883 h 891"/>
                  <a:gd name="T12" fmla="*/ 71 w 887"/>
                  <a:gd name="T13" fmla="*/ 880 h 891"/>
                  <a:gd name="T14" fmla="*/ 63 w 887"/>
                  <a:gd name="T15" fmla="*/ 876 h 891"/>
                  <a:gd name="T16" fmla="*/ 56 w 887"/>
                  <a:gd name="T17" fmla="*/ 867 h 891"/>
                  <a:gd name="T18" fmla="*/ 54 w 887"/>
                  <a:gd name="T19" fmla="*/ 857 h 891"/>
                  <a:gd name="T20" fmla="*/ 0 w 887"/>
                  <a:gd name="T21" fmla="*/ 28 h 891"/>
                  <a:gd name="T22" fmla="*/ 2 w 887"/>
                  <a:gd name="T23" fmla="*/ 17 h 891"/>
                  <a:gd name="T24" fmla="*/ 7 w 887"/>
                  <a:gd name="T25" fmla="*/ 8 h 891"/>
                  <a:gd name="T26" fmla="*/ 15 w 887"/>
                  <a:gd name="T27" fmla="*/ 2 h 891"/>
                  <a:gd name="T28" fmla="*/ 26 w 887"/>
                  <a:gd name="T29" fmla="*/ 0 h 891"/>
                  <a:gd name="T30" fmla="*/ 787 w 887"/>
                  <a:gd name="T31" fmla="*/ 6 h 891"/>
                  <a:gd name="T32" fmla="*/ 798 w 887"/>
                  <a:gd name="T33" fmla="*/ 8 h 891"/>
                  <a:gd name="T34" fmla="*/ 806 w 887"/>
                  <a:gd name="T35" fmla="*/ 13 h 891"/>
                  <a:gd name="T36" fmla="*/ 812 w 887"/>
                  <a:gd name="T37" fmla="*/ 22 h 891"/>
                  <a:gd name="T38" fmla="*/ 815 w 887"/>
                  <a:gd name="T39" fmla="*/ 33 h 891"/>
                  <a:gd name="T40" fmla="*/ 887 w 887"/>
                  <a:gd name="T41" fmla="*/ 865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7" h="891">
                    <a:moveTo>
                      <a:pt x="887" y="865"/>
                    </a:moveTo>
                    <a:lnTo>
                      <a:pt x="885" y="874"/>
                    </a:lnTo>
                    <a:lnTo>
                      <a:pt x="880" y="883"/>
                    </a:lnTo>
                    <a:lnTo>
                      <a:pt x="872" y="889"/>
                    </a:lnTo>
                    <a:lnTo>
                      <a:pt x="862" y="891"/>
                    </a:lnTo>
                    <a:lnTo>
                      <a:pt x="81" y="883"/>
                    </a:lnTo>
                    <a:lnTo>
                      <a:pt x="71" y="880"/>
                    </a:lnTo>
                    <a:lnTo>
                      <a:pt x="63" y="876"/>
                    </a:lnTo>
                    <a:lnTo>
                      <a:pt x="56" y="867"/>
                    </a:lnTo>
                    <a:lnTo>
                      <a:pt x="54" y="857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6" y="0"/>
                    </a:lnTo>
                    <a:lnTo>
                      <a:pt x="787" y="6"/>
                    </a:lnTo>
                    <a:lnTo>
                      <a:pt x="798" y="8"/>
                    </a:lnTo>
                    <a:lnTo>
                      <a:pt x="806" y="13"/>
                    </a:lnTo>
                    <a:lnTo>
                      <a:pt x="812" y="22"/>
                    </a:lnTo>
                    <a:lnTo>
                      <a:pt x="815" y="33"/>
                    </a:lnTo>
                    <a:lnTo>
                      <a:pt x="887" y="8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037"/>
              <p:cNvSpPr>
                <a:spLocks/>
              </p:cNvSpPr>
              <p:nvPr/>
            </p:nvSpPr>
            <p:spPr bwMode="auto">
              <a:xfrm>
                <a:off x="3313" y="2659"/>
                <a:ext cx="296" cy="297"/>
              </a:xfrm>
              <a:custGeom>
                <a:avLst/>
                <a:gdLst>
                  <a:gd name="T0" fmla="*/ 887 w 887"/>
                  <a:gd name="T1" fmla="*/ 865 h 891"/>
                  <a:gd name="T2" fmla="*/ 887 w 887"/>
                  <a:gd name="T3" fmla="*/ 865 h 891"/>
                  <a:gd name="T4" fmla="*/ 885 w 887"/>
                  <a:gd name="T5" fmla="*/ 874 h 891"/>
                  <a:gd name="T6" fmla="*/ 880 w 887"/>
                  <a:gd name="T7" fmla="*/ 883 h 891"/>
                  <a:gd name="T8" fmla="*/ 872 w 887"/>
                  <a:gd name="T9" fmla="*/ 889 h 891"/>
                  <a:gd name="T10" fmla="*/ 862 w 887"/>
                  <a:gd name="T11" fmla="*/ 891 h 891"/>
                  <a:gd name="T12" fmla="*/ 81 w 887"/>
                  <a:gd name="T13" fmla="*/ 883 h 891"/>
                  <a:gd name="T14" fmla="*/ 81 w 887"/>
                  <a:gd name="T15" fmla="*/ 883 h 891"/>
                  <a:gd name="T16" fmla="*/ 71 w 887"/>
                  <a:gd name="T17" fmla="*/ 880 h 891"/>
                  <a:gd name="T18" fmla="*/ 63 w 887"/>
                  <a:gd name="T19" fmla="*/ 876 h 891"/>
                  <a:gd name="T20" fmla="*/ 56 w 887"/>
                  <a:gd name="T21" fmla="*/ 867 h 891"/>
                  <a:gd name="T22" fmla="*/ 54 w 887"/>
                  <a:gd name="T23" fmla="*/ 857 h 891"/>
                  <a:gd name="T24" fmla="*/ 0 w 887"/>
                  <a:gd name="T25" fmla="*/ 28 h 891"/>
                  <a:gd name="T26" fmla="*/ 0 w 887"/>
                  <a:gd name="T27" fmla="*/ 28 h 891"/>
                  <a:gd name="T28" fmla="*/ 2 w 887"/>
                  <a:gd name="T29" fmla="*/ 17 h 891"/>
                  <a:gd name="T30" fmla="*/ 7 w 887"/>
                  <a:gd name="T31" fmla="*/ 8 h 891"/>
                  <a:gd name="T32" fmla="*/ 15 w 887"/>
                  <a:gd name="T33" fmla="*/ 2 h 891"/>
                  <a:gd name="T34" fmla="*/ 26 w 887"/>
                  <a:gd name="T35" fmla="*/ 0 h 891"/>
                  <a:gd name="T36" fmla="*/ 787 w 887"/>
                  <a:gd name="T37" fmla="*/ 6 h 891"/>
                  <a:gd name="T38" fmla="*/ 787 w 887"/>
                  <a:gd name="T39" fmla="*/ 6 h 891"/>
                  <a:gd name="T40" fmla="*/ 798 w 887"/>
                  <a:gd name="T41" fmla="*/ 8 h 891"/>
                  <a:gd name="T42" fmla="*/ 806 w 887"/>
                  <a:gd name="T43" fmla="*/ 13 h 891"/>
                  <a:gd name="T44" fmla="*/ 812 w 887"/>
                  <a:gd name="T45" fmla="*/ 22 h 891"/>
                  <a:gd name="T46" fmla="*/ 815 w 887"/>
                  <a:gd name="T47" fmla="*/ 33 h 891"/>
                  <a:gd name="T48" fmla="*/ 887 w 887"/>
                  <a:gd name="T49" fmla="*/ 865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87" h="891">
                    <a:moveTo>
                      <a:pt x="887" y="865"/>
                    </a:moveTo>
                    <a:lnTo>
                      <a:pt x="887" y="865"/>
                    </a:lnTo>
                    <a:lnTo>
                      <a:pt x="885" y="874"/>
                    </a:lnTo>
                    <a:lnTo>
                      <a:pt x="880" y="883"/>
                    </a:lnTo>
                    <a:lnTo>
                      <a:pt x="872" y="889"/>
                    </a:lnTo>
                    <a:lnTo>
                      <a:pt x="862" y="891"/>
                    </a:lnTo>
                    <a:lnTo>
                      <a:pt x="81" y="883"/>
                    </a:lnTo>
                    <a:lnTo>
                      <a:pt x="81" y="883"/>
                    </a:lnTo>
                    <a:lnTo>
                      <a:pt x="71" y="880"/>
                    </a:lnTo>
                    <a:lnTo>
                      <a:pt x="63" y="876"/>
                    </a:lnTo>
                    <a:lnTo>
                      <a:pt x="56" y="867"/>
                    </a:lnTo>
                    <a:lnTo>
                      <a:pt x="54" y="85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5" y="2"/>
                    </a:lnTo>
                    <a:lnTo>
                      <a:pt x="26" y="0"/>
                    </a:lnTo>
                    <a:lnTo>
                      <a:pt x="787" y="6"/>
                    </a:lnTo>
                    <a:lnTo>
                      <a:pt x="787" y="6"/>
                    </a:lnTo>
                    <a:lnTo>
                      <a:pt x="798" y="8"/>
                    </a:lnTo>
                    <a:lnTo>
                      <a:pt x="806" y="13"/>
                    </a:lnTo>
                    <a:lnTo>
                      <a:pt x="812" y="22"/>
                    </a:lnTo>
                    <a:lnTo>
                      <a:pt x="815" y="33"/>
                    </a:lnTo>
                    <a:lnTo>
                      <a:pt x="887" y="86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038"/>
              <p:cNvSpPr>
                <a:spLocks/>
              </p:cNvSpPr>
              <p:nvPr/>
            </p:nvSpPr>
            <p:spPr bwMode="auto">
              <a:xfrm>
                <a:off x="3313" y="2647"/>
                <a:ext cx="62" cy="58"/>
              </a:xfrm>
              <a:custGeom>
                <a:avLst/>
                <a:gdLst>
                  <a:gd name="T0" fmla="*/ 0 w 186"/>
                  <a:gd name="T1" fmla="*/ 142 h 174"/>
                  <a:gd name="T2" fmla="*/ 1 w 186"/>
                  <a:gd name="T3" fmla="*/ 154 h 174"/>
                  <a:gd name="T4" fmla="*/ 5 w 186"/>
                  <a:gd name="T5" fmla="*/ 165 h 174"/>
                  <a:gd name="T6" fmla="*/ 11 w 186"/>
                  <a:gd name="T7" fmla="*/ 171 h 174"/>
                  <a:gd name="T8" fmla="*/ 21 w 186"/>
                  <a:gd name="T9" fmla="*/ 174 h 174"/>
                  <a:gd name="T10" fmla="*/ 32 w 186"/>
                  <a:gd name="T11" fmla="*/ 174 h 174"/>
                  <a:gd name="T12" fmla="*/ 49 w 186"/>
                  <a:gd name="T13" fmla="*/ 174 h 174"/>
                  <a:gd name="T14" fmla="*/ 70 w 186"/>
                  <a:gd name="T15" fmla="*/ 174 h 174"/>
                  <a:gd name="T16" fmla="*/ 93 w 186"/>
                  <a:gd name="T17" fmla="*/ 173 h 174"/>
                  <a:gd name="T18" fmla="*/ 117 w 186"/>
                  <a:gd name="T19" fmla="*/ 173 h 174"/>
                  <a:gd name="T20" fmla="*/ 137 w 186"/>
                  <a:gd name="T21" fmla="*/ 173 h 174"/>
                  <a:gd name="T22" fmla="*/ 155 w 186"/>
                  <a:gd name="T23" fmla="*/ 173 h 174"/>
                  <a:gd name="T24" fmla="*/ 166 w 186"/>
                  <a:gd name="T25" fmla="*/ 173 h 174"/>
                  <a:gd name="T26" fmla="*/ 177 w 186"/>
                  <a:gd name="T27" fmla="*/ 171 h 174"/>
                  <a:gd name="T28" fmla="*/ 183 w 186"/>
                  <a:gd name="T29" fmla="*/ 165 h 174"/>
                  <a:gd name="T30" fmla="*/ 184 w 186"/>
                  <a:gd name="T31" fmla="*/ 157 h 174"/>
                  <a:gd name="T32" fmla="*/ 184 w 186"/>
                  <a:gd name="T33" fmla="*/ 146 h 174"/>
                  <a:gd name="T34" fmla="*/ 186 w 186"/>
                  <a:gd name="T35" fmla="*/ 51 h 174"/>
                  <a:gd name="T36" fmla="*/ 186 w 186"/>
                  <a:gd name="T37" fmla="*/ 38 h 174"/>
                  <a:gd name="T38" fmla="*/ 184 w 186"/>
                  <a:gd name="T39" fmla="*/ 29 h 174"/>
                  <a:gd name="T40" fmla="*/ 178 w 186"/>
                  <a:gd name="T41" fmla="*/ 23 h 174"/>
                  <a:gd name="T42" fmla="*/ 165 w 186"/>
                  <a:gd name="T43" fmla="*/ 19 h 174"/>
                  <a:gd name="T44" fmla="*/ 154 w 186"/>
                  <a:gd name="T45" fmla="*/ 18 h 174"/>
                  <a:gd name="T46" fmla="*/ 139 w 186"/>
                  <a:gd name="T47" fmla="*/ 14 h 174"/>
                  <a:gd name="T48" fmla="*/ 120 w 186"/>
                  <a:gd name="T49" fmla="*/ 11 h 174"/>
                  <a:gd name="T50" fmla="*/ 101 w 186"/>
                  <a:gd name="T51" fmla="*/ 7 h 174"/>
                  <a:gd name="T52" fmla="*/ 81 w 186"/>
                  <a:gd name="T53" fmla="*/ 3 h 174"/>
                  <a:gd name="T54" fmla="*/ 64 w 186"/>
                  <a:gd name="T55" fmla="*/ 1 h 174"/>
                  <a:gd name="T56" fmla="*/ 49 w 186"/>
                  <a:gd name="T57" fmla="*/ 0 h 174"/>
                  <a:gd name="T58" fmla="*/ 41 w 186"/>
                  <a:gd name="T59" fmla="*/ 2 h 174"/>
                  <a:gd name="T60" fmla="*/ 34 w 186"/>
                  <a:gd name="T61" fmla="*/ 7 h 174"/>
                  <a:gd name="T62" fmla="*/ 27 w 186"/>
                  <a:gd name="T63" fmla="*/ 13 h 174"/>
                  <a:gd name="T64" fmla="*/ 20 w 186"/>
                  <a:gd name="T65" fmla="*/ 18 h 174"/>
                  <a:gd name="T66" fmla="*/ 14 w 186"/>
                  <a:gd name="T67" fmla="*/ 25 h 174"/>
                  <a:gd name="T68" fmla="*/ 8 w 186"/>
                  <a:gd name="T69" fmla="*/ 31 h 174"/>
                  <a:gd name="T70" fmla="*/ 5 w 186"/>
                  <a:gd name="T71" fmla="*/ 38 h 174"/>
                  <a:gd name="T72" fmla="*/ 2 w 186"/>
                  <a:gd name="T73" fmla="*/ 44 h 174"/>
                  <a:gd name="T74" fmla="*/ 1 w 186"/>
                  <a:gd name="T75" fmla="*/ 52 h 174"/>
                  <a:gd name="T76" fmla="*/ 0 w 186"/>
                  <a:gd name="T77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4">
                    <a:moveTo>
                      <a:pt x="0" y="142"/>
                    </a:moveTo>
                    <a:lnTo>
                      <a:pt x="1" y="154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1" y="174"/>
                    </a:lnTo>
                    <a:lnTo>
                      <a:pt x="32" y="174"/>
                    </a:lnTo>
                    <a:lnTo>
                      <a:pt x="49" y="174"/>
                    </a:lnTo>
                    <a:lnTo>
                      <a:pt x="70" y="174"/>
                    </a:lnTo>
                    <a:lnTo>
                      <a:pt x="93" y="173"/>
                    </a:lnTo>
                    <a:lnTo>
                      <a:pt x="117" y="173"/>
                    </a:lnTo>
                    <a:lnTo>
                      <a:pt x="137" y="173"/>
                    </a:lnTo>
                    <a:lnTo>
                      <a:pt x="155" y="173"/>
                    </a:lnTo>
                    <a:lnTo>
                      <a:pt x="166" y="173"/>
                    </a:lnTo>
                    <a:lnTo>
                      <a:pt x="177" y="171"/>
                    </a:lnTo>
                    <a:lnTo>
                      <a:pt x="183" y="165"/>
                    </a:lnTo>
                    <a:lnTo>
                      <a:pt x="184" y="157"/>
                    </a:lnTo>
                    <a:lnTo>
                      <a:pt x="184" y="146"/>
                    </a:lnTo>
                    <a:lnTo>
                      <a:pt x="186" y="51"/>
                    </a:lnTo>
                    <a:lnTo>
                      <a:pt x="186" y="38"/>
                    </a:lnTo>
                    <a:lnTo>
                      <a:pt x="184" y="29"/>
                    </a:lnTo>
                    <a:lnTo>
                      <a:pt x="178" y="23"/>
                    </a:lnTo>
                    <a:lnTo>
                      <a:pt x="165" y="19"/>
                    </a:lnTo>
                    <a:lnTo>
                      <a:pt x="154" y="18"/>
                    </a:lnTo>
                    <a:lnTo>
                      <a:pt x="139" y="14"/>
                    </a:lnTo>
                    <a:lnTo>
                      <a:pt x="120" y="11"/>
                    </a:lnTo>
                    <a:lnTo>
                      <a:pt x="101" y="7"/>
                    </a:lnTo>
                    <a:lnTo>
                      <a:pt x="81" y="3"/>
                    </a:lnTo>
                    <a:lnTo>
                      <a:pt x="64" y="1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4" y="7"/>
                    </a:lnTo>
                    <a:lnTo>
                      <a:pt x="27" y="13"/>
                    </a:lnTo>
                    <a:lnTo>
                      <a:pt x="20" y="18"/>
                    </a:lnTo>
                    <a:lnTo>
                      <a:pt x="14" y="25"/>
                    </a:lnTo>
                    <a:lnTo>
                      <a:pt x="8" y="31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039"/>
              <p:cNvSpPr>
                <a:spLocks/>
              </p:cNvSpPr>
              <p:nvPr/>
            </p:nvSpPr>
            <p:spPr bwMode="auto">
              <a:xfrm>
                <a:off x="3311" y="2695"/>
                <a:ext cx="9" cy="12"/>
              </a:xfrm>
              <a:custGeom>
                <a:avLst/>
                <a:gdLst>
                  <a:gd name="T0" fmla="*/ 27 w 27"/>
                  <a:gd name="T1" fmla="*/ 26 h 38"/>
                  <a:gd name="T2" fmla="*/ 27 w 27"/>
                  <a:gd name="T3" fmla="*/ 26 h 38"/>
                  <a:gd name="T4" fmla="*/ 19 w 27"/>
                  <a:gd name="T5" fmla="*/ 24 h 38"/>
                  <a:gd name="T6" fmla="*/ 15 w 27"/>
                  <a:gd name="T7" fmla="*/ 21 h 38"/>
                  <a:gd name="T8" fmla="*/ 13 w 27"/>
                  <a:gd name="T9" fmla="*/ 11 h 38"/>
                  <a:gd name="T10" fmla="*/ 12 w 27"/>
                  <a:gd name="T11" fmla="*/ 0 h 38"/>
                  <a:gd name="T12" fmla="*/ 0 w 27"/>
                  <a:gd name="T13" fmla="*/ 0 h 38"/>
                  <a:gd name="T14" fmla="*/ 1 w 27"/>
                  <a:gd name="T15" fmla="*/ 14 h 38"/>
                  <a:gd name="T16" fmla="*/ 6 w 27"/>
                  <a:gd name="T17" fmla="*/ 26 h 38"/>
                  <a:gd name="T18" fmla="*/ 14 w 27"/>
                  <a:gd name="T19" fmla="*/ 34 h 38"/>
                  <a:gd name="T20" fmla="*/ 27 w 27"/>
                  <a:gd name="T21" fmla="*/ 38 h 38"/>
                  <a:gd name="T22" fmla="*/ 27 w 27"/>
                  <a:gd name="T23" fmla="*/ 38 h 38"/>
                  <a:gd name="T24" fmla="*/ 27 w 27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7" y="26"/>
                    </a:moveTo>
                    <a:lnTo>
                      <a:pt x="27" y="26"/>
                    </a:lnTo>
                    <a:lnTo>
                      <a:pt x="19" y="24"/>
                    </a:lnTo>
                    <a:lnTo>
                      <a:pt x="15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040"/>
              <p:cNvSpPr>
                <a:spLocks/>
              </p:cNvSpPr>
              <p:nvPr/>
            </p:nvSpPr>
            <p:spPr bwMode="auto">
              <a:xfrm>
                <a:off x="3320" y="2703"/>
                <a:ext cx="49" cy="4"/>
              </a:xfrm>
              <a:custGeom>
                <a:avLst/>
                <a:gdLst>
                  <a:gd name="T0" fmla="*/ 145 w 145"/>
                  <a:gd name="T1" fmla="*/ 0 h 14"/>
                  <a:gd name="T2" fmla="*/ 145 w 145"/>
                  <a:gd name="T3" fmla="*/ 0 h 14"/>
                  <a:gd name="T4" fmla="*/ 134 w 145"/>
                  <a:gd name="T5" fmla="*/ 0 h 14"/>
                  <a:gd name="T6" fmla="*/ 116 w 145"/>
                  <a:gd name="T7" fmla="*/ 0 h 14"/>
                  <a:gd name="T8" fmla="*/ 96 w 145"/>
                  <a:gd name="T9" fmla="*/ 0 h 14"/>
                  <a:gd name="T10" fmla="*/ 72 w 145"/>
                  <a:gd name="T11" fmla="*/ 0 h 14"/>
                  <a:gd name="T12" fmla="*/ 49 w 145"/>
                  <a:gd name="T13" fmla="*/ 2 h 14"/>
                  <a:gd name="T14" fmla="*/ 28 w 145"/>
                  <a:gd name="T15" fmla="*/ 2 h 14"/>
                  <a:gd name="T16" fmla="*/ 11 w 145"/>
                  <a:gd name="T17" fmla="*/ 2 h 14"/>
                  <a:gd name="T18" fmla="*/ 0 w 145"/>
                  <a:gd name="T19" fmla="*/ 2 h 14"/>
                  <a:gd name="T20" fmla="*/ 0 w 145"/>
                  <a:gd name="T21" fmla="*/ 14 h 14"/>
                  <a:gd name="T22" fmla="*/ 11 w 145"/>
                  <a:gd name="T23" fmla="*/ 14 h 14"/>
                  <a:gd name="T24" fmla="*/ 28 w 145"/>
                  <a:gd name="T25" fmla="*/ 14 h 14"/>
                  <a:gd name="T26" fmla="*/ 49 w 145"/>
                  <a:gd name="T27" fmla="*/ 14 h 14"/>
                  <a:gd name="T28" fmla="*/ 72 w 145"/>
                  <a:gd name="T29" fmla="*/ 13 h 14"/>
                  <a:gd name="T30" fmla="*/ 96 w 145"/>
                  <a:gd name="T31" fmla="*/ 13 h 14"/>
                  <a:gd name="T32" fmla="*/ 116 w 145"/>
                  <a:gd name="T33" fmla="*/ 13 h 14"/>
                  <a:gd name="T34" fmla="*/ 134 w 145"/>
                  <a:gd name="T35" fmla="*/ 13 h 14"/>
                  <a:gd name="T36" fmla="*/ 145 w 145"/>
                  <a:gd name="T37" fmla="*/ 13 h 14"/>
                  <a:gd name="T38" fmla="*/ 145 w 145"/>
                  <a:gd name="T39" fmla="*/ 13 h 14"/>
                  <a:gd name="T40" fmla="*/ 145 w 145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4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9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9" y="14"/>
                    </a:lnTo>
                    <a:lnTo>
                      <a:pt x="72" y="13"/>
                    </a:lnTo>
                    <a:lnTo>
                      <a:pt x="96" y="13"/>
                    </a:lnTo>
                    <a:lnTo>
                      <a:pt x="116" y="13"/>
                    </a:lnTo>
                    <a:lnTo>
                      <a:pt x="134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041"/>
              <p:cNvSpPr>
                <a:spLocks/>
              </p:cNvSpPr>
              <p:nvPr/>
            </p:nvSpPr>
            <p:spPr bwMode="auto">
              <a:xfrm>
                <a:off x="3369" y="2696"/>
                <a:ext cx="8" cy="11"/>
              </a:xfrm>
              <a:custGeom>
                <a:avLst/>
                <a:gdLst>
                  <a:gd name="T0" fmla="*/ 12 w 25"/>
                  <a:gd name="T1" fmla="*/ 0 h 33"/>
                  <a:gd name="T2" fmla="*/ 12 w 25"/>
                  <a:gd name="T3" fmla="*/ 0 h 33"/>
                  <a:gd name="T4" fmla="*/ 12 w 25"/>
                  <a:gd name="T5" fmla="*/ 11 h 33"/>
                  <a:gd name="T6" fmla="*/ 12 w 25"/>
                  <a:gd name="T7" fmla="*/ 17 h 33"/>
                  <a:gd name="T8" fmla="*/ 9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4 w 25"/>
                  <a:gd name="T15" fmla="*/ 31 h 33"/>
                  <a:gd name="T16" fmla="*/ 22 w 25"/>
                  <a:gd name="T17" fmla="*/ 22 h 33"/>
                  <a:gd name="T18" fmla="*/ 25 w 25"/>
                  <a:gd name="T19" fmla="*/ 11 h 33"/>
                  <a:gd name="T20" fmla="*/ 25 w 25"/>
                  <a:gd name="T21" fmla="*/ 0 h 33"/>
                  <a:gd name="T22" fmla="*/ 25 w 25"/>
                  <a:gd name="T23" fmla="*/ 0 h 33"/>
                  <a:gd name="T24" fmla="*/ 12 w 25"/>
                  <a:gd name="T25" fmla="*/ 0 h 33"/>
                  <a:gd name="T26" fmla="*/ 12 w 25"/>
                  <a:gd name="T27" fmla="*/ 0 h 33"/>
                  <a:gd name="T28" fmla="*/ 12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042"/>
              <p:cNvSpPr>
                <a:spLocks/>
              </p:cNvSpPr>
              <p:nvPr/>
            </p:nvSpPr>
            <p:spPr bwMode="auto">
              <a:xfrm>
                <a:off x="3373" y="2664"/>
                <a:ext cx="4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3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3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043"/>
              <p:cNvSpPr>
                <a:spLocks/>
              </p:cNvSpPr>
              <p:nvPr/>
            </p:nvSpPr>
            <p:spPr bwMode="auto">
              <a:xfrm>
                <a:off x="3368" y="2652"/>
                <a:ext cx="9" cy="12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3 w 27"/>
                  <a:gd name="T7" fmla="*/ 18 h 38"/>
                  <a:gd name="T8" fmla="*/ 15 w 27"/>
                  <a:gd name="T9" fmla="*/ 25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044"/>
              <p:cNvSpPr>
                <a:spLocks/>
              </p:cNvSpPr>
              <p:nvPr/>
            </p:nvSpPr>
            <p:spPr bwMode="auto">
              <a:xfrm>
                <a:off x="3326" y="2645"/>
                <a:ext cx="42" cy="11"/>
              </a:xfrm>
              <a:custGeom>
                <a:avLst/>
                <a:gdLst>
                  <a:gd name="T0" fmla="*/ 7 w 128"/>
                  <a:gd name="T1" fmla="*/ 13 h 31"/>
                  <a:gd name="T2" fmla="*/ 7 w 128"/>
                  <a:gd name="T3" fmla="*/ 13 h 31"/>
                  <a:gd name="T4" fmla="*/ 12 w 128"/>
                  <a:gd name="T5" fmla="*/ 12 h 31"/>
                  <a:gd name="T6" fmla="*/ 26 w 128"/>
                  <a:gd name="T7" fmla="*/ 13 h 31"/>
                  <a:gd name="T8" fmla="*/ 42 w 128"/>
                  <a:gd name="T9" fmla="*/ 15 h 31"/>
                  <a:gd name="T10" fmla="*/ 63 w 128"/>
                  <a:gd name="T11" fmla="*/ 19 h 31"/>
                  <a:gd name="T12" fmla="*/ 82 w 128"/>
                  <a:gd name="T13" fmla="*/ 23 h 31"/>
                  <a:gd name="T14" fmla="*/ 100 w 128"/>
                  <a:gd name="T15" fmla="*/ 26 h 31"/>
                  <a:gd name="T16" fmla="*/ 116 w 128"/>
                  <a:gd name="T17" fmla="*/ 30 h 31"/>
                  <a:gd name="T18" fmla="*/ 128 w 128"/>
                  <a:gd name="T19" fmla="*/ 31 h 31"/>
                  <a:gd name="T20" fmla="*/ 128 w 128"/>
                  <a:gd name="T21" fmla="*/ 19 h 31"/>
                  <a:gd name="T22" fmla="*/ 118 w 128"/>
                  <a:gd name="T23" fmla="*/ 18 h 31"/>
                  <a:gd name="T24" fmla="*/ 103 w 128"/>
                  <a:gd name="T25" fmla="*/ 14 h 31"/>
                  <a:gd name="T26" fmla="*/ 85 w 128"/>
                  <a:gd name="T27" fmla="*/ 11 h 31"/>
                  <a:gd name="T28" fmla="*/ 65 w 128"/>
                  <a:gd name="T29" fmla="*/ 7 h 31"/>
                  <a:gd name="T30" fmla="*/ 45 w 128"/>
                  <a:gd name="T31" fmla="*/ 3 h 31"/>
                  <a:gd name="T32" fmla="*/ 28 w 128"/>
                  <a:gd name="T33" fmla="*/ 1 h 31"/>
                  <a:gd name="T34" fmla="*/ 12 w 128"/>
                  <a:gd name="T35" fmla="*/ 0 h 31"/>
                  <a:gd name="T36" fmla="*/ 0 w 128"/>
                  <a:gd name="T37" fmla="*/ 3 h 31"/>
                  <a:gd name="T38" fmla="*/ 0 w 128"/>
                  <a:gd name="T39" fmla="*/ 3 h 31"/>
                  <a:gd name="T40" fmla="*/ 7 w 128"/>
                  <a:gd name="T4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1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6" y="13"/>
                    </a:lnTo>
                    <a:lnTo>
                      <a:pt x="42" y="15"/>
                    </a:lnTo>
                    <a:lnTo>
                      <a:pt x="63" y="19"/>
                    </a:lnTo>
                    <a:lnTo>
                      <a:pt x="82" y="23"/>
                    </a:lnTo>
                    <a:lnTo>
                      <a:pt x="100" y="26"/>
                    </a:lnTo>
                    <a:lnTo>
                      <a:pt x="116" y="30"/>
                    </a:lnTo>
                    <a:lnTo>
                      <a:pt x="128" y="31"/>
                    </a:lnTo>
                    <a:lnTo>
                      <a:pt x="128" y="19"/>
                    </a:lnTo>
                    <a:lnTo>
                      <a:pt x="118" y="18"/>
                    </a:lnTo>
                    <a:lnTo>
                      <a:pt x="103" y="14"/>
                    </a:lnTo>
                    <a:lnTo>
                      <a:pt x="85" y="11"/>
                    </a:lnTo>
                    <a:lnTo>
                      <a:pt x="65" y="7"/>
                    </a:lnTo>
                    <a:lnTo>
                      <a:pt x="45" y="3"/>
                    </a:lnTo>
                    <a:lnTo>
                      <a:pt x="28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045"/>
              <p:cNvSpPr>
                <a:spLocks/>
              </p:cNvSpPr>
              <p:nvPr/>
            </p:nvSpPr>
            <p:spPr bwMode="auto">
              <a:xfrm>
                <a:off x="3312" y="2646"/>
                <a:ext cx="16" cy="19"/>
              </a:xfrm>
              <a:custGeom>
                <a:avLst/>
                <a:gdLst>
                  <a:gd name="T0" fmla="*/ 12 w 49"/>
                  <a:gd name="T1" fmla="*/ 55 h 55"/>
                  <a:gd name="T2" fmla="*/ 12 w 49"/>
                  <a:gd name="T3" fmla="*/ 55 h 55"/>
                  <a:gd name="T4" fmla="*/ 13 w 49"/>
                  <a:gd name="T5" fmla="*/ 49 h 55"/>
                  <a:gd name="T6" fmla="*/ 16 w 49"/>
                  <a:gd name="T7" fmla="*/ 44 h 55"/>
                  <a:gd name="T8" fmla="*/ 18 w 49"/>
                  <a:gd name="T9" fmla="*/ 38 h 55"/>
                  <a:gd name="T10" fmla="*/ 24 w 49"/>
                  <a:gd name="T11" fmla="*/ 32 h 55"/>
                  <a:gd name="T12" fmla="*/ 29 w 49"/>
                  <a:gd name="T13" fmla="*/ 26 h 55"/>
                  <a:gd name="T14" fmla="*/ 36 w 49"/>
                  <a:gd name="T15" fmla="*/ 21 h 55"/>
                  <a:gd name="T16" fmla="*/ 42 w 49"/>
                  <a:gd name="T17" fmla="*/ 15 h 55"/>
                  <a:gd name="T18" fmla="*/ 49 w 49"/>
                  <a:gd name="T19" fmla="*/ 10 h 55"/>
                  <a:gd name="T20" fmla="*/ 42 w 49"/>
                  <a:gd name="T21" fmla="*/ 0 h 55"/>
                  <a:gd name="T22" fmla="*/ 35 w 49"/>
                  <a:gd name="T23" fmla="*/ 5 h 55"/>
                  <a:gd name="T24" fmla="*/ 29 w 49"/>
                  <a:gd name="T25" fmla="*/ 11 h 55"/>
                  <a:gd name="T26" fmla="*/ 22 w 49"/>
                  <a:gd name="T27" fmla="*/ 16 h 55"/>
                  <a:gd name="T28" fmla="*/ 14 w 49"/>
                  <a:gd name="T29" fmla="*/ 25 h 55"/>
                  <a:gd name="T30" fmla="*/ 8 w 49"/>
                  <a:gd name="T31" fmla="*/ 31 h 55"/>
                  <a:gd name="T32" fmla="*/ 3 w 49"/>
                  <a:gd name="T33" fmla="*/ 39 h 55"/>
                  <a:gd name="T34" fmla="*/ 1 w 49"/>
                  <a:gd name="T35" fmla="*/ 46 h 55"/>
                  <a:gd name="T36" fmla="*/ 0 w 49"/>
                  <a:gd name="T37" fmla="*/ 55 h 55"/>
                  <a:gd name="T38" fmla="*/ 0 w 49"/>
                  <a:gd name="T39" fmla="*/ 55 h 55"/>
                  <a:gd name="T40" fmla="*/ 12 w 49"/>
                  <a:gd name="T41" fmla="*/ 55 h 55"/>
                  <a:gd name="T42" fmla="*/ 12 w 49"/>
                  <a:gd name="T43" fmla="*/ 55 h 55"/>
                  <a:gd name="T44" fmla="*/ 12 w 49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49"/>
                    </a:lnTo>
                    <a:lnTo>
                      <a:pt x="16" y="44"/>
                    </a:lnTo>
                    <a:lnTo>
                      <a:pt x="18" y="38"/>
                    </a:lnTo>
                    <a:lnTo>
                      <a:pt x="24" y="32"/>
                    </a:lnTo>
                    <a:lnTo>
                      <a:pt x="29" y="26"/>
                    </a:lnTo>
                    <a:lnTo>
                      <a:pt x="36" y="21"/>
                    </a:lnTo>
                    <a:lnTo>
                      <a:pt x="42" y="15"/>
                    </a:lnTo>
                    <a:lnTo>
                      <a:pt x="49" y="10"/>
                    </a:lnTo>
                    <a:lnTo>
                      <a:pt x="42" y="0"/>
                    </a:lnTo>
                    <a:lnTo>
                      <a:pt x="35" y="5"/>
                    </a:lnTo>
                    <a:lnTo>
                      <a:pt x="29" y="11"/>
                    </a:lnTo>
                    <a:lnTo>
                      <a:pt x="22" y="16"/>
                    </a:lnTo>
                    <a:lnTo>
                      <a:pt x="14" y="25"/>
                    </a:lnTo>
                    <a:lnTo>
                      <a:pt x="8" y="31"/>
                    </a:lnTo>
                    <a:lnTo>
                      <a:pt x="3" y="39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046"/>
              <p:cNvSpPr>
                <a:spLocks/>
              </p:cNvSpPr>
              <p:nvPr/>
            </p:nvSpPr>
            <p:spPr bwMode="auto">
              <a:xfrm>
                <a:off x="3311" y="2665"/>
                <a:ext cx="5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047"/>
              <p:cNvSpPr>
                <a:spLocks/>
              </p:cNvSpPr>
              <p:nvPr/>
            </p:nvSpPr>
            <p:spPr bwMode="auto">
              <a:xfrm>
                <a:off x="3324" y="264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3 h 134"/>
                  <a:gd name="T28" fmla="*/ 146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1 h 134"/>
                  <a:gd name="T34" fmla="*/ 149 w 149"/>
                  <a:gd name="T35" fmla="*/ 28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4 w 149"/>
                  <a:gd name="T63" fmla="*/ 9 h 134"/>
                  <a:gd name="T64" fmla="*/ 2 w 149"/>
                  <a:gd name="T65" fmla="*/ 18 h 134"/>
                  <a:gd name="T66" fmla="*/ 2 w 149"/>
                  <a:gd name="T67" fmla="*/ 29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048"/>
              <p:cNvSpPr>
                <a:spLocks/>
              </p:cNvSpPr>
              <p:nvPr/>
            </p:nvSpPr>
            <p:spPr bwMode="auto">
              <a:xfrm>
                <a:off x="3324" y="264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3 h 134"/>
                  <a:gd name="T34" fmla="*/ 146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4 w 149"/>
                  <a:gd name="T75" fmla="*/ 9 h 134"/>
                  <a:gd name="T76" fmla="*/ 2 w 149"/>
                  <a:gd name="T77" fmla="*/ 18 h 134"/>
                  <a:gd name="T78" fmla="*/ 2 w 149"/>
                  <a:gd name="T79" fmla="*/ 29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049"/>
              <p:cNvSpPr>
                <a:spLocks/>
              </p:cNvSpPr>
              <p:nvPr/>
            </p:nvSpPr>
            <p:spPr bwMode="auto">
              <a:xfrm>
                <a:off x="3381" y="2649"/>
                <a:ext cx="65" cy="59"/>
              </a:xfrm>
              <a:custGeom>
                <a:avLst/>
                <a:gdLst>
                  <a:gd name="T0" fmla="*/ 0 w 194"/>
                  <a:gd name="T1" fmla="*/ 144 h 175"/>
                  <a:gd name="T2" fmla="*/ 1 w 194"/>
                  <a:gd name="T3" fmla="*/ 156 h 175"/>
                  <a:gd name="T4" fmla="*/ 5 w 194"/>
                  <a:gd name="T5" fmla="*/ 167 h 175"/>
                  <a:gd name="T6" fmla="*/ 11 w 194"/>
                  <a:gd name="T7" fmla="*/ 173 h 175"/>
                  <a:gd name="T8" fmla="*/ 22 w 194"/>
                  <a:gd name="T9" fmla="*/ 175 h 175"/>
                  <a:gd name="T10" fmla="*/ 32 w 194"/>
                  <a:gd name="T11" fmla="*/ 175 h 175"/>
                  <a:gd name="T12" fmla="*/ 49 w 194"/>
                  <a:gd name="T13" fmla="*/ 175 h 175"/>
                  <a:gd name="T14" fmla="*/ 72 w 194"/>
                  <a:gd name="T15" fmla="*/ 175 h 175"/>
                  <a:gd name="T16" fmla="*/ 96 w 194"/>
                  <a:gd name="T17" fmla="*/ 174 h 175"/>
                  <a:gd name="T18" fmla="*/ 122 w 194"/>
                  <a:gd name="T19" fmla="*/ 174 h 175"/>
                  <a:gd name="T20" fmla="*/ 145 w 194"/>
                  <a:gd name="T21" fmla="*/ 174 h 175"/>
                  <a:gd name="T22" fmla="*/ 163 w 194"/>
                  <a:gd name="T23" fmla="*/ 174 h 175"/>
                  <a:gd name="T24" fmla="*/ 175 w 194"/>
                  <a:gd name="T25" fmla="*/ 174 h 175"/>
                  <a:gd name="T26" fmla="*/ 186 w 194"/>
                  <a:gd name="T27" fmla="*/ 173 h 175"/>
                  <a:gd name="T28" fmla="*/ 192 w 194"/>
                  <a:gd name="T29" fmla="*/ 167 h 175"/>
                  <a:gd name="T30" fmla="*/ 194 w 194"/>
                  <a:gd name="T31" fmla="*/ 158 h 175"/>
                  <a:gd name="T32" fmla="*/ 194 w 194"/>
                  <a:gd name="T33" fmla="*/ 147 h 175"/>
                  <a:gd name="T34" fmla="*/ 188 w 194"/>
                  <a:gd name="T35" fmla="*/ 52 h 175"/>
                  <a:gd name="T36" fmla="*/ 188 w 194"/>
                  <a:gd name="T37" fmla="*/ 40 h 175"/>
                  <a:gd name="T38" fmla="*/ 187 w 194"/>
                  <a:gd name="T39" fmla="*/ 30 h 175"/>
                  <a:gd name="T40" fmla="*/ 181 w 194"/>
                  <a:gd name="T41" fmla="*/ 24 h 175"/>
                  <a:gd name="T42" fmla="*/ 168 w 194"/>
                  <a:gd name="T43" fmla="*/ 20 h 175"/>
                  <a:gd name="T44" fmla="*/ 157 w 194"/>
                  <a:gd name="T45" fmla="*/ 19 h 175"/>
                  <a:gd name="T46" fmla="*/ 141 w 194"/>
                  <a:gd name="T47" fmla="*/ 16 h 175"/>
                  <a:gd name="T48" fmla="*/ 123 w 194"/>
                  <a:gd name="T49" fmla="*/ 11 h 175"/>
                  <a:gd name="T50" fmla="*/ 104 w 194"/>
                  <a:gd name="T51" fmla="*/ 6 h 175"/>
                  <a:gd name="T52" fmla="*/ 84 w 194"/>
                  <a:gd name="T53" fmla="*/ 2 h 175"/>
                  <a:gd name="T54" fmla="*/ 66 w 194"/>
                  <a:gd name="T55" fmla="*/ 0 h 175"/>
                  <a:gd name="T56" fmla="*/ 53 w 194"/>
                  <a:gd name="T57" fmla="*/ 0 h 175"/>
                  <a:gd name="T58" fmla="*/ 44 w 194"/>
                  <a:gd name="T59" fmla="*/ 2 h 175"/>
                  <a:gd name="T60" fmla="*/ 37 w 194"/>
                  <a:gd name="T61" fmla="*/ 8 h 175"/>
                  <a:gd name="T62" fmla="*/ 30 w 194"/>
                  <a:gd name="T63" fmla="*/ 14 h 175"/>
                  <a:gd name="T64" fmla="*/ 23 w 194"/>
                  <a:gd name="T65" fmla="*/ 20 h 175"/>
                  <a:gd name="T66" fmla="*/ 15 w 194"/>
                  <a:gd name="T67" fmla="*/ 26 h 175"/>
                  <a:gd name="T68" fmla="*/ 9 w 194"/>
                  <a:gd name="T69" fmla="*/ 32 h 175"/>
                  <a:gd name="T70" fmla="*/ 6 w 194"/>
                  <a:gd name="T71" fmla="*/ 40 h 175"/>
                  <a:gd name="T72" fmla="*/ 2 w 194"/>
                  <a:gd name="T73" fmla="*/ 46 h 175"/>
                  <a:gd name="T74" fmla="*/ 1 w 194"/>
                  <a:gd name="T75" fmla="*/ 53 h 175"/>
                  <a:gd name="T76" fmla="*/ 0 w 194"/>
                  <a:gd name="T77" fmla="*/ 1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75">
                    <a:moveTo>
                      <a:pt x="0" y="144"/>
                    </a:moveTo>
                    <a:lnTo>
                      <a:pt x="1" y="156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2" y="175"/>
                    </a:lnTo>
                    <a:lnTo>
                      <a:pt x="32" y="175"/>
                    </a:lnTo>
                    <a:lnTo>
                      <a:pt x="49" y="175"/>
                    </a:lnTo>
                    <a:lnTo>
                      <a:pt x="72" y="175"/>
                    </a:lnTo>
                    <a:lnTo>
                      <a:pt x="96" y="174"/>
                    </a:lnTo>
                    <a:lnTo>
                      <a:pt x="122" y="174"/>
                    </a:lnTo>
                    <a:lnTo>
                      <a:pt x="145" y="174"/>
                    </a:lnTo>
                    <a:lnTo>
                      <a:pt x="163" y="174"/>
                    </a:lnTo>
                    <a:lnTo>
                      <a:pt x="175" y="174"/>
                    </a:lnTo>
                    <a:lnTo>
                      <a:pt x="186" y="173"/>
                    </a:lnTo>
                    <a:lnTo>
                      <a:pt x="192" y="167"/>
                    </a:lnTo>
                    <a:lnTo>
                      <a:pt x="194" y="158"/>
                    </a:lnTo>
                    <a:lnTo>
                      <a:pt x="194" y="147"/>
                    </a:lnTo>
                    <a:lnTo>
                      <a:pt x="188" y="52"/>
                    </a:lnTo>
                    <a:lnTo>
                      <a:pt x="188" y="40"/>
                    </a:lnTo>
                    <a:lnTo>
                      <a:pt x="187" y="30"/>
                    </a:lnTo>
                    <a:lnTo>
                      <a:pt x="181" y="24"/>
                    </a:lnTo>
                    <a:lnTo>
                      <a:pt x="168" y="20"/>
                    </a:lnTo>
                    <a:lnTo>
                      <a:pt x="157" y="19"/>
                    </a:lnTo>
                    <a:lnTo>
                      <a:pt x="141" y="16"/>
                    </a:lnTo>
                    <a:lnTo>
                      <a:pt x="123" y="11"/>
                    </a:lnTo>
                    <a:lnTo>
                      <a:pt x="104" y="6"/>
                    </a:lnTo>
                    <a:lnTo>
                      <a:pt x="84" y="2"/>
                    </a:lnTo>
                    <a:lnTo>
                      <a:pt x="66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7" y="8"/>
                    </a:lnTo>
                    <a:lnTo>
                      <a:pt x="30" y="14"/>
                    </a:lnTo>
                    <a:lnTo>
                      <a:pt x="23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6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050"/>
              <p:cNvSpPr>
                <a:spLocks/>
              </p:cNvSpPr>
              <p:nvPr/>
            </p:nvSpPr>
            <p:spPr bwMode="auto">
              <a:xfrm>
                <a:off x="3379" y="2697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4 h 37"/>
                  <a:gd name="T6" fmla="*/ 15 w 28"/>
                  <a:gd name="T7" fmla="*/ 20 h 37"/>
                  <a:gd name="T8" fmla="*/ 13 w 28"/>
                  <a:gd name="T9" fmla="*/ 10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4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051"/>
              <p:cNvSpPr>
                <a:spLocks/>
              </p:cNvSpPr>
              <p:nvPr/>
            </p:nvSpPr>
            <p:spPr bwMode="auto">
              <a:xfrm>
                <a:off x="3389" y="2705"/>
                <a:ext cx="51" cy="5"/>
              </a:xfrm>
              <a:custGeom>
                <a:avLst/>
                <a:gdLst>
                  <a:gd name="T0" fmla="*/ 153 w 153"/>
                  <a:gd name="T1" fmla="*/ 0 h 13"/>
                  <a:gd name="T2" fmla="*/ 153 w 153"/>
                  <a:gd name="T3" fmla="*/ 0 h 13"/>
                  <a:gd name="T4" fmla="*/ 141 w 153"/>
                  <a:gd name="T5" fmla="*/ 0 h 13"/>
                  <a:gd name="T6" fmla="*/ 123 w 153"/>
                  <a:gd name="T7" fmla="*/ 0 h 13"/>
                  <a:gd name="T8" fmla="*/ 100 w 153"/>
                  <a:gd name="T9" fmla="*/ 0 h 13"/>
                  <a:gd name="T10" fmla="*/ 74 w 153"/>
                  <a:gd name="T11" fmla="*/ 0 h 13"/>
                  <a:gd name="T12" fmla="*/ 50 w 153"/>
                  <a:gd name="T13" fmla="*/ 1 h 13"/>
                  <a:gd name="T14" fmla="*/ 27 w 153"/>
                  <a:gd name="T15" fmla="*/ 1 h 13"/>
                  <a:gd name="T16" fmla="*/ 10 w 153"/>
                  <a:gd name="T17" fmla="*/ 1 h 13"/>
                  <a:gd name="T18" fmla="*/ 0 w 153"/>
                  <a:gd name="T19" fmla="*/ 1 h 13"/>
                  <a:gd name="T20" fmla="*/ 0 w 153"/>
                  <a:gd name="T21" fmla="*/ 13 h 13"/>
                  <a:gd name="T22" fmla="*/ 10 w 153"/>
                  <a:gd name="T23" fmla="*/ 13 h 13"/>
                  <a:gd name="T24" fmla="*/ 27 w 153"/>
                  <a:gd name="T25" fmla="*/ 13 h 13"/>
                  <a:gd name="T26" fmla="*/ 50 w 153"/>
                  <a:gd name="T27" fmla="*/ 13 h 13"/>
                  <a:gd name="T28" fmla="*/ 74 w 153"/>
                  <a:gd name="T29" fmla="*/ 12 h 13"/>
                  <a:gd name="T30" fmla="*/ 100 w 153"/>
                  <a:gd name="T31" fmla="*/ 12 h 13"/>
                  <a:gd name="T32" fmla="*/ 123 w 153"/>
                  <a:gd name="T33" fmla="*/ 12 h 13"/>
                  <a:gd name="T34" fmla="*/ 141 w 153"/>
                  <a:gd name="T35" fmla="*/ 12 h 13"/>
                  <a:gd name="T36" fmla="*/ 153 w 153"/>
                  <a:gd name="T37" fmla="*/ 12 h 13"/>
                  <a:gd name="T38" fmla="*/ 153 w 153"/>
                  <a:gd name="T39" fmla="*/ 12 h 13"/>
                  <a:gd name="T40" fmla="*/ 153 w 153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3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4" y="0"/>
                    </a:lnTo>
                    <a:lnTo>
                      <a:pt x="50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50" y="13"/>
                    </a:lnTo>
                    <a:lnTo>
                      <a:pt x="74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052"/>
              <p:cNvSpPr>
                <a:spLocks/>
              </p:cNvSpPr>
              <p:nvPr/>
            </p:nvSpPr>
            <p:spPr bwMode="auto">
              <a:xfrm>
                <a:off x="3440" y="2698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25 w 25"/>
                  <a:gd name="T25" fmla="*/ 0 h 33"/>
                  <a:gd name="T26" fmla="*/ 25 w 25"/>
                  <a:gd name="T27" fmla="*/ 0 h 33"/>
                  <a:gd name="T28" fmla="*/ 25 w 25"/>
                  <a:gd name="T29" fmla="*/ 0 h 33"/>
                  <a:gd name="T30" fmla="*/ 13 w 25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053"/>
              <p:cNvSpPr>
                <a:spLocks/>
              </p:cNvSpPr>
              <p:nvPr/>
            </p:nvSpPr>
            <p:spPr bwMode="auto">
              <a:xfrm>
                <a:off x="3442" y="2667"/>
                <a:ext cx="6" cy="31"/>
              </a:xfrm>
              <a:custGeom>
                <a:avLst/>
                <a:gdLst>
                  <a:gd name="T0" fmla="*/ 0 w 18"/>
                  <a:gd name="T1" fmla="*/ 0 h 95"/>
                  <a:gd name="T2" fmla="*/ 0 w 18"/>
                  <a:gd name="T3" fmla="*/ 0 h 95"/>
                  <a:gd name="T4" fmla="*/ 6 w 18"/>
                  <a:gd name="T5" fmla="*/ 95 h 95"/>
                  <a:gd name="T6" fmla="*/ 18 w 18"/>
                  <a:gd name="T7" fmla="*/ 95 h 95"/>
                  <a:gd name="T8" fmla="*/ 12 w 18"/>
                  <a:gd name="T9" fmla="*/ 0 h 95"/>
                  <a:gd name="T10" fmla="*/ 12 w 18"/>
                  <a:gd name="T11" fmla="*/ 0 h 95"/>
                  <a:gd name="T12" fmla="*/ 0 w 18"/>
                  <a:gd name="T13" fmla="*/ 0 h 95"/>
                  <a:gd name="T14" fmla="*/ 0 w 18"/>
                  <a:gd name="T15" fmla="*/ 0 h 95"/>
                  <a:gd name="T16" fmla="*/ 0 w 18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95"/>
                    </a:lnTo>
                    <a:lnTo>
                      <a:pt x="18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054"/>
              <p:cNvSpPr>
                <a:spLocks/>
              </p:cNvSpPr>
              <p:nvPr/>
            </p:nvSpPr>
            <p:spPr bwMode="auto">
              <a:xfrm>
                <a:off x="3437" y="2654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3 w 26"/>
                  <a:gd name="T7" fmla="*/ 18 h 38"/>
                  <a:gd name="T8" fmla="*/ 14 w 26"/>
                  <a:gd name="T9" fmla="*/ 26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6 h 38"/>
                  <a:gd name="T16" fmla="*/ 25 w 26"/>
                  <a:gd name="T17" fmla="*/ 14 h 38"/>
                  <a:gd name="T18" fmla="*/ 15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6"/>
                    </a:lnTo>
                    <a:lnTo>
                      <a:pt x="25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055"/>
              <p:cNvSpPr>
                <a:spLocks/>
              </p:cNvSpPr>
              <p:nvPr/>
            </p:nvSpPr>
            <p:spPr bwMode="auto">
              <a:xfrm>
                <a:off x="3395" y="2647"/>
                <a:ext cx="42" cy="11"/>
              </a:xfrm>
              <a:custGeom>
                <a:avLst/>
                <a:gdLst>
                  <a:gd name="T0" fmla="*/ 7 w 127"/>
                  <a:gd name="T1" fmla="*/ 13 h 32"/>
                  <a:gd name="T2" fmla="*/ 7 w 127"/>
                  <a:gd name="T3" fmla="*/ 13 h 32"/>
                  <a:gd name="T4" fmla="*/ 13 w 127"/>
                  <a:gd name="T5" fmla="*/ 12 h 32"/>
                  <a:gd name="T6" fmla="*/ 25 w 127"/>
                  <a:gd name="T7" fmla="*/ 12 h 32"/>
                  <a:gd name="T8" fmla="*/ 42 w 127"/>
                  <a:gd name="T9" fmla="*/ 14 h 32"/>
                  <a:gd name="T10" fmla="*/ 61 w 127"/>
                  <a:gd name="T11" fmla="*/ 18 h 32"/>
                  <a:gd name="T12" fmla="*/ 81 w 127"/>
                  <a:gd name="T13" fmla="*/ 23 h 32"/>
                  <a:gd name="T14" fmla="*/ 99 w 127"/>
                  <a:gd name="T15" fmla="*/ 28 h 32"/>
                  <a:gd name="T16" fmla="*/ 115 w 127"/>
                  <a:gd name="T17" fmla="*/ 31 h 32"/>
                  <a:gd name="T18" fmla="*/ 127 w 127"/>
                  <a:gd name="T19" fmla="*/ 32 h 32"/>
                  <a:gd name="T20" fmla="*/ 127 w 127"/>
                  <a:gd name="T21" fmla="*/ 20 h 32"/>
                  <a:gd name="T22" fmla="*/ 117 w 127"/>
                  <a:gd name="T23" fmla="*/ 19 h 32"/>
                  <a:gd name="T24" fmla="*/ 101 w 127"/>
                  <a:gd name="T25" fmla="*/ 16 h 32"/>
                  <a:gd name="T26" fmla="*/ 83 w 127"/>
                  <a:gd name="T27" fmla="*/ 11 h 32"/>
                  <a:gd name="T28" fmla="*/ 64 w 127"/>
                  <a:gd name="T29" fmla="*/ 6 h 32"/>
                  <a:gd name="T30" fmla="*/ 45 w 127"/>
                  <a:gd name="T31" fmla="*/ 2 h 32"/>
                  <a:gd name="T32" fmla="*/ 25 w 127"/>
                  <a:gd name="T33" fmla="*/ 0 h 32"/>
                  <a:gd name="T34" fmla="*/ 11 w 127"/>
                  <a:gd name="T35" fmla="*/ 0 h 32"/>
                  <a:gd name="T36" fmla="*/ 0 w 127"/>
                  <a:gd name="T37" fmla="*/ 3 h 32"/>
                  <a:gd name="T38" fmla="*/ 0 w 127"/>
                  <a:gd name="T39" fmla="*/ 3 h 32"/>
                  <a:gd name="T40" fmla="*/ 7 w 127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">
                    <a:moveTo>
                      <a:pt x="7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2" y="14"/>
                    </a:lnTo>
                    <a:lnTo>
                      <a:pt x="61" y="18"/>
                    </a:lnTo>
                    <a:lnTo>
                      <a:pt x="81" y="23"/>
                    </a:lnTo>
                    <a:lnTo>
                      <a:pt x="99" y="28"/>
                    </a:lnTo>
                    <a:lnTo>
                      <a:pt x="115" y="31"/>
                    </a:lnTo>
                    <a:lnTo>
                      <a:pt x="127" y="32"/>
                    </a:lnTo>
                    <a:lnTo>
                      <a:pt x="127" y="20"/>
                    </a:lnTo>
                    <a:lnTo>
                      <a:pt x="117" y="19"/>
                    </a:lnTo>
                    <a:lnTo>
                      <a:pt x="101" y="16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056"/>
              <p:cNvSpPr>
                <a:spLocks/>
              </p:cNvSpPr>
              <p:nvPr/>
            </p:nvSpPr>
            <p:spPr bwMode="auto">
              <a:xfrm>
                <a:off x="3380" y="2648"/>
                <a:ext cx="17" cy="19"/>
              </a:xfrm>
              <a:custGeom>
                <a:avLst/>
                <a:gdLst>
                  <a:gd name="T0" fmla="*/ 12 w 53"/>
                  <a:gd name="T1" fmla="*/ 56 h 56"/>
                  <a:gd name="T2" fmla="*/ 12 w 53"/>
                  <a:gd name="T3" fmla="*/ 56 h 56"/>
                  <a:gd name="T4" fmla="*/ 13 w 53"/>
                  <a:gd name="T5" fmla="*/ 51 h 56"/>
                  <a:gd name="T6" fmla="*/ 16 w 53"/>
                  <a:gd name="T7" fmla="*/ 45 h 56"/>
                  <a:gd name="T8" fmla="*/ 19 w 53"/>
                  <a:gd name="T9" fmla="*/ 39 h 56"/>
                  <a:gd name="T10" fmla="*/ 24 w 53"/>
                  <a:gd name="T11" fmla="*/ 34 h 56"/>
                  <a:gd name="T12" fmla="*/ 31 w 53"/>
                  <a:gd name="T13" fmla="*/ 28 h 56"/>
                  <a:gd name="T14" fmla="*/ 39 w 53"/>
                  <a:gd name="T15" fmla="*/ 22 h 56"/>
                  <a:gd name="T16" fmla="*/ 46 w 53"/>
                  <a:gd name="T17" fmla="*/ 16 h 56"/>
                  <a:gd name="T18" fmla="*/ 53 w 53"/>
                  <a:gd name="T19" fmla="*/ 10 h 56"/>
                  <a:gd name="T20" fmla="*/ 46 w 53"/>
                  <a:gd name="T21" fmla="*/ 0 h 56"/>
                  <a:gd name="T22" fmla="*/ 39 w 53"/>
                  <a:gd name="T23" fmla="*/ 6 h 56"/>
                  <a:gd name="T24" fmla="*/ 31 w 53"/>
                  <a:gd name="T25" fmla="*/ 13 h 56"/>
                  <a:gd name="T26" fmla="*/ 24 w 53"/>
                  <a:gd name="T27" fmla="*/ 19 h 56"/>
                  <a:gd name="T28" fmla="*/ 17 w 53"/>
                  <a:gd name="T29" fmla="*/ 25 h 56"/>
                  <a:gd name="T30" fmla="*/ 10 w 53"/>
                  <a:gd name="T31" fmla="*/ 32 h 56"/>
                  <a:gd name="T32" fmla="*/ 6 w 53"/>
                  <a:gd name="T33" fmla="*/ 40 h 56"/>
                  <a:gd name="T34" fmla="*/ 1 w 53"/>
                  <a:gd name="T35" fmla="*/ 46 h 56"/>
                  <a:gd name="T36" fmla="*/ 0 w 53"/>
                  <a:gd name="T37" fmla="*/ 56 h 56"/>
                  <a:gd name="T38" fmla="*/ 0 w 53"/>
                  <a:gd name="T39" fmla="*/ 56 h 56"/>
                  <a:gd name="T40" fmla="*/ 12 w 53"/>
                  <a:gd name="T41" fmla="*/ 56 h 56"/>
                  <a:gd name="T42" fmla="*/ 12 w 53"/>
                  <a:gd name="T43" fmla="*/ 56 h 56"/>
                  <a:gd name="T44" fmla="*/ 12 w 53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1"/>
                    </a:lnTo>
                    <a:lnTo>
                      <a:pt x="16" y="45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1" y="28"/>
                    </a:lnTo>
                    <a:lnTo>
                      <a:pt x="39" y="22"/>
                    </a:lnTo>
                    <a:lnTo>
                      <a:pt x="46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9" y="6"/>
                    </a:lnTo>
                    <a:lnTo>
                      <a:pt x="31" y="13"/>
                    </a:lnTo>
                    <a:lnTo>
                      <a:pt x="24" y="19"/>
                    </a:lnTo>
                    <a:lnTo>
                      <a:pt x="17" y="25"/>
                    </a:lnTo>
                    <a:lnTo>
                      <a:pt x="10" y="32"/>
                    </a:lnTo>
                    <a:lnTo>
                      <a:pt x="6" y="40"/>
                    </a:lnTo>
                    <a:lnTo>
                      <a:pt x="1" y="4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057"/>
              <p:cNvSpPr>
                <a:spLocks/>
              </p:cNvSpPr>
              <p:nvPr/>
            </p:nvSpPr>
            <p:spPr bwMode="auto">
              <a:xfrm>
                <a:off x="3379" y="2667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058"/>
              <p:cNvSpPr>
                <a:spLocks/>
              </p:cNvSpPr>
              <p:nvPr/>
            </p:nvSpPr>
            <p:spPr bwMode="auto">
              <a:xfrm>
                <a:off x="3393" y="2648"/>
                <a:ext cx="51" cy="44"/>
              </a:xfrm>
              <a:custGeom>
                <a:avLst/>
                <a:gdLst>
                  <a:gd name="T0" fmla="*/ 0 w 152"/>
                  <a:gd name="T1" fmla="*/ 107 h 134"/>
                  <a:gd name="T2" fmla="*/ 1 w 152"/>
                  <a:gd name="T3" fmla="*/ 118 h 134"/>
                  <a:gd name="T4" fmla="*/ 5 w 152"/>
                  <a:gd name="T5" fmla="*/ 127 h 134"/>
                  <a:gd name="T6" fmla="*/ 9 w 152"/>
                  <a:gd name="T7" fmla="*/ 133 h 134"/>
                  <a:gd name="T8" fmla="*/ 19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5 w 152"/>
                  <a:gd name="T19" fmla="*/ 134 h 134"/>
                  <a:gd name="T20" fmla="*/ 112 w 152"/>
                  <a:gd name="T21" fmla="*/ 134 h 134"/>
                  <a:gd name="T22" fmla="*/ 125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3 h 134"/>
                  <a:gd name="T28" fmla="*/ 150 w 152"/>
                  <a:gd name="T29" fmla="*/ 128 h 134"/>
                  <a:gd name="T30" fmla="*/ 152 w 152"/>
                  <a:gd name="T31" fmla="*/ 121 h 134"/>
                  <a:gd name="T32" fmla="*/ 152 w 152"/>
                  <a:gd name="T33" fmla="*/ 111 h 134"/>
                  <a:gd name="T34" fmla="*/ 148 w 152"/>
                  <a:gd name="T35" fmla="*/ 28 h 134"/>
                  <a:gd name="T36" fmla="*/ 148 w 152"/>
                  <a:gd name="T37" fmla="*/ 17 h 134"/>
                  <a:gd name="T38" fmla="*/ 147 w 152"/>
                  <a:gd name="T39" fmla="*/ 8 h 134"/>
                  <a:gd name="T40" fmla="*/ 141 w 152"/>
                  <a:gd name="T41" fmla="*/ 4 h 134"/>
                  <a:gd name="T42" fmla="*/ 130 w 152"/>
                  <a:gd name="T43" fmla="*/ 1 h 134"/>
                  <a:gd name="T44" fmla="*/ 121 w 152"/>
                  <a:gd name="T45" fmla="*/ 1 h 134"/>
                  <a:gd name="T46" fmla="*/ 107 w 152"/>
                  <a:gd name="T47" fmla="*/ 0 h 134"/>
                  <a:gd name="T48" fmla="*/ 90 w 152"/>
                  <a:gd name="T49" fmla="*/ 0 h 134"/>
                  <a:gd name="T50" fmla="*/ 73 w 152"/>
                  <a:gd name="T51" fmla="*/ 0 h 134"/>
                  <a:gd name="T52" fmla="*/ 55 w 152"/>
                  <a:gd name="T53" fmla="*/ 0 h 134"/>
                  <a:gd name="T54" fmla="*/ 40 w 152"/>
                  <a:gd name="T55" fmla="*/ 0 h 134"/>
                  <a:gd name="T56" fmla="*/ 26 w 152"/>
                  <a:gd name="T57" fmla="*/ 1 h 134"/>
                  <a:gd name="T58" fmla="*/ 18 w 152"/>
                  <a:gd name="T59" fmla="*/ 1 h 134"/>
                  <a:gd name="T60" fmla="*/ 9 w 152"/>
                  <a:gd name="T61" fmla="*/ 4 h 134"/>
                  <a:gd name="T62" fmla="*/ 5 w 152"/>
                  <a:gd name="T63" fmla="*/ 8 h 134"/>
                  <a:gd name="T64" fmla="*/ 2 w 152"/>
                  <a:gd name="T65" fmla="*/ 17 h 134"/>
                  <a:gd name="T66" fmla="*/ 1 w 152"/>
                  <a:gd name="T67" fmla="*/ 28 h 134"/>
                  <a:gd name="T68" fmla="*/ 0 w 152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2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45" y="133"/>
                    </a:lnTo>
                    <a:lnTo>
                      <a:pt x="150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059"/>
              <p:cNvSpPr>
                <a:spLocks/>
              </p:cNvSpPr>
              <p:nvPr/>
            </p:nvSpPr>
            <p:spPr bwMode="auto">
              <a:xfrm>
                <a:off x="3393" y="2648"/>
                <a:ext cx="51" cy="44"/>
              </a:xfrm>
              <a:custGeom>
                <a:avLst/>
                <a:gdLst>
                  <a:gd name="T0" fmla="*/ 0 w 152"/>
                  <a:gd name="T1" fmla="*/ 107 h 134"/>
                  <a:gd name="T2" fmla="*/ 0 w 152"/>
                  <a:gd name="T3" fmla="*/ 107 h 134"/>
                  <a:gd name="T4" fmla="*/ 1 w 152"/>
                  <a:gd name="T5" fmla="*/ 118 h 134"/>
                  <a:gd name="T6" fmla="*/ 5 w 152"/>
                  <a:gd name="T7" fmla="*/ 127 h 134"/>
                  <a:gd name="T8" fmla="*/ 9 w 152"/>
                  <a:gd name="T9" fmla="*/ 133 h 134"/>
                  <a:gd name="T10" fmla="*/ 19 w 152"/>
                  <a:gd name="T11" fmla="*/ 134 h 134"/>
                  <a:gd name="T12" fmla="*/ 19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5 w 152"/>
                  <a:gd name="T23" fmla="*/ 134 h 134"/>
                  <a:gd name="T24" fmla="*/ 112 w 152"/>
                  <a:gd name="T25" fmla="*/ 134 h 134"/>
                  <a:gd name="T26" fmla="*/ 125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3 h 134"/>
                  <a:gd name="T34" fmla="*/ 150 w 152"/>
                  <a:gd name="T35" fmla="*/ 128 h 134"/>
                  <a:gd name="T36" fmla="*/ 152 w 152"/>
                  <a:gd name="T37" fmla="*/ 121 h 134"/>
                  <a:gd name="T38" fmla="*/ 152 w 152"/>
                  <a:gd name="T39" fmla="*/ 111 h 134"/>
                  <a:gd name="T40" fmla="*/ 148 w 152"/>
                  <a:gd name="T41" fmla="*/ 28 h 134"/>
                  <a:gd name="T42" fmla="*/ 148 w 152"/>
                  <a:gd name="T43" fmla="*/ 28 h 134"/>
                  <a:gd name="T44" fmla="*/ 148 w 152"/>
                  <a:gd name="T45" fmla="*/ 17 h 134"/>
                  <a:gd name="T46" fmla="*/ 147 w 152"/>
                  <a:gd name="T47" fmla="*/ 8 h 134"/>
                  <a:gd name="T48" fmla="*/ 141 w 152"/>
                  <a:gd name="T49" fmla="*/ 4 h 134"/>
                  <a:gd name="T50" fmla="*/ 130 w 152"/>
                  <a:gd name="T51" fmla="*/ 1 h 134"/>
                  <a:gd name="T52" fmla="*/ 130 w 152"/>
                  <a:gd name="T53" fmla="*/ 1 h 134"/>
                  <a:gd name="T54" fmla="*/ 121 w 152"/>
                  <a:gd name="T55" fmla="*/ 1 h 134"/>
                  <a:gd name="T56" fmla="*/ 107 w 152"/>
                  <a:gd name="T57" fmla="*/ 0 h 134"/>
                  <a:gd name="T58" fmla="*/ 90 w 152"/>
                  <a:gd name="T59" fmla="*/ 0 h 134"/>
                  <a:gd name="T60" fmla="*/ 73 w 152"/>
                  <a:gd name="T61" fmla="*/ 0 h 134"/>
                  <a:gd name="T62" fmla="*/ 55 w 152"/>
                  <a:gd name="T63" fmla="*/ 0 h 134"/>
                  <a:gd name="T64" fmla="*/ 40 w 152"/>
                  <a:gd name="T65" fmla="*/ 0 h 134"/>
                  <a:gd name="T66" fmla="*/ 26 w 152"/>
                  <a:gd name="T67" fmla="*/ 1 h 134"/>
                  <a:gd name="T68" fmla="*/ 18 w 152"/>
                  <a:gd name="T69" fmla="*/ 1 h 134"/>
                  <a:gd name="T70" fmla="*/ 18 w 152"/>
                  <a:gd name="T71" fmla="*/ 1 h 134"/>
                  <a:gd name="T72" fmla="*/ 9 w 152"/>
                  <a:gd name="T73" fmla="*/ 4 h 134"/>
                  <a:gd name="T74" fmla="*/ 5 w 152"/>
                  <a:gd name="T75" fmla="*/ 8 h 134"/>
                  <a:gd name="T76" fmla="*/ 2 w 152"/>
                  <a:gd name="T77" fmla="*/ 17 h 134"/>
                  <a:gd name="T78" fmla="*/ 1 w 152"/>
                  <a:gd name="T79" fmla="*/ 28 h 134"/>
                  <a:gd name="T80" fmla="*/ 0 w 152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2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3"/>
                    </a:lnTo>
                    <a:lnTo>
                      <a:pt x="150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4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060"/>
              <p:cNvSpPr>
                <a:spLocks/>
              </p:cNvSpPr>
              <p:nvPr/>
            </p:nvSpPr>
            <p:spPr bwMode="auto">
              <a:xfrm>
                <a:off x="3450" y="2648"/>
                <a:ext cx="65" cy="60"/>
              </a:xfrm>
              <a:custGeom>
                <a:avLst/>
                <a:gdLst>
                  <a:gd name="T0" fmla="*/ 0 w 195"/>
                  <a:gd name="T1" fmla="*/ 150 h 181"/>
                  <a:gd name="T2" fmla="*/ 2 w 195"/>
                  <a:gd name="T3" fmla="*/ 162 h 181"/>
                  <a:gd name="T4" fmla="*/ 5 w 195"/>
                  <a:gd name="T5" fmla="*/ 173 h 181"/>
                  <a:gd name="T6" fmla="*/ 11 w 195"/>
                  <a:gd name="T7" fmla="*/ 179 h 181"/>
                  <a:gd name="T8" fmla="*/ 22 w 195"/>
                  <a:gd name="T9" fmla="*/ 181 h 181"/>
                  <a:gd name="T10" fmla="*/ 33 w 195"/>
                  <a:gd name="T11" fmla="*/ 181 h 181"/>
                  <a:gd name="T12" fmla="*/ 50 w 195"/>
                  <a:gd name="T13" fmla="*/ 181 h 181"/>
                  <a:gd name="T14" fmla="*/ 73 w 195"/>
                  <a:gd name="T15" fmla="*/ 181 h 181"/>
                  <a:gd name="T16" fmla="*/ 97 w 195"/>
                  <a:gd name="T17" fmla="*/ 180 h 181"/>
                  <a:gd name="T18" fmla="*/ 122 w 195"/>
                  <a:gd name="T19" fmla="*/ 180 h 181"/>
                  <a:gd name="T20" fmla="*/ 145 w 195"/>
                  <a:gd name="T21" fmla="*/ 180 h 181"/>
                  <a:gd name="T22" fmla="*/ 163 w 195"/>
                  <a:gd name="T23" fmla="*/ 180 h 181"/>
                  <a:gd name="T24" fmla="*/ 175 w 195"/>
                  <a:gd name="T25" fmla="*/ 180 h 181"/>
                  <a:gd name="T26" fmla="*/ 186 w 195"/>
                  <a:gd name="T27" fmla="*/ 179 h 181"/>
                  <a:gd name="T28" fmla="*/ 192 w 195"/>
                  <a:gd name="T29" fmla="*/ 173 h 181"/>
                  <a:gd name="T30" fmla="*/ 195 w 195"/>
                  <a:gd name="T31" fmla="*/ 164 h 181"/>
                  <a:gd name="T32" fmla="*/ 195 w 195"/>
                  <a:gd name="T33" fmla="*/ 153 h 181"/>
                  <a:gd name="T34" fmla="*/ 189 w 195"/>
                  <a:gd name="T35" fmla="*/ 58 h 181"/>
                  <a:gd name="T36" fmla="*/ 189 w 195"/>
                  <a:gd name="T37" fmla="*/ 46 h 181"/>
                  <a:gd name="T38" fmla="*/ 187 w 195"/>
                  <a:gd name="T39" fmla="*/ 36 h 181"/>
                  <a:gd name="T40" fmla="*/ 181 w 195"/>
                  <a:gd name="T41" fmla="*/ 30 h 181"/>
                  <a:gd name="T42" fmla="*/ 168 w 195"/>
                  <a:gd name="T43" fmla="*/ 27 h 181"/>
                  <a:gd name="T44" fmla="*/ 157 w 195"/>
                  <a:gd name="T45" fmla="*/ 24 h 181"/>
                  <a:gd name="T46" fmla="*/ 144 w 195"/>
                  <a:gd name="T47" fmla="*/ 21 h 181"/>
                  <a:gd name="T48" fmla="*/ 126 w 195"/>
                  <a:gd name="T49" fmla="*/ 16 h 181"/>
                  <a:gd name="T50" fmla="*/ 108 w 195"/>
                  <a:gd name="T51" fmla="*/ 10 h 181"/>
                  <a:gd name="T52" fmla="*/ 90 w 195"/>
                  <a:gd name="T53" fmla="*/ 5 h 181"/>
                  <a:gd name="T54" fmla="*/ 74 w 195"/>
                  <a:gd name="T55" fmla="*/ 1 h 181"/>
                  <a:gd name="T56" fmla="*/ 62 w 195"/>
                  <a:gd name="T57" fmla="*/ 0 h 181"/>
                  <a:gd name="T58" fmla="*/ 53 w 195"/>
                  <a:gd name="T59" fmla="*/ 2 h 181"/>
                  <a:gd name="T60" fmla="*/ 44 w 195"/>
                  <a:gd name="T61" fmla="*/ 11 h 181"/>
                  <a:gd name="T62" fmla="*/ 34 w 195"/>
                  <a:gd name="T63" fmla="*/ 18 h 181"/>
                  <a:gd name="T64" fmla="*/ 24 w 195"/>
                  <a:gd name="T65" fmla="*/ 25 h 181"/>
                  <a:gd name="T66" fmla="*/ 17 w 195"/>
                  <a:gd name="T67" fmla="*/ 33 h 181"/>
                  <a:gd name="T68" fmla="*/ 11 w 195"/>
                  <a:gd name="T69" fmla="*/ 40 h 181"/>
                  <a:gd name="T70" fmla="*/ 5 w 195"/>
                  <a:gd name="T71" fmla="*/ 46 h 181"/>
                  <a:gd name="T72" fmla="*/ 3 w 195"/>
                  <a:gd name="T73" fmla="*/ 52 h 181"/>
                  <a:gd name="T74" fmla="*/ 2 w 195"/>
                  <a:gd name="T75" fmla="*/ 59 h 181"/>
                  <a:gd name="T76" fmla="*/ 0 w 195"/>
                  <a:gd name="T77" fmla="*/ 15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81">
                    <a:moveTo>
                      <a:pt x="0" y="150"/>
                    </a:moveTo>
                    <a:lnTo>
                      <a:pt x="2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33" y="181"/>
                    </a:lnTo>
                    <a:lnTo>
                      <a:pt x="50" y="181"/>
                    </a:lnTo>
                    <a:lnTo>
                      <a:pt x="73" y="181"/>
                    </a:lnTo>
                    <a:lnTo>
                      <a:pt x="97" y="180"/>
                    </a:lnTo>
                    <a:lnTo>
                      <a:pt x="122" y="180"/>
                    </a:lnTo>
                    <a:lnTo>
                      <a:pt x="145" y="180"/>
                    </a:lnTo>
                    <a:lnTo>
                      <a:pt x="163" y="180"/>
                    </a:lnTo>
                    <a:lnTo>
                      <a:pt x="175" y="180"/>
                    </a:lnTo>
                    <a:lnTo>
                      <a:pt x="186" y="179"/>
                    </a:lnTo>
                    <a:lnTo>
                      <a:pt x="192" y="173"/>
                    </a:lnTo>
                    <a:lnTo>
                      <a:pt x="195" y="164"/>
                    </a:lnTo>
                    <a:lnTo>
                      <a:pt x="195" y="153"/>
                    </a:lnTo>
                    <a:lnTo>
                      <a:pt x="189" y="58"/>
                    </a:lnTo>
                    <a:lnTo>
                      <a:pt x="189" y="46"/>
                    </a:lnTo>
                    <a:lnTo>
                      <a:pt x="187" y="36"/>
                    </a:lnTo>
                    <a:lnTo>
                      <a:pt x="181" y="30"/>
                    </a:lnTo>
                    <a:lnTo>
                      <a:pt x="168" y="27"/>
                    </a:lnTo>
                    <a:lnTo>
                      <a:pt x="157" y="24"/>
                    </a:lnTo>
                    <a:lnTo>
                      <a:pt x="144" y="21"/>
                    </a:lnTo>
                    <a:lnTo>
                      <a:pt x="126" y="16"/>
                    </a:lnTo>
                    <a:lnTo>
                      <a:pt x="108" y="10"/>
                    </a:lnTo>
                    <a:lnTo>
                      <a:pt x="90" y="5"/>
                    </a:lnTo>
                    <a:lnTo>
                      <a:pt x="74" y="1"/>
                    </a:lnTo>
                    <a:lnTo>
                      <a:pt x="62" y="0"/>
                    </a:lnTo>
                    <a:lnTo>
                      <a:pt x="53" y="2"/>
                    </a:lnTo>
                    <a:lnTo>
                      <a:pt x="44" y="11"/>
                    </a:lnTo>
                    <a:lnTo>
                      <a:pt x="34" y="18"/>
                    </a:lnTo>
                    <a:lnTo>
                      <a:pt x="24" y="25"/>
                    </a:lnTo>
                    <a:lnTo>
                      <a:pt x="17" y="33"/>
                    </a:lnTo>
                    <a:lnTo>
                      <a:pt x="11" y="40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2" y="59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061"/>
              <p:cNvSpPr>
                <a:spLocks/>
              </p:cNvSpPr>
              <p:nvPr/>
            </p:nvSpPr>
            <p:spPr bwMode="auto">
              <a:xfrm>
                <a:off x="3448" y="2698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4 h 37"/>
                  <a:gd name="T6" fmla="*/ 16 w 28"/>
                  <a:gd name="T7" fmla="*/ 20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5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062"/>
              <p:cNvSpPr>
                <a:spLocks/>
              </p:cNvSpPr>
              <p:nvPr/>
            </p:nvSpPr>
            <p:spPr bwMode="auto">
              <a:xfrm>
                <a:off x="3457" y="2706"/>
                <a:ext cx="51" cy="4"/>
              </a:xfrm>
              <a:custGeom>
                <a:avLst/>
                <a:gdLst>
                  <a:gd name="T0" fmla="*/ 153 w 153"/>
                  <a:gd name="T1" fmla="*/ 0 h 13"/>
                  <a:gd name="T2" fmla="*/ 153 w 153"/>
                  <a:gd name="T3" fmla="*/ 0 h 13"/>
                  <a:gd name="T4" fmla="*/ 141 w 153"/>
                  <a:gd name="T5" fmla="*/ 0 h 13"/>
                  <a:gd name="T6" fmla="*/ 123 w 153"/>
                  <a:gd name="T7" fmla="*/ 0 h 13"/>
                  <a:gd name="T8" fmla="*/ 100 w 153"/>
                  <a:gd name="T9" fmla="*/ 0 h 13"/>
                  <a:gd name="T10" fmla="*/ 75 w 153"/>
                  <a:gd name="T11" fmla="*/ 0 h 13"/>
                  <a:gd name="T12" fmla="*/ 51 w 153"/>
                  <a:gd name="T13" fmla="*/ 1 h 13"/>
                  <a:gd name="T14" fmla="*/ 28 w 153"/>
                  <a:gd name="T15" fmla="*/ 1 h 13"/>
                  <a:gd name="T16" fmla="*/ 11 w 153"/>
                  <a:gd name="T17" fmla="*/ 1 h 13"/>
                  <a:gd name="T18" fmla="*/ 0 w 153"/>
                  <a:gd name="T19" fmla="*/ 1 h 13"/>
                  <a:gd name="T20" fmla="*/ 0 w 153"/>
                  <a:gd name="T21" fmla="*/ 13 h 13"/>
                  <a:gd name="T22" fmla="*/ 11 w 153"/>
                  <a:gd name="T23" fmla="*/ 13 h 13"/>
                  <a:gd name="T24" fmla="*/ 28 w 153"/>
                  <a:gd name="T25" fmla="*/ 13 h 13"/>
                  <a:gd name="T26" fmla="*/ 51 w 153"/>
                  <a:gd name="T27" fmla="*/ 13 h 13"/>
                  <a:gd name="T28" fmla="*/ 75 w 153"/>
                  <a:gd name="T29" fmla="*/ 12 h 13"/>
                  <a:gd name="T30" fmla="*/ 100 w 153"/>
                  <a:gd name="T31" fmla="*/ 12 h 13"/>
                  <a:gd name="T32" fmla="*/ 123 w 153"/>
                  <a:gd name="T33" fmla="*/ 12 h 13"/>
                  <a:gd name="T34" fmla="*/ 141 w 153"/>
                  <a:gd name="T35" fmla="*/ 12 h 13"/>
                  <a:gd name="T36" fmla="*/ 153 w 153"/>
                  <a:gd name="T37" fmla="*/ 12 h 13"/>
                  <a:gd name="T38" fmla="*/ 153 w 153"/>
                  <a:gd name="T39" fmla="*/ 12 h 13"/>
                  <a:gd name="T40" fmla="*/ 153 w 153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3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51" y="13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063"/>
              <p:cNvSpPr>
                <a:spLocks/>
              </p:cNvSpPr>
              <p:nvPr/>
            </p:nvSpPr>
            <p:spPr bwMode="auto">
              <a:xfrm>
                <a:off x="3508" y="2699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064"/>
              <p:cNvSpPr>
                <a:spLocks/>
              </p:cNvSpPr>
              <p:nvPr/>
            </p:nvSpPr>
            <p:spPr bwMode="auto">
              <a:xfrm>
                <a:off x="3511" y="2667"/>
                <a:ext cx="6" cy="32"/>
              </a:xfrm>
              <a:custGeom>
                <a:avLst/>
                <a:gdLst>
                  <a:gd name="T0" fmla="*/ 0 w 18"/>
                  <a:gd name="T1" fmla="*/ 0 h 95"/>
                  <a:gd name="T2" fmla="*/ 0 w 18"/>
                  <a:gd name="T3" fmla="*/ 0 h 95"/>
                  <a:gd name="T4" fmla="*/ 6 w 18"/>
                  <a:gd name="T5" fmla="*/ 95 h 95"/>
                  <a:gd name="T6" fmla="*/ 18 w 18"/>
                  <a:gd name="T7" fmla="*/ 95 h 95"/>
                  <a:gd name="T8" fmla="*/ 12 w 18"/>
                  <a:gd name="T9" fmla="*/ 0 h 95"/>
                  <a:gd name="T10" fmla="*/ 12 w 18"/>
                  <a:gd name="T11" fmla="*/ 0 h 95"/>
                  <a:gd name="T12" fmla="*/ 0 w 18"/>
                  <a:gd name="T13" fmla="*/ 0 h 95"/>
                  <a:gd name="T14" fmla="*/ 0 w 18"/>
                  <a:gd name="T15" fmla="*/ 0 h 95"/>
                  <a:gd name="T16" fmla="*/ 0 w 18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0" y="0"/>
                    </a:lnTo>
                    <a:lnTo>
                      <a:pt x="6" y="95"/>
                    </a:lnTo>
                    <a:lnTo>
                      <a:pt x="18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065"/>
              <p:cNvSpPr>
                <a:spLocks/>
              </p:cNvSpPr>
              <p:nvPr/>
            </p:nvSpPr>
            <p:spPr bwMode="auto">
              <a:xfrm>
                <a:off x="3506" y="2655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066"/>
              <p:cNvSpPr>
                <a:spLocks/>
              </p:cNvSpPr>
              <p:nvPr/>
            </p:nvSpPr>
            <p:spPr bwMode="auto">
              <a:xfrm>
                <a:off x="3467" y="2646"/>
                <a:ext cx="39" cy="13"/>
              </a:xfrm>
              <a:custGeom>
                <a:avLst/>
                <a:gdLst>
                  <a:gd name="T0" fmla="*/ 7 w 118"/>
                  <a:gd name="T1" fmla="*/ 13 h 39"/>
                  <a:gd name="T2" fmla="*/ 7 w 118"/>
                  <a:gd name="T3" fmla="*/ 13 h 39"/>
                  <a:gd name="T4" fmla="*/ 12 w 118"/>
                  <a:gd name="T5" fmla="*/ 12 h 39"/>
                  <a:gd name="T6" fmla="*/ 23 w 118"/>
                  <a:gd name="T7" fmla="*/ 13 h 39"/>
                  <a:gd name="T8" fmla="*/ 38 w 118"/>
                  <a:gd name="T9" fmla="*/ 17 h 39"/>
                  <a:gd name="T10" fmla="*/ 57 w 118"/>
                  <a:gd name="T11" fmla="*/ 22 h 39"/>
                  <a:gd name="T12" fmla="*/ 75 w 118"/>
                  <a:gd name="T13" fmla="*/ 28 h 39"/>
                  <a:gd name="T14" fmla="*/ 93 w 118"/>
                  <a:gd name="T15" fmla="*/ 33 h 39"/>
                  <a:gd name="T16" fmla="*/ 106 w 118"/>
                  <a:gd name="T17" fmla="*/ 36 h 39"/>
                  <a:gd name="T18" fmla="*/ 118 w 118"/>
                  <a:gd name="T19" fmla="*/ 39 h 39"/>
                  <a:gd name="T20" fmla="*/ 118 w 118"/>
                  <a:gd name="T21" fmla="*/ 27 h 39"/>
                  <a:gd name="T22" fmla="*/ 109 w 118"/>
                  <a:gd name="T23" fmla="*/ 24 h 39"/>
                  <a:gd name="T24" fmla="*/ 95 w 118"/>
                  <a:gd name="T25" fmla="*/ 21 h 39"/>
                  <a:gd name="T26" fmla="*/ 77 w 118"/>
                  <a:gd name="T27" fmla="*/ 16 h 39"/>
                  <a:gd name="T28" fmla="*/ 59 w 118"/>
                  <a:gd name="T29" fmla="*/ 10 h 39"/>
                  <a:gd name="T30" fmla="*/ 41 w 118"/>
                  <a:gd name="T31" fmla="*/ 5 h 39"/>
                  <a:gd name="T32" fmla="*/ 25 w 118"/>
                  <a:gd name="T33" fmla="*/ 1 h 39"/>
                  <a:gd name="T34" fmla="*/ 12 w 118"/>
                  <a:gd name="T35" fmla="*/ 0 h 39"/>
                  <a:gd name="T36" fmla="*/ 0 w 118"/>
                  <a:gd name="T37" fmla="*/ 4 h 39"/>
                  <a:gd name="T38" fmla="*/ 0 w 118"/>
                  <a:gd name="T39" fmla="*/ 4 h 39"/>
                  <a:gd name="T40" fmla="*/ 7 w 118"/>
                  <a:gd name="T4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9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3" y="13"/>
                    </a:lnTo>
                    <a:lnTo>
                      <a:pt x="38" y="17"/>
                    </a:lnTo>
                    <a:lnTo>
                      <a:pt x="57" y="22"/>
                    </a:lnTo>
                    <a:lnTo>
                      <a:pt x="75" y="28"/>
                    </a:lnTo>
                    <a:lnTo>
                      <a:pt x="93" y="33"/>
                    </a:lnTo>
                    <a:lnTo>
                      <a:pt x="106" y="36"/>
                    </a:lnTo>
                    <a:lnTo>
                      <a:pt x="118" y="39"/>
                    </a:lnTo>
                    <a:lnTo>
                      <a:pt x="118" y="27"/>
                    </a:lnTo>
                    <a:lnTo>
                      <a:pt x="109" y="24"/>
                    </a:lnTo>
                    <a:lnTo>
                      <a:pt x="95" y="21"/>
                    </a:lnTo>
                    <a:lnTo>
                      <a:pt x="77" y="16"/>
                    </a:lnTo>
                    <a:lnTo>
                      <a:pt x="59" y="10"/>
                    </a:lnTo>
                    <a:lnTo>
                      <a:pt x="41" y="5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067"/>
              <p:cNvSpPr>
                <a:spLocks/>
              </p:cNvSpPr>
              <p:nvPr/>
            </p:nvSpPr>
            <p:spPr bwMode="auto">
              <a:xfrm>
                <a:off x="3448" y="2647"/>
                <a:ext cx="21" cy="20"/>
              </a:xfrm>
              <a:custGeom>
                <a:avLst/>
                <a:gdLst>
                  <a:gd name="T0" fmla="*/ 13 w 62"/>
                  <a:gd name="T1" fmla="*/ 61 h 61"/>
                  <a:gd name="T2" fmla="*/ 13 w 62"/>
                  <a:gd name="T3" fmla="*/ 61 h 61"/>
                  <a:gd name="T4" fmla="*/ 14 w 62"/>
                  <a:gd name="T5" fmla="*/ 55 h 61"/>
                  <a:gd name="T6" fmla="*/ 15 w 62"/>
                  <a:gd name="T7" fmla="*/ 52 h 61"/>
                  <a:gd name="T8" fmla="*/ 21 w 62"/>
                  <a:gd name="T9" fmla="*/ 45 h 61"/>
                  <a:gd name="T10" fmla="*/ 27 w 62"/>
                  <a:gd name="T11" fmla="*/ 38 h 61"/>
                  <a:gd name="T12" fmla="*/ 33 w 62"/>
                  <a:gd name="T13" fmla="*/ 32 h 61"/>
                  <a:gd name="T14" fmla="*/ 43 w 62"/>
                  <a:gd name="T15" fmla="*/ 25 h 61"/>
                  <a:gd name="T16" fmla="*/ 52 w 62"/>
                  <a:gd name="T17" fmla="*/ 18 h 61"/>
                  <a:gd name="T18" fmla="*/ 62 w 62"/>
                  <a:gd name="T19" fmla="*/ 9 h 61"/>
                  <a:gd name="T20" fmla="*/ 55 w 62"/>
                  <a:gd name="T21" fmla="*/ 0 h 61"/>
                  <a:gd name="T22" fmla="*/ 45 w 62"/>
                  <a:gd name="T23" fmla="*/ 8 h 61"/>
                  <a:gd name="T24" fmla="*/ 35 w 62"/>
                  <a:gd name="T25" fmla="*/ 15 h 61"/>
                  <a:gd name="T26" fmla="*/ 26 w 62"/>
                  <a:gd name="T27" fmla="*/ 23 h 61"/>
                  <a:gd name="T28" fmla="*/ 17 w 62"/>
                  <a:gd name="T29" fmla="*/ 31 h 61"/>
                  <a:gd name="T30" fmla="*/ 11 w 62"/>
                  <a:gd name="T31" fmla="*/ 38 h 61"/>
                  <a:gd name="T32" fmla="*/ 5 w 62"/>
                  <a:gd name="T33" fmla="*/ 44 h 61"/>
                  <a:gd name="T34" fmla="*/ 2 w 62"/>
                  <a:gd name="T35" fmla="*/ 53 h 61"/>
                  <a:gd name="T36" fmla="*/ 0 w 62"/>
                  <a:gd name="T37" fmla="*/ 61 h 61"/>
                  <a:gd name="T38" fmla="*/ 0 w 62"/>
                  <a:gd name="T39" fmla="*/ 61 h 61"/>
                  <a:gd name="T40" fmla="*/ 13 w 62"/>
                  <a:gd name="T41" fmla="*/ 61 h 61"/>
                  <a:gd name="T42" fmla="*/ 13 w 62"/>
                  <a:gd name="T43" fmla="*/ 61 h 61"/>
                  <a:gd name="T44" fmla="*/ 13 w 62"/>
                  <a:gd name="T4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61">
                    <a:moveTo>
                      <a:pt x="13" y="61"/>
                    </a:moveTo>
                    <a:lnTo>
                      <a:pt x="13" y="61"/>
                    </a:lnTo>
                    <a:lnTo>
                      <a:pt x="14" y="55"/>
                    </a:lnTo>
                    <a:lnTo>
                      <a:pt x="15" y="52"/>
                    </a:lnTo>
                    <a:lnTo>
                      <a:pt x="21" y="45"/>
                    </a:lnTo>
                    <a:lnTo>
                      <a:pt x="27" y="38"/>
                    </a:lnTo>
                    <a:lnTo>
                      <a:pt x="33" y="32"/>
                    </a:lnTo>
                    <a:lnTo>
                      <a:pt x="43" y="25"/>
                    </a:lnTo>
                    <a:lnTo>
                      <a:pt x="52" y="18"/>
                    </a:lnTo>
                    <a:lnTo>
                      <a:pt x="62" y="9"/>
                    </a:lnTo>
                    <a:lnTo>
                      <a:pt x="55" y="0"/>
                    </a:lnTo>
                    <a:lnTo>
                      <a:pt x="45" y="8"/>
                    </a:lnTo>
                    <a:lnTo>
                      <a:pt x="35" y="15"/>
                    </a:lnTo>
                    <a:lnTo>
                      <a:pt x="26" y="23"/>
                    </a:lnTo>
                    <a:lnTo>
                      <a:pt x="17" y="31"/>
                    </a:lnTo>
                    <a:lnTo>
                      <a:pt x="11" y="38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1068"/>
              <p:cNvSpPr>
                <a:spLocks/>
              </p:cNvSpPr>
              <p:nvPr/>
            </p:nvSpPr>
            <p:spPr bwMode="auto">
              <a:xfrm>
                <a:off x="3448" y="2667"/>
                <a:ext cx="5" cy="31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1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069"/>
              <p:cNvSpPr>
                <a:spLocks/>
              </p:cNvSpPr>
              <p:nvPr/>
            </p:nvSpPr>
            <p:spPr bwMode="auto">
              <a:xfrm>
                <a:off x="3462" y="2648"/>
                <a:ext cx="50" cy="45"/>
              </a:xfrm>
              <a:custGeom>
                <a:avLst/>
                <a:gdLst>
                  <a:gd name="T0" fmla="*/ 0 w 152"/>
                  <a:gd name="T1" fmla="*/ 108 h 134"/>
                  <a:gd name="T2" fmla="*/ 2 w 152"/>
                  <a:gd name="T3" fmla="*/ 119 h 134"/>
                  <a:gd name="T4" fmla="*/ 5 w 152"/>
                  <a:gd name="T5" fmla="*/ 127 h 134"/>
                  <a:gd name="T6" fmla="*/ 11 w 152"/>
                  <a:gd name="T7" fmla="*/ 133 h 134"/>
                  <a:gd name="T8" fmla="*/ 20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6 w 152"/>
                  <a:gd name="T19" fmla="*/ 134 h 134"/>
                  <a:gd name="T20" fmla="*/ 113 w 152"/>
                  <a:gd name="T21" fmla="*/ 134 h 134"/>
                  <a:gd name="T22" fmla="*/ 127 w 152"/>
                  <a:gd name="T23" fmla="*/ 134 h 134"/>
                  <a:gd name="T24" fmla="*/ 137 w 152"/>
                  <a:gd name="T25" fmla="*/ 134 h 134"/>
                  <a:gd name="T26" fmla="*/ 146 w 152"/>
                  <a:gd name="T27" fmla="*/ 133 h 134"/>
                  <a:gd name="T28" fmla="*/ 151 w 152"/>
                  <a:gd name="T29" fmla="*/ 128 h 134"/>
                  <a:gd name="T30" fmla="*/ 152 w 152"/>
                  <a:gd name="T31" fmla="*/ 121 h 134"/>
                  <a:gd name="T32" fmla="*/ 152 w 152"/>
                  <a:gd name="T33" fmla="*/ 111 h 134"/>
                  <a:gd name="T34" fmla="*/ 149 w 152"/>
                  <a:gd name="T35" fmla="*/ 28 h 134"/>
                  <a:gd name="T36" fmla="*/ 149 w 152"/>
                  <a:gd name="T37" fmla="*/ 17 h 134"/>
                  <a:gd name="T38" fmla="*/ 148 w 152"/>
                  <a:gd name="T39" fmla="*/ 9 h 134"/>
                  <a:gd name="T40" fmla="*/ 143 w 152"/>
                  <a:gd name="T41" fmla="*/ 4 h 134"/>
                  <a:gd name="T42" fmla="*/ 131 w 152"/>
                  <a:gd name="T43" fmla="*/ 1 h 134"/>
                  <a:gd name="T44" fmla="*/ 122 w 152"/>
                  <a:gd name="T45" fmla="*/ 1 h 134"/>
                  <a:gd name="T46" fmla="*/ 108 w 152"/>
                  <a:gd name="T47" fmla="*/ 0 h 134"/>
                  <a:gd name="T48" fmla="*/ 92 w 152"/>
                  <a:gd name="T49" fmla="*/ 0 h 134"/>
                  <a:gd name="T50" fmla="*/ 74 w 152"/>
                  <a:gd name="T51" fmla="*/ 0 h 134"/>
                  <a:gd name="T52" fmla="*/ 56 w 152"/>
                  <a:gd name="T53" fmla="*/ 0 h 134"/>
                  <a:gd name="T54" fmla="*/ 40 w 152"/>
                  <a:gd name="T55" fmla="*/ 0 h 134"/>
                  <a:gd name="T56" fmla="*/ 27 w 152"/>
                  <a:gd name="T57" fmla="*/ 1 h 134"/>
                  <a:gd name="T58" fmla="*/ 18 w 152"/>
                  <a:gd name="T59" fmla="*/ 1 h 134"/>
                  <a:gd name="T60" fmla="*/ 10 w 152"/>
                  <a:gd name="T61" fmla="*/ 4 h 134"/>
                  <a:gd name="T62" fmla="*/ 5 w 152"/>
                  <a:gd name="T63" fmla="*/ 9 h 134"/>
                  <a:gd name="T64" fmla="*/ 3 w 152"/>
                  <a:gd name="T65" fmla="*/ 17 h 134"/>
                  <a:gd name="T66" fmla="*/ 2 w 152"/>
                  <a:gd name="T67" fmla="*/ 28 h 134"/>
                  <a:gd name="T68" fmla="*/ 0 w 152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2" y="119"/>
                    </a:lnTo>
                    <a:lnTo>
                      <a:pt x="5" y="127"/>
                    </a:lnTo>
                    <a:lnTo>
                      <a:pt x="11" y="133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7" y="134"/>
                    </a:lnTo>
                    <a:lnTo>
                      <a:pt x="137" y="134"/>
                    </a:lnTo>
                    <a:lnTo>
                      <a:pt x="146" y="133"/>
                    </a:lnTo>
                    <a:lnTo>
                      <a:pt x="151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3" y="4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2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070"/>
              <p:cNvSpPr>
                <a:spLocks/>
              </p:cNvSpPr>
              <p:nvPr/>
            </p:nvSpPr>
            <p:spPr bwMode="auto">
              <a:xfrm>
                <a:off x="3462" y="2648"/>
                <a:ext cx="50" cy="45"/>
              </a:xfrm>
              <a:custGeom>
                <a:avLst/>
                <a:gdLst>
                  <a:gd name="T0" fmla="*/ 0 w 152"/>
                  <a:gd name="T1" fmla="*/ 108 h 134"/>
                  <a:gd name="T2" fmla="*/ 0 w 152"/>
                  <a:gd name="T3" fmla="*/ 108 h 134"/>
                  <a:gd name="T4" fmla="*/ 2 w 152"/>
                  <a:gd name="T5" fmla="*/ 119 h 134"/>
                  <a:gd name="T6" fmla="*/ 5 w 152"/>
                  <a:gd name="T7" fmla="*/ 127 h 134"/>
                  <a:gd name="T8" fmla="*/ 11 w 152"/>
                  <a:gd name="T9" fmla="*/ 133 h 134"/>
                  <a:gd name="T10" fmla="*/ 20 w 152"/>
                  <a:gd name="T11" fmla="*/ 134 h 134"/>
                  <a:gd name="T12" fmla="*/ 20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6 w 152"/>
                  <a:gd name="T23" fmla="*/ 134 h 134"/>
                  <a:gd name="T24" fmla="*/ 113 w 152"/>
                  <a:gd name="T25" fmla="*/ 134 h 134"/>
                  <a:gd name="T26" fmla="*/ 127 w 152"/>
                  <a:gd name="T27" fmla="*/ 134 h 134"/>
                  <a:gd name="T28" fmla="*/ 137 w 152"/>
                  <a:gd name="T29" fmla="*/ 134 h 134"/>
                  <a:gd name="T30" fmla="*/ 137 w 152"/>
                  <a:gd name="T31" fmla="*/ 134 h 134"/>
                  <a:gd name="T32" fmla="*/ 146 w 152"/>
                  <a:gd name="T33" fmla="*/ 133 h 134"/>
                  <a:gd name="T34" fmla="*/ 151 w 152"/>
                  <a:gd name="T35" fmla="*/ 128 h 134"/>
                  <a:gd name="T36" fmla="*/ 152 w 152"/>
                  <a:gd name="T37" fmla="*/ 121 h 134"/>
                  <a:gd name="T38" fmla="*/ 152 w 152"/>
                  <a:gd name="T39" fmla="*/ 111 h 134"/>
                  <a:gd name="T40" fmla="*/ 149 w 152"/>
                  <a:gd name="T41" fmla="*/ 28 h 134"/>
                  <a:gd name="T42" fmla="*/ 149 w 152"/>
                  <a:gd name="T43" fmla="*/ 28 h 134"/>
                  <a:gd name="T44" fmla="*/ 149 w 152"/>
                  <a:gd name="T45" fmla="*/ 17 h 134"/>
                  <a:gd name="T46" fmla="*/ 148 w 152"/>
                  <a:gd name="T47" fmla="*/ 9 h 134"/>
                  <a:gd name="T48" fmla="*/ 143 w 152"/>
                  <a:gd name="T49" fmla="*/ 4 h 134"/>
                  <a:gd name="T50" fmla="*/ 131 w 152"/>
                  <a:gd name="T51" fmla="*/ 1 h 134"/>
                  <a:gd name="T52" fmla="*/ 131 w 152"/>
                  <a:gd name="T53" fmla="*/ 1 h 134"/>
                  <a:gd name="T54" fmla="*/ 122 w 152"/>
                  <a:gd name="T55" fmla="*/ 1 h 134"/>
                  <a:gd name="T56" fmla="*/ 108 w 152"/>
                  <a:gd name="T57" fmla="*/ 0 h 134"/>
                  <a:gd name="T58" fmla="*/ 92 w 152"/>
                  <a:gd name="T59" fmla="*/ 0 h 134"/>
                  <a:gd name="T60" fmla="*/ 74 w 152"/>
                  <a:gd name="T61" fmla="*/ 0 h 134"/>
                  <a:gd name="T62" fmla="*/ 56 w 152"/>
                  <a:gd name="T63" fmla="*/ 0 h 134"/>
                  <a:gd name="T64" fmla="*/ 40 w 152"/>
                  <a:gd name="T65" fmla="*/ 0 h 134"/>
                  <a:gd name="T66" fmla="*/ 27 w 152"/>
                  <a:gd name="T67" fmla="*/ 1 h 134"/>
                  <a:gd name="T68" fmla="*/ 18 w 152"/>
                  <a:gd name="T69" fmla="*/ 1 h 134"/>
                  <a:gd name="T70" fmla="*/ 18 w 152"/>
                  <a:gd name="T71" fmla="*/ 1 h 134"/>
                  <a:gd name="T72" fmla="*/ 10 w 152"/>
                  <a:gd name="T73" fmla="*/ 4 h 134"/>
                  <a:gd name="T74" fmla="*/ 5 w 152"/>
                  <a:gd name="T75" fmla="*/ 9 h 134"/>
                  <a:gd name="T76" fmla="*/ 3 w 152"/>
                  <a:gd name="T77" fmla="*/ 17 h 134"/>
                  <a:gd name="T78" fmla="*/ 2 w 152"/>
                  <a:gd name="T79" fmla="*/ 28 h 134"/>
                  <a:gd name="T80" fmla="*/ 0 w 152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9"/>
                    </a:lnTo>
                    <a:lnTo>
                      <a:pt x="5" y="127"/>
                    </a:lnTo>
                    <a:lnTo>
                      <a:pt x="11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7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6" y="133"/>
                    </a:lnTo>
                    <a:lnTo>
                      <a:pt x="151" y="128"/>
                    </a:lnTo>
                    <a:lnTo>
                      <a:pt x="152" y="121"/>
                    </a:lnTo>
                    <a:lnTo>
                      <a:pt x="152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3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2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071"/>
              <p:cNvSpPr>
                <a:spLocks/>
              </p:cNvSpPr>
              <p:nvPr/>
            </p:nvSpPr>
            <p:spPr bwMode="auto">
              <a:xfrm>
                <a:off x="3519" y="2651"/>
                <a:ext cx="66" cy="58"/>
              </a:xfrm>
              <a:custGeom>
                <a:avLst/>
                <a:gdLst>
                  <a:gd name="T0" fmla="*/ 0 w 197"/>
                  <a:gd name="T1" fmla="*/ 144 h 174"/>
                  <a:gd name="T2" fmla="*/ 1 w 197"/>
                  <a:gd name="T3" fmla="*/ 156 h 174"/>
                  <a:gd name="T4" fmla="*/ 5 w 197"/>
                  <a:gd name="T5" fmla="*/ 165 h 174"/>
                  <a:gd name="T6" fmla="*/ 11 w 197"/>
                  <a:gd name="T7" fmla="*/ 171 h 174"/>
                  <a:gd name="T8" fmla="*/ 22 w 197"/>
                  <a:gd name="T9" fmla="*/ 174 h 174"/>
                  <a:gd name="T10" fmla="*/ 32 w 197"/>
                  <a:gd name="T11" fmla="*/ 174 h 174"/>
                  <a:gd name="T12" fmla="*/ 51 w 197"/>
                  <a:gd name="T13" fmla="*/ 174 h 174"/>
                  <a:gd name="T14" fmla="*/ 73 w 197"/>
                  <a:gd name="T15" fmla="*/ 174 h 174"/>
                  <a:gd name="T16" fmla="*/ 99 w 197"/>
                  <a:gd name="T17" fmla="*/ 174 h 174"/>
                  <a:gd name="T18" fmla="*/ 124 w 197"/>
                  <a:gd name="T19" fmla="*/ 174 h 174"/>
                  <a:gd name="T20" fmla="*/ 147 w 197"/>
                  <a:gd name="T21" fmla="*/ 174 h 174"/>
                  <a:gd name="T22" fmla="*/ 165 w 197"/>
                  <a:gd name="T23" fmla="*/ 174 h 174"/>
                  <a:gd name="T24" fmla="*/ 177 w 197"/>
                  <a:gd name="T25" fmla="*/ 174 h 174"/>
                  <a:gd name="T26" fmla="*/ 188 w 197"/>
                  <a:gd name="T27" fmla="*/ 171 h 174"/>
                  <a:gd name="T28" fmla="*/ 194 w 197"/>
                  <a:gd name="T29" fmla="*/ 165 h 174"/>
                  <a:gd name="T30" fmla="*/ 197 w 197"/>
                  <a:gd name="T31" fmla="*/ 157 h 174"/>
                  <a:gd name="T32" fmla="*/ 197 w 197"/>
                  <a:gd name="T33" fmla="*/ 146 h 174"/>
                  <a:gd name="T34" fmla="*/ 189 w 197"/>
                  <a:gd name="T35" fmla="*/ 52 h 174"/>
                  <a:gd name="T36" fmla="*/ 189 w 197"/>
                  <a:gd name="T37" fmla="*/ 40 h 174"/>
                  <a:gd name="T38" fmla="*/ 187 w 197"/>
                  <a:gd name="T39" fmla="*/ 30 h 174"/>
                  <a:gd name="T40" fmla="*/ 182 w 197"/>
                  <a:gd name="T41" fmla="*/ 24 h 174"/>
                  <a:gd name="T42" fmla="*/ 169 w 197"/>
                  <a:gd name="T43" fmla="*/ 20 h 174"/>
                  <a:gd name="T44" fmla="*/ 158 w 197"/>
                  <a:gd name="T45" fmla="*/ 19 h 174"/>
                  <a:gd name="T46" fmla="*/ 142 w 197"/>
                  <a:gd name="T47" fmla="*/ 16 h 174"/>
                  <a:gd name="T48" fmla="*/ 123 w 197"/>
                  <a:gd name="T49" fmla="*/ 11 h 174"/>
                  <a:gd name="T50" fmla="*/ 104 w 197"/>
                  <a:gd name="T51" fmla="*/ 7 h 174"/>
                  <a:gd name="T52" fmla="*/ 84 w 197"/>
                  <a:gd name="T53" fmla="*/ 4 h 174"/>
                  <a:gd name="T54" fmla="*/ 66 w 197"/>
                  <a:gd name="T55" fmla="*/ 0 h 174"/>
                  <a:gd name="T56" fmla="*/ 53 w 197"/>
                  <a:gd name="T57" fmla="*/ 0 h 174"/>
                  <a:gd name="T58" fmla="*/ 44 w 197"/>
                  <a:gd name="T59" fmla="*/ 2 h 174"/>
                  <a:gd name="T60" fmla="*/ 36 w 197"/>
                  <a:gd name="T61" fmla="*/ 8 h 174"/>
                  <a:gd name="T62" fmla="*/ 29 w 197"/>
                  <a:gd name="T63" fmla="*/ 13 h 174"/>
                  <a:gd name="T64" fmla="*/ 22 w 197"/>
                  <a:gd name="T65" fmla="*/ 20 h 174"/>
                  <a:gd name="T66" fmla="*/ 14 w 197"/>
                  <a:gd name="T67" fmla="*/ 26 h 174"/>
                  <a:gd name="T68" fmla="*/ 9 w 197"/>
                  <a:gd name="T69" fmla="*/ 32 h 174"/>
                  <a:gd name="T70" fmla="*/ 5 w 197"/>
                  <a:gd name="T71" fmla="*/ 39 h 174"/>
                  <a:gd name="T72" fmla="*/ 2 w 197"/>
                  <a:gd name="T73" fmla="*/ 46 h 174"/>
                  <a:gd name="T74" fmla="*/ 1 w 197"/>
                  <a:gd name="T75" fmla="*/ 52 h 174"/>
                  <a:gd name="T76" fmla="*/ 0 w 197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5" y="165"/>
                    </a:lnTo>
                    <a:lnTo>
                      <a:pt x="11" y="171"/>
                    </a:lnTo>
                    <a:lnTo>
                      <a:pt x="22" y="174"/>
                    </a:lnTo>
                    <a:lnTo>
                      <a:pt x="32" y="174"/>
                    </a:lnTo>
                    <a:lnTo>
                      <a:pt x="51" y="174"/>
                    </a:lnTo>
                    <a:lnTo>
                      <a:pt x="73" y="174"/>
                    </a:lnTo>
                    <a:lnTo>
                      <a:pt x="99" y="174"/>
                    </a:lnTo>
                    <a:lnTo>
                      <a:pt x="124" y="174"/>
                    </a:lnTo>
                    <a:lnTo>
                      <a:pt x="147" y="174"/>
                    </a:lnTo>
                    <a:lnTo>
                      <a:pt x="165" y="174"/>
                    </a:lnTo>
                    <a:lnTo>
                      <a:pt x="177" y="174"/>
                    </a:lnTo>
                    <a:lnTo>
                      <a:pt x="188" y="171"/>
                    </a:lnTo>
                    <a:lnTo>
                      <a:pt x="194" y="165"/>
                    </a:lnTo>
                    <a:lnTo>
                      <a:pt x="197" y="157"/>
                    </a:lnTo>
                    <a:lnTo>
                      <a:pt x="197" y="146"/>
                    </a:lnTo>
                    <a:lnTo>
                      <a:pt x="189" y="52"/>
                    </a:lnTo>
                    <a:lnTo>
                      <a:pt x="189" y="40"/>
                    </a:lnTo>
                    <a:lnTo>
                      <a:pt x="187" y="30"/>
                    </a:lnTo>
                    <a:lnTo>
                      <a:pt x="182" y="24"/>
                    </a:lnTo>
                    <a:lnTo>
                      <a:pt x="169" y="20"/>
                    </a:lnTo>
                    <a:lnTo>
                      <a:pt x="158" y="19"/>
                    </a:lnTo>
                    <a:lnTo>
                      <a:pt x="142" y="16"/>
                    </a:lnTo>
                    <a:lnTo>
                      <a:pt x="123" y="11"/>
                    </a:lnTo>
                    <a:lnTo>
                      <a:pt x="104" y="7"/>
                    </a:lnTo>
                    <a:lnTo>
                      <a:pt x="84" y="4"/>
                    </a:lnTo>
                    <a:lnTo>
                      <a:pt x="66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29" y="13"/>
                    </a:lnTo>
                    <a:lnTo>
                      <a:pt x="22" y="20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1072"/>
              <p:cNvSpPr>
                <a:spLocks/>
              </p:cNvSpPr>
              <p:nvPr/>
            </p:nvSpPr>
            <p:spPr bwMode="auto">
              <a:xfrm>
                <a:off x="3517" y="2699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5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4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073"/>
              <p:cNvSpPr>
                <a:spLocks/>
              </p:cNvSpPr>
              <p:nvPr/>
            </p:nvSpPr>
            <p:spPr bwMode="auto">
              <a:xfrm>
                <a:off x="3526" y="2707"/>
                <a:ext cx="52" cy="4"/>
              </a:xfrm>
              <a:custGeom>
                <a:avLst/>
                <a:gdLst>
                  <a:gd name="T0" fmla="*/ 155 w 155"/>
                  <a:gd name="T1" fmla="*/ 0 h 12"/>
                  <a:gd name="T2" fmla="*/ 155 w 155"/>
                  <a:gd name="T3" fmla="*/ 0 h 12"/>
                  <a:gd name="T4" fmla="*/ 143 w 155"/>
                  <a:gd name="T5" fmla="*/ 0 h 12"/>
                  <a:gd name="T6" fmla="*/ 125 w 155"/>
                  <a:gd name="T7" fmla="*/ 0 h 12"/>
                  <a:gd name="T8" fmla="*/ 102 w 155"/>
                  <a:gd name="T9" fmla="*/ 0 h 12"/>
                  <a:gd name="T10" fmla="*/ 77 w 155"/>
                  <a:gd name="T11" fmla="*/ 0 h 12"/>
                  <a:gd name="T12" fmla="*/ 51 w 155"/>
                  <a:gd name="T13" fmla="*/ 0 h 12"/>
                  <a:gd name="T14" fmla="*/ 29 w 155"/>
                  <a:gd name="T15" fmla="*/ 0 h 12"/>
                  <a:gd name="T16" fmla="*/ 10 w 155"/>
                  <a:gd name="T17" fmla="*/ 0 h 12"/>
                  <a:gd name="T18" fmla="*/ 0 w 155"/>
                  <a:gd name="T19" fmla="*/ 0 h 12"/>
                  <a:gd name="T20" fmla="*/ 0 w 155"/>
                  <a:gd name="T21" fmla="*/ 12 h 12"/>
                  <a:gd name="T22" fmla="*/ 10 w 155"/>
                  <a:gd name="T23" fmla="*/ 12 h 12"/>
                  <a:gd name="T24" fmla="*/ 29 w 155"/>
                  <a:gd name="T25" fmla="*/ 12 h 12"/>
                  <a:gd name="T26" fmla="*/ 51 w 155"/>
                  <a:gd name="T27" fmla="*/ 12 h 12"/>
                  <a:gd name="T28" fmla="*/ 77 w 155"/>
                  <a:gd name="T29" fmla="*/ 12 h 12"/>
                  <a:gd name="T30" fmla="*/ 102 w 155"/>
                  <a:gd name="T31" fmla="*/ 12 h 12"/>
                  <a:gd name="T32" fmla="*/ 125 w 155"/>
                  <a:gd name="T33" fmla="*/ 12 h 12"/>
                  <a:gd name="T34" fmla="*/ 143 w 155"/>
                  <a:gd name="T35" fmla="*/ 12 h 12"/>
                  <a:gd name="T36" fmla="*/ 155 w 155"/>
                  <a:gd name="T37" fmla="*/ 12 h 12"/>
                  <a:gd name="T38" fmla="*/ 155 w 155"/>
                  <a:gd name="T39" fmla="*/ 12 h 12"/>
                  <a:gd name="T40" fmla="*/ 155 w 15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2">
                    <a:moveTo>
                      <a:pt x="155" y="0"/>
                    </a:moveTo>
                    <a:lnTo>
                      <a:pt x="155" y="0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5" y="12"/>
                    </a:lnTo>
                    <a:lnTo>
                      <a:pt x="143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074"/>
              <p:cNvSpPr>
                <a:spLocks/>
              </p:cNvSpPr>
              <p:nvPr/>
            </p:nvSpPr>
            <p:spPr bwMode="auto">
              <a:xfrm>
                <a:off x="3578" y="2700"/>
                <a:ext cx="9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1075"/>
              <p:cNvSpPr>
                <a:spLocks/>
              </p:cNvSpPr>
              <p:nvPr/>
            </p:nvSpPr>
            <p:spPr bwMode="auto">
              <a:xfrm>
                <a:off x="3580" y="2669"/>
                <a:ext cx="7" cy="31"/>
              </a:xfrm>
              <a:custGeom>
                <a:avLst/>
                <a:gdLst>
                  <a:gd name="T0" fmla="*/ 0 w 20"/>
                  <a:gd name="T1" fmla="*/ 0 h 94"/>
                  <a:gd name="T2" fmla="*/ 0 w 20"/>
                  <a:gd name="T3" fmla="*/ 0 h 94"/>
                  <a:gd name="T4" fmla="*/ 8 w 20"/>
                  <a:gd name="T5" fmla="*/ 94 h 94"/>
                  <a:gd name="T6" fmla="*/ 20 w 20"/>
                  <a:gd name="T7" fmla="*/ 94 h 94"/>
                  <a:gd name="T8" fmla="*/ 12 w 20"/>
                  <a:gd name="T9" fmla="*/ 0 h 94"/>
                  <a:gd name="T10" fmla="*/ 12 w 20"/>
                  <a:gd name="T11" fmla="*/ 0 h 94"/>
                  <a:gd name="T12" fmla="*/ 0 w 20"/>
                  <a:gd name="T13" fmla="*/ 0 h 94"/>
                  <a:gd name="T14" fmla="*/ 0 w 20"/>
                  <a:gd name="T15" fmla="*/ 0 h 94"/>
                  <a:gd name="T16" fmla="*/ 0 w 20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94"/>
                    </a:lnTo>
                    <a:lnTo>
                      <a:pt x="20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076"/>
              <p:cNvSpPr>
                <a:spLocks/>
              </p:cNvSpPr>
              <p:nvPr/>
            </p:nvSpPr>
            <p:spPr bwMode="auto">
              <a:xfrm>
                <a:off x="3575" y="2656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11 w 26"/>
                  <a:gd name="T5" fmla="*/ 15 h 38"/>
                  <a:gd name="T6" fmla="*/ 12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5 h 38"/>
                  <a:gd name="T16" fmla="*/ 24 w 26"/>
                  <a:gd name="T17" fmla="*/ 14 h 38"/>
                  <a:gd name="T18" fmla="*/ 16 w 26"/>
                  <a:gd name="T19" fmla="*/ 5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5"/>
                    </a:lnTo>
                    <a:lnTo>
                      <a:pt x="24" y="14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077"/>
              <p:cNvSpPr>
                <a:spLocks/>
              </p:cNvSpPr>
              <p:nvPr/>
            </p:nvSpPr>
            <p:spPr bwMode="auto">
              <a:xfrm>
                <a:off x="3533" y="2649"/>
                <a:ext cx="42" cy="11"/>
              </a:xfrm>
              <a:custGeom>
                <a:avLst/>
                <a:gdLst>
                  <a:gd name="T0" fmla="*/ 7 w 128"/>
                  <a:gd name="T1" fmla="*/ 13 h 32"/>
                  <a:gd name="T2" fmla="*/ 7 w 128"/>
                  <a:gd name="T3" fmla="*/ 13 h 32"/>
                  <a:gd name="T4" fmla="*/ 13 w 128"/>
                  <a:gd name="T5" fmla="*/ 12 h 32"/>
                  <a:gd name="T6" fmla="*/ 24 w 128"/>
                  <a:gd name="T7" fmla="*/ 12 h 32"/>
                  <a:gd name="T8" fmla="*/ 42 w 128"/>
                  <a:gd name="T9" fmla="*/ 16 h 32"/>
                  <a:gd name="T10" fmla="*/ 61 w 128"/>
                  <a:gd name="T11" fmla="*/ 19 h 32"/>
                  <a:gd name="T12" fmla="*/ 81 w 128"/>
                  <a:gd name="T13" fmla="*/ 23 h 32"/>
                  <a:gd name="T14" fmla="*/ 100 w 128"/>
                  <a:gd name="T15" fmla="*/ 28 h 32"/>
                  <a:gd name="T16" fmla="*/ 116 w 128"/>
                  <a:gd name="T17" fmla="*/ 31 h 32"/>
                  <a:gd name="T18" fmla="*/ 128 w 128"/>
                  <a:gd name="T19" fmla="*/ 32 h 32"/>
                  <a:gd name="T20" fmla="*/ 128 w 128"/>
                  <a:gd name="T21" fmla="*/ 20 h 32"/>
                  <a:gd name="T22" fmla="*/ 118 w 128"/>
                  <a:gd name="T23" fmla="*/ 19 h 32"/>
                  <a:gd name="T24" fmla="*/ 103 w 128"/>
                  <a:gd name="T25" fmla="*/ 16 h 32"/>
                  <a:gd name="T26" fmla="*/ 83 w 128"/>
                  <a:gd name="T27" fmla="*/ 11 h 32"/>
                  <a:gd name="T28" fmla="*/ 64 w 128"/>
                  <a:gd name="T29" fmla="*/ 7 h 32"/>
                  <a:gd name="T30" fmla="*/ 45 w 128"/>
                  <a:gd name="T31" fmla="*/ 3 h 32"/>
                  <a:gd name="T32" fmla="*/ 26 w 128"/>
                  <a:gd name="T33" fmla="*/ 0 h 32"/>
                  <a:gd name="T34" fmla="*/ 11 w 128"/>
                  <a:gd name="T35" fmla="*/ 0 h 32"/>
                  <a:gd name="T36" fmla="*/ 0 w 128"/>
                  <a:gd name="T37" fmla="*/ 3 h 32"/>
                  <a:gd name="T38" fmla="*/ 0 w 128"/>
                  <a:gd name="T39" fmla="*/ 3 h 32"/>
                  <a:gd name="T40" fmla="*/ 7 w 128"/>
                  <a:gd name="T4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32">
                    <a:moveTo>
                      <a:pt x="7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4" y="12"/>
                    </a:lnTo>
                    <a:lnTo>
                      <a:pt x="42" y="16"/>
                    </a:lnTo>
                    <a:lnTo>
                      <a:pt x="61" y="19"/>
                    </a:lnTo>
                    <a:lnTo>
                      <a:pt x="81" y="23"/>
                    </a:lnTo>
                    <a:lnTo>
                      <a:pt x="100" y="28"/>
                    </a:lnTo>
                    <a:lnTo>
                      <a:pt x="116" y="31"/>
                    </a:lnTo>
                    <a:lnTo>
                      <a:pt x="128" y="32"/>
                    </a:lnTo>
                    <a:lnTo>
                      <a:pt x="128" y="20"/>
                    </a:lnTo>
                    <a:lnTo>
                      <a:pt x="118" y="19"/>
                    </a:lnTo>
                    <a:lnTo>
                      <a:pt x="103" y="16"/>
                    </a:lnTo>
                    <a:lnTo>
                      <a:pt x="83" y="11"/>
                    </a:lnTo>
                    <a:lnTo>
                      <a:pt x="64" y="7"/>
                    </a:lnTo>
                    <a:lnTo>
                      <a:pt x="45" y="3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1078"/>
              <p:cNvSpPr>
                <a:spLocks/>
              </p:cNvSpPr>
              <p:nvPr/>
            </p:nvSpPr>
            <p:spPr bwMode="auto">
              <a:xfrm>
                <a:off x="3517" y="2650"/>
                <a:ext cx="18" cy="19"/>
              </a:xfrm>
              <a:custGeom>
                <a:avLst/>
                <a:gdLst>
                  <a:gd name="T0" fmla="*/ 12 w 53"/>
                  <a:gd name="T1" fmla="*/ 55 h 55"/>
                  <a:gd name="T2" fmla="*/ 12 w 53"/>
                  <a:gd name="T3" fmla="*/ 55 h 55"/>
                  <a:gd name="T4" fmla="*/ 13 w 53"/>
                  <a:gd name="T5" fmla="*/ 50 h 55"/>
                  <a:gd name="T6" fmla="*/ 14 w 53"/>
                  <a:gd name="T7" fmla="*/ 44 h 55"/>
                  <a:gd name="T8" fmla="*/ 19 w 53"/>
                  <a:gd name="T9" fmla="*/ 39 h 55"/>
                  <a:gd name="T10" fmla="*/ 24 w 53"/>
                  <a:gd name="T11" fmla="*/ 34 h 55"/>
                  <a:gd name="T12" fmla="*/ 30 w 53"/>
                  <a:gd name="T13" fmla="*/ 28 h 55"/>
                  <a:gd name="T14" fmla="*/ 37 w 53"/>
                  <a:gd name="T15" fmla="*/ 21 h 55"/>
                  <a:gd name="T16" fmla="*/ 45 w 53"/>
                  <a:gd name="T17" fmla="*/ 16 h 55"/>
                  <a:gd name="T18" fmla="*/ 53 w 53"/>
                  <a:gd name="T19" fmla="*/ 10 h 55"/>
                  <a:gd name="T20" fmla="*/ 46 w 53"/>
                  <a:gd name="T21" fmla="*/ 0 h 55"/>
                  <a:gd name="T22" fmla="*/ 37 w 53"/>
                  <a:gd name="T23" fmla="*/ 7 h 55"/>
                  <a:gd name="T24" fmla="*/ 30 w 53"/>
                  <a:gd name="T25" fmla="*/ 11 h 55"/>
                  <a:gd name="T26" fmla="*/ 23 w 53"/>
                  <a:gd name="T27" fmla="*/ 19 h 55"/>
                  <a:gd name="T28" fmla="*/ 14 w 53"/>
                  <a:gd name="T29" fmla="*/ 25 h 55"/>
                  <a:gd name="T30" fmla="*/ 10 w 53"/>
                  <a:gd name="T31" fmla="*/ 32 h 55"/>
                  <a:gd name="T32" fmla="*/ 5 w 53"/>
                  <a:gd name="T33" fmla="*/ 39 h 55"/>
                  <a:gd name="T34" fmla="*/ 1 w 53"/>
                  <a:gd name="T35" fmla="*/ 48 h 55"/>
                  <a:gd name="T36" fmla="*/ 0 w 53"/>
                  <a:gd name="T37" fmla="*/ 55 h 55"/>
                  <a:gd name="T38" fmla="*/ 0 w 53"/>
                  <a:gd name="T39" fmla="*/ 55 h 55"/>
                  <a:gd name="T40" fmla="*/ 12 w 53"/>
                  <a:gd name="T41" fmla="*/ 55 h 55"/>
                  <a:gd name="T42" fmla="*/ 12 w 53"/>
                  <a:gd name="T43" fmla="*/ 55 h 55"/>
                  <a:gd name="T44" fmla="*/ 12 w 53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4"/>
                    </a:lnTo>
                    <a:lnTo>
                      <a:pt x="19" y="39"/>
                    </a:lnTo>
                    <a:lnTo>
                      <a:pt x="24" y="34"/>
                    </a:lnTo>
                    <a:lnTo>
                      <a:pt x="30" y="28"/>
                    </a:lnTo>
                    <a:lnTo>
                      <a:pt x="37" y="21"/>
                    </a:lnTo>
                    <a:lnTo>
                      <a:pt x="45" y="16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7" y="7"/>
                    </a:lnTo>
                    <a:lnTo>
                      <a:pt x="30" y="11"/>
                    </a:lnTo>
                    <a:lnTo>
                      <a:pt x="23" y="19"/>
                    </a:lnTo>
                    <a:lnTo>
                      <a:pt x="14" y="25"/>
                    </a:lnTo>
                    <a:lnTo>
                      <a:pt x="10" y="32"/>
                    </a:lnTo>
                    <a:lnTo>
                      <a:pt x="5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079"/>
              <p:cNvSpPr>
                <a:spLocks/>
              </p:cNvSpPr>
              <p:nvPr/>
            </p:nvSpPr>
            <p:spPr bwMode="auto">
              <a:xfrm>
                <a:off x="3517" y="2669"/>
                <a:ext cx="4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080"/>
              <p:cNvSpPr>
                <a:spLocks/>
              </p:cNvSpPr>
              <p:nvPr/>
            </p:nvSpPr>
            <p:spPr bwMode="auto">
              <a:xfrm>
                <a:off x="3531" y="2650"/>
                <a:ext cx="51" cy="44"/>
              </a:xfrm>
              <a:custGeom>
                <a:avLst/>
                <a:gdLst>
                  <a:gd name="T0" fmla="*/ 0 w 153"/>
                  <a:gd name="T1" fmla="*/ 108 h 134"/>
                  <a:gd name="T2" fmla="*/ 1 w 153"/>
                  <a:gd name="T3" fmla="*/ 117 h 134"/>
                  <a:gd name="T4" fmla="*/ 4 w 153"/>
                  <a:gd name="T5" fmla="*/ 126 h 134"/>
                  <a:gd name="T6" fmla="*/ 10 w 153"/>
                  <a:gd name="T7" fmla="*/ 132 h 134"/>
                  <a:gd name="T8" fmla="*/ 18 w 153"/>
                  <a:gd name="T9" fmla="*/ 134 h 134"/>
                  <a:gd name="T10" fmla="*/ 27 w 153"/>
                  <a:gd name="T11" fmla="*/ 134 h 134"/>
                  <a:gd name="T12" fmla="*/ 40 w 153"/>
                  <a:gd name="T13" fmla="*/ 134 h 134"/>
                  <a:gd name="T14" fmla="*/ 58 w 153"/>
                  <a:gd name="T15" fmla="*/ 134 h 134"/>
                  <a:gd name="T16" fmla="*/ 76 w 153"/>
                  <a:gd name="T17" fmla="*/ 134 h 134"/>
                  <a:gd name="T18" fmla="*/ 95 w 153"/>
                  <a:gd name="T19" fmla="*/ 134 h 134"/>
                  <a:gd name="T20" fmla="*/ 114 w 153"/>
                  <a:gd name="T21" fmla="*/ 134 h 134"/>
                  <a:gd name="T22" fmla="*/ 128 w 153"/>
                  <a:gd name="T23" fmla="*/ 134 h 134"/>
                  <a:gd name="T24" fmla="*/ 138 w 153"/>
                  <a:gd name="T25" fmla="*/ 134 h 134"/>
                  <a:gd name="T26" fmla="*/ 147 w 153"/>
                  <a:gd name="T27" fmla="*/ 132 h 134"/>
                  <a:gd name="T28" fmla="*/ 152 w 153"/>
                  <a:gd name="T29" fmla="*/ 127 h 134"/>
                  <a:gd name="T30" fmla="*/ 153 w 153"/>
                  <a:gd name="T31" fmla="*/ 120 h 134"/>
                  <a:gd name="T32" fmla="*/ 153 w 153"/>
                  <a:gd name="T33" fmla="*/ 110 h 134"/>
                  <a:gd name="T34" fmla="*/ 147 w 153"/>
                  <a:gd name="T35" fmla="*/ 28 h 134"/>
                  <a:gd name="T36" fmla="*/ 147 w 153"/>
                  <a:gd name="T37" fmla="*/ 17 h 134"/>
                  <a:gd name="T38" fmla="*/ 146 w 153"/>
                  <a:gd name="T39" fmla="*/ 9 h 134"/>
                  <a:gd name="T40" fmla="*/ 141 w 153"/>
                  <a:gd name="T41" fmla="*/ 2 h 134"/>
                  <a:gd name="T42" fmla="*/ 130 w 153"/>
                  <a:gd name="T43" fmla="*/ 0 h 134"/>
                  <a:gd name="T44" fmla="*/ 121 w 153"/>
                  <a:gd name="T45" fmla="*/ 0 h 134"/>
                  <a:gd name="T46" fmla="*/ 108 w 153"/>
                  <a:gd name="T47" fmla="*/ 0 h 134"/>
                  <a:gd name="T48" fmla="*/ 91 w 153"/>
                  <a:gd name="T49" fmla="*/ 0 h 134"/>
                  <a:gd name="T50" fmla="*/ 72 w 153"/>
                  <a:gd name="T51" fmla="*/ 0 h 134"/>
                  <a:gd name="T52" fmla="*/ 56 w 153"/>
                  <a:gd name="T53" fmla="*/ 0 h 134"/>
                  <a:gd name="T54" fmla="*/ 39 w 153"/>
                  <a:gd name="T55" fmla="*/ 0 h 134"/>
                  <a:gd name="T56" fmla="*/ 25 w 153"/>
                  <a:gd name="T57" fmla="*/ 0 h 134"/>
                  <a:gd name="T58" fmla="*/ 17 w 153"/>
                  <a:gd name="T59" fmla="*/ 0 h 134"/>
                  <a:gd name="T60" fmla="*/ 8 w 153"/>
                  <a:gd name="T61" fmla="*/ 2 h 134"/>
                  <a:gd name="T62" fmla="*/ 4 w 153"/>
                  <a:gd name="T63" fmla="*/ 9 h 134"/>
                  <a:gd name="T64" fmla="*/ 1 w 153"/>
                  <a:gd name="T65" fmla="*/ 17 h 134"/>
                  <a:gd name="T66" fmla="*/ 0 w 153"/>
                  <a:gd name="T67" fmla="*/ 28 h 134"/>
                  <a:gd name="T68" fmla="*/ 0 w 153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28" y="134"/>
                    </a:lnTo>
                    <a:lnTo>
                      <a:pt x="138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3" y="120"/>
                    </a:lnTo>
                    <a:lnTo>
                      <a:pt x="153" y="110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1081"/>
              <p:cNvSpPr>
                <a:spLocks/>
              </p:cNvSpPr>
              <p:nvPr/>
            </p:nvSpPr>
            <p:spPr bwMode="auto">
              <a:xfrm>
                <a:off x="3531" y="2650"/>
                <a:ext cx="51" cy="44"/>
              </a:xfrm>
              <a:custGeom>
                <a:avLst/>
                <a:gdLst>
                  <a:gd name="T0" fmla="*/ 0 w 153"/>
                  <a:gd name="T1" fmla="*/ 108 h 134"/>
                  <a:gd name="T2" fmla="*/ 0 w 153"/>
                  <a:gd name="T3" fmla="*/ 108 h 134"/>
                  <a:gd name="T4" fmla="*/ 1 w 153"/>
                  <a:gd name="T5" fmla="*/ 117 h 134"/>
                  <a:gd name="T6" fmla="*/ 4 w 153"/>
                  <a:gd name="T7" fmla="*/ 126 h 134"/>
                  <a:gd name="T8" fmla="*/ 10 w 153"/>
                  <a:gd name="T9" fmla="*/ 132 h 134"/>
                  <a:gd name="T10" fmla="*/ 18 w 153"/>
                  <a:gd name="T11" fmla="*/ 134 h 134"/>
                  <a:gd name="T12" fmla="*/ 18 w 153"/>
                  <a:gd name="T13" fmla="*/ 134 h 134"/>
                  <a:gd name="T14" fmla="*/ 27 w 153"/>
                  <a:gd name="T15" fmla="*/ 134 h 134"/>
                  <a:gd name="T16" fmla="*/ 40 w 153"/>
                  <a:gd name="T17" fmla="*/ 134 h 134"/>
                  <a:gd name="T18" fmla="*/ 58 w 153"/>
                  <a:gd name="T19" fmla="*/ 134 h 134"/>
                  <a:gd name="T20" fmla="*/ 76 w 153"/>
                  <a:gd name="T21" fmla="*/ 134 h 134"/>
                  <a:gd name="T22" fmla="*/ 95 w 153"/>
                  <a:gd name="T23" fmla="*/ 134 h 134"/>
                  <a:gd name="T24" fmla="*/ 114 w 153"/>
                  <a:gd name="T25" fmla="*/ 134 h 134"/>
                  <a:gd name="T26" fmla="*/ 128 w 153"/>
                  <a:gd name="T27" fmla="*/ 134 h 134"/>
                  <a:gd name="T28" fmla="*/ 138 w 153"/>
                  <a:gd name="T29" fmla="*/ 134 h 134"/>
                  <a:gd name="T30" fmla="*/ 138 w 153"/>
                  <a:gd name="T31" fmla="*/ 134 h 134"/>
                  <a:gd name="T32" fmla="*/ 147 w 153"/>
                  <a:gd name="T33" fmla="*/ 132 h 134"/>
                  <a:gd name="T34" fmla="*/ 152 w 153"/>
                  <a:gd name="T35" fmla="*/ 127 h 134"/>
                  <a:gd name="T36" fmla="*/ 153 w 153"/>
                  <a:gd name="T37" fmla="*/ 120 h 134"/>
                  <a:gd name="T38" fmla="*/ 153 w 153"/>
                  <a:gd name="T39" fmla="*/ 110 h 134"/>
                  <a:gd name="T40" fmla="*/ 147 w 153"/>
                  <a:gd name="T41" fmla="*/ 28 h 134"/>
                  <a:gd name="T42" fmla="*/ 147 w 153"/>
                  <a:gd name="T43" fmla="*/ 28 h 134"/>
                  <a:gd name="T44" fmla="*/ 147 w 153"/>
                  <a:gd name="T45" fmla="*/ 17 h 134"/>
                  <a:gd name="T46" fmla="*/ 146 w 153"/>
                  <a:gd name="T47" fmla="*/ 9 h 134"/>
                  <a:gd name="T48" fmla="*/ 141 w 153"/>
                  <a:gd name="T49" fmla="*/ 2 h 134"/>
                  <a:gd name="T50" fmla="*/ 130 w 153"/>
                  <a:gd name="T51" fmla="*/ 0 h 134"/>
                  <a:gd name="T52" fmla="*/ 130 w 153"/>
                  <a:gd name="T53" fmla="*/ 0 h 134"/>
                  <a:gd name="T54" fmla="*/ 121 w 153"/>
                  <a:gd name="T55" fmla="*/ 0 h 134"/>
                  <a:gd name="T56" fmla="*/ 108 w 153"/>
                  <a:gd name="T57" fmla="*/ 0 h 134"/>
                  <a:gd name="T58" fmla="*/ 91 w 153"/>
                  <a:gd name="T59" fmla="*/ 0 h 134"/>
                  <a:gd name="T60" fmla="*/ 72 w 153"/>
                  <a:gd name="T61" fmla="*/ 0 h 134"/>
                  <a:gd name="T62" fmla="*/ 56 w 153"/>
                  <a:gd name="T63" fmla="*/ 0 h 134"/>
                  <a:gd name="T64" fmla="*/ 39 w 153"/>
                  <a:gd name="T65" fmla="*/ 0 h 134"/>
                  <a:gd name="T66" fmla="*/ 25 w 153"/>
                  <a:gd name="T67" fmla="*/ 0 h 134"/>
                  <a:gd name="T68" fmla="*/ 17 w 153"/>
                  <a:gd name="T69" fmla="*/ 0 h 134"/>
                  <a:gd name="T70" fmla="*/ 17 w 153"/>
                  <a:gd name="T71" fmla="*/ 0 h 134"/>
                  <a:gd name="T72" fmla="*/ 8 w 153"/>
                  <a:gd name="T73" fmla="*/ 2 h 134"/>
                  <a:gd name="T74" fmla="*/ 4 w 153"/>
                  <a:gd name="T75" fmla="*/ 9 h 134"/>
                  <a:gd name="T76" fmla="*/ 1 w 153"/>
                  <a:gd name="T77" fmla="*/ 17 h 134"/>
                  <a:gd name="T78" fmla="*/ 0 w 153"/>
                  <a:gd name="T79" fmla="*/ 28 h 134"/>
                  <a:gd name="T80" fmla="*/ 0 w 153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28" y="134"/>
                    </a:lnTo>
                    <a:lnTo>
                      <a:pt x="138" y="134"/>
                    </a:lnTo>
                    <a:lnTo>
                      <a:pt x="138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3" y="120"/>
                    </a:lnTo>
                    <a:lnTo>
                      <a:pt x="153" y="11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082"/>
              <p:cNvSpPr>
                <a:spLocks/>
              </p:cNvSpPr>
              <p:nvPr/>
            </p:nvSpPr>
            <p:spPr bwMode="auto">
              <a:xfrm>
                <a:off x="3319" y="2705"/>
                <a:ext cx="62" cy="56"/>
              </a:xfrm>
              <a:custGeom>
                <a:avLst/>
                <a:gdLst>
                  <a:gd name="T0" fmla="*/ 0 w 186"/>
                  <a:gd name="T1" fmla="*/ 136 h 166"/>
                  <a:gd name="T2" fmla="*/ 1 w 186"/>
                  <a:gd name="T3" fmla="*/ 148 h 166"/>
                  <a:gd name="T4" fmla="*/ 4 w 186"/>
                  <a:gd name="T5" fmla="*/ 158 h 166"/>
                  <a:gd name="T6" fmla="*/ 10 w 186"/>
                  <a:gd name="T7" fmla="*/ 164 h 166"/>
                  <a:gd name="T8" fmla="*/ 21 w 186"/>
                  <a:gd name="T9" fmla="*/ 166 h 166"/>
                  <a:gd name="T10" fmla="*/ 31 w 186"/>
                  <a:gd name="T11" fmla="*/ 166 h 166"/>
                  <a:gd name="T12" fmla="*/ 48 w 186"/>
                  <a:gd name="T13" fmla="*/ 166 h 166"/>
                  <a:gd name="T14" fmla="*/ 68 w 186"/>
                  <a:gd name="T15" fmla="*/ 166 h 166"/>
                  <a:gd name="T16" fmla="*/ 91 w 186"/>
                  <a:gd name="T17" fmla="*/ 166 h 166"/>
                  <a:gd name="T18" fmla="*/ 116 w 186"/>
                  <a:gd name="T19" fmla="*/ 166 h 166"/>
                  <a:gd name="T20" fmla="*/ 136 w 186"/>
                  <a:gd name="T21" fmla="*/ 166 h 166"/>
                  <a:gd name="T22" fmla="*/ 154 w 186"/>
                  <a:gd name="T23" fmla="*/ 166 h 166"/>
                  <a:gd name="T24" fmla="*/ 165 w 186"/>
                  <a:gd name="T25" fmla="*/ 166 h 166"/>
                  <a:gd name="T26" fmla="*/ 176 w 186"/>
                  <a:gd name="T27" fmla="*/ 164 h 166"/>
                  <a:gd name="T28" fmla="*/ 182 w 186"/>
                  <a:gd name="T29" fmla="*/ 159 h 166"/>
                  <a:gd name="T30" fmla="*/ 184 w 186"/>
                  <a:gd name="T31" fmla="*/ 151 h 166"/>
                  <a:gd name="T32" fmla="*/ 184 w 186"/>
                  <a:gd name="T33" fmla="*/ 139 h 166"/>
                  <a:gd name="T34" fmla="*/ 186 w 186"/>
                  <a:gd name="T35" fmla="*/ 44 h 166"/>
                  <a:gd name="T36" fmla="*/ 184 w 186"/>
                  <a:gd name="T37" fmla="*/ 32 h 166"/>
                  <a:gd name="T38" fmla="*/ 183 w 186"/>
                  <a:gd name="T39" fmla="*/ 23 h 166"/>
                  <a:gd name="T40" fmla="*/ 177 w 186"/>
                  <a:gd name="T41" fmla="*/ 15 h 166"/>
                  <a:gd name="T42" fmla="*/ 165 w 186"/>
                  <a:gd name="T43" fmla="*/ 13 h 166"/>
                  <a:gd name="T44" fmla="*/ 154 w 186"/>
                  <a:gd name="T45" fmla="*/ 12 h 166"/>
                  <a:gd name="T46" fmla="*/ 140 w 186"/>
                  <a:gd name="T47" fmla="*/ 9 h 166"/>
                  <a:gd name="T48" fmla="*/ 120 w 186"/>
                  <a:gd name="T49" fmla="*/ 7 h 166"/>
                  <a:gd name="T50" fmla="*/ 101 w 186"/>
                  <a:gd name="T51" fmla="*/ 3 h 166"/>
                  <a:gd name="T52" fmla="*/ 82 w 186"/>
                  <a:gd name="T53" fmla="*/ 1 h 166"/>
                  <a:gd name="T54" fmla="*/ 65 w 186"/>
                  <a:gd name="T55" fmla="*/ 0 h 166"/>
                  <a:gd name="T56" fmla="*/ 50 w 186"/>
                  <a:gd name="T57" fmla="*/ 0 h 166"/>
                  <a:gd name="T58" fmla="*/ 42 w 186"/>
                  <a:gd name="T59" fmla="*/ 2 h 166"/>
                  <a:gd name="T60" fmla="*/ 33 w 186"/>
                  <a:gd name="T61" fmla="*/ 8 h 166"/>
                  <a:gd name="T62" fmla="*/ 26 w 186"/>
                  <a:gd name="T63" fmla="*/ 13 h 166"/>
                  <a:gd name="T64" fmla="*/ 19 w 186"/>
                  <a:gd name="T65" fmla="*/ 18 h 166"/>
                  <a:gd name="T66" fmla="*/ 13 w 186"/>
                  <a:gd name="T67" fmla="*/ 23 h 166"/>
                  <a:gd name="T68" fmla="*/ 8 w 186"/>
                  <a:gd name="T69" fmla="*/ 27 h 166"/>
                  <a:gd name="T70" fmla="*/ 4 w 186"/>
                  <a:gd name="T71" fmla="*/ 32 h 166"/>
                  <a:gd name="T72" fmla="*/ 2 w 186"/>
                  <a:gd name="T73" fmla="*/ 38 h 166"/>
                  <a:gd name="T74" fmla="*/ 1 w 186"/>
                  <a:gd name="T75" fmla="*/ 44 h 166"/>
                  <a:gd name="T76" fmla="*/ 0 w 186"/>
                  <a:gd name="T77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6">
                    <a:moveTo>
                      <a:pt x="0" y="136"/>
                    </a:moveTo>
                    <a:lnTo>
                      <a:pt x="1" y="148"/>
                    </a:lnTo>
                    <a:lnTo>
                      <a:pt x="4" y="158"/>
                    </a:lnTo>
                    <a:lnTo>
                      <a:pt x="10" y="164"/>
                    </a:lnTo>
                    <a:lnTo>
                      <a:pt x="21" y="166"/>
                    </a:lnTo>
                    <a:lnTo>
                      <a:pt x="31" y="166"/>
                    </a:lnTo>
                    <a:lnTo>
                      <a:pt x="48" y="166"/>
                    </a:lnTo>
                    <a:lnTo>
                      <a:pt x="68" y="166"/>
                    </a:lnTo>
                    <a:lnTo>
                      <a:pt x="91" y="166"/>
                    </a:lnTo>
                    <a:lnTo>
                      <a:pt x="116" y="166"/>
                    </a:lnTo>
                    <a:lnTo>
                      <a:pt x="136" y="166"/>
                    </a:lnTo>
                    <a:lnTo>
                      <a:pt x="154" y="166"/>
                    </a:lnTo>
                    <a:lnTo>
                      <a:pt x="165" y="166"/>
                    </a:lnTo>
                    <a:lnTo>
                      <a:pt x="176" y="164"/>
                    </a:lnTo>
                    <a:lnTo>
                      <a:pt x="182" y="159"/>
                    </a:lnTo>
                    <a:lnTo>
                      <a:pt x="184" y="151"/>
                    </a:lnTo>
                    <a:lnTo>
                      <a:pt x="184" y="139"/>
                    </a:lnTo>
                    <a:lnTo>
                      <a:pt x="186" y="44"/>
                    </a:lnTo>
                    <a:lnTo>
                      <a:pt x="184" y="32"/>
                    </a:lnTo>
                    <a:lnTo>
                      <a:pt x="183" y="23"/>
                    </a:lnTo>
                    <a:lnTo>
                      <a:pt x="177" y="15"/>
                    </a:lnTo>
                    <a:lnTo>
                      <a:pt x="165" y="13"/>
                    </a:lnTo>
                    <a:lnTo>
                      <a:pt x="154" y="12"/>
                    </a:lnTo>
                    <a:lnTo>
                      <a:pt x="140" y="9"/>
                    </a:lnTo>
                    <a:lnTo>
                      <a:pt x="120" y="7"/>
                    </a:lnTo>
                    <a:lnTo>
                      <a:pt x="101" y="3"/>
                    </a:lnTo>
                    <a:lnTo>
                      <a:pt x="82" y="1"/>
                    </a:lnTo>
                    <a:lnTo>
                      <a:pt x="65" y="0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3" y="8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8" y="27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1" y="44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1083"/>
              <p:cNvSpPr>
                <a:spLocks/>
              </p:cNvSpPr>
              <p:nvPr/>
            </p:nvSpPr>
            <p:spPr bwMode="auto">
              <a:xfrm>
                <a:off x="3317" y="2751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6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1084"/>
              <p:cNvSpPr>
                <a:spLocks/>
              </p:cNvSpPr>
              <p:nvPr/>
            </p:nvSpPr>
            <p:spPr bwMode="auto">
              <a:xfrm>
                <a:off x="3326" y="2759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0 w 144"/>
                  <a:gd name="T11" fmla="*/ 0 h 12"/>
                  <a:gd name="T12" fmla="*/ 47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7 w 144"/>
                  <a:gd name="T27" fmla="*/ 12 h 12"/>
                  <a:gd name="T28" fmla="*/ 70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1085"/>
              <p:cNvSpPr>
                <a:spLocks/>
              </p:cNvSpPr>
              <p:nvPr/>
            </p:nvSpPr>
            <p:spPr bwMode="auto">
              <a:xfrm>
                <a:off x="3374" y="2752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9 w 25"/>
                  <a:gd name="T9" fmla="*/ 19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4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19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1086"/>
              <p:cNvSpPr>
                <a:spLocks/>
              </p:cNvSpPr>
              <p:nvPr/>
            </p:nvSpPr>
            <p:spPr bwMode="auto">
              <a:xfrm>
                <a:off x="3378" y="2720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1087"/>
              <p:cNvSpPr>
                <a:spLocks/>
              </p:cNvSpPr>
              <p:nvPr/>
            </p:nvSpPr>
            <p:spPr bwMode="auto">
              <a:xfrm>
                <a:off x="3374" y="2708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0 w 27"/>
                  <a:gd name="T5" fmla="*/ 13 h 37"/>
                  <a:gd name="T6" fmla="*/ 12 w 27"/>
                  <a:gd name="T7" fmla="*/ 18 h 37"/>
                  <a:gd name="T8" fmla="*/ 13 w 27"/>
                  <a:gd name="T9" fmla="*/ 27 h 37"/>
                  <a:gd name="T10" fmla="*/ 15 w 27"/>
                  <a:gd name="T11" fmla="*/ 37 h 37"/>
                  <a:gd name="T12" fmla="*/ 27 w 27"/>
                  <a:gd name="T13" fmla="*/ 37 h 37"/>
                  <a:gd name="T14" fmla="*/ 25 w 27"/>
                  <a:gd name="T15" fmla="*/ 24 h 37"/>
                  <a:gd name="T16" fmla="*/ 24 w 27"/>
                  <a:gd name="T17" fmla="*/ 13 h 37"/>
                  <a:gd name="T18" fmla="*/ 15 w 27"/>
                  <a:gd name="T19" fmla="*/ 4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1088"/>
              <p:cNvSpPr>
                <a:spLocks/>
              </p:cNvSpPr>
              <p:nvPr/>
            </p:nvSpPr>
            <p:spPr bwMode="auto">
              <a:xfrm>
                <a:off x="3332" y="2703"/>
                <a:ext cx="42" cy="9"/>
              </a:xfrm>
              <a:custGeom>
                <a:avLst/>
                <a:gdLst>
                  <a:gd name="T0" fmla="*/ 8 w 127"/>
                  <a:gd name="T1" fmla="*/ 13 h 25"/>
                  <a:gd name="T2" fmla="*/ 8 w 127"/>
                  <a:gd name="T3" fmla="*/ 13 h 25"/>
                  <a:gd name="T4" fmla="*/ 14 w 127"/>
                  <a:gd name="T5" fmla="*/ 12 h 25"/>
                  <a:gd name="T6" fmla="*/ 27 w 127"/>
                  <a:gd name="T7" fmla="*/ 12 h 25"/>
                  <a:gd name="T8" fmla="*/ 44 w 127"/>
                  <a:gd name="T9" fmla="*/ 13 h 25"/>
                  <a:gd name="T10" fmla="*/ 62 w 127"/>
                  <a:gd name="T11" fmla="*/ 15 h 25"/>
                  <a:gd name="T12" fmla="*/ 81 w 127"/>
                  <a:gd name="T13" fmla="*/ 19 h 25"/>
                  <a:gd name="T14" fmla="*/ 100 w 127"/>
                  <a:gd name="T15" fmla="*/ 21 h 25"/>
                  <a:gd name="T16" fmla="*/ 115 w 127"/>
                  <a:gd name="T17" fmla="*/ 24 h 25"/>
                  <a:gd name="T18" fmla="*/ 127 w 127"/>
                  <a:gd name="T19" fmla="*/ 25 h 25"/>
                  <a:gd name="T20" fmla="*/ 127 w 127"/>
                  <a:gd name="T21" fmla="*/ 13 h 25"/>
                  <a:gd name="T22" fmla="*/ 117 w 127"/>
                  <a:gd name="T23" fmla="*/ 12 h 25"/>
                  <a:gd name="T24" fmla="*/ 103 w 127"/>
                  <a:gd name="T25" fmla="*/ 9 h 25"/>
                  <a:gd name="T26" fmla="*/ 84 w 127"/>
                  <a:gd name="T27" fmla="*/ 7 h 25"/>
                  <a:gd name="T28" fmla="*/ 64 w 127"/>
                  <a:gd name="T29" fmla="*/ 3 h 25"/>
                  <a:gd name="T30" fmla="*/ 44 w 127"/>
                  <a:gd name="T31" fmla="*/ 1 h 25"/>
                  <a:gd name="T32" fmla="*/ 27 w 127"/>
                  <a:gd name="T33" fmla="*/ 0 h 25"/>
                  <a:gd name="T34" fmla="*/ 11 w 127"/>
                  <a:gd name="T35" fmla="*/ 0 h 25"/>
                  <a:gd name="T36" fmla="*/ 0 w 127"/>
                  <a:gd name="T37" fmla="*/ 3 h 25"/>
                  <a:gd name="T38" fmla="*/ 0 w 127"/>
                  <a:gd name="T39" fmla="*/ 3 h 25"/>
                  <a:gd name="T40" fmla="*/ 8 w 127"/>
                  <a:gd name="T4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25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7" y="12"/>
                    </a:lnTo>
                    <a:lnTo>
                      <a:pt x="44" y="13"/>
                    </a:lnTo>
                    <a:lnTo>
                      <a:pt x="62" y="15"/>
                    </a:lnTo>
                    <a:lnTo>
                      <a:pt x="81" y="19"/>
                    </a:lnTo>
                    <a:lnTo>
                      <a:pt x="100" y="21"/>
                    </a:lnTo>
                    <a:lnTo>
                      <a:pt x="115" y="24"/>
                    </a:lnTo>
                    <a:lnTo>
                      <a:pt x="127" y="25"/>
                    </a:lnTo>
                    <a:lnTo>
                      <a:pt x="127" y="13"/>
                    </a:lnTo>
                    <a:lnTo>
                      <a:pt x="117" y="12"/>
                    </a:lnTo>
                    <a:lnTo>
                      <a:pt x="103" y="9"/>
                    </a:lnTo>
                    <a:lnTo>
                      <a:pt x="84" y="7"/>
                    </a:lnTo>
                    <a:lnTo>
                      <a:pt x="64" y="3"/>
                    </a:lnTo>
                    <a:lnTo>
                      <a:pt x="44" y="1"/>
                    </a:lnTo>
                    <a:lnTo>
                      <a:pt x="27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089"/>
              <p:cNvSpPr>
                <a:spLocks/>
              </p:cNvSpPr>
              <p:nvPr/>
            </p:nvSpPr>
            <p:spPr bwMode="auto">
              <a:xfrm>
                <a:off x="3317" y="2704"/>
                <a:ext cx="17" cy="16"/>
              </a:xfrm>
              <a:custGeom>
                <a:avLst/>
                <a:gdLst>
                  <a:gd name="T0" fmla="*/ 12 w 51"/>
                  <a:gd name="T1" fmla="*/ 47 h 47"/>
                  <a:gd name="T2" fmla="*/ 12 w 51"/>
                  <a:gd name="T3" fmla="*/ 47 h 47"/>
                  <a:gd name="T4" fmla="*/ 13 w 51"/>
                  <a:gd name="T5" fmla="*/ 43 h 47"/>
                  <a:gd name="T6" fmla="*/ 14 w 51"/>
                  <a:gd name="T7" fmla="*/ 38 h 47"/>
                  <a:gd name="T8" fmla="*/ 18 w 51"/>
                  <a:gd name="T9" fmla="*/ 34 h 47"/>
                  <a:gd name="T10" fmla="*/ 22 w 51"/>
                  <a:gd name="T11" fmla="*/ 30 h 47"/>
                  <a:gd name="T12" fmla="*/ 28 w 51"/>
                  <a:gd name="T13" fmla="*/ 26 h 47"/>
                  <a:gd name="T14" fmla="*/ 35 w 51"/>
                  <a:gd name="T15" fmla="*/ 21 h 47"/>
                  <a:gd name="T16" fmla="*/ 42 w 51"/>
                  <a:gd name="T17" fmla="*/ 16 h 47"/>
                  <a:gd name="T18" fmla="*/ 51 w 51"/>
                  <a:gd name="T19" fmla="*/ 10 h 47"/>
                  <a:gd name="T20" fmla="*/ 43 w 51"/>
                  <a:gd name="T21" fmla="*/ 0 h 47"/>
                  <a:gd name="T22" fmla="*/ 35 w 51"/>
                  <a:gd name="T23" fmla="*/ 6 h 47"/>
                  <a:gd name="T24" fmla="*/ 28 w 51"/>
                  <a:gd name="T25" fmla="*/ 11 h 47"/>
                  <a:gd name="T26" fmla="*/ 20 w 51"/>
                  <a:gd name="T27" fmla="*/ 16 h 47"/>
                  <a:gd name="T28" fmla="*/ 14 w 51"/>
                  <a:gd name="T29" fmla="*/ 21 h 47"/>
                  <a:gd name="T30" fmla="*/ 8 w 51"/>
                  <a:gd name="T31" fmla="*/ 27 h 47"/>
                  <a:gd name="T32" fmla="*/ 5 w 51"/>
                  <a:gd name="T33" fmla="*/ 33 h 47"/>
                  <a:gd name="T34" fmla="*/ 1 w 51"/>
                  <a:gd name="T35" fmla="*/ 40 h 47"/>
                  <a:gd name="T36" fmla="*/ 0 w 51"/>
                  <a:gd name="T37" fmla="*/ 47 h 47"/>
                  <a:gd name="T38" fmla="*/ 0 w 51"/>
                  <a:gd name="T39" fmla="*/ 47 h 47"/>
                  <a:gd name="T40" fmla="*/ 12 w 51"/>
                  <a:gd name="T41" fmla="*/ 47 h 47"/>
                  <a:gd name="T42" fmla="*/ 12 w 51"/>
                  <a:gd name="T43" fmla="*/ 47 h 47"/>
                  <a:gd name="T44" fmla="*/ 12 w 51"/>
                  <a:gd name="T4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47">
                    <a:moveTo>
                      <a:pt x="12" y="47"/>
                    </a:moveTo>
                    <a:lnTo>
                      <a:pt x="12" y="47"/>
                    </a:lnTo>
                    <a:lnTo>
                      <a:pt x="13" y="43"/>
                    </a:lnTo>
                    <a:lnTo>
                      <a:pt x="14" y="38"/>
                    </a:lnTo>
                    <a:lnTo>
                      <a:pt x="18" y="34"/>
                    </a:lnTo>
                    <a:lnTo>
                      <a:pt x="22" y="30"/>
                    </a:lnTo>
                    <a:lnTo>
                      <a:pt x="28" y="26"/>
                    </a:lnTo>
                    <a:lnTo>
                      <a:pt x="35" y="21"/>
                    </a:lnTo>
                    <a:lnTo>
                      <a:pt x="42" y="16"/>
                    </a:lnTo>
                    <a:lnTo>
                      <a:pt x="51" y="10"/>
                    </a:lnTo>
                    <a:lnTo>
                      <a:pt x="43" y="0"/>
                    </a:lnTo>
                    <a:lnTo>
                      <a:pt x="35" y="6"/>
                    </a:lnTo>
                    <a:lnTo>
                      <a:pt x="28" y="11"/>
                    </a:lnTo>
                    <a:lnTo>
                      <a:pt x="20" y="16"/>
                    </a:lnTo>
                    <a:lnTo>
                      <a:pt x="14" y="21"/>
                    </a:lnTo>
                    <a:lnTo>
                      <a:pt x="8" y="27"/>
                    </a:lnTo>
                    <a:lnTo>
                      <a:pt x="5" y="33"/>
                    </a:lnTo>
                    <a:lnTo>
                      <a:pt x="1" y="40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1090"/>
              <p:cNvSpPr>
                <a:spLocks/>
              </p:cNvSpPr>
              <p:nvPr/>
            </p:nvSpPr>
            <p:spPr bwMode="auto">
              <a:xfrm>
                <a:off x="3317" y="272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1091"/>
              <p:cNvSpPr>
                <a:spLocks/>
              </p:cNvSpPr>
              <p:nvPr/>
            </p:nvSpPr>
            <p:spPr bwMode="auto">
              <a:xfrm>
                <a:off x="3330" y="2705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1 h 134"/>
                  <a:gd name="T28" fmla="*/ 145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9 w 149"/>
                  <a:gd name="T61" fmla="*/ 2 h 134"/>
                  <a:gd name="T62" fmla="*/ 4 w 149"/>
                  <a:gd name="T63" fmla="*/ 8 h 134"/>
                  <a:gd name="T64" fmla="*/ 1 w 149"/>
                  <a:gd name="T65" fmla="*/ 17 h 134"/>
                  <a:gd name="T66" fmla="*/ 0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1092"/>
              <p:cNvSpPr>
                <a:spLocks/>
              </p:cNvSpPr>
              <p:nvPr/>
            </p:nvSpPr>
            <p:spPr bwMode="auto">
              <a:xfrm>
                <a:off x="3330" y="2705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1 h 134"/>
                  <a:gd name="T34" fmla="*/ 145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9 w 149"/>
                  <a:gd name="T73" fmla="*/ 2 h 134"/>
                  <a:gd name="T74" fmla="*/ 4 w 149"/>
                  <a:gd name="T75" fmla="*/ 8 h 134"/>
                  <a:gd name="T76" fmla="*/ 1 w 149"/>
                  <a:gd name="T77" fmla="*/ 17 h 134"/>
                  <a:gd name="T78" fmla="*/ 0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1"/>
                    </a:lnTo>
                    <a:lnTo>
                      <a:pt x="145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1093"/>
              <p:cNvSpPr>
                <a:spLocks/>
              </p:cNvSpPr>
              <p:nvPr/>
            </p:nvSpPr>
            <p:spPr bwMode="auto">
              <a:xfrm>
                <a:off x="3387" y="2707"/>
                <a:ext cx="65" cy="56"/>
              </a:xfrm>
              <a:custGeom>
                <a:avLst/>
                <a:gdLst>
                  <a:gd name="T0" fmla="*/ 0 w 194"/>
                  <a:gd name="T1" fmla="*/ 137 h 168"/>
                  <a:gd name="T2" fmla="*/ 1 w 194"/>
                  <a:gd name="T3" fmla="*/ 149 h 168"/>
                  <a:gd name="T4" fmla="*/ 3 w 194"/>
                  <a:gd name="T5" fmla="*/ 159 h 168"/>
                  <a:gd name="T6" fmla="*/ 11 w 194"/>
                  <a:gd name="T7" fmla="*/ 165 h 168"/>
                  <a:gd name="T8" fmla="*/ 21 w 194"/>
                  <a:gd name="T9" fmla="*/ 168 h 168"/>
                  <a:gd name="T10" fmla="*/ 32 w 194"/>
                  <a:gd name="T11" fmla="*/ 168 h 168"/>
                  <a:gd name="T12" fmla="*/ 49 w 194"/>
                  <a:gd name="T13" fmla="*/ 168 h 168"/>
                  <a:gd name="T14" fmla="*/ 72 w 194"/>
                  <a:gd name="T15" fmla="*/ 168 h 168"/>
                  <a:gd name="T16" fmla="*/ 96 w 194"/>
                  <a:gd name="T17" fmla="*/ 168 h 168"/>
                  <a:gd name="T18" fmla="*/ 122 w 194"/>
                  <a:gd name="T19" fmla="*/ 168 h 168"/>
                  <a:gd name="T20" fmla="*/ 145 w 194"/>
                  <a:gd name="T21" fmla="*/ 168 h 168"/>
                  <a:gd name="T22" fmla="*/ 163 w 194"/>
                  <a:gd name="T23" fmla="*/ 168 h 168"/>
                  <a:gd name="T24" fmla="*/ 175 w 194"/>
                  <a:gd name="T25" fmla="*/ 168 h 168"/>
                  <a:gd name="T26" fmla="*/ 186 w 194"/>
                  <a:gd name="T27" fmla="*/ 165 h 168"/>
                  <a:gd name="T28" fmla="*/ 192 w 194"/>
                  <a:gd name="T29" fmla="*/ 160 h 168"/>
                  <a:gd name="T30" fmla="*/ 194 w 194"/>
                  <a:gd name="T31" fmla="*/ 152 h 168"/>
                  <a:gd name="T32" fmla="*/ 194 w 194"/>
                  <a:gd name="T33" fmla="*/ 140 h 168"/>
                  <a:gd name="T34" fmla="*/ 188 w 194"/>
                  <a:gd name="T35" fmla="*/ 46 h 168"/>
                  <a:gd name="T36" fmla="*/ 188 w 194"/>
                  <a:gd name="T37" fmla="*/ 34 h 168"/>
                  <a:gd name="T38" fmla="*/ 186 w 194"/>
                  <a:gd name="T39" fmla="*/ 24 h 168"/>
                  <a:gd name="T40" fmla="*/ 180 w 194"/>
                  <a:gd name="T41" fmla="*/ 17 h 168"/>
                  <a:gd name="T42" fmla="*/ 168 w 194"/>
                  <a:gd name="T43" fmla="*/ 14 h 168"/>
                  <a:gd name="T44" fmla="*/ 158 w 194"/>
                  <a:gd name="T45" fmla="*/ 13 h 168"/>
                  <a:gd name="T46" fmla="*/ 143 w 194"/>
                  <a:gd name="T47" fmla="*/ 11 h 168"/>
                  <a:gd name="T48" fmla="*/ 127 w 194"/>
                  <a:gd name="T49" fmla="*/ 7 h 168"/>
                  <a:gd name="T50" fmla="*/ 108 w 194"/>
                  <a:gd name="T51" fmla="*/ 5 h 168"/>
                  <a:gd name="T52" fmla="*/ 90 w 194"/>
                  <a:gd name="T53" fmla="*/ 2 h 168"/>
                  <a:gd name="T54" fmla="*/ 75 w 194"/>
                  <a:gd name="T55" fmla="*/ 0 h 168"/>
                  <a:gd name="T56" fmla="*/ 61 w 194"/>
                  <a:gd name="T57" fmla="*/ 0 h 168"/>
                  <a:gd name="T58" fmla="*/ 53 w 194"/>
                  <a:gd name="T59" fmla="*/ 1 h 168"/>
                  <a:gd name="T60" fmla="*/ 42 w 194"/>
                  <a:gd name="T61" fmla="*/ 6 h 168"/>
                  <a:gd name="T62" fmla="*/ 32 w 194"/>
                  <a:gd name="T63" fmla="*/ 11 h 168"/>
                  <a:gd name="T64" fmla="*/ 24 w 194"/>
                  <a:gd name="T65" fmla="*/ 17 h 168"/>
                  <a:gd name="T66" fmla="*/ 15 w 194"/>
                  <a:gd name="T67" fmla="*/ 21 h 168"/>
                  <a:gd name="T68" fmla="*/ 9 w 194"/>
                  <a:gd name="T69" fmla="*/ 28 h 168"/>
                  <a:gd name="T70" fmla="*/ 5 w 194"/>
                  <a:gd name="T71" fmla="*/ 34 h 168"/>
                  <a:gd name="T72" fmla="*/ 2 w 194"/>
                  <a:gd name="T73" fmla="*/ 40 h 168"/>
                  <a:gd name="T74" fmla="*/ 1 w 194"/>
                  <a:gd name="T75" fmla="*/ 46 h 168"/>
                  <a:gd name="T76" fmla="*/ 0 w 194"/>
                  <a:gd name="T77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68">
                    <a:moveTo>
                      <a:pt x="0" y="137"/>
                    </a:moveTo>
                    <a:lnTo>
                      <a:pt x="1" y="149"/>
                    </a:lnTo>
                    <a:lnTo>
                      <a:pt x="3" y="159"/>
                    </a:lnTo>
                    <a:lnTo>
                      <a:pt x="11" y="165"/>
                    </a:lnTo>
                    <a:lnTo>
                      <a:pt x="21" y="168"/>
                    </a:lnTo>
                    <a:lnTo>
                      <a:pt x="32" y="168"/>
                    </a:lnTo>
                    <a:lnTo>
                      <a:pt x="49" y="168"/>
                    </a:lnTo>
                    <a:lnTo>
                      <a:pt x="72" y="168"/>
                    </a:lnTo>
                    <a:lnTo>
                      <a:pt x="96" y="168"/>
                    </a:lnTo>
                    <a:lnTo>
                      <a:pt x="122" y="168"/>
                    </a:lnTo>
                    <a:lnTo>
                      <a:pt x="145" y="168"/>
                    </a:lnTo>
                    <a:lnTo>
                      <a:pt x="163" y="168"/>
                    </a:lnTo>
                    <a:lnTo>
                      <a:pt x="175" y="168"/>
                    </a:lnTo>
                    <a:lnTo>
                      <a:pt x="186" y="165"/>
                    </a:lnTo>
                    <a:lnTo>
                      <a:pt x="192" y="160"/>
                    </a:lnTo>
                    <a:lnTo>
                      <a:pt x="194" y="152"/>
                    </a:lnTo>
                    <a:lnTo>
                      <a:pt x="194" y="140"/>
                    </a:lnTo>
                    <a:lnTo>
                      <a:pt x="188" y="46"/>
                    </a:lnTo>
                    <a:lnTo>
                      <a:pt x="188" y="34"/>
                    </a:lnTo>
                    <a:lnTo>
                      <a:pt x="186" y="24"/>
                    </a:lnTo>
                    <a:lnTo>
                      <a:pt x="180" y="17"/>
                    </a:lnTo>
                    <a:lnTo>
                      <a:pt x="168" y="14"/>
                    </a:lnTo>
                    <a:lnTo>
                      <a:pt x="158" y="13"/>
                    </a:lnTo>
                    <a:lnTo>
                      <a:pt x="143" y="11"/>
                    </a:lnTo>
                    <a:lnTo>
                      <a:pt x="127" y="7"/>
                    </a:lnTo>
                    <a:lnTo>
                      <a:pt x="108" y="5"/>
                    </a:lnTo>
                    <a:lnTo>
                      <a:pt x="90" y="2"/>
                    </a:lnTo>
                    <a:lnTo>
                      <a:pt x="75" y="0"/>
                    </a:lnTo>
                    <a:lnTo>
                      <a:pt x="61" y="0"/>
                    </a:lnTo>
                    <a:lnTo>
                      <a:pt x="53" y="1"/>
                    </a:lnTo>
                    <a:lnTo>
                      <a:pt x="42" y="6"/>
                    </a:lnTo>
                    <a:lnTo>
                      <a:pt x="32" y="11"/>
                    </a:lnTo>
                    <a:lnTo>
                      <a:pt x="24" y="17"/>
                    </a:lnTo>
                    <a:lnTo>
                      <a:pt x="15" y="21"/>
                    </a:lnTo>
                    <a:lnTo>
                      <a:pt x="9" y="28"/>
                    </a:lnTo>
                    <a:lnTo>
                      <a:pt x="5" y="34"/>
                    </a:lnTo>
                    <a:lnTo>
                      <a:pt x="2" y="40"/>
                    </a:lnTo>
                    <a:lnTo>
                      <a:pt x="1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1094"/>
              <p:cNvSpPr>
                <a:spLocks/>
              </p:cNvSpPr>
              <p:nvPr/>
            </p:nvSpPr>
            <p:spPr bwMode="auto">
              <a:xfrm>
                <a:off x="3385" y="275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2 h 37"/>
                  <a:gd name="T6" fmla="*/ 14 w 27"/>
                  <a:gd name="T7" fmla="*/ 19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4 h 37"/>
                  <a:gd name="T16" fmla="*/ 4 w 27"/>
                  <a:gd name="T17" fmla="*/ 26 h 37"/>
                  <a:gd name="T18" fmla="*/ 14 w 27"/>
                  <a:gd name="T19" fmla="*/ 34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2"/>
                    </a:lnTo>
                    <a:lnTo>
                      <a:pt x="14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4" y="26"/>
                    </a:lnTo>
                    <a:lnTo>
                      <a:pt x="14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1095"/>
              <p:cNvSpPr>
                <a:spLocks/>
              </p:cNvSpPr>
              <p:nvPr/>
            </p:nvSpPr>
            <p:spPr bwMode="auto">
              <a:xfrm>
                <a:off x="3394" y="2761"/>
                <a:ext cx="51" cy="4"/>
              </a:xfrm>
              <a:custGeom>
                <a:avLst/>
                <a:gdLst>
                  <a:gd name="T0" fmla="*/ 154 w 154"/>
                  <a:gd name="T1" fmla="*/ 0 h 12"/>
                  <a:gd name="T2" fmla="*/ 154 w 154"/>
                  <a:gd name="T3" fmla="*/ 0 h 12"/>
                  <a:gd name="T4" fmla="*/ 142 w 154"/>
                  <a:gd name="T5" fmla="*/ 0 h 12"/>
                  <a:gd name="T6" fmla="*/ 124 w 154"/>
                  <a:gd name="T7" fmla="*/ 0 h 12"/>
                  <a:gd name="T8" fmla="*/ 101 w 154"/>
                  <a:gd name="T9" fmla="*/ 0 h 12"/>
                  <a:gd name="T10" fmla="*/ 75 w 154"/>
                  <a:gd name="T11" fmla="*/ 0 h 12"/>
                  <a:gd name="T12" fmla="*/ 51 w 154"/>
                  <a:gd name="T13" fmla="*/ 0 h 12"/>
                  <a:gd name="T14" fmla="*/ 28 w 154"/>
                  <a:gd name="T15" fmla="*/ 0 h 12"/>
                  <a:gd name="T16" fmla="*/ 11 w 154"/>
                  <a:gd name="T17" fmla="*/ 0 h 12"/>
                  <a:gd name="T18" fmla="*/ 0 w 154"/>
                  <a:gd name="T19" fmla="*/ 0 h 12"/>
                  <a:gd name="T20" fmla="*/ 0 w 154"/>
                  <a:gd name="T21" fmla="*/ 12 h 12"/>
                  <a:gd name="T22" fmla="*/ 11 w 154"/>
                  <a:gd name="T23" fmla="*/ 12 h 12"/>
                  <a:gd name="T24" fmla="*/ 28 w 154"/>
                  <a:gd name="T25" fmla="*/ 12 h 12"/>
                  <a:gd name="T26" fmla="*/ 51 w 154"/>
                  <a:gd name="T27" fmla="*/ 12 h 12"/>
                  <a:gd name="T28" fmla="*/ 75 w 154"/>
                  <a:gd name="T29" fmla="*/ 12 h 12"/>
                  <a:gd name="T30" fmla="*/ 101 w 154"/>
                  <a:gd name="T31" fmla="*/ 12 h 12"/>
                  <a:gd name="T32" fmla="*/ 124 w 154"/>
                  <a:gd name="T33" fmla="*/ 12 h 12"/>
                  <a:gd name="T34" fmla="*/ 142 w 154"/>
                  <a:gd name="T35" fmla="*/ 12 h 12"/>
                  <a:gd name="T36" fmla="*/ 154 w 154"/>
                  <a:gd name="T37" fmla="*/ 12 h 12"/>
                  <a:gd name="T38" fmla="*/ 154 w 154"/>
                  <a:gd name="T39" fmla="*/ 12 h 12"/>
                  <a:gd name="T40" fmla="*/ 154 w 15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2">
                    <a:moveTo>
                      <a:pt x="154" y="0"/>
                    </a:moveTo>
                    <a:lnTo>
                      <a:pt x="154" y="0"/>
                    </a:lnTo>
                    <a:lnTo>
                      <a:pt x="142" y="0"/>
                    </a:lnTo>
                    <a:lnTo>
                      <a:pt x="124" y="0"/>
                    </a:lnTo>
                    <a:lnTo>
                      <a:pt x="101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1" y="12"/>
                    </a:lnTo>
                    <a:lnTo>
                      <a:pt x="124" y="12"/>
                    </a:lnTo>
                    <a:lnTo>
                      <a:pt x="142" y="12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1096"/>
              <p:cNvSpPr>
                <a:spLocks/>
              </p:cNvSpPr>
              <p:nvPr/>
            </p:nvSpPr>
            <p:spPr bwMode="auto">
              <a:xfrm>
                <a:off x="3445" y="2754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19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1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25 w 25"/>
                  <a:gd name="T25" fmla="*/ 0 h 34"/>
                  <a:gd name="T26" fmla="*/ 25 w 25"/>
                  <a:gd name="T27" fmla="*/ 0 h 34"/>
                  <a:gd name="T28" fmla="*/ 25 w 25"/>
                  <a:gd name="T29" fmla="*/ 0 h 34"/>
                  <a:gd name="T30" fmla="*/ 13 w 25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1097"/>
              <p:cNvSpPr>
                <a:spLocks/>
              </p:cNvSpPr>
              <p:nvPr/>
            </p:nvSpPr>
            <p:spPr bwMode="auto">
              <a:xfrm>
                <a:off x="3448" y="2723"/>
                <a:ext cx="6" cy="31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1098"/>
              <p:cNvSpPr>
                <a:spLocks/>
              </p:cNvSpPr>
              <p:nvPr/>
            </p:nvSpPr>
            <p:spPr bwMode="auto">
              <a:xfrm>
                <a:off x="3443" y="2710"/>
                <a:ext cx="9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9 w 26"/>
                  <a:gd name="T5" fmla="*/ 13 h 38"/>
                  <a:gd name="T6" fmla="*/ 13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4 h 38"/>
                  <a:gd name="T16" fmla="*/ 23 w 26"/>
                  <a:gd name="T17" fmla="*/ 13 h 38"/>
                  <a:gd name="T18" fmla="*/ 14 w 26"/>
                  <a:gd name="T19" fmla="*/ 4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1099"/>
              <p:cNvSpPr>
                <a:spLocks/>
              </p:cNvSpPr>
              <p:nvPr/>
            </p:nvSpPr>
            <p:spPr bwMode="auto">
              <a:xfrm>
                <a:off x="3404" y="2705"/>
                <a:ext cx="39" cy="9"/>
              </a:xfrm>
              <a:custGeom>
                <a:avLst/>
                <a:gdLst>
                  <a:gd name="T0" fmla="*/ 5 w 118"/>
                  <a:gd name="T1" fmla="*/ 13 h 26"/>
                  <a:gd name="T2" fmla="*/ 5 w 118"/>
                  <a:gd name="T3" fmla="*/ 13 h 26"/>
                  <a:gd name="T4" fmla="*/ 11 w 118"/>
                  <a:gd name="T5" fmla="*/ 12 h 26"/>
                  <a:gd name="T6" fmla="*/ 25 w 118"/>
                  <a:gd name="T7" fmla="*/ 12 h 26"/>
                  <a:gd name="T8" fmla="*/ 39 w 118"/>
                  <a:gd name="T9" fmla="*/ 14 h 26"/>
                  <a:gd name="T10" fmla="*/ 57 w 118"/>
                  <a:gd name="T11" fmla="*/ 17 h 26"/>
                  <a:gd name="T12" fmla="*/ 75 w 118"/>
                  <a:gd name="T13" fmla="*/ 19 h 26"/>
                  <a:gd name="T14" fmla="*/ 92 w 118"/>
                  <a:gd name="T15" fmla="*/ 23 h 26"/>
                  <a:gd name="T16" fmla="*/ 107 w 118"/>
                  <a:gd name="T17" fmla="*/ 25 h 26"/>
                  <a:gd name="T18" fmla="*/ 118 w 118"/>
                  <a:gd name="T19" fmla="*/ 26 h 26"/>
                  <a:gd name="T20" fmla="*/ 118 w 118"/>
                  <a:gd name="T21" fmla="*/ 14 h 26"/>
                  <a:gd name="T22" fmla="*/ 109 w 118"/>
                  <a:gd name="T23" fmla="*/ 13 h 26"/>
                  <a:gd name="T24" fmla="*/ 95 w 118"/>
                  <a:gd name="T25" fmla="*/ 11 h 26"/>
                  <a:gd name="T26" fmla="*/ 78 w 118"/>
                  <a:gd name="T27" fmla="*/ 7 h 26"/>
                  <a:gd name="T28" fmla="*/ 60 w 118"/>
                  <a:gd name="T29" fmla="*/ 5 h 26"/>
                  <a:gd name="T30" fmla="*/ 41 w 118"/>
                  <a:gd name="T31" fmla="*/ 2 h 26"/>
                  <a:gd name="T32" fmla="*/ 25 w 118"/>
                  <a:gd name="T33" fmla="*/ 0 h 26"/>
                  <a:gd name="T34" fmla="*/ 11 w 118"/>
                  <a:gd name="T35" fmla="*/ 0 h 26"/>
                  <a:gd name="T36" fmla="*/ 0 w 118"/>
                  <a:gd name="T37" fmla="*/ 1 h 26"/>
                  <a:gd name="T38" fmla="*/ 0 w 118"/>
                  <a:gd name="T39" fmla="*/ 1 h 26"/>
                  <a:gd name="T40" fmla="*/ 5 w 118"/>
                  <a:gd name="T4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26">
                    <a:moveTo>
                      <a:pt x="5" y="13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5" y="12"/>
                    </a:lnTo>
                    <a:lnTo>
                      <a:pt x="39" y="14"/>
                    </a:lnTo>
                    <a:lnTo>
                      <a:pt x="57" y="17"/>
                    </a:lnTo>
                    <a:lnTo>
                      <a:pt x="75" y="19"/>
                    </a:lnTo>
                    <a:lnTo>
                      <a:pt x="92" y="23"/>
                    </a:lnTo>
                    <a:lnTo>
                      <a:pt x="107" y="25"/>
                    </a:lnTo>
                    <a:lnTo>
                      <a:pt x="118" y="26"/>
                    </a:lnTo>
                    <a:lnTo>
                      <a:pt x="118" y="14"/>
                    </a:lnTo>
                    <a:lnTo>
                      <a:pt x="109" y="13"/>
                    </a:lnTo>
                    <a:lnTo>
                      <a:pt x="95" y="11"/>
                    </a:lnTo>
                    <a:lnTo>
                      <a:pt x="78" y="7"/>
                    </a:lnTo>
                    <a:lnTo>
                      <a:pt x="60" y="5"/>
                    </a:lnTo>
                    <a:lnTo>
                      <a:pt x="41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1100"/>
              <p:cNvSpPr>
                <a:spLocks/>
              </p:cNvSpPr>
              <p:nvPr/>
            </p:nvSpPr>
            <p:spPr bwMode="auto">
              <a:xfrm>
                <a:off x="3385" y="2706"/>
                <a:ext cx="20" cy="17"/>
              </a:xfrm>
              <a:custGeom>
                <a:avLst/>
                <a:gdLst>
                  <a:gd name="T0" fmla="*/ 12 w 60"/>
                  <a:gd name="T1" fmla="*/ 51 h 51"/>
                  <a:gd name="T2" fmla="*/ 12 w 60"/>
                  <a:gd name="T3" fmla="*/ 51 h 51"/>
                  <a:gd name="T4" fmla="*/ 13 w 60"/>
                  <a:gd name="T5" fmla="*/ 46 h 51"/>
                  <a:gd name="T6" fmla="*/ 14 w 60"/>
                  <a:gd name="T7" fmla="*/ 42 h 51"/>
                  <a:gd name="T8" fmla="*/ 19 w 60"/>
                  <a:gd name="T9" fmla="*/ 36 h 51"/>
                  <a:gd name="T10" fmla="*/ 24 w 60"/>
                  <a:gd name="T11" fmla="*/ 31 h 51"/>
                  <a:gd name="T12" fmla="*/ 32 w 60"/>
                  <a:gd name="T13" fmla="*/ 26 h 51"/>
                  <a:gd name="T14" fmla="*/ 41 w 60"/>
                  <a:gd name="T15" fmla="*/ 20 h 51"/>
                  <a:gd name="T16" fmla="*/ 49 w 60"/>
                  <a:gd name="T17" fmla="*/ 17 h 51"/>
                  <a:gd name="T18" fmla="*/ 60 w 60"/>
                  <a:gd name="T19" fmla="*/ 12 h 51"/>
                  <a:gd name="T20" fmla="*/ 55 w 60"/>
                  <a:gd name="T21" fmla="*/ 0 h 51"/>
                  <a:gd name="T22" fmla="*/ 45 w 60"/>
                  <a:gd name="T23" fmla="*/ 5 h 51"/>
                  <a:gd name="T24" fmla="*/ 34 w 60"/>
                  <a:gd name="T25" fmla="*/ 11 h 51"/>
                  <a:gd name="T26" fmla="*/ 25 w 60"/>
                  <a:gd name="T27" fmla="*/ 17 h 51"/>
                  <a:gd name="T28" fmla="*/ 17 w 60"/>
                  <a:gd name="T29" fmla="*/ 22 h 51"/>
                  <a:gd name="T30" fmla="*/ 10 w 60"/>
                  <a:gd name="T31" fmla="*/ 29 h 51"/>
                  <a:gd name="T32" fmla="*/ 5 w 60"/>
                  <a:gd name="T33" fmla="*/ 35 h 51"/>
                  <a:gd name="T34" fmla="*/ 1 w 60"/>
                  <a:gd name="T35" fmla="*/ 43 h 51"/>
                  <a:gd name="T36" fmla="*/ 0 w 60"/>
                  <a:gd name="T37" fmla="*/ 51 h 51"/>
                  <a:gd name="T38" fmla="*/ 0 w 60"/>
                  <a:gd name="T39" fmla="*/ 51 h 51"/>
                  <a:gd name="T40" fmla="*/ 12 w 60"/>
                  <a:gd name="T41" fmla="*/ 51 h 51"/>
                  <a:gd name="T42" fmla="*/ 12 w 60"/>
                  <a:gd name="T43" fmla="*/ 51 h 51"/>
                  <a:gd name="T44" fmla="*/ 12 w 60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3" y="46"/>
                    </a:lnTo>
                    <a:lnTo>
                      <a:pt x="14" y="42"/>
                    </a:lnTo>
                    <a:lnTo>
                      <a:pt x="19" y="36"/>
                    </a:lnTo>
                    <a:lnTo>
                      <a:pt x="24" y="31"/>
                    </a:lnTo>
                    <a:lnTo>
                      <a:pt x="32" y="26"/>
                    </a:lnTo>
                    <a:lnTo>
                      <a:pt x="41" y="20"/>
                    </a:lnTo>
                    <a:lnTo>
                      <a:pt x="49" y="17"/>
                    </a:lnTo>
                    <a:lnTo>
                      <a:pt x="60" y="12"/>
                    </a:lnTo>
                    <a:lnTo>
                      <a:pt x="55" y="0"/>
                    </a:lnTo>
                    <a:lnTo>
                      <a:pt x="45" y="5"/>
                    </a:lnTo>
                    <a:lnTo>
                      <a:pt x="34" y="11"/>
                    </a:lnTo>
                    <a:lnTo>
                      <a:pt x="25" y="17"/>
                    </a:lnTo>
                    <a:lnTo>
                      <a:pt x="17" y="22"/>
                    </a:lnTo>
                    <a:lnTo>
                      <a:pt x="10" y="29"/>
                    </a:lnTo>
                    <a:lnTo>
                      <a:pt x="5" y="35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1101"/>
              <p:cNvSpPr>
                <a:spLocks/>
              </p:cNvSpPr>
              <p:nvPr/>
            </p:nvSpPr>
            <p:spPr bwMode="auto">
              <a:xfrm>
                <a:off x="3385" y="2723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1102"/>
              <p:cNvSpPr>
                <a:spLocks/>
              </p:cNvSpPr>
              <p:nvPr/>
            </p:nvSpPr>
            <p:spPr bwMode="auto">
              <a:xfrm>
                <a:off x="3399" y="2708"/>
                <a:ext cx="51" cy="44"/>
              </a:xfrm>
              <a:custGeom>
                <a:avLst/>
                <a:gdLst>
                  <a:gd name="T0" fmla="*/ 0 w 154"/>
                  <a:gd name="T1" fmla="*/ 107 h 134"/>
                  <a:gd name="T2" fmla="*/ 1 w 154"/>
                  <a:gd name="T3" fmla="*/ 117 h 134"/>
                  <a:gd name="T4" fmla="*/ 3 w 154"/>
                  <a:gd name="T5" fmla="*/ 126 h 134"/>
                  <a:gd name="T6" fmla="*/ 9 w 154"/>
                  <a:gd name="T7" fmla="*/ 132 h 134"/>
                  <a:gd name="T8" fmla="*/ 18 w 154"/>
                  <a:gd name="T9" fmla="*/ 134 h 134"/>
                  <a:gd name="T10" fmla="*/ 26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2 h 134"/>
                  <a:gd name="T28" fmla="*/ 152 w 154"/>
                  <a:gd name="T29" fmla="*/ 127 h 134"/>
                  <a:gd name="T30" fmla="*/ 154 w 154"/>
                  <a:gd name="T31" fmla="*/ 120 h 134"/>
                  <a:gd name="T32" fmla="*/ 154 w 154"/>
                  <a:gd name="T33" fmla="*/ 110 h 134"/>
                  <a:gd name="T34" fmla="*/ 148 w 154"/>
                  <a:gd name="T35" fmla="*/ 28 h 134"/>
                  <a:gd name="T36" fmla="*/ 147 w 154"/>
                  <a:gd name="T37" fmla="*/ 17 h 134"/>
                  <a:gd name="T38" fmla="*/ 146 w 154"/>
                  <a:gd name="T39" fmla="*/ 8 h 134"/>
                  <a:gd name="T40" fmla="*/ 141 w 154"/>
                  <a:gd name="T41" fmla="*/ 2 h 134"/>
                  <a:gd name="T42" fmla="*/ 130 w 154"/>
                  <a:gd name="T43" fmla="*/ 0 h 134"/>
                  <a:gd name="T44" fmla="*/ 120 w 154"/>
                  <a:gd name="T45" fmla="*/ 0 h 134"/>
                  <a:gd name="T46" fmla="*/ 107 w 154"/>
                  <a:gd name="T47" fmla="*/ 0 h 134"/>
                  <a:gd name="T48" fmla="*/ 90 w 154"/>
                  <a:gd name="T49" fmla="*/ 0 h 134"/>
                  <a:gd name="T50" fmla="*/ 72 w 154"/>
                  <a:gd name="T51" fmla="*/ 0 h 134"/>
                  <a:gd name="T52" fmla="*/ 55 w 154"/>
                  <a:gd name="T53" fmla="*/ 0 h 134"/>
                  <a:gd name="T54" fmla="*/ 38 w 154"/>
                  <a:gd name="T55" fmla="*/ 0 h 134"/>
                  <a:gd name="T56" fmla="*/ 26 w 154"/>
                  <a:gd name="T57" fmla="*/ 0 h 134"/>
                  <a:gd name="T58" fmla="*/ 18 w 154"/>
                  <a:gd name="T59" fmla="*/ 0 h 134"/>
                  <a:gd name="T60" fmla="*/ 8 w 154"/>
                  <a:gd name="T61" fmla="*/ 2 h 134"/>
                  <a:gd name="T62" fmla="*/ 3 w 154"/>
                  <a:gd name="T63" fmla="*/ 8 h 134"/>
                  <a:gd name="T64" fmla="*/ 1 w 154"/>
                  <a:gd name="T65" fmla="*/ 17 h 134"/>
                  <a:gd name="T66" fmla="*/ 1 w 154"/>
                  <a:gd name="T67" fmla="*/ 28 h 134"/>
                  <a:gd name="T68" fmla="*/ 0 w 154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1103"/>
              <p:cNvSpPr>
                <a:spLocks/>
              </p:cNvSpPr>
              <p:nvPr/>
            </p:nvSpPr>
            <p:spPr bwMode="auto">
              <a:xfrm>
                <a:off x="3399" y="2708"/>
                <a:ext cx="51" cy="44"/>
              </a:xfrm>
              <a:custGeom>
                <a:avLst/>
                <a:gdLst>
                  <a:gd name="T0" fmla="*/ 0 w 154"/>
                  <a:gd name="T1" fmla="*/ 107 h 134"/>
                  <a:gd name="T2" fmla="*/ 0 w 154"/>
                  <a:gd name="T3" fmla="*/ 107 h 134"/>
                  <a:gd name="T4" fmla="*/ 1 w 154"/>
                  <a:gd name="T5" fmla="*/ 117 h 134"/>
                  <a:gd name="T6" fmla="*/ 3 w 154"/>
                  <a:gd name="T7" fmla="*/ 126 h 134"/>
                  <a:gd name="T8" fmla="*/ 9 w 154"/>
                  <a:gd name="T9" fmla="*/ 132 h 134"/>
                  <a:gd name="T10" fmla="*/ 18 w 154"/>
                  <a:gd name="T11" fmla="*/ 134 h 134"/>
                  <a:gd name="T12" fmla="*/ 18 w 154"/>
                  <a:gd name="T13" fmla="*/ 134 h 134"/>
                  <a:gd name="T14" fmla="*/ 26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2 h 134"/>
                  <a:gd name="T34" fmla="*/ 152 w 154"/>
                  <a:gd name="T35" fmla="*/ 127 h 134"/>
                  <a:gd name="T36" fmla="*/ 154 w 154"/>
                  <a:gd name="T37" fmla="*/ 120 h 134"/>
                  <a:gd name="T38" fmla="*/ 154 w 154"/>
                  <a:gd name="T39" fmla="*/ 110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7 w 154"/>
                  <a:gd name="T45" fmla="*/ 17 h 134"/>
                  <a:gd name="T46" fmla="*/ 146 w 154"/>
                  <a:gd name="T47" fmla="*/ 8 h 134"/>
                  <a:gd name="T48" fmla="*/ 141 w 154"/>
                  <a:gd name="T49" fmla="*/ 2 h 134"/>
                  <a:gd name="T50" fmla="*/ 130 w 154"/>
                  <a:gd name="T51" fmla="*/ 0 h 134"/>
                  <a:gd name="T52" fmla="*/ 130 w 154"/>
                  <a:gd name="T53" fmla="*/ 0 h 134"/>
                  <a:gd name="T54" fmla="*/ 120 w 154"/>
                  <a:gd name="T55" fmla="*/ 0 h 134"/>
                  <a:gd name="T56" fmla="*/ 107 w 154"/>
                  <a:gd name="T57" fmla="*/ 0 h 134"/>
                  <a:gd name="T58" fmla="*/ 90 w 154"/>
                  <a:gd name="T59" fmla="*/ 0 h 134"/>
                  <a:gd name="T60" fmla="*/ 72 w 154"/>
                  <a:gd name="T61" fmla="*/ 0 h 134"/>
                  <a:gd name="T62" fmla="*/ 55 w 154"/>
                  <a:gd name="T63" fmla="*/ 0 h 134"/>
                  <a:gd name="T64" fmla="*/ 38 w 154"/>
                  <a:gd name="T65" fmla="*/ 0 h 134"/>
                  <a:gd name="T66" fmla="*/ 26 w 154"/>
                  <a:gd name="T67" fmla="*/ 0 h 134"/>
                  <a:gd name="T68" fmla="*/ 18 w 154"/>
                  <a:gd name="T69" fmla="*/ 0 h 134"/>
                  <a:gd name="T70" fmla="*/ 18 w 154"/>
                  <a:gd name="T71" fmla="*/ 0 h 134"/>
                  <a:gd name="T72" fmla="*/ 8 w 154"/>
                  <a:gd name="T73" fmla="*/ 2 h 134"/>
                  <a:gd name="T74" fmla="*/ 3 w 154"/>
                  <a:gd name="T75" fmla="*/ 8 h 134"/>
                  <a:gd name="T76" fmla="*/ 1 w 154"/>
                  <a:gd name="T77" fmla="*/ 17 h 134"/>
                  <a:gd name="T78" fmla="*/ 1 w 154"/>
                  <a:gd name="T79" fmla="*/ 28 h 134"/>
                  <a:gd name="T80" fmla="*/ 0 w 154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1104"/>
              <p:cNvSpPr>
                <a:spLocks/>
              </p:cNvSpPr>
              <p:nvPr/>
            </p:nvSpPr>
            <p:spPr bwMode="auto">
              <a:xfrm>
                <a:off x="3456" y="2707"/>
                <a:ext cx="65" cy="57"/>
              </a:xfrm>
              <a:custGeom>
                <a:avLst/>
                <a:gdLst>
                  <a:gd name="T0" fmla="*/ 0 w 195"/>
                  <a:gd name="T1" fmla="*/ 139 h 169"/>
                  <a:gd name="T2" fmla="*/ 1 w 195"/>
                  <a:gd name="T3" fmla="*/ 151 h 169"/>
                  <a:gd name="T4" fmla="*/ 5 w 195"/>
                  <a:gd name="T5" fmla="*/ 160 h 169"/>
                  <a:gd name="T6" fmla="*/ 11 w 195"/>
                  <a:gd name="T7" fmla="*/ 166 h 169"/>
                  <a:gd name="T8" fmla="*/ 22 w 195"/>
                  <a:gd name="T9" fmla="*/ 169 h 169"/>
                  <a:gd name="T10" fmla="*/ 33 w 195"/>
                  <a:gd name="T11" fmla="*/ 169 h 169"/>
                  <a:gd name="T12" fmla="*/ 50 w 195"/>
                  <a:gd name="T13" fmla="*/ 169 h 169"/>
                  <a:gd name="T14" fmla="*/ 73 w 195"/>
                  <a:gd name="T15" fmla="*/ 169 h 169"/>
                  <a:gd name="T16" fmla="*/ 97 w 195"/>
                  <a:gd name="T17" fmla="*/ 169 h 169"/>
                  <a:gd name="T18" fmla="*/ 122 w 195"/>
                  <a:gd name="T19" fmla="*/ 169 h 169"/>
                  <a:gd name="T20" fmla="*/ 145 w 195"/>
                  <a:gd name="T21" fmla="*/ 169 h 169"/>
                  <a:gd name="T22" fmla="*/ 163 w 195"/>
                  <a:gd name="T23" fmla="*/ 169 h 169"/>
                  <a:gd name="T24" fmla="*/ 175 w 195"/>
                  <a:gd name="T25" fmla="*/ 169 h 169"/>
                  <a:gd name="T26" fmla="*/ 186 w 195"/>
                  <a:gd name="T27" fmla="*/ 166 h 169"/>
                  <a:gd name="T28" fmla="*/ 192 w 195"/>
                  <a:gd name="T29" fmla="*/ 160 h 169"/>
                  <a:gd name="T30" fmla="*/ 195 w 195"/>
                  <a:gd name="T31" fmla="*/ 152 h 169"/>
                  <a:gd name="T32" fmla="*/ 195 w 195"/>
                  <a:gd name="T33" fmla="*/ 141 h 169"/>
                  <a:gd name="T34" fmla="*/ 189 w 195"/>
                  <a:gd name="T35" fmla="*/ 47 h 169"/>
                  <a:gd name="T36" fmla="*/ 189 w 195"/>
                  <a:gd name="T37" fmla="*/ 35 h 169"/>
                  <a:gd name="T38" fmla="*/ 187 w 195"/>
                  <a:gd name="T39" fmla="*/ 25 h 169"/>
                  <a:gd name="T40" fmla="*/ 181 w 195"/>
                  <a:gd name="T41" fmla="*/ 18 h 169"/>
                  <a:gd name="T42" fmla="*/ 168 w 195"/>
                  <a:gd name="T43" fmla="*/ 15 h 169"/>
                  <a:gd name="T44" fmla="*/ 158 w 195"/>
                  <a:gd name="T45" fmla="*/ 14 h 169"/>
                  <a:gd name="T46" fmla="*/ 144 w 195"/>
                  <a:gd name="T47" fmla="*/ 12 h 169"/>
                  <a:gd name="T48" fmla="*/ 127 w 195"/>
                  <a:gd name="T49" fmla="*/ 8 h 169"/>
                  <a:gd name="T50" fmla="*/ 109 w 195"/>
                  <a:gd name="T51" fmla="*/ 5 h 169"/>
                  <a:gd name="T52" fmla="*/ 91 w 195"/>
                  <a:gd name="T53" fmla="*/ 2 h 169"/>
                  <a:gd name="T54" fmla="*/ 75 w 195"/>
                  <a:gd name="T55" fmla="*/ 1 h 169"/>
                  <a:gd name="T56" fmla="*/ 62 w 195"/>
                  <a:gd name="T57" fmla="*/ 0 h 169"/>
                  <a:gd name="T58" fmla="*/ 53 w 195"/>
                  <a:gd name="T59" fmla="*/ 2 h 169"/>
                  <a:gd name="T60" fmla="*/ 44 w 195"/>
                  <a:gd name="T61" fmla="*/ 8 h 169"/>
                  <a:gd name="T62" fmla="*/ 33 w 195"/>
                  <a:gd name="T63" fmla="*/ 13 h 169"/>
                  <a:gd name="T64" fmla="*/ 24 w 195"/>
                  <a:gd name="T65" fmla="*/ 19 h 169"/>
                  <a:gd name="T66" fmla="*/ 17 w 195"/>
                  <a:gd name="T67" fmla="*/ 24 h 169"/>
                  <a:gd name="T68" fmla="*/ 10 w 195"/>
                  <a:gd name="T69" fmla="*/ 30 h 169"/>
                  <a:gd name="T70" fmla="*/ 5 w 195"/>
                  <a:gd name="T71" fmla="*/ 35 h 169"/>
                  <a:gd name="T72" fmla="*/ 3 w 195"/>
                  <a:gd name="T73" fmla="*/ 41 h 169"/>
                  <a:gd name="T74" fmla="*/ 1 w 195"/>
                  <a:gd name="T75" fmla="*/ 47 h 169"/>
                  <a:gd name="T76" fmla="*/ 0 w 195"/>
                  <a:gd name="T77" fmla="*/ 13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69">
                    <a:moveTo>
                      <a:pt x="0" y="139"/>
                    </a:moveTo>
                    <a:lnTo>
                      <a:pt x="1" y="151"/>
                    </a:lnTo>
                    <a:lnTo>
                      <a:pt x="5" y="160"/>
                    </a:lnTo>
                    <a:lnTo>
                      <a:pt x="11" y="166"/>
                    </a:lnTo>
                    <a:lnTo>
                      <a:pt x="22" y="169"/>
                    </a:lnTo>
                    <a:lnTo>
                      <a:pt x="33" y="169"/>
                    </a:lnTo>
                    <a:lnTo>
                      <a:pt x="50" y="169"/>
                    </a:lnTo>
                    <a:lnTo>
                      <a:pt x="73" y="169"/>
                    </a:lnTo>
                    <a:lnTo>
                      <a:pt x="97" y="169"/>
                    </a:lnTo>
                    <a:lnTo>
                      <a:pt x="122" y="169"/>
                    </a:lnTo>
                    <a:lnTo>
                      <a:pt x="145" y="169"/>
                    </a:lnTo>
                    <a:lnTo>
                      <a:pt x="163" y="169"/>
                    </a:lnTo>
                    <a:lnTo>
                      <a:pt x="175" y="169"/>
                    </a:lnTo>
                    <a:lnTo>
                      <a:pt x="186" y="166"/>
                    </a:lnTo>
                    <a:lnTo>
                      <a:pt x="192" y="160"/>
                    </a:lnTo>
                    <a:lnTo>
                      <a:pt x="195" y="152"/>
                    </a:lnTo>
                    <a:lnTo>
                      <a:pt x="195" y="141"/>
                    </a:lnTo>
                    <a:lnTo>
                      <a:pt x="189" y="47"/>
                    </a:lnTo>
                    <a:lnTo>
                      <a:pt x="189" y="35"/>
                    </a:lnTo>
                    <a:lnTo>
                      <a:pt x="187" y="25"/>
                    </a:lnTo>
                    <a:lnTo>
                      <a:pt x="181" y="18"/>
                    </a:lnTo>
                    <a:lnTo>
                      <a:pt x="168" y="15"/>
                    </a:lnTo>
                    <a:lnTo>
                      <a:pt x="158" y="14"/>
                    </a:lnTo>
                    <a:lnTo>
                      <a:pt x="144" y="12"/>
                    </a:lnTo>
                    <a:lnTo>
                      <a:pt x="127" y="8"/>
                    </a:lnTo>
                    <a:lnTo>
                      <a:pt x="109" y="5"/>
                    </a:lnTo>
                    <a:lnTo>
                      <a:pt x="91" y="2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53" y="2"/>
                    </a:lnTo>
                    <a:lnTo>
                      <a:pt x="44" y="8"/>
                    </a:lnTo>
                    <a:lnTo>
                      <a:pt x="33" y="13"/>
                    </a:lnTo>
                    <a:lnTo>
                      <a:pt x="24" y="19"/>
                    </a:lnTo>
                    <a:lnTo>
                      <a:pt x="17" y="24"/>
                    </a:lnTo>
                    <a:lnTo>
                      <a:pt x="10" y="30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1105"/>
              <p:cNvSpPr>
                <a:spLocks/>
              </p:cNvSpPr>
              <p:nvPr/>
            </p:nvSpPr>
            <p:spPr bwMode="auto">
              <a:xfrm>
                <a:off x="3454" y="275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1106"/>
              <p:cNvSpPr>
                <a:spLocks/>
              </p:cNvSpPr>
              <p:nvPr/>
            </p:nvSpPr>
            <p:spPr bwMode="auto">
              <a:xfrm>
                <a:off x="3463" y="2762"/>
                <a:ext cx="51" cy="4"/>
              </a:xfrm>
              <a:custGeom>
                <a:avLst/>
                <a:gdLst>
                  <a:gd name="T0" fmla="*/ 153 w 153"/>
                  <a:gd name="T1" fmla="*/ 0 h 12"/>
                  <a:gd name="T2" fmla="*/ 153 w 153"/>
                  <a:gd name="T3" fmla="*/ 0 h 12"/>
                  <a:gd name="T4" fmla="*/ 141 w 153"/>
                  <a:gd name="T5" fmla="*/ 0 h 12"/>
                  <a:gd name="T6" fmla="*/ 123 w 153"/>
                  <a:gd name="T7" fmla="*/ 0 h 12"/>
                  <a:gd name="T8" fmla="*/ 100 w 153"/>
                  <a:gd name="T9" fmla="*/ 0 h 12"/>
                  <a:gd name="T10" fmla="*/ 75 w 153"/>
                  <a:gd name="T11" fmla="*/ 0 h 12"/>
                  <a:gd name="T12" fmla="*/ 51 w 153"/>
                  <a:gd name="T13" fmla="*/ 0 h 12"/>
                  <a:gd name="T14" fmla="*/ 28 w 153"/>
                  <a:gd name="T15" fmla="*/ 0 h 12"/>
                  <a:gd name="T16" fmla="*/ 11 w 153"/>
                  <a:gd name="T17" fmla="*/ 0 h 12"/>
                  <a:gd name="T18" fmla="*/ 0 w 153"/>
                  <a:gd name="T19" fmla="*/ 0 h 12"/>
                  <a:gd name="T20" fmla="*/ 0 w 153"/>
                  <a:gd name="T21" fmla="*/ 12 h 12"/>
                  <a:gd name="T22" fmla="*/ 11 w 153"/>
                  <a:gd name="T23" fmla="*/ 12 h 12"/>
                  <a:gd name="T24" fmla="*/ 28 w 153"/>
                  <a:gd name="T25" fmla="*/ 12 h 12"/>
                  <a:gd name="T26" fmla="*/ 51 w 153"/>
                  <a:gd name="T27" fmla="*/ 12 h 12"/>
                  <a:gd name="T28" fmla="*/ 75 w 153"/>
                  <a:gd name="T29" fmla="*/ 12 h 12"/>
                  <a:gd name="T30" fmla="*/ 100 w 153"/>
                  <a:gd name="T31" fmla="*/ 12 h 12"/>
                  <a:gd name="T32" fmla="*/ 123 w 153"/>
                  <a:gd name="T33" fmla="*/ 12 h 12"/>
                  <a:gd name="T34" fmla="*/ 141 w 153"/>
                  <a:gd name="T35" fmla="*/ 12 h 12"/>
                  <a:gd name="T36" fmla="*/ 153 w 153"/>
                  <a:gd name="T37" fmla="*/ 12 h 12"/>
                  <a:gd name="T38" fmla="*/ 153 w 153"/>
                  <a:gd name="T39" fmla="*/ 12 h 12"/>
                  <a:gd name="T40" fmla="*/ 153 w 15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2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1107"/>
              <p:cNvSpPr>
                <a:spLocks/>
              </p:cNvSpPr>
              <p:nvPr/>
            </p:nvSpPr>
            <p:spPr bwMode="auto">
              <a:xfrm>
                <a:off x="3514" y="2754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1108"/>
              <p:cNvSpPr>
                <a:spLocks/>
              </p:cNvSpPr>
              <p:nvPr/>
            </p:nvSpPr>
            <p:spPr bwMode="auto">
              <a:xfrm>
                <a:off x="3517" y="2723"/>
                <a:ext cx="6" cy="31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1109"/>
              <p:cNvSpPr>
                <a:spLocks/>
              </p:cNvSpPr>
              <p:nvPr/>
            </p:nvSpPr>
            <p:spPr bwMode="auto">
              <a:xfrm>
                <a:off x="3512" y="271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4 h 38"/>
                  <a:gd name="T6" fmla="*/ 13 w 27"/>
                  <a:gd name="T7" fmla="*/ 19 h 38"/>
                  <a:gd name="T8" fmla="*/ 15 w 27"/>
                  <a:gd name="T9" fmla="*/ 26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6 h 38"/>
                  <a:gd name="T16" fmla="*/ 25 w 27"/>
                  <a:gd name="T17" fmla="*/ 14 h 38"/>
                  <a:gd name="T18" fmla="*/ 16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5" y="14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1110"/>
              <p:cNvSpPr>
                <a:spLocks/>
              </p:cNvSpPr>
              <p:nvPr/>
            </p:nvSpPr>
            <p:spPr bwMode="auto">
              <a:xfrm>
                <a:off x="3473" y="2705"/>
                <a:ext cx="39" cy="9"/>
              </a:xfrm>
              <a:custGeom>
                <a:avLst/>
                <a:gdLst>
                  <a:gd name="T0" fmla="*/ 5 w 117"/>
                  <a:gd name="T1" fmla="*/ 13 h 27"/>
                  <a:gd name="T2" fmla="*/ 5 w 117"/>
                  <a:gd name="T3" fmla="*/ 13 h 27"/>
                  <a:gd name="T4" fmla="*/ 11 w 117"/>
                  <a:gd name="T5" fmla="*/ 12 h 27"/>
                  <a:gd name="T6" fmla="*/ 24 w 117"/>
                  <a:gd name="T7" fmla="*/ 13 h 27"/>
                  <a:gd name="T8" fmla="*/ 39 w 117"/>
                  <a:gd name="T9" fmla="*/ 14 h 27"/>
                  <a:gd name="T10" fmla="*/ 57 w 117"/>
                  <a:gd name="T11" fmla="*/ 17 h 27"/>
                  <a:gd name="T12" fmla="*/ 75 w 117"/>
                  <a:gd name="T13" fmla="*/ 20 h 27"/>
                  <a:gd name="T14" fmla="*/ 92 w 117"/>
                  <a:gd name="T15" fmla="*/ 24 h 27"/>
                  <a:gd name="T16" fmla="*/ 106 w 117"/>
                  <a:gd name="T17" fmla="*/ 26 h 27"/>
                  <a:gd name="T18" fmla="*/ 117 w 117"/>
                  <a:gd name="T19" fmla="*/ 27 h 27"/>
                  <a:gd name="T20" fmla="*/ 117 w 117"/>
                  <a:gd name="T21" fmla="*/ 15 h 27"/>
                  <a:gd name="T22" fmla="*/ 109 w 117"/>
                  <a:gd name="T23" fmla="*/ 14 h 27"/>
                  <a:gd name="T24" fmla="*/ 94 w 117"/>
                  <a:gd name="T25" fmla="*/ 12 h 27"/>
                  <a:gd name="T26" fmla="*/ 77 w 117"/>
                  <a:gd name="T27" fmla="*/ 8 h 27"/>
                  <a:gd name="T28" fmla="*/ 59 w 117"/>
                  <a:gd name="T29" fmla="*/ 5 h 27"/>
                  <a:gd name="T30" fmla="*/ 41 w 117"/>
                  <a:gd name="T31" fmla="*/ 2 h 27"/>
                  <a:gd name="T32" fmla="*/ 24 w 117"/>
                  <a:gd name="T33" fmla="*/ 1 h 27"/>
                  <a:gd name="T34" fmla="*/ 11 w 117"/>
                  <a:gd name="T35" fmla="*/ 0 h 27"/>
                  <a:gd name="T36" fmla="*/ 0 w 117"/>
                  <a:gd name="T37" fmla="*/ 3 h 27"/>
                  <a:gd name="T38" fmla="*/ 0 w 117"/>
                  <a:gd name="T39" fmla="*/ 3 h 27"/>
                  <a:gd name="T40" fmla="*/ 5 w 117"/>
                  <a:gd name="T4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27">
                    <a:moveTo>
                      <a:pt x="5" y="13"/>
                    </a:moveTo>
                    <a:lnTo>
                      <a:pt x="5" y="13"/>
                    </a:lnTo>
                    <a:lnTo>
                      <a:pt x="11" y="12"/>
                    </a:lnTo>
                    <a:lnTo>
                      <a:pt x="24" y="13"/>
                    </a:lnTo>
                    <a:lnTo>
                      <a:pt x="39" y="14"/>
                    </a:lnTo>
                    <a:lnTo>
                      <a:pt x="57" y="17"/>
                    </a:lnTo>
                    <a:lnTo>
                      <a:pt x="75" y="20"/>
                    </a:lnTo>
                    <a:lnTo>
                      <a:pt x="92" y="24"/>
                    </a:lnTo>
                    <a:lnTo>
                      <a:pt x="106" y="26"/>
                    </a:lnTo>
                    <a:lnTo>
                      <a:pt x="117" y="27"/>
                    </a:lnTo>
                    <a:lnTo>
                      <a:pt x="117" y="15"/>
                    </a:lnTo>
                    <a:lnTo>
                      <a:pt x="109" y="14"/>
                    </a:lnTo>
                    <a:lnTo>
                      <a:pt x="94" y="12"/>
                    </a:lnTo>
                    <a:lnTo>
                      <a:pt x="77" y="8"/>
                    </a:lnTo>
                    <a:lnTo>
                      <a:pt x="59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1111"/>
              <p:cNvSpPr>
                <a:spLocks/>
              </p:cNvSpPr>
              <p:nvPr/>
            </p:nvSpPr>
            <p:spPr bwMode="auto">
              <a:xfrm>
                <a:off x="3454" y="2706"/>
                <a:ext cx="20" cy="17"/>
              </a:xfrm>
              <a:custGeom>
                <a:avLst/>
                <a:gdLst>
                  <a:gd name="T0" fmla="*/ 12 w 61"/>
                  <a:gd name="T1" fmla="*/ 50 h 50"/>
                  <a:gd name="T2" fmla="*/ 12 w 61"/>
                  <a:gd name="T3" fmla="*/ 50 h 50"/>
                  <a:gd name="T4" fmla="*/ 14 w 61"/>
                  <a:gd name="T5" fmla="*/ 45 h 50"/>
                  <a:gd name="T6" fmla="*/ 15 w 61"/>
                  <a:gd name="T7" fmla="*/ 41 h 50"/>
                  <a:gd name="T8" fmla="*/ 18 w 61"/>
                  <a:gd name="T9" fmla="*/ 38 h 50"/>
                  <a:gd name="T10" fmla="*/ 26 w 61"/>
                  <a:gd name="T11" fmla="*/ 32 h 50"/>
                  <a:gd name="T12" fmla="*/ 33 w 61"/>
                  <a:gd name="T13" fmla="*/ 27 h 50"/>
                  <a:gd name="T14" fmla="*/ 40 w 61"/>
                  <a:gd name="T15" fmla="*/ 21 h 50"/>
                  <a:gd name="T16" fmla="*/ 51 w 61"/>
                  <a:gd name="T17" fmla="*/ 16 h 50"/>
                  <a:gd name="T18" fmla="*/ 61 w 61"/>
                  <a:gd name="T19" fmla="*/ 10 h 50"/>
                  <a:gd name="T20" fmla="*/ 56 w 61"/>
                  <a:gd name="T21" fmla="*/ 0 h 50"/>
                  <a:gd name="T22" fmla="*/ 46 w 61"/>
                  <a:gd name="T23" fmla="*/ 6 h 50"/>
                  <a:gd name="T24" fmla="*/ 35 w 61"/>
                  <a:gd name="T25" fmla="*/ 11 h 50"/>
                  <a:gd name="T26" fmla="*/ 26 w 61"/>
                  <a:gd name="T27" fmla="*/ 17 h 50"/>
                  <a:gd name="T28" fmla="*/ 18 w 61"/>
                  <a:gd name="T29" fmla="*/ 22 h 50"/>
                  <a:gd name="T30" fmla="*/ 11 w 61"/>
                  <a:gd name="T31" fmla="*/ 28 h 50"/>
                  <a:gd name="T32" fmla="*/ 5 w 61"/>
                  <a:gd name="T33" fmla="*/ 34 h 50"/>
                  <a:gd name="T34" fmla="*/ 2 w 61"/>
                  <a:gd name="T35" fmla="*/ 43 h 50"/>
                  <a:gd name="T36" fmla="*/ 0 w 61"/>
                  <a:gd name="T37" fmla="*/ 50 h 50"/>
                  <a:gd name="T38" fmla="*/ 0 w 61"/>
                  <a:gd name="T39" fmla="*/ 50 h 50"/>
                  <a:gd name="T40" fmla="*/ 12 w 61"/>
                  <a:gd name="T41" fmla="*/ 50 h 50"/>
                  <a:gd name="T42" fmla="*/ 12 w 61"/>
                  <a:gd name="T43" fmla="*/ 50 h 50"/>
                  <a:gd name="T44" fmla="*/ 12 w 61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5" y="41"/>
                    </a:lnTo>
                    <a:lnTo>
                      <a:pt x="18" y="38"/>
                    </a:lnTo>
                    <a:lnTo>
                      <a:pt x="26" y="32"/>
                    </a:lnTo>
                    <a:lnTo>
                      <a:pt x="33" y="27"/>
                    </a:lnTo>
                    <a:lnTo>
                      <a:pt x="40" y="21"/>
                    </a:lnTo>
                    <a:lnTo>
                      <a:pt x="51" y="16"/>
                    </a:lnTo>
                    <a:lnTo>
                      <a:pt x="61" y="10"/>
                    </a:lnTo>
                    <a:lnTo>
                      <a:pt x="56" y="0"/>
                    </a:lnTo>
                    <a:lnTo>
                      <a:pt x="46" y="6"/>
                    </a:lnTo>
                    <a:lnTo>
                      <a:pt x="35" y="11"/>
                    </a:lnTo>
                    <a:lnTo>
                      <a:pt x="26" y="17"/>
                    </a:lnTo>
                    <a:lnTo>
                      <a:pt x="18" y="22"/>
                    </a:lnTo>
                    <a:lnTo>
                      <a:pt x="11" y="28"/>
                    </a:lnTo>
                    <a:lnTo>
                      <a:pt x="5" y="34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1112"/>
              <p:cNvSpPr>
                <a:spLocks/>
              </p:cNvSpPr>
              <p:nvPr/>
            </p:nvSpPr>
            <p:spPr bwMode="auto">
              <a:xfrm>
                <a:off x="3454" y="2723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1113"/>
              <p:cNvSpPr>
                <a:spLocks/>
              </p:cNvSpPr>
              <p:nvPr/>
            </p:nvSpPr>
            <p:spPr bwMode="auto">
              <a:xfrm>
                <a:off x="3467" y="2708"/>
                <a:ext cx="53" cy="45"/>
              </a:xfrm>
              <a:custGeom>
                <a:avLst/>
                <a:gdLst>
                  <a:gd name="T0" fmla="*/ 0 w 157"/>
                  <a:gd name="T1" fmla="*/ 108 h 134"/>
                  <a:gd name="T2" fmla="*/ 1 w 157"/>
                  <a:gd name="T3" fmla="*/ 117 h 134"/>
                  <a:gd name="T4" fmla="*/ 4 w 157"/>
                  <a:gd name="T5" fmla="*/ 126 h 134"/>
                  <a:gd name="T6" fmla="*/ 10 w 157"/>
                  <a:gd name="T7" fmla="*/ 132 h 134"/>
                  <a:gd name="T8" fmla="*/ 20 w 157"/>
                  <a:gd name="T9" fmla="*/ 134 h 134"/>
                  <a:gd name="T10" fmla="*/ 28 w 157"/>
                  <a:gd name="T11" fmla="*/ 134 h 134"/>
                  <a:gd name="T12" fmla="*/ 42 w 157"/>
                  <a:gd name="T13" fmla="*/ 134 h 134"/>
                  <a:gd name="T14" fmla="*/ 59 w 157"/>
                  <a:gd name="T15" fmla="*/ 134 h 134"/>
                  <a:gd name="T16" fmla="*/ 79 w 157"/>
                  <a:gd name="T17" fmla="*/ 134 h 134"/>
                  <a:gd name="T18" fmla="*/ 98 w 157"/>
                  <a:gd name="T19" fmla="*/ 134 h 134"/>
                  <a:gd name="T20" fmla="*/ 116 w 157"/>
                  <a:gd name="T21" fmla="*/ 134 h 134"/>
                  <a:gd name="T22" fmla="*/ 131 w 157"/>
                  <a:gd name="T23" fmla="*/ 134 h 134"/>
                  <a:gd name="T24" fmla="*/ 140 w 157"/>
                  <a:gd name="T25" fmla="*/ 134 h 134"/>
                  <a:gd name="T26" fmla="*/ 150 w 157"/>
                  <a:gd name="T27" fmla="*/ 132 h 134"/>
                  <a:gd name="T28" fmla="*/ 155 w 157"/>
                  <a:gd name="T29" fmla="*/ 127 h 134"/>
                  <a:gd name="T30" fmla="*/ 157 w 157"/>
                  <a:gd name="T31" fmla="*/ 120 h 134"/>
                  <a:gd name="T32" fmla="*/ 157 w 157"/>
                  <a:gd name="T33" fmla="*/ 110 h 134"/>
                  <a:gd name="T34" fmla="*/ 149 w 157"/>
                  <a:gd name="T35" fmla="*/ 28 h 134"/>
                  <a:gd name="T36" fmla="*/ 149 w 157"/>
                  <a:gd name="T37" fmla="*/ 17 h 134"/>
                  <a:gd name="T38" fmla="*/ 148 w 157"/>
                  <a:gd name="T39" fmla="*/ 9 h 134"/>
                  <a:gd name="T40" fmla="*/ 142 w 157"/>
                  <a:gd name="T41" fmla="*/ 3 h 134"/>
                  <a:gd name="T42" fmla="*/ 131 w 157"/>
                  <a:gd name="T43" fmla="*/ 0 h 134"/>
                  <a:gd name="T44" fmla="*/ 121 w 157"/>
                  <a:gd name="T45" fmla="*/ 0 h 134"/>
                  <a:gd name="T46" fmla="*/ 108 w 157"/>
                  <a:gd name="T47" fmla="*/ 0 h 134"/>
                  <a:gd name="T48" fmla="*/ 91 w 157"/>
                  <a:gd name="T49" fmla="*/ 0 h 134"/>
                  <a:gd name="T50" fmla="*/ 73 w 157"/>
                  <a:gd name="T51" fmla="*/ 0 h 134"/>
                  <a:gd name="T52" fmla="*/ 56 w 157"/>
                  <a:gd name="T53" fmla="*/ 0 h 134"/>
                  <a:gd name="T54" fmla="*/ 39 w 157"/>
                  <a:gd name="T55" fmla="*/ 0 h 134"/>
                  <a:gd name="T56" fmla="*/ 27 w 157"/>
                  <a:gd name="T57" fmla="*/ 0 h 134"/>
                  <a:gd name="T58" fmla="*/ 18 w 157"/>
                  <a:gd name="T59" fmla="*/ 0 h 134"/>
                  <a:gd name="T60" fmla="*/ 10 w 157"/>
                  <a:gd name="T61" fmla="*/ 3 h 134"/>
                  <a:gd name="T62" fmla="*/ 4 w 157"/>
                  <a:gd name="T63" fmla="*/ 9 h 134"/>
                  <a:gd name="T64" fmla="*/ 1 w 157"/>
                  <a:gd name="T65" fmla="*/ 17 h 134"/>
                  <a:gd name="T66" fmla="*/ 1 w 157"/>
                  <a:gd name="T67" fmla="*/ 28 h 134"/>
                  <a:gd name="T68" fmla="*/ 0 w 15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2" y="134"/>
                    </a:lnTo>
                    <a:lnTo>
                      <a:pt x="59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6" y="134"/>
                    </a:lnTo>
                    <a:lnTo>
                      <a:pt x="131" y="134"/>
                    </a:lnTo>
                    <a:lnTo>
                      <a:pt x="140" y="134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7" y="120"/>
                    </a:lnTo>
                    <a:lnTo>
                      <a:pt x="157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1114"/>
              <p:cNvSpPr>
                <a:spLocks/>
              </p:cNvSpPr>
              <p:nvPr/>
            </p:nvSpPr>
            <p:spPr bwMode="auto">
              <a:xfrm>
                <a:off x="3467" y="2708"/>
                <a:ext cx="53" cy="45"/>
              </a:xfrm>
              <a:custGeom>
                <a:avLst/>
                <a:gdLst>
                  <a:gd name="T0" fmla="*/ 0 w 157"/>
                  <a:gd name="T1" fmla="*/ 108 h 134"/>
                  <a:gd name="T2" fmla="*/ 0 w 157"/>
                  <a:gd name="T3" fmla="*/ 108 h 134"/>
                  <a:gd name="T4" fmla="*/ 1 w 157"/>
                  <a:gd name="T5" fmla="*/ 117 h 134"/>
                  <a:gd name="T6" fmla="*/ 4 w 157"/>
                  <a:gd name="T7" fmla="*/ 126 h 134"/>
                  <a:gd name="T8" fmla="*/ 10 w 157"/>
                  <a:gd name="T9" fmla="*/ 132 h 134"/>
                  <a:gd name="T10" fmla="*/ 20 w 157"/>
                  <a:gd name="T11" fmla="*/ 134 h 134"/>
                  <a:gd name="T12" fmla="*/ 20 w 157"/>
                  <a:gd name="T13" fmla="*/ 134 h 134"/>
                  <a:gd name="T14" fmla="*/ 28 w 157"/>
                  <a:gd name="T15" fmla="*/ 134 h 134"/>
                  <a:gd name="T16" fmla="*/ 42 w 157"/>
                  <a:gd name="T17" fmla="*/ 134 h 134"/>
                  <a:gd name="T18" fmla="*/ 59 w 157"/>
                  <a:gd name="T19" fmla="*/ 134 h 134"/>
                  <a:gd name="T20" fmla="*/ 79 w 157"/>
                  <a:gd name="T21" fmla="*/ 134 h 134"/>
                  <a:gd name="T22" fmla="*/ 98 w 157"/>
                  <a:gd name="T23" fmla="*/ 134 h 134"/>
                  <a:gd name="T24" fmla="*/ 116 w 157"/>
                  <a:gd name="T25" fmla="*/ 134 h 134"/>
                  <a:gd name="T26" fmla="*/ 131 w 157"/>
                  <a:gd name="T27" fmla="*/ 134 h 134"/>
                  <a:gd name="T28" fmla="*/ 140 w 157"/>
                  <a:gd name="T29" fmla="*/ 134 h 134"/>
                  <a:gd name="T30" fmla="*/ 140 w 157"/>
                  <a:gd name="T31" fmla="*/ 134 h 134"/>
                  <a:gd name="T32" fmla="*/ 150 w 157"/>
                  <a:gd name="T33" fmla="*/ 132 h 134"/>
                  <a:gd name="T34" fmla="*/ 155 w 157"/>
                  <a:gd name="T35" fmla="*/ 127 h 134"/>
                  <a:gd name="T36" fmla="*/ 157 w 157"/>
                  <a:gd name="T37" fmla="*/ 120 h 134"/>
                  <a:gd name="T38" fmla="*/ 157 w 157"/>
                  <a:gd name="T39" fmla="*/ 110 h 134"/>
                  <a:gd name="T40" fmla="*/ 149 w 157"/>
                  <a:gd name="T41" fmla="*/ 28 h 134"/>
                  <a:gd name="T42" fmla="*/ 149 w 157"/>
                  <a:gd name="T43" fmla="*/ 28 h 134"/>
                  <a:gd name="T44" fmla="*/ 149 w 157"/>
                  <a:gd name="T45" fmla="*/ 17 h 134"/>
                  <a:gd name="T46" fmla="*/ 148 w 157"/>
                  <a:gd name="T47" fmla="*/ 9 h 134"/>
                  <a:gd name="T48" fmla="*/ 142 w 157"/>
                  <a:gd name="T49" fmla="*/ 3 h 134"/>
                  <a:gd name="T50" fmla="*/ 131 w 157"/>
                  <a:gd name="T51" fmla="*/ 0 h 134"/>
                  <a:gd name="T52" fmla="*/ 131 w 157"/>
                  <a:gd name="T53" fmla="*/ 0 h 134"/>
                  <a:gd name="T54" fmla="*/ 121 w 157"/>
                  <a:gd name="T55" fmla="*/ 0 h 134"/>
                  <a:gd name="T56" fmla="*/ 108 w 157"/>
                  <a:gd name="T57" fmla="*/ 0 h 134"/>
                  <a:gd name="T58" fmla="*/ 91 w 157"/>
                  <a:gd name="T59" fmla="*/ 0 h 134"/>
                  <a:gd name="T60" fmla="*/ 73 w 157"/>
                  <a:gd name="T61" fmla="*/ 0 h 134"/>
                  <a:gd name="T62" fmla="*/ 56 w 157"/>
                  <a:gd name="T63" fmla="*/ 0 h 134"/>
                  <a:gd name="T64" fmla="*/ 39 w 157"/>
                  <a:gd name="T65" fmla="*/ 0 h 134"/>
                  <a:gd name="T66" fmla="*/ 27 w 157"/>
                  <a:gd name="T67" fmla="*/ 0 h 134"/>
                  <a:gd name="T68" fmla="*/ 18 w 157"/>
                  <a:gd name="T69" fmla="*/ 0 h 134"/>
                  <a:gd name="T70" fmla="*/ 18 w 157"/>
                  <a:gd name="T71" fmla="*/ 0 h 134"/>
                  <a:gd name="T72" fmla="*/ 10 w 157"/>
                  <a:gd name="T73" fmla="*/ 3 h 134"/>
                  <a:gd name="T74" fmla="*/ 4 w 157"/>
                  <a:gd name="T75" fmla="*/ 9 h 134"/>
                  <a:gd name="T76" fmla="*/ 1 w 157"/>
                  <a:gd name="T77" fmla="*/ 17 h 134"/>
                  <a:gd name="T78" fmla="*/ 1 w 157"/>
                  <a:gd name="T79" fmla="*/ 28 h 134"/>
                  <a:gd name="T80" fmla="*/ 0 w 15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2" y="134"/>
                    </a:lnTo>
                    <a:lnTo>
                      <a:pt x="59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6" y="134"/>
                    </a:lnTo>
                    <a:lnTo>
                      <a:pt x="131" y="134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7" y="120"/>
                    </a:lnTo>
                    <a:lnTo>
                      <a:pt x="157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1115"/>
              <p:cNvSpPr>
                <a:spLocks/>
              </p:cNvSpPr>
              <p:nvPr/>
            </p:nvSpPr>
            <p:spPr bwMode="auto">
              <a:xfrm>
                <a:off x="3525" y="2709"/>
                <a:ext cx="66" cy="56"/>
              </a:xfrm>
              <a:custGeom>
                <a:avLst/>
                <a:gdLst>
                  <a:gd name="T0" fmla="*/ 0 w 199"/>
                  <a:gd name="T1" fmla="*/ 136 h 166"/>
                  <a:gd name="T2" fmla="*/ 1 w 199"/>
                  <a:gd name="T3" fmla="*/ 148 h 166"/>
                  <a:gd name="T4" fmla="*/ 5 w 199"/>
                  <a:gd name="T5" fmla="*/ 158 h 166"/>
                  <a:gd name="T6" fmla="*/ 11 w 199"/>
                  <a:gd name="T7" fmla="*/ 165 h 166"/>
                  <a:gd name="T8" fmla="*/ 21 w 199"/>
                  <a:gd name="T9" fmla="*/ 166 h 166"/>
                  <a:gd name="T10" fmla="*/ 32 w 199"/>
                  <a:gd name="T11" fmla="*/ 166 h 166"/>
                  <a:gd name="T12" fmla="*/ 50 w 199"/>
                  <a:gd name="T13" fmla="*/ 166 h 166"/>
                  <a:gd name="T14" fmla="*/ 73 w 199"/>
                  <a:gd name="T15" fmla="*/ 166 h 166"/>
                  <a:gd name="T16" fmla="*/ 99 w 199"/>
                  <a:gd name="T17" fmla="*/ 166 h 166"/>
                  <a:gd name="T18" fmla="*/ 125 w 199"/>
                  <a:gd name="T19" fmla="*/ 166 h 166"/>
                  <a:gd name="T20" fmla="*/ 148 w 199"/>
                  <a:gd name="T21" fmla="*/ 166 h 166"/>
                  <a:gd name="T22" fmla="*/ 168 w 199"/>
                  <a:gd name="T23" fmla="*/ 166 h 166"/>
                  <a:gd name="T24" fmla="*/ 180 w 199"/>
                  <a:gd name="T25" fmla="*/ 166 h 166"/>
                  <a:gd name="T26" fmla="*/ 191 w 199"/>
                  <a:gd name="T27" fmla="*/ 165 h 166"/>
                  <a:gd name="T28" fmla="*/ 197 w 199"/>
                  <a:gd name="T29" fmla="*/ 159 h 166"/>
                  <a:gd name="T30" fmla="*/ 199 w 199"/>
                  <a:gd name="T31" fmla="*/ 151 h 166"/>
                  <a:gd name="T32" fmla="*/ 199 w 199"/>
                  <a:gd name="T33" fmla="*/ 140 h 166"/>
                  <a:gd name="T34" fmla="*/ 188 w 199"/>
                  <a:gd name="T35" fmla="*/ 44 h 166"/>
                  <a:gd name="T36" fmla="*/ 188 w 199"/>
                  <a:gd name="T37" fmla="*/ 32 h 166"/>
                  <a:gd name="T38" fmla="*/ 187 w 199"/>
                  <a:gd name="T39" fmla="*/ 23 h 166"/>
                  <a:gd name="T40" fmla="*/ 181 w 199"/>
                  <a:gd name="T41" fmla="*/ 17 h 166"/>
                  <a:gd name="T42" fmla="*/ 168 w 199"/>
                  <a:gd name="T43" fmla="*/ 13 h 166"/>
                  <a:gd name="T44" fmla="*/ 157 w 199"/>
                  <a:gd name="T45" fmla="*/ 12 h 166"/>
                  <a:gd name="T46" fmla="*/ 142 w 199"/>
                  <a:gd name="T47" fmla="*/ 9 h 166"/>
                  <a:gd name="T48" fmla="*/ 124 w 199"/>
                  <a:gd name="T49" fmla="*/ 7 h 166"/>
                  <a:gd name="T50" fmla="*/ 105 w 199"/>
                  <a:gd name="T51" fmla="*/ 3 h 166"/>
                  <a:gd name="T52" fmla="*/ 85 w 199"/>
                  <a:gd name="T53" fmla="*/ 2 h 166"/>
                  <a:gd name="T54" fmla="*/ 67 w 199"/>
                  <a:gd name="T55" fmla="*/ 0 h 166"/>
                  <a:gd name="T56" fmla="*/ 54 w 199"/>
                  <a:gd name="T57" fmla="*/ 0 h 166"/>
                  <a:gd name="T58" fmla="*/ 46 w 199"/>
                  <a:gd name="T59" fmla="*/ 2 h 166"/>
                  <a:gd name="T60" fmla="*/ 37 w 199"/>
                  <a:gd name="T61" fmla="*/ 7 h 166"/>
                  <a:gd name="T62" fmla="*/ 30 w 199"/>
                  <a:gd name="T63" fmla="*/ 12 h 166"/>
                  <a:gd name="T64" fmla="*/ 21 w 199"/>
                  <a:gd name="T65" fmla="*/ 17 h 166"/>
                  <a:gd name="T66" fmla="*/ 15 w 199"/>
                  <a:gd name="T67" fmla="*/ 22 h 166"/>
                  <a:gd name="T68" fmla="*/ 9 w 199"/>
                  <a:gd name="T69" fmla="*/ 28 h 166"/>
                  <a:gd name="T70" fmla="*/ 5 w 199"/>
                  <a:gd name="T71" fmla="*/ 32 h 166"/>
                  <a:gd name="T72" fmla="*/ 2 w 199"/>
                  <a:gd name="T73" fmla="*/ 40 h 166"/>
                  <a:gd name="T74" fmla="*/ 1 w 199"/>
                  <a:gd name="T75" fmla="*/ 46 h 166"/>
                  <a:gd name="T76" fmla="*/ 0 w 199"/>
                  <a:gd name="T77" fmla="*/ 13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9" h="166">
                    <a:moveTo>
                      <a:pt x="0" y="136"/>
                    </a:moveTo>
                    <a:lnTo>
                      <a:pt x="1" y="148"/>
                    </a:lnTo>
                    <a:lnTo>
                      <a:pt x="5" y="158"/>
                    </a:lnTo>
                    <a:lnTo>
                      <a:pt x="11" y="165"/>
                    </a:lnTo>
                    <a:lnTo>
                      <a:pt x="21" y="166"/>
                    </a:lnTo>
                    <a:lnTo>
                      <a:pt x="32" y="166"/>
                    </a:lnTo>
                    <a:lnTo>
                      <a:pt x="50" y="166"/>
                    </a:lnTo>
                    <a:lnTo>
                      <a:pt x="73" y="166"/>
                    </a:lnTo>
                    <a:lnTo>
                      <a:pt x="99" y="166"/>
                    </a:lnTo>
                    <a:lnTo>
                      <a:pt x="125" y="166"/>
                    </a:lnTo>
                    <a:lnTo>
                      <a:pt x="148" y="166"/>
                    </a:lnTo>
                    <a:lnTo>
                      <a:pt x="168" y="166"/>
                    </a:lnTo>
                    <a:lnTo>
                      <a:pt x="180" y="166"/>
                    </a:lnTo>
                    <a:lnTo>
                      <a:pt x="191" y="165"/>
                    </a:lnTo>
                    <a:lnTo>
                      <a:pt x="197" y="159"/>
                    </a:lnTo>
                    <a:lnTo>
                      <a:pt x="199" y="151"/>
                    </a:lnTo>
                    <a:lnTo>
                      <a:pt x="199" y="140"/>
                    </a:lnTo>
                    <a:lnTo>
                      <a:pt x="188" y="44"/>
                    </a:lnTo>
                    <a:lnTo>
                      <a:pt x="188" y="32"/>
                    </a:lnTo>
                    <a:lnTo>
                      <a:pt x="187" y="23"/>
                    </a:lnTo>
                    <a:lnTo>
                      <a:pt x="181" y="17"/>
                    </a:lnTo>
                    <a:lnTo>
                      <a:pt x="168" y="13"/>
                    </a:lnTo>
                    <a:lnTo>
                      <a:pt x="157" y="12"/>
                    </a:lnTo>
                    <a:lnTo>
                      <a:pt x="142" y="9"/>
                    </a:lnTo>
                    <a:lnTo>
                      <a:pt x="124" y="7"/>
                    </a:lnTo>
                    <a:lnTo>
                      <a:pt x="105" y="3"/>
                    </a:lnTo>
                    <a:lnTo>
                      <a:pt x="85" y="2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7" y="7"/>
                    </a:lnTo>
                    <a:lnTo>
                      <a:pt x="30" y="12"/>
                    </a:lnTo>
                    <a:lnTo>
                      <a:pt x="21" y="17"/>
                    </a:lnTo>
                    <a:lnTo>
                      <a:pt x="15" y="22"/>
                    </a:lnTo>
                    <a:lnTo>
                      <a:pt x="9" y="28"/>
                    </a:lnTo>
                    <a:lnTo>
                      <a:pt x="5" y="32"/>
                    </a:lnTo>
                    <a:lnTo>
                      <a:pt x="2" y="40"/>
                    </a:lnTo>
                    <a:lnTo>
                      <a:pt x="1" y="4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1116"/>
              <p:cNvSpPr>
                <a:spLocks/>
              </p:cNvSpPr>
              <p:nvPr/>
            </p:nvSpPr>
            <p:spPr bwMode="auto">
              <a:xfrm>
                <a:off x="3523" y="2755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4 h 36"/>
                  <a:gd name="T6" fmla="*/ 15 w 27"/>
                  <a:gd name="T7" fmla="*/ 20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4 h 36"/>
                  <a:gd name="T16" fmla="*/ 6 w 27"/>
                  <a:gd name="T17" fmla="*/ 24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4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1117"/>
              <p:cNvSpPr>
                <a:spLocks/>
              </p:cNvSpPr>
              <p:nvPr/>
            </p:nvSpPr>
            <p:spPr bwMode="auto">
              <a:xfrm>
                <a:off x="3532" y="2763"/>
                <a:ext cx="53" cy="4"/>
              </a:xfrm>
              <a:custGeom>
                <a:avLst/>
                <a:gdLst>
                  <a:gd name="T0" fmla="*/ 159 w 159"/>
                  <a:gd name="T1" fmla="*/ 0 h 12"/>
                  <a:gd name="T2" fmla="*/ 159 w 159"/>
                  <a:gd name="T3" fmla="*/ 0 h 12"/>
                  <a:gd name="T4" fmla="*/ 147 w 159"/>
                  <a:gd name="T5" fmla="*/ 0 h 12"/>
                  <a:gd name="T6" fmla="*/ 127 w 159"/>
                  <a:gd name="T7" fmla="*/ 0 h 12"/>
                  <a:gd name="T8" fmla="*/ 104 w 159"/>
                  <a:gd name="T9" fmla="*/ 0 h 12"/>
                  <a:gd name="T10" fmla="*/ 78 w 159"/>
                  <a:gd name="T11" fmla="*/ 0 h 12"/>
                  <a:gd name="T12" fmla="*/ 52 w 159"/>
                  <a:gd name="T13" fmla="*/ 0 h 12"/>
                  <a:gd name="T14" fmla="*/ 29 w 159"/>
                  <a:gd name="T15" fmla="*/ 0 h 12"/>
                  <a:gd name="T16" fmla="*/ 11 w 159"/>
                  <a:gd name="T17" fmla="*/ 0 h 12"/>
                  <a:gd name="T18" fmla="*/ 0 w 159"/>
                  <a:gd name="T19" fmla="*/ 0 h 12"/>
                  <a:gd name="T20" fmla="*/ 0 w 159"/>
                  <a:gd name="T21" fmla="*/ 12 h 12"/>
                  <a:gd name="T22" fmla="*/ 11 w 159"/>
                  <a:gd name="T23" fmla="*/ 12 h 12"/>
                  <a:gd name="T24" fmla="*/ 29 w 159"/>
                  <a:gd name="T25" fmla="*/ 12 h 12"/>
                  <a:gd name="T26" fmla="*/ 52 w 159"/>
                  <a:gd name="T27" fmla="*/ 12 h 12"/>
                  <a:gd name="T28" fmla="*/ 78 w 159"/>
                  <a:gd name="T29" fmla="*/ 12 h 12"/>
                  <a:gd name="T30" fmla="*/ 104 w 159"/>
                  <a:gd name="T31" fmla="*/ 12 h 12"/>
                  <a:gd name="T32" fmla="*/ 127 w 159"/>
                  <a:gd name="T33" fmla="*/ 12 h 12"/>
                  <a:gd name="T34" fmla="*/ 147 w 159"/>
                  <a:gd name="T35" fmla="*/ 12 h 12"/>
                  <a:gd name="T36" fmla="*/ 159 w 159"/>
                  <a:gd name="T37" fmla="*/ 12 h 12"/>
                  <a:gd name="T38" fmla="*/ 159 w 159"/>
                  <a:gd name="T39" fmla="*/ 12 h 12"/>
                  <a:gd name="T40" fmla="*/ 159 w 159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12">
                    <a:moveTo>
                      <a:pt x="159" y="0"/>
                    </a:moveTo>
                    <a:lnTo>
                      <a:pt x="15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78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2" y="12"/>
                    </a:lnTo>
                    <a:lnTo>
                      <a:pt x="78" y="12"/>
                    </a:lnTo>
                    <a:lnTo>
                      <a:pt x="104" y="12"/>
                    </a:lnTo>
                    <a:lnTo>
                      <a:pt x="127" y="12"/>
                    </a:lnTo>
                    <a:lnTo>
                      <a:pt x="147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1118"/>
              <p:cNvSpPr>
                <a:spLocks/>
              </p:cNvSpPr>
              <p:nvPr/>
            </p:nvSpPr>
            <p:spPr bwMode="auto">
              <a:xfrm>
                <a:off x="3585" y="2756"/>
                <a:ext cx="8" cy="11"/>
              </a:xfrm>
              <a:custGeom>
                <a:avLst/>
                <a:gdLst>
                  <a:gd name="T0" fmla="*/ 13 w 25"/>
                  <a:gd name="T1" fmla="*/ 2 h 33"/>
                  <a:gd name="T2" fmla="*/ 13 w 25"/>
                  <a:gd name="T3" fmla="*/ 1 h 33"/>
                  <a:gd name="T4" fmla="*/ 13 w 25"/>
                  <a:gd name="T5" fmla="*/ 11 h 33"/>
                  <a:gd name="T6" fmla="*/ 12 w 25"/>
                  <a:gd name="T7" fmla="*/ 17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4 h 33"/>
                  <a:gd name="T18" fmla="*/ 25 w 25"/>
                  <a:gd name="T19" fmla="*/ 13 h 33"/>
                  <a:gd name="T20" fmla="*/ 25 w 25"/>
                  <a:gd name="T21" fmla="*/ 1 h 33"/>
                  <a:gd name="T22" fmla="*/ 25 w 25"/>
                  <a:gd name="T23" fmla="*/ 0 h 33"/>
                  <a:gd name="T24" fmla="*/ 25 w 25"/>
                  <a:gd name="T25" fmla="*/ 1 h 33"/>
                  <a:gd name="T26" fmla="*/ 25 w 25"/>
                  <a:gd name="T27" fmla="*/ 1 h 33"/>
                  <a:gd name="T28" fmla="*/ 25 w 25"/>
                  <a:gd name="T29" fmla="*/ 0 h 33"/>
                  <a:gd name="T30" fmla="*/ 13 w 25"/>
                  <a:gd name="T3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2"/>
                    </a:moveTo>
                    <a:lnTo>
                      <a:pt x="13" y="1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1119"/>
              <p:cNvSpPr>
                <a:spLocks/>
              </p:cNvSpPr>
              <p:nvPr/>
            </p:nvSpPr>
            <p:spPr bwMode="auto">
              <a:xfrm>
                <a:off x="3585" y="2724"/>
                <a:ext cx="8" cy="32"/>
              </a:xfrm>
              <a:custGeom>
                <a:avLst/>
                <a:gdLst>
                  <a:gd name="T0" fmla="*/ 0 w 23"/>
                  <a:gd name="T1" fmla="*/ 1 h 98"/>
                  <a:gd name="T2" fmla="*/ 0 w 23"/>
                  <a:gd name="T3" fmla="*/ 3 h 98"/>
                  <a:gd name="T4" fmla="*/ 11 w 23"/>
                  <a:gd name="T5" fmla="*/ 98 h 98"/>
                  <a:gd name="T6" fmla="*/ 23 w 23"/>
                  <a:gd name="T7" fmla="*/ 96 h 98"/>
                  <a:gd name="T8" fmla="*/ 12 w 23"/>
                  <a:gd name="T9" fmla="*/ 0 h 98"/>
                  <a:gd name="T10" fmla="*/ 12 w 23"/>
                  <a:gd name="T11" fmla="*/ 1 h 98"/>
                  <a:gd name="T12" fmla="*/ 0 w 23"/>
                  <a:gd name="T13" fmla="*/ 1 h 98"/>
                  <a:gd name="T14" fmla="*/ 0 w 23"/>
                  <a:gd name="T15" fmla="*/ 1 h 98"/>
                  <a:gd name="T16" fmla="*/ 0 w 23"/>
                  <a:gd name="T17" fmla="*/ 3 h 98"/>
                  <a:gd name="T18" fmla="*/ 0 w 23"/>
                  <a:gd name="T19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98">
                    <a:moveTo>
                      <a:pt x="0" y="1"/>
                    </a:moveTo>
                    <a:lnTo>
                      <a:pt x="0" y="3"/>
                    </a:lnTo>
                    <a:lnTo>
                      <a:pt x="11" y="98"/>
                    </a:lnTo>
                    <a:lnTo>
                      <a:pt x="23" y="96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1120"/>
              <p:cNvSpPr>
                <a:spLocks/>
              </p:cNvSpPr>
              <p:nvPr/>
            </p:nvSpPr>
            <p:spPr bwMode="auto">
              <a:xfrm>
                <a:off x="3581" y="271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5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1121"/>
              <p:cNvSpPr>
                <a:spLocks/>
              </p:cNvSpPr>
              <p:nvPr/>
            </p:nvSpPr>
            <p:spPr bwMode="auto">
              <a:xfrm>
                <a:off x="3539" y="2707"/>
                <a:ext cx="42" cy="9"/>
              </a:xfrm>
              <a:custGeom>
                <a:avLst/>
                <a:gdLst>
                  <a:gd name="T0" fmla="*/ 6 w 126"/>
                  <a:gd name="T1" fmla="*/ 13 h 25"/>
                  <a:gd name="T2" fmla="*/ 7 w 126"/>
                  <a:gd name="T3" fmla="*/ 13 h 25"/>
                  <a:gd name="T4" fmla="*/ 13 w 126"/>
                  <a:gd name="T5" fmla="*/ 12 h 25"/>
                  <a:gd name="T6" fmla="*/ 25 w 126"/>
                  <a:gd name="T7" fmla="*/ 12 h 25"/>
                  <a:gd name="T8" fmla="*/ 43 w 126"/>
                  <a:gd name="T9" fmla="*/ 14 h 25"/>
                  <a:gd name="T10" fmla="*/ 62 w 126"/>
                  <a:gd name="T11" fmla="*/ 15 h 25"/>
                  <a:gd name="T12" fmla="*/ 81 w 126"/>
                  <a:gd name="T13" fmla="*/ 19 h 25"/>
                  <a:gd name="T14" fmla="*/ 99 w 126"/>
                  <a:gd name="T15" fmla="*/ 21 h 25"/>
                  <a:gd name="T16" fmla="*/ 113 w 126"/>
                  <a:gd name="T17" fmla="*/ 24 h 25"/>
                  <a:gd name="T18" fmla="*/ 126 w 126"/>
                  <a:gd name="T19" fmla="*/ 25 h 25"/>
                  <a:gd name="T20" fmla="*/ 126 w 126"/>
                  <a:gd name="T21" fmla="*/ 13 h 25"/>
                  <a:gd name="T22" fmla="*/ 116 w 126"/>
                  <a:gd name="T23" fmla="*/ 12 h 25"/>
                  <a:gd name="T24" fmla="*/ 101 w 126"/>
                  <a:gd name="T25" fmla="*/ 9 h 25"/>
                  <a:gd name="T26" fmla="*/ 83 w 126"/>
                  <a:gd name="T27" fmla="*/ 7 h 25"/>
                  <a:gd name="T28" fmla="*/ 64 w 126"/>
                  <a:gd name="T29" fmla="*/ 3 h 25"/>
                  <a:gd name="T30" fmla="*/ 43 w 126"/>
                  <a:gd name="T31" fmla="*/ 2 h 25"/>
                  <a:gd name="T32" fmla="*/ 25 w 126"/>
                  <a:gd name="T33" fmla="*/ 0 h 25"/>
                  <a:gd name="T34" fmla="*/ 11 w 126"/>
                  <a:gd name="T35" fmla="*/ 0 h 25"/>
                  <a:gd name="T36" fmla="*/ 0 w 126"/>
                  <a:gd name="T37" fmla="*/ 3 h 25"/>
                  <a:gd name="T38" fmla="*/ 1 w 126"/>
                  <a:gd name="T39" fmla="*/ 3 h 25"/>
                  <a:gd name="T40" fmla="*/ 6 w 126"/>
                  <a:gd name="T4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25">
                    <a:moveTo>
                      <a:pt x="6" y="13"/>
                    </a:moveTo>
                    <a:lnTo>
                      <a:pt x="7" y="13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3" y="14"/>
                    </a:lnTo>
                    <a:lnTo>
                      <a:pt x="62" y="15"/>
                    </a:lnTo>
                    <a:lnTo>
                      <a:pt x="81" y="19"/>
                    </a:lnTo>
                    <a:lnTo>
                      <a:pt x="99" y="21"/>
                    </a:lnTo>
                    <a:lnTo>
                      <a:pt x="113" y="24"/>
                    </a:lnTo>
                    <a:lnTo>
                      <a:pt x="126" y="25"/>
                    </a:lnTo>
                    <a:lnTo>
                      <a:pt x="126" y="13"/>
                    </a:lnTo>
                    <a:lnTo>
                      <a:pt x="116" y="12"/>
                    </a:lnTo>
                    <a:lnTo>
                      <a:pt x="101" y="9"/>
                    </a:lnTo>
                    <a:lnTo>
                      <a:pt x="83" y="7"/>
                    </a:lnTo>
                    <a:lnTo>
                      <a:pt x="64" y="3"/>
                    </a:lnTo>
                    <a:lnTo>
                      <a:pt x="43" y="2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1122"/>
              <p:cNvSpPr>
                <a:spLocks/>
              </p:cNvSpPr>
              <p:nvPr/>
            </p:nvSpPr>
            <p:spPr bwMode="auto">
              <a:xfrm>
                <a:off x="3523" y="2708"/>
                <a:ext cx="18" cy="17"/>
              </a:xfrm>
              <a:custGeom>
                <a:avLst/>
                <a:gdLst>
                  <a:gd name="T0" fmla="*/ 12 w 53"/>
                  <a:gd name="T1" fmla="*/ 49 h 49"/>
                  <a:gd name="T2" fmla="*/ 12 w 53"/>
                  <a:gd name="T3" fmla="*/ 49 h 49"/>
                  <a:gd name="T4" fmla="*/ 13 w 53"/>
                  <a:gd name="T5" fmla="*/ 44 h 49"/>
                  <a:gd name="T6" fmla="*/ 14 w 53"/>
                  <a:gd name="T7" fmla="*/ 39 h 49"/>
                  <a:gd name="T8" fmla="*/ 19 w 53"/>
                  <a:gd name="T9" fmla="*/ 35 h 49"/>
                  <a:gd name="T10" fmla="*/ 24 w 53"/>
                  <a:gd name="T11" fmla="*/ 29 h 49"/>
                  <a:gd name="T12" fmla="*/ 30 w 53"/>
                  <a:gd name="T13" fmla="*/ 25 h 49"/>
                  <a:gd name="T14" fmla="*/ 39 w 53"/>
                  <a:gd name="T15" fmla="*/ 20 h 49"/>
                  <a:gd name="T16" fmla="*/ 46 w 53"/>
                  <a:gd name="T17" fmla="*/ 15 h 49"/>
                  <a:gd name="T18" fmla="*/ 53 w 53"/>
                  <a:gd name="T19" fmla="*/ 10 h 49"/>
                  <a:gd name="T20" fmla="*/ 48 w 53"/>
                  <a:gd name="T21" fmla="*/ 0 h 49"/>
                  <a:gd name="T22" fmla="*/ 39 w 53"/>
                  <a:gd name="T23" fmla="*/ 5 h 49"/>
                  <a:gd name="T24" fmla="*/ 31 w 53"/>
                  <a:gd name="T25" fmla="*/ 10 h 49"/>
                  <a:gd name="T26" fmla="*/ 23 w 53"/>
                  <a:gd name="T27" fmla="*/ 15 h 49"/>
                  <a:gd name="T28" fmla="*/ 17 w 53"/>
                  <a:gd name="T29" fmla="*/ 20 h 49"/>
                  <a:gd name="T30" fmla="*/ 10 w 53"/>
                  <a:gd name="T31" fmla="*/ 26 h 49"/>
                  <a:gd name="T32" fmla="*/ 5 w 53"/>
                  <a:gd name="T33" fmla="*/ 32 h 49"/>
                  <a:gd name="T34" fmla="*/ 1 w 53"/>
                  <a:gd name="T35" fmla="*/ 41 h 49"/>
                  <a:gd name="T36" fmla="*/ 0 w 53"/>
                  <a:gd name="T37" fmla="*/ 49 h 49"/>
                  <a:gd name="T38" fmla="*/ 0 w 53"/>
                  <a:gd name="T39" fmla="*/ 49 h 49"/>
                  <a:gd name="T40" fmla="*/ 12 w 53"/>
                  <a:gd name="T41" fmla="*/ 49 h 49"/>
                  <a:gd name="T42" fmla="*/ 12 w 53"/>
                  <a:gd name="T43" fmla="*/ 49 h 49"/>
                  <a:gd name="T44" fmla="*/ 12 w 53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49">
                    <a:moveTo>
                      <a:pt x="12" y="49"/>
                    </a:moveTo>
                    <a:lnTo>
                      <a:pt x="12" y="49"/>
                    </a:lnTo>
                    <a:lnTo>
                      <a:pt x="13" y="44"/>
                    </a:lnTo>
                    <a:lnTo>
                      <a:pt x="14" y="39"/>
                    </a:lnTo>
                    <a:lnTo>
                      <a:pt x="19" y="35"/>
                    </a:lnTo>
                    <a:lnTo>
                      <a:pt x="24" y="29"/>
                    </a:lnTo>
                    <a:lnTo>
                      <a:pt x="30" y="25"/>
                    </a:lnTo>
                    <a:lnTo>
                      <a:pt x="39" y="20"/>
                    </a:lnTo>
                    <a:lnTo>
                      <a:pt x="46" y="15"/>
                    </a:lnTo>
                    <a:lnTo>
                      <a:pt x="53" y="10"/>
                    </a:lnTo>
                    <a:lnTo>
                      <a:pt x="48" y="0"/>
                    </a:lnTo>
                    <a:lnTo>
                      <a:pt x="39" y="5"/>
                    </a:lnTo>
                    <a:lnTo>
                      <a:pt x="31" y="10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0" y="26"/>
                    </a:lnTo>
                    <a:lnTo>
                      <a:pt x="5" y="32"/>
                    </a:lnTo>
                    <a:lnTo>
                      <a:pt x="1" y="4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1123"/>
              <p:cNvSpPr>
                <a:spLocks/>
              </p:cNvSpPr>
              <p:nvPr/>
            </p:nvSpPr>
            <p:spPr bwMode="auto">
              <a:xfrm>
                <a:off x="3523" y="2725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1124"/>
              <p:cNvSpPr>
                <a:spLocks/>
              </p:cNvSpPr>
              <p:nvPr/>
            </p:nvSpPr>
            <p:spPr bwMode="auto">
              <a:xfrm>
                <a:off x="3536" y="2709"/>
                <a:ext cx="52" cy="45"/>
              </a:xfrm>
              <a:custGeom>
                <a:avLst/>
                <a:gdLst>
                  <a:gd name="T0" fmla="*/ 0 w 154"/>
                  <a:gd name="T1" fmla="*/ 107 h 134"/>
                  <a:gd name="T2" fmla="*/ 1 w 154"/>
                  <a:gd name="T3" fmla="*/ 118 h 134"/>
                  <a:gd name="T4" fmla="*/ 5 w 154"/>
                  <a:gd name="T5" fmla="*/ 127 h 134"/>
                  <a:gd name="T6" fmla="*/ 9 w 154"/>
                  <a:gd name="T7" fmla="*/ 133 h 134"/>
                  <a:gd name="T8" fmla="*/ 19 w 154"/>
                  <a:gd name="T9" fmla="*/ 134 h 134"/>
                  <a:gd name="T10" fmla="*/ 28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3 h 134"/>
                  <a:gd name="T28" fmla="*/ 152 w 154"/>
                  <a:gd name="T29" fmla="*/ 128 h 134"/>
                  <a:gd name="T30" fmla="*/ 154 w 154"/>
                  <a:gd name="T31" fmla="*/ 121 h 134"/>
                  <a:gd name="T32" fmla="*/ 154 w 154"/>
                  <a:gd name="T33" fmla="*/ 111 h 134"/>
                  <a:gd name="T34" fmla="*/ 148 w 154"/>
                  <a:gd name="T35" fmla="*/ 28 h 134"/>
                  <a:gd name="T36" fmla="*/ 148 w 154"/>
                  <a:gd name="T37" fmla="*/ 17 h 134"/>
                  <a:gd name="T38" fmla="*/ 147 w 154"/>
                  <a:gd name="T39" fmla="*/ 8 h 134"/>
                  <a:gd name="T40" fmla="*/ 141 w 154"/>
                  <a:gd name="T41" fmla="*/ 3 h 134"/>
                  <a:gd name="T42" fmla="*/ 130 w 154"/>
                  <a:gd name="T43" fmla="*/ 1 h 134"/>
                  <a:gd name="T44" fmla="*/ 120 w 154"/>
                  <a:gd name="T45" fmla="*/ 1 h 134"/>
                  <a:gd name="T46" fmla="*/ 107 w 154"/>
                  <a:gd name="T47" fmla="*/ 0 h 134"/>
                  <a:gd name="T48" fmla="*/ 90 w 154"/>
                  <a:gd name="T49" fmla="*/ 0 h 134"/>
                  <a:gd name="T50" fmla="*/ 73 w 154"/>
                  <a:gd name="T51" fmla="*/ 0 h 134"/>
                  <a:gd name="T52" fmla="*/ 55 w 154"/>
                  <a:gd name="T53" fmla="*/ 0 h 134"/>
                  <a:gd name="T54" fmla="*/ 40 w 154"/>
                  <a:gd name="T55" fmla="*/ 0 h 134"/>
                  <a:gd name="T56" fmla="*/ 26 w 154"/>
                  <a:gd name="T57" fmla="*/ 1 h 134"/>
                  <a:gd name="T58" fmla="*/ 18 w 154"/>
                  <a:gd name="T59" fmla="*/ 1 h 134"/>
                  <a:gd name="T60" fmla="*/ 9 w 154"/>
                  <a:gd name="T61" fmla="*/ 3 h 134"/>
                  <a:gd name="T62" fmla="*/ 5 w 154"/>
                  <a:gd name="T63" fmla="*/ 8 h 134"/>
                  <a:gd name="T64" fmla="*/ 2 w 154"/>
                  <a:gd name="T65" fmla="*/ 17 h 134"/>
                  <a:gd name="T66" fmla="*/ 1 w 154"/>
                  <a:gd name="T67" fmla="*/ 28 h 134"/>
                  <a:gd name="T68" fmla="*/ 0 w 154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3"/>
                    </a:lnTo>
                    <a:lnTo>
                      <a:pt x="152" y="128"/>
                    </a:lnTo>
                    <a:lnTo>
                      <a:pt x="154" y="121"/>
                    </a:lnTo>
                    <a:lnTo>
                      <a:pt x="154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1125"/>
              <p:cNvSpPr>
                <a:spLocks/>
              </p:cNvSpPr>
              <p:nvPr/>
            </p:nvSpPr>
            <p:spPr bwMode="auto">
              <a:xfrm>
                <a:off x="3536" y="2709"/>
                <a:ext cx="52" cy="45"/>
              </a:xfrm>
              <a:custGeom>
                <a:avLst/>
                <a:gdLst>
                  <a:gd name="T0" fmla="*/ 0 w 154"/>
                  <a:gd name="T1" fmla="*/ 107 h 134"/>
                  <a:gd name="T2" fmla="*/ 0 w 154"/>
                  <a:gd name="T3" fmla="*/ 107 h 134"/>
                  <a:gd name="T4" fmla="*/ 1 w 154"/>
                  <a:gd name="T5" fmla="*/ 118 h 134"/>
                  <a:gd name="T6" fmla="*/ 5 w 154"/>
                  <a:gd name="T7" fmla="*/ 127 h 134"/>
                  <a:gd name="T8" fmla="*/ 9 w 154"/>
                  <a:gd name="T9" fmla="*/ 133 h 134"/>
                  <a:gd name="T10" fmla="*/ 19 w 154"/>
                  <a:gd name="T11" fmla="*/ 134 h 134"/>
                  <a:gd name="T12" fmla="*/ 19 w 154"/>
                  <a:gd name="T13" fmla="*/ 134 h 134"/>
                  <a:gd name="T14" fmla="*/ 28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3 h 134"/>
                  <a:gd name="T34" fmla="*/ 152 w 154"/>
                  <a:gd name="T35" fmla="*/ 128 h 134"/>
                  <a:gd name="T36" fmla="*/ 154 w 154"/>
                  <a:gd name="T37" fmla="*/ 121 h 134"/>
                  <a:gd name="T38" fmla="*/ 154 w 154"/>
                  <a:gd name="T39" fmla="*/ 111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8 w 154"/>
                  <a:gd name="T45" fmla="*/ 17 h 134"/>
                  <a:gd name="T46" fmla="*/ 147 w 154"/>
                  <a:gd name="T47" fmla="*/ 8 h 134"/>
                  <a:gd name="T48" fmla="*/ 141 w 154"/>
                  <a:gd name="T49" fmla="*/ 3 h 134"/>
                  <a:gd name="T50" fmla="*/ 130 w 154"/>
                  <a:gd name="T51" fmla="*/ 1 h 134"/>
                  <a:gd name="T52" fmla="*/ 130 w 154"/>
                  <a:gd name="T53" fmla="*/ 1 h 134"/>
                  <a:gd name="T54" fmla="*/ 120 w 154"/>
                  <a:gd name="T55" fmla="*/ 1 h 134"/>
                  <a:gd name="T56" fmla="*/ 107 w 154"/>
                  <a:gd name="T57" fmla="*/ 0 h 134"/>
                  <a:gd name="T58" fmla="*/ 90 w 154"/>
                  <a:gd name="T59" fmla="*/ 0 h 134"/>
                  <a:gd name="T60" fmla="*/ 73 w 154"/>
                  <a:gd name="T61" fmla="*/ 0 h 134"/>
                  <a:gd name="T62" fmla="*/ 55 w 154"/>
                  <a:gd name="T63" fmla="*/ 0 h 134"/>
                  <a:gd name="T64" fmla="*/ 40 w 154"/>
                  <a:gd name="T65" fmla="*/ 0 h 134"/>
                  <a:gd name="T66" fmla="*/ 26 w 154"/>
                  <a:gd name="T67" fmla="*/ 1 h 134"/>
                  <a:gd name="T68" fmla="*/ 18 w 154"/>
                  <a:gd name="T69" fmla="*/ 1 h 134"/>
                  <a:gd name="T70" fmla="*/ 18 w 154"/>
                  <a:gd name="T71" fmla="*/ 1 h 134"/>
                  <a:gd name="T72" fmla="*/ 9 w 154"/>
                  <a:gd name="T73" fmla="*/ 3 h 134"/>
                  <a:gd name="T74" fmla="*/ 5 w 154"/>
                  <a:gd name="T75" fmla="*/ 8 h 134"/>
                  <a:gd name="T76" fmla="*/ 2 w 154"/>
                  <a:gd name="T77" fmla="*/ 17 h 134"/>
                  <a:gd name="T78" fmla="*/ 1 w 154"/>
                  <a:gd name="T79" fmla="*/ 28 h 134"/>
                  <a:gd name="T80" fmla="*/ 0 w 154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3"/>
                    </a:lnTo>
                    <a:lnTo>
                      <a:pt x="152" y="128"/>
                    </a:lnTo>
                    <a:lnTo>
                      <a:pt x="154" y="121"/>
                    </a:lnTo>
                    <a:lnTo>
                      <a:pt x="154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0" y="1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1126"/>
              <p:cNvSpPr>
                <a:spLocks/>
              </p:cNvSpPr>
              <p:nvPr/>
            </p:nvSpPr>
            <p:spPr bwMode="auto">
              <a:xfrm>
                <a:off x="3327" y="2766"/>
                <a:ext cx="62" cy="55"/>
              </a:xfrm>
              <a:custGeom>
                <a:avLst/>
                <a:gdLst>
                  <a:gd name="T0" fmla="*/ 0 w 186"/>
                  <a:gd name="T1" fmla="*/ 134 h 164"/>
                  <a:gd name="T2" fmla="*/ 1 w 186"/>
                  <a:gd name="T3" fmla="*/ 146 h 164"/>
                  <a:gd name="T4" fmla="*/ 3 w 186"/>
                  <a:gd name="T5" fmla="*/ 156 h 164"/>
                  <a:gd name="T6" fmla="*/ 11 w 186"/>
                  <a:gd name="T7" fmla="*/ 162 h 164"/>
                  <a:gd name="T8" fmla="*/ 22 w 186"/>
                  <a:gd name="T9" fmla="*/ 164 h 164"/>
                  <a:gd name="T10" fmla="*/ 31 w 186"/>
                  <a:gd name="T11" fmla="*/ 164 h 164"/>
                  <a:gd name="T12" fmla="*/ 48 w 186"/>
                  <a:gd name="T13" fmla="*/ 164 h 164"/>
                  <a:gd name="T14" fmla="*/ 69 w 186"/>
                  <a:gd name="T15" fmla="*/ 164 h 164"/>
                  <a:gd name="T16" fmla="*/ 92 w 186"/>
                  <a:gd name="T17" fmla="*/ 164 h 164"/>
                  <a:gd name="T18" fmla="*/ 116 w 186"/>
                  <a:gd name="T19" fmla="*/ 164 h 164"/>
                  <a:gd name="T20" fmla="*/ 136 w 186"/>
                  <a:gd name="T21" fmla="*/ 164 h 164"/>
                  <a:gd name="T22" fmla="*/ 154 w 186"/>
                  <a:gd name="T23" fmla="*/ 164 h 164"/>
                  <a:gd name="T24" fmla="*/ 165 w 186"/>
                  <a:gd name="T25" fmla="*/ 164 h 164"/>
                  <a:gd name="T26" fmla="*/ 176 w 186"/>
                  <a:gd name="T27" fmla="*/ 162 h 164"/>
                  <a:gd name="T28" fmla="*/ 182 w 186"/>
                  <a:gd name="T29" fmla="*/ 156 h 164"/>
                  <a:gd name="T30" fmla="*/ 185 w 186"/>
                  <a:gd name="T31" fmla="*/ 147 h 164"/>
                  <a:gd name="T32" fmla="*/ 185 w 186"/>
                  <a:gd name="T33" fmla="*/ 137 h 164"/>
                  <a:gd name="T34" fmla="*/ 186 w 186"/>
                  <a:gd name="T35" fmla="*/ 41 h 164"/>
                  <a:gd name="T36" fmla="*/ 185 w 186"/>
                  <a:gd name="T37" fmla="*/ 29 h 164"/>
                  <a:gd name="T38" fmla="*/ 183 w 186"/>
                  <a:gd name="T39" fmla="*/ 19 h 164"/>
                  <a:gd name="T40" fmla="*/ 177 w 186"/>
                  <a:gd name="T41" fmla="*/ 13 h 164"/>
                  <a:gd name="T42" fmla="*/ 164 w 186"/>
                  <a:gd name="T43" fmla="*/ 10 h 164"/>
                  <a:gd name="T44" fmla="*/ 153 w 186"/>
                  <a:gd name="T45" fmla="*/ 9 h 164"/>
                  <a:gd name="T46" fmla="*/ 137 w 186"/>
                  <a:gd name="T47" fmla="*/ 7 h 164"/>
                  <a:gd name="T48" fmla="*/ 119 w 186"/>
                  <a:gd name="T49" fmla="*/ 5 h 164"/>
                  <a:gd name="T50" fmla="*/ 100 w 186"/>
                  <a:gd name="T51" fmla="*/ 2 h 164"/>
                  <a:gd name="T52" fmla="*/ 79 w 186"/>
                  <a:gd name="T53" fmla="*/ 1 h 164"/>
                  <a:gd name="T54" fmla="*/ 63 w 186"/>
                  <a:gd name="T55" fmla="*/ 0 h 164"/>
                  <a:gd name="T56" fmla="*/ 48 w 186"/>
                  <a:gd name="T57" fmla="*/ 1 h 164"/>
                  <a:gd name="T58" fmla="*/ 40 w 186"/>
                  <a:gd name="T59" fmla="*/ 4 h 164"/>
                  <a:gd name="T60" fmla="*/ 31 w 186"/>
                  <a:gd name="T61" fmla="*/ 10 h 164"/>
                  <a:gd name="T62" fmla="*/ 23 w 186"/>
                  <a:gd name="T63" fmla="*/ 15 h 164"/>
                  <a:gd name="T64" fmla="*/ 17 w 186"/>
                  <a:gd name="T65" fmla="*/ 19 h 164"/>
                  <a:gd name="T66" fmla="*/ 11 w 186"/>
                  <a:gd name="T67" fmla="*/ 23 h 164"/>
                  <a:gd name="T68" fmla="*/ 6 w 186"/>
                  <a:gd name="T69" fmla="*/ 28 h 164"/>
                  <a:gd name="T70" fmla="*/ 3 w 186"/>
                  <a:gd name="T71" fmla="*/ 31 h 164"/>
                  <a:gd name="T72" fmla="*/ 1 w 186"/>
                  <a:gd name="T73" fmla="*/ 36 h 164"/>
                  <a:gd name="T74" fmla="*/ 1 w 186"/>
                  <a:gd name="T75" fmla="*/ 42 h 164"/>
                  <a:gd name="T76" fmla="*/ 0 w 186"/>
                  <a:gd name="T77" fmla="*/ 13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4">
                    <a:moveTo>
                      <a:pt x="0" y="134"/>
                    </a:moveTo>
                    <a:lnTo>
                      <a:pt x="1" y="146"/>
                    </a:lnTo>
                    <a:lnTo>
                      <a:pt x="3" y="156"/>
                    </a:lnTo>
                    <a:lnTo>
                      <a:pt x="11" y="162"/>
                    </a:lnTo>
                    <a:lnTo>
                      <a:pt x="22" y="164"/>
                    </a:lnTo>
                    <a:lnTo>
                      <a:pt x="31" y="164"/>
                    </a:lnTo>
                    <a:lnTo>
                      <a:pt x="48" y="164"/>
                    </a:lnTo>
                    <a:lnTo>
                      <a:pt x="69" y="164"/>
                    </a:lnTo>
                    <a:lnTo>
                      <a:pt x="92" y="164"/>
                    </a:lnTo>
                    <a:lnTo>
                      <a:pt x="116" y="164"/>
                    </a:lnTo>
                    <a:lnTo>
                      <a:pt x="136" y="164"/>
                    </a:lnTo>
                    <a:lnTo>
                      <a:pt x="154" y="164"/>
                    </a:lnTo>
                    <a:lnTo>
                      <a:pt x="165" y="164"/>
                    </a:lnTo>
                    <a:lnTo>
                      <a:pt x="176" y="162"/>
                    </a:lnTo>
                    <a:lnTo>
                      <a:pt x="182" y="156"/>
                    </a:lnTo>
                    <a:lnTo>
                      <a:pt x="185" y="147"/>
                    </a:lnTo>
                    <a:lnTo>
                      <a:pt x="185" y="137"/>
                    </a:lnTo>
                    <a:lnTo>
                      <a:pt x="186" y="41"/>
                    </a:lnTo>
                    <a:lnTo>
                      <a:pt x="185" y="29"/>
                    </a:lnTo>
                    <a:lnTo>
                      <a:pt x="183" y="19"/>
                    </a:lnTo>
                    <a:lnTo>
                      <a:pt x="177" y="13"/>
                    </a:lnTo>
                    <a:lnTo>
                      <a:pt x="164" y="10"/>
                    </a:lnTo>
                    <a:lnTo>
                      <a:pt x="153" y="9"/>
                    </a:lnTo>
                    <a:lnTo>
                      <a:pt x="137" y="7"/>
                    </a:lnTo>
                    <a:lnTo>
                      <a:pt x="119" y="5"/>
                    </a:lnTo>
                    <a:lnTo>
                      <a:pt x="100" y="2"/>
                    </a:lnTo>
                    <a:lnTo>
                      <a:pt x="79" y="1"/>
                    </a:lnTo>
                    <a:lnTo>
                      <a:pt x="63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1" y="10"/>
                    </a:lnTo>
                    <a:lnTo>
                      <a:pt x="23" y="15"/>
                    </a:lnTo>
                    <a:lnTo>
                      <a:pt x="17" y="19"/>
                    </a:lnTo>
                    <a:lnTo>
                      <a:pt x="11" y="23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1127"/>
              <p:cNvSpPr>
                <a:spLocks/>
              </p:cNvSpPr>
              <p:nvPr/>
            </p:nvSpPr>
            <p:spPr bwMode="auto">
              <a:xfrm>
                <a:off x="3325" y="2811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1128"/>
              <p:cNvSpPr>
                <a:spLocks/>
              </p:cNvSpPr>
              <p:nvPr/>
            </p:nvSpPr>
            <p:spPr bwMode="auto">
              <a:xfrm>
                <a:off x="3334" y="2819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2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2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2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1129"/>
              <p:cNvSpPr>
                <a:spLocks/>
              </p:cNvSpPr>
              <p:nvPr/>
            </p:nvSpPr>
            <p:spPr bwMode="auto">
              <a:xfrm>
                <a:off x="3382" y="2812"/>
                <a:ext cx="9" cy="11"/>
              </a:xfrm>
              <a:custGeom>
                <a:avLst/>
                <a:gdLst>
                  <a:gd name="T0" fmla="*/ 13 w 26"/>
                  <a:gd name="T1" fmla="*/ 0 h 33"/>
                  <a:gd name="T2" fmla="*/ 13 w 26"/>
                  <a:gd name="T3" fmla="*/ 0 h 33"/>
                  <a:gd name="T4" fmla="*/ 13 w 26"/>
                  <a:gd name="T5" fmla="*/ 9 h 33"/>
                  <a:gd name="T6" fmla="*/ 12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3 w 26"/>
                  <a:gd name="T15" fmla="*/ 30 h 33"/>
                  <a:gd name="T16" fmla="*/ 22 w 26"/>
                  <a:gd name="T17" fmla="*/ 22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3 w 26"/>
                  <a:gd name="T25" fmla="*/ 0 h 33"/>
                  <a:gd name="T26" fmla="*/ 13 w 26"/>
                  <a:gd name="T27" fmla="*/ 0 h 33"/>
                  <a:gd name="T28" fmla="*/ 13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1130"/>
              <p:cNvSpPr>
                <a:spLocks/>
              </p:cNvSpPr>
              <p:nvPr/>
            </p:nvSpPr>
            <p:spPr bwMode="auto">
              <a:xfrm>
                <a:off x="3386" y="2780"/>
                <a:ext cx="5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3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3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1131"/>
              <p:cNvSpPr>
                <a:spLocks/>
              </p:cNvSpPr>
              <p:nvPr/>
            </p:nvSpPr>
            <p:spPr bwMode="auto">
              <a:xfrm>
                <a:off x="3382" y="2767"/>
                <a:ext cx="9" cy="13"/>
              </a:xfrm>
              <a:custGeom>
                <a:avLst/>
                <a:gdLst>
                  <a:gd name="T0" fmla="*/ 0 w 28"/>
                  <a:gd name="T1" fmla="*/ 12 h 37"/>
                  <a:gd name="T2" fmla="*/ 0 w 28"/>
                  <a:gd name="T3" fmla="*/ 12 h 37"/>
                  <a:gd name="T4" fmla="*/ 11 w 28"/>
                  <a:gd name="T5" fmla="*/ 14 h 37"/>
                  <a:gd name="T6" fmla="*/ 13 w 28"/>
                  <a:gd name="T7" fmla="*/ 18 h 37"/>
                  <a:gd name="T8" fmla="*/ 14 w 28"/>
                  <a:gd name="T9" fmla="*/ 26 h 37"/>
                  <a:gd name="T10" fmla="*/ 16 w 28"/>
                  <a:gd name="T11" fmla="*/ 37 h 37"/>
                  <a:gd name="T12" fmla="*/ 28 w 28"/>
                  <a:gd name="T13" fmla="*/ 37 h 37"/>
                  <a:gd name="T14" fmla="*/ 27 w 28"/>
                  <a:gd name="T15" fmla="*/ 24 h 37"/>
                  <a:gd name="T16" fmla="*/ 25 w 28"/>
                  <a:gd name="T17" fmla="*/ 13 h 37"/>
                  <a:gd name="T18" fmla="*/ 16 w 28"/>
                  <a:gd name="T19" fmla="*/ 5 h 37"/>
                  <a:gd name="T20" fmla="*/ 0 w 28"/>
                  <a:gd name="T21" fmla="*/ 0 h 37"/>
                  <a:gd name="T22" fmla="*/ 0 w 28"/>
                  <a:gd name="T23" fmla="*/ 0 h 37"/>
                  <a:gd name="T24" fmla="*/ 0 w 28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6"/>
                    </a:lnTo>
                    <a:lnTo>
                      <a:pt x="16" y="37"/>
                    </a:lnTo>
                    <a:lnTo>
                      <a:pt x="28" y="37"/>
                    </a:lnTo>
                    <a:lnTo>
                      <a:pt x="27" y="24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1132"/>
              <p:cNvSpPr>
                <a:spLocks/>
              </p:cNvSpPr>
              <p:nvPr/>
            </p:nvSpPr>
            <p:spPr bwMode="auto">
              <a:xfrm>
                <a:off x="3339" y="2764"/>
                <a:ext cx="43" cy="7"/>
              </a:xfrm>
              <a:custGeom>
                <a:avLst/>
                <a:gdLst>
                  <a:gd name="T0" fmla="*/ 7 w 128"/>
                  <a:gd name="T1" fmla="*/ 15 h 22"/>
                  <a:gd name="T2" fmla="*/ 7 w 128"/>
                  <a:gd name="T3" fmla="*/ 15 h 22"/>
                  <a:gd name="T4" fmla="*/ 13 w 128"/>
                  <a:gd name="T5" fmla="*/ 13 h 22"/>
                  <a:gd name="T6" fmla="*/ 27 w 128"/>
                  <a:gd name="T7" fmla="*/ 12 h 22"/>
                  <a:gd name="T8" fmla="*/ 43 w 128"/>
                  <a:gd name="T9" fmla="*/ 13 h 22"/>
                  <a:gd name="T10" fmla="*/ 64 w 128"/>
                  <a:gd name="T11" fmla="*/ 15 h 22"/>
                  <a:gd name="T12" fmla="*/ 82 w 128"/>
                  <a:gd name="T13" fmla="*/ 17 h 22"/>
                  <a:gd name="T14" fmla="*/ 100 w 128"/>
                  <a:gd name="T15" fmla="*/ 19 h 22"/>
                  <a:gd name="T16" fmla="*/ 117 w 128"/>
                  <a:gd name="T17" fmla="*/ 21 h 22"/>
                  <a:gd name="T18" fmla="*/ 128 w 128"/>
                  <a:gd name="T19" fmla="*/ 22 h 22"/>
                  <a:gd name="T20" fmla="*/ 128 w 128"/>
                  <a:gd name="T21" fmla="*/ 10 h 22"/>
                  <a:gd name="T22" fmla="*/ 117 w 128"/>
                  <a:gd name="T23" fmla="*/ 8 h 22"/>
                  <a:gd name="T24" fmla="*/ 103 w 128"/>
                  <a:gd name="T25" fmla="*/ 7 h 22"/>
                  <a:gd name="T26" fmla="*/ 85 w 128"/>
                  <a:gd name="T27" fmla="*/ 5 h 22"/>
                  <a:gd name="T28" fmla="*/ 64 w 128"/>
                  <a:gd name="T29" fmla="*/ 2 h 22"/>
                  <a:gd name="T30" fmla="*/ 43 w 128"/>
                  <a:gd name="T31" fmla="*/ 1 h 22"/>
                  <a:gd name="T32" fmla="*/ 27 w 128"/>
                  <a:gd name="T33" fmla="*/ 0 h 22"/>
                  <a:gd name="T34" fmla="*/ 11 w 128"/>
                  <a:gd name="T35" fmla="*/ 1 h 22"/>
                  <a:gd name="T36" fmla="*/ 0 w 128"/>
                  <a:gd name="T37" fmla="*/ 5 h 22"/>
                  <a:gd name="T38" fmla="*/ 0 w 128"/>
                  <a:gd name="T39" fmla="*/ 5 h 22"/>
                  <a:gd name="T40" fmla="*/ 7 w 128"/>
                  <a:gd name="T41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22">
                    <a:moveTo>
                      <a:pt x="7" y="15"/>
                    </a:moveTo>
                    <a:lnTo>
                      <a:pt x="7" y="15"/>
                    </a:lnTo>
                    <a:lnTo>
                      <a:pt x="13" y="13"/>
                    </a:lnTo>
                    <a:lnTo>
                      <a:pt x="27" y="12"/>
                    </a:lnTo>
                    <a:lnTo>
                      <a:pt x="43" y="13"/>
                    </a:lnTo>
                    <a:lnTo>
                      <a:pt x="64" y="15"/>
                    </a:lnTo>
                    <a:lnTo>
                      <a:pt x="82" y="17"/>
                    </a:lnTo>
                    <a:lnTo>
                      <a:pt x="100" y="19"/>
                    </a:lnTo>
                    <a:lnTo>
                      <a:pt x="117" y="21"/>
                    </a:lnTo>
                    <a:lnTo>
                      <a:pt x="128" y="22"/>
                    </a:lnTo>
                    <a:lnTo>
                      <a:pt x="128" y="10"/>
                    </a:lnTo>
                    <a:lnTo>
                      <a:pt x="117" y="8"/>
                    </a:lnTo>
                    <a:lnTo>
                      <a:pt x="103" y="7"/>
                    </a:lnTo>
                    <a:lnTo>
                      <a:pt x="85" y="5"/>
                    </a:lnTo>
                    <a:lnTo>
                      <a:pt x="64" y="2"/>
                    </a:lnTo>
                    <a:lnTo>
                      <a:pt x="43" y="1"/>
                    </a:lnTo>
                    <a:lnTo>
                      <a:pt x="27" y="0"/>
                    </a:lnTo>
                    <a:lnTo>
                      <a:pt x="1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1133"/>
              <p:cNvSpPr>
                <a:spLocks/>
              </p:cNvSpPr>
              <p:nvPr/>
            </p:nvSpPr>
            <p:spPr bwMode="auto">
              <a:xfrm>
                <a:off x="3325" y="2766"/>
                <a:ext cx="16" cy="14"/>
              </a:xfrm>
              <a:custGeom>
                <a:avLst/>
                <a:gdLst>
                  <a:gd name="T0" fmla="*/ 12 w 48"/>
                  <a:gd name="T1" fmla="*/ 43 h 43"/>
                  <a:gd name="T2" fmla="*/ 12 w 48"/>
                  <a:gd name="T3" fmla="*/ 43 h 43"/>
                  <a:gd name="T4" fmla="*/ 12 w 48"/>
                  <a:gd name="T5" fmla="*/ 38 h 43"/>
                  <a:gd name="T6" fmla="*/ 13 w 48"/>
                  <a:gd name="T7" fmla="*/ 35 h 43"/>
                  <a:gd name="T8" fmla="*/ 16 w 48"/>
                  <a:gd name="T9" fmla="*/ 32 h 43"/>
                  <a:gd name="T10" fmla="*/ 19 w 48"/>
                  <a:gd name="T11" fmla="*/ 29 h 43"/>
                  <a:gd name="T12" fmla="*/ 25 w 48"/>
                  <a:gd name="T13" fmla="*/ 25 h 43"/>
                  <a:gd name="T14" fmla="*/ 31 w 48"/>
                  <a:gd name="T15" fmla="*/ 20 h 43"/>
                  <a:gd name="T16" fmla="*/ 40 w 48"/>
                  <a:gd name="T17" fmla="*/ 16 h 43"/>
                  <a:gd name="T18" fmla="*/ 48 w 48"/>
                  <a:gd name="T19" fmla="*/ 10 h 43"/>
                  <a:gd name="T20" fmla="*/ 41 w 48"/>
                  <a:gd name="T21" fmla="*/ 0 h 43"/>
                  <a:gd name="T22" fmla="*/ 33 w 48"/>
                  <a:gd name="T23" fmla="*/ 6 h 43"/>
                  <a:gd name="T24" fmla="*/ 24 w 48"/>
                  <a:gd name="T25" fmla="*/ 11 h 43"/>
                  <a:gd name="T26" fmla="*/ 18 w 48"/>
                  <a:gd name="T27" fmla="*/ 16 h 43"/>
                  <a:gd name="T28" fmla="*/ 12 w 48"/>
                  <a:gd name="T29" fmla="*/ 19 h 43"/>
                  <a:gd name="T30" fmla="*/ 6 w 48"/>
                  <a:gd name="T31" fmla="*/ 25 h 43"/>
                  <a:gd name="T32" fmla="*/ 4 w 48"/>
                  <a:gd name="T33" fmla="*/ 30 h 43"/>
                  <a:gd name="T34" fmla="*/ 0 w 48"/>
                  <a:gd name="T35" fmla="*/ 36 h 43"/>
                  <a:gd name="T36" fmla="*/ 0 w 48"/>
                  <a:gd name="T37" fmla="*/ 43 h 43"/>
                  <a:gd name="T38" fmla="*/ 0 w 48"/>
                  <a:gd name="T39" fmla="*/ 43 h 43"/>
                  <a:gd name="T40" fmla="*/ 12 w 48"/>
                  <a:gd name="T41" fmla="*/ 43 h 43"/>
                  <a:gd name="T42" fmla="*/ 12 w 48"/>
                  <a:gd name="T43" fmla="*/ 43 h 43"/>
                  <a:gd name="T44" fmla="*/ 12 w 48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43">
                    <a:moveTo>
                      <a:pt x="12" y="43"/>
                    </a:moveTo>
                    <a:lnTo>
                      <a:pt x="12" y="43"/>
                    </a:lnTo>
                    <a:lnTo>
                      <a:pt x="12" y="38"/>
                    </a:lnTo>
                    <a:lnTo>
                      <a:pt x="13" y="35"/>
                    </a:lnTo>
                    <a:lnTo>
                      <a:pt x="16" y="32"/>
                    </a:lnTo>
                    <a:lnTo>
                      <a:pt x="19" y="29"/>
                    </a:lnTo>
                    <a:lnTo>
                      <a:pt x="25" y="25"/>
                    </a:lnTo>
                    <a:lnTo>
                      <a:pt x="31" y="20"/>
                    </a:lnTo>
                    <a:lnTo>
                      <a:pt x="40" y="16"/>
                    </a:lnTo>
                    <a:lnTo>
                      <a:pt x="48" y="10"/>
                    </a:lnTo>
                    <a:lnTo>
                      <a:pt x="41" y="0"/>
                    </a:lnTo>
                    <a:lnTo>
                      <a:pt x="33" y="6"/>
                    </a:lnTo>
                    <a:lnTo>
                      <a:pt x="24" y="11"/>
                    </a:lnTo>
                    <a:lnTo>
                      <a:pt x="18" y="16"/>
                    </a:lnTo>
                    <a:lnTo>
                      <a:pt x="12" y="19"/>
                    </a:lnTo>
                    <a:lnTo>
                      <a:pt x="6" y="25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1134"/>
              <p:cNvSpPr>
                <a:spLocks/>
              </p:cNvSpPr>
              <p:nvPr/>
            </p:nvSpPr>
            <p:spPr bwMode="auto">
              <a:xfrm>
                <a:off x="3325" y="278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1135"/>
              <p:cNvSpPr>
                <a:spLocks/>
              </p:cNvSpPr>
              <p:nvPr/>
            </p:nvSpPr>
            <p:spPr bwMode="auto">
              <a:xfrm>
                <a:off x="3337" y="2766"/>
                <a:ext cx="50" cy="42"/>
              </a:xfrm>
              <a:custGeom>
                <a:avLst/>
                <a:gdLst>
                  <a:gd name="T0" fmla="*/ 0 w 149"/>
                  <a:gd name="T1" fmla="*/ 99 h 126"/>
                  <a:gd name="T2" fmla="*/ 1 w 149"/>
                  <a:gd name="T3" fmla="*/ 109 h 126"/>
                  <a:gd name="T4" fmla="*/ 5 w 149"/>
                  <a:gd name="T5" fmla="*/ 117 h 126"/>
                  <a:gd name="T6" fmla="*/ 11 w 149"/>
                  <a:gd name="T7" fmla="*/ 123 h 126"/>
                  <a:gd name="T8" fmla="*/ 19 w 149"/>
                  <a:gd name="T9" fmla="*/ 126 h 126"/>
                  <a:gd name="T10" fmla="*/ 28 w 149"/>
                  <a:gd name="T11" fmla="*/ 126 h 126"/>
                  <a:gd name="T12" fmla="*/ 40 w 149"/>
                  <a:gd name="T13" fmla="*/ 126 h 126"/>
                  <a:gd name="T14" fmla="*/ 57 w 149"/>
                  <a:gd name="T15" fmla="*/ 126 h 126"/>
                  <a:gd name="T16" fmla="*/ 74 w 149"/>
                  <a:gd name="T17" fmla="*/ 124 h 126"/>
                  <a:gd name="T18" fmla="*/ 92 w 149"/>
                  <a:gd name="T19" fmla="*/ 124 h 126"/>
                  <a:gd name="T20" fmla="*/ 109 w 149"/>
                  <a:gd name="T21" fmla="*/ 124 h 126"/>
                  <a:gd name="T22" fmla="*/ 122 w 149"/>
                  <a:gd name="T23" fmla="*/ 124 h 126"/>
                  <a:gd name="T24" fmla="*/ 132 w 149"/>
                  <a:gd name="T25" fmla="*/ 124 h 126"/>
                  <a:gd name="T26" fmla="*/ 141 w 149"/>
                  <a:gd name="T27" fmla="*/ 123 h 126"/>
                  <a:gd name="T28" fmla="*/ 146 w 149"/>
                  <a:gd name="T29" fmla="*/ 118 h 126"/>
                  <a:gd name="T30" fmla="*/ 149 w 149"/>
                  <a:gd name="T31" fmla="*/ 111 h 126"/>
                  <a:gd name="T32" fmla="*/ 149 w 149"/>
                  <a:gd name="T33" fmla="*/ 102 h 126"/>
                  <a:gd name="T34" fmla="*/ 149 w 149"/>
                  <a:gd name="T35" fmla="*/ 18 h 126"/>
                  <a:gd name="T36" fmla="*/ 149 w 149"/>
                  <a:gd name="T37" fmla="*/ 10 h 126"/>
                  <a:gd name="T38" fmla="*/ 147 w 149"/>
                  <a:gd name="T39" fmla="*/ 4 h 126"/>
                  <a:gd name="T40" fmla="*/ 143 w 149"/>
                  <a:gd name="T41" fmla="*/ 1 h 126"/>
                  <a:gd name="T42" fmla="*/ 131 w 149"/>
                  <a:gd name="T43" fmla="*/ 1 h 126"/>
                  <a:gd name="T44" fmla="*/ 122 w 149"/>
                  <a:gd name="T45" fmla="*/ 1 h 126"/>
                  <a:gd name="T46" fmla="*/ 108 w 149"/>
                  <a:gd name="T47" fmla="*/ 0 h 126"/>
                  <a:gd name="T48" fmla="*/ 92 w 149"/>
                  <a:gd name="T49" fmla="*/ 0 h 126"/>
                  <a:gd name="T50" fmla="*/ 74 w 149"/>
                  <a:gd name="T51" fmla="*/ 0 h 126"/>
                  <a:gd name="T52" fmla="*/ 56 w 149"/>
                  <a:gd name="T53" fmla="*/ 0 h 126"/>
                  <a:gd name="T54" fmla="*/ 40 w 149"/>
                  <a:gd name="T55" fmla="*/ 0 h 126"/>
                  <a:gd name="T56" fmla="*/ 27 w 149"/>
                  <a:gd name="T57" fmla="*/ 1 h 126"/>
                  <a:gd name="T58" fmla="*/ 18 w 149"/>
                  <a:gd name="T59" fmla="*/ 1 h 126"/>
                  <a:gd name="T60" fmla="*/ 10 w 149"/>
                  <a:gd name="T61" fmla="*/ 2 h 126"/>
                  <a:gd name="T62" fmla="*/ 5 w 149"/>
                  <a:gd name="T63" fmla="*/ 5 h 126"/>
                  <a:gd name="T64" fmla="*/ 3 w 149"/>
                  <a:gd name="T65" fmla="*/ 10 h 126"/>
                  <a:gd name="T66" fmla="*/ 1 w 149"/>
                  <a:gd name="T67" fmla="*/ 19 h 126"/>
                  <a:gd name="T68" fmla="*/ 0 w 149"/>
                  <a:gd name="T69" fmla="*/ 9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26">
                    <a:moveTo>
                      <a:pt x="0" y="99"/>
                    </a:moveTo>
                    <a:lnTo>
                      <a:pt x="1" y="109"/>
                    </a:lnTo>
                    <a:lnTo>
                      <a:pt x="5" y="117"/>
                    </a:lnTo>
                    <a:lnTo>
                      <a:pt x="11" y="123"/>
                    </a:lnTo>
                    <a:lnTo>
                      <a:pt x="19" y="126"/>
                    </a:lnTo>
                    <a:lnTo>
                      <a:pt x="28" y="126"/>
                    </a:lnTo>
                    <a:lnTo>
                      <a:pt x="40" y="126"/>
                    </a:lnTo>
                    <a:lnTo>
                      <a:pt x="57" y="126"/>
                    </a:lnTo>
                    <a:lnTo>
                      <a:pt x="74" y="124"/>
                    </a:lnTo>
                    <a:lnTo>
                      <a:pt x="92" y="124"/>
                    </a:lnTo>
                    <a:lnTo>
                      <a:pt x="109" y="124"/>
                    </a:lnTo>
                    <a:lnTo>
                      <a:pt x="122" y="124"/>
                    </a:lnTo>
                    <a:lnTo>
                      <a:pt x="132" y="124"/>
                    </a:lnTo>
                    <a:lnTo>
                      <a:pt x="141" y="123"/>
                    </a:lnTo>
                    <a:lnTo>
                      <a:pt x="146" y="118"/>
                    </a:lnTo>
                    <a:lnTo>
                      <a:pt x="149" y="111"/>
                    </a:lnTo>
                    <a:lnTo>
                      <a:pt x="149" y="102"/>
                    </a:lnTo>
                    <a:lnTo>
                      <a:pt x="149" y="18"/>
                    </a:lnTo>
                    <a:lnTo>
                      <a:pt x="149" y="10"/>
                    </a:lnTo>
                    <a:lnTo>
                      <a:pt x="147" y="4"/>
                    </a:lnTo>
                    <a:lnTo>
                      <a:pt x="143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1136"/>
              <p:cNvSpPr>
                <a:spLocks/>
              </p:cNvSpPr>
              <p:nvPr/>
            </p:nvSpPr>
            <p:spPr bwMode="auto">
              <a:xfrm>
                <a:off x="3337" y="2766"/>
                <a:ext cx="50" cy="42"/>
              </a:xfrm>
              <a:custGeom>
                <a:avLst/>
                <a:gdLst>
                  <a:gd name="T0" fmla="*/ 0 w 149"/>
                  <a:gd name="T1" fmla="*/ 99 h 126"/>
                  <a:gd name="T2" fmla="*/ 0 w 149"/>
                  <a:gd name="T3" fmla="*/ 99 h 126"/>
                  <a:gd name="T4" fmla="*/ 1 w 149"/>
                  <a:gd name="T5" fmla="*/ 109 h 126"/>
                  <a:gd name="T6" fmla="*/ 5 w 149"/>
                  <a:gd name="T7" fmla="*/ 117 h 126"/>
                  <a:gd name="T8" fmla="*/ 11 w 149"/>
                  <a:gd name="T9" fmla="*/ 123 h 126"/>
                  <a:gd name="T10" fmla="*/ 19 w 149"/>
                  <a:gd name="T11" fmla="*/ 126 h 126"/>
                  <a:gd name="T12" fmla="*/ 19 w 149"/>
                  <a:gd name="T13" fmla="*/ 126 h 126"/>
                  <a:gd name="T14" fmla="*/ 28 w 149"/>
                  <a:gd name="T15" fmla="*/ 126 h 126"/>
                  <a:gd name="T16" fmla="*/ 40 w 149"/>
                  <a:gd name="T17" fmla="*/ 126 h 126"/>
                  <a:gd name="T18" fmla="*/ 57 w 149"/>
                  <a:gd name="T19" fmla="*/ 126 h 126"/>
                  <a:gd name="T20" fmla="*/ 74 w 149"/>
                  <a:gd name="T21" fmla="*/ 124 h 126"/>
                  <a:gd name="T22" fmla="*/ 92 w 149"/>
                  <a:gd name="T23" fmla="*/ 124 h 126"/>
                  <a:gd name="T24" fmla="*/ 109 w 149"/>
                  <a:gd name="T25" fmla="*/ 124 h 126"/>
                  <a:gd name="T26" fmla="*/ 122 w 149"/>
                  <a:gd name="T27" fmla="*/ 124 h 126"/>
                  <a:gd name="T28" fmla="*/ 132 w 149"/>
                  <a:gd name="T29" fmla="*/ 124 h 126"/>
                  <a:gd name="T30" fmla="*/ 132 w 149"/>
                  <a:gd name="T31" fmla="*/ 124 h 126"/>
                  <a:gd name="T32" fmla="*/ 141 w 149"/>
                  <a:gd name="T33" fmla="*/ 123 h 126"/>
                  <a:gd name="T34" fmla="*/ 146 w 149"/>
                  <a:gd name="T35" fmla="*/ 118 h 126"/>
                  <a:gd name="T36" fmla="*/ 149 w 149"/>
                  <a:gd name="T37" fmla="*/ 111 h 126"/>
                  <a:gd name="T38" fmla="*/ 149 w 149"/>
                  <a:gd name="T39" fmla="*/ 102 h 126"/>
                  <a:gd name="T40" fmla="*/ 149 w 149"/>
                  <a:gd name="T41" fmla="*/ 18 h 126"/>
                  <a:gd name="T42" fmla="*/ 149 w 149"/>
                  <a:gd name="T43" fmla="*/ 18 h 126"/>
                  <a:gd name="T44" fmla="*/ 149 w 149"/>
                  <a:gd name="T45" fmla="*/ 10 h 126"/>
                  <a:gd name="T46" fmla="*/ 147 w 149"/>
                  <a:gd name="T47" fmla="*/ 4 h 126"/>
                  <a:gd name="T48" fmla="*/ 143 w 149"/>
                  <a:gd name="T49" fmla="*/ 1 h 126"/>
                  <a:gd name="T50" fmla="*/ 131 w 149"/>
                  <a:gd name="T51" fmla="*/ 1 h 126"/>
                  <a:gd name="T52" fmla="*/ 131 w 149"/>
                  <a:gd name="T53" fmla="*/ 1 h 126"/>
                  <a:gd name="T54" fmla="*/ 122 w 149"/>
                  <a:gd name="T55" fmla="*/ 1 h 126"/>
                  <a:gd name="T56" fmla="*/ 108 w 149"/>
                  <a:gd name="T57" fmla="*/ 0 h 126"/>
                  <a:gd name="T58" fmla="*/ 92 w 149"/>
                  <a:gd name="T59" fmla="*/ 0 h 126"/>
                  <a:gd name="T60" fmla="*/ 74 w 149"/>
                  <a:gd name="T61" fmla="*/ 0 h 126"/>
                  <a:gd name="T62" fmla="*/ 56 w 149"/>
                  <a:gd name="T63" fmla="*/ 0 h 126"/>
                  <a:gd name="T64" fmla="*/ 40 w 149"/>
                  <a:gd name="T65" fmla="*/ 0 h 126"/>
                  <a:gd name="T66" fmla="*/ 27 w 149"/>
                  <a:gd name="T67" fmla="*/ 1 h 126"/>
                  <a:gd name="T68" fmla="*/ 18 w 149"/>
                  <a:gd name="T69" fmla="*/ 1 h 126"/>
                  <a:gd name="T70" fmla="*/ 18 w 149"/>
                  <a:gd name="T71" fmla="*/ 1 h 126"/>
                  <a:gd name="T72" fmla="*/ 10 w 149"/>
                  <a:gd name="T73" fmla="*/ 2 h 126"/>
                  <a:gd name="T74" fmla="*/ 5 w 149"/>
                  <a:gd name="T75" fmla="*/ 5 h 126"/>
                  <a:gd name="T76" fmla="*/ 3 w 149"/>
                  <a:gd name="T77" fmla="*/ 10 h 126"/>
                  <a:gd name="T78" fmla="*/ 1 w 149"/>
                  <a:gd name="T79" fmla="*/ 19 h 126"/>
                  <a:gd name="T80" fmla="*/ 0 w 149"/>
                  <a:gd name="T81" fmla="*/ 9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26">
                    <a:moveTo>
                      <a:pt x="0" y="99"/>
                    </a:moveTo>
                    <a:lnTo>
                      <a:pt x="0" y="99"/>
                    </a:lnTo>
                    <a:lnTo>
                      <a:pt x="1" y="109"/>
                    </a:lnTo>
                    <a:lnTo>
                      <a:pt x="5" y="117"/>
                    </a:lnTo>
                    <a:lnTo>
                      <a:pt x="11" y="123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28" y="126"/>
                    </a:lnTo>
                    <a:lnTo>
                      <a:pt x="40" y="126"/>
                    </a:lnTo>
                    <a:lnTo>
                      <a:pt x="57" y="126"/>
                    </a:lnTo>
                    <a:lnTo>
                      <a:pt x="74" y="124"/>
                    </a:lnTo>
                    <a:lnTo>
                      <a:pt x="92" y="124"/>
                    </a:lnTo>
                    <a:lnTo>
                      <a:pt x="109" y="124"/>
                    </a:lnTo>
                    <a:lnTo>
                      <a:pt x="122" y="124"/>
                    </a:lnTo>
                    <a:lnTo>
                      <a:pt x="132" y="124"/>
                    </a:lnTo>
                    <a:lnTo>
                      <a:pt x="132" y="124"/>
                    </a:lnTo>
                    <a:lnTo>
                      <a:pt x="141" y="123"/>
                    </a:lnTo>
                    <a:lnTo>
                      <a:pt x="146" y="118"/>
                    </a:lnTo>
                    <a:lnTo>
                      <a:pt x="149" y="111"/>
                    </a:lnTo>
                    <a:lnTo>
                      <a:pt x="149" y="102"/>
                    </a:lnTo>
                    <a:lnTo>
                      <a:pt x="149" y="18"/>
                    </a:lnTo>
                    <a:lnTo>
                      <a:pt x="149" y="18"/>
                    </a:lnTo>
                    <a:lnTo>
                      <a:pt x="149" y="10"/>
                    </a:lnTo>
                    <a:lnTo>
                      <a:pt x="147" y="4"/>
                    </a:lnTo>
                    <a:lnTo>
                      <a:pt x="143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2" y="1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0" y="9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1137"/>
              <p:cNvSpPr>
                <a:spLocks/>
              </p:cNvSpPr>
              <p:nvPr/>
            </p:nvSpPr>
            <p:spPr bwMode="auto">
              <a:xfrm>
                <a:off x="3395" y="2765"/>
                <a:ext cx="65" cy="58"/>
              </a:xfrm>
              <a:custGeom>
                <a:avLst/>
                <a:gdLst>
                  <a:gd name="T0" fmla="*/ 0 w 195"/>
                  <a:gd name="T1" fmla="*/ 145 h 176"/>
                  <a:gd name="T2" fmla="*/ 1 w 195"/>
                  <a:gd name="T3" fmla="*/ 157 h 176"/>
                  <a:gd name="T4" fmla="*/ 3 w 195"/>
                  <a:gd name="T5" fmla="*/ 167 h 176"/>
                  <a:gd name="T6" fmla="*/ 10 w 195"/>
                  <a:gd name="T7" fmla="*/ 173 h 176"/>
                  <a:gd name="T8" fmla="*/ 20 w 195"/>
                  <a:gd name="T9" fmla="*/ 176 h 176"/>
                  <a:gd name="T10" fmla="*/ 31 w 195"/>
                  <a:gd name="T11" fmla="*/ 176 h 176"/>
                  <a:gd name="T12" fmla="*/ 49 w 195"/>
                  <a:gd name="T13" fmla="*/ 176 h 176"/>
                  <a:gd name="T14" fmla="*/ 72 w 195"/>
                  <a:gd name="T15" fmla="*/ 176 h 176"/>
                  <a:gd name="T16" fmla="*/ 98 w 195"/>
                  <a:gd name="T17" fmla="*/ 176 h 176"/>
                  <a:gd name="T18" fmla="*/ 123 w 195"/>
                  <a:gd name="T19" fmla="*/ 176 h 176"/>
                  <a:gd name="T20" fmla="*/ 146 w 195"/>
                  <a:gd name="T21" fmla="*/ 176 h 176"/>
                  <a:gd name="T22" fmla="*/ 164 w 195"/>
                  <a:gd name="T23" fmla="*/ 176 h 176"/>
                  <a:gd name="T24" fmla="*/ 176 w 195"/>
                  <a:gd name="T25" fmla="*/ 176 h 176"/>
                  <a:gd name="T26" fmla="*/ 187 w 195"/>
                  <a:gd name="T27" fmla="*/ 173 h 176"/>
                  <a:gd name="T28" fmla="*/ 193 w 195"/>
                  <a:gd name="T29" fmla="*/ 167 h 176"/>
                  <a:gd name="T30" fmla="*/ 195 w 195"/>
                  <a:gd name="T31" fmla="*/ 159 h 176"/>
                  <a:gd name="T32" fmla="*/ 195 w 195"/>
                  <a:gd name="T33" fmla="*/ 148 h 176"/>
                  <a:gd name="T34" fmla="*/ 188 w 195"/>
                  <a:gd name="T35" fmla="*/ 52 h 176"/>
                  <a:gd name="T36" fmla="*/ 187 w 195"/>
                  <a:gd name="T37" fmla="*/ 40 h 176"/>
                  <a:gd name="T38" fmla="*/ 186 w 195"/>
                  <a:gd name="T39" fmla="*/ 31 h 176"/>
                  <a:gd name="T40" fmla="*/ 180 w 195"/>
                  <a:gd name="T41" fmla="*/ 25 h 176"/>
                  <a:gd name="T42" fmla="*/ 168 w 195"/>
                  <a:gd name="T43" fmla="*/ 21 h 176"/>
                  <a:gd name="T44" fmla="*/ 157 w 195"/>
                  <a:gd name="T45" fmla="*/ 20 h 176"/>
                  <a:gd name="T46" fmla="*/ 142 w 195"/>
                  <a:gd name="T47" fmla="*/ 17 h 176"/>
                  <a:gd name="T48" fmla="*/ 125 w 195"/>
                  <a:gd name="T49" fmla="*/ 13 h 176"/>
                  <a:gd name="T50" fmla="*/ 107 w 195"/>
                  <a:gd name="T51" fmla="*/ 8 h 176"/>
                  <a:gd name="T52" fmla="*/ 90 w 195"/>
                  <a:gd name="T53" fmla="*/ 4 h 176"/>
                  <a:gd name="T54" fmla="*/ 74 w 195"/>
                  <a:gd name="T55" fmla="*/ 2 h 176"/>
                  <a:gd name="T56" fmla="*/ 61 w 195"/>
                  <a:gd name="T57" fmla="*/ 0 h 176"/>
                  <a:gd name="T58" fmla="*/ 53 w 195"/>
                  <a:gd name="T59" fmla="*/ 3 h 176"/>
                  <a:gd name="T60" fmla="*/ 43 w 195"/>
                  <a:gd name="T61" fmla="*/ 9 h 176"/>
                  <a:gd name="T62" fmla="*/ 32 w 195"/>
                  <a:gd name="T63" fmla="*/ 15 h 176"/>
                  <a:gd name="T64" fmla="*/ 24 w 195"/>
                  <a:gd name="T65" fmla="*/ 22 h 176"/>
                  <a:gd name="T66" fmla="*/ 16 w 195"/>
                  <a:gd name="T67" fmla="*/ 28 h 176"/>
                  <a:gd name="T68" fmla="*/ 10 w 195"/>
                  <a:gd name="T69" fmla="*/ 34 h 176"/>
                  <a:gd name="T70" fmla="*/ 5 w 195"/>
                  <a:gd name="T71" fmla="*/ 40 h 176"/>
                  <a:gd name="T72" fmla="*/ 1 w 195"/>
                  <a:gd name="T73" fmla="*/ 48 h 176"/>
                  <a:gd name="T74" fmla="*/ 0 w 195"/>
                  <a:gd name="T75" fmla="*/ 54 h 176"/>
                  <a:gd name="T76" fmla="*/ 0 w 195"/>
                  <a:gd name="T77" fmla="*/ 1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76">
                    <a:moveTo>
                      <a:pt x="0" y="145"/>
                    </a:moveTo>
                    <a:lnTo>
                      <a:pt x="1" y="157"/>
                    </a:lnTo>
                    <a:lnTo>
                      <a:pt x="3" y="167"/>
                    </a:lnTo>
                    <a:lnTo>
                      <a:pt x="10" y="173"/>
                    </a:lnTo>
                    <a:lnTo>
                      <a:pt x="20" y="176"/>
                    </a:lnTo>
                    <a:lnTo>
                      <a:pt x="31" y="176"/>
                    </a:lnTo>
                    <a:lnTo>
                      <a:pt x="49" y="176"/>
                    </a:lnTo>
                    <a:lnTo>
                      <a:pt x="72" y="176"/>
                    </a:lnTo>
                    <a:lnTo>
                      <a:pt x="98" y="176"/>
                    </a:lnTo>
                    <a:lnTo>
                      <a:pt x="123" y="176"/>
                    </a:lnTo>
                    <a:lnTo>
                      <a:pt x="146" y="176"/>
                    </a:lnTo>
                    <a:lnTo>
                      <a:pt x="164" y="176"/>
                    </a:lnTo>
                    <a:lnTo>
                      <a:pt x="176" y="176"/>
                    </a:lnTo>
                    <a:lnTo>
                      <a:pt x="187" y="173"/>
                    </a:lnTo>
                    <a:lnTo>
                      <a:pt x="193" y="167"/>
                    </a:lnTo>
                    <a:lnTo>
                      <a:pt x="195" y="159"/>
                    </a:lnTo>
                    <a:lnTo>
                      <a:pt x="195" y="148"/>
                    </a:lnTo>
                    <a:lnTo>
                      <a:pt x="188" y="52"/>
                    </a:lnTo>
                    <a:lnTo>
                      <a:pt x="187" y="40"/>
                    </a:lnTo>
                    <a:lnTo>
                      <a:pt x="186" y="31"/>
                    </a:lnTo>
                    <a:lnTo>
                      <a:pt x="180" y="25"/>
                    </a:lnTo>
                    <a:lnTo>
                      <a:pt x="168" y="21"/>
                    </a:lnTo>
                    <a:lnTo>
                      <a:pt x="157" y="20"/>
                    </a:lnTo>
                    <a:lnTo>
                      <a:pt x="142" y="17"/>
                    </a:lnTo>
                    <a:lnTo>
                      <a:pt x="125" y="13"/>
                    </a:lnTo>
                    <a:lnTo>
                      <a:pt x="107" y="8"/>
                    </a:lnTo>
                    <a:lnTo>
                      <a:pt x="90" y="4"/>
                    </a:lnTo>
                    <a:lnTo>
                      <a:pt x="74" y="2"/>
                    </a:lnTo>
                    <a:lnTo>
                      <a:pt x="61" y="0"/>
                    </a:lnTo>
                    <a:lnTo>
                      <a:pt x="53" y="3"/>
                    </a:lnTo>
                    <a:lnTo>
                      <a:pt x="43" y="9"/>
                    </a:lnTo>
                    <a:lnTo>
                      <a:pt x="32" y="15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0" y="34"/>
                    </a:lnTo>
                    <a:lnTo>
                      <a:pt x="5" y="40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1138"/>
              <p:cNvSpPr>
                <a:spLocks/>
              </p:cNvSpPr>
              <p:nvPr/>
            </p:nvSpPr>
            <p:spPr bwMode="auto">
              <a:xfrm>
                <a:off x="3393" y="2813"/>
                <a:ext cx="9" cy="12"/>
              </a:xfrm>
              <a:custGeom>
                <a:avLst/>
                <a:gdLst>
                  <a:gd name="T0" fmla="*/ 26 w 26"/>
                  <a:gd name="T1" fmla="*/ 25 h 37"/>
                  <a:gd name="T2" fmla="*/ 26 w 26"/>
                  <a:gd name="T3" fmla="*/ 25 h 37"/>
                  <a:gd name="T4" fmla="*/ 18 w 26"/>
                  <a:gd name="T5" fmla="*/ 23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4 h 37"/>
                  <a:gd name="T16" fmla="*/ 5 w 26"/>
                  <a:gd name="T17" fmla="*/ 25 h 37"/>
                  <a:gd name="T18" fmla="*/ 13 w 26"/>
                  <a:gd name="T19" fmla="*/ 33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5"/>
                    </a:moveTo>
                    <a:lnTo>
                      <a:pt x="26" y="25"/>
                    </a:lnTo>
                    <a:lnTo>
                      <a:pt x="18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25"/>
                    </a:lnTo>
                    <a:lnTo>
                      <a:pt x="13" y="33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1139"/>
              <p:cNvSpPr>
                <a:spLocks/>
              </p:cNvSpPr>
              <p:nvPr/>
            </p:nvSpPr>
            <p:spPr bwMode="auto">
              <a:xfrm>
                <a:off x="3402" y="2821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6 w 156"/>
                  <a:gd name="T7" fmla="*/ 0 h 12"/>
                  <a:gd name="T8" fmla="*/ 103 w 156"/>
                  <a:gd name="T9" fmla="*/ 0 h 12"/>
                  <a:gd name="T10" fmla="*/ 78 w 156"/>
                  <a:gd name="T11" fmla="*/ 0 h 12"/>
                  <a:gd name="T12" fmla="*/ 52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2 w 156"/>
                  <a:gd name="T27" fmla="*/ 12 h 12"/>
                  <a:gd name="T28" fmla="*/ 78 w 156"/>
                  <a:gd name="T29" fmla="*/ 12 h 12"/>
                  <a:gd name="T30" fmla="*/ 103 w 156"/>
                  <a:gd name="T31" fmla="*/ 12 h 12"/>
                  <a:gd name="T32" fmla="*/ 126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6" y="0"/>
                    </a:lnTo>
                    <a:lnTo>
                      <a:pt x="103" y="0"/>
                    </a:lnTo>
                    <a:lnTo>
                      <a:pt x="78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2" y="12"/>
                    </a:lnTo>
                    <a:lnTo>
                      <a:pt x="78" y="12"/>
                    </a:lnTo>
                    <a:lnTo>
                      <a:pt x="103" y="12"/>
                    </a:lnTo>
                    <a:lnTo>
                      <a:pt x="126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1140"/>
              <p:cNvSpPr>
                <a:spLocks/>
              </p:cNvSpPr>
              <p:nvPr/>
            </p:nvSpPr>
            <p:spPr bwMode="auto">
              <a:xfrm>
                <a:off x="3454" y="2814"/>
                <a:ext cx="8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9 h 34"/>
                  <a:gd name="T6" fmla="*/ 12 w 26"/>
                  <a:gd name="T7" fmla="*/ 15 h 34"/>
                  <a:gd name="T8" fmla="*/ 9 w 26"/>
                  <a:gd name="T9" fmla="*/ 20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3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141"/>
              <p:cNvSpPr>
                <a:spLocks/>
              </p:cNvSpPr>
              <p:nvPr/>
            </p:nvSpPr>
            <p:spPr bwMode="auto">
              <a:xfrm>
                <a:off x="3456" y="2782"/>
                <a:ext cx="6" cy="32"/>
              </a:xfrm>
              <a:custGeom>
                <a:avLst/>
                <a:gdLst>
                  <a:gd name="T0" fmla="*/ 0 w 20"/>
                  <a:gd name="T1" fmla="*/ 0 h 96"/>
                  <a:gd name="T2" fmla="*/ 0 w 20"/>
                  <a:gd name="T3" fmla="*/ 0 h 96"/>
                  <a:gd name="T4" fmla="*/ 7 w 20"/>
                  <a:gd name="T5" fmla="*/ 96 h 96"/>
                  <a:gd name="T6" fmla="*/ 20 w 20"/>
                  <a:gd name="T7" fmla="*/ 96 h 96"/>
                  <a:gd name="T8" fmla="*/ 12 w 20"/>
                  <a:gd name="T9" fmla="*/ 0 h 96"/>
                  <a:gd name="T10" fmla="*/ 12 w 20"/>
                  <a:gd name="T11" fmla="*/ 0 h 96"/>
                  <a:gd name="T12" fmla="*/ 0 w 20"/>
                  <a:gd name="T13" fmla="*/ 0 h 96"/>
                  <a:gd name="T14" fmla="*/ 0 w 20"/>
                  <a:gd name="T15" fmla="*/ 0 h 96"/>
                  <a:gd name="T16" fmla="*/ 0 w 20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6">
                    <a:moveTo>
                      <a:pt x="0" y="0"/>
                    </a:moveTo>
                    <a:lnTo>
                      <a:pt x="0" y="0"/>
                    </a:lnTo>
                    <a:lnTo>
                      <a:pt x="7" y="96"/>
                    </a:lnTo>
                    <a:lnTo>
                      <a:pt x="20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1142"/>
              <p:cNvSpPr>
                <a:spLocks/>
              </p:cNvSpPr>
              <p:nvPr/>
            </p:nvSpPr>
            <p:spPr bwMode="auto">
              <a:xfrm>
                <a:off x="3451" y="2770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2 w 26"/>
                  <a:gd name="T7" fmla="*/ 18 h 37"/>
                  <a:gd name="T8" fmla="*/ 13 w 26"/>
                  <a:gd name="T9" fmla="*/ 26 h 37"/>
                  <a:gd name="T10" fmla="*/ 14 w 26"/>
                  <a:gd name="T11" fmla="*/ 37 h 37"/>
                  <a:gd name="T12" fmla="*/ 26 w 26"/>
                  <a:gd name="T13" fmla="*/ 37 h 37"/>
                  <a:gd name="T14" fmla="*/ 25 w 26"/>
                  <a:gd name="T15" fmla="*/ 24 h 37"/>
                  <a:gd name="T16" fmla="*/ 24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2" y="18"/>
                    </a:lnTo>
                    <a:lnTo>
                      <a:pt x="13" y="26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5" y="24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1143"/>
              <p:cNvSpPr>
                <a:spLocks/>
              </p:cNvSpPr>
              <p:nvPr/>
            </p:nvSpPr>
            <p:spPr bwMode="auto">
              <a:xfrm>
                <a:off x="3411" y="2763"/>
                <a:ext cx="40" cy="11"/>
              </a:xfrm>
              <a:custGeom>
                <a:avLst/>
                <a:gdLst>
                  <a:gd name="T0" fmla="*/ 8 w 119"/>
                  <a:gd name="T1" fmla="*/ 14 h 33"/>
                  <a:gd name="T2" fmla="*/ 8 w 119"/>
                  <a:gd name="T3" fmla="*/ 14 h 33"/>
                  <a:gd name="T4" fmla="*/ 12 w 119"/>
                  <a:gd name="T5" fmla="*/ 12 h 33"/>
                  <a:gd name="T6" fmla="*/ 23 w 119"/>
                  <a:gd name="T7" fmla="*/ 14 h 33"/>
                  <a:gd name="T8" fmla="*/ 40 w 119"/>
                  <a:gd name="T9" fmla="*/ 16 h 33"/>
                  <a:gd name="T10" fmla="*/ 57 w 119"/>
                  <a:gd name="T11" fmla="*/ 20 h 33"/>
                  <a:gd name="T12" fmla="*/ 75 w 119"/>
                  <a:gd name="T13" fmla="*/ 25 h 33"/>
                  <a:gd name="T14" fmla="*/ 92 w 119"/>
                  <a:gd name="T15" fmla="*/ 29 h 33"/>
                  <a:gd name="T16" fmla="*/ 107 w 119"/>
                  <a:gd name="T17" fmla="*/ 32 h 33"/>
                  <a:gd name="T18" fmla="*/ 119 w 119"/>
                  <a:gd name="T19" fmla="*/ 33 h 33"/>
                  <a:gd name="T20" fmla="*/ 119 w 119"/>
                  <a:gd name="T21" fmla="*/ 21 h 33"/>
                  <a:gd name="T22" fmla="*/ 109 w 119"/>
                  <a:gd name="T23" fmla="*/ 20 h 33"/>
                  <a:gd name="T24" fmla="*/ 95 w 119"/>
                  <a:gd name="T25" fmla="*/ 17 h 33"/>
                  <a:gd name="T26" fmla="*/ 78 w 119"/>
                  <a:gd name="T27" fmla="*/ 12 h 33"/>
                  <a:gd name="T28" fmla="*/ 60 w 119"/>
                  <a:gd name="T29" fmla="*/ 8 h 33"/>
                  <a:gd name="T30" fmla="*/ 43 w 119"/>
                  <a:gd name="T31" fmla="*/ 4 h 33"/>
                  <a:gd name="T32" fmla="*/ 26 w 119"/>
                  <a:gd name="T33" fmla="*/ 2 h 33"/>
                  <a:gd name="T34" fmla="*/ 12 w 119"/>
                  <a:gd name="T35" fmla="*/ 0 h 33"/>
                  <a:gd name="T36" fmla="*/ 0 w 119"/>
                  <a:gd name="T37" fmla="*/ 4 h 33"/>
                  <a:gd name="T38" fmla="*/ 0 w 119"/>
                  <a:gd name="T39" fmla="*/ 4 h 33"/>
                  <a:gd name="T40" fmla="*/ 8 w 119"/>
                  <a:gd name="T4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3">
                    <a:moveTo>
                      <a:pt x="8" y="14"/>
                    </a:moveTo>
                    <a:lnTo>
                      <a:pt x="8" y="14"/>
                    </a:lnTo>
                    <a:lnTo>
                      <a:pt x="12" y="12"/>
                    </a:lnTo>
                    <a:lnTo>
                      <a:pt x="23" y="14"/>
                    </a:lnTo>
                    <a:lnTo>
                      <a:pt x="40" y="16"/>
                    </a:lnTo>
                    <a:lnTo>
                      <a:pt x="57" y="20"/>
                    </a:lnTo>
                    <a:lnTo>
                      <a:pt x="75" y="25"/>
                    </a:lnTo>
                    <a:lnTo>
                      <a:pt x="92" y="29"/>
                    </a:lnTo>
                    <a:lnTo>
                      <a:pt x="107" y="32"/>
                    </a:lnTo>
                    <a:lnTo>
                      <a:pt x="119" y="33"/>
                    </a:lnTo>
                    <a:lnTo>
                      <a:pt x="119" y="21"/>
                    </a:lnTo>
                    <a:lnTo>
                      <a:pt x="109" y="20"/>
                    </a:lnTo>
                    <a:lnTo>
                      <a:pt x="95" y="17"/>
                    </a:lnTo>
                    <a:lnTo>
                      <a:pt x="78" y="12"/>
                    </a:lnTo>
                    <a:lnTo>
                      <a:pt x="60" y="8"/>
                    </a:lnTo>
                    <a:lnTo>
                      <a:pt x="43" y="4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1144"/>
              <p:cNvSpPr>
                <a:spLocks/>
              </p:cNvSpPr>
              <p:nvPr/>
            </p:nvSpPr>
            <p:spPr bwMode="auto">
              <a:xfrm>
                <a:off x="3393" y="2764"/>
                <a:ext cx="21" cy="19"/>
              </a:xfrm>
              <a:custGeom>
                <a:avLst/>
                <a:gdLst>
                  <a:gd name="T0" fmla="*/ 12 w 63"/>
                  <a:gd name="T1" fmla="*/ 56 h 56"/>
                  <a:gd name="T2" fmla="*/ 12 w 63"/>
                  <a:gd name="T3" fmla="*/ 56 h 56"/>
                  <a:gd name="T4" fmla="*/ 13 w 63"/>
                  <a:gd name="T5" fmla="*/ 52 h 56"/>
                  <a:gd name="T6" fmla="*/ 16 w 63"/>
                  <a:gd name="T7" fmla="*/ 46 h 56"/>
                  <a:gd name="T8" fmla="*/ 20 w 63"/>
                  <a:gd name="T9" fmla="*/ 40 h 56"/>
                  <a:gd name="T10" fmla="*/ 25 w 63"/>
                  <a:gd name="T11" fmla="*/ 35 h 56"/>
                  <a:gd name="T12" fmla="*/ 34 w 63"/>
                  <a:gd name="T13" fmla="*/ 29 h 56"/>
                  <a:gd name="T14" fmla="*/ 42 w 63"/>
                  <a:gd name="T15" fmla="*/ 22 h 56"/>
                  <a:gd name="T16" fmla="*/ 53 w 63"/>
                  <a:gd name="T17" fmla="*/ 16 h 56"/>
                  <a:gd name="T18" fmla="*/ 63 w 63"/>
                  <a:gd name="T19" fmla="*/ 10 h 56"/>
                  <a:gd name="T20" fmla="*/ 55 w 63"/>
                  <a:gd name="T21" fmla="*/ 0 h 56"/>
                  <a:gd name="T22" fmla="*/ 46 w 63"/>
                  <a:gd name="T23" fmla="*/ 6 h 56"/>
                  <a:gd name="T24" fmla="*/ 35 w 63"/>
                  <a:gd name="T25" fmla="*/ 12 h 56"/>
                  <a:gd name="T26" fmla="*/ 26 w 63"/>
                  <a:gd name="T27" fmla="*/ 19 h 56"/>
                  <a:gd name="T28" fmla="*/ 18 w 63"/>
                  <a:gd name="T29" fmla="*/ 25 h 56"/>
                  <a:gd name="T30" fmla="*/ 11 w 63"/>
                  <a:gd name="T31" fmla="*/ 33 h 56"/>
                  <a:gd name="T32" fmla="*/ 6 w 63"/>
                  <a:gd name="T33" fmla="*/ 39 h 56"/>
                  <a:gd name="T34" fmla="*/ 1 w 63"/>
                  <a:gd name="T35" fmla="*/ 47 h 56"/>
                  <a:gd name="T36" fmla="*/ 0 w 63"/>
                  <a:gd name="T37" fmla="*/ 56 h 56"/>
                  <a:gd name="T38" fmla="*/ 0 w 63"/>
                  <a:gd name="T39" fmla="*/ 56 h 56"/>
                  <a:gd name="T40" fmla="*/ 12 w 63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3" y="52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5" y="35"/>
                    </a:lnTo>
                    <a:lnTo>
                      <a:pt x="34" y="29"/>
                    </a:lnTo>
                    <a:lnTo>
                      <a:pt x="42" y="22"/>
                    </a:lnTo>
                    <a:lnTo>
                      <a:pt x="53" y="16"/>
                    </a:lnTo>
                    <a:lnTo>
                      <a:pt x="63" y="10"/>
                    </a:lnTo>
                    <a:lnTo>
                      <a:pt x="55" y="0"/>
                    </a:lnTo>
                    <a:lnTo>
                      <a:pt x="46" y="6"/>
                    </a:lnTo>
                    <a:lnTo>
                      <a:pt x="35" y="12"/>
                    </a:lnTo>
                    <a:lnTo>
                      <a:pt x="26" y="19"/>
                    </a:lnTo>
                    <a:lnTo>
                      <a:pt x="18" y="25"/>
                    </a:lnTo>
                    <a:lnTo>
                      <a:pt x="11" y="33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1145"/>
              <p:cNvSpPr>
                <a:spLocks/>
              </p:cNvSpPr>
              <p:nvPr/>
            </p:nvSpPr>
            <p:spPr bwMode="auto">
              <a:xfrm>
                <a:off x="3393" y="2783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1146"/>
              <p:cNvSpPr>
                <a:spLocks/>
              </p:cNvSpPr>
              <p:nvPr/>
            </p:nvSpPr>
            <p:spPr bwMode="auto">
              <a:xfrm>
                <a:off x="3407" y="2766"/>
                <a:ext cx="51" cy="44"/>
              </a:xfrm>
              <a:custGeom>
                <a:avLst/>
                <a:gdLst>
                  <a:gd name="T0" fmla="*/ 0 w 153"/>
                  <a:gd name="T1" fmla="*/ 107 h 134"/>
                  <a:gd name="T2" fmla="*/ 1 w 153"/>
                  <a:gd name="T3" fmla="*/ 117 h 134"/>
                  <a:gd name="T4" fmla="*/ 4 w 153"/>
                  <a:gd name="T5" fmla="*/ 125 h 134"/>
                  <a:gd name="T6" fmla="*/ 10 w 153"/>
                  <a:gd name="T7" fmla="*/ 131 h 134"/>
                  <a:gd name="T8" fmla="*/ 18 w 153"/>
                  <a:gd name="T9" fmla="*/ 134 h 134"/>
                  <a:gd name="T10" fmla="*/ 26 w 153"/>
                  <a:gd name="T11" fmla="*/ 134 h 134"/>
                  <a:gd name="T12" fmla="*/ 41 w 153"/>
                  <a:gd name="T13" fmla="*/ 134 h 134"/>
                  <a:gd name="T14" fmla="*/ 58 w 153"/>
                  <a:gd name="T15" fmla="*/ 134 h 134"/>
                  <a:gd name="T16" fmla="*/ 77 w 153"/>
                  <a:gd name="T17" fmla="*/ 133 h 134"/>
                  <a:gd name="T18" fmla="*/ 96 w 153"/>
                  <a:gd name="T19" fmla="*/ 133 h 134"/>
                  <a:gd name="T20" fmla="*/ 113 w 153"/>
                  <a:gd name="T21" fmla="*/ 133 h 134"/>
                  <a:gd name="T22" fmla="*/ 128 w 153"/>
                  <a:gd name="T23" fmla="*/ 133 h 134"/>
                  <a:gd name="T24" fmla="*/ 138 w 153"/>
                  <a:gd name="T25" fmla="*/ 133 h 134"/>
                  <a:gd name="T26" fmla="*/ 147 w 153"/>
                  <a:gd name="T27" fmla="*/ 131 h 134"/>
                  <a:gd name="T28" fmla="*/ 152 w 153"/>
                  <a:gd name="T29" fmla="*/ 127 h 134"/>
                  <a:gd name="T30" fmla="*/ 153 w 153"/>
                  <a:gd name="T31" fmla="*/ 119 h 134"/>
                  <a:gd name="T32" fmla="*/ 153 w 153"/>
                  <a:gd name="T33" fmla="*/ 110 h 134"/>
                  <a:gd name="T34" fmla="*/ 147 w 153"/>
                  <a:gd name="T35" fmla="*/ 26 h 134"/>
                  <a:gd name="T36" fmla="*/ 147 w 153"/>
                  <a:gd name="T37" fmla="*/ 17 h 134"/>
                  <a:gd name="T38" fmla="*/ 146 w 153"/>
                  <a:gd name="T39" fmla="*/ 8 h 134"/>
                  <a:gd name="T40" fmla="*/ 141 w 153"/>
                  <a:gd name="T41" fmla="*/ 2 h 134"/>
                  <a:gd name="T42" fmla="*/ 130 w 153"/>
                  <a:gd name="T43" fmla="*/ 0 h 134"/>
                  <a:gd name="T44" fmla="*/ 121 w 153"/>
                  <a:gd name="T45" fmla="*/ 0 h 134"/>
                  <a:gd name="T46" fmla="*/ 107 w 153"/>
                  <a:gd name="T47" fmla="*/ 0 h 134"/>
                  <a:gd name="T48" fmla="*/ 90 w 153"/>
                  <a:gd name="T49" fmla="*/ 0 h 134"/>
                  <a:gd name="T50" fmla="*/ 72 w 153"/>
                  <a:gd name="T51" fmla="*/ 0 h 134"/>
                  <a:gd name="T52" fmla="*/ 55 w 153"/>
                  <a:gd name="T53" fmla="*/ 0 h 134"/>
                  <a:gd name="T54" fmla="*/ 39 w 153"/>
                  <a:gd name="T55" fmla="*/ 0 h 134"/>
                  <a:gd name="T56" fmla="*/ 26 w 153"/>
                  <a:gd name="T57" fmla="*/ 0 h 134"/>
                  <a:gd name="T58" fmla="*/ 18 w 153"/>
                  <a:gd name="T59" fmla="*/ 0 h 134"/>
                  <a:gd name="T60" fmla="*/ 8 w 153"/>
                  <a:gd name="T61" fmla="*/ 2 h 134"/>
                  <a:gd name="T62" fmla="*/ 4 w 153"/>
                  <a:gd name="T63" fmla="*/ 8 h 134"/>
                  <a:gd name="T64" fmla="*/ 1 w 153"/>
                  <a:gd name="T65" fmla="*/ 17 h 134"/>
                  <a:gd name="T66" fmla="*/ 0 w 153"/>
                  <a:gd name="T67" fmla="*/ 28 h 134"/>
                  <a:gd name="T68" fmla="*/ 0 w 153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3"/>
                    </a:lnTo>
                    <a:lnTo>
                      <a:pt x="96" y="133"/>
                    </a:lnTo>
                    <a:lnTo>
                      <a:pt x="113" y="133"/>
                    </a:lnTo>
                    <a:lnTo>
                      <a:pt x="128" y="133"/>
                    </a:lnTo>
                    <a:lnTo>
                      <a:pt x="138" y="133"/>
                    </a:lnTo>
                    <a:lnTo>
                      <a:pt x="147" y="131"/>
                    </a:lnTo>
                    <a:lnTo>
                      <a:pt x="152" y="127"/>
                    </a:lnTo>
                    <a:lnTo>
                      <a:pt x="153" y="119"/>
                    </a:lnTo>
                    <a:lnTo>
                      <a:pt x="153" y="110"/>
                    </a:lnTo>
                    <a:lnTo>
                      <a:pt x="147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147"/>
              <p:cNvSpPr>
                <a:spLocks/>
              </p:cNvSpPr>
              <p:nvPr/>
            </p:nvSpPr>
            <p:spPr bwMode="auto">
              <a:xfrm>
                <a:off x="3407" y="2766"/>
                <a:ext cx="51" cy="44"/>
              </a:xfrm>
              <a:custGeom>
                <a:avLst/>
                <a:gdLst>
                  <a:gd name="T0" fmla="*/ 0 w 153"/>
                  <a:gd name="T1" fmla="*/ 107 h 134"/>
                  <a:gd name="T2" fmla="*/ 0 w 153"/>
                  <a:gd name="T3" fmla="*/ 107 h 134"/>
                  <a:gd name="T4" fmla="*/ 1 w 153"/>
                  <a:gd name="T5" fmla="*/ 117 h 134"/>
                  <a:gd name="T6" fmla="*/ 4 w 153"/>
                  <a:gd name="T7" fmla="*/ 125 h 134"/>
                  <a:gd name="T8" fmla="*/ 10 w 153"/>
                  <a:gd name="T9" fmla="*/ 131 h 134"/>
                  <a:gd name="T10" fmla="*/ 18 w 153"/>
                  <a:gd name="T11" fmla="*/ 134 h 134"/>
                  <a:gd name="T12" fmla="*/ 18 w 153"/>
                  <a:gd name="T13" fmla="*/ 134 h 134"/>
                  <a:gd name="T14" fmla="*/ 26 w 153"/>
                  <a:gd name="T15" fmla="*/ 134 h 134"/>
                  <a:gd name="T16" fmla="*/ 41 w 153"/>
                  <a:gd name="T17" fmla="*/ 134 h 134"/>
                  <a:gd name="T18" fmla="*/ 58 w 153"/>
                  <a:gd name="T19" fmla="*/ 134 h 134"/>
                  <a:gd name="T20" fmla="*/ 77 w 153"/>
                  <a:gd name="T21" fmla="*/ 133 h 134"/>
                  <a:gd name="T22" fmla="*/ 96 w 153"/>
                  <a:gd name="T23" fmla="*/ 133 h 134"/>
                  <a:gd name="T24" fmla="*/ 113 w 153"/>
                  <a:gd name="T25" fmla="*/ 133 h 134"/>
                  <a:gd name="T26" fmla="*/ 128 w 153"/>
                  <a:gd name="T27" fmla="*/ 133 h 134"/>
                  <a:gd name="T28" fmla="*/ 138 w 153"/>
                  <a:gd name="T29" fmla="*/ 133 h 134"/>
                  <a:gd name="T30" fmla="*/ 138 w 153"/>
                  <a:gd name="T31" fmla="*/ 133 h 134"/>
                  <a:gd name="T32" fmla="*/ 147 w 153"/>
                  <a:gd name="T33" fmla="*/ 131 h 134"/>
                  <a:gd name="T34" fmla="*/ 152 w 153"/>
                  <a:gd name="T35" fmla="*/ 127 h 134"/>
                  <a:gd name="T36" fmla="*/ 153 w 153"/>
                  <a:gd name="T37" fmla="*/ 119 h 134"/>
                  <a:gd name="T38" fmla="*/ 153 w 153"/>
                  <a:gd name="T39" fmla="*/ 110 h 134"/>
                  <a:gd name="T40" fmla="*/ 147 w 153"/>
                  <a:gd name="T41" fmla="*/ 26 h 134"/>
                  <a:gd name="T42" fmla="*/ 147 w 153"/>
                  <a:gd name="T43" fmla="*/ 26 h 134"/>
                  <a:gd name="T44" fmla="*/ 147 w 153"/>
                  <a:gd name="T45" fmla="*/ 17 h 134"/>
                  <a:gd name="T46" fmla="*/ 146 w 153"/>
                  <a:gd name="T47" fmla="*/ 8 h 134"/>
                  <a:gd name="T48" fmla="*/ 141 w 153"/>
                  <a:gd name="T49" fmla="*/ 2 h 134"/>
                  <a:gd name="T50" fmla="*/ 130 w 153"/>
                  <a:gd name="T51" fmla="*/ 0 h 134"/>
                  <a:gd name="T52" fmla="*/ 130 w 153"/>
                  <a:gd name="T53" fmla="*/ 0 h 134"/>
                  <a:gd name="T54" fmla="*/ 121 w 153"/>
                  <a:gd name="T55" fmla="*/ 0 h 134"/>
                  <a:gd name="T56" fmla="*/ 107 w 153"/>
                  <a:gd name="T57" fmla="*/ 0 h 134"/>
                  <a:gd name="T58" fmla="*/ 90 w 153"/>
                  <a:gd name="T59" fmla="*/ 0 h 134"/>
                  <a:gd name="T60" fmla="*/ 72 w 153"/>
                  <a:gd name="T61" fmla="*/ 0 h 134"/>
                  <a:gd name="T62" fmla="*/ 55 w 153"/>
                  <a:gd name="T63" fmla="*/ 0 h 134"/>
                  <a:gd name="T64" fmla="*/ 39 w 153"/>
                  <a:gd name="T65" fmla="*/ 0 h 134"/>
                  <a:gd name="T66" fmla="*/ 26 w 153"/>
                  <a:gd name="T67" fmla="*/ 0 h 134"/>
                  <a:gd name="T68" fmla="*/ 18 w 153"/>
                  <a:gd name="T69" fmla="*/ 0 h 134"/>
                  <a:gd name="T70" fmla="*/ 18 w 153"/>
                  <a:gd name="T71" fmla="*/ 0 h 134"/>
                  <a:gd name="T72" fmla="*/ 8 w 153"/>
                  <a:gd name="T73" fmla="*/ 2 h 134"/>
                  <a:gd name="T74" fmla="*/ 4 w 153"/>
                  <a:gd name="T75" fmla="*/ 8 h 134"/>
                  <a:gd name="T76" fmla="*/ 1 w 153"/>
                  <a:gd name="T77" fmla="*/ 17 h 134"/>
                  <a:gd name="T78" fmla="*/ 0 w 153"/>
                  <a:gd name="T79" fmla="*/ 28 h 134"/>
                  <a:gd name="T80" fmla="*/ 0 w 153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3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3"/>
                    </a:lnTo>
                    <a:lnTo>
                      <a:pt x="96" y="133"/>
                    </a:lnTo>
                    <a:lnTo>
                      <a:pt x="113" y="133"/>
                    </a:lnTo>
                    <a:lnTo>
                      <a:pt x="128" y="133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47" y="131"/>
                    </a:lnTo>
                    <a:lnTo>
                      <a:pt x="152" y="127"/>
                    </a:lnTo>
                    <a:lnTo>
                      <a:pt x="153" y="119"/>
                    </a:lnTo>
                    <a:lnTo>
                      <a:pt x="153" y="110"/>
                    </a:lnTo>
                    <a:lnTo>
                      <a:pt x="147" y="26"/>
                    </a:lnTo>
                    <a:lnTo>
                      <a:pt x="147" y="26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1148"/>
              <p:cNvSpPr>
                <a:spLocks/>
              </p:cNvSpPr>
              <p:nvPr/>
            </p:nvSpPr>
            <p:spPr bwMode="auto">
              <a:xfrm>
                <a:off x="3464" y="2766"/>
                <a:ext cx="65" cy="58"/>
              </a:xfrm>
              <a:custGeom>
                <a:avLst/>
                <a:gdLst>
                  <a:gd name="T0" fmla="*/ 0 w 196"/>
                  <a:gd name="T1" fmla="*/ 142 h 172"/>
                  <a:gd name="T2" fmla="*/ 2 w 196"/>
                  <a:gd name="T3" fmla="*/ 154 h 172"/>
                  <a:gd name="T4" fmla="*/ 4 w 196"/>
                  <a:gd name="T5" fmla="*/ 163 h 172"/>
                  <a:gd name="T6" fmla="*/ 11 w 196"/>
                  <a:gd name="T7" fmla="*/ 169 h 172"/>
                  <a:gd name="T8" fmla="*/ 22 w 196"/>
                  <a:gd name="T9" fmla="*/ 172 h 172"/>
                  <a:gd name="T10" fmla="*/ 33 w 196"/>
                  <a:gd name="T11" fmla="*/ 172 h 172"/>
                  <a:gd name="T12" fmla="*/ 51 w 196"/>
                  <a:gd name="T13" fmla="*/ 172 h 172"/>
                  <a:gd name="T14" fmla="*/ 73 w 196"/>
                  <a:gd name="T15" fmla="*/ 172 h 172"/>
                  <a:gd name="T16" fmla="*/ 98 w 196"/>
                  <a:gd name="T17" fmla="*/ 172 h 172"/>
                  <a:gd name="T18" fmla="*/ 124 w 196"/>
                  <a:gd name="T19" fmla="*/ 172 h 172"/>
                  <a:gd name="T20" fmla="*/ 146 w 196"/>
                  <a:gd name="T21" fmla="*/ 172 h 172"/>
                  <a:gd name="T22" fmla="*/ 166 w 196"/>
                  <a:gd name="T23" fmla="*/ 172 h 172"/>
                  <a:gd name="T24" fmla="*/ 178 w 196"/>
                  <a:gd name="T25" fmla="*/ 172 h 172"/>
                  <a:gd name="T26" fmla="*/ 189 w 196"/>
                  <a:gd name="T27" fmla="*/ 169 h 172"/>
                  <a:gd name="T28" fmla="*/ 195 w 196"/>
                  <a:gd name="T29" fmla="*/ 163 h 172"/>
                  <a:gd name="T30" fmla="*/ 196 w 196"/>
                  <a:gd name="T31" fmla="*/ 155 h 172"/>
                  <a:gd name="T32" fmla="*/ 196 w 196"/>
                  <a:gd name="T33" fmla="*/ 144 h 172"/>
                  <a:gd name="T34" fmla="*/ 189 w 196"/>
                  <a:gd name="T35" fmla="*/ 49 h 172"/>
                  <a:gd name="T36" fmla="*/ 188 w 196"/>
                  <a:gd name="T37" fmla="*/ 36 h 172"/>
                  <a:gd name="T38" fmla="*/ 186 w 196"/>
                  <a:gd name="T39" fmla="*/ 27 h 172"/>
                  <a:gd name="T40" fmla="*/ 180 w 196"/>
                  <a:gd name="T41" fmla="*/ 21 h 172"/>
                  <a:gd name="T42" fmla="*/ 168 w 196"/>
                  <a:gd name="T43" fmla="*/ 17 h 172"/>
                  <a:gd name="T44" fmla="*/ 157 w 196"/>
                  <a:gd name="T45" fmla="*/ 16 h 172"/>
                  <a:gd name="T46" fmla="*/ 143 w 196"/>
                  <a:gd name="T47" fmla="*/ 14 h 172"/>
                  <a:gd name="T48" fmla="*/ 124 w 196"/>
                  <a:gd name="T49" fmla="*/ 10 h 172"/>
                  <a:gd name="T50" fmla="*/ 104 w 196"/>
                  <a:gd name="T51" fmla="*/ 6 h 172"/>
                  <a:gd name="T52" fmla="*/ 85 w 196"/>
                  <a:gd name="T53" fmla="*/ 3 h 172"/>
                  <a:gd name="T54" fmla="*/ 68 w 196"/>
                  <a:gd name="T55" fmla="*/ 0 h 172"/>
                  <a:gd name="T56" fmla="*/ 55 w 196"/>
                  <a:gd name="T57" fmla="*/ 0 h 172"/>
                  <a:gd name="T58" fmla="*/ 46 w 196"/>
                  <a:gd name="T59" fmla="*/ 3 h 172"/>
                  <a:gd name="T60" fmla="*/ 37 w 196"/>
                  <a:gd name="T61" fmla="*/ 9 h 172"/>
                  <a:gd name="T62" fmla="*/ 28 w 196"/>
                  <a:gd name="T63" fmla="*/ 15 h 172"/>
                  <a:gd name="T64" fmla="*/ 21 w 196"/>
                  <a:gd name="T65" fmla="*/ 21 h 172"/>
                  <a:gd name="T66" fmla="*/ 14 w 196"/>
                  <a:gd name="T67" fmla="*/ 27 h 172"/>
                  <a:gd name="T68" fmla="*/ 8 w 196"/>
                  <a:gd name="T69" fmla="*/ 32 h 172"/>
                  <a:gd name="T70" fmla="*/ 4 w 196"/>
                  <a:gd name="T71" fmla="*/ 38 h 172"/>
                  <a:gd name="T72" fmla="*/ 2 w 196"/>
                  <a:gd name="T73" fmla="*/ 44 h 172"/>
                  <a:gd name="T74" fmla="*/ 0 w 196"/>
                  <a:gd name="T75" fmla="*/ 50 h 172"/>
                  <a:gd name="T76" fmla="*/ 0 w 196"/>
                  <a:gd name="T77" fmla="*/ 14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172">
                    <a:moveTo>
                      <a:pt x="0" y="142"/>
                    </a:moveTo>
                    <a:lnTo>
                      <a:pt x="2" y="154"/>
                    </a:lnTo>
                    <a:lnTo>
                      <a:pt x="4" y="163"/>
                    </a:lnTo>
                    <a:lnTo>
                      <a:pt x="11" y="169"/>
                    </a:lnTo>
                    <a:lnTo>
                      <a:pt x="22" y="172"/>
                    </a:lnTo>
                    <a:lnTo>
                      <a:pt x="33" y="172"/>
                    </a:lnTo>
                    <a:lnTo>
                      <a:pt x="51" y="172"/>
                    </a:lnTo>
                    <a:lnTo>
                      <a:pt x="73" y="172"/>
                    </a:lnTo>
                    <a:lnTo>
                      <a:pt x="98" y="172"/>
                    </a:lnTo>
                    <a:lnTo>
                      <a:pt x="124" y="172"/>
                    </a:lnTo>
                    <a:lnTo>
                      <a:pt x="146" y="172"/>
                    </a:lnTo>
                    <a:lnTo>
                      <a:pt x="166" y="172"/>
                    </a:lnTo>
                    <a:lnTo>
                      <a:pt x="178" y="172"/>
                    </a:lnTo>
                    <a:lnTo>
                      <a:pt x="189" y="169"/>
                    </a:lnTo>
                    <a:lnTo>
                      <a:pt x="195" y="163"/>
                    </a:lnTo>
                    <a:lnTo>
                      <a:pt x="196" y="155"/>
                    </a:lnTo>
                    <a:lnTo>
                      <a:pt x="196" y="144"/>
                    </a:lnTo>
                    <a:lnTo>
                      <a:pt x="189" y="49"/>
                    </a:lnTo>
                    <a:lnTo>
                      <a:pt x="188" y="36"/>
                    </a:lnTo>
                    <a:lnTo>
                      <a:pt x="186" y="27"/>
                    </a:lnTo>
                    <a:lnTo>
                      <a:pt x="180" y="21"/>
                    </a:lnTo>
                    <a:lnTo>
                      <a:pt x="168" y="17"/>
                    </a:lnTo>
                    <a:lnTo>
                      <a:pt x="157" y="16"/>
                    </a:lnTo>
                    <a:lnTo>
                      <a:pt x="143" y="14"/>
                    </a:lnTo>
                    <a:lnTo>
                      <a:pt x="124" y="10"/>
                    </a:lnTo>
                    <a:lnTo>
                      <a:pt x="104" y="6"/>
                    </a:lnTo>
                    <a:lnTo>
                      <a:pt x="85" y="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3"/>
                    </a:lnTo>
                    <a:lnTo>
                      <a:pt x="37" y="9"/>
                    </a:lnTo>
                    <a:lnTo>
                      <a:pt x="28" y="15"/>
                    </a:lnTo>
                    <a:lnTo>
                      <a:pt x="21" y="21"/>
                    </a:lnTo>
                    <a:lnTo>
                      <a:pt x="14" y="27"/>
                    </a:lnTo>
                    <a:lnTo>
                      <a:pt x="8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1149"/>
              <p:cNvSpPr>
                <a:spLocks/>
              </p:cNvSpPr>
              <p:nvPr/>
            </p:nvSpPr>
            <p:spPr bwMode="auto">
              <a:xfrm>
                <a:off x="3462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1 h 36"/>
                  <a:gd name="T6" fmla="*/ 15 w 28"/>
                  <a:gd name="T7" fmla="*/ 18 h 36"/>
                  <a:gd name="T8" fmla="*/ 14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5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1"/>
                    </a:lnTo>
                    <a:lnTo>
                      <a:pt x="15" y="18"/>
                    </a:lnTo>
                    <a:lnTo>
                      <a:pt x="14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1150"/>
              <p:cNvSpPr>
                <a:spLocks/>
              </p:cNvSpPr>
              <p:nvPr/>
            </p:nvSpPr>
            <p:spPr bwMode="auto">
              <a:xfrm>
                <a:off x="3471" y="2822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4 w 156"/>
                  <a:gd name="T7" fmla="*/ 0 h 12"/>
                  <a:gd name="T8" fmla="*/ 102 w 156"/>
                  <a:gd name="T9" fmla="*/ 0 h 12"/>
                  <a:gd name="T10" fmla="*/ 76 w 156"/>
                  <a:gd name="T11" fmla="*/ 0 h 12"/>
                  <a:gd name="T12" fmla="*/ 51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1 w 156"/>
                  <a:gd name="T27" fmla="*/ 12 h 12"/>
                  <a:gd name="T28" fmla="*/ 76 w 156"/>
                  <a:gd name="T29" fmla="*/ 12 h 12"/>
                  <a:gd name="T30" fmla="*/ 102 w 156"/>
                  <a:gd name="T31" fmla="*/ 12 h 12"/>
                  <a:gd name="T32" fmla="*/ 124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76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6" y="12"/>
                    </a:lnTo>
                    <a:lnTo>
                      <a:pt x="102" y="12"/>
                    </a:lnTo>
                    <a:lnTo>
                      <a:pt x="124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1151"/>
              <p:cNvSpPr>
                <a:spLocks/>
              </p:cNvSpPr>
              <p:nvPr/>
            </p:nvSpPr>
            <p:spPr bwMode="auto">
              <a:xfrm>
                <a:off x="3523" y="281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8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24 w 24"/>
                  <a:gd name="T25" fmla="*/ 0 h 34"/>
                  <a:gd name="T26" fmla="*/ 24 w 24"/>
                  <a:gd name="T27" fmla="*/ 0 h 34"/>
                  <a:gd name="T28" fmla="*/ 24 w 24"/>
                  <a:gd name="T29" fmla="*/ 0 h 34"/>
                  <a:gd name="T30" fmla="*/ 12 w 24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1152"/>
              <p:cNvSpPr>
                <a:spLocks/>
              </p:cNvSpPr>
              <p:nvPr/>
            </p:nvSpPr>
            <p:spPr bwMode="auto">
              <a:xfrm>
                <a:off x="3525" y="2783"/>
                <a:ext cx="6" cy="31"/>
              </a:xfrm>
              <a:custGeom>
                <a:avLst/>
                <a:gdLst>
                  <a:gd name="T0" fmla="*/ 0 w 19"/>
                  <a:gd name="T1" fmla="*/ 0 h 95"/>
                  <a:gd name="T2" fmla="*/ 0 w 19"/>
                  <a:gd name="T3" fmla="*/ 0 h 95"/>
                  <a:gd name="T4" fmla="*/ 7 w 19"/>
                  <a:gd name="T5" fmla="*/ 95 h 95"/>
                  <a:gd name="T6" fmla="*/ 19 w 19"/>
                  <a:gd name="T7" fmla="*/ 95 h 95"/>
                  <a:gd name="T8" fmla="*/ 12 w 19"/>
                  <a:gd name="T9" fmla="*/ 0 h 95"/>
                  <a:gd name="T10" fmla="*/ 12 w 19"/>
                  <a:gd name="T11" fmla="*/ 0 h 95"/>
                  <a:gd name="T12" fmla="*/ 0 w 19"/>
                  <a:gd name="T13" fmla="*/ 0 h 95"/>
                  <a:gd name="T14" fmla="*/ 0 w 19"/>
                  <a:gd name="T15" fmla="*/ 0 h 95"/>
                  <a:gd name="T16" fmla="*/ 0 w 19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95">
                    <a:moveTo>
                      <a:pt x="0" y="0"/>
                    </a:moveTo>
                    <a:lnTo>
                      <a:pt x="0" y="0"/>
                    </a:lnTo>
                    <a:lnTo>
                      <a:pt x="7" y="95"/>
                    </a:lnTo>
                    <a:lnTo>
                      <a:pt x="19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1153"/>
              <p:cNvSpPr>
                <a:spLocks/>
              </p:cNvSpPr>
              <p:nvPr/>
            </p:nvSpPr>
            <p:spPr bwMode="auto">
              <a:xfrm>
                <a:off x="3520" y="2770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1154"/>
              <p:cNvSpPr>
                <a:spLocks/>
              </p:cNvSpPr>
              <p:nvPr/>
            </p:nvSpPr>
            <p:spPr bwMode="auto">
              <a:xfrm>
                <a:off x="3478" y="2764"/>
                <a:ext cx="42" cy="10"/>
              </a:xfrm>
              <a:custGeom>
                <a:avLst/>
                <a:gdLst>
                  <a:gd name="T0" fmla="*/ 7 w 125"/>
                  <a:gd name="T1" fmla="*/ 14 h 29"/>
                  <a:gd name="T2" fmla="*/ 7 w 125"/>
                  <a:gd name="T3" fmla="*/ 14 h 29"/>
                  <a:gd name="T4" fmla="*/ 13 w 125"/>
                  <a:gd name="T5" fmla="*/ 12 h 29"/>
                  <a:gd name="T6" fmla="*/ 25 w 125"/>
                  <a:gd name="T7" fmla="*/ 12 h 29"/>
                  <a:gd name="T8" fmla="*/ 41 w 125"/>
                  <a:gd name="T9" fmla="*/ 15 h 29"/>
                  <a:gd name="T10" fmla="*/ 60 w 125"/>
                  <a:gd name="T11" fmla="*/ 18 h 29"/>
                  <a:gd name="T12" fmla="*/ 79 w 125"/>
                  <a:gd name="T13" fmla="*/ 22 h 29"/>
                  <a:gd name="T14" fmla="*/ 99 w 125"/>
                  <a:gd name="T15" fmla="*/ 26 h 29"/>
                  <a:gd name="T16" fmla="*/ 113 w 125"/>
                  <a:gd name="T17" fmla="*/ 28 h 29"/>
                  <a:gd name="T18" fmla="*/ 125 w 125"/>
                  <a:gd name="T19" fmla="*/ 29 h 29"/>
                  <a:gd name="T20" fmla="*/ 125 w 125"/>
                  <a:gd name="T21" fmla="*/ 17 h 29"/>
                  <a:gd name="T22" fmla="*/ 116 w 125"/>
                  <a:gd name="T23" fmla="*/ 16 h 29"/>
                  <a:gd name="T24" fmla="*/ 101 w 125"/>
                  <a:gd name="T25" fmla="*/ 14 h 29"/>
                  <a:gd name="T26" fmla="*/ 82 w 125"/>
                  <a:gd name="T27" fmla="*/ 10 h 29"/>
                  <a:gd name="T28" fmla="*/ 62 w 125"/>
                  <a:gd name="T29" fmla="*/ 6 h 29"/>
                  <a:gd name="T30" fmla="*/ 43 w 125"/>
                  <a:gd name="T31" fmla="*/ 3 h 29"/>
                  <a:gd name="T32" fmla="*/ 25 w 125"/>
                  <a:gd name="T33" fmla="*/ 0 h 29"/>
                  <a:gd name="T34" fmla="*/ 10 w 125"/>
                  <a:gd name="T35" fmla="*/ 0 h 29"/>
                  <a:gd name="T36" fmla="*/ 0 w 125"/>
                  <a:gd name="T37" fmla="*/ 4 h 29"/>
                  <a:gd name="T38" fmla="*/ 0 w 125"/>
                  <a:gd name="T39" fmla="*/ 4 h 29"/>
                  <a:gd name="T40" fmla="*/ 7 w 125"/>
                  <a:gd name="T4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29">
                    <a:moveTo>
                      <a:pt x="7" y="14"/>
                    </a:moveTo>
                    <a:lnTo>
                      <a:pt x="7" y="14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1" y="15"/>
                    </a:lnTo>
                    <a:lnTo>
                      <a:pt x="60" y="18"/>
                    </a:lnTo>
                    <a:lnTo>
                      <a:pt x="79" y="22"/>
                    </a:lnTo>
                    <a:lnTo>
                      <a:pt x="99" y="26"/>
                    </a:lnTo>
                    <a:lnTo>
                      <a:pt x="113" y="28"/>
                    </a:lnTo>
                    <a:lnTo>
                      <a:pt x="125" y="29"/>
                    </a:lnTo>
                    <a:lnTo>
                      <a:pt x="125" y="17"/>
                    </a:lnTo>
                    <a:lnTo>
                      <a:pt x="116" y="16"/>
                    </a:lnTo>
                    <a:lnTo>
                      <a:pt x="101" y="14"/>
                    </a:lnTo>
                    <a:lnTo>
                      <a:pt x="82" y="10"/>
                    </a:lnTo>
                    <a:lnTo>
                      <a:pt x="62" y="6"/>
                    </a:lnTo>
                    <a:lnTo>
                      <a:pt x="43" y="3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1155"/>
              <p:cNvSpPr>
                <a:spLocks/>
              </p:cNvSpPr>
              <p:nvPr/>
            </p:nvSpPr>
            <p:spPr bwMode="auto">
              <a:xfrm>
                <a:off x="3462" y="2766"/>
                <a:ext cx="18" cy="17"/>
              </a:xfrm>
              <a:custGeom>
                <a:avLst/>
                <a:gdLst>
                  <a:gd name="T0" fmla="*/ 12 w 56"/>
                  <a:gd name="T1" fmla="*/ 52 h 52"/>
                  <a:gd name="T2" fmla="*/ 12 w 56"/>
                  <a:gd name="T3" fmla="*/ 52 h 52"/>
                  <a:gd name="T4" fmla="*/ 14 w 56"/>
                  <a:gd name="T5" fmla="*/ 47 h 52"/>
                  <a:gd name="T6" fmla="*/ 15 w 56"/>
                  <a:gd name="T7" fmla="*/ 42 h 52"/>
                  <a:gd name="T8" fmla="*/ 18 w 56"/>
                  <a:gd name="T9" fmla="*/ 37 h 52"/>
                  <a:gd name="T10" fmla="*/ 23 w 56"/>
                  <a:gd name="T11" fmla="*/ 34 h 52"/>
                  <a:gd name="T12" fmla="*/ 31 w 56"/>
                  <a:gd name="T13" fmla="*/ 28 h 52"/>
                  <a:gd name="T14" fmla="*/ 38 w 56"/>
                  <a:gd name="T15" fmla="*/ 22 h 52"/>
                  <a:gd name="T16" fmla="*/ 46 w 56"/>
                  <a:gd name="T17" fmla="*/ 16 h 52"/>
                  <a:gd name="T18" fmla="*/ 56 w 56"/>
                  <a:gd name="T19" fmla="*/ 10 h 52"/>
                  <a:gd name="T20" fmla="*/ 49 w 56"/>
                  <a:gd name="T21" fmla="*/ 0 h 52"/>
                  <a:gd name="T22" fmla="*/ 39 w 56"/>
                  <a:gd name="T23" fmla="*/ 6 h 52"/>
                  <a:gd name="T24" fmla="*/ 31 w 56"/>
                  <a:gd name="T25" fmla="*/ 12 h 52"/>
                  <a:gd name="T26" fmla="*/ 23 w 56"/>
                  <a:gd name="T27" fmla="*/ 18 h 52"/>
                  <a:gd name="T28" fmla="*/ 16 w 56"/>
                  <a:gd name="T29" fmla="*/ 24 h 52"/>
                  <a:gd name="T30" fmla="*/ 9 w 56"/>
                  <a:gd name="T31" fmla="*/ 30 h 52"/>
                  <a:gd name="T32" fmla="*/ 5 w 56"/>
                  <a:gd name="T33" fmla="*/ 37 h 52"/>
                  <a:gd name="T34" fmla="*/ 2 w 56"/>
                  <a:gd name="T35" fmla="*/ 45 h 52"/>
                  <a:gd name="T36" fmla="*/ 0 w 56"/>
                  <a:gd name="T37" fmla="*/ 52 h 52"/>
                  <a:gd name="T38" fmla="*/ 0 w 56"/>
                  <a:gd name="T39" fmla="*/ 52 h 52"/>
                  <a:gd name="T40" fmla="*/ 12 w 56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4" y="47"/>
                    </a:lnTo>
                    <a:lnTo>
                      <a:pt x="15" y="42"/>
                    </a:lnTo>
                    <a:lnTo>
                      <a:pt x="18" y="37"/>
                    </a:lnTo>
                    <a:lnTo>
                      <a:pt x="23" y="34"/>
                    </a:lnTo>
                    <a:lnTo>
                      <a:pt x="31" y="28"/>
                    </a:lnTo>
                    <a:lnTo>
                      <a:pt x="38" y="22"/>
                    </a:lnTo>
                    <a:lnTo>
                      <a:pt x="46" y="16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39" y="6"/>
                    </a:lnTo>
                    <a:lnTo>
                      <a:pt x="31" y="12"/>
                    </a:lnTo>
                    <a:lnTo>
                      <a:pt x="23" y="18"/>
                    </a:lnTo>
                    <a:lnTo>
                      <a:pt x="16" y="24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1156"/>
              <p:cNvSpPr>
                <a:spLocks/>
              </p:cNvSpPr>
              <p:nvPr/>
            </p:nvSpPr>
            <p:spPr bwMode="auto">
              <a:xfrm>
                <a:off x="3462" y="2783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1157"/>
              <p:cNvSpPr>
                <a:spLocks/>
              </p:cNvSpPr>
              <p:nvPr/>
            </p:nvSpPr>
            <p:spPr bwMode="auto">
              <a:xfrm>
                <a:off x="3475" y="2766"/>
                <a:ext cx="52" cy="44"/>
              </a:xfrm>
              <a:custGeom>
                <a:avLst/>
                <a:gdLst>
                  <a:gd name="T0" fmla="*/ 0 w 156"/>
                  <a:gd name="T1" fmla="*/ 108 h 133"/>
                  <a:gd name="T2" fmla="*/ 2 w 156"/>
                  <a:gd name="T3" fmla="*/ 117 h 133"/>
                  <a:gd name="T4" fmla="*/ 4 w 156"/>
                  <a:gd name="T5" fmla="*/ 126 h 133"/>
                  <a:gd name="T6" fmla="*/ 10 w 156"/>
                  <a:gd name="T7" fmla="*/ 132 h 133"/>
                  <a:gd name="T8" fmla="*/ 18 w 156"/>
                  <a:gd name="T9" fmla="*/ 133 h 133"/>
                  <a:gd name="T10" fmla="*/ 27 w 156"/>
                  <a:gd name="T11" fmla="*/ 133 h 133"/>
                  <a:gd name="T12" fmla="*/ 41 w 156"/>
                  <a:gd name="T13" fmla="*/ 133 h 133"/>
                  <a:gd name="T14" fmla="*/ 60 w 156"/>
                  <a:gd name="T15" fmla="*/ 133 h 133"/>
                  <a:gd name="T16" fmla="*/ 79 w 156"/>
                  <a:gd name="T17" fmla="*/ 133 h 133"/>
                  <a:gd name="T18" fmla="*/ 98 w 156"/>
                  <a:gd name="T19" fmla="*/ 133 h 133"/>
                  <a:gd name="T20" fmla="*/ 116 w 156"/>
                  <a:gd name="T21" fmla="*/ 133 h 133"/>
                  <a:gd name="T22" fmla="*/ 131 w 156"/>
                  <a:gd name="T23" fmla="*/ 133 h 133"/>
                  <a:gd name="T24" fmla="*/ 140 w 156"/>
                  <a:gd name="T25" fmla="*/ 133 h 133"/>
                  <a:gd name="T26" fmla="*/ 150 w 156"/>
                  <a:gd name="T27" fmla="*/ 132 h 133"/>
                  <a:gd name="T28" fmla="*/ 155 w 156"/>
                  <a:gd name="T29" fmla="*/ 127 h 133"/>
                  <a:gd name="T30" fmla="*/ 156 w 156"/>
                  <a:gd name="T31" fmla="*/ 120 h 133"/>
                  <a:gd name="T32" fmla="*/ 156 w 156"/>
                  <a:gd name="T33" fmla="*/ 110 h 133"/>
                  <a:gd name="T34" fmla="*/ 149 w 156"/>
                  <a:gd name="T35" fmla="*/ 27 h 133"/>
                  <a:gd name="T36" fmla="*/ 148 w 156"/>
                  <a:gd name="T37" fmla="*/ 17 h 133"/>
                  <a:gd name="T38" fmla="*/ 147 w 156"/>
                  <a:gd name="T39" fmla="*/ 9 h 133"/>
                  <a:gd name="T40" fmla="*/ 142 w 156"/>
                  <a:gd name="T41" fmla="*/ 2 h 133"/>
                  <a:gd name="T42" fmla="*/ 131 w 156"/>
                  <a:gd name="T43" fmla="*/ 0 h 133"/>
                  <a:gd name="T44" fmla="*/ 121 w 156"/>
                  <a:gd name="T45" fmla="*/ 0 h 133"/>
                  <a:gd name="T46" fmla="*/ 108 w 156"/>
                  <a:gd name="T47" fmla="*/ 0 h 133"/>
                  <a:gd name="T48" fmla="*/ 91 w 156"/>
                  <a:gd name="T49" fmla="*/ 0 h 133"/>
                  <a:gd name="T50" fmla="*/ 73 w 156"/>
                  <a:gd name="T51" fmla="*/ 0 h 133"/>
                  <a:gd name="T52" fmla="*/ 56 w 156"/>
                  <a:gd name="T53" fmla="*/ 0 h 133"/>
                  <a:gd name="T54" fmla="*/ 39 w 156"/>
                  <a:gd name="T55" fmla="*/ 0 h 133"/>
                  <a:gd name="T56" fmla="*/ 27 w 156"/>
                  <a:gd name="T57" fmla="*/ 0 h 133"/>
                  <a:gd name="T58" fmla="*/ 18 w 156"/>
                  <a:gd name="T59" fmla="*/ 0 h 133"/>
                  <a:gd name="T60" fmla="*/ 9 w 156"/>
                  <a:gd name="T61" fmla="*/ 2 h 133"/>
                  <a:gd name="T62" fmla="*/ 4 w 156"/>
                  <a:gd name="T63" fmla="*/ 9 h 133"/>
                  <a:gd name="T64" fmla="*/ 2 w 156"/>
                  <a:gd name="T65" fmla="*/ 17 h 133"/>
                  <a:gd name="T66" fmla="*/ 0 w 156"/>
                  <a:gd name="T67" fmla="*/ 28 h 133"/>
                  <a:gd name="T68" fmla="*/ 0 w 156"/>
                  <a:gd name="T69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6" h="133">
                    <a:moveTo>
                      <a:pt x="0" y="108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1" y="133"/>
                    </a:lnTo>
                    <a:lnTo>
                      <a:pt x="60" y="133"/>
                    </a:lnTo>
                    <a:lnTo>
                      <a:pt x="79" y="133"/>
                    </a:lnTo>
                    <a:lnTo>
                      <a:pt x="98" y="133"/>
                    </a:lnTo>
                    <a:lnTo>
                      <a:pt x="116" y="133"/>
                    </a:lnTo>
                    <a:lnTo>
                      <a:pt x="131" y="133"/>
                    </a:lnTo>
                    <a:lnTo>
                      <a:pt x="140" y="133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6" y="120"/>
                    </a:lnTo>
                    <a:lnTo>
                      <a:pt x="156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1158"/>
              <p:cNvSpPr>
                <a:spLocks/>
              </p:cNvSpPr>
              <p:nvPr/>
            </p:nvSpPr>
            <p:spPr bwMode="auto">
              <a:xfrm>
                <a:off x="3475" y="2766"/>
                <a:ext cx="52" cy="44"/>
              </a:xfrm>
              <a:custGeom>
                <a:avLst/>
                <a:gdLst>
                  <a:gd name="T0" fmla="*/ 0 w 156"/>
                  <a:gd name="T1" fmla="*/ 108 h 133"/>
                  <a:gd name="T2" fmla="*/ 0 w 156"/>
                  <a:gd name="T3" fmla="*/ 108 h 133"/>
                  <a:gd name="T4" fmla="*/ 2 w 156"/>
                  <a:gd name="T5" fmla="*/ 117 h 133"/>
                  <a:gd name="T6" fmla="*/ 4 w 156"/>
                  <a:gd name="T7" fmla="*/ 126 h 133"/>
                  <a:gd name="T8" fmla="*/ 10 w 156"/>
                  <a:gd name="T9" fmla="*/ 132 h 133"/>
                  <a:gd name="T10" fmla="*/ 18 w 156"/>
                  <a:gd name="T11" fmla="*/ 133 h 133"/>
                  <a:gd name="T12" fmla="*/ 18 w 156"/>
                  <a:gd name="T13" fmla="*/ 133 h 133"/>
                  <a:gd name="T14" fmla="*/ 27 w 156"/>
                  <a:gd name="T15" fmla="*/ 133 h 133"/>
                  <a:gd name="T16" fmla="*/ 41 w 156"/>
                  <a:gd name="T17" fmla="*/ 133 h 133"/>
                  <a:gd name="T18" fmla="*/ 60 w 156"/>
                  <a:gd name="T19" fmla="*/ 133 h 133"/>
                  <a:gd name="T20" fmla="*/ 79 w 156"/>
                  <a:gd name="T21" fmla="*/ 133 h 133"/>
                  <a:gd name="T22" fmla="*/ 98 w 156"/>
                  <a:gd name="T23" fmla="*/ 133 h 133"/>
                  <a:gd name="T24" fmla="*/ 116 w 156"/>
                  <a:gd name="T25" fmla="*/ 133 h 133"/>
                  <a:gd name="T26" fmla="*/ 131 w 156"/>
                  <a:gd name="T27" fmla="*/ 133 h 133"/>
                  <a:gd name="T28" fmla="*/ 140 w 156"/>
                  <a:gd name="T29" fmla="*/ 133 h 133"/>
                  <a:gd name="T30" fmla="*/ 140 w 156"/>
                  <a:gd name="T31" fmla="*/ 133 h 133"/>
                  <a:gd name="T32" fmla="*/ 150 w 156"/>
                  <a:gd name="T33" fmla="*/ 132 h 133"/>
                  <a:gd name="T34" fmla="*/ 155 w 156"/>
                  <a:gd name="T35" fmla="*/ 127 h 133"/>
                  <a:gd name="T36" fmla="*/ 156 w 156"/>
                  <a:gd name="T37" fmla="*/ 120 h 133"/>
                  <a:gd name="T38" fmla="*/ 156 w 156"/>
                  <a:gd name="T39" fmla="*/ 110 h 133"/>
                  <a:gd name="T40" fmla="*/ 149 w 156"/>
                  <a:gd name="T41" fmla="*/ 27 h 133"/>
                  <a:gd name="T42" fmla="*/ 149 w 156"/>
                  <a:gd name="T43" fmla="*/ 27 h 133"/>
                  <a:gd name="T44" fmla="*/ 148 w 156"/>
                  <a:gd name="T45" fmla="*/ 17 h 133"/>
                  <a:gd name="T46" fmla="*/ 147 w 156"/>
                  <a:gd name="T47" fmla="*/ 9 h 133"/>
                  <a:gd name="T48" fmla="*/ 142 w 156"/>
                  <a:gd name="T49" fmla="*/ 2 h 133"/>
                  <a:gd name="T50" fmla="*/ 131 w 156"/>
                  <a:gd name="T51" fmla="*/ 0 h 133"/>
                  <a:gd name="T52" fmla="*/ 131 w 156"/>
                  <a:gd name="T53" fmla="*/ 0 h 133"/>
                  <a:gd name="T54" fmla="*/ 121 w 156"/>
                  <a:gd name="T55" fmla="*/ 0 h 133"/>
                  <a:gd name="T56" fmla="*/ 108 w 156"/>
                  <a:gd name="T57" fmla="*/ 0 h 133"/>
                  <a:gd name="T58" fmla="*/ 91 w 156"/>
                  <a:gd name="T59" fmla="*/ 0 h 133"/>
                  <a:gd name="T60" fmla="*/ 73 w 156"/>
                  <a:gd name="T61" fmla="*/ 0 h 133"/>
                  <a:gd name="T62" fmla="*/ 56 w 156"/>
                  <a:gd name="T63" fmla="*/ 0 h 133"/>
                  <a:gd name="T64" fmla="*/ 39 w 156"/>
                  <a:gd name="T65" fmla="*/ 0 h 133"/>
                  <a:gd name="T66" fmla="*/ 27 w 156"/>
                  <a:gd name="T67" fmla="*/ 0 h 133"/>
                  <a:gd name="T68" fmla="*/ 18 w 156"/>
                  <a:gd name="T69" fmla="*/ 0 h 133"/>
                  <a:gd name="T70" fmla="*/ 18 w 156"/>
                  <a:gd name="T71" fmla="*/ 0 h 133"/>
                  <a:gd name="T72" fmla="*/ 9 w 156"/>
                  <a:gd name="T73" fmla="*/ 2 h 133"/>
                  <a:gd name="T74" fmla="*/ 4 w 156"/>
                  <a:gd name="T75" fmla="*/ 9 h 133"/>
                  <a:gd name="T76" fmla="*/ 2 w 156"/>
                  <a:gd name="T77" fmla="*/ 17 h 133"/>
                  <a:gd name="T78" fmla="*/ 0 w 156"/>
                  <a:gd name="T79" fmla="*/ 28 h 133"/>
                  <a:gd name="T80" fmla="*/ 0 w 156"/>
                  <a:gd name="T81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33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7" y="133"/>
                    </a:lnTo>
                    <a:lnTo>
                      <a:pt x="41" y="133"/>
                    </a:lnTo>
                    <a:lnTo>
                      <a:pt x="60" y="133"/>
                    </a:lnTo>
                    <a:lnTo>
                      <a:pt x="79" y="133"/>
                    </a:lnTo>
                    <a:lnTo>
                      <a:pt x="98" y="133"/>
                    </a:lnTo>
                    <a:lnTo>
                      <a:pt x="116" y="133"/>
                    </a:lnTo>
                    <a:lnTo>
                      <a:pt x="131" y="133"/>
                    </a:lnTo>
                    <a:lnTo>
                      <a:pt x="140" y="133"/>
                    </a:lnTo>
                    <a:lnTo>
                      <a:pt x="140" y="133"/>
                    </a:lnTo>
                    <a:lnTo>
                      <a:pt x="150" y="132"/>
                    </a:lnTo>
                    <a:lnTo>
                      <a:pt x="155" y="127"/>
                    </a:lnTo>
                    <a:lnTo>
                      <a:pt x="156" y="120"/>
                    </a:lnTo>
                    <a:lnTo>
                      <a:pt x="156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1159"/>
              <p:cNvSpPr>
                <a:spLocks/>
              </p:cNvSpPr>
              <p:nvPr/>
            </p:nvSpPr>
            <p:spPr bwMode="auto">
              <a:xfrm>
                <a:off x="3533" y="2768"/>
                <a:ext cx="65" cy="57"/>
              </a:xfrm>
              <a:custGeom>
                <a:avLst/>
                <a:gdLst>
                  <a:gd name="T0" fmla="*/ 0 w 197"/>
                  <a:gd name="T1" fmla="*/ 141 h 171"/>
                  <a:gd name="T2" fmla="*/ 1 w 197"/>
                  <a:gd name="T3" fmla="*/ 153 h 171"/>
                  <a:gd name="T4" fmla="*/ 3 w 197"/>
                  <a:gd name="T5" fmla="*/ 163 h 171"/>
                  <a:gd name="T6" fmla="*/ 11 w 197"/>
                  <a:gd name="T7" fmla="*/ 169 h 171"/>
                  <a:gd name="T8" fmla="*/ 22 w 197"/>
                  <a:gd name="T9" fmla="*/ 171 h 171"/>
                  <a:gd name="T10" fmla="*/ 32 w 197"/>
                  <a:gd name="T11" fmla="*/ 171 h 171"/>
                  <a:gd name="T12" fmla="*/ 51 w 197"/>
                  <a:gd name="T13" fmla="*/ 171 h 171"/>
                  <a:gd name="T14" fmla="*/ 72 w 197"/>
                  <a:gd name="T15" fmla="*/ 171 h 171"/>
                  <a:gd name="T16" fmla="*/ 98 w 197"/>
                  <a:gd name="T17" fmla="*/ 171 h 171"/>
                  <a:gd name="T18" fmla="*/ 123 w 197"/>
                  <a:gd name="T19" fmla="*/ 171 h 171"/>
                  <a:gd name="T20" fmla="*/ 147 w 197"/>
                  <a:gd name="T21" fmla="*/ 171 h 171"/>
                  <a:gd name="T22" fmla="*/ 165 w 197"/>
                  <a:gd name="T23" fmla="*/ 171 h 171"/>
                  <a:gd name="T24" fmla="*/ 177 w 197"/>
                  <a:gd name="T25" fmla="*/ 171 h 171"/>
                  <a:gd name="T26" fmla="*/ 188 w 197"/>
                  <a:gd name="T27" fmla="*/ 170 h 171"/>
                  <a:gd name="T28" fmla="*/ 194 w 197"/>
                  <a:gd name="T29" fmla="*/ 164 h 171"/>
                  <a:gd name="T30" fmla="*/ 197 w 197"/>
                  <a:gd name="T31" fmla="*/ 156 h 171"/>
                  <a:gd name="T32" fmla="*/ 197 w 197"/>
                  <a:gd name="T33" fmla="*/ 144 h 171"/>
                  <a:gd name="T34" fmla="*/ 188 w 197"/>
                  <a:gd name="T35" fmla="*/ 49 h 171"/>
                  <a:gd name="T36" fmla="*/ 188 w 197"/>
                  <a:gd name="T37" fmla="*/ 37 h 171"/>
                  <a:gd name="T38" fmla="*/ 186 w 197"/>
                  <a:gd name="T39" fmla="*/ 28 h 171"/>
                  <a:gd name="T40" fmla="*/ 180 w 197"/>
                  <a:gd name="T41" fmla="*/ 22 h 171"/>
                  <a:gd name="T42" fmla="*/ 168 w 197"/>
                  <a:gd name="T43" fmla="*/ 18 h 171"/>
                  <a:gd name="T44" fmla="*/ 157 w 197"/>
                  <a:gd name="T45" fmla="*/ 17 h 171"/>
                  <a:gd name="T46" fmla="*/ 142 w 197"/>
                  <a:gd name="T47" fmla="*/ 13 h 171"/>
                  <a:gd name="T48" fmla="*/ 124 w 197"/>
                  <a:gd name="T49" fmla="*/ 10 h 171"/>
                  <a:gd name="T50" fmla="*/ 105 w 197"/>
                  <a:gd name="T51" fmla="*/ 6 h 171"/>
                  <a:gd name="T52" fmla="*/ 86 w 197"/>
                  <a:gd name="T53" fmla="*/ 2 h 171"/>
                  <a:gd name="T54" fmla="*/ 69 w 197"/>
                  <a:gd name="T55" fmla="*/ 1 h 171"/>
                  <a:gd name="T56" fmla="*/ 55 w 197"/>
                  <a:gd name="T57" fmla="*/ 0 h 171"/>
                  <a:gd name="T58" fmla="*/ 47 w 197"/>
                  <a:gd name="T59" fmla="*/ 2 h 171"/>
                  <a:gd name="T60" fmla="*/ 37 w 197"/>
                  <a:gd name="T61" fmla="*/ 8 h 171"/>
                  <a:gd name="T62" fmla="*/ 28 w 197"/>
                  <a:gd name="T63" fmla="*/ 14 h 171"/>
                  <a:gd name="T64" fmla="*/ 20 w 197"/>
                  <a:gd name="T65" fmla="*/ 20 h 171"/>
                  <a:gd name="T66" fmla="*/ 13 w 197"/>
                  <a:gd name="T67" fmla="*/ 26 h 171"/>
                  <a:gd name="T68" fmla="*/ 8 w 197"/>
                  <a:gd name="T69" fmla="*/ 31 h 171"/>
                  <a:gd name="T70" fmla="*/ 3 w 197"/>
                  <a:gd name="T71" fmla="*/ 37 h 171"/>
                  <a:gd name="T72" fmla="*/ 1 w 197"/>
                  <a:gd name="T73" fmla="*/ 43 h 171"/>
                  <a:gd name="T74" fmla="*/ 1 w 197"/>
                  <a:gd name="T75" fmla="*/ 49 h 171"/>
                  <a:gd name="T76" fmla="*/ 0 w 197"/>
                  <a:gd name="T7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1">
                    <a:moveTo>
                      <a:pt x="0" y="141"/>
                    </a:moveTo>
                    <a:lnTo>
                      <a:pt x="1" y="153"/>
                    </a:lnTo>
                    <a:lnTo>
                      <a:pt x="3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2" y="171"/>
                    </a:lnTo>
                    <a:lnTo>
                      <a:pt x="51" y="171"/>
                    </a:lnTo>
                    <a:lnTo>
                      <a:pt x="72" y="171"/>
                    </a:lnTo>
                    <a:lnTo>
                      <a:pt x="98" y="171"/>
                    </a:lnTo>
                    <a:lnTo>
                      <a:pt x="123" y="171"/>
                    </a:lnTo>
                    <a:lnTo>
                      <a:pt x="147" y="171"/>
                    </a:lnTo>
                    <a:lnTo>
                      <a:pt x="165" y="171"/>
                    </a:lnTo>
                    <a:lnTo>
                      <a:pt x="177" y="171"/>
                    </a:lnTo>
                    <a:lnTo>
                      <a:pt x="188" y="170"/>
                    </a:lnTo>
                    <a:lnTo>
                      <a:pt x="194" y="164"/>
                    </a:lnTo>
                    <a:lnTo>
                      <a:pt x="197" y="156"/>
                    </a:lnTo>
                    <a:lnTo>
                      <a:pt x="197" y="144"/>
                    </a:lnTo>
                    <a:lnTo>
                      <a:pt x="188" y="49"/>
                    </a:lnTo>
                    <a:lnTo>
                      <a:pt x="188" y="37"/>
                    </a:lnTo>
                    <a:lnTo>
                      <a:pt x="186" y="28"/>
                    </a:lnTo>
                    <a:lnTo>
                      <a:pt x="180" y="22"/>
                    </a:lnTo>
                    <a:lnTo>
                      <a:pt x="168" y="18"/>
                    </a:lnTo>
                    <a:lnTo>
                      <a:pt x="157" y="17"/>
                    </a:lnTo>
                    <a:lnTo>
                      <a:pt x="142" y="13"/>
                    </a:lnTo>
                    <a:lnTo>
                      <a:pt x="124" y="10"/>
                    </a:lnTo>
                    <a:lnTo>
                      <a:pt x="105" y="6"/>
                    </a:lnTo>
                    <a:lnTo>
                      <a:pt x="86" y="2"/>
                    </a:lnTo>
                    <a:lnTo>
                      <a:pt x="69" y="1"/>
                    </a:lnTo>
                    <a:lnTo>
                      <a:pt x="55" y="0"/>
                    </a:lnTo>
                    <a:lnTo>
                      <a:pt x="47" y="2"/>
                    </a:lnTo>
                    <a:lnTo>
                      <a:pt x="37" y="8"/>
                    </a:lnTo>
                    <a:lnTo>
                      <a:pt x="28" y="14"/>
                    </a:lnTo>
                    <a:lnTo>
                      <a:pt x="20" y="20"/>
                    </a:lnTo>
                    <a:lnTo>
                      <a:pt x="13" y="26"/>
                    </a:lnTo>
                    <a:lnTo>
                      <a:pt x="8" y="31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1160"/>
              <p:cNvSpPr>
                <a:spLocks/>
              </p:cNvSpPr>
              <p:nvPr/>
            </p:nvSpPr>
            <p:spPr bwMode="auto">
              <a:xfrm>
                <a:off x="3531" y="2815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6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6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1161"/>
              <p:cNvSpPr>
                <a:spLocks/>
              </p:cNvSpPr>
              <p:nvPr/>
            </p:nvSpPr>
            <p:spPr bwMode="auto">
              <a:xfrm>
                <a:off x="3540" y="2823"/>
                <a:ext cx="52" cy="4"/>
              </a:xfrm>
              <a:custGeom>
                <a:avLst/>
                <a:gdLst>
                  <a:gd name="T0" fmla="*/ 155 w 155"/>
                  <a:gd name="T1" fmla="*/ 0 h 12"/>
                  <a:gd name="T2" fmla="*/ 155 w 155"/>
                  <a:gd name="T3" fmla="*/ 0 h 12"/>
                  <a:gd name="T4" fmla="*/ 143 w 155"/>
                  <a:gd name="T5" fmla="*/ 0 h 12"/>
                  <a:gd name="T6" fmla="*/ 125 w 155"/>
                  <a:gd name="T7" fmla="*/ 0 h 12"/>
                  <a:gd name="T8" fmla="*/ 101 w 155"/>
                  <a:gd name="T9" fmla="*/ 0 h 12"/>
                  <a:gd name="T10" fmla="*/ 76 w 155"/>
                  <a:gd name="T11" fmla="*/ 0 h 12"/>
                  <a:gd name="T12" fmla="*/ 50 w 155"/>
                  <a:gd name="T13" fmla="*/ 0 h 12"/>
                  <a:gd name="T14" fmla="*/ 29 w 155"/>
                  <a:gd name="T15" fmla="*/ 0 h 12"/>
                  <a:gd name="T16" fmla="*/ 10 w 155"/>
                  <a:gd name="T17" fmla="*/ 0 h 12"/>
                  <a:gd name="T18" fmla="*/ 0 w 155"/>
                  <a:gd name="T19" fmla="*/ 0 h 12"/>
                  <a:gd name="T20" fmla="*/ 0 w 155"/>
                  <a:gd name="T21" fmla="*/ 12 h 12"/>
                  <a:gd name="T22" fmla="*/ 10 w 155"/>
                  <a:gd name="T23" fmla="*/ 12 h 12"/>
                  <a:gd name="T24" fmla="*/ 29 w 155"/>
                  <a:gd name="T25" fmla="*/ 12 h 12"/>
                  <a:gd name="T26" fmla="*/ 50 w 155"/>
                  <a:gd name="T27" fmla="*/ 12 h 12"/>
                  <a:gd name="T28" fmla="*/ 76 w 155"/>
                  <a:gd name="T29" fmla="*/ 12 h 12"/>
                  <a:gd name="T30" fmla="*/ 101 w 155"/>
                  <a:gd name="T31" fmla="*/ 12 h 12"/>
                  <a:gd name="T32" fmla="*/ 125 w 155"/>
                  <a:gd name="T33" fmla="*/ 12 h 12"/>
                  <a:gd name="T34" fmla="*/ 143 w 155"/>
                  <a:gd name="T35" fmla="*/ 12 h 12"/>
                  <a:gd name="T36" fmla="*/ 155 w 155"/>
                  <a:gd name="T37" fmla="*/ 12 h 12"/>
                  <a:gd name="T38" fmla="*/ 155 w 155"/>
                  <a:gd name="T39" fmla="*/ 12 h 12"/>
                  <a:gd name="T40" fmla="*/ 155 w 15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12">
                    <a:moveTo>
                      <a:pt x="155" y="0"/>
                    </a:moveTo>
                    <a:lnTo>
                      <a:pt x="155" y="0"/>
                    </a:lnTo>
                    <a:lnTo>
                      <a:pt x="143" y="0"/>
                    </a:lnTo>
                    <a:lnTo>
                      <a:pt x="125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2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9" y="12"/>
                    </a:lnTo>
                    <a:lnTo>
                      <a:pt x="50" y="12"/>
                    </a:lnTo>
                    <a:lnTo>
                      <a:pt x="76" y="12"/>
                    </a:lnTo>
                    <a:lnTo>
                      <a:pt x="101" y="12"/>
                    </a:lnTo>
                    <a:lnTo>
                      <a:pt x="125" y="12"/>
                    </a:lnTo>
                    <a:lnTo>
                      <a:pt x="143" y="12"/>
                    </a:lnTo>
                    <a:lnTo>
                      <a:pt x="155" y="12"/>
                    </a:lnTo>
                    <a:lnTo>
                      <a:pt x="155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1162"/>
              <p:cNvSpPr>
                <a:spLocks/>
              </p:cNvSpPr>
              <p:nvPr/>
            </p:nvSpPr>
            <p:spPr bwMode="auto">
              <a:xfrm>
                <a:off x="3592" y="2816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2 w 26"/>
                  <a:gd name="T7" fmla="*/ 17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2 h 33"/>
                  <a:gd name="T16" fmla="*/ 22 w 26"/>
                  <a:gd name="T17" fmla="*/ 24 h 33"/>
                  <a:gd name="T18" fmla="*/ 26 w 26"/>
                  <a:gd name="T19" fmla="*/ 13 h 33"/>
                  <a:gd name="T20" fmla="*/ 26 w 26"/>
                  <a:gd name="T21" fmla="*/ 0 h 33"/>
                  <a:gd name="T22" fmla="*/ 26 w 26"/>
                  <a:gd name="T23" fmla="*/ 0 h 33"/>
                  <a:gd name="T24" fmla="*/ 26 w 26"/>
                  <a:gd name="T25" fmla="*/ 0 h 33"/>
                  <a:gd name="T26" fmla="*/ 26 w 26"/>
                  <a:gd name="T27" fmla="*/ 0 h 33"/>
                  <a:gd name="T28" fmla="*/ 26 w 26"/>
                  <a:gd name="T29" fmla="*/ 0 h 33"/>
                  <a:gd name="T30" fmla="*/ 14 w 26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7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2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1163"/>
              <p:cNvSpPr>
                <a:spLocks/>
              </p:cNvSpPr>
              <p:nvPr/>
            </p:nvSpPr>
            <p:spPr bwMode="auto">
              <a:xfrm>
                <a:off x="3593" y="2784"/>
                <a:ext cx="7" cy="32"/>
              </a:xfrm>
              <a:custGeom>
                <a:avLst/>
                <a:gdLst>
                  <a:gd name="T0" fmla="*/ 0 w 21"/>
                  <a:gd name="T1" fmla="*/ 0 h 95"/>
                  <a:gd name="T2" fmla="*/ 0 w 21"/>
                  <a:gd name="T3" fmla="*/ 0 h 95"/>
                  <a:gd name="T4" fmla="*/ 9 w 21"/>
                  <a:gd name="T5" fmla="*/ 95 h 95"/>
                  <a:gd name="T6" fmla="*/ 21 w 21"/>
                  <a:gd name="T7" fmla="*/ 95 h 95"/>
                  <a:gd name="T8" fmla="*/ 12 w 21"/>
                  <a:gd name="T9" fmla="*/ 0 h 95"/>
                  <a:gd name="T10" fmla="*/ 12 w 21"/>
                  <a:gd name="T11" fmla="*/ 0 h 95"/>
                  <a:gd name="T12" fmla="*/ 0 w 21"/>
                  <a:gd name="T13" fmla="*/ 0 h 95"/>
                  <a:gd name="T14" fmla="*/ 0 w 21"/>
                  <a:gd name="T15" fmla="*/ 0 h 95"/>
                  <a:gd name="T16" fmla="*/ 0 w 21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5">
                    <a:moveTo>
                      <a:pt x="0" y="0"/>
                    </a:moveTo>
                    <a:lnTo>
                      <a:pt x="0" y="0"/>
                    </a:lnTo>
                    <a:lnTo>
                      <a:pt x="9" y="95"/>
                    </a:lnTo>
                    <a:lnTo>
                      <a:pt x="21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1164"/>
              <p:cNvSpPr>
                <a:spLocks/>
              </p:cNvSpPr>
              <p:nvPr/>
            </p:nvSpPr>
            <p:spPr bwMode="auto">
              <a:xfrm>
                <a:off x="3589" y="2772"/>
                <a:ext cx="8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9 w 26"/>
                  <a:gd name="T5" fmla="*/ 14 h 37"/>
                  <a:gd name="T6" fmla="*/ 13 w 26"/>
                  <a:gd name="T7" fmla="*/ 18 h 37"/>
                  <a:gd name="T8" fmla="*/ 14 w 26"/>
                  <a:gd name="T9" fmla="*/ 27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4 h 37"/>
                  <a:gd name="T16" fmla="*/ 23 w 26"/>
                  <a:gd name="T17" fmla="*/ 13 h 37"/>
                  <a:gd name="T18" fmla="*/ 14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4"/>
                    </a:lnTo>
                    <a:lnTo>
                      <a:pt x="23" y="13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1165"/>
              <p:cNvSpPr>
                <a:spLocks/>
              </p:cNvSpPr>
              <p:nvPr/>
            </p:nvSpPr>
            <p:spPr bwMode="auto">
              <a:xfrm>
                <a:off x="3547" y="2766"/>
                <a:ext cx="42" cy="10"/>
              </a:xfrm>
              <a:custGeom>
                <a:avLst/>
                <a:gdLst>
                  <a:gd name="T0" fmla="*/ 8 w 125"/>
                  <a:gd name="T1" fmla="*/ 13 h 30"/>
                  <a:gd name="T2" fmla="*/ 8 w 125"/>
                  <a:gd name="T3" fmla="*/ 13 h 30"/>
                  <a:gd name="T4" fmla="*/ 12 w 125"/>
                  <a:gd name="T5" fmla="*/ 12 h 30"/>
                  <a:gd name="T6" fmla="*/ 26 w 125"/>
                  <a:gd name="T7" fmla="*/ 13 h 30"/>
                  <a:gd name="T8" fmla="*/ 41 w 125"/>
                  <a:gd name="T9" fmla="*/ 14 h 30"/>
                  <a:gd name="T10" fmla="*/ 61 w 125"/>
                  <a:gd name="T11" fmla="*/ 18 h 30"/>
                  <a:gd name="T12" fmla="*/ 80 w 125"/>
                  <a:gd name="T13" fmla="*/ 22 h 30"/>
                  <a:gd name="T14" fmla="*/ 98 w 125"/>
                  <a:gd name="T15" fmla="*/ 25 h 30"/>
                  <a:gd name="T16" fmla="*/ 113 w 125"/>
                  <a:gd name="T17" fmla="*/ 29 h 30"/>
                  <a:gd name="T18" fmla="*/ 125 w 125"/>
                  <a:gd name="T19" fmla="*/ 30 h 30"/>
                  <a:gd name="T20" fmla="*/ 125 w 125"/>
                  <a:gd name="T21" fmla="*/ 18 h 30"/>
                  <a:gd name="T22" fmla="*/ 115 w 125"/>
                  <a:gd name="T23" fmla="*/ 17 h 30"/>
                  <a:gd name="T24" fmla="*/ 101 w 125"/>
                  <a:gd name="T25" fmla="*/ 13 h 30"/>
                  <a:gd name="T26" fmla="*/ 82 w 125"/>
                  <a:gd name="T27" fmla="*/ 10 h 30"/>
                  <a:gd name="T28" fmla="*/ 63 w 125"/>
                  <a:gd name="T29" fmla="*/ 6 h 30"/>
                  <a:gd name="T30" fmla="*/ 44 w 125"/>
                  <a:gd name="T31" fmla="*/ 2 h 30"/>
                  <a:gd name="T32" fmla="*/ 26 w 125"/>
                  <a:gd name="T33" fmla="*/ 1 h 30"/>
                  <a:gd name="T34" fmla="*/ 12 w 125"/>
                  <a:gd name="T35" fmla="*/ 0 h 30"/>
                  <a:gd name="T36" fmla="*/ 0 w 125"/>
                  <a:gd name="T37" fmla="*/ 3 h 30"/>
                  <a:gd name="T38" fmla="*/ 0 w 125"/>
                  <a:gd name="T39" fmla="*/ 3 h 30"/>
                  <a:gd name="T40" fmla="*/ 8 w 125"/>
                  <a:gd name="T4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30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6" y="13"/>
                    </a:lnTo>
                    <a:lnTo>
                      <a:pt x="41" y="14"/>
                    </a:lnTo>
                    <a:lnTo>
                      <a:pt x="61" y="18"/>
                    </a:lnTo>
                    <a:lnTo>
                      <a:pt x="80" y="22"/>
                    </a:lnTo>
                    <a:lnTo>
                      <a:pt x="98" y="25"/>
                    </a:lnTo>
                    <a:lnTo>
                      <a:pt x="113" y="29"/>
                    </a:lnTo>
                    <a:lnTo>
                      <a:pt x="125" y="30"/>
                    </a:lnTo>
                    <a:lnTo>
                      <a:pt x="125" y="18"/>
                    </a:lnTo>
                    <a:lnTo>
                      <a:pt x="115" y="17"/>
                    </a:lnTo>
                    <a:lnTo>
                      <a:pt x="101" y="13"/>
                    </a:lnTo>
                    <a:lnTo>
                      <a:pt x="82" y="10"/>
                    </a:lnTo>
                    <a:lnTo>
                      <a:pt x="63" y="6"/>
                    </a:lnTo>
                    <a:lnTo>
                      <a:pt x="44" y="2"/>
                    </a:lnTo>
                    <a:lnTo>
                      <a:pt x="26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1166"/>
              <p:cNvSpPr>
                <a:spLocks/>
              </p:cNvSpPr>
              <p:nvPr/>
            </p:nvSpPr>
            <p:spPr bwMode="auto">
              <a:xfrm>
                <a:off x="3531" y="2767"/>
                <a:ext cx="19" cy="17"/>
              </a:xfrm>
              <a:custGeom>
                <a:avLst/>
                <a:gdLst>
                  <a:gd name="T0" fmla="*/ 12 w 56"/>
                  <a:gd name="T1" fmla="*/ 52 h 52"/>
                  <a:gd name="T2" fmla="*/ 12 w 56"/>
                  <a:gd name="T3" fmla="*/ 52 h 52"/>
                  <a:gd name="T4" fmla="*/ 12 w 56"/>
                  <a:gd name="T5" fmla="*/ 48 h 52"/>
                  <a:gd name="T6" fmla="*/ 13 w 56"/>
                  <a:gd name="T7" fmla="*/ 44 h 52"/>
                  <a:gd name="T8" fmla="*/ 18 w 56"/>
                  <a:gd name="T9" fmla="*/ 38 h 52"/>
                  <a:gd name="T10" fmla="*/ 22 w 56"/>
                  <a:gd name="T11" fmla="*/ 34 h 52"/>
                  <a:gd name="T12" fmla="*/ 29 w 56"/>
                  <a:gd name="T13" fmla="*/ 28 h 52"/>
                  <a:gd name="T14" fmla="*/ 36 w 56"/>
                  <a:gd name="T15" fmla="*/ 22 h 52"/>
                  <a:gd name="T16" fmla="*/ 46 w 56"/>
                  <a:gd name="T17" fmla="*/ 16 h 52"/>
                  <a:gd name="T18" fmla="*/ 56 w 56"/>
                  <a:gd name="T19" fmla="*/ 10 h 52"/>
                  <a:gd name="T20" fmla="*/ 48 w 56"/>
                  <a:gd name="T21" fmla="*/ 0 h 52"/>
                  <a:gd name="T22" fmla="*/ 39 w 56"/>
                  <a:gd name="T23" fmla="*/ 7 h 52"/>
                  <a:gd name="T24" fmla="*/ 29 w 56"/>
                  <a:gd name="T25" fmla="*/ 13 h 52"/>
                  <a:gd name="T26" fmla="*/ 22 w 56"/>
                  <a:gd name="T27" fmla="*/ 19 h 52"/>
                  <a:gd name="T28" fmla="*/ 15 w 56"/>
                  <a:gd name="T29" fmla="*/ 25 h 52"/>
                  <a:gd name="T30" fmla="*/ 8 w 56"/>
                  <a:gd name="T31" fmla="*/ 31 h 52"/>
                  <a:gd name="T32" fmla="*/ 4 w 56"/>
                  <a:gd name="T33" fmla="*/ 37 h 52"/>
                  <a:gd name="T34" fmla="*/ 0 w 56"/>
                  <a:gd name="T35" fmla="*/ 45 h 52"/>
                  <a:gd name="T36" fmla="*/ 0 w 56"/>
                  <a:gd name="T37" fmla="*/ 52 h 52"/>
                  <a:gd name="T38" fmla="*/ 0 w 56"/>
                  <a:gd name="T39" fmla="*/ 52 h 52"/>
                  <a:gd name="T40" fmla="*/ 12 w 56"/>
                  <a:gd name="T41" fmla="*/ 52 h 52"/>
                  <a:gd name="T42" fmla="*/ 12 w 56"/>
                  <a:gd name="T43" fmla="*/ 52 h 52"/>
                  <a:gd name="T44" fmla="*/ 12 w 56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2" y="48"/>
                    </a:lnTo>
                    <a:lnTo>
                      <a:pt x="13" y="44"/>
                    </a:lnTo>
                    <a:lnTo>
                      <a:pt x="18" y="38"/>
                    </a:lnTo>
                    <a:lnTo>
                      <a:pt x="22" y="34"/>
                    </a:lnTo>
                    <a:lnTo>
                      <a:pt x="29" y="28"/>
                    </a:lnTo>
                    <a:lnTo>
                      <a:pt x="36" y="22"/>
                    </a:lnTo>
                    <a:lnTo>
                      <a:pt x="46" y="16"/>
                    </a:lnTo>
                    <a:lnTo>
                      <a:pt x="56" y="10"/>
                    </a:lnTo>
                    <a:lnTo>
                      <a:pt x="48" y="0"/>
                    </a:lnTo>
                    <a:lnTo>
                      <a:pt x="39" y="7"/>
                    </a:lnTo>
                    <a:lnTo>
                      <a:pt x="29" y="13"/>
                    </a:lnTo>
                    <a:lnTo>
                      <a:pt x="22" y="19"/>
                    </a:lnTo>
                    <a:lnTo>
                      <a:pt x="15" y="25"/>
                    </a:lnTo>
                    <a:lnTo>
                      <a:pt x="8" y="31"/>
                    </a:lnTo>
                    <a:lnTo>
                      <a:pt x="4" y="37"/>
                    </a:lnTo>
                    <a:lnTo>
                      <a:pt x="0" y="4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1167"/>
              <p:cNvSpPr>
                <a:spLocks/>
              </p:cNvSpPr>
              <p:nvPr/>
            </p:nvSpPr>
            <p:spPr bwMode="auto">
              <a:xfrm>
                <a:off x="3531" y="2784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1168"/>
              <p:cNvSpPr>
                <a:spLocks/>
              </p:cNvSpPr>
              <p:nvPr/>
            </p:nvSpPr>
            <p:spPr bwMode="auto">
              <a:xfrm>
                <a:off x="3544" y="2767"/>
                <a:ext cx="51" cy="45"/>
              </a:xfrm>
              <a:custGeom>
                <a:avLst/>
                <a:gdLst>
                  <a:gd name="T0" fmla="*/ 0 w 152"/>
                  <a:gd name="T1" fmla="*/ 107 h 134"/>
                  <a:gd name="T2" fmla="*/ 1 w 152"/>
                  <a:gd name="T3" fmla="*/ 117 h 134"/>
                  <a:gd name="T4" fmla="*/ 4 w 152"/>
                  <a:gd name="T5" fmla="*/ 125 h 134"/>
                  <a:gd name="T6" fmla="*/ 10 w 152"/>
                  <a:gd name="T7" fmla="*/ 131 h 134"/>
                  <a:gd name="T8" fmla="*/ 18 w 152"/>
                  <a:gd name="T9" fmla="*/ 134 h 134"/>
                  <a:gd name="T10" fmla="*/ 26 w 152"/>
                  <a:gd name="T11" fmla="*/ 134 h 134"/>
                  <a:gd name="T12" fmla="*/ 41 w 152"/>
                  <a:gd name="T13" fmla="*/ 134 h 134"/>
                  <a:gd name="T14" fmla="*/ 57 w 152"/>
                  <a:gd name="T15" fmla="*/ 134 h 134"/>
                  <a:gd name="T16" fmla="*/ 76 w 152"/>
                  <a:gd name="T17" fmla="*/ 134 h 134"/>
                  <a:gd name="T18" fmla="*/ 94 w 152"/>
                  <a:gd name="T19" fmla="*/ 134 h 134"/>
                  <a:gd name="T20" fmla="*/ 111 w 152"/>
                  <a:gd name="T21" fmla="*/ 134 h 134"/>
                  <a:gd name="T22" fmla="*/ 125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1 h 134"/>
                  <a:gd name="T28" fmla="*/ 150 w 152"/>
                  <a:gd name="T29" fmla="*/ 126 h 134"/>
                  <a:gd name="T30" fmla="*/ 152 w 152"/>
                  <a:gd name="T31" fmla="*/ 119 h 134"/>
                  <a:gd name="T32" fmla="*/ 152 w 152"/>
                  <a:gd name="T33" fmla="*/ 110 h 134"/>
                  <a:gd name="T34" fmla="*/ 148 w 152"/>
                  <a:gd name="T35" fmla="*/ 27 h 134"/>
                  <a:gd name="T36" fmla="*/ 147 w 152"/>
                  <a:gd name="T37" fmla="*/ 17 h 134"/>
                  <a:gd name="T38" fmla="*/ 146 w 152"/>
                  <a:gd name="T39" fmla="*/ 8 h 134"/>
                  <a:gd name="T40" fmla="*/ 141 w 152"/>
                  <a:gd name="T41" fmla="*/ 2 h 134"/>
                  <a:gd name="T42" fmla="*/ 130 w 152"/>
                  <a:gd name="T43" fmla="*/ 0 h 134"/>
                  <a:gd name="T44" fmla="*/ 121 w 152"/>
                  <a:gd name="T45" fmla="*/ 0 h 134"/>
                  <a:gd name="T46" fmla="*/ 107 w 152"/>
                  <a:gd name="T47" fmla="*/ 0 h 134"/>
                  <a:gd name="T48" fmla="*/ 90 w 152"/>
                  <a:gd name="T49" fmla="*/ 0 h 134"/>
                  <a:gd name="T50" fmla="*/ 72 w 152"/>
                  <a:gd name="T51" fmla="*/ 0 h 134"/>
                  <a:gd name="T52" fmla="*/ 55 w 152"/>
                  <a:gd name="T53" fmla="*/ 0 h 134"/>
                  <a:gd name="T54" fmla="*/ 39 w 152"/>
                  <a:gd name="T55" fmla="*/ 0 h 134"/>
                  <a:gd name="T56" fmla="*/ 26 w 152"/>
                  <a:gd name="T57" fmla="*/ 0 h 134"/>
                  <a:gd name="T58" fmla="*/ 18 w 152"/>
                  <a:gd name="T59" fmla="*/ 0 h 134"/>
                  <a:gd name="T60" fmla="*/ 8 w 152"/>
                  <a:gd name="T61" fmla="*/ 2 h 134"/>
                  <a:gd name="T62" fmla="*/ 4 w 152"/>
                  <a:gd name="T63" fmla="*/ 8 h 134"/>
                  <a:gd name="T64" fmla="*/ 1 w 152"/>
                  <a:gd name="T65" fmla="*/ 17 h 134"/>
                  <a:gd name="T66" fmla="*/ 1 w 152"/>
                  <a:gd name="T67" fmla="*/ 27 h 134"/>
                  <a:gd name="T68" fmla="*/ 0 w 152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7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45" y="131"/>
                    </a:lnTo>
                    <a:lnTo>
                      <a:pt x="150" y="126"/>
                    </a:lnTo>
                    <a:lnTo>
                      <a:pt x="152" y="119"/>
                    </a:lnTo>
                    <a:lnTo>
                      <a:pt x="152" y="110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169"/>
              <p:cNvSpPr>
                <a:spLocks/>
              </p:cNvSpPr>
              <p:nvPr/>
            </p:nvSpPr>
            <p:spPr bwMode="auto">
              <a:xfrm>
                <a:off x="3544" y="2767"/>
                <a:ext cx="51" cy="45"/>
              </a:xfrm>
              <a:custGeom>
                <a:avLst/>
                <a:gdLst>
                  <a:gd name="T0" fmla="*/ 0 w 152"/>
                  <a:gd name="T1" fmla="*/ 107 h 134"/>
                  <a:gd name="T2" fmla="*/ 0 w 152"/>
                  <a:gd name="T3" fmla="*/ 107 h 134"/>
                  <a:gd name="T4" fmla="*/ 1 w 152"/>
                  <a:gd name="T5" fmla="*/ 117 h 134"/>
                  <a:gd name="T6" fmla="*/ 4 w 152"/>
                  <a:gd name="T7" fmla="*/ 125 h 134"/>
                  <a:gd name="T8" fmla="*/ 10 w 152"/>
                  <a:gd name="T9" fmla="*/ 131 h 134"/>
                  <a:gd name="T10" fmla="*/ 18 w 152"/>
                  <a:gd name="T11" fmla="*/ 134 h 134"/>
                  <a:gd name="T12" fmla="*/ 18 w 152"/>
                  <a:gd name="T13" fmla="*/ 134 h 134"/>
                  <a:gd name="T14" fmla="*/ 26 w 152"/>
                  <a:gd name="T15" fmla="*/ 134 h 134"/>
                  <a:gd name="T16" fmla="*/ 41 w 152"/>
                  <a:gd name="T17" fmla="*/ 134 h 134"/>
                  <a:gd name="T18" fmla="*/ 57 w 152"/>
                  <a:gd name="T19" fmla="*/ 134 h 134"/>
                  <a:gd name="T20" fmla="*/ 76 w 152"/>
                  <a:gd name="T21" fmla="*/ 134 h 134"/>
                  <a:gd name="T22" fmla="*/ 94 w 152"/>
                  <a:gd name="T23" fmla="*/ 134 h 134"/>
                  <a:gd name="T24" fmla="*/ 111 w 152"/>
                  <a:gd name="T25" fmla="*/ 134 h 134"/>
                  <a:gd name="T26" fmla="*/ 125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1 h 134"/>
                  <a:gd name="T34" fmla="*/ 150 w 152"/>
                  <a:gd name="T35" fmla="*/ 126 h 134"/>
                  <a:gd name="T36" fmla="*/ 152 w 152"/>
                  <a:gd name="T37" fmla="*/ 119 h 134"/>
                  <a:gd name="T38" fmla="*/ 152 w 152"/>
                  <a:gd name="T39" fmla="*/ 110 h 134"/>
                  <a:gd name="T40" fmla="*/ 148 w 152"/>
                  <a:gd name="T41" fmla="*/ 27 h 134"/>
                  <a:gd name="T42" fmla="*/ 148 w 152"/>
                  <a:gd name="T43" fmla="*/ 27 h 134"/>
                  <a:gd name="T44" fmla="*/ 147 w 152"/>
                  <a:gd name="T45" fmla="*/ 17 h 134"/>
                  <a:gd name="T46" fmla="*/ 146 w 152"/>
                  <a:gd name="T47" fmla="*/ 8 h 134"/>
                  <a:gd name="T48" fmla="*/ 141 w 152"/>
                  <a:gd name="T49" fmla="*/ 2 h 134"/>
                  <a:gd name="T50" fmla="*/ 130 w 152"/>
                  <a:gd name="T51" fmla="*/ 0 h 134"/>
                  <a:gd name="T52" fmla="*/ 130 w 152"/>
                  <a:gd name="T53" fmla="*/ 0 h 134"/>
                  <a:gd name="T54" fmla="*/ 121 w 152"/>
                  <a:gd name="T55" fmla="*/ 0 h 134"/>
                  <a:gd name="T56" fmla="*/ 107 w 152"/>
                  <a:gd name="T57" fmla="*/ 0 h 134"/>
                  <a:gd name="T58" fmla="*/ 90 w 152"/>
                  <a:gd name="T59" fmla="*/ 0 h 134"/>
                  <a:gd name="T60" fmla="*/ 72 w 152"/>
                  <a:gd name="T61" fmla="*/ 0 h 134"/>
                  <a:gd name="T62" fmla="*/ 55 w 152"/>
                  <a:gd name="T63" fmla="*/ 0 h 134"/>
                  <a:gd name="T64" fmla="*/ 39 w 152"/>
                  <a:gd name="T65" fmla="*/ 0 h 134"/>
                  <a:gd name="T66" fmla="*/ 26 w 152"/>
                  <a:gd name="T67" fmla="*/ 0 h 134"/>
                  <a:gd name="T68" fmla="*/ 18 w 152"/>
                  <a:gd name="T69" fmla="*/ 0 h 134"/>
                  <a:gd name="T70" fmla="*/ 18 w 152"/>
                  <a:gd name="T71" fmla="*/ 0 h 134"/>
                  <a:gd name="T72" fmla="*/ 8 w 152"/>
                  <a:gd name="T73" fmla="*/ 2 h 134"/>
                  <a:gd name="T74" fmla="*/ 4 w 152"/>
                  <a:gd name="T75" fmla="*/ 8 h 134"/>
                  <a:gd name="T76" fmla="*/ 1 w 152"/>
                  <a:gd name="T77" fmla="*/ 17 h 134"/>
                  <a:gd name="T78" fmla="*/ 1 w 152"/>
                  <a:gd name="T79" fmla="*/ 27 h 134"/>
                  <a:gd name="T80" fmla="*/ 0 w 152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1" y="134"/>
                    </a:lnTo>
                    <a:lnTo>
                      <a:pt x="57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5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1"/>
                    </a:lnTo>
                    <a:lnTo>
                      <a:pt x="150" y="126"/>
                    </a:lnTo>
                    <a:lnTo>
                      <a:pt x="152" y="119"/>
                    </a:lnTo>
                    <a:lnTo>
                      <a:pt x="152" y="110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1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170"/>
              <p:cNvSpPr>
                <a:spLocks/>
              </p:cNvSpPr>
              <p:nvPr/>
            </p:nvSpPr>
            <p:spPr bwMode="auto">
              <a:xfrm>
                <a:off x="3333" y="2828"/>
                <a:ext cx="62" cy="56"/>
              </a:xfrm>
              <a:custGeom>
                <a:avLst/>
                <a:gdLst>
                  <a:gd name="T0" fmla="*/ 0 w 186"/>
                  <a:gd name="T1" fmla="*/ 135 h 166"/>
                  <a:gd name="T2" fmla="*/ 1 w 186"/>
                  <a:gd name="T3" fmla="*/ 148 h 166"/>
                  <a:gd name="T4" fmla="*/ 5 w 186"/>
                  <a:gd name="T5" fmla="*/ 157 h 166"/>
                  <a:gd name="T6" fmla="*/ 11 w 186"/>
                  <a:gd name="T7" fmla="*/ 163 h 166"/>
                  <a:gd name="T8" fmla="*/ 22 w 186"/>
                  <a:gd name="T9" fmla="*/ 166 h 166"/>
                  <a:gd name="T10" fmla="*/ 31 w 186"/>
                  <a:gd name="T11" fmla="*/ 166 h 166"/>
                  <a:gd name="T12" fmla="*/ 48 w 186"/>
                  <a:gd name="T13" fmla="*/ 166 h 166"/>
                  <a:gd name="T14" fmla="*/ 69 w 186"/>
                  <a:gd name="T15" fmla="*/ 166 h 166"/>
                  <a:gd name="T16" fmla="*/ 93 w 186"/>
                  <a:gd name="T17" fmla="*/ 166 h 166"/>
                  <a:gd name="T18" fmla="*/ 116 w 186"/>
                  <a:gd name="T19" fmla="*/ 166 h 166"/>
                  <a:gd name="T20" fmla="*/ 138 w 186"/>
                  <a:gd name="T21" fmla="*/ 166 h 166"/>
                  <a:gd name="T22" fmla="*/ 155 w 186"/>
                  <a:gd name="T23" fmla="*/ 166 h 166"/>
                  <a:gd name="T24" fmla="*/ 167 w 186"/>
                  <a:gd name="T25" fmla="*/ 166 h 166"/>
                  <a:gd name="T26" fmla="*/ 178 w 186"/>
                  <a:gd name="T27" fmla="*/ 163 h 166"/>
                  <a:gd name="T28" fmla="*/ 184 w 186"/>
                  <a:gd name="T29" fmla="*/ 158 h 166"/>
                  <a:gd name="T30" fmla="*/ 185 w 186"/>
                  <a:gd name="T31" fmla="*/ 150 h 166"/>
                  <a:gd name="T32" fmla="*/ 185 w 186"/>
                  <a:gd name="T33" fmla="*/ 138 h 166"/>
                  <a:gd name="T34" fmla="*/ 186 w 186"/>
                  <a:gd name="T35" fmla="*/ 44 h 166"/>
                  <a:gd name="T36" fmla="*/ 186 w 186"/>
                  <a:gd name="T37" fmla="*/ 32 h 166"/>
                  <a:gd name="T38" fmla="*/ 184 w 186"/>
                  <a:gd name="T39" fmla="*/ 22 h 166"/>
                  <a:gd name="T40" fmla="*/ 178 w 186"/>
                  <a:gd name="T41" fmla="*/ 15 h 166"/>
                  <a:gd name="T42" fmla="*/ 166 w 186"/>
                  <a:gd name="T43" fmla="*/ 12 h 166"/>
                  <a:gd name="T44" fmla="*/ 155 w 186"/>
                  <a:gd name="T45" fmla="*/ 11 h 166"/>
                  <a:gd name="T46" fmla="*/ 140 w 186"/>
                  <a:gd name="T47" fmla="*/ 10 h 166"/>
                  <a:gd name="T48" fmla="*/ 123 w 186"/>
                  <a:gd name="T49" fmla="*/ 7 h 166"/>
                  <a:gd name="T50" fmla="*/ 104 w 186"/>
                  <a:gd name="T51" fmla="*/ 6 h 166"/>
                  <a:gd name="T52" fmla="*/ 86 w 186"/>
                  <a:gd name="T53" fmla="*/ 4 h 166"/>
                  <a:gd name="T54" fmla="*/ 69 w 186"/>
                  <a:gd name="T55" fmla="*/ 1 h 166"/>
                  <a:gd name="T56" fmla="*/ 56 w 186"/>
                  <a:gd name="T57" fmla="*/ 0 h 166"/>
                  <a:gd name="T58" fmla="*/ 46 w 186"/>
                  <a:gd name="T59" fmla="*/ 0 h 166"/>
                  <a:gd name="T60" fmla="*/ 39 w 186"/>
                  <a:gd name="T61" fmla="*/ 1 h 166"/>
                  <a:gd name="T62" fmla="*/ 31 w 186"/>
                  <a:gd name="T63" fmla="*/ 5 h 166"/>
                  <a:gd name="T64" fmla="*/ 24 w 186"/>
                  <a:gd name="T65" fmla="*/ 10 h 166"/>
                  <a:gd name="T66" fmla="*/ 17 w 186"/>
                  <a:gd name="T67" fmla="*/ 16 h 166"/>
                  <a:gd name="T68" fmla="*/ 11 w 186"/>
                  <a:gd name="T69" fmla="*/ 23 h 166"/>
                  <a:gd name="T70" fmla="*/ 6 w 186"/>
                  <a:gd name="T71" fmla="*/ 30 h 166"/>
                  <a:gd name="T72" fmla="*/ 3 w 186"/>
                  <a:gd name="T73" fmla="*/ 36 h 166"/>
                  <a:gd name="T74" fmla="*/ 1 w 186"/>
                  <a:gd name="T75" fmla="*/ 44 h 166"/>
                  <a:gd name="T76" fmla="*/ 0 w 186"/>
                  <a:gd name="T77" fmla="*/ 13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66">
                    <a:moveTo>
                      <a:pt x="0" y="135"/>
                    </a:moveTo>
                    <a:lnTo>
                      <a:pt x="1" y="148"/>
                    </a:lnTo>
                    <a:lnTo>
                      <a:pt x="5" y="157"/>
                    </a:lnTo>
                    <a:lnTo>
                      <a:pt x="11" y="163"/>
                    </a:lnTo>
                    <a:lnTo>
                      <a:pt x="22" y="166"/>
                    </a:lnTo>
                    <a:lnTo>
                      <a:pt x="31" y="166"/>
                    </a:lnTo>
                    <a:lnTo>
                      <a:pt x="48" y="166"/>
                    </a:lnTo>
                    <a:lnTo>
                      <a:pt x="69" y="166"/>
                    </a:lnTo>
                    <a:lnTo>
                      <a:pt x="93" y="166"/>
                    </a:lnTo>
                    <a:lnTo>
                      <a:pt x="116" y="166"/>
                    </a:lnTo>
                    <a:lnTo>
                      <a:pt x="138" y="166"/>
                    </a:lnTo>
                    <a:lnTo>
                      <a:pt x="155" y="166"/>
                    </a:lnTo>
                    <a:lnTo>
                      <a:pt x="167" y="166"/>
                    </a:lnTo>
                    <a:lnTo>
                      <a:pt x="178" y="163"/>
                    </a:lnTo>
                    <a:lnTo>
                      <a:pt x="184" y="158"/>
                    </a:lnTo>
                    <a:lnTo>
                      <a:pt x="185" y="150"/>
                    </a:lnTo>
                    <a:lnTo>
                      <a:pt x="185" y="138"/>
                    </a:lnTo>
                    <a:lnTo>
                      <a:pt x="186" y="44"/>
                    </a:lnTo>
                    <a:lnTo>
                      <a:pt x="186" y="32"/>
                    </a:lnTo>
                    <a:lnTo>
                      <a:pt x="184" y="22"/>
                    </a:lnTo>
                    <a:lnTo>
                      <a:pt x="178" y="15"/>
                    </a:lnTo>
                    <a:lnTo>
                      <a:pt x="166" y="12"/>
                    </a:lnTo>
                    <a:lnTo>
                      <a:pt x="155" y="11"/>
                    </a:lnTo>
                    <a:lnTo>
                      <a:pt x="140" y="10"/>
                    </a:lnTo>
                    <a:lnTo>
                      <a:pt x="123" y="7"/>
                    </a:lnTo>
                    <a:lnTo>
                      <a:pt x="104" y="6"/>
                    </a:lnTo>
                    <a:lnTo>
                      <a:pt x="86" y="4"/>
                    </a:lnTo>
                    <a:lnTo>
                      <a:pt x="69" y="1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39" y="1"/>
                    </a:lnTo>
                    <a:lnTo>
                      <a:pt x="31" y="5"/>
                    </a:lnTo>
                    <a:lnTo>
                      <a:pt x="24" y="10"/>
                    </a:lnTo>
                    <a:lnTo>
                      <a:pt x="17" y="16"/>
                    </a:lnTo>
                    <a:lnTo>
                      <a:pt x="11" y="23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4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171"/>
              <p:cNvSpPr>
                <a:spLocks/>
              </p:cNvSpPr>
              <p:nvPr/>
            </p:nvSpPr>
            <p:spPr bwMode="auto">
              <a:xfrm>
                <a:off x="3331" y="2873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6 w 28"/>
                  <a:gd name="T7" fmla="*/ 19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6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172"/>
              <p:cNvSpPr>
                <a:spLocks/>
              </p:cNvSpPr>
              <p:nvPr/>
            </p:nvSpPr>
            <p:spPr bwMode="auto">
              <a:xfrm>
                <a:off x="3341" y="2882"/>
                <a:ext cx="48" cy="4"/>
              </a:xfrm>
              <a:custGeom>
                <a:avLst/>
                <a:gdLst>
                  <a:gd name="T0" fmla="*/ 145 w 145"/>
                  <a:gd name="T1" fmla="*/ 0 h 12"/>
                  <a:gd name="T2" fmla="*/ 145 w 145"/>
                  <a:gd name="T3" fmla="*/ 0 h 12"/>
                  <a:gd name="T4" fmla="*/ 133 w 145"/>
                  <a:gd name="T5" fmla="*/ 0 h 12"/>
                  <a:gd name="T6" fmla="*/ 116 w 145"/>
                  <a:gd name="T7" fmla="*/ 0 h 12"/>
                  <a:gd name="T8" fmla="*/ 94 w 145"/>
                  <a:gd name="T9" fmla="*/ 0 h 12"/>
                  <a:gd name="T10" fmla="*/ 71 w 145"/>
                  <a:gd name="T11" fmla="*/ 0 h 12"/>
                  <a:gd name="T12" fmla="*/ 47 w 145"/>
                  <a:gd name="T13" fmla="*/ 0 h 12"/>
                  <a:gd name="T14" fmla="*/ 26 w 145"/>
                  <a:gd name="T15" fmla="*/ 0 h 12"/>
                  <a:gd name="T16" fmla="*/ 9 w 145"/>
                  <a:gd name="T17" fmla="*/ 0 h 12"/>
                  <a:gd name="T18" fmla="*/ 0 w 145"/>
                  <a:gd name="T19" fmla="*/ 0 h 12"/>
                  <a:gd name="T20" fmla="*/ 0 w 145"/>
                  <a:gd name="T21" fmla="*/ 12 h 12"/>
                  <a:gd name="T22" fmla="*/ 9 w 145"/>
                  <a:gd name="T23" fmla="*/ 12 h 12"/>
                  <a:gd name="T24" fmla="*/ 26 w 145"/>
                  <a:gd name="T25" fmla="*/ 12 h 12"/>
                  <a:gd name="T26" fmla="*/ 47 w 145"/>
                  <a:gd name="T27" fmla="*/ 12 h 12"/>
                  <a:gd name="T28" fmla="*/ 71 w 145"/>
                  <a:gd name="T29" fmla="*/ 12 h 12"/>
                  <a:gd name="T30" fmla="*/ 94 w 145"/>
                  <a:gd name="T31" fmla="*/ 12 h 12"/>
                  <a:gd name="T32" fmla="*/ 116 w 145"/>
                  <a:gd name="T33" fmla="*/ 12 h 12"/>
                  <a:gd name="T34" fmla="*/ 133 w 145"/>
                  <a:gd name="T35" fmla="*/ 12 h 12"/>
                  <a:gd name="T36" fmla="*/ 145 w 145"/>
                  <a:gd name="T37" fmla="*/ 12 h 12"/>
                  <a:gd name="T38" fmla="*/ 145 w 145"/>
                  <a:gd name="T39" fmla="*/ 12 h 12"/>
                  <a:gd name="T40" fmla="*/ 145 w 14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2">
                    <a:moveTo>
                      <a:pt x="145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16" y="0"/>
                    </a:lnTo>
                    <a:lnTo>
                      <a:pt x="94" y="0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1" y="12"/>
                    </a:lnTo>
                    <a:lnTo>
                      <a:pt x="94" y="12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173"/>
              <p:cNvSpPr>
                <a:spLocks/>
              </p:cNvSpPr>
              <p:nvPr/>
            </p:nvSpPr>
            <p:spPr bwMode="auto">
              <a:xfrm>
                <a:off x="3389" y="2874"/>
                <a:ext cx="8" cy="12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2 h 34"/>
                  <a:gd name="T6" fmla="*/ 12 w 24"/>
                  <a:gd name="T7" fmla="*/ 18 h 34"/>
                  <a:gd name="T8" fmla="*/ 8 w 24"/>
                  <a:gd name="T9" fmla="*/ 19 h 34"/>
                  <a:gd name="T10" fmla="*/ 0 w 24"/>
                  <a:gd name="T11" fmla="*/ 22 h 34"/>
                  <a:gd name="T12" fmla="*/ 0 w 24"/>
                  <a:gd name="T13" fmla="*/ 34 h 34"/>
                  <a:gd name="T14" fmla="*/ 13 w 24"/>
                  <a:gd name="T15" fmla="*/ 31 h 34"/>
                  <a:gd name="T16" fmla="*/ 21 w 24"/>
                  <a:gd name="T17" fmla="*/ 23 h 34"/>
                  <a:gd name="T18" fmla="*/ 24 w 24"/>
                  <a:gd name="T19" fmla="*/ 12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1174"/>
              <p:cNvSpPr>
                <a:spLocks/>
              </p:cNvSpPr>
              <p:nvPr/>
            </p:nvSpPr>
            <p:spPr bwMode="auto">
              <a:xfrm>
                <a:off x="3393" y="2843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1175"/>
              <p:cNvSpPr>
                <a:spLocks/>
              </p:cNvSpPr>
              <p:nvPr/>
            </p:nvSpPr>
            <p:spPr bwMode="auto">
              <a:xfrm>
                <a:off x="3389" y="2830"/>
                <a:ext cx="8" cy="13"/>
              </a:xfrm>
              <a:custGeom>
                <a:avLst/>
                <a:gdLst>
                  <a:gd name="T0" fmla="*/ 0 w 26"/>
                  <a:gd name="T1" fmla="*/ 12 h 38"/>
                  <a:gd name="T2" fmla="*/ 0 w 26"/>
                  <a:gd name="T3" fmla="*/ 12 h 38"/>
                  <a:gd name="T4" fmla="*/ 9 w 26"/>
                  <a:gd name="T5" fmla="*/ 14 h 38"/>
                  <a:gd name="T6" fmla="*/ 13 w 26"/>
                  <a:gd name="T7" fmla="*/ 18 h 38"/>
                  <a:gd name="T8" fmla="*/ 14 w 26"/>
                  <a:gd name="T9" fmla="*/ 27 h 38"/>
                  <a:gd name="T10" fmla="*/ 14 w 26"/>
                  <a:gd name="T11" fmla="*/ 38 h 38"/>
                  <a:gd name="T12" fmla="*/ 26 w 26"/>
                  <a:gd name="T13" fmla="*/ 38 h 38"/>
                  <a:gd name="T14" fmla="*/ 26 w 26"/>
                  <a:gd name="T15" fmla="*/ 24 h 38"/>
                  <a:gd name="T16" fmla="*/ 22 w 26"/>
                  <a:gd name="T17" fmla="*/ 14 h 38"/>
                  <a:gd name="T18" fmla="*/ 14 w 26"/>
                  <a:gd name="T19" fmla="*/ 4 h 38"/>
                  <a:gd name="T20" fmla="*/ 0 w 26"/>
                  <a:gd name="T21" fmla="*/ 0 h 38"/>
                  <a:gd name="T22" fmla="*/ 0 w 26"/>
                  <a:gd name="T23" fmla="*/ 0 h 38"/>
                  <a:gd name="T24" fmla="*/ 0 w 26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0" y="12"/>
                    </a:moveTo>
                    <a:lnTo>
                      <a:pt x="0" y="12"/>
                    </a:lnTo>
                    <a:lnTo>
                      <a:pt x="9" y="14"/>
                    </a:lnTo>
                    <a:lnTo>
                      <a:pt x="13" y="18"/>
                    </a:lnTo>
                    <a:lnTo>
                      <a:pt x="14" y="27"/>
                    </a:lnTo>
                    <a:lnTo>
                      <a:pt x="14" y="38"/>
                    </a:lnTo>
                    <a:lnTo>
                      <a:pt x="26" y="38"/>
                    </a:lnTo>
                    <a:lnTo>
                      <a:pt x="26" y="24"/>
                    </a:lnTo>
                    <a:lnTo>
                      <a:pt x="22" y="1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1176"/>
              <p:cNvSpPr>
                <a:spLocks/>
              </p:cNvSpPr>
              <p:nvPr/>
            </p:nvSpPr>
            <p:spPr bwMode="auto">
              <a:xfrm>
                <a:off x="3349" y="2826"/>
                <a:ext cx="40" cy="8"/>
              </a:xfrm>
              <a:custGeom>
                <a:avLst/>
                <a:gdLst>
                  <a:gd name="T0" fmla="*/ 0 w 120"/>
                  <a:gd name="T1" fmla="*/ 12 h 24"/>
                  <a:gd name="T2" fmla="*/ 0 w 120"/>
                  <a:gd name="T3" fmla="*/ 12 h 24"/>
                  <a:gd name="T4" fmla="*/ 10 w 120"/>
                  <a:gd name="T5" fmla="*/ 12 h 24"/>
                  <a:gd name="T6" fmla="*/ 22 w 120"/>
                  <a:gd name="T7" fmla="*/ 13 h 24"/>
                  <a:gd name="T8" fmla="*/ 39 w 120"/>
                  <a:gd name="T9" fmla="*/ 16 h 24"/>
                  <a:gd name="T10" fmla="*/ 58 w 120"/>
                  <a:gd name="T11" fmla="*/ 18 h 24"/>
                  <a:gd name="T12" fmla="*/ 77 w 120"/>
                  <a:gd name="T13" fmla="*/ 20 h 24"/>
                  <a:gd name="T14" fmla="*/ 93 w 120"/>
                  <a:gd name="T15" fmla="*/ 22 h 24"/>
                  <a:gd name="T16" fmla="*/ 109 w 120"/>
                  <a:gd name="T17" fmla="*/ 23 h 24"/>
                  <a:gd name="T18" fmla="*/ 120 w 120"/>
                  <a:gd name="T19" fmla="*/ 24 h 24"/>
                  <a:gd name="T20" fmla="*/ 120 w 120"/>
                  <a:gd name="T21" fmla="*/ 12 h 24"/>
                  <a:gd name="T22" fmla="*/ 109 w 120"/>
                  <a:gd name="T23" fmla="*/ 11 h 24"/>
                  <a:gd name="T24" fmla="*/ 95 w 120"/>
                  <a:gd name="T25" fmla="*/ 10 h 24"/>
                  <a:gd name="T26" fmla="*/ 77 w 120"/>
                  <a:gd name="T27" fmla="*/ 7 h 24"/>
                  <a:gd name="T28" fmla="*/ 58 w 120"/>
                  <a:gd name="T29" fmla="*/ 6 h 24"/>
                  <a:gd name="T30" fmla="*/ 41 w 120"/>
                  <a:gd name="T31" fmla="*/ 4 h 24"/>
                  <a:gd name="T32" fmla="*/ 24 w 120"/>
                  <a:gd name="T33" fmla="*/ 1 h 24"/>
                  <a:gd name="T34" fmla="*/ 10 w 120"/>
                  <a:gd name="T35" fmla="*/ 0 h 24"/>
                  <a:gd name="T36" fmla="*/ 0 w 120"/>
                  <a:gd name="T37" fmla="*/ 0 h 24"/>
                  <a:gd name="T38" fmla="*/ 0 w 120"/>
                  <a:gd name="T39" fmla="*/ 0 h 24"/>
                  <a:gd name="T40" fmla="*/ 0 w 120"/>
                  <a:gd name="T4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24">
                    <a:moveTo>
                      <a:pt x="0" y="12"/>
                    </a:moveTo>
                    <a:lnTo>
                      <a:pt x="0" y="12"/>
                    </a:lnTo>
                    <a:lnTo>
                      <a:pt x="10" y="12"/>
                    </a:lnTo>
                    <a:lnTo>
                      <a:pt x="22" y="13"/>
                    </a:lnTo>
                    <a:lnTo>
                      <a:pt x="39" y="16"/>
                    </a:lnTo>
                    <a:lnTo>
                      <a:pt x="58" y="18"/>
                    </a:lnTo>
                    <a:lnTo>
                      <a:pt x="77" y="20"/>
                    </a:lnTo>
                    <a:lnTo>
                      <a:pt x="93" y="22"/>
                    </a:lnTo>
                    <a:lnTo>
                      <a:pt x="109" y="23"/>
                    </a:lnTo>
                    <a:lnTo>
                      <a:pt x="120" y="24"/>
                    </a:lnTo>
                    <a:lnTo>
                      <a:pt x="120" y="12"/>
                    </a:lnTo>
                    <a:lnTo>
                      <a:pt x="109" y="11"/>
                    </a:lnTo>
                    <a:lnTo>
                      <a:pt x="95" y="10"/>
                    </a:lnTo>
                    <a:lnTo>
                      <a:pt x="77" y="7"/>
                    </a:lnTo>
                    <a:lnTo>
                      <a:pt x="58" y="6"/>
                    </a:lnTo>
                    <a:lnTo>
                      <a:pt x="41" y="4"/>
                    </a:lnTo>
                    <a:lnTo>
                      <a:pt x="24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1177"/>
              <p:cNvSpPr>
                <a:spLocks/>
              </p:cNvSpPr>
              <p:nvPr/>
            </p:nvSpPr>
            <p:spPr bwMode="auto">
              <a:xfrm>
                <a:off x="3332" y="2826"/>
                <a:ext cx="17" cy="17"/>
              </a:xfrm>
              <a:custGeom>
                <a:avLst/>
                <a:gdLst>
                  <a:gd name="T0" fmla="*/ 12 w 51"/>
                  <a:gd name="T1" fmla="*/ 50 h 50"/>
                  <a:gd name="T2" fmla="*/ 12 w 51"/>
                  <a:gd name="T3" fmla="*/ 50 h 50"/>
                  <a:gd name="T4" fmla="*/ 14 w 51"/>
                  <a:gd name="T5" fmla="*/ 45 h 50"/>
                  <a:gd name="T6" fmla="*/ 16 w 51"/>
                  <a:gd name="T7" fmla="*/ 40 h 50"/>
                  <a:gd name="T8" fmla="*/ 21 w 51"/>
                  <a:gd name="T9" fmla="*/ 33 h 50"/>
                  <a:gd name="T10" fmla="*/ 27 w 51"/>
                  <a:gd name="T11" fmla="*/ 27 h 50"/>
                  <a:gd name="T12" fmla="*/ 33 w 51"/>
                  <a:gd name="T13" fmla="*/ 21 h 50"/>
                  <a:gd name="T14" fmla="*/ 40 w 51"/>
                  <a:gd name="T15" fmla="*/ 16 h 50"/>
                  <a:gd name="T16" fmla="*/ 46 w 51"/>
                  <a:gd name="T17" fmla="*/ 13 h 50"/>
                  <a:gd name="T18" fmla="*/ 51 w 51"/>
                  <a:gd name="T19" fmla="*/ 12 h 50"/>
                  <a:gd name="T20" fmla="*/ 51 w 51"/>
                  <a:gd name="T21" fmla="*/ 0 h 50"/>
                  <a:gd name="T22" fmla="*/ 41 w 51"/>
                  <a:gd name="T23" fmla="*/ 1 h 50"/>
                  <a:gd name="T24" fmla="*/ 33 w 51"/>
                  <a:gd name="T25" fmla="*/ 6 h 50"/>
                  <a:gd name="T26" fmla="*/ 26 w 51"/>
                  <a:gd name="T27" fmla="*/ 11 h 50"/>
                  <a:gd name="T28" fmla="*/ 17 w 51"/>
                  <a:gd name="T29" fmla="*/ 17 h 50"/>
                  <a:gd name="T30" fmla="*/ 11 w 51"/>
                  <a:gd name="T31" fmla="*/ 26 h 50"/>
                  <a:gd name="T32" fmla="*/ 6 w 51"/>
                  <a:gd name="T33" fmla="*/ 33 h 50"/>
                  <a:gd name="T34" fmla="*/ 1 w 51"/>
                  <a:gd name="T35" fmla="*/ 40 h 50"/>
                  <a:gd name="T36" fmla="*/ 0 w 51"/>
                  <a:gd name="T37" fmla="*/ 50 h 50"/>
                  <a:gd name="T38" fmla="*/ 0 w 51"/>
                  <a:gd name="T39" fmla="*/ 50 h 50"/>
                  <a:gd name="T40" fmla="*/ 12 w 51"/>
                  <a:gd name="T41" fmla="*/ 50 h 50"/>
                  <a:gd name="T42" fmla="*/ 12 w 51"/>
                  <a:gd name="T43" fmla="*/ 50 h 50"/>
                  <a:gd name="T44" fmla="*/ 12 w 51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6" y="40"/>
                    </a:lnTo>
                    <a:lnTo>
                      <a:pt x="21" y="33"/>
                    </a:lnTo>
                    <a:lnTo>
                      <a:pt x="27" y="27"/>
                    </a:lnTo>
                    <a:lnTo>
                      <a:pt x="33" y="21"/>
                    </a:lnTo>
                    <a:lnTo>
                      <a:pt x="40" y="16"/>
                    </a:lnTo>
                    <a:lnTo>
                      <a:pt x="46" y="13"/>
                    </a:lnTo>
                    <a:lnTo>
                      <a:pt x="51" y="12"/>
                    </a:lnTo>
                    <a:lnTo>
                      <a:pt x="51" y="0"/>
                    </a:lnTo>
                    <a:lnTo>
                      <a:pt x="41" y="1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17" y="17"/>
                    </a:lnTo>
                    <a:lnTo>
                      <a:pt x="11" y="26"/>
                    </a:lnTo>
                    <a:lnTo>
                      <a:pt x="6" y="33"/>
                    </a:lnTo>
                    <a:lnTo>
                      <a:pt x="1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1178"/>
              <p:cNvSpPr>
                <a:spLocks/>
              </p:cNvSpPr>
              <p:nvPr/>
            </p:nvSpPr>
            <p:spPr bwMode="auto">
              <a:xfrm>
                <a:off x="3331" y="2843"/>
                <a:ext cx="5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1179"/>
              <p:cNvSpPr>
                <a:spLocks/>
              </p:cNvSpPr>
              <p:nvPr/>
            </p:nvSpPr>
            <p:spPr bwMode="auto">
              <a:xfrm>
                <a:off x="3344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6 h 134"/>
                  <a:gd name="T6" fmla="*/ 9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2 h 134"/>
                  <a:gd name="T62" fmla="*/ 3 w 148"/>
                  <a:gd name="T63" fmla="*/ 8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180"/>
              <p:cNvSpPr>
                <a:spLocks/>
              </p:cNvSpPr>
              <p:nvPr/>
            </p:nvSpPr>
            <p:spPr bwMode="auto">
              <a:xfrm>
                <a:off x="3344" y="2826"/>
                <a:ext cx="50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6 h 134"/>
                  <a:gd name="T8" fmla="*/ 9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2 h 134"/>
                  <a:gd name="T74" fmla="*/ 3 w 148"/>
                  <a:gd name="T75" fmla="*/ 8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181"/>
              <p:cNvSpPr>
                <a:spLocks/>
              </p:cNvSpPr>
              <p:nvPr/>
            </p:nvSpPr>
            <p:spPr bwMode="auto">
              <a:xfrm>
                <a:off x="3401" y="2830"/>
                <a:ext cx="65" cy="56"/>
              </a:xfrm>
              <a:custGeom>
                <a:avLst/>
                <a:gdLst>
                  <a:gd name="T0" fmla="*/ 0 w 195"/>
                  <a:gd name="T1" fmla="*/ 139 h 169"/>
                  <a:gd name="T2" fmla="*/ 1 w 195"/>
                  <a:gd name="T3" fmla="*/ 151 h 169"/>
                  <a:gd name="T4" fmla="*/ 5 w 195"/>
                  <a:gd name="T5" fmla="*/ 160 h 169"/>
                  <a:gd name="T6" fmla="*/ 11 w 195"/>
                  <a:gd name="T7" fmla="*/ 167 h 169"/>
                  <a:gd name="T8" fmla="*/ 22 w 195"/>
                  <a:gd name="T9" fmla="*/ 169 h 169"/>
                  <a:gd name="T10" fmla="*/ 33 w 195"/>
                  <a:gd name="T11" fmla="*/ 169 h 169"/>
                  <a:gd name="T12" fmla="*/ 50 w 195"/>
                  <a:gd name="T13" fmla="*/ 169 h 169"/>
                  <a:gd name="T14" fmla="*/ 73 w 195"/>
                  <a:gd name="T15" fmla="*/ 169 h 169"/>
                  <a:gd name="T16" fmla="*/ 97 w 195"/>
                  <a:gd name="T17" fmla="*/ 169 h 169"/>
                  <a:gd name="T18" fmla="*/ 122 w 195"/>
                  <a:gd name="T19" fmla="*/ 169 h 169"/>
                  <a:gd name="T20" fmla="*/ 145 w 195"/>
                  <a:gd name="T21" fmla="*/ 169 h 169"/>
                  <a:gd name="T22" fmla="*/ 163 w 195"/>
                  <a:gd name="T23" fmla="*/ 169 h 169"/>
                  <a:gd name="T24" fmla="*/ 175 w 195"/>
                  <a:gd name="T25" fmla="*/ 169 h 169"/>
                  <a:gd name="T26" fmla="*/ 186 w 195"/>
                  <a:gd name="T27" fmla="*/ 167 h 169"/>
                  <a:gd name="T28" fmla="*/ 192 w 195"/>
                  <a:gd name="T29" fmla="*/ 160 h 169"/>
                  <a:gd name="T30" fmla="*/ 195 w 195"/>
                  <a:gd name="T31" fmla="*/ 152 h 169"/>
                  <a:gd name="T32" fmla="*/ 195 w 195"/>
                  <a:gd name="T33" fmla="*/ 141 h 169"/>
                  <a:gd name="T34" fmla="*/ 189 w 195"/>
                  <a:gd name="T35" fmla="*/ 47 h 169"/>
                  <a:gd name="T36" fmla="*/ 189 w 195"/>
                  <a:gd name="T37" fmla="*/ 35 h 169"/>
                  <a:gd name="T38" fmla="*/ 187 w 195"/>
                  <a:gd name="T39" fmla="*/ 25 h 169"/>
                  <a:gd name="T40" fmla="*/ 181 w 195"/>
                  <a:gd name="T41" fmla="*/ 18 h 169"/>
                  <a:gd name="T42" fmla="*/ 168 w 195"/>
                  <a:gd name="T43" fmla="*/ 16 h 169"/>
                  <a:gd name="T44" fmla="*/ 157 w 195"/>
                  <a:gd name="T45" fmla="*/ 14 h 169"/>
                  <a:gd name="T46" fmla="*/ 143 w 195"/>
                  <a:gd name="T47" fmla="*/ 12 h 169"/>
                  <a:gd name="T48" fmla="*/ 123 w 195"/>
                  <a:gd name="T49" fmla="*/ 8 h 169"/>
                  <a:gd name="T50" fmla="*/ 104 w 195"/>
                  <a:gd name="T51" fmla="*/ 5 h 169"/>
                  <a:gd name="T52" fmla="*/ 85 w 195"/>
                  <a:gd name="T53" fmla="*/ 1 h 169"/>
                  <a:gd name="T54" fmla="*/ 68 w 195"/>
                  <a:gd name="T55" fmla="*/ 0 h 169"/>
                  <a:gd name="T56" fmla="*/ 55 w 195"/>
                  <a:gd name="T57" fmla="*/ 0 h 169"/>
                  <a:gd name="T58" fmla="*/ 46 w 195"/>
                  <a:gd name="T59" fmla="*/ 2 h 169"/>
                  <a:gd name="T60" fmla="*/ 38 w 195"/>
                  <a:gd name="T61" fmla="*/ 8 h 169"/>
                  <a:gd name="T62" fmla="*/ 30 w 195"/>
                  <a:gd name="T63" fmla="*/ 14 h 169"/>
                  <a:gd name="T64" fmla="*/ 23 w 195"/>
                  <a:gd name="T65" fmla="*/ 20 h 169"/>
                  <a:gd name="T66" fmla="*/ 16 w 195"/>
                  <a:gd name="T67" fmla="*/ 25 h 169"/>
                  <a:gd name="T68" fmla="*/ 10 w 195"/>
                  <a:gd name="T69" fmla="*/ 30 h 169"/>
                  <a:gd name="T70" fmla="*/ 5 w 195"/>
                  <a:gd name="T71" fmla="*/ 35 h 169"/>
                  <a:gd name="T72" fmla="*/ 3 w 195"/>
                  <a:gd name="T73" fmla="*/ 41 h 169"/>
                  <a:gd name="T74" fmla="*/ 1 w 195"/>
                  <a:gd name="T75" fmla="*/ 47 h 169"/>
                  <a:gd name="T76" fmla="*/ 0 w 195"/>
                  <a:gd name="T77" fmla="*/ 13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5" h="169">
                    <a:moveTo>
                      <a:pt x="0" y="139"/>
                    </a:moveTo>
                    <a:lnTo>
                      <a:pt x="1" y="151"/>
                    </a:lnTo>
                    <a:lnTo>
                      <a:pt x="5" y="160"/>
                    </a:lnTo>
                    <a:lnTo>
                      <a:pt x="11" y="167"/>
                    </a:lnTo>
                    <a:lnTo>
                      <a:pt x="22" y="169"/>
                    </a:lnTo>
                    <a:lnTo>
                      <a:pt x="33" y="169"/>
                    </a:lnTo>
                    <a:lnTo>
                      <a:pt x="50" y="169"/>
                    </a:lnTo>
                    <a:lnTo>
                      <a:pt x="73" y="169"/>
                    </a:lnTo>
                    <a:lnTo>
                      <a:pt x="97" y="169"/>
                    </a:lnTo>
                    <a:lnTo>
                      <a:pt x="122" y="169"/>
                    </a:lnTo>
                    <a:lnTo>
                      <a:pt x="145" y="169"/>
                    </a:lnTo>
                    <a:lnTo>
                      <a:pt x="163" y="169"/>
                    </a:lnTo>
                    <a:lnTo>
                      <a:pt x="175" y="169"/>
                    </a:lnTo>
                    <a:lnTo>
                      <a:pt x="186" y="167"/>
                    </a:lnTo>
                    <a:lnTo>
                      <a:pt x="192" y="160"/>
                    </a:lnTo>
                    <a:lnTo>
                      <a:pt x="195" y="152"/>
                    </a:lnTo>
                    <a:lnTo>
                      <a:pt x="195" y="141"/>
                    </a:lnTo>
                    <a:lnTo>
                      <a:pt x="189" y="47"/>
                    </a:lnTo>
                    <a:lnTo>
                      <a:pt x="189" y="35"/>
                    </a:lnTo>
                    <a:lnTo>
                      <a:pt x="187" y="25"/>
                    </a:lnTo>
                    <a:lnTo>
                      <a:pt x="181" y="18"/>
                    </a:lnTo>
                    <a:lnTo>
                      <a:pt x="168" y="16"/>
                    </a:lnTo>
                    <a:lnTo>
                      <a:pt x="157" y="14"/>
                    </a:lnTo>
                    <a:lnTo>
                      <a:pt x="143" y="12"/>
                    </a:lnTo>
                    <a:lnTo>
                      <a:pt x="123" y="8"/>
                    </a:lnTo>
                    <a:lnTo>
                      <a:pt x="104" y="5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46" y="2"/>
                    </a:lnTo>
                    <a:lnTo>
                      <a:pt x="38" y="8"/>
                    </a:lnTo>
                    <a:lnTo>
                      <a:pt x="30" y="14"/>
                    </a:lnTo>
                    <a:lnTo>
                      <a:pt x="23" y="20"/>
                    </a:lnTo>
                    <a:lnTo>
                      <a:pt x="16" y="25"/>
                    </a:lnTo>
                    <a:lnTo>
                      <a:pt x="10" y="30"/>
                    </a:lnTo>
                    <a:lnTo>
                      <a:pt x="5" y="35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182"/>
              <p:cNvSpPr>
                <a:spLocks/>
              </p:cNvSpPr>
              <p:nvPr/>
            </p:nvSpPr>
            <p:spPr bwMode="auto">
              <a:xfrm>
                <a:off x="3399" y="2876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183"/>
              <p:cNvSpPr>
                <a:spLocks/>
              </p:cNvSpPr>
              <p:nvPr/>
            </p:nvSpPr>
            <p:spPr bwMode="auto">
              <a:xfrm>
                <a:off x="3409" y="2884"/>
                <a:ext cx="51" cy="4"/>
              </a:xfrm>
              <a:custGeom>
                <a:avLst/>
                <a:gdLst>
                  <a:gd name="T0" fmla="*/ 153 w 153"/>
                  <a:gd name="T1" fmla="*/ 0 h 12"/>
                  <a:gd name="T2" fmla="*/ 153 w 153"/>
                  <a:gd name="T3" fmla="*/ 0 h 12"/>
                  <a:gd name="T4" fmla="*/ 141 w 153"/>
                  <a:gd name="T5" fmla="*/ 0 h 12"/>
                  <a:gd name="T6" fmla="*/ 123 w 153"/>
                  <a:gd name="T7" fmla="*/ 0 h 12"/>
                  <a:gd name="T8" fmla="*/ 100 w 153"/>
                  <a:gd name="T9" fmla="*/ 0 h 12"/>
                  <a:gd name="T10" fmla="*/ 75 w 153"/>
                  <a:gd name="T11" fmla="*/ 0 h 12"/>
                  <a:gd name="T12" fmla="*/ 51 w 153"/>
                  <a:gd name="T13" fmla="*/ 0 h 12"/>
                  <a:gd name="T14" fmla="*/ 28 w 153"/>
                  <a:gd name="T15" fmla="*/ 0 h 12"/>
                  <a:gd name="T16" fmla="*/ 11 w 153"/>
                  <a:gd name="T17" fmla="*/ 0 h 12"/>
                  <a:gd name="T18" fmla="*/ 0 w 153"/>
                  <a:gd name="T19" fmla="*/ 0 h 12"/>
                  <a:gd name="T20" fmla="*/ 0 w 153"/>
                  <a:gd name="T21" fmla="*/ 12 h 12"/>
                  <a:gd name="T22" fmla="*/ 11 w 153"/>
                  <a:gd name="T23" fmla="*/ 12 h 12"/>
                  <a:gd name="T24" fmla="*/ 28 w 153"/>
                  <a:gd name="T25" fmla="*/ 12 h 12"/>
                  <a:gd name="T26" fmla="*/ 51 w 153"/>
                  <a:gd name="T27" fmla="*/ 12 h 12"/>
                  <a:gd name="T28" fmla="*/ 75 w 153"/>
                  <a:gd name="T29" fmla="*/ 12 h 12"/>
                  <a:gd name="T30" fmla="*/ 100 w 153"/>
                  <a:gd name="T31" fmla="*/ 12 h 12"/>
                  <a:gd name="T32" fmla="*/ 123 w 153"/>
                  <a:gd name="T33" fmla="*/ 12 h 12"/>
                  <a:gd name="T34" fmla="*/ 141 w 153"/>
                  <a:gd name="T35" fmla="*/ 12 h 12"/>
                  <a:gd name="T36" fmla="*/ 153 w 153"/>
                  <a:gd name="T37" fmla="*/ 12 h 12"/>
                  <a:gd name="T38" fmla="*/ 153 w 153"/>
                  <a:gd name="T39" fmla="*/ 12 h 12"/>
                  <a:gd name="T40" fmla="*/ 153 w 15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2">
                    <a:moveTo>
                      <a:pt x="153" y="0"/>
                    </a:moveTo>
                    <a:lnTo>
                      <a:pt x="153" y="0"/>
                    </a:lnTo>
                    <a:lnTo>
                      <a:pt x="141" y="0"/>
                    </a:lnTo>
                    <a:lnTo>
                      <a:pt x="123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1" y="12"/>
                    </a:lnTo>
                    <a:lnTo>
                      <a:pt x="75" y="12"/>
                    </a:lnTo>
                    <a:lnTo>
                      <a:pt x="100" y="12"/>
                    </a:lnTo>
                    <a:lnTo>
                      <a:pt x="123" y="12"/>
                    </a:lnTo>
                    <a:lnTo>
                      <a:pt x="141" y="12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184"/>
              <p:cNvSpPr>
                <a:spLocks/>
              </p:cNvSpPr>
              <p:nvPr/>
            </p:nvSpPr>
            <p:spPr bwMode="auto">
              <a:xfrm>
                <a:off x="3460" y="2877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4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185"/>
              <p:cNvSpPr>
                <a:spLocks/>
              </p:cNvSpPr>
              <p:nvPr/>
            </p:nvSpPr>
            <p:spPr bwMode="auto">
              <a:xfrm>
                <a:off x="3462" y="2845"/>
                <a:ext cx="6" cy="32"/>
              </a:xfrm>
              <a:custGeom>
                <a:avLst/>
                <a:gdLst>
                  <a:gd name="T0" fmla="*/ 0 w 18"/>
                  <a:gd name="T1" fmla="*/ 0 h 94"/>
                  <a:gd name="T2" fmla="*/ 0 w 18"/>
                  <a:gd name="T3" fmla="*/ 0 h 94"/>
                  <a:gd name="T4" fmla="*/ 6 w 18"/>
                  <a:gd name="T5" fmla="*/ 94 h 94"/>
                  <a:gd name="T6" fmla="*/ 18 w 18"/>
                  <a:gd name="T7" fmla="*/ 94 h 94"/>
                  <a:gd name="T8" fmla="*/ 12 w 18"/>
                  <a:gd name="T9" fmla="*/ 0 h 94"/>
                  <a:gd name="T10" fmla="*/ 12 w 18"/>
                  <a:gd name="T11" fmla="*/ 0 h 94"/>
                  <a:gd name="T12" fmla="*/ 0 w 18"/>
                  <a:gd name="T13" fmla="*/ 0 h 94"/>
                  <a:gd name="T14" fmla="*/ 0 w 18"/>
                  <a:gd name="T15" fmla="*/ 0 h 94"/>
                  <a:gd name="T16" fmla="*/ 0 w 18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4">
                    <a:moveTo>
                      <a:pt x="0" y="0"/>
                    </a:moveTo>
                    <a:lnTo>
                      <a:pt x="0" y="0"/>
                    </a:lnTo>
                    <a:lnTo>
                      <a:pt x="6" y="94"/>
                    </a:lnTo>
                    <a:lnTo>
                      <a:pt x="18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186"/>
              <p:cNvSpPr>
                <a:spLocks/>
              </p:cNvSpPr>
              <p:nvPr/>
            </p:nvSpPr>
            <p:spPr bwMode="auto">
              <a:xfrm>
                <a:off x="3457" y="2833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3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187"/>
              <p:cNvSpPr>
                <a:spLocks/>
              </p:cNvSpPr>
              <p:nvPr/>
            </p:nvSpPr>
            <p:spPr bwMode="auto">
              <a:xfrm>
                <a:off x="3415" y="2828"/>
                <a:ext cx="42" cy="9"/>
              </a:xfrm>
              <a:custGeom>
                <a:avLst/>
                <a:gdLst>
                  <a:gd name="T0" fmla="*/ 8 w 126"/>
                  <a:gd name="T1" fmla="*/ 13 h 28"/>
                  <a:gd name="T2" fmla="*/ 8 w 126"/>
                  <a:gd name="T3" fmla="*/ 13 h 28"/>
                  <a:gd name="T4" fmla="*/ 14 w 126"/>
                  <a:gd name="T5" fmla="*/ 12 h 28"/>
                  <a:gd name="T6" fmla="*/ 26 w 126"/>
                  <a:gd name="T7" fmla="*/ 12 h 28"/>
                  <a:gd name="T8" fmla="*/ 42 w 126"/>
                  <a:gd name="T9" fmla="*/ 13 h 28"/>
                  <a:gd name="T10" fmla="*/ 61 w 126"/>
                  <a:gd name="T11" fmla="*/ 17 h 28"/>
                  <a:gd name="T12" fmla="*/ 80 w 126"/>
                  <a:gd name="T13" fmla="*/ 20 h 28"/>
                  <a:gd name="T14" fmla="*/ 99 w 126"/>
                  <a:gd name="T15" fmla="*/ 24 h 28"/>
                  <a:gd name="T16" fmla="*/ 114 w 126"/>
                  <a:gd name="T17" fmla="*/ 26 h 28"/>
                  <a:gd name="T18" fmla="*/ 126 w 126"/>
                  <a:gd name="T19" fmla="*/ 28 h 28"/>
                  <a:gd name="T20" fmla="*/ 126 w 126"/>
                  <a:gd name="T21" fmla="*/ 16 h 28"/>
                  <a:gd name="T22" fmla="*/ 116 w 126"/>
                  <a:gd name="T23" fmla="*/ 14 h 28"/>
                  <a:gd name="T24" fmla="*/ 102 w 126"/>
                  <a:gd name="T25" fmla="*/ 12 h 28"/>
                  <a:gd name="T26" fmla="*/ 83 w 126"/>
                  <a:gd name="T27" fmla="*/ 8 h 28"/>
                  <a:gd name="T28" fmla="*/ 63 w 126"/>
                  <a:gd name="T29" fmla="*/ 5 h 28"/>
                  <a:gd name="T30" fmla="*/ 44 w 126"/>
                  <a:gd name="T31" fmla="*/ 1 h 28"/>
                  <a:gd name="T32" fmla="*/ 26 w 126"/>
                  <a:gd name="T33" fmla="*/ 0 h 28"/>
                  <a:gd name="T34" fmla="*/ 11 w 126"/>
                  <a:gd name="T35" fmla="*/ 0 h 28"/>
                  <a:gd name="T36" fmla="*/ 0 w 126"/>
                  <a:gd name="T37" fmla="*/ 3 h 28"/>
                  <a:gd name="T38" fmla="*/ 0 w 126"/>
                  <a:gd name="T39" fmla="*/ 3 h 28"/>
                  <a:gd name="T40" fmla="*/ 8 w 126"/>
                  <a:gd name="T41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28">
                    <a:moveTo>
                      <a:pt x="8" y="13"/>
                    </a:moveTo>
                    <a:lnTo>
                      <a:pt x="8" y="13"/>
                    </a:lnTo>
                    <a:lnTo>
                      <a:pt x="14" y="12"/>
                    </a:lnTo>
                    <a:lnTo>
                      <a:pt x="26" y="12"/>
                    </a:lnTo>
                    <a:lnTo>
                      <a:pt x="42" y="13"/>
                    </a:lnTo>
                    <a:lnTo>
                      <a:pt x="61" y="17"/>
                    </a:lnTo>
                    <a:lnTo>
                      <a:pt x="80" y="20"/>
                    </a:lnTo>
                    <a:lnTo>
                      <a:pt x="99" y="24"/>
                    </a:lnTo>
                    <a:lnTo>
                      <a:pt x="114" y="26"/>
                    </a:lnTo>
                    <a:lnTo>
                      <a:pt x="126" y="28"/>
                    </a:lnTo>
                    <a:lnTo>
                      <a:pt x="126" y="16"/>
                    </a:lnTo>
                    <a:lnTo>
                      <a:pt x="116" y="14"/>
                    </a:lnTo>
                    <a:lnTo>
                      <a:pt x="102" y="12"/>
                    </a:lnTo>
                    <a:lnTo>
                      <a:pt x="83" y="8"/>
                    </a:lnTo>
                    <a:lnTo>
                      <a:pt x="63" y="5"/>
                    </a:lnTo>
                    <a:lnTo>
                      <a:pt x="44" y="1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188"/>
              <p:cNvSpPr>
                <a:spLocks/>
              </p:cNvSpPr>
              <p:nvPr/>
            </p:nvSpPr>
            <p:spPr bwMode="auto">
              <a:xfrm>
                <a:off x="3400" y="2829"/>
                <a:ext cx="18" cy="16"/>
              </a:xfrm>
              <a:custGeom>
                <a:avLst/>
                <a:gdLst>
                  <a:gd name="T0" fmla="*/ 12 w 55"/>
                  <a:gd name="T1" fmla="*/ 50 h 50"/>
                  <a:gd name="T2" fmla="*/ 12 w 55"/>
                  <a:gd name="T3" fmla="*/ 50 h 50"/>
                  <a:gd name="T4" fmla="*/ 14 w 55"/>
                  <a:gd name="T5" fmla="*/ 45 h 50"/>
                  <a:gd name="T6" fmla="*/ 15 w 55"/>
                  <a:gd name="T7" fmla="*/ 42 h 50"/>
                  <a:gd name="T8" fmla="*/ 18 w 55"/>
                  <a:gd name="T9" fmla="*/ 38 h 50"/>
                  <a:gd name="T10" fmla="*/ 25 w 55"/>
                  <a:gd name="T11" fmla="*/ 33 h 50"/>
                  <a:gd name="T12" fmla="*/ 32 w 55"/>
                  <a:gd name="T13" fmla="*/ 28 h 50"/>
                  <a:gd name="T14" fmla="*/ 39 w 55"/>
                  <a:gd name="T15" fmla="*/ 22 h 50"/>
                  <a:gd name="T16" fmla="*/ 46 w 55"/>
                  <a:gd name="T17" fmla="*/ 16 h 50"/>
                  <a:gd name="T18" fmla="*/ 55 w 55"/>
                  <a:gd name="T19" fmla="*/ 10 h 50"/>
                  <a:gd name="T20" fmla="*/ 47 w 55"/>
                  <a:gd name="T21" fmla="*/ 0 h 50"/>
                  <a:gd name="T22" fmla="*/ 39 w 55"/>
                  <a:gd name="T23" fmla="*/ 6 h 50"/>
                  <a:gd name="T24" fmla="*/ 32 w 55"/>
                  <a:gd name="T25" fmla="*/ 13 h 50"/>
                  <a:gd name="T26" fmla="*/ 25 w 55"/>
                  <a:gd name="T27" fmla="*/ 19 h 50"/>
                  <a:gd name="T28" fmla="*/ 17 w 55"/>
                  <a:gd name="T29" fmla="*/ 23 h 50"/>
                  <a:gd name="T30" fmla="*/ 11 w 55"/>
                  <a:gd name="T31" fmla="*/ 28 h 50"/>
                  <a:gd name="T32" fmla="*/ 5 w 55"/>
                  <a:gd name="T33" fmla="*/ 34 h 50"/>
                  <a:gd name="T34" fmla="*/ 2 w 55"/>
                  <a:gd name="T35" fmla="*/ 43 h 50"/>
                  <a:gd name="T36" fmla="*/ 0 w 55"/>
                  <a:gd name="T37" fmla="*/ 50 h 50"/>
                  <a:gd name="T38" fmla="*/ 0 w 55"/>
                  <a:gd name="T39" fmla="*/ 50 h 50"/>
                  <a:gd name="T40" fmla="*/ 12 w 55"/>
                  <a:gd name="T41" fmla="*/ 50 h 50"/>
                  <a:gd name="T42" fmla="*/ 12 w 55"/>
                  <a:gd name="T43" fmla="*/ 50 h 50"/>
                  <a:gd name="T44" fmla="*/ 12 w 55"/>
                  <a:gd name="T4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50">
                    <a:moveTo>
                      <a:pt x="12" y="50"/>
                    </a:moveTo>
                    <a:lnTo>
                      <a:pt x="12" y="50"/>
                    </a:lnTo>
                    <a:lnTo>
                      <a:pt x="14" y="45"/>
                    </a:lnTo>
                    <a:lnTo>
                      <a:pt x="15" y="42"/>
                    </a:lnTo>
                    <a:lnTo>
                      <a:pt x="18" y="38"/>
                    </a:lnTo>
                    <a:lnTo>
                      <a:pt x="25" y="33"/>
                    </a:lnTo>
                    <a:lnTo>
                      <a:pt x="32" y="28"/>
                    </a:lnTo>
                    <a:lnTo>
                      <a:pt x="39" y="22"/>
                    </a:lnTo>
                    <a:lnTo>
                      <a:pt x="46" y="16"/>
                    </a:lnTo>
                    <a:lnTo>
                      <a:pt x="55" y="10"/>
                    </a:lnTo>
                    <a:lnTo>
                      <a:pt x="47" y="0"/>
                    </a:lnTo>
                    <a:lnTo>
                      <a:pt x="39" y="6"/>
                    </a:lnTo>
                    <a:lnTo>
                      <a:pt x="32" y="13"/>
                    </a:lnTo>
                    <a:lnTo>
                      <a:pt x="25" y="19"/>
                    </a:lnTo>
                    <a:lnTo>
                      <a:pt x="17" y="23"/>
                    </a:lnTo>
                    <a:lnTo>
                      <a:pt x="11" y="28"/>
                    </a:lnTo>
                    <a:lnTo>
                      <a:pt x="5" y="34"/>
                    </a:lnTo>
                    <a:lnTo>
                      <a:pt x="2" y="43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189"/>
              <p:cNvSpPr>
                <a:spLocks/>
              </p:cNvSpPr>
              <p:nvPr/>
            </p:nvSpPr>
            <p:spPr bwMode="auto">
              <a:xfrm>
                <a:off x="3399" y="2845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190"/>
              <p:cNvSpPr>
                <a:spLocks/>
              </p:cNvSpPr>
              <p:nvPr/>
            </p:nvSpPr>
            <p:spPr bwMode="auto">
              <a:xfrm>
                <a:off x="3413" y="2828"/>
                <a:ext cx="51" cy="45"/>
              </a:xfrm>
              <a:custGeom>
                <a:avLst/>
                <a:gdLst>
                  <a:gd name="T0" fmla="*/ 0 w 152"/>
                  <a:gd name="T1" fmla="*/ 108 h 134"/>
                  <a:gd name="T2" fmla="*/ 1 w 152"/>
                  <a:gd name="T3" fmla="*/ 117 h 134"/>
                  <a:gd name="T4" fmla="*/ 4 w 152"/>
                  <a:gd name="T5" fmla="*/ 126 h 134"/>
                  <a:gd name="T6" fmla="*/ 10 w 152"/>
                  <a:gd name="T7" fmla="*/ 132 h 134"/>
                  <a:gd name="T8" fmla="*/ 20 w 152"/>
                  <a:gd name="T9" fmla="*/ 134 h 134"/>
                  <a:gd name="T10" fmla="*/ 28 w 152"/>
                  <a:gd name="T11" fmla="*/ 134 h 134"/>
                  <a:gd name="T12" fmla="*/ 41 w 152"/>
                  <a:gd name="T13" fmla="*/ 134 h 134"/>
                  <a:gd name="T14" fmla="*/ 58 w 152"/>
                  <a:gd name="T15" fmla="*/ 134 h 134"/>
                  <a:gd name="T16" fmla="*/ 76 w 152"/>
                  <a:gd name="T17" fmla="*/ 134 h 134"/>
                  <a:gd name="T18" fmla="*/ 94 w 152"/>
                  <a:gd name="T19" fmla="*/ 134 h 134"/>
                  <a:gd name="T20" fmla="*/ 111 w 152"/>
                  <a:gd name="T21" fmla="*/ 134 h 134"/>
                  <a:gd name="T22" fmla="*/ 126 w 152"/>
                  <a:gd name="T23" fmla="*/ 134 h 134"/>
                  <a:gd name="T24" fmla="*/ 135 w 152"/>
                  <a:gd name="T25" fmla="*/ 134 h 134"/>
                  <a:gd name="T26" fmla="*/ 145 w 152"/>
                  <a:gd name="T27" fmla="*/ 132 h 134"/>
                  <a:gd name="T28" fmla="*/ 150 w 152"/>
                  <a:gd name="T29" fmla="*/ 127 h 134"/>
                  <a:gd name="T30" fmla="*/ 152 w 152"/>
                  <a:gd name="T31" fmla="*/ 120 h 134"/>
                  <a:gd name="T32" fmla="*/ 152 w 152"/>
                  <a:gd name="T33" fmla="*/ 110 h 134"/>
                  <a:gd name="T34" fmla="*/ 149 w 152"/>
                  <a:gd name="T35" fmla="*/ 28 h 134"/>
                  <a:gd name="T36" fmla="*/ 149 w 152"/>
                  <a:gd name="T37" fmla="*/ 17 h 134"/>
                  <a:gd name="T38" fmla="*/ 148 w 152"/>
                  <a:gd name="T39" fmla="*/ 9 h 134"/>
                  <a:gd name="T40" fmla="*/ 141 w 152"/>
                  <a:gd name="T41" fmla="*/ 3 h 134"/>
                  <a:gd name="T42" fmla="*/ 131 w 152"/>
                  <a:gd name="T43" fmla="*/ 0 h 134"/>
                  <a:gd name="T44" fmla="*/ 121 w 152"/>
                  <a:gd name="T45" fmla="*/ 0 h 134"/>
                  <a:gd name="T46" fmla="*/ 108 w 152"/>
                  <a:gd name="T47" fmla="*/ 0 h 134"/>
                  <a:gd name="T48" fmla="*/ 91 w 152"/>
                  <a:gd name="T49" fmla="*/ 0 h 134"/>
                  <a:gd name="T50" fmla="*/ 73 w 152"/>
                  <a:gd name="T51" fmla="*/ 0 h 134"/>
                  <a:gd name="T52" fmla="*/ 56 w 152"/>
                  <a:gd name="T53" fmla="*/ 0 h 134"/>
                  <a:gd name="T54" fmla="*/ 39 w 152"/>
                  <a:gd name="T55" fmla="*/ 0 h 134"/>
                  <a:gd name="T56" fmla="*/ 27 w 152"/>
                  <a:gd name="T57" fmla="*/ 0 h 134"/>
                  <a:gd name="T58" fmla="*/ 18 w 152"/>
                  <a:gd name="T59" fmla="*/ 0 h 134"/>
                  <a:gd name="T60" fmla="*/ 10 w 152"/>
                  <a:gd name="T61" fmla="*/ 3 h 134"/>
                  <a:gd name="T62" fmla="*/ 4 w 152"/>
                  <a:gd name="T63" fmla="*/ 9 h 134"/>
                  <a:gd name="T64" fmla="*/ 1 w 152"/>
                  <a:gd name="T65" fmla="*/ 17 h 134"/>
                  <a:gd name="T66" fmla="*/ 1 w 152"/>
                  <a:gd name="T67" fmla="*/ 28 h 134"/>
                  <a:gd name="T68" fmla="*/ 0 w 152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6" y="134"/>
                    </a:lnTo>
                    <a:lnTo>
                      <a:pt x="135" y="134"/>
                    </a:lnTo>
                    <a:lnTo>
                      <a:pt x="145" y="132"/>
                    </a:lnTo>
                    <a:lnTo>
                      <a:pt x="150" y="127"/>
                    </a:lnTo>
                    <a:lnTo>
                      <a:pt x="152" y="120"/>
                    </a:lnTo>
                    <a:lnTo>
                      <a:pt x="152" y="110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191"/>
              <p:cNvSpPr>
                <a:spLocks/>
              </p:cNvSpPr>
              <p:nvPr/>
            </p:nvSpPr>
            <p:spPr bwMode="auto">
              <a:xfrm>
                <a:off x="3413" y="2828"/>
                <a:ext cx="51" cy="45"/>
              </a:xfrm>
              <a:custGeom>
                <a:avLst/>
                <a:gdLst>
                  <a:gd name="T0" fmla="*/ 0 w 152"/>
                  <a:gd name="T1" fmla="*/ 108 h 134"/>
                  <a:gd name="T2" fmla="*/ 0 w 152"/>
                  <a:gd name="T3" fmla="*/ 108 h 134"/>
                  <a:gd name="T4" fmla="*/ 1 w 152"/>
                  <a:gd name="T5" fmla="*/ 117 h 134"/>
                  <a:gd name="T6" fmla="*/ 4 w 152"/>
                  <a:gd name="T7" fmla="*/ 126 h 134"/>
                  <a:gd name="T8" fmla="*/ 10 w 152"/>
                  <a:gd name="T9" fmla="*/ 132 h 134"/>
                  <a:gd name="T10" fmla="*/ 20 w 152"/>
                  <a:gd name="T11" fmla="*/ 134 h 134"/>
                  <a:gd name="T12" fmla="*/ 20 w 152"/>
                  <a:gd name="T13" fmla="*/ 134 h 134"/>
                  <a:gd name="T14" fmla="*/ 28 w 152"/>
                  <a:gd name="T15" fmla="*/ 134 h 134"/>
                  <a:gd name="T16" fmla="*/ 41 w 152"/>
                  <a:gd name="T17" fmla="*/ 134 h 134"/>
                  <a:gd name="T18" fmla="*/ 58 w 152"/>
                  <a:gd name="T19" fmla="*/ 134 h 134"/>
                  <a:gd name="T20" fmla="*/ 76 w 152"/>
                  <a:gd name="T21" fmla="*/ 134 h 134"/>
                  <a:gd name="T22" fmla="*/ 94 w 152"/>
                  <a:gd name="T23" fmla="*/ 134 h 134"/>
                  <a:gd name="T24" fmla="*/ 111 w 152"/>
                  <a:gd name="T25" fmla="*/ 134 h 134"/>
                  <a:gd name="T26" fmla="*/ 126 w 152"/>
                  <a:gd name="T27" fmla="*/ 134 h 134"/>
                  <a:gd name="T28" fmla="*/ 135 w 152"/>
                  <a:gd name="T29" fmla="*/ 134 h 134"/>
                  <a:gd name="T30" fmla="*/ 135 w 152"/>
                  <a:gd name="T31" fmla="*/ 134 h 134"/>
                  <a:gd name="T32" fmla="*/ 145 w 152"/>
                  <a:gd name="T33" fmla="*/ 132 h 134"/>
                  <a:gd name="T34" fmla="*/ 150 w 152"/>
                  <a:gd name="T35" fmla="*/ 127 h 134"/>
                  <a:gd name="T36" fmla="*/ 152 w 152"/>
                  <a:gd name="T37" fmla="*/ 120 h 134"/>
                  <a:gd name="T38" fmla="*/ 152 w 152"/>
                  <a:gd name="T39" fmla="*/ 110 h 134"/>
                  <a:gd name="T40" fmla="*/ 149 w 152"/>
                  <a:gd name="T41" fmla="*/ 28 h 134"/>
                  <a:gd name="T42" fmla="*/ 149 w 152"/>
                  <a:gd name="T43" fmla="*/ 28 h 134"/>
                  <a:gd name="T44" fmla="*/ 149 w 152"/>
                  <a:gd name="T45" fmla="*/ 17 h 134"/>
                  <a:gd name="T46" fmla="*/ 148 w 152"/>
                  <a:gd name="T47" fmla="*/ 9 h 134"/>
                  <a:gd name="T48" fmla="*/ 141 w 152"/>
                  <a:gd name="T49" fmla="*/ 3 h 134"/>
                  <a:gd name="T50" fmla="*/ 131 w 152"/>
                  <a:gd name="T51" fmla="*/ 0 h 134"/>
                  <a:gd name="T52" fmla="*/ 131 w 152"/>
                  <a:gd name="T53" fmla="*/ 0 h 134"/>
                  <a:gd name="T54" fmla="*/ 121 w 152"/>
                  <a:gd name="T55" fmla="*/ 0 h 134"/>
                  <a:gd name="T56" fmla="*/ 108 w 152"/>
                  <a:gd name="T57" fmla="*/ 0 h 134"/>
                  <a:gd name="T58" fmla="*/ 91 w 152"/>
                  <a:gd name="T59" fmla="*/ 0 h 134"/>
                  <a:gd name="T60" fmla="*/ 73 w 152"/>
                  <a:gd name="T61" fmla="*/ 0 h 134"/>
                  <a:gd name="T62" fmla="*/ 56 w 152"/>
                  <a:gd name="T63" fmla="*/ 0 h 134"/>
                  <a:gd name="T64" fmla="*/ 39 w 152"/>
                  <a:gd name="T65" fmla="*/ 0 h 134"/>
                  <a:gd name="T66" fmla="*/ 27 w 152"/>
                  <a:gd name="T67" fmla="*/ 0 h 134"/>
                  <a:gd name="T68" fmla="*/ 18 w 152"/>
                  <a:gd name="T69" fmla="*/ 0 h 134"/>
                  <a:gd name="T70" fmla="*/ 18 w 152"/>
                  <a:gd name="T71" fmla="*/ 0 h 134"/>
                  <a:gd name="T72" fmla="*/ 10 w 152"/>
                  <a:gd name="T73" fmla="*/ 3 h 134"/>
                  <a:gd name="T74" fmla="*/ 4 w 152"/>
                  <a:gd name="T75" fmla="*/ 9 h 134"/>
                  <a:gd name="T76" fmla="*/ 1 w 152"/>
                  <a:gd name="T77" fmla="*/ 17 h 134"/>
                  <a:gd name="T78" fmla="*/ 1 w 152"/>
                  <a:gd name="T79" fmla="*/ 28 h 134"/>
                  <a:gd name="T80" fmla="*/ 0 w 152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6" y="134"/>
                    </a:lnTo>
                    <a:lnTo>
                      <a:pt x="94" y="134"/>
                    </a:lnTo>
                    <a:lnTo>
                      <a:pt x="111" y="134"/>
                    </a:lnTo>
                    <a:lnTo>
                      <a:pt x="126" y="134"/>
                    </a:lnTo>
                    <a:lnTo>
                      <a:pt x="135" y="134"/>
                    </a:lnTo>
                    <a:lnTo>
                      <a:pt x="135" y="134"/>
                    </a:lnTo>
                    <a:lnTo>
                      <a:pt x="145" y="132"/>
                    </a:lnTo>
                    <a:lnTo>
                      <a:pt x="150" y="127"/>
                    </a:lnTo>
                    <a:lnTo>
                      <a:pt x="152" y="120"/>
                    </a:lnTo>
                    <a:lnTo>
                      <a:pt x="152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9" y="17"/>
                    </a:lnTo>
                    <a:lnTo>
                      <a:pt x="148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1192"/>
              <p:cNvSpPr>
                <a:spLocks/>
              </p:cNvSpPr>
              <p:nvPr/>
            </p:nvSpPr>
            <p:spPr bwMode="auto">
              <a:xfrm>
                <a:off x="3470" y="2828"/>
                <a:ext cx="66" cy="58"/>
              </a:xfrm>
              <a:custGeom>
                <a:avLst/>
                <a:gdLst>
                  <a:gd name="T0" fmla="*/ 0 w 197"/>
                  <a:gd name="T1" fmla="*/ 145 h 175"/>
                  <a:gd name="T2" fmla="*/ 1 w 197"/>
                  <a:gd name="T3" fmla="*/ 157 h 175"/>
                  <a:gd name="T4" fmla="*/ 5 w 197"/>
                  <a:gd name="T5" fmla="*/ 167 h 175"/>
                  <a:gd name="T6" fmla="*/ 11 w 197"/>
                  <a:gd name="T7" fmla="*/ 173 h 175"/>
                  <a:gd name="T8" fmla="*/ 21 w 197"/>
                  <a:gd name="T9" fmla="*/ 175 h 175"/>
                  <a:gd name="T10" fmla="*/ 32 w 197"/>
                  <a:gd name="T11" fmla="*/ 175 h 175"/>
                  <a:gd name="T12" fmla="*/ 50 w 197"/>
                  <a:gd name="T13" fmla="*/ 175 h 175"/>
                  <a:gd name="T14" fmla="*/ 72 w 197"/>
                  <a:gd name="T15" fmla="*/ 175 h 175"/>
                  <a:gd name="T16" fmla="*/ 98 w 197"/>
                  <a:gd name="T17" fmla="*/ 175 h 175"/>
                  <a:gd name="T18" fmla="*/ 123 w 197"/>
                  <a:gd name="T19" fmla="*/ 175 h 175"/>
                  <a:gd name="T20" fmla="*/ 147 w 197"/>
                  <a:gd name="T21" fmla="*/ 175 h 175"/>
                  <a:gd name="T22" fmla="*/ 165 w 197"/>
                  <a:gd name="T23" fmla="*/ 175 h 175"/>
                  <a:gd name="T24" fmla="*/ 177 w 197"/>
                  <a:gd name="T25" fmla="*/ 175 h 175"/>
                  <a:gd name="T26" fmla="*/ 188 w 197"/>
                  <a:gd name="T27" fmla="*/ 173 h 175"/>
                  <a:gd name="T28" fmla="*/ 194 w 197"/>
                  <a:gd name="T29" fmla="*/ 167 h 175"/>
                  <a:gd name="T30" fmla="*/ 197 w 197"/>
                  <a:gd name="T31" fmla="*/ 158 h 175"/>
                  <a:gd name="T32" fmla="*/ 197 w 197"/>
                  <a:gd name="T33" fmla="*/ 147 h 175"/>
                  <a:gd name="T34" fmla="*/ 188 w 197"/>
                  <a:gd name="T35" fmla="*/ 53 h 175"/>
                  <a:gd name="T36" fmla="*/ 188 w 197"/>
                  <a:gd name="T37" fmla="*/ 41 h 175"/>
                  <a:gd name="T38" fmla="*/ 187 w 197"/>
                  <a:gd name="T39" fmla="*/ 31 h 175"/>
                  <a:gd name="T40" fmla="*/ 181 w 197"/>
                  <a:gd name="T41" fmla="*/ 24 h 175"/>
                  <a:gd name="T42" fmla="*/ 168 w 197"/>
                  <a:gd name="T43" fmla="*/ 22 h 175"/>
                  <a:gd name="T44" fmla="*/ 158 w 197"/>
                  <a:gd name="T45" fmla="*/ 21 h 175"/>
                  <a:gd name="T46" fmla="*/ 143 w 197"/>
                  <a:gd name="T47" fmla="*/ 17 h 175"/>
                  <a:gd name="T48" fmla="*/ 126 w 197"/>
                  <a:gd name="T49" fmla="*/ 12 h 175"/>
                  <a:gd name="T50" fmla="*/ 108 w 197"/>
                  <a:gd name="T51" fmla="*/ 8 h 175"/>
                  <a:gd name="T52" fmla="*/ 90 w 197"/>
                  <a:gd name="T53" fmla="*/ 4 h 175"/>
                  <a:gd name="T54" fmla="*/ 75 w 197"/>
                  <a:gd name="T55" fmla="*/ 1 h 175"/>
                  <a:gd name="T56" fmla="*/ 61 w 197"/>
                  <a:gd name="T57" fmla="*/ 0 h 175"/>
                  <a:gd name="T58" fmla="*/ 53 w 197"/>
                  <a:gd name="T59" fmla="*/ 2 h 175"/>
                  <a:gd name="T60" fmla="*/ 42 w 197"/>
                  <a:gd name="T61" fmla="*/ 10 h 175"/>
                  <a:gd name="T62" fmla="*/ 32 w 197"/>
                  <a:gd name="T63" fmla="*/ 17 h 175"/>
                  <a:gd name="T64" fmla="*/ 23 w 197"/>
                  <a:gd name="T65" fmla="*/ 23 h 175"/>
                  <a:gd name="T66" fmla="*/ 15 w 197"/>
                  <a:gd name="T67" fmla="*/ 29 h 175"/>
                  <a:gd name="T68" fmla="*/ 9 w 197"/>
                  <a:gd name="T69" fmla="*/ 35 h 175"/>
                  <a:gd name="T70" fmla="*/ 5 w 197"/>
                  <a:gd name="T71" fmla="*/ 41 h 175"/>
                  <a:gd name="T72" fmla="*/ 2 w 197"/>
                  <a:gd name="T73" fmla="*/ 47 h 175"/>
                  <a:gd name="T74" fmla="*/ 1 w 197"/>
                  <a:gd name="T75" fmla="*/ 53 h 175"/>
                  <a:gd name="T76" fmla="*/ 0 w 197"/>
                  <a:gd name="T77" fmla="*/ 14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7" h="175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7"/>
                    </a:lnTo>
                    <a:lnTo>
                      <a:pt x="11" y="173"/>
                    </a:lnTo>
                    <a:lnTo>
                      <a:pt x="21" y="175"/>
                    </a:lnTo>
                    <a:lnTo>
                      <a:pt x="32" y="175"/>
                    </a:lnTo>
                    <a:lnTo>
                      <a:pt x="50" y="175"/>
                    </a:lnTo>
                    <a:lnTo>
                      <a:pt x="72" y="175"/>
                    </a:lnTo>
                    <a:lnTo>
                      <a:pt x="98" y="175"/>
                    </a:lnTo>
                    <a:lnTo>
                      <a:pt x="123" y="175"/>
                    </a:lnTo>
                    <a:lnTo>
                      <a:pt x="147" y="175"/>
                    </a:lnTo>
                    <a:lnTo>
                      <a:pt x="165" y="175"/>
                    </a:lnTo>
                    <a:lnTo>
                      <a:pt x="177" y="175"/>
                    </a:lnTo>
                    <a:lnTo>
                      <a:pt x="188" y="173"/>
                    </a:lnTo>
                    <a:lnTo>
                      <a:pt x="194" y="167"/>
                    </a:lnTo>
                    <a:lnTo>
                      <a:pt x="197" y="158"/>
                    </a:lnTo>
                    <a:lnTo>
                      <a:pt x="197" y="147"/>
                    </a:lnTo>
                    <a:lnTo>
                      <a:pt x="188" y="53"/>
                    </a:lnTo>
                    <a:lnTo>
                      <a:pt x="188" y="41"/>
                    </a:lnTo>
                    <a:lnTo>
                      <a:pt x="187" y="31"/>
                    </a:lnTo>
                    <a:lnTo>
                      <a:pt x="181" y="24"/>
                    </a:lnTo>
                    <a:lnTo>
                      <a:pt x="168" y="22"/>
                    </a:lnTo>
                    <a:lnTo>
                      <a:pt x="158" y="21"/>
                    </a:lnTo>
                    <a:lnTo>
                      <a:pt x="143" y="17"/>
                    </a:lnTo>
                    <a:lnTo>
                      <a:pt x="126" y="12"/>
                    </a:lnTo>
                    <a:lnTo>
                      <a:pt x="108" y="8"/>
                    </a:lnTo>
                    <a:lnTo>
                      <a:pt x="90" y="4"/>
                    </a:lnTo>
                    <a:lnTo>
                      <a:pt x="75" y="1"/>
                    </a:lnTo>
                    <a:lnTo>
                      <a:pt x="61" y="0"/>
                    </a:lnTo>
                    <a:lnTo>
                      <a:pt x="53" y="2"/>
                    </a:lnTo>
                    <a:lnTo>
                      <a:pt x="42" y="10"/>
                    </a:lnTo>
                    <a:lnTo>
                      <a:pt x="32" y="17"/>
                    </a:lnTo>
                    <a:lnTo>
                      <a:pt x="23" y="23"/>
                    </a:lnTo>
                    <a:lnTo>
                      <a:pt x="15" y="29"/>
                    </a:lnTo>
                    <a:lnTo>
                      <a:pt x="9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1193"/>
              <p:cNvSpPr>
                <a:spLocks/>
              </p:cNvSpPr>
              <p:nvPr/>
            </p:nvSpPr>
            <p:spPr bwMode="auto">
              <a:xfrm>
                <a:off x="3468" y="2876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1194"/>
              <p:cNvSpPr>
                <a:spLocks/>
              </p:cNvSpPr>
              <p:nvPr/>
            </p:nvSpPr>
            <p:spPr bwMode="auto">
              <a:xfrm>
                <a:off x="3477" y="2884"/>
                <a:ext cx="52" cy="4"/>
              </a:xfrm>
              <a:custGeom>
                <a:avLst/>
                <a:gdLst>
                  <a:gd name="T0" fmla="*/ 156 w 156"/>
                  <a:gd name="T1" fmla="*/ 0 h 12"/>
                  <a:gd name="T2" fmla="*/ 156 w 156"/>
                  <a:gd name="T3" fmla="*/ 0 h 12"/>
                  <a:gd name="T4" fmla="*/ 144 w 156"/>
                  <a:gd name="T5" fmla="*/ 0 h 12"/>
                  <a:gd name="T6" fmla="*/ 126 w 156"/>
                  <a:gd name="T7" fmla="*/ 0 h 12"/>
                  <a:gd name="T8" fmla="*/ 102 w 156"/>
                  <a:gd name="T9" fmla="*/ 0 h 12"/>
                  <a:gd name="T10" fmla="*/ 77 w 156"/>
                  <a:gd name="T11" fmla="*/ 0 h 12"/>
                  <a:gd name="T12" fmla="*/ 51 w 156"/>
                  <a:gd name="T13" fmla="*/ 0 h 12"/>
                  <a:gd name="T14" fmla="*/ 29 w 156"/>
                  <a:gd name="T15" fmla="*/ 0 h 12"/>
                  <a:gd name="T16" fmla="*/ 11 w 156"/>
                  <a:gd name="T17" fmla="*/ 0 h 12"/>
                  <a:gd name="T18" fmla="*/ 0 w 156"/>
                  <a:gd name="T19" fmla="*/ 0 h 12"/>
                  <a:gd name="T20" fmla="*/ 0 w 156"/>
                  <a:gd name="T21" fmla="*/ 12 h 12"/>
                  <a:gd name="T22" fmla="*/ 11 w 156"/>
                  <a:gd name="T23" fmla="*/ 12 h 12"/>
                  <a:gd name="T24" fmla="*/ 29 w 156"/>
                  <a:gd name="T25" fmla="*/ 12 h 12"/>
                  <a:gd name="T26" fmla="*/ 51 w 156"/>
                  <a:gd name="T27" fmla="*/ 12 h 12"/>
                  <a:gd name="T28" fmla="*/ 77 w 156"/>
                  <a:gd name="T29" fmla="*/ 12 h 12"/>
                  <a:gd name="T30" fmla="*/ 102 w 156"/>
                  <a:gd name="T31" fmla="*/ 12 h 12"/>
                  <a:gd name="T32" fmla="*/ 126 w 156"/>
                  <a:gd name="T33" fmla="*/ 12 h 12"/>
                  <a:gd name="T34" fmla="*/ 144 w 156"/>
                  <a:gd name="T35" fmla="*/ 12 h 12"/>
                  <a:gd name="T36" fmla="*/ 156 w 156"/>
                  <a:gd name="T37" fmla="*/ 12 h 12"/>
                  <a:gd name="T38" fmla="*/ 156 w 156"/>
                  <a:gd name="T39" fmla="*/ 12 h 12"/>
                  <a:gd name="T40" fmla="*/ 156 w 156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2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9" y="12"/>
                    </a:lnTo>
                    <a:lnTo>
                      <a:pt x="51" y="12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6" y="12"/>
                    </a:lnTo>
                    <a:lnTo>
                      <a:pt x="144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195"/>
              <p:cNvSpPr>
                <a:spLocks/>
              </p:cNvSpPr>
              <p:nvPr/>
            </p:nvSpPr>
            <p:spPr bwMode="auto">
              <a:xfrm>
                <a:off x="3529" y="2877"/>
                <a:ext cx="9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1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26 w 26"/>
                  <a:gd name="T25" fmla="*/ 0 h 34"/>
                  <a:gd name="T26" fmla="*/ 26 w 26"/>
                  <a:gd name="T27" fmla="*/ 0 h 34"/>
                  <a:gd name="T28" fmla="*/ 26 w 26"/>
                  <a:gd name="T29" fmla="*/ 0 h 34"/>
                  <a:gd name="T30" fmla="*/ 13 w 2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196"/>
              <p:cNvSpPr>
                <a:spLocks/>
              </p:cNvSpPr>
              <p:nvPr/>
            </p:nvSpPr>
            <p:spPr bwMode="auto">
              <a:xfrm>
                <a:off x="3531" y="2846"/>
                <a:ext cx="7" cy="31"/>
              </a:xfrm>
              <a:custGeom>
                <a:avLst/>
                <a:gdLst>
                  <a:gd name="T0" fmla="*/ 0 w 21"/>
                  <a:gd name="T1" fmla="*/ 0 h 94"/>
                  <a:gd name="T2" fmla="*/ 0 w 21"/>
                  <a:gd name="T3" fmla="*/ 0 h 94"/>
                  <a:gd name="T4" fmla="*/ 8 w 21"/>
                  <a:gd name="T5" fmla="*/ 94 h 94"/>
                  <a:gd name="T6" fmla="*/ 21 w 21"/>
                  <a:gd name="T7" fmla="*/ 94 h 94"/>
                  <a:gd name="T8" fmla="*/ 12 w 21"/>
                  <a:gd name="T9" fmla="*/ 0 h 94"/>
                  <a:gd name="T10" fmla="*/ 12 w 21"/>
                  <a:gd name="T11" fmla="*/ 0 h 94"/>
                  <a:gd name="T12" fmla="*/ 0 w 21"/>
                  <a:gd name="T13" fmla="*/ 0 h 94"/>
                  <a:gd name="T14" fmla="*/ 0 w 21"/>
                  <a:gd name="T15" fmla="*/ 0 h 94"/>
                  <a:gd name="T16" fmla="*/ 0 w 2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4">
                    <a:moveTo>
                      <a:pt x="0" y="0"/>
                    </a:moveTo>
                    <a:lnTo>
                      <a:pt x="0" y="0"/>
                    </a:lnTo>
                    <a:lnTo>
                      <a:pt x="8" y="94"/>
                    </a:lnTo>
                    <a:lnTo>
                      <a:pt x="21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197"/>
              <p:cNvSpPr>
                <a:spLocks/>
              </p:cNvSpPr>
              <p:nvPr/>
            </p:nvSpPr>
            <p:spPr bwMode="auto">
              <a:xfrm>
                <a:off x="3526" y="2833"/>
                <a:ext cx="9" cy="13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0 w 26"/>
                  <a:gd name="T5" fmla="*/ 13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5 w 26"/>
                  <a:gd name="T19" fmla="*/ 3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0" y="13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198"/>
              <p:cNvSpPr>
                <a:spLocks/>
              </p:cNvSpPr>
              <p:nvPr/>
            </p:nvSpPr>
            <p:spPr bwMode="auto">
              <a:xfrm>
                <a:off x="3487" y="2826"/>
                <a:ext cx="39" cy="11"/>
              </a:xfrm>
              <a:custGeom>
                <a:avLst/>
                <a:gdLst>
                  <a:gd name="T0" fmla="*/ 7 w 119"/>
                  <a:gd name="T1" fmla="*/ 13 h 34"/>
                  <a:gd name="T2" fmla="*/ 7 w 119"/>
                  <a:gd name="T3" fmla="*/ 13 h 34"/>
                  <a:gd name="T4" fmla="*/ 12 w 119"/>
                  <a:gd name="T5" fmla="*/ 12 h 34"/>
                  <a:gd name="T6" fmla="*/ 24 w 119"/>
                  <a:gd name="T7" fmla="*/ 13 h 34"/>
                  <a:gd name="T8" fmla="*/ 40 w 119"/>
                  <a:gd name="T9" fmla="*/ 16 h 34"/>
                  <a:gd name="T10" fmla="*/ 58 w 119"/>
                  <a:gd name="T11" fmla="*/ 21 h 34"/>
                  <a:gd name="T12" fmla="*/ 76 w 119"/>
                  <a:gd name="T13" fmla="*/ 24 h 34"/>
                  <a:gd name="T14" fmla="*/ 93 w 119"/>
                  <a:gd name="T15" fmla="*/ 29 h 34"/>
                  <a:gd name="T16" fmla="*/ 108 w 119"/>
                  <a:gd name="T17" fmla="*/ 33 h 34"/>
                  <a:gd name="T18" fmla="*/ 119 w 119"/>
                  <a:gd name="T19" fmla="*/ 34 h 34"/>
                  <a:gd name="T20" fmla="*/ 119 w 119"/>
                  <a:gd name="T21" fmla="*/ 22 h 34"/>
                  <a:gd name="T22" fmla="*/ 110 w 119"/>
                  <a:gd name="T23" fmla="*/ 21 h 34"/>
                  <a:gd name="T24" fmla="*/ 96 w 119"/>
                  <a:gd name="T25" fmla="*/ 17 h 34"/>
                  <a:gd name="T26" fmla="*/ 79 w 119"/>
                  <a:gd name="T27" fmla="*/ 12 h 34"/>
                  <a:gd name="T28" fmla="*/ 61 w 119"/>
                  <a:gd name="T29" fmla="*/ 8 h 34"/>
                  <a:gd name="T30" fmla="*/ 42 w 119"/>
                  <a:gd name="T31" fmla="*/ 4 h 34"/>
                  <a:gd name="T32" fmla="*/ 27 w 119"/>
                  <a:gd name="T33" fmla="*/ 1 h 34"/>
                  <a:gd name="T34" fmla="*/ 12 w 119"/>
                  <a:gd name="T35" fmla="*/ 0 h 34"/>
                  <a:gd name="T36" fmla="*/ 0 w 119"/>
                  <a:gd name="T37" fmla="*/ 4 h 34"/>
                  <a:gd name="T38" fmla="*/ 0 w 119"/>
                  <a:gd name="T39" fmla="*/ 4 h 34"/>
                  <a:gd name="T40" fmla="*/ 7 w 119"/>
                  <a:gd name="T4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34">
                    <a:moveTo>
                      <a:pt x="7" y="13"/>
                    </a:moveTo>
                    <a:lnTo>
                      <a:pt x="7" y="13"/>
                    </a:lnTo>
                    <a:lnTo>
                      <a:pt x="12" y="12"/>
                    </a:lnTo>
                    <a:lnTo>
                      <a:pt x="24" y="13"/>
                    </a:lnTo>
                    <a:lnTo>
                      <a:pt x="40" y="16"/>
                    </a:lnTo>
                    <a:lnTo>
                      <a:pt x="58" y="21"/>
                    </a:lnTo>
                    <a:lnTo>
                      <a:pt x="76" y="24"/>
                    </a:lnTo>
                    <a:lnTo>
                      <a:pt x="93" y="29"/>
                    </a:lnTo>
                    <a:lnTo>
                      <a:pt x="108" y="33"/>
                    </a:lnTo>
                    <a:lnTo>
                      <a:pt x="119" y="34"/>
                    </a:lnTo>
                    <a:lnTo>
                      <a:pt x="119" y="22"/>
                    </a:lnTo>
                    <a:lnTo>
                      <a:pt x="110" y="21"/>
                    </a:lnTo>
                    <a:lnTo>
                      <a:pt x="96" y="17"/>
                    </a:lnTo>
                    <a:lnTo>
                      <a:pt x="79" y="12"/>
                    </a:lnTo>
                    <a:lnTo>
                      <a:pt x="61" y="8"/>
                    </a:lnTo>
                    <a:lnTo>
                      <a:pt x="42" y="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199"/>
              <p:cNvSpPr>
                <a:spLocks/>
              </p:cNvSpPr>
              <p:nvPr/>
            </p:nvSpPr>
            <p:spPr bwMode="auto">
              <a:xfrm>
                <a:off x="3469" y="2827"/>
                <a:ext cx="20" cy="19"/>
              </a:xfrm>
              <a:custGeom>
                <a:avLst/>
                <a:gdLst>
                  <a:gd name="T0" fmla="*/ 12 w 61"/>
                  <a:gd name="T1" fmla="*/ 55 h 55"/>
                  <a:gd name="T2" fmla="*/ 12 w 61"/>
                  <a:gd name="T3" fmla="*/ 55 h 55"/>
                  <a:gd name="T4" fmla="*/ 13 w 61"/>
                  <a:gd name="T5" fmla="*/ 50 h 55"/>
                  <a:gd name="T6" fmla="*/ 14 w 61"/>
                  <a:gd name="T7" fmla="*/ 47 h 55"/>
                  <a:gd name="T8" fmla="*/ 19 w 61"/>
                  <a:gd name="T9" fmla="*/ 41 h 55"/>
                  <a:gd name="T10" fmla="*/ 24 w 61"/>
                  <a:gd name="T11" fmla="*/ 36 h 55"/>
                  <a:gd name="T12" fmla="*/ 31 w 61"/>
                  <a:gd name="T13" fmla="*/ 30 h 55"/>
                  <a:gd name="T14" fmla="*/ 41 w 61"/>
                  <a:gd name="T15" fmla="*/ 24 h 55"/>
                  <a:gd name="T16" fmla="*/ 51 w 61"/>
                  <a:gd name="T17" fmla="*/ 17 h 55"/>
                  <a:gd name="T18" fmla="*/ 61 w 61"/>
                  <a:gd name="T19" fmla="*/ 9 h 55"/>
                  <a:gd name="T20" fmla="*/ 54 w 61"/>
                  <a:gd name="T21" fmla="*/ 0 h 55"/>
                  <a:gd name="T22" fmla="*/ 43 w 61"/>
                  <a:gd name="T23" fmla="*/ 7 h 55"/>
                  <a:gd name="T24" fmla="*/ 34 w 61"/>
                  <a:gd name="T25" fmla="*/ 14 h 55"/>
                  <a:gd name="T26" fmla="*/ 24 w 61"/>
                  <a:gd name="T27" fmla="*/ 20 h 55"/>
                  <a:gd name="T28" fmla="*/ 17 w 61"/>
                  <a:gd name="T29" fmla="*/ 26 h 55"/>
                  <a:gd name="T30" fmla="*/ 10 w 61"/>
                  <a:gd name="T31" fmla="*/ 33 h 55"/>
                  <a:gd name="T32" fmla="*/ 5 w 61"/>
                  <a:gd name="T33" fmla="*/ 39 h 55"/>
                  <a:gd name="T34" fmla="*/ 1 w 61"/>
                  <a:gd name="T35" fmla="*/ 48 h 55"/>
                  <a:gd name="T36" fmla="*/ 0 w 61"/>
                  <a:gd name="T37" fmla="*/ 55 h 55"/>
                  <a:gd name="T38" fmla="*/ 0 w 61"/>
                  <a:gd name="T39" fmla="*/ 55 h 55"/>
                  <a:gd name="T40" fmla="*/ 12 w 61"/>
                  <a:gd name="T41" fmla="*/ 55 h 55"/>
                  <a:gd name="T42" fmla="*/ 12 w 61"/>
                  <a:gd name="T43" fmla="*/ 55 h 55"/>
                  <a:gd name="T44" fmla="*/ 12 w 61"/>
                  <a:gd name="T4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55">
                    <a:moveTo>
                      <a:pt x="12" y="55"/>
                    </a:moveTo>
                    <a:lnTo>
                      <a:pt x="12" y="55"/>
                    </a:lnTo>
                    <a:lnTo>
                      <a:pt x="13" y="50"/>
                    </a:lnTo>
                    <a:lnTo>
                      <a:pt x="14" y="47"/>
                    </a:lnTo>
                    <a:lnTo>
                      <a:pt x="19" y="41"/>
                    </a:lnTo>
                    <a:lnTo>
                      <a:pt x="24" y="36"/>
                    </a:lnTo>
                    <a:lnTo>
                      <a:pt x="31" y="30"/>
                    </a:lnTo>
                    <a:lnTo>
                      <a:pt x="41" y="24"/>
                    </a:lnTo>
                    <a:lnTo>
                      <a:pt x="51" y="17"/>
                    </a:lnTo>
                    <a:lnTo>
                      <a:pt x="61" y="9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4" y="14"/>
                    </a:lnTo>
                    <a:lnTo>
                      <a:pt x="24" y="20"/>
                    </a:lnTo>
                    <a:lnTo>
                      <a:pt x="17" y="26"/>
                    </a:lnTo>
                    <a:lnTo>
                      <a:pt x="10" y="33"/>
                    </a:lnTo>
                    <a:lnTo>
                      <a:pt x="5" y="39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200"/>
              <p:cNvSpPr>
                <a:spLocks/>
              </p:cNvSpPr>
              <p:nvPr/>
            </p:nvSpPr>
            <p:spPr bwMode="auto">
              <a:xfrm>
                <a:off x="3468" y="2846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201"/>
              <p:cNvSpPr>
                <a:spLocks/>
              </p:cNvSpPr>
              <p:nvPr/>
            </p:nvSpPr>
            <p:spPr bwMode="auto">
              <a:xfrm>
                <a:off x="3482" y="2829"/>
                <a:ext cx="51" cy="44"/>
              </a:xfrm>
              <a:custGeom>
                <a:avLst/>
                <a:gdLst>
                  <a:gd name="T0" fmla="*/ 0 w 154"/>
                  <a:gd name="T1" fmla="*/ 108 h 134"/>
                  <a:gd name="T2" fmla="*/ 1 w 154"/>
                  <a:gd name="T3" fmla="*/ 118 h 134"/>
                  <a:gd name="T4" fmla="*/ 5 w 154"/>
                  <a:gd name="T5" fmla="*/ 126 h 134"/>
                  <a:gd name="T6" fmla="*/ 9 w 154"/>
                  <a:gd name="T7" fmla="*/ 132 h 134"/>
                  <a:gd name="T8" fmla="*/ 19 w 154"/>
                  <a:gd name="T9" fmla="*/ 134 h 134"/>
                  <a:gd name="T10" fmla="*/ 27 w 154"/>
                  <a:gd name="T11" fmla="*/ 134 h 134"/>
                  <a:gd name="T12" fmla="*/ 41 w 154"/>
                  <a:gd name="T13" fmla="*/ 134 h 134"/>
                  <a:gd name="T14" fmla="*/ 58 w 154"/>
                  <a:gd name="T15" fmla="*/ 134 h 134"/>
                  <a:gd name="T16" fmla="*/ 77 w 154"/>
                  <a:gd name="T17" fmla="*/ 134 h 134"/>
                  <a:gd name="T18" fmla="*/ 96 w 154"/>
                  <a:gd name="T19" fmla="*/ 134 h 134"/>
                  <a:gd name="T20" fmla="*/ 113 w 154"/>
                  <a:gd name="T21" fmla="*/ 134 h 134"/>
                  <a:gd name="T22" fmla="*/ 128 w 154"/>
                  <a:gd name="T23" fmla="*/ 134 h 134"/>
                  <a:gd name="T24" fmla="*/ 137 w 154"/>
                  <a:gd name="T25" fmla="*/ 134 h 134"/>
                  <a:gd name="T26" fmla="*/ 147 w 154"/>
                  <a:gd name="T27" fmla="*/ 132 h 134"/>
                  <a:gd name="T28" fmla="*/ 152 w 154"/>
                  <a:gd name="T29" fmla="*/ 127 h 134"/>
                  <a:gd name="T30" fmla="*/ 154 w 154"/>
                  <a:gd name="T31" fmla="*/ 120 h 134"/>
                  <a:gd name="T32" fmla="*/ 154 w 154"/>
                  <a:gd name="T33" fmla="*/ 110 h 134"/>
                  <a:gd name="T34" fmla="*/ 148 w 154"/>
                  <a:gd name="T35" fmla="*/ 28 h 134"/>
                  <a:gd name="T36" fmla="*/ 148 w 154"/>
                  <a:gd name="T37" fmla="*/ 17 h 134"/>
                  <a:gd name="T38" fmla="*/ 147 w 154"/>
                  <a:gd name="T39" fmla="*/ 9 h 134"/>
                  <a:gd name="T40" fmla="*/ 141 w 154"/>
                  <a:gd name="T41" fmla="*/ 3 h 134"/>
                  <a:gd name="T42" fmla="*/ 130 w 154"/>
                  <a:gd name="T43" fmla="*/ 0 h 134"/>
                  <a:gd name="T44" fmla="*/ 120 w 154"/>
                  <a:gd name="T45" fmla="*/ 0 h 134"/>
                  <a:gd name="T46" fmla="*/ 107 w 154"/>
                  <a:gd name="T47" fmla="*/ 0 h 134"/>
                  <a:gd name="T48" fmla="*/ 90 w 154"/>
                  <a:gd name="T49" fmla="*/ 0 h 134"/>
                  <a:gd name="T50" fmla="*/ 73 w 154"/>
                  <a:gd name="T51" fmla="*/ 0 h 134"/>
                  <a:gd name="T52" fmla="*/ 55 w 154"/>
                  <a:gd name="T53" fmla="*/ 0 h 134"/>
                  <a:gd name="T54" fmla="*/ 40 w 154"/>
                  <a:gd name="T55" fmla="*/ 0 h 134"/>
                  <a:gd name="T56" fmla="*/ 26 w 154"/>
                  <a:gd name="T57" fmla="*/ 0 h 134"/>
                  <a:gd name="T58" fmla="*/ 18 w 154"/>
                  <a:gd name="T59" fmla="*/ 0 h 134"/>
                  <a:gd name="T60" fmla="*/ 9 w 154"/>
                  <a:gd name="T61" fmla="*/ 3 h 134"/>
                  <a:gd name="T62" fmla="*/ 5 w 154"/>
                  <a:gd name="T63" fmla="*/ 9 h 134"/>
                  <a:gd name="T64" fmla="*/ 2 w 154"/>
                  <a:gd name="T65" fmla="*/ 17 h 134"/>
                  <a:gd name="T66" fmla="*/ 1 w 154"/>
                  <a:gd name="T67" fmla="*/ 28 h 134"/>
                  <a:gd name="T68" fmla="*/ 0 w 154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1202"/>
              <p:cNvSpPr>
                <a:spLocks/>
              </p:cNvSpPr>
              <p:nvPr/>
            </p:nvSpPr>
            <p:spPr bwMode="auto">
              <a:xfrm>
                <a:off x="3482" y="2829"/>
                <a:ext cx="51" cy="44"/>
              </a:xfrm>
              <a:custGeom>
                <a:avLst/>
                <a:gdLst>
                  <a:gd name="T0" fmla="*/ 0 w 154"/>
                  <a:gd name="T1" fmla="*/ 108 h 134"/>
                  <a:gd name="T2" fmla="*/ 0 w 154"/>
                  <a:gd name="T3" fmla="*/ 108 h 134"/>
                  <a:gd name="T4" fmla="*/ 1 w 154"/>
                  <a:gd name="T5" fmla="*/ 118 h 134"/>
                  <a:gd name="T6" fmla="*/ 5 w 154"/>
                  <a:gd name="T7" fmla="*/ 126 h 134"/>
                  <a:gd name="T8" fmla="*/ 9 w 154"/>
                  <a:gd name="T9" fmla="*/ 132 h 134"/>
                  <a:gd name="T10" fmla="*/ 19 w 154"/>
                  <a:gd name="T11" fmla="*/ 134 h 134"/>
                  <a:gd name="T12" fmla="*/ 19 w 154"/>
                  <a:gd name="T13" fmla="*/ 134 h 134"/>
                  <a:gd name="T14" fmla="*/ 27 w 154"/>
                  <a:gd name="T15" fmla="*/ 134 h 134"/>
                  <a:gd name="T16" fmla="*/ 41 w 154"/>
                  <a:gd name="T17" fmla="*/ 134 h 134"/>
                  <a:gd name="T18" fmla="*/ 58 w 154"/>
                  <a:gd name="T19" fmla="*/ 134 h 134"/>
                  <a:gd name="T20" fmla="*/ 77 w 154"/>
                  <a:gd name="T21" fmla="*/ 134 h 134"/>
                  <a:gd name="T22" fmla="*/ 96 w 154"/>
                  <a:gd name="T23" fmla="*/ 134 h 134"/>
                  <a:gd name="T24" fmla="*/ 113 w 154"/>
                  <a:gd name="T25" fmla="*/ 134 h 134"/>
                  <a:gd name="T26" fmla="*/ 128 w 154"/>
                  <a:gd name="T27" fmla="*/ 134 h 134"/>
                  <a:gd name="T28" fmla="*/ 137 w 154"/>
                  <a:gd name="T29" fmla="*/ 134 h 134"/>
                  <a:gd name="T30" fmla="*/ 137 w 154"/>
                  <a:gd name="T31" fmla="*/ 134 h 134"/>
                  <a:gd name="T32" fmla="*/ 147 w 154"/>
                  <a:gd name="T33" fmla="*/ 132 h 134"/>
                  <a:gd name="T34" fmla="*/ 152 w 154"/>
                  <a:gd name="T35" fmla="*/ 127 h 134"/>
                  <a:gd name="T36" fmla="*/ 154 w 154"/>
                  <a:gd name="T37" fmla="*/ 120 h 134"/>
                  <a:gd name="T38" fmla="*/ 154 w 154"/>
                  <a:gd name="T39" fmla="*/ 110 h 134"/>
                  <a:gd name="T40" fmla="*/ 148 w 154"/>
                  <a:gd name="T41" fmla="*/ 28 h 134"/>
                  <a:gd name="T42" fmla="*/ 148 w 154"/>
                  <a:gd name="T43" fmla="*/ 28 h 134"/>
                  <a:gd name="T44" fmla="*/ 148 w 154"/>
                  <a:gd name="T45" fmla="*/ 17 h 134"/>
                  <a:gd name="T46" fmla="*/ 147 w 154"/>
                  <a:gd name="T47" fmla="*/ 9 h 134"/>
                  <a:gd name="T48" fmla="*/ 141 w 154"/>
                  <a:gd name="T49" fmla="*/ 3 h 134"/>
                  <a:gd name="T50" fmla="*/ 130 w 154"/>
                  <a:gd name="T51" fmla="*/ 0 h 134"/>
                  <a:gd name="T52" fmla="*/ 130 w 154"/>
                  <a:gd name="T53" fmla="*/ 0 h 134"/>
                  <a:gd name="T54" fmla="*/ 120 w 154"/>
                  <a:gd name="T55" fmla="*/ 0 h 134"/>
                  <a:gd name="T56" fmla="*/ 107 w 154"/>
                  <a:gd name="T57" fmla="*/ 0 h 134"/>
                  <a:gd name="T58" fmla="*/ 90 w 154"/>
                  <a:gd name="T59" fmla="*/ 0 h 134"/>
                  <a:gd name="T60" fmla="*/ 73 w 154"/>
                  <a:gd name="T61" fmla="*/ 0 h 134"/>
                  <a:gd name="T62" fmla="*/ 55 w 154"/>
                  <a:gd name="T63" fmla="*/ 0 h 134"/>
                  <a:gd name="T64" fmla="*/ 40 w 154"/>
                  <a:gd name="T65" fmla="*/ 0 h 134"/>
                  <a:gd name="T66" fmla="*/ 26 w 154"/>
                  <a:gd name="T67" fmla="*/ 0 h 134"/>
                  <a:gd name="T68" fmla="*/ 18 w 154"/>
                  <a:gd name="T69" fmla="*/ 0 h 134"/>
                  <a:gd name="T70" fmla="*/ 18 w 154"/>
                  <a:gd name="T71" fmla="*/ 0 h 134"/>
                  <a:gd name="T72" fmla="*/ 9 w 154"/>
                  <a:gd name="T73" fmla="*/ 3 h 134"/>
                  <a:gd name="T74" fmla="*/ 5 w 154"/>
                  <a:gd name="T75" fmla="*/ 9 h 134"/>
                  <a:gd name="T76" fmla="*/ 2 w 154"/>
                  <a:gd name="T77" fmla="*/ 17 h 134"/>
                  <a:gd name="T78" fmla="*/ 1 w 154"/>
                  <a:gd name="T79" fmla="*/ 28 h 134"/>
                  <a:gd name="T80" fmla="*/ 0 w 154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58" y="134"/>
                    </a:lnTo>
                    <a:lnTo>
                      <a:pt x="77" y="134"/>
                    </a:lnTo>
                    <a:lnTo>
                      <a:pt x="96" y="134"/>
                    </a:lnTo>
                    <a:lnTo>
                      <a:pt x="113" y="134"/>
                    </a:lnTo>
                    <a:lnTo>
                      <a:pt x="128" y="134"/>
                    </a:lnTo>
                    <a:lnTo>
                      <a:pt x="137" y="134"/>
                    </a:lnTo>
                    <a:lnTo>
                      <a:pt x="137" y="134"/>
                    </a:lnTo>
                    <a:lnTo>
                      <a:pt x="147" y="132"/>
                    </a:lnTo>
                    <a:lnTo>
                      <a:pt x="152" y="127"/>
                    </a:lnTo>
                    <a:lnTo>
                      <a:pt x="154" y="120"/>
                    </a:lnTo>
                    <a:lnTo>
                      <a:pt x="154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5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203"/>
              <p:cNvSpPr>
                <a:spLocks/>
              </p:cNvSpPr>
              <p:nvPr/>
            </p:nvSpPr>
            <p:spPr bwMode="auto">
              <a:xfrm>
                <a:off x="3337" y="2886"/>
                <a:ext cx="127" cy="61"/>
              </a:xfrm>
              <a:custGeom>
                <a:avLst/>
                <a:gdLst>
                  <a:gd name="T0" fmla="*/ 0 w 383"/>
                  <a:gd name="T1" fmla="*/ 150 h 181"/>
                  <a:gd name="T2" fmla="*/ 1 w 383"/>
                  <a:gd name="T3" fmla="*/ 162 h 181"/>
                  <a:gd name="T4" fmla="*/ 3 w 383"/>
                  <a:gd name="T5" fmla="*/ 172 h 181"/>
                  <a:gd name="T6" fmla="*/ 11 w 383"/>
                  <a:gd name="T7" fmla="*/ 178 h 181"/>
                  <a:gd name="T8" fmla="*/ 21 w 383"/>
                  <a:gd name="T9" fmla="*/ 180 h 181"/>
                  <a:gd name="T10" fmla="*/ 28 w 383"/>
                  <a:gd name="T11" fmla="*/ 180 h 181"/>
                  <a:gd name="T12" fmla="*/ 40 w 383"/>
                  <a:gd name="T13" fmla="*/ 180 h 181"/>
                  <a:gd name="T14" fmla="*/ 58 w 383"/>
                  <a:gd name="T15" fmla="*/ 180 h 181"/>
                  <a:gd name="T16" fmla="*/ 79 w 383"/>
                  <a:gd name="T17" fmla="*/ 180 h 181"/>
                  <a:gd name="T18" fmla="*/ 104 w 383"/>
                  <a:gd name="T19" fmla="*/ 180 h 181"/>
                  <a:gd name="T20" fmla="*/ 131 w 383"/>
                  <a:gd name="T21" fmla="*/ 181 h 181"/>
                  <a:gd name="T22" fmla="*/ 160 w 383"/>
                  <a:gd name="T23" fmla="*/ 181 h 181"/>
                  <a:gd name="T24" fmla="*/ 191 w 383"/>
                  <a:gd name="T25" fmla="*/ 181 h 181"/>
                  <a:gd name="T26" fmla="*/ 221 w 383"/>
                  <a:gd name="T27" fmla="*/ 181 h 181"/>
                  <a:gd name="T28" fmla="*/ 251 w 383"/>
                  <a:gd name="T29" fmla="*/ 181 h 181"/>
                  <a:gd name="T30" fmla="*/ 279 w 383"/>
                  <a:gd name="T31" fmla="*/ 181 h 181"/>
                  <a:gd name="T32" fmla="*/ 304 w 383"/>
                  <a:gd name="T33" fmla="*/ 181 h 181"/>
                  <a:gd name="T34" fmla="*/ 326 w 383"/>
                  <a:gd name="T35" fmla="*/ 181 h 181"/>
                  <a:gd name="T36" fmla="*/ 344 w 383"/>
                  <a:gd name="T37" fmla="*/ 181 h 181"/>
                  <a:gd name="T38" fmla="*/ 356 w 383"/>
                  <a:gd name="T39" fmla="*/ 181 h 181"/>
                  <a:gd name="T40" fmla="*/ 363 w 383"/>
                  <a:gd name="T41" fmla="*/ 181 h 181"/>
                  <a:gd name="T42" fmla="*/ 374 w 383"/>
                  <a:gd name="T43" fmla="*/ 180 h 181"/>
                  <a:gd name="T44" fmla="*/ 380 w 383"/>
                  <a:gd name="T45" fmla="*/ 174 h 181"/>
                  <a:gd name="T46" fmla="*/ 381 w 383"/>
                  <a:gd name="T47" fmla="*/ 166 h 181"/>
                  <a:gd name="T48" fmla="*/ 381 w 383"/>
                  <a:gd name="T49" fmla="*/ 155 h 181"/>
                  <a:gd name="T50" fmla="*/ 383 w 383"/>
                  <a:gd name="T51" fmla="*/ 59 h 181"/>
                  <a:gd name="T52" fmla="*/ 383 w 383"/>
                  <a:gd name="T53" fmla="*/ 47 h 181"/>
                  <a:gd name="T54" fmla="*/ 381 w 383"/>
                  <a:gd name="T55" fmla="*/ 38 h 181"/>
                  <a:gd name="T56" fmla="*/ 375 w 383"/>
                  <a:gd name="T57" fmla="*/ 32 h 181"/>
                  <a:gd name="T58" fmla="*/ 362 w 383"/>
                  <a:gd name="T59" fmla="*/ 28 h 181"/>
                  <a:gd name="T60" fmla="*/ 355 w 383"/>
                  <a:gd name="T61" fmla="*/ 28 h 181"/>
                  <a:gd name="T62" fmla="*/ 343 w 383"/>
                  <a:gd name="T63" fmla="*/ 26 h 181"/>
                  <a:gd name="T64" fmla="*/ 327 w 383"/>
                  <a:gd name="T65" fmla="*/ 24 h 181"/>
                  <a:gd name="T66" fmla="*/ 306 w 383"/>
                  <a:gd name="T67" fmla="*/ 22 h 181"/>
                  <a:gd name="T68" fmla="*/ 284 w 383"/>
                  <a:gd name="T69" fmla="*/ 19 h 181"/>
                  <a:gd name="T70" fmla="*/ 258 w 383"/>
                  <a:gd name="T71" fmla="*/ 16 h 181"/>
                  <a:gd name="T72" fmla="*/ 230 w 383"/>
                  <a:gd name="T73" fmla="*/ 13 h 181"/>
                  <a:gd name="T74" fmla="*/ 204 w 383"/>
                  <a:gd name="T75" fmla="*/ 11 h 181"/>
                  <a:gd name="T76" fmla="*/ 176 w 383"/>
                  <a:gd name="T77" fmla="*/ 7 h 181"/>
                  <a:gd name="T78" fmla="*/ 149 w 383"/>
                  <a:gd name="T79" fmla="*/ 5 h 181"/>
                  <a:gd name="T80" fmla="*/ 124 w 383"/>
                  <a:gd name="T81" fmla="*/ 3 h 181"/>
                  <a:gd name="T82" fmla="*/ 101 w 383"/>
                  <a:gd name="T83" fmla="*/ 1 h 181"/>
                  <a:gd name="T84" fmla="*/ 82 w 383"/>
                  <a:gd name="T85" fmla="*/ 0 h 181"/>
                  <a:gd name="T86" fmla="*/ 66 w 383"/>
                  <a:gd name="T87" fmla="*/ 0 h 181"/>
                  <a:gd name="T88" fmla="*/ 55 w 383"/>
                  <a:gd name="T89" fmla="*/ 0 h 181"/>
                  <a:gd name="T90" fmla="*/ 49 w 383"/>
                  <a:gd name="T91" fmla="*/ 1 h 181"/>
                  <a:gd name="T92" fmla="*/ 40 w 383"/>
                  <a:gd name="T93" fmla="*/ 9 h 181"/>
                  <a:gd name="T94" fmla="*/ 31 w 383"/>
                  <a:gd name="T95" fmla="*/ 16 h 181"/>
                  <a:gd name="T96" fmla="*/ 23 w 383"/>
                  <a:gd name="T97" fmla="*/ 23 h 181"/>
                  <a:gd name="T98" fmla="*/ 15 w 383"/>
                  <a:gd name="T99" fmla="*/ 30 h 181"/>
                  <a:gd name="T100" fmla="*/ 9 w 383"/>
                  <a:gd name="T101" fmla="*/ 38 h 181"/>
                  <a:gd name="T102" fmla="*/ 5 w 383"/>
                  <a:gd name="T103" fmla="*/ 45 h 181"/>
                  <a:gd name="T104" fmla="*/ 1 w 383"/>
                  <a:gd name="T105" fmla="*/ 52 h 181"/>
                  <a:gd name="T106" fmla="*/ 0 w 383"/>
                  <a:gd name="T107" fmla="*/ 58 h 181"/>
                  <a:gd name="T108" fmla="*/ 0 w 383"/>
                  <a:gd name="T109" fmla="*/ 15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3" h="181">
                    <a:moveTo>
                      <a:pt x="0" y="150"/>
                    </a:moveTo>
                    <a:lnTo>
                      <a:pt x="1" y="162"/>
                    </a:lnTo>
                    <a:lnTo>
                      <a:pt x="3" y="172"/>
                    </a:lnTo>
                    <a:lnTo>
                      <a:pt x="11" y="178"/>
                    </a:lnTo>
                    <a:lnTo>
                      <a:pt x="21" y="180"/>
                    </a:lnTo>
                    <a:lnTo>
                      <a:pt x="28" y="180"/>
                    </a:lnTo>
                    <a:lnTo>
                      <a:pt x="40" y="180"/>
                    </a:lnTo>
                    <a:lnTo>
                      <a:pt x="58" y="180"/>
                    </a:lnTo>
                    <a:lnTo>
                      <a:pt x="79" y="180"/>
                    </a:lnTo>
                    <a:lnTo>
                      <a:pt x="104" y="180"/>
                    </a:lnTo>
                    <a:lnTo>
                      <a:pt x="131" y="181"/>
                    </a:lnTo>
                    <a:lnTo>
                      <a:pt x="160" y="181"/>
                    </a:lnTo>
                    <a:lnTo>
                      <a:pt x="191" y="181"/>
                    </a:lnTo>
                    <a:lnTo>
                      <a:pt x="221" y="181"/>
                    </a:lnTo>
                    <a:lnTo>
                      <a:pt x="251" y="181"/>
                    </a:lnTo>
                    <a:lnTo>
                      <a:pt x="279" y="181"/>
                    </a:lnTo>
                    <a:lnTo>
                      <a:pt x="304" y="181"/>
                    </a:lnTo>
                    <a:lnTo>
                      <a:pt x="326" y="181"/>
                    </a:lnTo>
                    <a:lnTo>
                      <a:pt x="344" y="181"/>
                    </a:lnTo>
                    <a:lnTo>
                      <a:pt x="356" y="181"/>
                    </a:lnTo>
                    <a:lnTo>
                      <a:pt x="363" y="181"/>
                    </a:lnTo>
                    <a:lnTo>
                      <a:pt x="374" y="180"/>
                    </a:lnTo>
                    <a:lnTo>
                      <a:pt x="380" y="174"/>
                    </a:lnTo>
                    <a:lnTo>
                      <a:pt x="381" y="166"/>
                    </a:lnTo>
                    <a:lnTo>
                      <a:pt x="381" y="155"/>
                    </a:lnTo>
                    <a:lnTo>
                      <a:pt x="383" y="59"/>
                    </a:lnTo>
                    <a:lnTo>
                      <a:pt x="383" y="47"/>
                    </a:lnTo>
                    <a:lnTo>
                      <a:pt x="381" y="38"/>
                    </a:lnTo>
                    <a:lnTo>
                      <a:pt x="375" y="32"/>
                    </a:lnTo>
                    <a:lnTo>
                      <a:pt x="362" y="28"/>
                    </a:lnTo>
                    <a:lnTo>
                      <a:pt x="355" y="28"/>
                    </a:lnTo>
                    <a:lnTo>
                      <a:pt x="343" y="26"/>
                    </a:lnTo>
                    <a:lnTo>
                      <a:pt x="327" y="24"/>
                    </a:lnTo>
                    <a:lnTo>
                      <a:pt x="306" y="22"/>
                    </a:lnTo>
                    <a:lnTo>
                      <a:pt x="284" y="19"/>
                    </a:lnTo>
                    <a:lnTo>
                      <a:pt x="258" y="16"/>
                    </a:lnTo>
                    <a:lnTo>
                      <a:pt x="230" y="13"/>
                    </a:lnTo>
                    <a:lnTo>
                      <a:pt x="204" y="11"/>
                    </a:lnTo>
                    <a:lnTo>
                      <a:pt x="176" y="7"/>
                    </a:lnTo>
                    <a:lnTo>
                      <a:pt x="149" y="5"/>
                    </a:lnTo>
                    <a:lnTo>
                      <a:pt x="124" y="3"/>
                    </a:lnTo>
                    <a:lnTo>
                      <a:pt x="101" y="1"/>
                    </a:lnTo>
                    <a:lnTo>
                      <a:pt x="82" y="0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0" y="9"/>
                    </a:lnTo>
                    <a:lnTo>
                      <a:pt x="31" y="16"/>
                    </a:lnTo>
                    <a:lnTo>
                      <a:pt x="23" y="23"/>
                    </a:lnTo>
                    <a:lnTo>
                      <a:pt x="15" y="30"/>
                    </a:lnTo>
                    <a:lnTo>
                      <a:pt x="9" y="38"/>
                    </a:lnTo>
                    <a:lnTo>
                      <a:pt x="5" y="45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1204"/>
              <p:cNvSpPr>
                <a:spLocks/>
              </p:cNvSpPr>
              <p:nvPr/>
            </p:nvSpPr>
            <p:spPr bwMode="auto">
              <a:xfrm>
                <a:off x="3335" y="2936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2 h 36"/>
                  <a:gd name="T6" fmla="*/ 14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5 w 27"/>
                  <a:gd name="T17" fmla="*/ 25 h 36"/>
                  <a:gd name="T18" fmla="*/ 14 w 27"/>
                  <a:gd name="T19" fmla="*/ 34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1205"/>
              <p:cNvSpPr>
                <a:spLocks/>
              </p:cNvSpPr>
              <p:nvPr/>
            </p:nvSpPr>
            <p:spPr bwMode="auto">
              <a:xfrm>
                <a:off x="3344" y="2944"/>
                <a:ext cx="114" cy="5"/>
              </a:xfrm>
              <a:custGeom>
                <a:avLst/>
                <a:gdLst>
                  <a:gd name="T0" fmla="*/ 342 w 342"/>
                  <a:gd name="T1" fmla="*/ 1 h 13"/>
                  <a:gd name="T2" fmla="*/ 342 w 342"/>
                  <a:gd name="T3" fmla="*/ 1 h 13"/>
                  <a:gd name="T4" fmla="*/ 335 w 342"/>
                  <a:gd name="T5" fmla="*/ 1 h 13"/>
                  <a:gd name="T6" fmla="*/ 323 w 342"/>
                  <a:gd name="T7" fmla="*/ 1 h 13"/>
                  <a:gd name="T8" fmla="*/ 305 w 342"/>
                  <a:gd name="T9" fmla="*/ 1 h 13"/>
                  <a:gd name="T10" fmla="*/ 283 w 342"/>
                  <a:gd name="T11" fmla="*/ 1 h 13"/>
                  <a:gd name="T12" fmla="*/ 258 w 342"/>
                  <a:gd name="T13" fmla="*/ 1 h 13"/>
                  <a:gd name="T14" fmla="*/ 230 w 342"/>
                  <a:gd name="T15" fmla="*/ 1 h 13"/>
                  <a:gd name="T16" fmla="*/ 200 w 342"/>
                  <a:gd name="T17" fmla="*/ 1 h 13"/>
                  <a:gd name="T18" fmla="*/ 170 w 342"/>
                  <a:gd name="T19" fmla="*/ 1 h 13"/>
                  <a:gd name="T20" fmla="*/ 139 w 342"/>
                  <a:gd name="T21" fmla="*/ 1 h 13"/>
                  <a:gd name="T22" fmla="*/ 110 w 342"/>
                  <a:gd name="T23" fmla="*/ 1 h 13"/>
                  <a:gd name="T24" fmla="*/ 83 w 342"/>
                  <a:gd name="T25" fmla="*/ 0 h 13"/>
                  <a:gd name="T26" fmla="*/ 58 w 342"/>
                  <a:gd name="T27" fmla="*/ 0 h 13"/>
                  <a:gd name="T28" fmla="*/ 37 w 342"/>
                  <a:gd name="T29" fmla="*/ 0 h 13"/>
                  <a:gd name="T30" fmla="*/ 19 w 342"/>
                  <a:gd name="T31" fmla="*/ 0 h 13"/>
                  <a:gd name="T32" fmla="*/ 7 w 342"/>
                  <a:gd name="T33" fmla="*/ 0 h 13"/>
                  <a:gd name="T34" fmla="*/ 0 w 342"/>
                  <a:gd name="T35" fmla="*/ 0 h 13"/>
                  <a:gd name="T36" fmla="*/ 0 w 342"/>
                  <a:gd name="T37" fmla="*/ 12 h 13"/>
                  <a:gd name="T38" fmla="*/ 7 w 342"/>
                  <a:gd name="T39" fmla="*/ 12 h 13"/>
                  <a:gd name="T40" fmla="*/ 19 w 342"/>
                  <a:gd name="T41" fmla="*/ 12 h 13"/>
                  <a:gd name="T42" fmla="*/ 37 w 342"/>
                  <a:gd name="T43" fmla="*/ 12 h 13"/>
                  <a:gd name="T44" fmla="*/ 58 w 342"/>
                  <a:gd name="T45" fmla="*/ 12 h 13"/>
                  <a:gd name="T46" fmla="*/ 83 w 342"/>
                  <a:gd name="T47" fmla="*/ 12 h 13"/>
                  <a:gd name="T48" fmla="*/ 110 w 342"/>
                  <a:gd name="T49" fmla="*/ 13 h 13"/>
                  <a:gd name="T50" fmla="*/ 139 w 342"/>
                  <a:gd name="T51" fmla="*/ 13 h 13"/>
                  <a:gd name="T52" fmla="*/ 170 w 342"/>
                  <a:gd name="T53" fmla="*/ 13 h 13"/>
                  <a:gd name="T54" fmla="*/ 200 w 342"/>
                  <a:gd name="T55" fmla="*/ 13 h 13"/>
                  <a:gd name="T56" fmla="*/ 230 w 342"/>
                  <a:gd name="T57" fmla="*/ 13 h 13"/>
                  <a:gd name="T58" fmla="*/ 258 w 342"/>
                  <a:gd name="T59" fmla="*/ 13 h 13"/>
                  <a:gd name="T60" fmla="*/ 283 w 342"/>
                  <a:gd name="T61" fmla="*/ 13 h 13"/>
                  <a:gd name="T62" fmla="*/ 305 w 342"/>
                  <a:gd name="T63" fmla="*/ 13 h 13"/>
                  <a:gd name="T64" fmla="*/ 323 w 342"/>
                  <a:gd name="T65" fmla="*/ 13 h 13"/>
                  <a:gd name="T66" fmla="*/ 335 w 342"/>
                  <a:gd name="T67" fmla="*/ 13 h 13"/>
                  <a:gd name="T68" fmla="*/ 342 w 342"/>
                  <a:gd name="T69" fmla="*/ 13 h 13"/>
                  <a:gd name="T70" fmla="*/ 342 w 342"/>
                  <a:gd name="T71" fmla="*/ 13 h 13"/>
                  <a:gd name="T72" fmla="*/ 342 w 342"/>
                  <a:gd name="T7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13">
                    <a:moveTo>
                      <a:pt x="342" y="1"/>
                    </a:moveTo>
                    <a:lnTo>
                      <a:pt x="342" y="1"/>
                    </a:lnTo>
                    <a:lnTo>
                      <a:pt x="335" y="1"/>
                    </a:lnTo>
                    <a:lnTo>
                      <a:pt x="323" y="1"/>
                    </a:lnTo>
                    <a:lnTo>
                      <a:pt x="305" y="1"/>
                    </a:lnTo>
                    <a:lnTo>
                      <a:pt x="283" y="1"/>
                    </a:lnTo>
                    <a:lnTo>
                      <a:pt x="258" y="1"/>
                    </a:lnTo>
                    <a:lnTo>
                      <a:pt x="230" y="1"/>
                    </a:lnTo>
                    <a:lnTo>
                      <a:pt x="200" y="1"/>
                    </a:lnTo>
                    <a:lnTo>
                      <a:pt x="170" y="1"/>
                    </a:lnTo>
                    <a:lnTo>
                      <a:pt x="139" y="1"/>
                    </a:lnTo>
                    <a:lnTo>
                      <a:pt x="110" y="1"/>
                    </a:lnTo>
                    <a:lnTo>
                      <a:pt x="83" y="0"/>
                    </a:lnTo>
                    <a:lnTo>
                      <a:pt x="58" y="0"/>
                    </a:lnTo>
                    <a:lnTo>
                      <a:pt x="37" y="0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9" y="12"/>
                    </a:lnTo>
                    <a:lnTo>
                      <a:pt x="37" y="12"/>
                    </a:lnTo>
                    <a:lnTo>
                      <a:pt x="58" y="12"/>
                    </a:lnTo>
                    <a:lnTo>
                      <a:pt x="83" y="12"/>
                    </a:lnTo>
                    <a:lnTo>
                      <a:pt x="110" y="13"/>
                    </a:lnTo>
                    <a:lnTo>
                      <a:pt x="139" y="13"/>
                    </a:lnTo>
                    <a:lnTo>
                      <a:pt x="170" y="13"/>
                    </a:lnTo>
                    <a:lnTo>
                      <a:pt x="200" y="13"/>
                    </a:lnTo>
                    <a:lnTo>
                      <a:pt x="230" y="13"/>
                    </a:lnTo>
                    <a:lnTo>
                      <a:pt x="258" y="13"/>
                    </a:lnTo>
                    <a:lnTo>
                      <a:pt x="283" y="13"/>
                    </a:lnTo>
                    <a:lnTo>
                      <a:pt x="305" y="13"/>
                    </a:lnTo>
                    <a:lnTo>
                      <a:pt x="323" y="13"/>
                    </a:lnTo>
                    <a:lnTo>
                      <a:pt x="335" y="13"/>
                    </a:lnTo>
                    <a:lnTo>
                      <a:pt x="342" y="13"/>
                    </a:lnTo>
                    <a:lnTo>
                      <a:pt x="342" y="13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1206"/>
              <p:cNvSpPr>
                <a:spLocks/>
              </p:cNvSpPr>
              <p:nvPr/>
            </p:nvSpPr>
            <p:spPr bwMode="auto">
              <a:xfrm>
                <a:off x="3458" y="2938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9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4 w 24"/>
                  <a:gd name="T15" fmla="*/ 31 h 32"/>
                  <a:gd name="T16" fmla="*/ 22 w 24"/>
                  <a:gd name="T17" fmla="*/ 21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1207"/>
              <p:cNvSpPr>
                <a:spLocks/>
              </p:cNvSpPr>
              <p:nvPr/>
            </p:nvSpPr>
            <p:spPr bwMode="auto">
              <a:xfrm>
                <a:off x="3462" y="2906"/>
                <a:ext cx="4" cy="32"/>
              </a:xfrm>
              <a:custGeom>
                <a:avLst/>
                <a:gdLst>
                  <a:gd name="T0" fmla="*/ 2 w 14"/>
                  <a:gd name="T1" fmla="*/ 0 h 96"/>
                  <a:gd name="T2" fmla="*/ 2 w 14"/>
                  <a:gd name="T3" fmla="*/ 0 h 96"/>
                  <a:gd name="T4" fmla="*/ 0 w 14"/>
                  <a:gd name="T5" fmla="*/ 96 h 96"/>
                  <a:gd name="T6" fmla="*/ 12 w 14"/>
                  <a:gd name="T7" fmla="*/ 96 h 96"/>
                  <a:gd name="T8" fmla="*/ 14 w 14"/>
                  <a:gd name="T9" fmla="*/ 0 h 96"/>
                  <a:gd name="T10" fmla="*/ 14 w 14"/>
                  <a:gd name="T11" fmla="*/ 0 h 96"/>
                  <a:gd name="T12" fmla="*/ 14 w 14"/>
                  <a:gd name="T13" fmla="*/ 0 h 96"/>
                  <a:gd name="T14" fmla="*/ 14 w 14"/>
                  <a:gd name="T15" fmla="*/ 0 h 96"/>
                  <a:gd name="T16" fmla="*/ 14 w 14"/>
                  <a:gd name="T17" fmla="*/ 0 h 96"/>
                  <a:gd name="T18" fmla="*/ 2 w 1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6">
                    <a:moveTo>
                      <a:pt x="2" y="0"/>
                    </a:moveTo>
                    <a:lnTo>
                      <a:pt x="2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1208"/>
              <p:cNvSpPr>
                <a:spLocks/>
              </p:cNvSpPr>
              <p:nvPr/>
            </p:nvSpPr>
            <p:spPr bwMode="auto">
              <a:xfrm>
                <a:off x="3457" y="289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1209"/>
              <p:cNvSpPr>
                <a:spLocks/>
              </p:cNvSpPr>
              <p:nvPr/>
            </p:nvSpPr>
            <p:spPr bwMode="auto">
              <a:xfrm>
                <a:off x="3352" y="2884"/>
                <a:ext cx="105" cy="14"/>
              </a:xfrm>
              <a:custGeom>
                <a:avLst/>
                <a:gdLst>
                  <a:gd name="T0" fmla="*/ 7 w 316"/>
                  <a:gd name="T1" fmla="*/ 12 h 40"/>
                  <a:gd name="T2" fmla="*/ 7 w 316"/>
                  <a:gd name="T3" fmla="*/ 12 h 40"/>
                  <a:gd name="T4" fmla="*/ 9 w 316"/>
                  <a:gd name="T5" fmla="*/ 12 h 40"/>
                  <a:gd name="T6" fmla="*/ 20 w 316"/>
                  <a:gd name="T7" fmla="*/ 12 h 40"/>
                  <a:gd name="T8" fmla="*/ 36 w 316"/>
                  <a:gd name="T9" fmla="*/ 12 h 40"/>
                  <a:gd name="T10" fmla="*/ 55 w 316"/>
                  <a:gd name="T11" fmla="*/ 13 h 40"/>
                  <a:gd name="T12" fmla="*/ 78 w 316"/>
                  <a:gd name="T13" fmla="*/ 15 h 40"/>
                  <a:gd name="T14" fmla="*/ 103 w 316"/>
                  <a:gd name="T15" fmla="*/ 17 h 40"/>
                  <a:gd name="T16" fmla="*/ 129 w 316"/>
                  <a:gd name="T17" fmla="*/ 19 h 40"/>
                  <a:gd name="T18" fmla="*/ 157 w 316"/>
                  <a:gd name="T19" fmla="*/ 23 h 40"/>
                  <a:gd name="T20" fmla="*/ 184 w 316"/>
                  <a:gd name="T21" fmla="*/ 25 h 40"/>
                  <a:gd name="T22" fmla="*/ 211 w 316"/>
                  <a:gd name="T23" fmla="*/ 28 h 40"/>
                  <a:gd name="T24" fmla="*/ 236 w 316"/>
                  <a:gd name="T25" fmla="*/ 32 h 40"/>
                  <a:gd name="T26" fmla="*/ 259 w 316"/>
                  <a:gd name="T27" fmla="*/ 34 h 40"/>
                  <a:gd name="T28" fmla="*/ 281 w 316"/>
                  <a:gd name="T29" fmla="*/ 36 h 40"/>
                  <a:gd name="T30" fmla="*/ 296 w 316"/>
                  <a:gd name="T31" fmla="*/ 38 h 40"/>
                  <a:gd name="T32" fmla="*/ 308 w 316"/>
                  <a:gd name="T33" fmla="*/ 40 h 40"/>
                  <a:gd name="T34" fmla="*/ 316 w 316"/>
                  <a:gd name="T35" fmla="*/ 40 h 40"/>
                  <a:gd name="T36" fmla="*/ 316 w 316"/>
                  <a:gd name="T37" fmla="*/ 28 h 40"/>
                  <a:gd name="T38" fmla="*/ 310 w 316"/>
                  <a:gd name="T39" fmla="*/ 28 h 40"/>
                  <a:gd name="T40" fmla="*/ 298 w 316"/>
                  <a:gd name="T41" fmla="*/ 25 h 40"/>
                  <a:gd name="T42" fmla="*/ 281 w 316"/>
                  <a:gd name="T43" fmla="*/ 24 h 40"/>
                  <a:gd name="T44" fmla="*/ 262 w 316"/>
                  <a:gd name="T45" fmla="*/ 22 h 40"/>
                  <a:gd name="T46" fmla="*/ 239 w 316"/>
                  <a:gd name="T47" fmla="*/ 19 h 40"/>
                  <a:gd name="T48" fmla="*/ 213 w 316"/>
                  <a:gd name="T49" fmla="*/ 16 h 40"/>
                  <a:gd name="T50" fmla="*/ 184 w 316"/>
                  <a:gd name="T51" fmla="*/ 13 h 40"/>
                  <a:gd name="T52" fmla="*/ 159 w 316"/>
                  <a:gd name="T53" fmla="*/ 11 h 40"/>
                  <a:gd name="T54" fmla="*/ 131 w 316"/>
                  <a:gd name="T55" fmla="*/ 7 h 40"/>
                  <a:gd name="T56" fmla="*/ 103 w 316"/>
                  <a:gd name="T57" fmla="*/ 5 h 40"/>
                  <a:gd name="T58" fmla="*/ 78 w 316"/>
                  <a:gd name="T59" fmla="*/ 3 h 40"/>
                  <a:gd name="T60" fmla="*/ 55 w 316"/>
                  <a:gd name="T61" fmla="*/ 1 h 40"/>
                  <a:gd name="T62" fmla="*/ 36 w 316"/>
                  <a:gd name="T63" fmla="*/ 0 h 40"/>
                  <a:gd name="T64" fmla="*/ 20 w 316"/>
                  <a:gd name="T65" fmla="*/ 0 h 40"/>
                  <a:gd name="T66" fmla="*/ 9 w 316"/>
                  <a:gd name="T67" fmla="*/ 0 h 40"/>
                  <a:gd name="T68" fmla="*/ 0 w 316"/>
                  <a:gd name="T69" fmla="*/ 3 h 40"/>
                  <a:gd name="T70" fmla="*/ 0 w 316"/>
                  <a:gd name="T71" fmla="*/ 3 h 40"/>
                  <a:gd name="T72" fmla="*/ 7 w 316"/>
                  <a:gd name="T73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6" h="40">
                    <a:moveTo>
                      <a:pt x="7" y="12"/>
                    </a:moveTo>
                    <a:lnTo>
                      <a:pt x="7" y="12"/>
                    </a:lnTo>
                    <a:lnTo>
                      <a:pt x="9" y="12"/>
                    </a:lnTo>
                    <a:lnTo>
                      <a:pt x="20" y="12"/>
                    </a:lnTo>
                    <a:lnTo>
                      <a:pt x="36" y="12"/>
                    </a:lnTo>
                    <a:lnTo>
                      <a:pt x="55" y="13"/>
                    </a:lnTo>
                    <a:lnTo>
                      <a:pt x="78" y="15"/>
                    </a:lnTo>
                    <a:lnTo>
                      <a:pt x="103" y="17"/>
                    </a:lnTo>
                    <a:lnTo>
                      <a:pt x="129" y="19"/>
                    </a:lnTo>
                    <a:lnTo>
                      <a:pt x="157" y="23"/>
                    </a:lnTo>
                    <a:lnTo>
                      <a:pt x="184" y="25"/>
                    </a:lnTo>
                    <a:lnTo>
                      <a:pt x="211" y="28"/>
                    </a:lnTo>
                    <a:lnTo>
                      <a:pt x="236" y="32"/>
                    </a:lnTo>
                    <a:lnTo>
                      <a:pt x="259" y="34"/>
                    </a:lnTo>
                    <a:lnTo>
                      <a:pt x="281" y="36"/>
                    </a:lnTo>
                    <a:lnTo>
                      <a:pt x="296" y="38"/>
                    </a:lnTo>
                    <a:lnTo>
                      <a:pt x="308" y="40"/>
                    </a:lnTo>
                    <a:lnTo>
                      <a:pt x="316" y="40"/>
                    </a:lnTo>
                    <a:lnTo>
                      <a:pt x="316" y="28"/>
                    </a:lnTo>
                    <a:lnTo>
                      <a:pt x="310" y="28"/>
                    </a:lnTo>
                    <a:lnTo>
                      <a:pt x="298" y="25"/>
                    </a:lnTo>
                    <a:lnTo>
                      <a:pt x="281" y="24"/>
                    </a:lnTo>
                    <a:lnTo>
                      <a:pt x="262" y="22"/>
                    </a:lnTo>
                    <a:lnTo>
                      <a:pt x="239" y="19"/>
                    </a:lnTo>
                    <a:lnTo>
                      <a:pt x="213" y="16"/>
                    </a:lnTo>
                    <a:lnTo>
                      <a:pt x="184" y="13"/>
                    </a:lnTo>
                    <a:lnTo>
                      <a:pt x="159" y="11"/>
                    </a:lnTo>
                    <a:lnTo>
                      <a:pt x="131" y="7"/>
                    </a:lnTo>
                    <a:lnTo>
                      <a:pt x="103" y="5"/>
                    </a:lnTo>
                    <a:lnTo>
                      <a:pt x="78" y="3"/>
                    </a:lnTo>
                    <a:lnTo>
                      <a:pt x="55" y="1"/>
                    </a:lnTo>
                    <a:lnTo>
                      <a:pt x="36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1210"/>
              <p:cNvSpPr>
                <a:spLocks/>
              </p:cNvSpPr>
              <p:nvPr/>
            </p:nvSpPr>
            <p:spPr bwMode="auto">
              <a:xfrm>
                <a:off x="3335" y="2885"/>
                <a:ext cx="19" cy="21"/>
              </a:xfrm>
              <a:custGeom>
                <a:avLst/>
                <a:gdLst>
                  <a:gd name="T0" fmla="*/ 12 w 59"/>
                  <a:gd name="T1" fmla="*/ 61 h 61"/>
                  <a:gd name="T2" fmla="*/ 12 w 59"/>
                  <a:gd name="T3" fmla="*/ 61 h 61"/>
                  <a:gd name="T4" fmla="*/ 13 w 59"/>
                  <a:gd name="T5" fmla="*/ 57 h 61"/>
                  <a:gd name="T6" fmla="*/ 15 w 59"/>
                  <a:gd name="T7" fmla="*/ 51 h 61"/>
                  <a:gd name="T8" fmla="*/ 20 w 59"/>
                  <a:gd name="T9" fmla="*/ 44 h 61"/>
                  <a:gd name="T10" fmla="*/ 26 w 59"/>
                  <a:gd name="T11" fmla="*/ 37 h 61"/>
                  <a:gd name="T12" fmla="*/ 32 w 59"/>
                  <a:gd name="T13" fmla="*/ 31 h 61"/>
                  <a:gd name="T14" fmla="*/ 41 w 59"/>
                  <a:gd name="T15" fmla="*/ 24 h 61"/>
                  <a:gd name="T16" fmla="*/ 49 w 59"/>
                  <a:gd name="T17" fmla="*/ 16 h 61"/>
                  <a:gd name="T18" fmla="*/ 59 w 59"/>
                  <a:gd name="T19" fmla="*/ 9 h 61"/>
                  <a:gd name="T20" fmla="*/ 52 w 59"/>
                  <a:gd name="T21" fmla="*/ 0 h 61"/>
                  <a:gd name="T22" fmla="*/ 42 w 59"/>
                  <a:gd name="T23" fmla="*/ 7 h 61"/>
                  <a:gd name="T24" fmla="*/ 34 w 59"/>
                  <a:gd name="T25" fmla="*/ 14 h 61"/>
                  <a:gd name="T26" fmla="*/ 25 w 59"/>
                  <a:gd name="T27" fmla="*/ 21 h 61"/>
                  <a:gd name="T28" fmla="*/ 17 w 59"/>
                  <a:gd name="T29" fmla="*/ 30 h 61"/>
                  <a:gd name="T30" fmla="*/ 11 w 59"/>
                  <a:gd name="T31" fmla="*/ 37 h 61"/>
                  <a:gd name="T32" fmla="*/ 6 w 59"/>
                  <a:gd name="T33" fmla="*/ 44 h 61"/>
                  <a:gd name="T34" fmla="*/ 1 w 59"/>
                  <a:gd name="T35" fmla="*/ 53 h 61"/>
                  <a:gd name="T36" fmla="*/ 0 w 59"/>
                  <a:gd name="T37" fmla="*/ 61 h 61"/>
                  <a:gd name="T38" fmla="*/ 0 w 59"/>
                  <a:gd name="T39" fmla="*/ 61 h 61"/>
                  <a:gd name="T40" fmla="*/ 12 w 59"/>
                  <a:gd name="T4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12" y="61"/>
                    </a:moveTo>
                    <a:lnTo>
                      <a:pt x="12" y="61"/>
                    </a:lnTo>
                    <a:lnTo>
                      <a:pt x="13" y="57"/>
                    </a:lnTo>
                    <a:lnTo>
                      <a:pt x="15" y="51"/>
                    </a:lnTo>
                    <a:lnTo>
                      <a:pt x="20" y="44"/>
                    </a:lnTo>
                    <a:lnTo>
                      <a:pt x="26" y="37"/>
                    </a:lnTo>
                    <a:lnTo>
                      <a:pt x="32" y="31"/>
                    </a:lnTo>
                    <a:lnTo>
                      <a:pt x="41" y="24"/>
                    </a:lnTo>
                    <a:lnTo>
                      <a:pt x="49" y="16"/>
                    </a:lnTo>
                    <a:lnTo>
                      <a:pt x="59" y="9"/>
                    </a:lnTo>
                    <a:lnTo>
                      <a:pt x="52" y="0"/>
                    </a:lnTo>
                    <a:lnTo>
                      <a:pt x="42" y="7"/>
                    </a:lnTo>
                    <a:lnTo>
                      <a:pt x="34" y="14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37"/>
                    </a:lnTo>
                    <a:lnTo>
                      <a:pt x="6" y="44"/>
                    </a:lnTo>
                    <a:lnTo>
                      <a:pt x="1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1211"/>
              <p:cNvSpPr>
                <a:spLocks/>
              </p:cNvSpPr>
              <p:nvPr/>
            </p:nvSpPr>
            <p:spPr bwMode="auto">
              <a:xfrm>
                <a:off x="3335" y="2906"/>
                <a:ext cx="4" cy="30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1212"/>
              <p:cNvSpPr>
                <a:spLocks/>
              </p:cNvSpPr>
              <p:nvPr/>
            </p:nvSpPr>
            <p:spPr bwMode="auto">
              <a:xfrm>
                <a:off x="3347" y="2887"/>
                <a:ext cx="116" cy="45"/>
              </a:xfrm>
              <a:custGeom>
                <a:avLst/>
                <a:gdLst>
                  <a:gd name="T0" fmla="*/ 0 w 347"/>
                  <a:gd name="T1" fmla="*/ 108 h 136"/>
                  <a:gd name="T2" fmla="*/ 1 w 347"/>
                  <a:gd name="T3" fmla="*/ 117 h 136"/>
                  <a:gd name="T4" fmla="*/ 5 w 347"/>
                  <a:gd name="T5" fmla="*/ 126 h 136"/>
                  <a:gd name="T6" fmla="*/ 10 w 347"/>
                  <a:gd name="T7" fmla="*/ 132 h 136"/>
                  <a:gd name="T8" fmla="*/ 19 w 347"/>
                  <a:gd name="T9" fmla="*/ 134 h 136"/>
                  <a:gd name="T10" fmla="*/ 26 w 347"/>
                  <a:gd name="T11" fmla="*/ 134 h 136"/>
                  <a:gd name="T12" fmla="*/ 36 w 347"/>
                  <a:gd name="T13" fmla="*/ 134 h 136"/>
                  <a:gd name="T14" fmla="*/ 52 w 347"/>
                  <a:gd name="T15" fmla="*/ 134 h 136"/>
                  <a:gd name="T16" fmla="*/ 71 w 347"/>
                  <a:gd name="T17" fmla="*/ 134 h 136"/>
                  <a:gd name="T18" fmla="*/ 94 w 347"/>
                  <a:gd name="T19" fmla="*/ 134 h 136"/>
                  <a:gd name="T20" fmla="*/ 120 w 347"/>
                  <a:gd name="T21" fmla="*/ 134 h 136"/>
                  <a:gd name="T22" fmla="*/ 146 w 347"/>
                  <a:gd name="T23" fmla="*/ 134 h 136"/>
                  <a:gd name="T24" fmla="*/ 173 w 347"/>
                  <a:gd name="T25" fmla="*/ 134 h 136"/>
                  <a:gd name="T26" fmla="*/ 201 w 347"/>
                  <a:gd name="T27" fmla="*/ 136 h 136"/>
                  <a:gd name="T28" fmla="*/ 227 w 347"/>
                  <a:gd name="T29" fmla="*/ 136 h 136"/>
                  <a:gd name="T30" fmla="*/ 253 w 347"/>
                  <a:gd name="T31" fmla="*/ 136 h 136"/>
                  <a:gd name="T32" fmla="*/ 275 w 347"/>
                  <a:gd name="T33" fmla="*/ 136 h 136"/>
                  <a:gd name="T34" fmla="*/ 296 w 347"/>
                  <a:gd name="T35" fmla="*/ 136 h 136"/>
                  <a:gd name="T36" fmla="*/ 312 w 347"/>
                  <a:gd name="T37" fmla="*/ 136 h 136"/>
                  <a:gd name="T38" fmla="*/ 324 w 347"/>
                  <a:gd name="T39" fmla="*/ 136 h 136"/>
                  <a:gd name="T40" fmla="*/ 330 w 347"/>
                  <a:gd name="T41" fmla="*/ 136 h 136"/>
                  <a:gd name="T42" fmla="*/ 339 w 347"/>
                  <a:gd name="T43" fmla="*/ 134 h 136"/>
                  <a:gd name="T44" fmla="*/ 344 w 347"/>
                  <a:gd name="T45" fmla="*/ 130 h 136"/>
                  <a:gd name="T46" fmla="*/ 346 w 347"/>
                  <a:gd name="T47" fmla="*/ 122 h 136"/>
                  <a:gd name="T48" fmla="*/ 346 w 347"/>
                  <a:gd name="T49" fmla="*/ 111 h 136"/>
                  <a:gd name="T50" fmla="*/ 347 w 347"/>
                  <a:gd name="T51" fmla="*/ 29 h 136"/>
                  <a:gd name="T52" fmla="*/ 347 w 347"/>
                  <a:gd name="T53" fmla="*/ 18 h 136"/>
                  <a:gd name="T54" fmla="*/ 346 w 347"/>
                  <a:gd name="T55" fmla="*/ 10 h 136"/>
                  <a:gd name="T56" fmla="*/ 339 w 347"/>
                  <a:gd name="T57" fmla="*/ 4 h 136"/>
                  <a:gd name="T58" fmla="*/ 329 w 347"/>
                  <a:gd name="T59" fmla="*/ 2 h 136"/>
                  <a:gd name="T60" fmla="*/ 323 w 347"/>
                  <a:gd name="T61" fmla="*/ 2 h 136"/>
                  <a:gd name="T62" fmla="*/ 311 w 347"/>
                  <a:gd name="T63" fmla="*/ 2 h 136"/>
                  <a:gd name="T64" fmla="*/ 295 w 347"/>
                  <a:gd name="T65" fmla="*/ 2 h 136"/>
                  <a:gd name="T66" fmla="*/ 274 w 347"/>
                  <a:gd name="T67" fmla="*/ 2 h 136"/>
                  <a:gd name="T68" fmla="*/ 251 w 347"/>
                  <a:gd name="T69" fmla="*/ 2 h 136"/>
                  <a:gd name="T70" fmla="*/ 227 w 347"/>
                  <a:gd name="T71" fmla="*/ 2 h 136"/>
                  <a:gd name="T72" fmla="*/ 199 w 347"/>
                  <a:gd name="T73" fmla="*/ 2 h 136"/>
                  <a:gd name="T74" fmla="*/ 173 w 347"/>
                  <a:gd name="T75" fmla="*/ 0 h 136"/>
                  <a:gd name="T76" fmla="*/ 145 w 347"/>
                  <a:gd name="T77" fmla="*/ 0 h 136"/>
                  <a:gd name="T78" fmla="*/ 118 w 347"/>
                  <a:gd name="T79" fmla="*/ 0 h 136"/>
                  <a:gd name="T80" fmla="*/ 93 w 347"/>
                  <a:gd name="T81" fmla="*/ 0 h 136"/>
                  <a:gd name="T82" fmla="*/ 71 w 347"/>
                  <a:gd name="T83" fmla="*/ 0 h 136"/>
                  <a:gd name="T84" fmla="*/ 51 w 347"/>
                  <a:gd name="T85" fmla="*/ 0 h 136"/>
                  <a:gd name="T86" fmla="*/ 35 w 347"/>
                  <a:gd name="T87" fmla="*/ 0 h 136"/>
                  <a:gd name="T88" fmla="*/ 24 w 347"/>
                  <a:gd name="T89" fmla="*/ 0 h 136"/>
                  <a:gd name="T90" fmla="*/ 18 w 347"/>
                  <a:gd name="T91" fmla="*/ 0 h 136"/>
                  <a:gd name="T92" fmla="*/ 10 w 347"/>
                  <a:gd name="T93" fmla="*/ 3 h 136"/>
                  <a:gd name="T94" fmla="*/ 5 w 347"/>
                  <a:gd name="T95" fmla="*/ 9 h 136"/>
                  <a:gd name="T96" fmla="*/ 3 w 347"/>
                  <a:gd name="T97" fmla="*/ 17 h 136"/>
                  <a:gd name="T98" fmla="*/ 1 w 347"/>
                  <a:gd name="T99" fmla="*/ 28 h 136"/>
                  <a:gd name="T100" fmla="*/ 0 w 347"/>
                  <a:gd name="T101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7" h="136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6" y="134"/>
                    </a:lnTo>
                    <a:lnTo>
                      <a:pt x="36" y="134"/>
                    </a:lnTo>
                    <a:lnTo>
                      <a:pt x="52" y="134"/>
                    </a:lnTo>
                    <a:lnTo>
                      <a:pt x="71" y="134"/>
                    </a:lnTo>
                    <a:lnTo>
                      <a:pt x="94" y="134"/>
                    </a:lnTo>
                    <a:lnTo>
                      <a:pt x="120" y="134"/>
                    </a:lnTo>
                    <a:lnTo>
                      <a:pt x="146" y="134"/>
                    </a:lnTo>
                    <a:lnTo>
                      <a:pt x="173" y="134"/>
                    </a:lnTo>
                    <a:lnTo>
                      <a:pt x="201" y="136"/>
                    </a:lnTo>
                    <a:lnTo>
                      <a:pt x="227" y="136"/>
                    </a:lnTo>
                    <a:lnTo>
                      <a:pt x="253" y="136"/>
                    </a:lnTo>
                    <a:lnTo>
                      <a:pt x="275" y="136"/>
                    </a:lnTo>
                    <a:lnTo>
                      <a:pt x="296" y="136"/>
                    </a:lnTo>
                    <a:lnTo>
                      <a:pt x="312" y="136"/>
                    </a:lnTo>
                    <a:lnTo>
                      <a:pt x="324" y="136"/>
                    </a:lnTo>
                    <a:lnTo>
                      <a:pt x="330" y="136"/>
                    </a:lnTo>
                    <a:lnTo>
                      <a:pt x="339" y="134"/>
                    </a:lnTo>
                    <a:lnTo>
                      <a:pt x="344" y="130"/>
                    </a:lnTo>
                    <a:lnTo>
                      <a:pt x="346" y="122"/>
                    </a:lnTo>
                    <a:lnTo>
                      <a:pt x="346" y="111"/>
                    </a:lnTo>
                    <a:lnTo>
                      <a:pt x="347" y="29"/>
                    </a:lnTo>
                    <a:lnTo>
                      <a:pt x="347" y="18"/>
                    </a:lnTo>
                    <a:lnTo>
                      <a:pt x="346" y="10"/>
                    </a:lnTo>
                    <a:lnTo>
                      <a:pt x="339" y="4"/>
                    </a:lnTo>
                    <a:lnTo>
                      <a:pt x="329" y="2"/>
                    </a:lnTo>
                    <a:lnTo>
                      <a:pt x="323" y="2"/>
                    </a:lnTo>
                    <a:lnTo>
                      <a:pt x="311" y="2"/>
                    </a:lnTo>
                    <a:lnTo>
                      <a:pt x="295" y="2"/>
                    </a:lnTo>
                    <a:lnTo>
                      <a:pt x="274" y="2"/>
                    </a:lnTo>
                    <a:lnTo>
                      <a:pt x="251" y="2"/>
                    </a:lnTo>
                    <a:lnTo>
                      <a:pt x="227" y="2"/>
                    </a:lnTo>
                    <a:lnTo>
                      <a:pt x="199" y="2"/>
                    </a:lnTo>
                    <a:lnTo>
                      <a:pt x="173" y="0"/>
                    </a:lnTo>
                    <a:lnTo>
                      <a:pt x="145" y="0"/>
                    </a:lnTo>
                    <a:lnTo>
                      <a:pt x="118" y="0"/>
                    </a:lnTo>
                    <a:lnTo>
                      <a:pt x="93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1213"/>
              <p:cNvSpPr>
                <a:spLocks/>
              </p:cNvSpPr>
              <p:nvPr/>
            </p:nvSpPr>
            <p:spPr bwMode="auto">
              <a:xfrm>
                <a:off x="3347" y="2887"/>
                <a:ext cx="116" cy="45"/>
              </a:xfrm>
              <a:custGeom>
                <a:avLst/>
                <a:gdLst>
                  <a:gd name="T0" fmla="*/ 0 w 347"/>
                  <a:gd name="T1" fmla="*/ 108 h 136"/>
                  <a:gd name="T2" fmla="*/ 0 w 347"/>
                  <a:gd name="T3" fmla="*/ 108 h 136"/>
                  <a:gd name="T4" fmla="*/ 1 w 347"/>
                  <a:gd name="T5" fmla="*/ 117 h 136"/>
                  <a:gd name="T6" fmla="*/ 5 w 347"/>
                  <a:gd name="T7" fmla="*/ 126 h 136"/>
                  <a:gd name="T8" fmla="*/ 10 w 347"/>
                  <a:gd name="T9" fmla="*/ 132 h 136"/>
                  <a:gd name="T10" fmla="*/ 19 w 347"/>
                  <a:gd name="T11" fmla="*/ 134 h 136"/>
                  <a:gd name="T12" fmla="*/ 19 w 347"/>
                  <a:gd name="T13" fmla="*/ 134 h 136"/>
                  <a:gd name="T14" fmla="*/ 26 w 347"/>
                  <a:gd name="T15" fmla="*/ 134 h 136"/>
                  <a:gd name="T16" fmla="*/ 36 w 347"/>
                  <a:gd name="T17" fmla="*/ 134 h 136"/>
                  <a:gd name="T18" fmla="*/ 52 w 347"/>
                  <a:gd name="T19" fmla="*/ 134 h 136"/>
                  <a:gd name="T20" fmla="*/ 71 w 347"/>
                  <a:gd name="T21" fmla="*/ 134 h 136"/>
                  <a:gd name="T22" fmla="*/ 94 w 347"/>
                  <a:gd name="T23" fmla="*/ 134 h 136"/>
                  <a:gd name="T24" fmla="*/ 120 w 347"/>
                  <a:gd name="T25" fmla="*/ 134 h 136"/>
                  <a:gd name="T26" fmla="*/ 146 w 347"/>
                  <a:gd name="T27" fmla="*/ 134 h 136"/>
                  <a:gd name="T28" fmla="*/ 173 w 347"/>
                  <a:gd name="T29" fmla="*/ 134 h 136"/>
                  <a:gd name="T30" fmla="*/ 201 w 347"/>
                  <a:gd name="T31" fmla="*/ 136 h 136"/>
                  <a:gd name="T32" fmla="*/ 227 w 347"/>
                  <a:gd name="T33" fmla="*/ 136 h 136"/>
                  <a:gd name="T34" fmla="*/ 253 w 347"/>
                  <a:gd name="T35" fmla="*/ 136 h 136"/>
                  <a:gd name="T36" fmla="*/ 275 w 347"/>
                  <a:gd name="T37" fmla="*/ 136 h 136"/>
                  <a:gd name="T38" fmla="*/ 296 w 347"/>
                  <a:gd name="T39" fmla="*/ 136 h 136"/>
                  <a:gd name="T40" fmla="*/ 312 w 347"/>
                  <a:gd name="T41" fmla="*/ 136 h 136"/>
                  <a:gd name="T42" fmla="*/ 324 w 347"/>
                  <a:gd name="T43" fmla="*/ 136 h 136"/>
                  <a:gd name="T44" fmla="*/ 330 w 347"/>
                  <a:gd name="T45" fmla="*/ 136 h 136"/>
                  <a:gd name="T46" fmla="*/ 330 w 347"/>
                  <a:gd name="T47" fmla="*/ 136 h 136"/>
                  <a:gd name="T48" fmla="*/ 339 w 347"/>
                  <a:gd name="T49" fmla="*/ 134 h 136"/>
                  <a:gd name="T50" fmla="*/ 344 w 347"/>
                  <a:gd name="T51" fmla="*/ 130 h 136"/>
                  <a:gd name="T52" fmla="*/ 346 w 347"/>
                  <a:gd name="T53" fmla="*/ 122 h 136"/>
                  <a:gd name="T54" fmla="*/ 346 w 347"/>
                  <a:gd name="T55" fmla="*/ 111 h 136"/>
                  <a:gd name="T56" fmla="*/ 347 w 347"/>
                  <a:gd name="T57" fmla="*/ 29 h 136"/>
                  <a:gd name="T58" fmla="*/ 347 w 347"/>
                  <a:gd name="T59" fmla="*/ 29 h 136"/>
                  <a:gd name="T60" fmla="*/ 347 w 347"/>
                  <a:gd name="T61" fmla="*/ 18 h 136"/>
                  <a:gd name="T62" fmla="*/ 346 w 347"/>
                  <a:gd name="T63" fmla="*/ 10 h 136"/>
                  <a:gd name="T64" fmla="*/ 339 w 347"/>
                  <a:gd name="T65" fmla="*/ 4 h 136"/>
                  <a:gd name="T66" fmla="*/ 329 w 347"/>
                  <a:gd name="T67" fmla="*/ 2 h 136"/>
                  <a:gd name="T68" fmla="*/ 329 w 347"/>
                  <a:gd name="T69" fmla="*/ 2 h 136"/>
                  <a:gd name="T70" fmla="*/ 323 w 347"/>
                  <a:gd name="T71" fmla="*/ 2 h 136"/>
                  <a:gd name="T72" fmla="*/ 311 w 347"/>
                  <a:gd name="T73" fmla="*/ 2 h 136"/>
                  <a:gd name="T74" fmla="*/ 295 w 347"/>
                  <a:gd name="T75" fmla="*/ 2 h 136"/>
                  <a:gd name="T76" fmla="*/ 274 w 347"/>
                  <a:gd name="T77" fmla="*/ 2 h 136"/>
                  <a:gd name="T78" fmla="*/ 251 w 347"/>
                  <a:gd name="T79" fmla="*/ 2 h 136"/>
                  <a:gd name="T80" fmla="*/ 227 w 347"/>
                  <a:gd name="T81" fmla="*/ 2 h 136"/>
                  <a:gd name="T82" fmla="*/ 199 w 347"/>
                  <a:gd name="T83" fmla="*/ 2 h 136"/>
                  <a:gd name="T84" fmla="*/ 173 w 347"/>
                  <a:gd name="T85" fmla="*/ 0 h 136"/>
                  <a:gd name="T86" fmla="*/ 145 w 347"/>
                  <a:gd name="T87" fmla="*/ 0 h 136"/>
                  <a:gd name="T88" fmla="*/ 118 w 347"/>
                  <a:gd name="T89" fmla="*/ 0 h 136"/>
                  <a:gd name="T90" fmla="*/ 93 w 347"/>
                  <a:gd name="T91" fmla="*/ 0 h 136"/>
                  <a:gd name="T92" fmla="*/ 71 w 347"/>
                  <a:gd name="T93" fmla="*/ 0 h 136"/>
                  <a:gd name="T94" fmla="*/ 51 w 347"/>
                  <a:gd name="T95" fmla="*/ 0 h 136"/>
                  <a:gd name="T96" fmla="*/ 35 w 347"/>
                  <a:gd name="T97" fmla="*/ 0 h 136"/>
                  <a:gd name="T98" fmla="*/ 24 w 347"/>
                  <a:gd name="T99" fmla="*/ 0 h 136"/>
                  <a:gd name="T100" fmla="*/ 18 w 347"/>
                  <a:gd name="T101" fmla="*/ 0 h 136"/>
                  <a:gd name="T102" fmla="*/ 18 w 347"/>
                  <a:gd name="T103" fmla="*/ 0 h 136"/>
                  <a:gd name="T104" fmla="*/ 10 w 347"/>
                  <a:gd name="T105" fmla="*/ 3 h 136"/>
                  <a:gd name="T106" fmla="*/ 5 w 347"/>
                  <a:gd name="T107" fmla="*/ 9 h 136"/>
                  <a:gd name="T108" fmla="*/ 3 w 347"/>
                  <a:gd name="T109" fmla="*/ 17 h 136"/>
                  <a:gd name="T110" fmla="*/ 1 w 347"/>
                  <a:gd name="T111" fmla="*/ 28 h 136"/>
                  <a:gd name="T112" fmla="*/ 0 w 347"/>
                  <a:gd name="T113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7" h="136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6" y="134"/>
                    </a:lnTo>
                    <a:lnTo>
                      <a:pt x="36" y="134"/>
                    </a:lnTo>
                    <a:lnTo>
                      <a:pt x="52" y="134"/>
                    </a:lnTo>
                    <a:lnTo>
                      <a:pt x="71" y="134"/>
                    </a:lnTo>
                    <a:lnTo>
                      <a:pt x="94" y="134"/>
                    </a:lnTo>
                    <a:lnTo>
                      <a:pt x="120" y="134"/>
                    </a:lnTo>
                    <a:lnTo>
                      <a:pt x="146" y="134"/>
                    </a:lnTo>
                    <a:lnTo>
                      <a:pt x="173" y="134"/>
                    </a:lnTo>
                    <a:lnTo>
                      <a:pt x="201" y="136"/>
                    </a:lnTo>
                    <a:lnTo>
                      <a:pt x="227" y="136"/>
                    </a:lnTo>
                    <a:lnTo>
                      <a:pt x="253" y="136"/>
                    </a:lnTo>
                    <a:lnTo>
                      <a:pt x="275" y="136"/>
                    </a:lnTo>
                    <a:lnTo>
                      <a:pt x="296" y="136"/>
                    </a:lnTo>
                    <a:lnTo>
                      <a:pt x="312" y="136"/>
                    </a:lnTo>
                    <a:lnTo>
                      <a:pt x="324" y="136"/>
                    </a:lnTo>
                    <a:lnTo>
                      <a:pt x="330" y="136"/>
                    </a:lnTo>
                    <a:lnTo>
                      <a:pt x="330" y="136"/>
                    </a:lnTo>
                    <a:lnTo>
                      <a:pt x="339" y="134"/>
                    </a:lnTo>
                    <a:lnTo>
                      <a:pt x="344" y="130"/>
                    </a:lnTo>
                    <a:lnTo>
                      <a:pt x="346" y="122"/>
                    </a:lnTo>
                    <a:lnTo>
                      <a:pt x="346" y="111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18"/>
                    </a:lnTo>
                    <a:lnTo>
                      <a:pt x="346" y="10"/>
                    </a:lnTo>
                    <a:lnTo>
                      <a:pt x="339" y="4"/>
                    </a:lnTo>
                    <a:lnTo>
                      <a:pt x="329" y="2"/>
                    </a:lnTo>
                    <a:lnTo>
                      <a:pt x="329" y="2"/>
                    </a:lnTo>
                    <a:lnTo>
                      <a:pt x="323" y="2"/>
                    </a:lnTo>
                    <a:lnTo>
                      <a:pt x="311" y="2"/>
                    </a:lnTo>
                    <a:lnTo>
                      <a:pt x="295" y="2"/>
                    </a:lnTo>
                    <a:lnTo>
                      <a:pt x="274" y="2"/>
                    </a:lnTo>
                    <a:lnTo>
                      <a:pt x="251" y="2"/>
                    </a:lnTo>
                    <a:lnTo>
                      <a:pt x="227" y="2"/>
                    </a:lnTo>
                    <a:lnTo>
                      <a:pt x="199" y="2"/>
                    </a:lnTo>
                    <a:lnTo>
                      <a:pt x="173" y="0"/>
                    </a:lnTo>
                    <a:lnTo>
                      <a:pt x="145" y="0"/>
                    </a:lnTo>
                    <a:lnTo>
                      <a:pt x="118" y="0"/>
                    </a:lnTo>
                    <a:lnTo>
                      <a:pt x="93" y="0"/>
                    </a:lnTo>
                    <a:lnTo>
                      <a:pt x="71" y="0"/>
                    </a:lnTo>
                    <a:lnTo>
                      <a:pt x="51" y="0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1214"/>
              <p:cNvSpPr>
                <a:spLocks/>
              </p:cNvSpPr>
              <p:nvPr/>
            </p:nvSpPr>
            <p:spPr bwMode="auto">
              <a:xfrm>
                <a:off x="3473" y="2889"/>
                <a:ext cx="65" cy="60"/>
              </a:xfrm>
              <a:custGeom>
                <a:avLst/>
                <a:gdLst>
                  <a:gd name="T0" fmla="*/ 0 w 194"/>
                  <a:gd name="T1" fmla="*/ 149 h 180"/>
                  <a:gd name="T2" fmla="*/ 2 w 194"/>
                  <a:gd name="T3" fmla="*/ 161 h 180"/>
                  <a:gd name="T4" fmla="*/ 4 w 194"/>
                  <a:gd name="T5" fmla="*/ 171 h 180"/>
                  <a:gd name="T6" fmla="*/ 10 w 194"/>
                  <a:gd name="T7" fmla="*/ 177 h 180"/>
                  <a:gd name="T8" fmla="*/ 21 w 194"/>
                  <a:gd name="T9" fmla="*/ 180 h 180"/>
                  <a:gd name="T10" fmla="*/ 32 w 194"/>
                  <a:gd name="T11" fmla="*/ 180 h 180"/>
                  <a:gd name="T12" fmla="*/ 50 w 194"/>
                  <a:gd name="T13" fmla="*/ 180 h 180"/>
                  <a:gd name="T14" fmla="*/ 73 w 194"/>
                  <a:gd name="T15" fmla="*/ 180 h 180"/>
                  <a:gd name="T16" fmla="*/ 97 w 194"/>
                  <a:gd name="T17" fmla="*/ 180 h 180"/>
                  <a:gd name="T18" fmla="*/ 122 w 194"/>
                  <a:gd name="T19" fmla="*/ 180 h 180"/>
                  <a:gd name="T20" fmla="*/ 145 w 194"/>
                  <a:gd name="T21" fmla="*/ 180 h 180"/>
                  <a:gd name="T22" fmla="*/ 163 w 194"/>
                  <a:gd name="T23" fmla="*/ 180 h 180"/>
                  <a:gd name="T24" fmla="*/ 175 w 194"/>
                  <a:gd name="T25" fmla="*/ 180 h 180"/>
                  <a:gd name="T26" fmla="*/ 186 w 194"/>
                  <a:gd name="T27" fmla="*/ 178 h 180"/>
                  <a:gd name="T28" fmla="*/ 192 w 194"/>
                  <a:gd name="T29" fmla="*/ 172 h 180"/>
                  <a:gd name="T30" fmla="*/ 194 w 194"/>
                  <a:gd name="T31" fmla="*/ 164 h 180"/>
                  <a:gd name="T32" fmla="*/ 194 w 194"/>
                  <a:gd name="T33" fmla="*/ 152 h 180"/>
                  <a:gd name="T34" fmla="*/ 189 w 194"/>
                  <a:gd name="T35" fmla="*/ 58 h 180"/>
                  <a:gd name="T36" fmla="*/ 188 w 194"/>
                  <a:gd name="T37" fmla="*/ 45 h 180"/>
                  <a:gd name="T38" fmla="*/ 186 w 194"/>
                  <a:gd name="T39" fmla="*/ 36 h 180"/>
                  <a:gd name="T40" fmla="*/ 180 w 194"/>
                  <a:gd name="T41" fmla="*/ 30 h 180"/>
                  <a:gd name="T42" fmla="*/ 168 w 194"/>
                  <a:gd name="T43" fmla="*/ 26 h 180"/>
                  <a:gd name="T44" fmla="*/ 157 w 194"/>
                  <a:gd name="T45" fmla="*/ 24 h 180"/>
                  <a:gd name="T46" fmla="*/ 143 w 194"/>
                  <a:gd name="T47" fmla="*/ 20 h 180"/>
                  <a:gd name="T48" fmla="*/ 126 w 194"/>
                  <a:gd name="T49" fmla="*/ 15 h 180"/>
                  <a:gd name="T50" fmla="*/ 108 w 194"/>
                  <a:gd name="T51" fmla="*/ 9 h 180"/>
                  <a:gd name="T52" fmla="*/ 90 w 194"/>
                  <a:gd name="T53" fmla="*/ 4 h 180"/>
                  <a:gd name="T54" fmla="*/ 74 w 194"/>
                  <a:gd name="T55" fmla="*/ 1 h 180"/>
                  <a:gd name="T56" fmla="*/ 62 w 194"/>
                  <a:gd name="T57" fmla="*/ 0 h 180"/>
                  <a:gd name="T58" fmla="*/ 53 w 194"/>
                  <a:gd name="T59" fmla="*/ 1 h 180"/>
                  <a:gd name="T60" fmla="*/ 44 w 194"/>
                  <a:gd name="T61" fmla="*/ 8 h 180"/>
                  <a:gd name="T62" fmla="*/ 34 w 194"/>
                  <a:gd name="T63" fmla="*/ 15 h 180"/>
                  <a:gd name="T64" fmla="*/ 24 w 194"/>
                  <a:gd name="T65" fmla="*/ 23 h 180"/>
                  <a:gd name="T66" fmla="*/ 17 w 194"/>
                  <a:gd name="T67" fmla="*/ 30 h 180"/>
                  <a:gd name="T68" fmla="*/ 10 w 194"/>
                  <a:gd name="T69" fmla="*/ 37 h 180"/>
                  <a:gd name="T70" fmla="*/ 5 w 194"/>
                  <a:gd name="T71" fmla="*/ 44 h 180"/>
                  <a:gd name="T72" fmla="*/ 2 w 194"/>
                  <a:gd name="T73" fmla="*/ 52 h 180"/>
                  <a:gd name="T74" fmla="*/ 0 w 194"/>
                  <a:gd name="T75" fmla="*/ 58 h 180"/>
                  <a:gd name="T76" fmla="*/ 0 w 194"/>
                  <a:gd name="T77" fmla="*/ 14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4" h="180">
                    <a:moveTo>
                      <a:pt x="0" y="149"/>
                    </a:moveTo>
                    <a:lnTo>
                      <a:pt x="2" y="161"/>
                    </a:lnTo>
                    <a:lnTo>
                      <a:pt x="4" y="171"/>
                    </a:lnTo>
                    <a:lnTo>
                      <a:pt x="10" y="177"/>
                    </a:lnTo>
                    <a:lnTo>
                      <a:pt x="21" y="180"/>
                    </a:lnTo>
                    <a:lnTo>
                      <a:pt x="32" y="180"/>
                    </a:lnTo>
                    <a:lnTo>
                      <a:pt x="50" y="180"/>
                    </a:lnTo>
                    <a:lnTo>
                      <a:pt x="73" y="180"/>
                    </a:lnTo>
                    <a:lnTo>
                      <a:pt x="97" y="180"/>
                    </a:lnTo>
                    <a:lnTo>
                      <a:pt x="122" y="180"/>
                    </a:lnTo>
                    <a:lnTo>
                      <a:pt x="145" y="180"/>
                    </a:lnTo>
                    <a:lnTo>
                      <a:pt x="163" y="180"/>
                    </a:lnTo>
                    <a:lnTo>
                      <a:pt x="175" y="180"/>
                    </a:lnTo>
                    <a:lnTo>
                      <a:pt x="186" y="178"/>
                    </a:lnTo>
                    <a:lnTo>
                      <a:pt x="192" y="172"/>
                    </a:lnTo>
                    <a:lnTo>
                      <a:pt x="194" y="164"/>
                    </a:lnTo>
                    <a:lnTo>
                      <a:pt x="194" y="152"/>
                    </a:lnTo>
                    <a:lnTo>
                      <a:pt x="189" y="58"/>
                    </a:lnTo>
                    <a:lnTo>
                      <a:pt x="188" y="45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68" y="26"/>
                    </a:lnTo>
                    <a:lnTo>
                      <a:pt x="157" y="24"/>
                    </a:lnTo>
                    <a:lnTo>
                      <a:pt x="143" y="20"/>
                    </a:lnTo>
                    <a:lnTo>
                      <a:pt x="126" y="15"/>
                    </a:lnTo>
                    <a:lnTo>
                      <a:pt x="108" y="9"/>
                    </a:lnTo>
                    <a:lnTo>
                      <a:pt x="90" y="4"/>
                    </a:lnTo>
                    <a:lnTo>
                      <a:pt x="74" y="1"/>
                    </a:lnTo>
                    <a:lnTo>
                      <a:pt x="62" y="0"/>
                    </a:lnTo>
                    <a:lnTo>
                      <a:pt x="53" y="1"/>
                    </a:lnTo>
                    <a:lnTo>
                      <a:pt x="44" y="8"/>
                    </a:lnTo>
                    <a:lnTo>
                      <a:pt x="34" y="15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0" y="37"/>
                    </a:lnTo>
                    <a:lnTo>
                      <a:pt x="5" y="44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215"/>
            <p:cNvGrpSpPr>
              <a:grpSpLocks/>
            </p:cNvGrpSpPr>
            <p:nvPr/>
          </p:nvGrpSpPr>
          <p:grpSpPr bwMode="auto">
            <a:xfrm>
              <a:off x="1901" y="2545"/>
              <a:ext cx="1787" cy="454"/>
              <a:chOff x="1901" y="2545"/>
              <a:chExt cx="1787" cy="454"/>
            </a:xfrm>
          </p:grpSpPr>
          <p:sp>
            <p:nvSpPr>
              <p:cNvPr id="151" name="Freeform 1216"/>
              <p:cNvSpPr>
                <a:spLocks/>
              </p:cNvSpPr>
              <p:nvPr/>
            </p:nvSpPr>
            <p:spPr bwMode="auto">
              <a:xfrm>
                <a:off x="3471" y="2939"/>
                <a:ext cx="9" cy="12"/>
              </a:xfrm>
              <a:custGeom>
                <a:avLst/>
                <a:gdLst>
                  <a:gd name="T0" fmla="*/ 27 w 27"/>
                  <a:gd name="T1" fmla="*/ 24 h 37"/>
                  <a:gd name="T2" fmla="*/ 27 w 27"/>
                  <a:gd name="T3" fmla="*/ 24 h 37"/>
                  <a:gd name="T4" fmla="*/ 18 w 27"/>
                  <a:gd name="T5" fmla="*/ 23 h 37"/>
                  <a:gd name="T6" fmla="*/ 15 w 27"/>
                  <a:gd name="T7" fmla="*/ 20 h 37"/>
                  <a:gd name="T8" fmla="*/ 14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2 w 27"/>
                  <a:gd name="T15" fmla="*/ 14 h 37"/>
                  <a:gd name="T16" fmla="*/ 5 w 27"/>
                  <a:gd name="T17" fmla="*/ 24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4"/>
                    </a:moveTo>
                    <a:lnTo>
                      <a:pt x="27" y="24"/>
                    </a:lnTo>
                    <a:lnTo>
                      <a:pt x="18" y="23"/>
                    </a:lnTo>
                    <a:lnTo>
                      <a:pt x="15" y="20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4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217"/>
              <p:cNvSpPr>
                <a:spLocks/>
              </p:cNvSpPr>
              <p:nvPr/>
            </p:nvSpPr>
            <p:spPr bwMode="auto">
              <a:xfrm>
                <a:off x="3480" y="2947"/>
                <a:ext cx="52" cy="4"/>
              </a:xfrm>
              <a:custGeom>
                <a:avLst/>
                <a:gdLst>
                  <a:gd name="T0" fmla="*/ 154 w 154"/>
                  <a:gd name="T1" fmla="*/ 0 h 13"/>
                  <a:gd name="T2" fmla="*/ 154 w 154"/>
                  <a:gd name="T3" fmla="*/ 0 h 13"/>
                  <a:gd name="T4" fmla="*/ 142 w 154"/>
                  <a:gd name="T5" fmla="*/ 0 h 13"/>
                  <a:gd name="T6" fmla="*/ 124 w 154"/>
                  <a:gd name="T7" fmla="*/ 0 h 13"/>
                  <a:gd name="T8" fmla="*/ 101 w 154"/>
                  <a:gd name="T9" fmla="*/ 0 h 13"/>
                  <a:gd name="T10" fmla="*/ 76 w 154"/>
                  <a:gd name="T11" fmla="*/ 0 h 13"/>
                  <a:gd name="T12" fmla="*/ 52 w 154"/>
                  <a:gd name="T13" fmla="*/ 0 h 13"/>
                  <a:gd name="T14" fmla="*/ 29 w 154"/>
                  <a:gd name="T15" fmla="*/ 0 h 13"/>
                  <a:gd name="T16" fmla="*/ 11 w 154"/>
                  <a:gd name="T17" fmla="*/ 0 h 13"/>
                  <a:gd name="T18" fmla="*/ 0 w 154"/>
                  <a:gd name="T19" fmla="*/ 0 h 13"/>
                  <a:gd name="T20" fmla="*/ 0 w 154"/>
                  <a:gd name="T21" fmla="*/ 13 h 13"/>
                  <a:gd name="T22" fmla="*/ 11 w 154"/>
                  <a:gd name="T23" fmla="*/ 13 h 13"/>
                  <a:gd name="T24" fmla="*/ 29 w 154"/>
                  <a:gd name="T25" fmla="*/ 13 h 13"/>
                  <a:gd name="T26" fmla="*/ 52 w 154"/>
                  <a:gd name="T27" fmla="*/ 13 h 13"/>
                  <a:gd name="T28" fmla="*/ 76 w 154"/>
                  <a:gd name="T29" fmla="*/ 13 h 13"/>
                  <a:gd name="T30" fmla="*/ 101 w 154"/>
                  <a:gd name="T31" fmla="*/ 13 h 13"/>
                  <a:gd name="T32" fmla="*/ 124 w 154"/>
                  <a:gd name="T33" fmla="*/ 13 h 13"/>
                  <a:gd name="T34" fmla="*/ 142 w 154"/>
                  <a:gd name="T35" fmla="*/ 13 h 13"/>
                  <a:gd name="T36" fmla="*/ 154 w 154"/>
                  <a:gd name="T37" fmla="*/ 13 h 13"/>
                  <a:gd name="T38" fmla="*/ 154 w 154"/>
                  <a:gd name="T39" fmla="*/ 13 h 13"/>
                  <a:gd name="T40" fmla="*/ 154 w 154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3">
                    <a:moveTo>
                      <a:pt x="154" y="0"/>
                    </a:moveTo>
                    <a:lnTo>
                      <a:pt x="154" y="0"/>
                    </a:lnTo>
                    <a:lnTo>
                      <a:pt x="142" y="0"/>
                    </a:lnTo>
                    <a:lnTo>
                      <a:pt x="124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9" y="13"/>
                    </a:lnTo>
                    <a:lnTo>
                      <a:pt x="52" y="13"/>
                    </a:lnTo>
                    <a:lnTo>
                      <a:pt x="76" y="13"/>
                    </a:lnTo>
                    <a:lnTo>
                      <a:pt x="101" y="13"/>
                    </a:lnTo>
                    <a:lnTo>
                      <a:pt x="124" y="13"/>
                    </a:lnTo>
                    <a:lnTo>
                      <a:pt x="142" y="13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218"/>
              <p:cNvSpPr>
                <a:spLocks/>
              </p:cNvSpPr>
              <p:nvPr/>
            </p:nvSpPr>
            <p:spPr bwMode="auto">
              <a:xfrm>
                <a:off x="3532" y="2940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2 h 34"/>
                  <a:gd name="T6" fmla="*/ 13 w 25"/>
                  <a:gd name="T7" fmla="*/ 18 h 34"/>
                  <a:gd name="T8" fmla="*/ 9 w 25"/>
                  <a:gd name="T9" fmla="*/ 20 h 34"/>
                  <a:gd name="T10" fmla="*/ 0 w 25"/>
                  <a:gd name="T11" fmla="*/ 21 h 34"/>
                  <a:gd name="T12" fmla="*/ 0 w 25"/>
                  <a:gd name="T13" fmla="*/ 34 h 34"/>
                  <a:gd name="T14" fmla="*/ 14 w 25"/>
                  <a:gd name="T15" fmla="*/ 32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219"/>
              <p:cNvSpPr>
                <a:spLocks/>
              </p:cNvSpPr>
              <p:nvPr/>
            </p:nvSpPr>
            <p:spPr bwMode="auto">
              <a:xfrm>
                <a:off x="3534" y="2909"/>
                <a:ext cx="6" cy="31"/>
              </a:xfrm>
              <a:custGeom>
                <a:avLst/>
                <a:gdLst>
                  <a:gd name="T0" fmla="*/ 0 w 17"/>
                  <a:gd name="T1" fmla="*/ 0 h 94"/>
                  <a:gd name="T2" fmla="*/ 0 w 17"/>
                  <a:gd name="T3" fmla="*/ 0 h 94"/>
                  <a:gd name="T4" fmla="*/ 5 w 17"/>
                  <a:gd name="T5" fmla="*/ 94 h 94"/>
                  <a:gd name="T6" fmla="*/ 17 w 17"/>
                  <a:gd name="T7" fmla="*/ 94 h 94"/>
                  <a:gd name="T8" fmla="*/ 12 w 17"/>
                  <a:gd name="T9" fmla="*/ 0 h 94"/>
                  <a:gd name="T10" fmla="*/ 12 w 17"/>
                  <a:gd name="T11" fmla="*/ 0 h 94"/>
                  <a:gd name="T12" fmla="*/ 12 w 17"/>
                  <a:gd name="T13" fmla="*/ 0 h 94"/>
                  <a:gd name="T14" fmla="*/ 12 w 17"/>
                  <a:gd name="T15" fmla="*/ 0 h 94"/>
                  <a:gd name="T16" fmla="*/ 12 w 17"/>
                  <a:gd name="T17" fmla="*/ 0 h 94"/>
                  <a:gd name="T18" fmla="*/ 0 w 17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94">
                    <a:moveTo>
                      <a:pt x="0" y="0"/>
                    </a:moveTo>
                    <a:lnTo>
                      <a:pt x="0" y="0"/>
                    </a:lnTo>
                    <a:lnTo>
                      <a:pt x="5" y="94"/>
                    </a:lnTo>
                    <a:lnTo>
                      <a:pt x="17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220"/>
              <p:cNvSpPr>
                <a:spLocks/>
              </p:cNvSpPr>
              <p:nvPr/>
            </p:nvSpPr>
            <p:spPr bwMode="auto">
              <a:xfrm>
                <a:off x="3529" y="289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5 h 38"/>
                  <a:gd name="T6" fmla="*/ 12 w 27"/>
                  <a:gd name="T7" fmla="*/ 18 h 38"/>
                  <a:gd name="T8" fmla="*/ 13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3 h 38"/>
                  <a:gd name="T18" fmla="*/ 15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3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3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221"/>
              <p:cNvSpPr>
                <a:spLocks/>
              </p:cNvSpPr>
              <p:nvPr/>
            </p:nvSpPr>
            <p:spPr bwMode="auto">
              <a:xfrm>
                <a:off x="3490" y="2887"/>
                <a:ext cx="39" cy="13"/>
              </a:xfrm>
              <a:custGeom>
                <a:avLst/>
                <a:gdLst>
                  <a:gd name="T0" fmla="*/ 7 w 118"/>
                  <a:gd name="T1" fmla="*/ 12 h 38"/>
                  <a:gd name="T2" fmla="*/ 7 w 118"/>
                  <a:gd name="T3" fmla="*/ 12 h 38"/>
                  <a:gd name="T4" fmla="*/ 12 w 118"/>
                  <a:gd name="T5" fmla="*/ 12 h 38"/>
                  <a:gd name="T6" fmla="*/ 23 w 118"/>
                  <a:gd name="T7" fmla="*/ 13 h 38"/>
                  <a:gd name="T8" fmla="*/ 39 w 118"/>
                  <a:gd name="T9" fmla="*/ 16 h 38"/>
                  <a:gd name="T10" fmla="*/ 57 w 118"/>
                  <a:gd name="T11" fmla="*/ 21 h 38"/>
                  <a:gd name="T12" fmla="*/ 75 w 118"/>
                  <a:gd name="T13" fmla="*/ 27 h 38"/>
                  <a:gd name="T14" fmla="*/ 92 w 118"/>
                  <a:gd name="T15" fmla="*/ 32 h 38"/>
                  <a:gd name="T16" fmla="*/ 106 w 118"/>
                  <a:gd name="T17" fmla="*/ 36 h 38"/>
                  <a:gd name="T18" fmla="*/ 118 w 118"/>
                  <a:gd name="T19" fmla="*/ 38 h 38"/>
                  <a:gd name="T20" fmla="*/ 118 w 118"/>
                  <a:gd name="T21" fmla="*/ 26 h 38"/>
                  <a:gd name="T22" fmla="*/ 109 w 118"/>
                  <a:gd name="T23" fmla="*/ 24 h 38"/>
                  <a:gd name="T24" fmla="*/ 94 w 118"/>
                  <a:gd name="T25" fmla="*/ 20 h 38"/>
                  <a:gd name="T26" fmla="*/ 77 w 118"/>
                  <a:gd name="T27" fmla="*/ 15 h 38"/>
                  <a:gd name="T28" fmla="*/ 59 w 118"/>
                  <a:gd name="T29" fmla="*/ 9 h 38"/>
                  <a:gd name="T30" fmla="*/ 41 w 118"/>
                  <a:gd name="T31" fmla="*/ 4 h 38"/>
                  <a:gd name="T32" fmla="*/ 25 w 118"/>
                  <a:gd name="T33" fmla="*/ 1 h 38"/>
                  <a:gd name="T34" fmla="*/ 12 w 118"/>
                  <a:gd name="T35" fmla="*/ 0 h 38"/>
                  <a:gd name="T36" fmla="*/ 0 w 118"/>
                  <a:gd name="T37" fmla="*/ 2 h 38"/>
                  <a:gd name="T38" fmla="*/ 0 w 118"/>
                  <a:gd name="T39" fmla="*/ 2 h 38"/>
                  <a:gd name="T40" fmla="*/ 7 w 118"/>
                  <a:gd name="T4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" h="38">
                    <a:moveTo>
                      <a:pt x="7" y="12"/>
                    </a:moveTo>
                    <a:lnTo>
                      <a:pt x="7" y="12"/>
                    </a:lnTo>
                    <a:lnTo>
                      <a:pt x="12" y="12"/>
                    </a:lnTo>
                    <a:lnTo>
                      <a:pt x="23" y="13"/>
                    </a:lnTo>
                    <a:lnTo>
                      <a:pt x="39" y="16"/>
                    </a:lnTo>
                    <a:lnTo>
                      <a:pt x="57" y="21"/>
                    </a:lnTo>
                    <a:lnTo>
                      <a:pt x="75" y="27"/>
                    </a:lnTo>
                    <a:lnTo>
                      <a:pt x="92" y="32"/>
                    </a:lnTo>
                    <a:lnTo>
                      <a:pt x="106" y="36"/>
                    </a:lnTo>
                    <a:lnTo>
                      <a:pt x="118" y="38"/>
                    </a:lnTo>
                    <a:lnTo>
                      <a:pt x="118" y="26"/>
                    </a:lnTo>
                    <a:lnTo>
                      <a:pt x="109" y="24"/>
                    </a:lnTo>
                    <a:lnTo>
                      <a:pt x="94" y="20"/>
                    </a:lnTo>
                    <a:lnTo>
                      <a:pt x="77" y="15"/>
                    </a:lnTo>
                    <a:lnTo>
                      <a:pt x="59" y="9"/>
                    </a:lnTo>
                    <a:lnTo>
                      <a:pt x="41" y="4"/>
                    </a:lnTo>
                    <a:lnTo>
                      <a:pt x="25" y="1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222"/>
              <p:cNvSpPr>
                <a:spLocks/>
              </p:cNvSpPr>
              <p:nvPr/>
            </p:nvSpPr>
            <p:spPr bwMode="auto">
              <a:xfrm>
                <a:off x="3471" y="2888"/>
                <a:ext cx="21" cy="21"/>
              </a:xfrm>
              <a:custGeom>
                <a:avLst/>
                <a:gdLst>
                  <a:gd name="T0" fmla="*/ 12 w 63"/>
                  <a:gd name="T1" fmla="*/ 62 h 62"/>
                  <a:gd name="T2" fmla="*/ 12 w 63"/>
                  <a:gd name="T3" fmla="*/ 62 h 62"/>
                  <a:gd name="T4" fmla="*/ 14 w 63"/>
                  <a:gd name="T5" fmla="*/ 58 h 62"/>
                  <a:gd name="T6" fmla="*/ 16 w 63"/>
                  <a:gd name="T7" fmla="*/ 52 h 62"/>
                  <a:gd name="T8" fmla="*/ 21 w 63"/>
                  <a:gd name="T9" fmla="*/ 45 h 62"/>
                  <a:gd name="T10" fmla="*/ 28 w 63"/>
                  <a:gd name="T11" fmla="*/ 39 h 62"/>
                  <a:gd name="T12" fmla="*/ 34 w 63"/>
                  <a:gd name="T13" fmla="*/ 31 h 62"/>
                  <a:gd name="T14" fmla="*/ 44 w 63"/>
                  <a:gd name="T15" fmla="*/ 24 h 62"/>
                  <a:gd name="T16" fmla="*/ 53 w 63"/>
                  <a:gd name="T17" fmla="*/ 17 h 62"/>
                  <a:gd name="T18" fmla="*/ 63 w 63"/>
                  <a:gd name="T19" fmla="*/ 10 h 62"/>
                  <a:gd name="T20" fmla="*/ 56 w 63"/>
                  <a:gd name="T21" fmla="*/ 0 h 62"/>
                  <a:gd name="T22" fmla="*/ 46 w 63"/>
                  <a:gd name="T23" fmla="*/ 7 h 62"/>
                  <a:gd name="T24" fmla="*/ 37 w 63"/>
                  <a:gd name="T25" fmla="*/ 14 h 62"/>
                  <a:gd name="T26" fmla="*/ 27 w 63"/>
                  <a:gd name="T27" fmla="*/ 22 h 62"/>
                  <a:gd name="T28" fmla="*/ 18 w 63"/>
                  <a:gd name="T29" fmla="*/ 29 h 62"/>
                  <a:gd name="T30" fmla="*/ 11 w 63"/>
                  <a:gd name="T31" fmla="*/ 37 h 62"/>
                  <a:gd name="T32" fmla="*/ 6 w 63"/>
                  <a:gd name="T33" fmla="*/ 45 h 62"/>
                  <a:gd name="T34" fmla="*/ 2 w 63"/>
                  <a:gd name="T35" fmla="*/ 53 h 62"/>
                  <a:gd name="T36" fmla="*/ 0 w 63"/>
                  <a:gd name="T37" fmla="*/ 62 h 62"/>
                  <a:gd name="T38" fmla="*/ 0 w 63"/>
                  <a:gd name="T39" fmla="*/ 62 h 62"/>
                  <a:gd name="T40" fmla="*/ 12 w 63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21" y="45"/>
                    </a:lnTo>
                    <a:lnTo>
                      <a:pt x="28" y="39"/>
                    </a:lnTo>
                    <a:lnTo>
                      <a:pt x="34" y="31"/>
                    </a:lnTo>
                    <a:lnTo>
                      <a:pt x="44" y="24"/>
                    </a:lnTo>
                    <a:lnTo>
                      <a:pt x="53" y="17"/>
                    </a:lnTo>
                    <a:lnTo>
                      <a:pt x="63" y="10"/>
                    </a:lnTo>
                    <a:lnTo>
                      <a:pt x="56" y="0"/>
                    </a:lnTo>
                    <a:lnTo>
                      <a:pt x="46" y="7"/>
                    </a:lnTo>
                    <a:lnTo>
                      <a:pt x="37" y="14"/>
                    </a:lnTo>
                    <a:lnTo>
                      <a:pt x="27" y="22"/>
                    </a:lnTo>
                    <a:lnTo>
                      <a:pt x="18" y="29"/>
                    </a:lnTo>
                    <a:lnTo>
                      <a:pt x="11" y="37"/>
                    </a:ln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223"/>
              <p:cNvSpPr>
                <a:spLocks/>
              </p:cNvSpPr>
              <p:nvPr/>
            </p:nvSpPr>
            <p:spPr bwMode="auto">
              <a:xfrm>
                <a:off x="3471" y="2909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224"/>
              <p:cNvSpPr>
                <a:spLocks/>
              </p:cNvSpPr>
              <p:nvPr/>
            </p:nvSpPr>
            <p:spPr bwMode="auto">
              <a:xfrm>
                <a:off x="3485" y="2890"/>
                <a:ext cx="52" cy="44"/>
              </a:xfrm>
              <a:custGeom>
                <a:avLst/>
                <a:gdLst>
                  <a:gd name="T0" fmla="*/ 0 w 156"/>
                  <a:gd name="T1" fmla="*/ 107 h 134"/>
                  <a:gd name="T2" fmla="*/ 2 w 156"/>
                  <a:gd name="T3" fmla="*/ 117 h 134"/>
                  <a:gd name="T4" fmla="*/ 4 w 156"/>
                  <a:gd name="T5" fmla="*/ 125 h 134"/>
                  <a:gd name="T6" fmla="*/ 10 w 156"/>
                  <a:gd name="T7" fmla="*/ 131 h 134"/>
                  <a:gd name="T8" fmla="*/ 18 w 156"/>
                  <a:gd name="T9" fmla="*/ 134 h 134"/>
                  <a:gd name="T10" fmla="*/ 27 w 156"/>
                  <a:gd name="T11" fmla="*/ 134 h 134"/>
                  <a:gd name="T12" fmla="*/ 41 w 156"/>
                  <a:gd name="T13" fmla="*/ 134 h 134"/>
                  <a:gd name="T14" fmla="*/ 60 w 156"/>
                  <a:gd name="T15" fmla="*/ 134 h 134"/>
                  <a:gd name="T16" fmla="*/ 79 w 156"/>
                  <a:gd name="T17" fmla="*/ 134 h 134"/>
                  <a:gd name="T18" fmla="*/ 98 w 156"/>
                  <a:gd name="T19" fmla="*/ 134 h 134"/>
                  <a:gd name="T20" fmla="*/ 115 w 156"/>
                  <a:gd name="T21" fmla="*/ 134 h 134"/>
                  <a:gd name="T22" fmla="*/ 130 w 156"/>
                  <a:gd name="T23" fmla="*/ 134 h 134"/>
                  <a:gd name="T24" fmla="*/ 139 w 156"/>
                  <a:gd name="T25" fmla="*/ 134 h 134"/>
                  <a:gd name="T26" fmla="*/ 149 w 156"/>
                  <a:gd name="T27" fmla="*/ 131 h 134"/>
                  <a:gd name="T28" fmla="*/ 154 w 156"/>
                  <a:gd name="T29" fmla="*/ 127 h 134"/>
                  <a:gd name="T30" fmla="*/ 156 w 156"/>
                  <a:gd name="T31" fmla="*/ 119 h 134"/>
                  <a:gd name="T32" fmla="*/ 156 w 156"/>
                  <a:gd name="T33" fmla="*/ 110 h 134"/>
                  <a:gd name="T34" fmla="*/ 148 w 156"/>
                  <a:gd name="T35" fmla="*/ 28 h 134"/>
                  <a:gd name="T36" fmla="*/ 148 w 156"/>
                  <a:gd name="T37" fmla="*/ 17 h 134"/>
                  <a:gd name="T38" fmla="*/ 146 w 156"/>
                  <a:gd name="T39" fmla="*/ 8 h 134"/>
                  <a:gd name="T40" fmla="*/ 142 w 156"/>
                  <a:gd name="T41" fmla="*/ 2 h 134"/>
                  <a:gd name="T42" fmla="*/ 131 w 156"/>
                  <a:gd name="T43" fmla="*/ 0 h 134"/>
                  <a:gd name="T44" fmla="*/ 121 w 156"/>
                  <a:gd name="T45" fmla="*/ 0 h 134"/>
                  <a:gd name="T46" fmla="*/ 108 w 156"/>
                  <a:gd name="T47" fmla="*/ 0 h 134"/>
                  <a:gd name="T48" fmla="*/ 91 w 156"/>
                  <a:gd name="T49" fmla="*/ 0 h 134"/>
                  <a:gd name="T50" fmla="*/ 73 w 156"/>
                  <a:gd name="T51" fmla="*/ 0 h 134"/>
                  <a:gd name="T52" fmla="*/ 56 w 156"/>
                  <a:gd name="T53" fmla="*/ 0 h 134"/>
                  <a:gd name="T54" fmla="*/ 39 w 156"/>
                  <a:gd name="T55" fmla="*/ 0 h 134"/>
                  <a:gd name="T56" fmla="*/ 27 w 156"/>
                  <a:gd name="T57" fmla="*/ 0 h 134"/>
                  <a:gd name="T58" fmla="*/ 18 w 156"/>
                  <a:gd name="T59" fmla="*/ 0 h 134"/>
                  <a:gd name="T60" fmla="*/ 9 w 156"/>
                  <a:gd name="T61" fmla="*/ 2 h 134"/>
                  <a:gd name="T62" fmla="*/ 4 w 156"/>
                  <a:gd name="T63" fmla="*/ 8 h 134"/>
                  <a:gd name="T64" fmla="*/ 2 w 156"/>
                  <a:gd name="T65" fmla="*/ 17 h 134"/>
                  <a:gd name="T66" fmla="*/ 0 w 156"/>
                  <a:gd name="T67" fmla="*/ 28 h 134"/>
                  <a:gd name="T68" fmla="*/ 0 w 156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6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60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5" y="134"/>
                    </a:lnTo>
                    <a:lnTo>
                      <a:pt x="130" y="134"/>
                    </a:lnTo>
                    <a:lnTo>
                      <a:pt x="139" y="134"/>
                    </a:lnTo>
                    <a:lnTo>
                      <a:pt x="149" y="131"/>
                    </a:lnTo>
                    <a:lnTo>
                      <a:pt x="154" y="127"/>
                    </a:lnTo>
                    <a:lnTo>
                      <a:pt x="156" y="119"/>
                    </a:lnTo>
                    <a:lnTo>
                      <a:pt x="156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225"/>
              <p:cNvSpPr>
                <a:spLocks/>
              </p:cNvSpPr>
              <p:nvPr/>
            </p:nvSpPr>
            <p:spPr bwMode="auto">
              <a:xfrm>
                <a:off x="3485" y="2890"/>
                <a:ext cx="52" cy="44"/>
              </a:xfrm>
              <a:custGeom>
                <a:avLst/>
                <a:gdLst>
                  <a:gd name="T0" fmla="*/ 0 w 156"/>
                  <a:gd name="T1" fmla="*/ 107 h 134"/>
                  <a:gd name="T2" fmla="*/ 0 w 156"/>
                  <a:gd name="T3" fmla="*/ 107 h 134"/>
                  <a:gd name="T4" fmla="*/ 2 w 156"/>
                  <a:gd name="T5" fmla="*/ 117 h 134"/>
                  <a:gd name="T6" fmla="*/ 4 w 156"/>
                  <a:gd name="T7" fmla="*/ 125 h 134"/>
                  <a:gd name="T8" fmla="*/ 10 w 156"/>
                  <a:gd name="T9" fmla="*/ 131 h 134"/>
                  <a:gd name="T10" fmla="*/ 18 w 156"/>
                  <a:gd name="T11" fmla="*/ 134 h 134"/>
                  <a:gd name="T12" fmla="*/ 18 w 156"/>
                  <a:gd name="T13" fmla="*/ 134 h 134"/>
                  <a:gd name="T14" fmla="*/ 27 w 156"/>
                  <a:gd name="T15" fmla="*/ 134 h 134"/>
                  <a:gd name="T16" fmla="*/ 41 w 156"/>
                  <a:gd name="T17" fmla="*/ 134 h 134"/>
                  <a:gd name="T18" fmla="*/ 60 w 156"/>
                  <a:gd name="T19" fmla="*/ 134 h 134"/>
                  <a:gd name="T20" fmla="*/ 79 w 156"/>
                  <a:gd name="T21" fmla="*/ 134 h 134"/>
                  <a:gd name="T22" fmla="*/ 98 w 156"/>
                  <a:gd name="T23" fmla="*/ 134 h 134"/>
                  <a:gd name="T24" fmla="*/ 115 w 156"/>
                  <a:gd name="T25" fmla="*/ 134 h 134"/>
                  <a:gd name="T26" fmla="*/ 130 w 156"/>
                  <a:gd name="T27" fmla="*/ 134 h 134"/>
                  <a:gd name="T28" fmla="*/ 139 w 156"/>
                  <a:gd name="T29" fmla="*/ 134 h 134"/>
                  <a:gd name="T30" fmla="*/ 139 w 156"/>
                  <a:gd name="T31" fmla="*/ 134 h 134"/>
                  <a:gd name="T32" fmla="*/ 149 w 156"/>
                  <a:gd name="T33" fmla="*/ 131 h 134"/>
                  <a:gd name="T34" fmla="*/ 154 w 156"/>
                  <a:gd name="T35" fmla="*/ 127 h 134"/>
                  <a:gd name="T36" fmla="*/ 156 w 156"/>
                  <a:gd name="T37" fmla="*/ 119 h 134"/>
                  <a:gd name="T38" fmla="*/ 156 w 156"/>
                  <a:gd name="T39" fmla="*/ 110 h 134"/>
                  <a:gd name="T40" fmla="*/ 148 w 156"/>
                  <a:gd name="T41" fmla="*/ 28 h 134"/>
                  <a:gd name="T42" fmla="*/ 148 w 156"/>
                  <a:gd name="T43" fmla="*/ 28 h 134"/>
                  <a:gd name="T44" fmla="*/ 148 w 156"/>
                  <a:gd name="T45" fmla="*/ 17 h 134"/>
                  <a:gd name="T46" fmla="*/ 146 w 156"/>
                  <a:gd name="T47" fmla="*/ 8 h 134"/>
                  <a:gd name="T48" fmla="*/ 142 w 156"/>
                  <a:gd name="T49" fmla="*/ 2 h 134"/>
                  <a:gd name="T50" fmla="*/ 131 w 156"/>
                  <a:gd name="T51" fmla="*/ 0 h 134"/>
                  <a:gd name="T52" fmla="*/ 131 w 156"/>
                  <a:gd name="T53" fmla="*/ 0 h 134"/>
                  <a:gd name="T54" fmla="*/ 121 w 156"/>
                  <a:gd name="T55" fmla="*/ 0 h 134"/>
                  <a:gd name="T56" fmla="*/ 108 w 156"/>
                  <a:gd name="T57" fmla="*/ 0 h 134"/>
                  <a:gd name="T58" fmla="*/ 91 w 156"/>
                  <a:gd name="T59" fmla="*/ 0 h 134"/>
                  <a:gd name="T60" fmla="*/ 73 w 156"/>
                  <a:gd name="T61" fmla="*/ 0 h 134"/>
                  <a:gd name="T62" fmla="*/ 56 w 156"/>
                  <a:gd name="T63" fmla="*/ 0 h 134"/>
                  <a:gd name="T64" fmla="*/ 39 w 156"/>
                  <a:gd name="T65" fmla="*/ 0 h 134"/>
                  <a:gd name="T66" fmla="*/ 27 w 156"/>
                  <a:gd name="T67" fmla="*/ 0 h 134"/>
                  <a:gd name="T68" fmla="*/ 18 w 156"/>
                  <a:gd name="T69" fmla="*/ 0 h 134"/>
                  <a:gd name="T70" fmla="*/ 18 w 156"/>
                  <a:gd name="T71" fmla="*/ 0 h 134"/>
                  <a:gd name="T72" fmla="*/ 9 w 156"/>
                  <a:gd name="T73" fmla="*/ 2 h 134"/>
                  <a:gd name="T74" fmla="*/ 4 w 156"/>
                  <a:gd name="T75" fmla="*/ 8 h 134"/>
                  <a:gd name="T76" fmla="*/ 2 w 156"/>
                  <a:gd name="T77" fmla="*/ 17 h 134"/>
                  <a:gd name="T78" fmla="*/ 0 w 156"/>
                  <a:gd name="T79" fmla="*/ 28 h 134"/>
                  <a:gd name="T80" fmla="*/ 0 w 156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1" y="134"/>
                    </a:lnTo>
                    <a:lnTo>
                      <a:pt x="60" y="134"/>
                    </a:lnTo>
                    <a:lnTo>
                      <a:pt x="79" y="134"/>
                    </a:lnTo>
                    <a:lnTo>
                      <a:pt x="98" y="134"/>
                    </a:lnTo>
                    <a:lnTo>
                      <a:pt x="115" y="134"/>
                    </a:lnTo>
                    <a:lnTo>
                      <a:pt x="130" y="134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49" y="131"/>
                    </a:lnTo>
                    <a:lnTo>
                      <a:pt x="154" y="127"/>
                    </a:lnTo>
                    <a:lnTo>
                      <a:pt x="156" y="119"/>
                    </a:lnTo>
                    <a:lnTo>
                      <a:pt x="156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226"/>
              <p:cNvSpPr>
                <a:spLocks/>
              </p:cNvSpPr>
              <p:nvPr/>
            </p:nvSpPr>
            <p:spPr bwMode="auto">
              <a:xfrm>
                <a:off x="3539" y="2829"/>
                <a:ext cx="69" cy="122"/>
              </a:xfrm>
              <a:custGeom>
                <a:avLst/>
                <a:gdLst>
                  <a:gd name="T0" fmla="*/ 10 w 208"/>
                  <a:gd name="T1" fmla="*/ 335 h 366"/>
                  <a:gd name="T2" fmla="*/ 11 w 208"/>
                  <a:gd name="T3" fmla="*/ 347 h 366"/>
                  <a:gd name="T4" fmla="*/ 13 w 208"/>
                  <a:gd name="T5" fmla="*/ 358 h 366"/>
                  <a:gd name="T6" fmla="*/ 21 w 208"/>
                  <a:gd name="T7" fmla="*/ 364 h 366"/>
                  <a:gd name="T8" fmla="*/ 32 w 208"/>
                  <a:gd name="T9" fmla="*/ 366 h 366"/>
                  <a:gd name="T10" fmla="*/ 42 w 208"/>
                  <a:gd name="T11" fmla="*/ 366 h 366"/>
                  <a:gd name="T12" fmla="*/ 61 w 208"/>
                  <a:gd name="T13" fmla="*/ 366 h 366"/>
                  <a:gd name="T14" fmla="*/ 84 w 208"/>
                  <a:gd name="T15" fmla="*/ 366 h 366"/>
                  <a:gd name="T16" fmla="*/ 109 w 208"/>
                  <a:gd name="T17" fmla="*/ 365 h 366"/>
                  <a:gd name="T18" fmla="*/ 134 w 208"/>
                  <a:gd name="T19" fmla="*/ 365 h 366"/>
                  <a:gd name="T20" fmla="*/ 157 w 208"/>
                  <a:gd name="T21" fmla="*/ 365 h 366"/>
                  <a:gd name="T22" fmla="*/ 177 w 208"/>
                  <a:gd name="T23" fmla="*/ 365 h 366"/>
                  <a:gd name="T24" fmla="*/ 189 w 208"/>
                  <a:gd name="T25" fmla="*/ 365 h 366"/>
                  <a:gd name="T26" fmla="*/ 199 w 208"/>
                  <a:gd name="T27" fmla="*/ 364 h 366"/>
                  <a:gd name="T28" fmla="*/ 205 w 208"/>
                  <a:gd name="T29" fmla="*/ 358 h 366"/>
                  <a:gd name="T30" fmla="*/ 208 w 208"/>
                  <a:gd name="T31" fmla="*/ 349 h 366"/>
                  <a:gd name="T32" fmla="*/ 208 w 208"/>
                  <a:gd name="T33" fmla="*/ 339 h 366"/>
                  <a:gd name="T34" fmla="*/ 187 w 208"/>
                  <a:gd name="T35" fmla="*/ 39 h 366"/>
                  <a:gd name="T36" fmla="*/ 187 w 208"/>
                  <a:gd name="T37" fmla="*/ 29 h 366"/>
                  <a:gd name="T38" fmla="*/ 185 w 208"/>
                  <a:gd name="T39" fmla="*/ 25 h 366"/>
                  <a:gd name="T40" fmla="*/ 179 w 208"/>
                  <a:gd name="T41" fmla="*/ 22 h 366"/>
                  <a:gd name="T42" fmla="*/ 167 w 208"/>
                  <a:gd name="T43" fmla="*/ 21 h 366"/>
                  <a:gd name="T44" fmla="*/ 156 w 208"/>
                  <a:gd name="T45" fmla="*/ 20 h 366"/>
                  <a:gd name="T46" fmla="*/ 140 w 208"/>
                  <a:gd name="T47" fmla="*/ 16 h 366"/>
                  <a:gd name="T48" fmla="*/ 122 w 208"/>
                  <a:gd name="T49" fmla="*/ 11 h 366"/>
                  <a:gd name="T50" fmla="*/ 103 w 208"/>
                  <a:gd name="T51" fmla="*/ 6 h 366"/>
                  <a:gd name="T52" fmla="*/ 84 w 208"/>
                  <a:gd name="T53" fmla="*/ 3 h 366"/>
                  <a:gd name="T54" fmla="*/ 65 w 208"/>
                  <a:gd name="T55" fmla="*/ 0 h 366"/>
                  <a:gd name="T56" fmla="*/ 52 w 208"/>
                  <a:gd name="T57" fmla="*/ 0 h 366"/>
                  <a:gd name="T58" fmla="*/ 44 w 208"/>
                  <a:gd name="T59" fmla="*/ 3 h 366"/>
                  <a:gd name="T60" fmla="*/ 35 w 208"/>
                  <a:gd name="T61" fmla="*/ 10 h 366"/>
                  <a:gd name="T62" fmla="*/ 27 w 208"/>
                  <a:gd name="T63" fmla="*/ 16 h 366"/>
                  <a:gd name="T64" fmla="*/ 20 w 208"/>
                  <a:gd name="T65" fmla="*/ 22 h 366"/>
                  <a:gd name="T66" fmla="*/ 12 w 208"/>
                  <a:gd name="T67" fmla="*/ 27 h 366"/>
                  <a:gd name="T68" fmla="*/ 7 w 208"/>
                  <a:gd name="T69" fmla="*/ 32 h 366"/>
                  <a:gd name="T70" fmla="*/ 3 w 208"/>
                  <a:gd name="T71" fmla="*/ 37 h 366"/>
                  <a:gd name="T72" fmla="*/ 0 w 208"/>
                  <a:gd name="T73" fmla="*/ 43 h 366"/>
                  <a:gd name="T74" fmla="*/ 0 w 208"/>
                  <a:gd name="T75" fmla="*/ 49 h 366"/>
                  <a:gd name="T76" fmla="*/ 10 w 208"/>
                  <a:gd name="T77" fmla="*/ 33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8" h="366">
                    <a:moveTo>
                      <a:pt x="10" y="335"/>
                    </a:moveTo>
                    <a:lnTo>
                      <a:pt x="11" y="347"/>
                    </a:lnTo>
                    <a:lnTo>
                      <a:pt x="13" y="358"/>
                    </a:lnTo>
                    <a:lnTo>
                      <a:pt x="21" y="364"/>
                    </a:lnTo>
                    <a:lnTo>
                      <a:pt x="32" y="366"/>
                    </a:lnTo>
                    <a:lnTo>
                      <a:pt x="42" y="366"/>
                    </a:lnTo>
                    <a:lnTo>
                      <a:pt x="61" y="366"/>
                    </a:lnTo>
                    <a:lnTo>
                      <a:pt x="84" y="366"/>
                    </a:lnTo>
                    <a:lnTo>
                      <a:pt x="109" y="365"/>
                    </a:lnTo>
                    <a:lnTo>
                      <a:pt x="134" y="365"/>
                    </a:lnTo>
                    <a:lnTo>
                      <a:pt x="157" y="365"/>
                    </a:lnTo>
                    <a:lnTo>
                      <a:pt x="177" y="365"/>
                    </a:lnTo>
                    <a:lnTo>
                      <a:pt x="189" y="365"/>
                    </a:lnTo>
                    <a:lnTo>
                      <a:pt x="199" y="364"/>
                    </a:lnTo>
                    <a:lnTo>
                      <a:pt x="205" y="358"/>
                    </a:lnTo>
                    <a:lnTo>
                      <a:pt x="208" y="349"/>
                    </a:lnTo>
                    <a:lnTo>
                      <a:pt x="208" y="339"/>
                    </a:lnTo>
                    <a:lnTo>
                      <a:pt x="187" y="39"/>
                    </a:lnTo>
                    <a:lnTo>
                      <a:pt x="187" y="29"/>
                    </a:lnTo>
                    <a:lnTo>
                      <a:pt x="185" y="25"/>
                    </a:lnTo>
                    <a:lnTo>
                      <a:pt x="179" y="22"/>
                    </a:lnTo>
                    <a:lnTo>
                      <a:pt x="167" y="21"/>
                    </a:lnTo>
                    <a:lnTo>
                      <a:pt x="156" y="20"/>
                    </a:lnTo>
                    <a:lnTo>
                      <a:pt x="140" y="16"/>
                    </a:lnTo>
                    <a:lnTo>
                      <a:pt x="122" y="11"/>
                    </a:lnTo>
                    <a:lnTo>
                      <a:pt x="103" y="6"/>
                    </a:lnTo>
                    <a:lnTo>
                      <a:pt x="84" y="3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44" y="3"/>
                    </a:lnTo>
                    <a:lnTo>
                      <a:pt x="35" y="10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2" y="27"/>
                    </a:lnTo>
                    <a:lnTo>
                      <a:pt x="7" y="32"/>
                    </a:lnTo>
                    <a:lnTo>
                      <a:pt x="3" y="37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10" y="3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227"/>
              <p:cNvSpPr>
                <a:spLocks/>
              </p:cNvSpPr>
              <p:nvPr/>
            </p:nvSpPr>
            <p:spPr bwMode="auto">
              <a:xfrm>
                <a:off x="3540" y="2940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3 h 37"/>
                  <a:gd name="T6" fmla="*/ 14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5 w 28"/>
                  <a:gd name="T17" fmla="*/ 25 h 37"/>
                  <a:gd name="T18" fmla="*/ 14 w 28"/>
                  <a:gd name="T19" fmla="*/ 35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5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228"/>
              <p:cNvSpPr>
                <a:spLocks/>
              </p:cNvSpPr>
              <p:nvPr/>
            </p:nvSpPr>
            <p:spPr bwMode="auto">
              <a:xfrm>
                <a:off x="3550" y="2948"/>
                <a:ext cx="52" cy="5"/>
              </a:xfrm>
              <a:custGeom>
                <a:avLst/>
                <a:gdLst>
                  <a:gd name="T0" fmla="*/ 157 w 157"/>
                  <a:gd name="T1" fmla="*/ 0 h 13"/>
                  <a:gd name="T2" fmla="*/ 157 w 157"/>
                  <a:gd name="T3" fmla="*/ 0 h 13"/>
                  <a:gd name="T4" fmla="*/ 145 w 157"/>
                  <a:gd name="T5" fmla="*/ 0 h 13"/>
                  <a:gd name="T6" fmla="*/ 125 w 157"/>
                  <a:gd name="T7" fmla="*/ 0 h 13"/>
                  <a:gd name="T8" fmla="*/ 102 w 157"/>
                  <a:gd name="T9" fmla="*/ 0 h 13"/>
                  <a:gd name="T10" fmla="*/ 77 w 157"/>
                  <a:gd name="T11" fmla="*/ 0 h 13"/>
                  <a:gd name="T12" fmla="*/ 52 w 157"/>
                  <a:gd name="T13" fmla="*/ 1 h 13"/>
                  <a:gd name="T14" fmla="*/ 29 w 157"/>
                  <a:gd name="T15" fmla="*/ 1 h 13"/>
                  <a:gd name="T16" fmla="*/ 10 w 157"/>
                  <a:gd name="T17" fmla="*/ 1 h 13"/>
                  <a:gd name="T18" fmla="*/ 0 w 157"/>
                  <a:gd name="T19" fmla="*/ 1 h 13"/>
                  <a:gd name="T20" fmla="*/ 0 w 157"/>
                  <a:gd name="T21" fmla="*/ 13 h 13"/>
                  <a:gd name="T22" fmla="*/ 10 w 157"/>
                  <a:gd name="T23" fmla="*/ 13 h 13"/>
                  <a:gd name="T24" fmla="*/ 29 w 157"/>
                  <a:gd name="T25" fmla="*/ 13 h 13"/>
                  <a:gd name="T26" fmla="*/ 52 w 157"/>
                  <a:gd name="T27" fmla="*/ 13 h 13"/>
                  <a:gd name="T28" fmla="*/ 77 w 157"/>
                  <a:gd name="T29" fmla="*/ 12 h 13"/>
                  <a:gd name="T30" fmla="*/ 102 w 157"/>
                  <a:gd name="T31" fmla="*/ 12 h 13"/>
                  <a:gd name="T32" fmla="*/ 125 w 157"/>
                  <a:gd name="T33" fmla="*/ 12 h 13"/>
                  <a:gd name="T34" fmla="*/ 145 w 157"/>
                  <a:gd name="T35" fmla="*/ 12 h 13"/>
                  <a:gd name="T36" fmla="*/ 157 w 157"/>
                  <a:gd name="T37" fmla="*/ 12 h 13"/>
                  <a:gd name="T38" fmla="*/ 157 w 157"/>
                  <a:gd name="T39" fmla="*/ 12 h 13"/>
                  <a:gd name="T40" fmla="*/ 157 w 157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3">
                    <a:moveTo>
                      <a:pt x="157" y="0"/>
                    </a:moveTo>
                    <a:lnTo>
                      <a:pt x="157" y="0"/>
                    </a:lnTo>
                    <a:lnTo>
                      <a:pt x="145" y="0"/>
                    </a:lnTo>
                    <a:lnTo>
                      <a:pt x="125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2" y="1"/>
                    </a:lnTo>
                    <a:lnTo>
                      <a:pt x="29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9" y="13"/>
                    </a:lnTo>
                    <a:lnTo>
                      <a:pt x="52" y="13"/>
                    </a:lnTo>
                    <a:lnTo>
                      <a:pt x="77" y="12"/>
                    </a:lnTo>
                    <a:lnTo>
                      <a:pt x="102" y="12"/>
                    </a:lnTo>
                    <a:lnTo>
                      <a:pt x="125" y="12"/>
                    </a:lnTo>
                    <a:lnTo>
                      <a:pt x="145" y="12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229"/>
              <p:cNvSpPr>
                <a:spLocks/>
              </p:cNvSpPr>
              <p:nvPr/>
            </p:nvSpPr>
            <p:spPr bwMode="auto">
              <a:xfrm>
                <a:off x="3602" y="2942"/>
                <a:ext cx="8" cy="10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230"/>
              <p:cNvSpPr>
                <a:spLocks/>
              </p:cNvSpPr>
              <p:nvPr/>
            </p:nvSpPr>
            <p:spPr bwMode="auto">
              <a:xfrm>
                <a:off x="3599" y="2842"/>
                <a:ext cx="11" cy="100"/>
              </a:xfrm>
              <a:custGeom>
                <a:avLst/>
                <a:gdLst>
                  <a:gd name="T0" fmla="*/ 0 w 33"/>
                  <a:gd name="T1" fmla="*/ 0 h 300"/>
                  <a:gd name="T2" fmla="*/ 0 w 33"/>
                  <a:gd name="T3" fmla="*/ 0 h 300"/>
                  <a:gd name="T4" fmla="*/ 21 w 33"/>
                  <a:gd name="T5" fmla="*/ 300 h 300"/>
                  <a:gd name="T6" fmla="*/ 33 w 33"/>
                  <a:gd name="T7" fmla="*/ 300 h 300"/>
                  <a:gd name="T8" fmla="*/ 12 w 33"/>
                  <a:gd name="T9" fmla="*/ 0 h 300"/>
                  <a:gd name="T10" fmla="*/ 12 w 33"/>
                  <a:gd name="T11" fmla="*/ 0 h 300"/>
                  <a:gd name="T12" fmla="*/ 0 w 33"/>
                  <a:gd name="T13" fmla="*/ 0 h 300"/>
                  <a:gd name="T14" fmla="*/ 0 w 33"/>
                  <a:gd name="T15" fmla="*/ 0 h 300"/>
                  <a:gd name="T16" fmla="*/ 0 w 33"/>
                  <a:gd name="T1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0">
                    <a:moveTo>
                      <a:pt x="0" y="0"/>
                    </a:moveTo>
                    <a:lnTo>
                      <a:pt x="0" y="0"/>
                    </a:lnTo>
                    <a:lnTo>
                      <a:pt x="21" y="300"/>
                    </a:lnTo>
                    <a:lnTo>
                      <a:pt x="33" y="30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231"/>
              <p:cNvSpPr>
                <a:spLocks/>
              </p:cNvSpPr>
              <p:nvPr/>
            </p:nvSpPr>
            <p:spPr bwMode="auto">
              <a:xfrm>
                <a:off x="3595" y="2834"/>
                <a:ext cx="8" cy="8"/>
              </a:xfrm>
              <a:custGeom>
                <a:avLst/>
                <a:gdLst>
                  <a:gd name="T0" fmla="*/ 0 w 26"/>
                  <a:gd name="T1" fmla="*/ 12 h 24"/>
                  <a:gd name="T2" fmla="*/ 0 w 26"/>
                  <a:gd name="T3" fmla="*/ 12 h 24"/>
                  <a:gd name="T4" fmla="*/ 11 w 26"/>
                  <a:gd name="T5" fmla="*/ 13 h 24"/>
                  <a:gd name="T6" fmla="*/ 14 w 26"/>
                  <a:gd name="T7" fmla="*/ 14 h 24"/>
                  <a:gd name="T8" fmla="*/ 14 w 26"/>
                  <a:gd name="T9" fmla="*/ 16 h 24"/>
                  <a:gd name="T10" fmla="*/ 14 w 26"/>
                  <a:gd name="T11" fmla="*/ 24 h 24"/>
                  <a:gd name="T12" fmla="*/ 26 w 26"/>
                  <a:gd name="T13" fmla="*/ 24 h 24"/>
                  <a:gd name="T14" fmla="*/ 26 w 26"/>
                  <a:gd name="T15" fmla="*/ 13 h 24"/>
                  <a:gd name="T16" fmla="*/ 22 w 26"/>
                  <a:gd name="T17" fmla="*/ 5 h 24"/>
                  <a:gd name="T18" fmla="*/ 13 w 26"/>
                  <a:gd name="T19" fmla="*/ 1 h 24"/>
                  <a:gd name="T20" fmla="*/ 0 w 26"/>
                  <a:gd name="T21" fmla="*/ 0 h 24"/>
                  <a:gd name="T22" fmla="*/ 0 w 26"/>
                  <a:gd name="T23" fmla="*/ 0 h 24"/>
                  <a:gd name="T24" fmla="*/ 0 w 26"/>
                  <a:gd name="T2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4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24"/>
                    </a:lnTo>
                    <a:lnTo>
                      <a:pt x="26" y="24"/>
                    </a:lnTo>
                    <a:lnTo>
                      <a:pt x="26" y="13"/>
                    </a:lnTo>
                    <a:lnTo>
                      <a:pt x="22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32"/>
              <p:cNvSpPr>
                <a:spLocks/>
              </p:cNvSpPr>
              <p:nvPr/>
            </p:nvSpPr>
            <p:spPr bwMode="auto">
              <a:xfrm>
                <a:off x="3552" y="2827"/>
                <a:ext cx="43" cy="11"/>
              </a:xfrm>
              <a:custGeom>
                <a:avLst/>
                <a:gdLst>
                  <a:gd name="T0" fmla="*/ 7 w 127"/>
                  <a:gd name="T1" fmla="*/ 14 h 33"/>
                  <a:gd name="T2" fmla="*/ 7 w 127"/>
                  <a:gd name="T3" fmla="*/ 14 h 33"/>
                  <a:gd name="T4" fmla="*/ 13 w 127"/>
                  <a:gd name="T5" fmla="*/ 12 h 33"/>
                  <a:gd name="T6" fmla="*/ 25 w 127"/>
                  <a:gd name="T7" fmla="*/ 12 h 33"/>
                  <a:gd name="T8" fmla="*/ 42 w 127"/>
                  <a:gd name="T9" fmla="*/ 15 h 33"/>
                  <a:gd name="T10" fmla="*/ 62 w 127"/>
                  <a:gd name="T11" fmla="*/ 19 h 33"/>
                  <a:gd name="T12" fmla="*/ 81 w 127"/>
                  <a:gd name="T13" fmla="*/ 23 h 33"/>
                  <a:gd name="T14" fmla="*/ 99 w 127"/>
                  <a:gd name="T15" fmla="*/ 28 h 33"/>
                  <a:gd name="T16" fmla="*/ 115 w 127"/>
                  <a:gd name="T17" fmla="*/ 32 h 33"/>
                  <a:gd name="T18" fmla="*/ 127 w 127"/>
                  <a:gd name="T19" fmla="*/ 33 h 33"/>
                  <a:gd name="T20" fmla="*/ 127 w 127"/>
                  <a:gd name="T21" fmla="*/ 21 h 33"/>
                  <a:gd name="T22" fmla="*/ 117 w 127"/>
                  <a:gd name="T23" fmla="*/ 20 h 33"/>
                  <a:gd name="T24" fmla="*/ 101 w 127"/>
                  <a:gd name="T25" fmla="*/ 16 h 33"/>
                  <a:gd name="T26" fmla="*/ 83 w 127"/>
                  <a:gd name="T27" fmla="*/ 11 h 33"/>
                  <a:gd name="T28" fmla="*/ 64 w 127"/>
                  <a:gd name="T29" fmla="*/ 6 h 33"/>
                  <a:gd name="T30" fmla="*/ 45 w 127"/>
                  <a:gd name="T31" fmla="*/ 3 h 33"/>
                  <a:gd name="T32" fmla="*/ 25 w 127"/>
                  <a:gd name="T33" fmla="*/ 0 h 33"/>
                  <a:gd name="T34" fmla="*/ 11 w 127"/>
                  <a:gd name="T35" fmla="*/ 0 h 33"/>
                  <a:gd name="T36" fmla="*/ 0 w 127"/>
                  <a:gd name="T37" fmla="*/ 4 h 33"/>
                  <a:gd name="T38" fmla="*/ 0 w 127"/>
                  <a:gd name="T39" fmla="*/ 4 h 33"/>
                  <a:gd name="T40" fmla="*/ 7 w 127"/>
                  <a:gd name="T4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3">
                    <a:moveTo>
                      <a:pt x="7" y="14"/>
                    </a:moveTo>
                    <a:lnTo>
                      <a:pt x="7" y="14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42" y="15"/>
                    </a:lnTo>
                    <a:lnTo>
                      <a:pt x="62" y="19"/>
                    </a:lnTo>
                    <a:lnTo>
                      <a:pt x="81" y="23"/>
                    </a:lnTo>
                    <a:lnTo>
                      <a:pt x="99" y="28"/>
                    </a:lnTo>
                    <a:lnTo>
                      <a:pt x="115" y="32"/>
                    </a:lnTo>
                    <a:lnTo>
                      <a:pt x="127" y="33"/>
                    </a:lnTo>
                    <a:lnTo>
                      <a:pt x="127" y="21"/>
                    </a:lnTo>
                    <a:lnTo>
                      <a:pt x="117" y="20"/>
                    </a:lnTo>
                    <a:lnTo>
                      <a:pt x="101" y="16"/>
                    </a:lnTo>
                    <a:lnTo>
                      <a:pt x="83" y="11"/>
                    </a:lnTo>
                    <a:lnTo>
                      <a:pt x="64" y="6"/>
                    </a:lnTo>
                    <a:lnTo>
                      <a:pt x="45" y="3"/>
                    </a:lnTo>
                    <a:lnTo>
                      <a:pt x="25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233"/>
              <p:cNvSpPr>
                <a:spLocks/>
              </p:cNvSpPr>
              <p:nvPr/>
            </p:nvSpPr>
            <p:spPr bwMode="auto">
              <a:xfrm>
                <a:off x="3537" y="2828"/>
                <a:ext cx="18" cy="17"/>
              </a:xfrm>
              <a:custGeom>
                <a:avLst/>
                <a:gdLst>
                  <a:gd name="T0" fmla="*/ 12 w 53"/>
                  <a:gd name="T1" fmla="*/ 51 h 51"/>
                  <a:gd name="T2" fmla="*/ 12 w 53"/>
                  <a:gd name="T3" fmla="*/ 51 h 51"/>
                  <a:gd name="T4" fmla="*/ 12 w 53"/>
                  <a:gd name="T5" fmla="*/ 46 h 51"/>
                  <a:gd name="T6" fmla="*/ 13 w 53"/>
                  <a:gd name="T7" fmla="*/ 42 h 51"/>
                  <a:gd name="T8" fmla="*/ 18 w 53"/>
                  <a:gd name="T9" fmla="*/ 39 h 51"/>
                  <a:gd name="T10" fmla="*/ 22 w 53"/>
                  <a:gd name="T11" fmla="*/ 34 h 51"/>
                  <a:gd name="T12" fmla="*/ 29 w 53"/>
                  <a:gd name="T13" fmla="*/ 29 h 51"/>
                  <a:gd name="T14" fmla="*/ 36 w 53"/>
                  <a:gd name="T15" fmla="*/ 23 h 51"/>
                  <a:gd name="T16" fmla="*/ 45 w 53"/>
                  <a:gd name="T17" fmla="*/ 17 h 51"/>
                  <a:gd name="T18" fmla="*/ 53 w 53"/>
                  <a:gd name="T19" fmla="*/ 10 h 51"/>
                  <a:gd name="T20" fmla="*/ 46 w 53"/>
                  <a:gd name="T21" fmla="*/ 0 h 51"/>
                  <a:gd name="T22" fmla="*/ 38 w 53"/>
                  <a:gd name="T23" fmla="*/ 7 h 51"/>
                  <a:gd name="T24" fmla="*/ 29 w 53"/>
                  <a:gd name="T25" fmla="*/ 13 h 51"/>
                  <a:gd name="T26" fmla="*/ 22 w 53"/>
                  <a:gd name="T27" fmla="*/ 19 h 51"/>
                  <a:gd name="T28" fmla="*/ 15 w 53"/>
                  <a:gd name="T29" fmla="*/ 24 h 51"/>
                  <a:gd name="T30" fmla="*/ 9 w 53"/>
                  <a:gd name="T31" fmla="*/ 29 h 51"/>
                  <a:gd name="T32" fmla="*/ 4 w 53"/>
                  <a:gd name="T33" fmla="*/ 35 h 51"/>
                  <a:gd name="T34" fmla="*/ 0 w 53"/>
                  <a:gd name="T35" fmla="*/ 44 h 51"/>
                  <a:gd name="T36" fmla="*/ 0 w 53"/>
                  <a:gd name="T37" fmla="*/ 51 h 51"/>
                  <a:gd name="T38" fmla="*/ 0 w 53"/>
                  <a:gd name="T39" fmla="*/ 51 h 51"/>
                  <a:gd name="T40" fmla="*/ 12 w 53"/>
                  <a:gd name="T41" fmla="*/ 51 h 51"/>
                  <a:gd name="T42" fmla="*/ 12 w 53"/>
                  <a:gd name="T43" fmla="*/ 51 h 51"/>
                  <a:gd name="T44" fmla="*/ 12 w 53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1">
                    <a:moveTo>
                      <a:pt x="12" y="51"/>
                    </a:moveTo>
                    <a:lnTo>
                      <a:pt x="12" y="51"/>
                    </a:lnTo>
                    <a:lnTo>
                      <a:pt x="12" y="46"/>
                    </a:lnTo>
                    <a:lnTo>
                      <a:pt x="13" y="42"/>
                    </a:lnTo>
                    <a:lnTo>
                      <a:pt x="18" y="39"/>
                    </a:lnTo>
                    <a:lnTo>
                      <a:pt x="22" y="34"/>
                    </a:lnTo>
                    <a:lnTo>
                      <a:pt x="29" y="29"/>
                    </a:lnTo>
                    <a:lnTo>
                      <a:pt x="36" y="23"/>
                    </a:lnTo>
                    <a:lnTo>
                      <a:pt x="45" y="17"/>
                    </a:lnTo>
                    <a:lnTo>
                      <a:pt x="53" y="10"/>
                    </a:lnTo>
                    <a:lnTo>
                      <a:pt x="46" y="0"/>
                    </a:lnTo>
                    <a:lnTo>
                      <a:pt x="38" y="7"/>
                    </a:lnTo>
                    <a:lnTo>
                      <a:pt x="29" y="13"/>
                    </a:lnTo>
                    <a:lnTo>
                      <a:pt x="22" y="19"/>
                    </a:lnTo>
                    <a:lnTo>
                      <a:pt x="15" y="24"/>
                    </a:lnTo>
                    <a:lnTo>
                      <a:pt x="9" y="29"/>
                    </a:lnTo>
                    <a:lnTo>
                      <a:pt x="4" y="35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234"/>
              <p:cNvSpPr>
                <a:spLocks/>
              </p:cNvSpPr>
              <p:nvPr/>
            </p:nvSpPr>
            <p:spPr bwMode="auto">
              <a:xfrm>
                <a:off x="3537" y="2845"/>
                <a:ext cx="7" cy="95"/>
              </a:xfrm>
              <a:custGeom>
                <a:avLst/>
                <a:gdLst>
                  <a:gd name="T0" fmla="*/ 22 w 22"/>
                  <a:gd name="T1" fmla="*/ 286 h 286"/>
                  <a:gd name="T2" fmla="*/ 22 w 22"/>
                  <a:gd name="T3" fmla="*/ 286 h 286"/>
                  <a:gd name="T4" fmla="*/ 12 w 22"/>
                  <a:gd name="T5" fmla="*/ 0 h 286"/>
                  <a:gd name="T6" fmla="*/ 0 w 22"/>
                  <a:gd name="T7" fmla="*/ 0 h 286"/>
                  <a:gd name="T8" fmla="*/ 10 w 22"/>
                  <a:gd name="T9" fmla="*/ 286 h 286"/>
                  <a:gd name="T10" fmla="*/ 10 w 22"/>
                  <a:gd name="T11" fmla="*/ 286 h 286"/>
                  <a:gd name="T12" fmla="*/ 22 w 22"/>
                  <a:gd name="T13" fmla="*/ 286 h 286"/>
                  <a:gd name="T14" fmla="*/ 22 w 22"/>
                  <a:gd name="T15" fmla="*/ 286 h 286"/>
                  <a:gd name="T16" fmla="*/ 22 w 22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86">
                    <a:moveTo>
                      <a:pt x="22" y="286"/>
                    </a:moveTo>
                    <a:lnTo>
                      <a:pt x="22" y="28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0" y="286"/>
                    </a:lnTo>
                    <a:lnTo>
                      <a:pt x="10" y="286"/>
                    </a:lnTo>
                    <a:lnTo>
                      <a:pt x="22" y="286"/>
                    </a:lnTo>
                    <a:lnTo>
                      <a:pt x="22" y="286"/>
                    </a:lnTo>
                    <a:lnTo>
                      <a:pt x="22" y="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235"/>
              <p:cNvSpPr>
                <a:spLocks/>
              </p:cNvSpPr>
              <p:nvPr/>
            </p:nvSpPr>
            <p:spPr bwMode="auto">
              <a:xfrm>
                <a:off x="3551" y="2827"/>
                <a:ext cx="56" cy="108"/>
              </a:xfrm>
              <a:custGeom>
                <a:avLst/>
                <a:gdLst>
                  <a:gd name="T0" fmla="*/ 21 w 168"/>
                  <a:gd name="T1" fmla="*/ 298 h 324"/>
                  <a:gd name="T2" fmla="*/ 22 w 168"/>
                  <a:gd name="T3" fmla="*/ 309 h 324"/>
                  <a:gd name="T4" fmla="*/ 24 w 168"/>
                  <a:gd name="T5" fmla="*/ 317 h 324"/>
                  <a:gd name="T6" fmla="*/ 30 w 168"/>
                  <a:gd name="T7" fmla="*/ 323 h 324"/>
                  <a:gd name="T8" fmla="*/ 39 w 168"/>
                  <a:gd name="T9" fmla="*/ 324 h 324"/>
                  <a:gd name="T10" fmla="*/ 47 w 168"/>
                  <a:gd name="T11" fmla="*/ 324 h 324"/>
                  <a:gd name="T12" fmla="*/ 61 w 168"/>
                  <a:gd name="T13" fmla="*/ 324 h 324"/>
                  <a:gd name="T14" fmla="*/ 76 w 168"/>
                  <a:gd name="T15" fmla="*/ 324 h 324"/>
                  <a:gd name="T16" fmla="*/ 94 w 168"/>
                  <a:gd name="T17" fmla="*/ 324 h 324"/>
                  <a:gd name="T18" fmla="*/ 113 w 168"/>
                  <a:gd name="T19" fmla="*/ 324 h 324"/>
                  <a:gd name="T20" fmla="*/ 128 w 168"/>
                  <a:gd name="T21" fmla="*/ 324 h 324"/>
                  <a:gd name="T22" fmla="*/ 143 w 168"/>
                  <a:gd name="T23" fmla="*/ 324 h 324"/>
                  <a:gd name="T24" fmla="*/ 151 w 168"/>
                  <a:gd name="T25" fmla="*/ 324 h 324"/>
                  <a:gd name="T26" fmla="*/ 161 w 168"/>
                  <a:gd name="T27" fmla="*/ 323 h 324"/>
                  <a:gd name="T28" fmla="*/ 166 w 168"/>
                  <a:gd name="T29" fmla="*/ 318 h 324"/>
                  <a:gd name="T30" fmla="*/ 168 w 168"/>
                  <a:gd name="T31" fmla="*/ 311 h 324"/>
                  <a:gd name="T32" fmla="*/ 168 w 168"/>
                  <a:gd name="T33" fmla="*/ 302 h 324"/>
                  <a:gd name="T34" fmla="*/ 148 w 168"/>
                  <a:gd name="T35" fmla="*/ 27 h 324"/>
                  <a:gd name="T36" fmla="*/ 146 w 168"/>
                  <a:gd name="T37" fmla="*/ 17 h 324"/>
                  <a:gd name="T38" fmla="*/ 145 w 168"/>
                  <a:gd name="T39" fmla="*/ 8 h 324"/>
                  <a:gd name="T40" fmla="*/ 140 w 168"/>
                  <a:gd name="T41" fmla="*/ 2 h 324"/>
                  <a:gd name="T42" fmla="*/ 129 w 168"/>
                  <a:gd name="T43" fmla="*/ 0 h 324"/>
                  <a:gd name="T44" fmla="*/ 120 w 168"/>
                  <a:gd name="T45" fmla="*/ 0 h 324"/>
                  <a:gd name="T46" fmla="*/ 106 w 168"/>
                  <a:gd name="T47" fmla="*/ 0 h 324"/>
                  <a:gd name="T48" fmla="*/ 90 w 168"/>
                  <a:gd name="T49" fmla="*/ 0 h 324"/>
                  <a:gd name="T50" fmla="*/ 71 w 168"/>
                  <a:gd name="T51" fmla="*/ 0 h 324"/>
                  <a:gd name="T52" fmla="*/ 55 w 168"/>
                  <a:gd name="T53" fmla="*/ 0 h 324"/>
                  <a:gd name="T54" fmla="*/ 38 w 168"/>
                  <a:gd name="T55" fmla="*/ 0 h 324"/>
                  <a:gd name="T56" fmla="*/ 26 w 168"/>
                  <a:gd name="T57" fmla="*/ 0 h 324"/>
                  <a:gd name="T58" fmla="*/ 17 w 168"/>
                  <a:gd name="T59" fmla="*/ 0 h 324"/>
                  <a:gd name="T60" fmla="*/ 7 w 168"/>
                  <a:gd name="T61" fmla="*/ 2 h 324"/>
                  <a:gd name="T62" fmla="*/ 3 w 168"/>
                  <a:gd name="T63" fmla="*/ 8 h 324"/>
                  <a:gd name="T64" fmla="*/ 0 w 168"/>
                  <a:gd name="T65" fmla="*/ 17 h 324"/>
                  <a:gd name="T66" fmla="*/ 0 w 168"/>
                  <a:gd name="T67" fmla="*/ 27 h 324"/>
                  <a:gd name="T68" fmla="*/ 21 w 168"/>
                  <a:gd name="T69" fmla="*/ 29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8" h="324">
                    <a:moveTo>
                      <a:pt x="21" y="298"/>
                    </a:moveTo>
                    <a:lnTo>
                      <a:pt x="22" y="309"/>
                    </a:lnTo>
                    <a:lnTo>
                      <a:pt x="24" y="317"/>
                    </a:lnTo>
                    <a:lnTo>
                      <a:pt x="30" y="323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61" y="324"/>
                    </a:lnTo>
                    <a:lnTo>
                      <a:pt x="76" y="324"/>
                    </a:lnTo>
                    <a:lnTo>
                      <a:pt x="94" y="324"/>
                    </a:lnTo>
                    <a:lnTo>
                      <a:pt x="113" y="324"/>
                    </a:lnTo>
                    <a:lnTo>
                      <a:pt x="128" y="324"/>
                    </a:lnTo>
                    <a:lnTo>
                      <a:pt x="143" y="324"/>
                    </a:lnTo>
                    <a:lnTo>
                      <a:pt x="151" y="324"/>
                    </a:lnTo>
                    <a:lnTo>
                      <a:pt x="161" y="323"/>
                    </a:lnTo>
                    <a:lnTo>
                      <a:pt x="166" y="318"/>
                    </a:lnTo>
                    <a:lnTo>
                      <a:pt x="168" y="311"/>
                    </a:lnTo>
                    <a:lnTo>
                      <a:pt x="168" y="302"/>
                    </a:lnTo>
                    <a:lnTo>
                      <a:pt x="148" y="27"/>
                    </a:lnTo>
                    <a:lnTo>
                      <a:pt x="146" y="17"/>
                    </a:lnTo>
                    <a:lnTo>
                      <a:pt x="145" y="8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1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1" y="29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236"/>
              <p:cNvSpPr>
                <a:spLocks/>
              </p:cNvSpPr>
              <p:nvPr/>
            </p:nvSpPr>
            <p:spPr bwMode="auto">
              <a:xfrm>
                <a:off x="3551" y="2827"/>
                <a:ext cx="56" cy="108"/>
              </a:xfrm>
              <a:custGeom>
                <a:avLst/>
                <a:gdLst>
                  <a:gd name="T0" fmla="*/ 21 w 168"/>
                  <a:gd name="T1" fmla="*/ 298 h 324"/>
                  <a:gd name="T2" fmla="*/ 21 w 168"/>
                  <a:gd name="T3" fmla="*/ 298 h 324"/>
                  <a:gd name="T4" fmla="*/ 22 w 168"/>
                  <a:gd name="T5" fmla="*/ 309 h 324"/>
                  <a:gd name="T6" fmla="*/ 24 w 168"/>
                  <a:gd name="T7" fmla="*/ 317 h 324"/>
                  <a:gd name="T8" fmla="*/ 30 w 168"/>
                  <a:gd name="T9" fmla="*/ 323 h 324"/>
                  <a:gd name="T10" fmla="*/ 39 w 168"/>
                  <a:gd name="T11" fmla="*/ 324 h 324"/>
                  <a:gd name="T12" fmla="*/ 39 w 168"/>
                  <a:gd name="T13" fmla="*/ 324 h 324"/>
                  <a:gd name="T14" fmla="*/ 47 w 168"/>
                  <a:gd name="T15" fmla="*/ 324 h 324"/>
                  <a:gd name="T16" fmla="*/ 61 w 168"/>
                  <a:gd name="T17" fmla="*/ 324 h 324"/>
                  <a:gd name="T18" fmla="*/ 76 w 168"/>
                  <a:gd name="T19" fmla="*/ 324 h 324"/>
                  <a:gd name="T20" fmla="*/ 94 w 168"/>
                  <a:gd name="T21" fmla="*/ 324 h 324"/>
                  <a:gd name="T22" fmla="*/ 113 w 168"/>
                  <a:gd name="T23" fmla="*/ 324 h 324"/>
                  <a:gd name="T24" fmla="*/ 128 w 168"/>
                  <a:gd name="T25" fmla="*/ 324 h 324"/>
                  <a:gd name="T26" fmla="*/ 143 w 168"/>
                  <a:gd name="T27" fmla="*/ 324 h 324"/>
                  <a:gd name="T28" fmla="*/ 151 w 168"/>
                  <a:gd name="T29" fmla="*/ 324 h 324"/>
                  <a:gd name="T30" fmla="*/ 151 w 168"/>
                  <a:gd name="T31" fmla="*/ 324 h 324"/>
                  <a:gd name="T32" fmla="*/ 161 w 168"/>
                  <a:gd name="T33" fmla="*/ 323 h 324"/>
                  <a:gd name="T34" fmla="*/ 166 w 168"/>
                  <a:gd name="T35" fmla="*/ 318 h 324"/>
                  <a:gd name="T36" fmla="*/ 168 w 168"/>
                  <a:gd name="T37" fmla="*/ 311 h 324"/>
                  <a:gd name="T38" fmla="*/ 168 w 168"/>
                  <a:gd name="T39" fmla="*/ 302 h 324"/>
                  <a:gd name="T40" fmla="*/ 148 w 168"/>
                  <a:gd name="T41" fmla="*/ 27 h 324"/>
                  <a:gd name="T42" fmla="*/ 148 w 168"/>
                  <a:gd name="T43" fmla="*/ 27 h 324"/>
                  <a:gd name="T44" fmla="*/ 146 w 168"/>
                  <a:gd name="T45" fmla="*/ 17 h 324"/>
                  <a:gd name="T46" fmla="*/ 145 w 168"/>
                  <a:gd name="T47" fmla="*/ 8 h 324"/>
                  <a:gd name="T48" fmla="*/ 140 w 168"/>
                  <a:gd name="T49" fmla="*/ 2 h 324"/>
                  <a:gd name="T50" fmla="*/ 129 w 168"/>
                  <a:gd name="T51" fmla="*/ 0 h 324"/>
                  <a:gd name="T52" fmla="*/ 129 w 168"/>
                  <a:gd name="T53" fmla="*/ 0 h 324"/>
                  <a:gd name="T54" fmla="*/ 120 w 168"/>
                  <a:gd name="T55" fmla="*/ 0 h 324"/>
                  <a:gd name="T56" fmla="*/ 106 w 168"/>
                  <a:gd name="T57" fmla="*/ 0 h 324"/>
                  <a:gd name="T58" fmla="*/ 90 w 168"/>
                  <a:gd name="T59" fmla="*/ 0 h 324"/>
                  <a:gd name="T60" fmla="*/ 71 w 168"/>
                  <a:gd name="T61" fmla="*/ 0 h 324"/>
                  <a:gd name="T62" fmla="*/ 55 w 168"/>
                  <a:gd name="T63" fmla="*/ 0 h 324"/>
                  <a:gd name="T64" fmla="*/ 38 w 168"/>
                  <a:gd name="T65" fmla="*/ 0 h 324"/>
                  <a:gd name="T66" fmla="*/ 26 w 168"/>
                  <a:gd name="T67" fmla="*/ 0 h 324"/>
                  <a:gd name="T68" fmla="*/ 17 w 168"/>
                  <a:gd name="T69" fmla="*/ 0 h 324"/>
                  <a:gd name="T70" fmla="*/ 17 w 168"/>
                  <a:gd name="T71" fmla="*/ 0 h 324"/>
                  <a:gd name="T72" fmla="*/ 7 w 168"/>
                  <a:gd name="T73" fmla="*/ 2 h 324"/>
                  <a:gd name="T74" fmla="*/ 3 w 168"/>
                  <a:gd name="T75" fmla="*/ 8 h 324"/>
                  <a:gd name="T76" fmla="*/ 0 w 168"/>
                  <a:gd name="T77" fmla="*/ 17 h 324"/>
                  <a:gd name="T78" fmla="*/ 0 w 168"/>
                  <a:gd name="T79" fmla="*/ 27 h 324"/>
                  <a:gd name="T80" fmla="*/ 21 w 168"/>
                  <a:gd name="T81" fmla="*/ 29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8" h="324">
                    <a:moveTo>
                      <a:pt x="21" y="298"/>
                    </a:moveTo>
                    <a:lnTo>
                      <a:pt x="21" y="298"/>
                    </a:lnTo>
                    <a:lnTo>
                      <a:pt x="22" y="309"/>
                    </a:lnTo>
                    <a:lnTo>
                      <a:pt x="24" y="317"/>
                    </a:lnTo>
                    <a:lnTo>
                      <a:pt x="30" y="323"/>
                    </a:lnTo>
                    <a:lnTo>
                      <a:pt x="39" y="324"/>
                    </a:lnTo>
                    <a:lnTo>
                      <a:pt x="39" y="324"/>
                    </a:lnTo>
                    <a:lnTo>
                      <a:pt x="47" y="324"/>
                    </a:lnTo>
                    <a:lnTo>
                      <a:pt x="61" y="324"/>
                    </a:lnTo>
                    <a:lnTo>
                      <a:pt x="76" y="324"/>
                    </a:lnTo>
                    <a:lnTo>
                      <a:pt x="94" y="324"/>
                    </a:lnTo>
                    <a:lnTo>
                      <a:pt x="113" y="324"/>
                    </a:lnTo>
                    <a:lnTo>
                      <a:pt x="128" y="324"/>
                    </a:lnTo>
                    <a:lnTo>
                      <a:pt x="143" y="324"/>
                    </a:lnTo>
                    <a:lnTo>
                      <a:pt x="151" y="324"/>
                    </a:lnTo>
                    <a:lnTo>
                      <a:pt x="151" y="324"/>
                    </a:lnTo>
                    <a:lnTo>
                      <a:pt x="161" y="323"/>
                    </a:lnTo>
                    <a:lnTo>
                      <a:pt x="166" y="318"/>
                    </a:lnTo>
                    <a:lnTo>
                      <a:pt x="168" y="311"/>
                    </a:lnTo>
                    <a:lnTo>
                      <a:pt x="168" y="302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6" y="17"/>
                    </a:lnTo>
                    <a:lnTo>
                      <a:pt x="145" y="8"/>
                    </a:lnTo>
                    <a:lnTo>
                      <a:pt x="140" y="2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06" y="0"/>
                    </a:lnTo>
                    <a:lnTo>
                      <a:pt x="90" y="0"/>
                    </a:lnTo>
                    <a:lnTo>
                      <a:pt x="71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21" y="29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237"/>
              <p:cNvSpPr>
                <a:spLocks/>
              </p:cNvSpPr>
              <p:nvPr/>
            </p:nvSpPr>
            <p:spPr bwMode="auto">
              <a:xfrm>
                <a:off x="3504" y="2547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2 w 204"/>
                  <a:gd name="T3" fmla="*/ 167 h 185"/>
                  <a:gd name="T4" fmla="*/ 197 w 204"/>
                  <a:gd name="T5" fmla="*/ 175 h 185"/>
                  <a:gd name="T6" fmla="*/ 188 w 204"/>
                  <a:gd name="T7" fmla="*/ 181 h 185"/>
                  <a:gd name="T8" fmla="*/ 177 w 204"/>
                  <a:gd name="T9" fmla="*/ 183 h 185"/>
                  <a:gd name="T10" fmla="*/ 26 w 204"/>
                  <a:gd name="T11" fmla="*/ 185 h 185"/>
                  <a:gd name="T12" fmla="*/ 17 w 204"/>
                  <a:gd name="T13" fmla="*/ 182 h 185"/>
                  <a:gd name="T14" fmla="*/ 8 w 204"/>
                  <a:gd name="T15" fmla="*/ 176 h 185"/>
                  <a:gd name="T16" fmla="*/ 2 w 204"/>
                  <a:gd name="T17" fmla="*/ 168 h 185"/>
                  <a:gd name="T18" fmla="*/ 0 w 204"/>
                  <a:gd name="T19" fmla="*/ 158 h 185"/>
                  <a:gd name="T20" fmla="*/ 0 w 204"/>
                  <a:gd name="T21" fmla="*/ 28 h 185"/>
                  <a:gd name="T22" fmla="*/ 2 w 204"/>
                  <a:gd name="T23" fmla="*/ 17 h 185"/>
                  <a:gd name="T24" fmla="*/ 7 w 204"/>
                  <a:gd name="T25" fmla="*/ 8 h 185"/>
                  <a:gd name="T26" fmla="*/ 16 w 204"/>
                  <a:gd name="T27" fmla="*/ 4 h 185"/>
                  <a:gd name="T28" fmla="*/ 26 w 204"/>
                  <a:gd name="T29" fmla="*/ 1 h 185"/>
                  <a:gd name="T30" fmla="*/ 168 w 204"/>
                  <a:gd name="T31" fmla="*/ 0 h 185"/>
                  <a:gd name="T32" fmla="*/ 179 w 204"/>
                  <a:gd name="T33" fmla="*/ 2 h 185"/>
                  <a:gd name="T34" fmla="*/ 187 w 204"/>
                  <a:gd name="T35" fmla="*/ 7 h 185"/>
                  <a:gd name="T36" fmla="*/ 192 w 204"/>
                  <a:gd name="T37" fmla="*/ 16 h 185"/>
                  <a:gd name="T38" fmla="*/ 194 w 204"/>
                  <a:gd name="T39" fmla="*/ 26 h 185"/>
                  <a:gd name="T40" fmla="*/ 204 w 204"/>
                  <a:gd name="T41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2" y="167"/>
                    </a:lnTo>
                    <a:lnTo>
                      <a:pt x="197" y="175"/>
                    </a:lnTo>
                    <a:lnTo>
                      <a:pt x="188" y="181"/>
                    </a:lnTo>
                    <a:lnTo>
                      <a:pt x="177" y="183"/>
                    </a:lnTo>
                    <a:lnTo>
                      <a:pt x="26" y="185"/>
                    </a:lnTo>
                    <a:lnTo>
                      <a:pt x="17" y="182"/>
                    </a:lnTo>
                    <a:lnTo>
                      <a:pt x="8" y="176"/>
                    </a:lnTo>
                    <a:lnTo>
                      <a:pt x="2" y="168"/>
                    </a:lnTo>
                    <a:lnTo>
                      <a:pt x="0" y="15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6" y="4"/>
                    </a:lnTo>
                    <a:lnTo>
                      <a:pt x="26" y="1"/>
                    </a:lnTo>
                    <a:lnTo>
                      <a:pt x="168" y="0"/>
                    </a:lnTo>
                    <a:lnTo>
                      <a:pt x="179" y="2"/>
                    </a:lnTo>
                    <a:lnTo>
                      <a:pt x="187" y="7"/>
                    </a:lnTo>
                    <a:lnTo>
                      <a:pt x="192" y="16"/>
                    </a:lnTo>
                    <a:lnTo>
                      <a:pt x="194" y="26"/>
                    </a:lnTo>
                    <a:lnTo>
                      <a:pt x="20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238"/>
              <p:cNvSpPr>
                <a:spLocks/>
              </p:cNvSpPr>
              <p:nvPr/>
            </p:nvSpPr>
            <p:spPr bwMode="auto">
              <a:xfrm>
                <a:off x="3504" y="2547"/>
                <a:ext cx="68" cy="61"/>
              </a:xfrm>
              <a:custGeom>
                <a:avLst/>
                <a:gdLst>
                  <a:gd name="T0" fmla="*/ 204 w 204"/>
                  <a:gd name="T1" fmla="*/ 157 h 185"/>
                  <a:gd name="T2" fmla="*/ 204 w 204"/>
                  <a:gd name="T3" fmla="*/ 157 h 185"/>
                  <a:gd name="T4" fmla="*/ 202 w 204"/>
                  <a:gd name="T5" fmla="*/ 167 h 185"/>
                  <a:gd name="T6" fmla="*/ 197 w 204"/>
                  <a:gd name="T7" fmla="*/ 175 h 185"/>
                  <a:gd name="T8" fmla="*/ 188 w 204"/>
                  <a:gd name="T9" fmla="*/ 181 h 185"/>
                  <a:gd name="T10" fmla="*/ 177 w 204"/>
                  <a:gd name="T11" fmla="*/ 183 h 185"/>
                  <a:gd name="T12" fmla="*/ 26 w 204"/>
                  <a:gd name="T13" fmla="*/ 185 h 185"/>
                  <a:gd name="T14" fmla="*/ 26 w 204"/>
                  <a:gd name="T15" fmla="*/ 185 h 185"/>
                  <a:gd name="T16" fmla="*/ 17 w 204"/>
                  <a:gd name="T17" fmla="*/ 182 h 185"/>
                  <a:gd name="T18" fmla="*/ 8 w 204"/>
                  <a:gd name="T19" fmla="*/ 176 h 185"/>
                  <a:gd name="T20" fmla="*/ 2 w 204"/>
                  <a:gd name="T21" fmla="*/ 168 h 185"/>
                  <a:gd name="T22" fmla="*/ 0 w 204"/>
                  <a:gd name="T23" fmla="*/ 158 h 185"/>
                  <a:gd name="T24" fmla="*/ 0 w 204"/>
                  <a:gd name="T25" fmla="*/ 28 h 185"/>
                  <a:gd name="T26" fmla="*/ 0 w 204"/>
                  <a:gd name="T27" fmla="*/ 28 h 185"/>
                  <a:gd name="T28" fmla="*/ 2 w 204"/>
                  <a:gd name="T29" fmla="*/ 17 h 185"/>
                  <a:gd name="T30" fmla="*/ 7 w 204"/>
                  <a:gd name="T31" fmla="*/ 8 h 185"/>
                  <a:gd name="T32" fmla="*/ 16 w 204"/>
                  <a:gd name="T33" fmla="*/ 4 h 185"/>
                  <a:gd name="T34" fmla="*/ 26 w 204"/>
                  <a:gd name="T35" fmla="*/ 1 h 185"/>
                  <a:gd name="T36" fmla="*/ 168 w 204"/>
                  <a:gd name="T37" fmla="*/ 0 h 185"/>
                  <a:gd name="T38" fmla="*/ 168 w 204"/>
                  <a:gd name="T39" fmla="*/ 0 h 185"/>
                  <a:gd name="T40" fmla="*/ 179 w 204"/>
                  <a:gd name="T41" fmla="*/ 2 h 185"/>
                  <a:gd name="T42" fmla="*/ 187 w 204"/>
                  <a:gd name="T43" fmla="*/ 7 h 185"/>
                  <a:gd name="T44" fmla="*/ 192 w 204"/>
                  <a:gd name="T45" fmla="*/ 16 h 185"/>
                  <a:gd name="T46" fmla="*/ 194 w 204"/>
                  <a:gd name="T47" fmla="*/ 26 h 185"/>
                  <a:gd name="T48" fmla="*/ 204 w 204"/>
                  <a:gd name="T49" fmla="*/ 15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185">
                    <a:moveTo>
                      <a:pt x="204" y="157"/>
                    </a:moveTo>
                    <a:lnTo>
                      <a:pt x="204" y="157"/>
                    </a:lnTo>
                    <a:lnTo>
                      <a:pt x="202" y="167"/>
                    </a:lnTo>
                    <a:lnTo>
                      <a:pt x="197" y="175"/>
                    </a:lnTo>
                    <a:lnTo>
                      <a:pt x="188" y="181"/>
                    </a:lnTo>
                    <a:lnTo>
                      <a:pt x="177" y="183"/>
                    </a:lnTo>
                    <a:lnTo>
                      <a:pt x="26" y="185"/>
                    </a:lnTo>
                    <a:lnTo>
                      <a:pt x="26" y="185"/>
                    </a:lnTo>
                    <a:lnTo>
                      <a:pt x="17" y="182"/>
                    </a:lnTo>
                    <a:lnTo>
                      <a:pt x="8" y="176"/>
                    </a:lnTo>
                    <a:lnTo>
                      <a:pt x="2" y="168"/>
                    </a:lnTo>
                    <a:lnTo>
                      <a:pt x="0" y="15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7"/>
                    </a:lnTo>
                    <a:lnTo>
                      <a:pt x="7" y="8"/>
                    </a:lnTo>
                    <a:lnTo>
                      <a:pt x="16" y="4"/>
                    </a:lnTo>
                    <a:lnTo>
                      <a:pt x="26" y="1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79" y="2"/>
                    </a:lnTo>
                    <a:lnTo>
                      <a:pt x="187" y="7"/>
                    </a:lnTo>
                    <a:lnTo>
                      <a:pt x="192" y="16"/>
                    </a:lnTo>
                    <a:lnTo>
                      <a:pt x="194" y="26"/>
                    </a:lnTo>
                    <a:lnTo>
                      <a:pt x="204" y="15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239"/>
              <p:cNvSpPr>
                <a:spLocks/>
              </p:cNvSpPr>
              <p:nvPr/>
            </p:nvSpPr>
            <p:spPr bwMode="auto">
              <a:xfrm>
                <a:off x="3509" y="2547"/>
                <a:ext cx="63" cy="56"/>
              </a:xfrm>
              <a:custGeom>
                <a:avLst/>
                <a:gdLst>
                  <a:gd name="T0" fmla="*/ 0 w 188"/>
                  <a:gd name="T1" fmla="*/ 137 h 168"/>
                  <a:gd name="T2" fmla="*/ 1 w 188"/>
                  <a:gd name="T3" fmla="*/ 149 h 168"/>
                  <a:gd name="T4" fmla="*/ 4 w 188"/>
                  <a:gd name="T5" fmla="*/ 160 h 168"/>
                  <a:gd name="T6" fmla="*/ 10 w 188"/>
                  <a:gd name="T7" fmla="*/ 166 h 168"/>
                  <a:gd name="T8" fmla="*/ 21 w 188"/>
                  <a:gd name="T9" fmla="*/ 168 h 168"/>
                  <a:gd name="T10" fmla="*/ 32 w 188"/>
                  <a:gd name="T11" fmla="*/ 168 h 168"/>
                  <a:gd name="T12" fmla="*/ 49 w 188"/>
                  <a:gd name="T13" fmla="*/ 168 h 168"/>
                  <a:gd name="T14" fmla="*/ 70 w 188"/>
                  <a:gd name="T15" fmla="*/ 168 h 168"/>
                  <a:gd name="T16" fmla="*/ 94 w 188"/>
                  <a:gd name="T17" fmla="*/ 167 h 168"/>
                  <a:gd name="T18" fmla="*/ 118 w 188"/>
                  <a:gd name="T19" fmla="*/ 167 h 168"/>
                  <a:gd name="T20" fmla="*/ 140 w 188"/>
                  <a:gd name="T21" fmla="*/ 167 h 168"/>
                  <a:gd name="T22" fmla="*/ 157 w 188"/>
                  <a:gd name="T23" fmla="*/ 167 h 168"/>
                  <a:gd name="T24" fmla="*/ 169 w 188"/>
                  <a:gd name="T25" fmla="*/ 167 h 168"/>
                  <a:gd name="T26" fmla="*/ 180 w 188"/>
                  <a:gd name="T27" fmla="*/ 166 h 168"/>
                  <a:gd name="T28" fmla="*/ 186 w 188"/>
                  <a:gd name="T29" fmla="*/ 160 h 168"/>
                  <a:gd name="T30" fmla="*/ 188 w 188"/>
                  <a:gd name="T31" fmla="*/ 151 h 168"/>
                  <a:gd name="T32" fmla="*/ 188 w 188"/>
                  <a:gd name="T33" fmla="*/ 140 h 168"/>
                  <a:gd name="T34" fmla="*/ 180 w 188"/>
                  <a:gd name="T35" fmla="*/ 42 h 168"/>
                  <a:gd name="T36" fmla="*/ 180 w 188"/>
                  <a:gd name="T37" fmla="*/ 32 h 168"/>
                  <a:gd name="T38" fmla="*/ 178 w 188"/>
                  <a:gd name="T39" fmla="*/ 23 h 168"/>
                  <a:gd name="T40" fmla="*/ 172 w 188"/>
                  <a:gd name="T41" fmla="*/ 18 h 168"/>
                  <a:gd name="T42" fmla="*/ 159 w 188"/>
                  <a:gd name="T43" fmla="*/ 16 h 168"/>
                  <a:gd name="T44" fmla="*/ 149 w 188"/>
                  <a:gd name="T45" fmla="*/ 15 h 168"/>
                  <a:gd name="T46" fmla="*/ 135 w 188"/>
                  <a:gd name="T47" fmla="*/ 12 h 168"/>
                  <a:gd name="T48" fmla="*/ 119 w 188"/>
                  <a:gd name="T49" fmla="*/ 10 h 168"/>
                  <a:gd name="T50" fmla="*/ 101 w 188"/>
                  <a:gd name="T51" fmla="*/ 7 h 168"/>
                  <a:gd name="T52" fmla="*/ 84 w 188"/>
                  <a:gd name="T53" fmla="*/ 4 h 168"/>
                  <a:gd name="T54" fmla="*/ 68 w 188"/>
                  <a:gd name="T55" fmla="*/ 1 h 168"/>
                  <a:gd name="T56" fmla="*/ 55 w 188"/>
                  <a:gd name="T57" fmla="*/ 0 h 168"/>
                  <a:gd name="T58" fmla="*/ 47 w 188"/>
                  <a:gd name="T59" fmla="*/ 0 h 168"/>
                  <a:gd name="T60" fmla="*/ 39 w 188"/>
                  <a:gd name="T61" fmla="*/ 1 h 168"/>
                  <a:gd name="T62" fmla="*/ 32 w 188"/>
                  <a:gd name="T63" fmla="*/ 5 h 168"/>
                  <a:gd name="T64" fmla="*/ 25 w 188"/>
                  <a:gd name="T65" fmla="*/ 10 h 168"/>
                  <a:gd name="T66" fmla="*/ 18 w 188"/>
                  <a:gd name="T67" fmla="*/ 16 h 168"/>
                  <a:gd name="T68" fmla="*/ 10 w 188"/>
                  <a:gd name="T69" fmla="*/ 23 h 168"/>
                  <a:gd name="T70" fmla="*/ 6 w 188"/>
                  <a:gd name="T71" fmla="*/ 32 h 168"/>
                  <a:gd name="T72" fmla="*/ 2 w 188"/>
                  <a:gd name="T73" fmla="*/ 39 h 168"/>
                  <a:gd name="T74" fmla="*/ 1 w 188"/>
                  <a:gd name="T75" fmla="*/ 46 h 168"/>
                  <a:gd name="T76" fmla="*/ 0 w 188"/>
                  <a:gd name="T77" fmla="*/ 1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68">
                    <a:moveTo>
                      <a:pt x="0" y="137"/>
                    </a:moveTo>
                    <a:lnTo>
                      <a:pt x="1" y="149"/>
                    </a:lnTo>
                    <a:lnTo>
                      <a:pt x="4" y="160"/>
                    </a:lnTo>
                    <a:lnTo>
                      <a:pt x="10" y="166"/>
                    </a:lnTo>
                    <a:lnTo>
                      <a:pt x="21" y="168"/>
                    </a:lnTo>
                    <a:lnTo>
                      <a:pt x="32" y="168"/>
                    </a:lnTo>
                    <a:lnTo>
                      <a:pt x="49" y="168"/>
                    </a:lnTo>
                    <a:lnTo>
                      <a:pt x="70" y="168"/>
                    </a:lnTo>
                    <a:lnTo>
                      <a:pt x="94" y="167"/>
                    </a:lnTo>
                    <a:lnTo>
                      <a:pt x="118" y="167"/>
                    </a:lnTo>
                    <a:lnTo>
                      <a:pt x="140" y="167"/>
                    </a:lnTo>
                    <a:lnTo>
                      <a:pt x="157" y="167"/>
                    </a:lnTo>
                    <a:lnTo>
                      <a:pt x="169" y="167"/>
                    </a:lnTo>
                    <a:lnTo>
                      <a:pt x="180" y="166"/>
                    </a:lnTo>
                    <a:lnTo>
                      <a:pt x="186" y="160"/>
                    </a:lnTo>
                    <a:lnTo>
                      <a:pt x="188" y="151"/>
                    </a:lnTo>
                    <a:lnTo>
                      <a:pt x="188" y="140"/>
                    </a:lnTo>
                    <a:lnTo>
                      <a:pt x="180" y="42"/>
                    </a:lnTo>
                    <a:lnTo>
                      <a:pt x="180" y="32"/>
                    </a:lnTo>
                    <a:lnTo>
                      <a:pt x="178" y="23"/>
                    </a:lnTo>
                    <a:lnTo>
                      <a:pt x="172" y="18"/>
                    </a:lnTo>
                    <a:lnTo>
                      <a:pt x="159" y="16"/>
                    </a:lnTo>
                    <a:lnTo>
                      <a:pt x="149" y="15"/>
                    </a:lnTo>
                    <a:lnTo>
                      <a:pt x="135" y="12"/>
                    </a:lnTo>
                    <a:lnTo>
                      <a:pt x="119" y="10"/>
                    </a:lnTo>
                    <a:lnTo>
                      <a:pt x="101" y="7"/>
                    </a:lnTo>
                    <a:lnTo>
                      <a:pt x="84" y="4"/>
                    </a:lnTo>
                    <a:lnTo>
                      <a:pt x="68" y="1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5"/>
                    </a:lnTo>
                    <a:lnTo>
                      <a:pt x="25" y="10"/>
                    </a:lnTo>
                    <a:lnTo>
                      <a:pt x="18" y="16"/>
                    </a:lnTo>
                    <a:lnTo>
                      <a:pt x="10" y="23"/>
                    </a:lnTo>
                    <a:lnTo>
                      <a:pt x="6" y="32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240"/>
              <p:cNvSpPr>
                <a:spLocks/>
              </p:cNvSpPr>
              <p:nvPr/>
            </p:nvSpPr>
            <p:spPr bwMode="auto">
              <a:xfrm>
                <a:off x="3507" y="2593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4 h 37"/>
                  <a:gd name="T6" fmla="*/ 15 w 27"/>
                  <a:gd name="T7" fmla="*/ 20 h 37"/>
                  <a:gd name="T8" fmla="*/ 13 w 27"/>
                  <a:gd name="T9" fmla="*/ 10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3 h 37"/>
                  <a:gd name="T16" fmla="*/ 6 w 27"/>
                  <a:gd name="T17" fmla="*/ 25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4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241"/>
              <p:cNvSpPr>
                <a:spLocks/>
              </p:cNvSpPr>
              <p:nvPr/>
            </p:nvSpPr>
            <p:spPr bwMode="auto">
              <a:xfrm>
                <a:off x="3516" y="2601"/>
                <a:ext cx="49" cy="4"/>
              </a:xfrm>
              <a:custGeom>
                <a:avLst/>
                <a:gdLst>
                  <a:gd name="T0" fmla="*/ 148 w 148"/>
                  <a:gd name="T1" fmla="*/ 0 h 13"/>
                  <a:gd name="T2" fmla="*/ 148 w 148"/>
                  <a:gd name="T3" fmla="*/ 0 h 13"/>
                  <a:gd name="T4" fmla="*/ 136 w 148"/>
                  <a:gd name="T5" fmla="*/ 0 h 13"/>
                  <a:gd name="T6" fmla="*/ 119 w 148"/>
                  <a:gd name="T7" fmla="*/ 0 h 13"/>
                  <a:gd name="T8" fmla="*/ 97 w 148"/>
                  <a:gd name="T9" fmla="*/ 0 h 13"/>
                  <a:gd name="T10" fmla="*/ 73 w 148"/>
                  <a:gd name="T11" fmla="*/ 0 h 13"/>
                  <a:gd name="T12" fmla="*/ 49 w 148"/>
                  <a:gd name="T13" fmla="*/ 1 h 13"/>
                  <a:gd name="T14" fmla="*/ 28 w 148"/>
                  <a:gd name="T15" fmla="*/ 1 h 13"/>
                  <a:gd name="T16" fmla="*/ 11 w 148"/>
                  <a:gd name="T17" fmla="*/ 1 h 13"/>
                  <a:gd name="T18" fmla="*/ 0 w 148"/>
                  <a:gd name="T19" fmla="*/ 1 h 13"/>
                  <a:gd name="T20" fmla="*/ 0 w 148"/>
                  <a:gd name="T21" fmla="*/ 13 h 13"/>
                  <a:gd name="T22" fmla="*/ 11 w 148"/>
                  <a:gd name="T23" fmla="*/ 13 h 13"/>
                  <a:gd name="T24" fmla="*/ 28 w 148"/>
                  <a:gd name="T25" fmla="*/ 13 h 13"/>
                  <a:gd name="T26" fmla="*/ 49 w 148"/>
                  <a:gd name="T27" fmla="*/ 13 h 13"/>
                  <a:gd name="T28" fmla="*/ 73 w 148"/>
                  <a:gd name="T29" fmla="*/ 12 h 13"/>
                  <a:gd name="T30" fmla="*/ 97 w 148"/>
                  <a:gd name="T31" fmla="*/ 12 h 13"/>
                  <a:gd name="T32" fmla="*/ 119 w 148"/>
                  <a:gd name="T33" fmla="*/ 12 h 13"/>
                  <a:gd name="T34" fmla="*/ 136 w 148"/>
                  <a:gd name="T35" fmla="*/ 12 h 13"/>
                  <a:gd name="T36" fmla="*/ 148 w 148"/>
                  <a:gd name="T37" fmla="*/ 12 h 13"/>
                  <a:gd name="T38" fmla="*/ 148 w 148"/>
                  <a:gd name="T39" fmla="*/ 12 h 13"/>
                  <a:gd name="T40" fmla="*/ 148 w 148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3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1"/>
                    </a:lnTo>
                    <a:lnTo>
                      <a:pt x="28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9" y="13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242"/>
              <p:cNvSpPr>
                <a:spLocks/>
              </p:cNvSpPr>
              <p:nvPr/>
            </p:nvSpPr>
            <p:spPr bwMode="auto">
              <a:xfrm>
                <a:off x="3565" y="2594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1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25 w 25"/>
                  <a:gd name="T25" fmla="*/ 0 h 33"/>
                  <a:gd name="T26" fmla="*/ 25 w 25"/>
                  <a:gd name="T27" fmla="*/ 0 h 33"/>
                  <a:gd name="T28" fmla="*/ 25 w 25"/>
                  <a:gd name="T29" fmla="*/ 0 h 33"/>
                  <a:gd name="T30" fmla="*/ 13 w 25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243"/>
              <p:cNvSpPr>
                <a:spLocks/>
              </p:cNvSpPr>
              <p:nvPr/>
            </p:nvSpPr>
            <p:spPr bwMode="auto">
              <a:xfrm>
                <a:off x="3567" y="2561"/>
                <a:ext cx="7" cy="33"/>
              </a:xfrm>
              <a:custGeom>
                <a:avLst/>
                <a:gdLst>
                  <a:gd name="T0" fmla="*/ 0 w 20"/>
                  <a:gd name="T1" fmla="*/ 0 h 98"/>
                  <a:gd name="T2" fmla="*/ 0 w 20"/>
                  <a:gd name="T3" fmla="*/ 0 h 98"/>
                  <a:gd name="T4" fmla="*/ 8 w 20"/>
                  <a:gd name="T5" fmla="*/ 98 h 98"/>
                  <a:gd name="T6" fmla="*/ 20 w 20"/>
                  <a:gd name="T7" fmla="*/ 98 h 98"/>
                  <a:gd name="T8" fmla="*/ 12 w 20"/>
                  <a:gd name="T9" fmla="*/ 0 h 98"/>
                  <a:gd name="T10" fmla="*/ 12 w 20"/>
                  <a:gd name="T11" fmla="*/ 0 h 98"/>
                  <a:gd name="T12" fmla="*/ 0 w 20"/>
                  <a:gd name="T13" fmla="*/ 0 h 98"/>
                  <a:gd name="T14" fmla="*/ 0 w 20"/>
                  <a:gd name="T15" fmla="*/ 0 h 98"/>
                  <a:gd name="T16" fmla="*/ 0 w 20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98">
                    <a:moveTo>
                      <a:pt x="0" y="0"/>
                    </a:moveTo>
                    <a:lnTo>
                      <a:pt x="0" y="0"/>
                    </a:lnTo>
                    <a:lnTo>
                      <a:pt x="8" y="98"/>
                    </a:lnTo>
                    <a:lnTo>
                      <a:pt x="20" y="9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244"/>
              <p:cNvSpPr>
                <a:spLocks/>
              </p:cNvSpPr>
              <p:nvPr/>
            </p:nvSpPr>
            <p:spPr bwMode="auto">
              <a:xfrm>
                <a:off x="3562" y="2550"/>
                <a:ext cx="9" cy="11"/>
              </a:xfrm>
              <a:custGeom>
                <a:avLst/>
                <a:gdLst>
                  <a:gd name="T0" fmla="*/ 0 w 27"/>
                  <a:gd name="T1" fmla="*/ 12 h 32"/>
                  <a:gd name="T2" fmla="*/ 0 w 27"/>
                  <a:gd name="T3" fmla="*/ 12 h 32"/>
                  <a:gd name="T4" fmla="*/ 11 w 27"/>
                  <a:gd name="T5" fmla="*/ 14 h 32"/>
                  <a:gd name="T6" fmla="*/ 15 w 27"/>
                  <a:gd name="T7" fmla="*/ 15 h 32"/>
                  <a:gd name="T8" fmla="*/ 15 w 27"/>
                  <a:gd name="T9" fmla="*/ 22 h 32"/>
                  <a:gd name="T10" fmla="*/ 15 w 27"/>
                  <a:gd name="T11" fmla="*/ 32 h 32"/>
                  <a:gd name="T12" fmla="*/ 27 w 27"/>
                  <a:gd name="T13" fmla="*/ 32 h 32"/>
                  <a:gd name="T14" fmla="*/ 27 w 27"/>
                  <a:gd name="T15" fmla="*/ 22 h 32"/>
                  <a:gd name="T16" fmla="*/ 24 w 27"/>
                  <a:gd name="T17" fmla="*/ 11 h 32"/>
                  <a:gd name="T18" fmla="*/ 16 w 27"/>
                  <a:gd name="T19" fmla="*/ 2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2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5" y="15"/>
                    </a:lnTo>
                    <a:lnTo>
                      <a:pt x="15" y="22"/>
                    </a:lnTo>
                    <a:lnTo>
                      <a:pt x="15" y="32"/>
                    </a:lnTo>
                    <a:lnTo>
                      <a:pt x="27" y="32"/>
                    </a:lnTo>
                    <a:lnTo>
                      <a:pt x="27" y="22"/>
                    </a:lnTo>
                    <a:lnTo>
                      <a:pt x="24" y="11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245"/>
              <p:cNvSpPr>
                <a:spLocks/>
              </p:cNvSpPr>
              <p:nvPr/>
            </p:nvSpPr>
            <p:spPr bwMode="auto">
              <a:xfrm>
                <a:off x="3525" y="2545"/>
                <a:ext cx="37" cy="9"/>
              </a:xfrm>
              <a:custGeom>
                <a:avLst/>
                <a:gdLst>
                  <a:gd name="T0" fmla="*/ 0 w 112"/>
                  <a:gd name="T1" fmla="*/ 12 h 28"/>
                  <a:gd name="T2" fmla="*/ 0 w 112"/>
                  <a:gd name="T3" fmla="*/ 12 h 28"/>
                  <a:gd name="T4" fmla="*/ 8 w 112"/>
                  <a:gd name="T5" fmla="*/ 12 h 28"/>
                  <a:gd name="T6" fmla="*/ 20 w 112"/>
                  <a:gd name="T7" fmla="*/ 13 h 28"/>
                  <a:gd name="T8" fmla="*/ 36 w 112"/>
                  <a:gd name="T9" fmla="*/ 16 h 28"/>
                  <a:gd name="T10" fmla="*/ 53 w 112"/>
                  <a:gd name="T11" fmla="*/ 19 h 28"/>
                  <a:gd name="T12" fmla="*/ 71 w 112"/>
                  <a:gd name="T13" fmla="*/ 22 h 28"/>
                  <a:gd name="T14" fmla="*/ 87 w 112"/>
                  <a:gd name="T15" fmla="*/ 24 h 28"/>
                  <a:gd name="T16" fmla="*/ 101 w 112"/>
                  <a:gd name="T17" fmla="*/ 27 h 28"/>
                  <a:gd name="T18" fmla="*/ 112 w 112"/>
                  <a:gd name="T19" fmla="*/ 28 h 28"/>
                  <a:gd name="T20" fmla="*/ 112 w 112"/>
                  <a:gd name="T21" fmla="*/ 16 h 28"/>
                  <a:gd name="T22" fmla="*/ 104 w 112"/>
                  <a:gd name="T23" fmla="*/ 15 h 28"/>
                  <a:gd name="T24" fmla="*/ 89 w 112"/>
                  <a:gd name="T25" fmla="*/ 12 h 28"/>
                  <a:gd name="T26" fmla="*/ 73 w 112"/>
                  <a:gd name="T27" fmla="*/ 10 h 28"/>
                  <a:gd name="T28" fmla="*/ 55 w 112"/>
                  <a:gd name="T29" fmla="*/ 7 h 28"/>
                  <a:gd name="T30" fmla="*/ 38 w 112"/>
                  <a:gd name="T31" fmla="*/ 4 h 28"/>
                  <a:gd name="T32" fmla="*/ 23 w 112"/>
                  <a:gd name="T33" fmla="*/ 1 h 28"/>
                  <a:gd name="T34" fmla="*/ 8 w 112"/>
                  <a:gd name="T35" fmla="*/ 0 h 28"/>
                  <a:gd name="T36" fmla="*/ 0 w 112"/>
                  <a:gd name="T37" fmla="*/ 0 h 28"/>
                  <a:gd name="T38" fmla="*/ 0 w 112"/>
                  <a:gd name="T39" fmla="*/ 0 h 28"/>
                  <a:gd name="T40" fmla="*/ 0 w 112"/>
                  <a:gd name="T41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28">
                    <a:moveTo>
                      <a:pt x="0" y="12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20" y="13"/>
                    </a:lnTo>
                    <a:lnTo>
                      <a:pt x="36" y="16"/>
                    </a:lnTo>
                    <a:lnTo>
                      <a:pt x="53" y="19"/>
                    </a:lnTo>
                    <a:lnTo>
                      <a:pt x="71" y="22"/>
                    </a:lnTo>
                    <a:lnTo>
                      <a:pt x="87" y="24"/>
                    </a:lnTo>
                    <a:lnTo>
                      <a:pt x="101" y="27"/>
                    </a:lnTo>
                    <a:lnTo>
                      <a:pt x="112" y="28"/>
                    </a:lnTo>
                    <a:lnTo>
                      <a:pt x="112" y="16"/>
                    </a:lnTo>
                    <a:lnTo>
                      <a:pt x="104" y="15"/>
                    </a:lnTo>
                    <a:lnTo>
                      <a:pt x="89" y="12"/>
                    </a:lnTo>
                    <a:lnTo>
                      <a:pt x="73" y="10"/>
                    </a:lnTo>
                    <a:lnTo>
                      <a:pt x="55" y="7"/>
                    </a:lnTo>
                    <a:lnTo>
                      <a:pt x="38" y="4"/>
                    </a:lnTo>
                    <a:lnTo>
                      <a:pt x="23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246"/>
              <p:cNvSpPr>
                <a:spLocks/>
              </p:cNvSpPr>
              <p:nvPr/>
            </p:nvSpPr>
            <p:spPr bwMode="auto">
              <a:xfrm>
                <a:off x="3507" y="2545"/>
                <a:ext cx="18" cy="17"/>
              </a:xfrm>
              <a:custGeom>
                <a:avLst/>
                <a:gdLst>
                  <a:gd name="T0" fmla="*/ 12 w 52"/>
                  <a:gd name="T1" fmla="*/ 52 h 52"/>
                  <a:gd name="T2" fmla="*/ 12 w 52"/>
                  <a:gd name="T3" fmla="*/ 52 h 52"/>
                  <a:gd name="T4" fmla="*/ 13 w 52"/>
                  <a:gd name="T5" fmla="*/ 47 h 52"/>
                  <a:gd name="T6" fmla="*/ 15 w 52"/>
                  <a:gd name="T7" fmla="*/ 40 h 52"/>
                  <a:gd name="T8" fmla="*/ 20 w 52"/>
                  <a:gd name="T9" fmla="*/ 33 h 52"/>
                  <a:gd name="T10" fmla="*/ 26 w 52"/>
                  <a:gd name="T11" fmla="*/ 27 h 52"/>
                  <a:gd name="T12" fmla="*/ 34 w 52"/>
                  <a:gd name="T13" fmla="*/ 21 h 52"/>
                  <a:gd name="T14" fmla="*/ 41 w 52"/>
                  <a:gd name="T15" fmla="*/ 16 h 52"/>
                  <a:gd name="T16" fmla="*/ 47 w 52"/>
                  <a:gd name="T17" fmla="*/ 13 h 52"/>
                  <a:gd name="T18" fmla="*/ 52 w 52"/>
                  <a:gd name="T19" fmla="*/ 12 h 52"/>
                  <a:gd name="T20" fmla="*/ 52 w 52"/>
                  <a:gd name="T21" fmla="*/ 0 h 52"/>
                  <a:gd name="T22" fmla="*/ 42 w 52"/>
                  <a:gd name="T23" fmla="*/ 1 h 52"/>
                  <a:gd name="T24" fmla="*/ 34 w 52"/>
                  <a:gd name="T25" fmla="*/ 6 h 52"/>
                  <a:gd name="T26" fmla="*/ 26 w 52"/>
                  <a:gd name="T27" fmla="*/ 11 h 52"/>
                  <a:gd name="T28" fmla="*/ 19 w 52"/>
                  <a:gd name="T29" fmla="*/ 17 h 52"/>
                  <a:gd name="T30" fmla="*/ 11 w 52"/>
                  <a:gd name="T31" fmla="*/ 25 h 52"/>
                  <a:gd name="T32" fmla="*/ 6 w 52"/>
                  <a:gd name="T33" fmla="*/ 35 h 52"/>
                  <a:gd name="T34" fmla="*/ 1 w 52"/>
                  <a:gd name="T35" fmla="*/ 42 h 52"/>
                  <a:gd name="T36" fmla="*/ 0 w 52"/>
                  <a:gd name="T37" fmla="*/ 52 h 52"/>
                  <a:gd name="T38" fmla="*/ 0 w 52"/>
                  <a:gd name="T39" fmla="*/ 52 h 52"/>
                  <a:gd name="T40" fmla="*/ 12 w 52"/>
                  <a:gd name="T41" fmla="*/ 52 h 52"/>
                  <a:gd name="T42" fmla="*/ 12 w 52"/>
                  <a:gd name="T43" fmla="*/ 52 h 52"/>
                  <a:gd name="T44" fmla="*/ 12 w 52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2">
                    <a:moveTo>
                      <a:pt x="12" y="52"/>
                    </a:moveTo>
                    <a:lnTo>
                      <a:pt x="12" y="52"/>
                    </a:lnTo>
                    <a:lnTo>
                      <a:pt x="13" y="47"/>
                    </a:lnTo>
                    <a:lnTo>
                      <a:pt x="15" y="40"/>
                    </a:lnTo>
                    <a:lnTo>
                      <a:pt x="20" y="33"/>
                    </a:lnTo>
                    <a:lnTo>
                      <a:pt x="26" y="27"/>
                    </a:lnTo>
                    <a:lnTo>
                      <a:pt x="34" y="21"/>
                    </a:lnTo>
                    <a:lnTo>
                      <a:pt x="41" y="16"/>
                    </a:lnTo>
                    <a:lnTo>
                      <a:pt x="47" y="13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4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1" y="25"/>
                    </a:lnTo>
                    <a:lnTo>
                      <a:pt x="6" y="35"/>
                    </a:lnTo>
                    <a:lnTo>
                      <a:pt x="1" y="4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247"/>
              <p:cNvSpPr>
                <a:spLocks/>
              </p:cNvSpPr>
              <p:nvPr/>
            </p:nvSpPr>
            <p:spPr bwMode="auto">
              <a:xfrm>
                <a:off x="3507" y="2562"/>
                <a:ext cx="4" cy="31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248"/>
              <p:cNvSpPr>
                <a:spLocks/>
              </p:cNvSpPr>
              <p:nvPr/>
            </p:nvSpPr>
            <p:spPr bwMode="auto">
              <a:xfrm>
                <a:off x="3521" y="2545"/>
                <a:ext cx="49" cy="45"/>
              </a:xfrm>
              <a:custGeom>
                <a:avLst/>
                <a:gdLst>
                  <a:gd name="T0" fmla="*/ 0 w 148"/>
                  <a:gd name="T1" fmla="*/ 107 h 133"/>
                  <a:gd name="T2" fmla="*/ 1 w 148"/>
                  <a:gd name="T3" fmla="*/ 117 h 133"/>
                  <a:gd name="T4" fmla="*/ 4 w 148"/>
                  <a:gd name="T5" fmla="*/ 126 h 133"/>
                  <a:gd name="T6" fmla="*/ 9 w 148"/>
                  <a:gd name="T7" fmla="*/ 132 h 133"/>
                  <a:gd name="T8" fmla="*/ 19 w 148"/>
                  <a:gd name="T9" fmla="*/ 133 h 133"/>
                  <a:gd name="T10" fmla="*/ 27 w 148"/>
                  <a:gd name="T11" fmla="*/ 133 h 133"/>
                  <a:gd name="T12" fmla="*/ 39 w 148"/>
                  <a:gd name="T13" fmla="*/ 133 h 133"/>
                  <a:gd name="T14" fmla="*/ 56 w 148"/>
                  <a:gd name="T15" fmla="*/ 133 h 133"/>
                  <a:gd name="T16" fmla="*/ 73 w 148"/>
                  <a:gd name="T17" fmla="*/ 133 h 133"/>
                  <a:gd name="T18" fmla="*/ 91 w 148"/>
                  <a:gd name="T19" fmla="*/ 133 h 133"/>
                  <a:gd name="T20" fmla="*/ 108 w 148"/>
                  <a:gd name="T21" fmla="*/ 133 h 133"/>
                  <a:gd name="T22" fmla="*/ 122 w 148"/>
                  <a:gd name="T23" fmla="*/ 133 h 133"/>
                  <a:gd name="T24" fmla="*/ 131 w 148"/>
                  <a:gd name="T25" fmla="*/ 133 h 133"/>
                  <a:gd name="T26" fmla="*/ 141 w 148"/>
                  <a:gd name="T27" fmla="*/ 132 h 133"/>
                  <a:gd name="T28" fmla="*/ 146 w 148"/>
                  <a:gd name="T29" fmla="*/ 127 h 133"/>
                  <a:gd name="T30" fmla="*/ 148 w 148"/>
                  <a:gd name="T31" fmla="*/ 120 h 133"/>
                  <a:gd name="T32" fmla="*/ 148 w 148"/>
                  <a:gd name="T33" fmla="*/ 110 h 133"/>
                  <a:gd name="T34" fmla="*/ 140 w 148"/>
                  <a:gd name="T35" fmla="*/ 29 h 133"/>
                  <a:gd name="T36" fmla="*/ 140 w 148"/>
                  <a:gd name="T37" fmla="*/ 18 h 133"/>
                  <a:gd name="T38" fmla="*/ 139 w 148"/>
                  <a:gd name="T39" fmla="*/ 10 h 133"/>
                  <a:gd name="T40" fmla="*/ 132 w 148"/>
                  <a:gd name="T41" fmla="*/ 5 h 133"/>
                  <a:gd name="T42" fmla="*/ 122 w 148"/>
                  <a:gd name="T43" fmla="*/ 3 h 133"/>
                  <a:gd name="T44" fmla="*/ 113 w 148"/>
                  <a:gd name="T45" fmla="*/ 3 h 133"/>
                  <a:gd name="T46" fmla="*/ 100 w 148"/>
                  <a:gd name="T47" fmla="*/ 1 h 133"/>
                  <a:gd name="T48" fmla="*/ 85 w 148"/>
                  <a:gd name="T49" fmla="*/ 1 h 133"/>
                  <a:gd name="T50" fmla="*/ 68 w 148"/>
                  <a:gd name="T51" fmla="*/ 0 h 133"/>
                  <a:gd name="T52" fmla="*/ 53 w 148"/>
                  <a:gd name="T53" fmla="*/ 0 h 133"/>
                  <a:gd name="T54" fmla="*/ 38 w 148"/>
                  <a:gd name="T55" fmla="*/ 0 h 133"/>
                  <a:gd name="T56" fmla="*/ 26 w 148"/>
                  <a:gd name="T57" fmla="*/ 0 h 133"/>
                  <a:gd name="T58" fmla="*/ 18 w 148"/>
                  <a:gd name="T59" fmla="*/ 0 h 133"/>
                  <a:gd name="T60" fmla="*/ 9 w 148"/>
                  <a:gd name="T61" fmla="*/ 3 h 133"/>
                  <a:gd name="T62" fmla="*/ 4 w 148"/>
                  <a:gd name="T63" fmla="*/ 9 h 133"/>
                  <a:gd name="T64" fmla="*/ 2 w 148"/>
                  <a:gd name="T65" fmla="*/ 17 h 133"/>
                  <a:gd name="T66" fmla="*/ 1 w 148"/>
                  <a:gd name="T67" fmla="*/ 28 h 133"/>
                  <a:gd name="T68" fmla="*/ 0 w 148"/>
                  <a:gd name="T69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3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3"/>
                    </a:lnTo>
                    <a:lnTo>
                      <a:pt x="27" y="133"/>
                    </a:lnTo>
                    <a:lnTo>
                      <a:pt x="39" y="133"/>
                    </a:lnTo>
                    <a:lnTo>
                      <a:pt x="56" y="133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0" y="29"/>
                    </a:lnTo>
                    <a:lnTo>
                      <a:pt x="140" y="18"/>
                    </a:lnTo>
                    <a:lnTo>
                      <a:pt x="139" y="10"/>
                    </a:lnTo>
                    <a:lnTo>
                      <a:pt x="132" y="5"/>
                    </a:lnTo>
                    <a:lnTo>
                      <a:pt x="122" y="3"/>
                    </a:lnTo>
                    <a:lnTo>
                      <a:pt x="113" y="3"/>
                    </a:lnTo>
                    <a:lnTo>
                      <a:pt x="100" y="1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249"/>
              <p:cNvSpPr>
                <a:spLocks/>
              </p:cNvSpPr>
              <p:nvPr/>
            </p:nvSpPr>
            <p:spPr bwMode="auto">
              <a:xfrm>
                <a:off x="3521" y="2545"/>
                <a:ext cx="49" cy="45"/>
              </a:xfrm>
              <a:custGeom>
                <a:avLst/>
                <a:gdLst>
                  <a:gd name="T0" fmla="*/ 0 w 148"/>
                  <a:gd name="T1" fmla="*/ 107 h 133"/>
                  <a:gd name="T2" fmla="*/ 0 w 148"/>
                  <a:gd name="T3" fmla="*/ 107 h 133"/>
                  <a:gd name="T4" fmla="*/ 1 w 148"/>
                  <a:gd name="T5" fmla="*/ 117 h 133"/>
                  <a:gd name="T6" fmla="*/ 4 w 148"/>
                  <a:gd name="T7" fmla="*/ 126 h 133"/>
                  <a:gd name="T8" fmla="*/ 9 w 148"/>
                  <a:gd name="T9" fmla="*/ 132 h 133"/>
                  <a:gd name="T10" fmla="*/ 19 w 148"/>
                  <a:gd name="T11" fmla="*/ 133 h 133"/>
                  <a:gd name="T12" fmla="*/ 19 w 148"/>
                  <a:gd name="T13" fmla="*/ 133 h 133"/>
                  <a:gd name="T14" fmla="*/ 27 w 148"/>
                  <a:gd name="T15" fmla="*/ 133 h 133"/>
                  <a:gd name="T16" fmla="*/ 39 w 148"/>
                  <a:gd name="T17" fmla="*/ 133 h 133"/>
                  <a:gd name="T18" fmla="*/ 56 w 148"/>
                  <a:gd name="T19" fmla="*/ 133 h 133"/>
                  <a:gd name="T20" fmla="*/ 73 w 148"/>
                  <a:gd name="T21" fmla="*/ 133 h 133"/>
                  <a:gd name="T22" fmla="*/ 91 w 148"/>
                  <a:gd name="T23" fmla="*/ 133 h 133"/>
                  <a:gd name="T24" fmla="*/ 108 w 148"/>
                  <a:gd name="T25" fmla="*/ 133 h 133"/>
                  <a:gd name="T26" fmla="*/ 122 w 148"/>
                  <a:gd name="T27" fmla="*/ 133 h 133"/>
                  <a:gd name="T28" fmla="*/ 131 w 148"/>
                  <a:gd name="T29" fmla="*/ 133 h 133"/>
                  <a:gd name="T30" fmla="*/ 131 w 148"/>
                  <a:gd name="T31" fmla="*/ 133 h 133"/>
                  <a:gd name="T32" fmla="*/ 141 w 148"/>
                  <a:gd name="T33" fmla="*/ 132 h 133"/>
                  <a:gd name="T34" fmla="*/ 146 w 148"/>
                  <a:gd name="T35" fmla="*/ 127 h 133"/>
                  <a:gd name="T36" fmla="*/ 148 w 148"/>
                  <a:gd name="T37" fmla="*/ 120 h 133"/>
                  <a:gd name="T38" fmla="*/ 148 w 148"/>
                  <a:gd name="T39" fmla="*/ 110 h 133"/>
                  <a:gd name="T40" fmla="*/ 140 w 148"/>
                  <a:gd name="T41" fmla="*/ 29 h 133"/>
                  <a:gd name="T42" fmla="*/ 140 w 148"/>
                  <a:gd name="T43" fmla="*/ 29 h 133"/>
                  <a:gd name="T44" fmla="*/ 140 w 148"/>
                  <a:gd name="T45" fmla="*/ 18 h 133"/>
                  <a:gd name="T46" fmla="*/ 139 w 148"/>
                  <a:gd name="T47" fmla="*/ 10 h 133"/>
                  <a:gd name="T48" fmla="*/ 132 w 148"/>
                  <a:gd name="T49" fmla="*/ 5 h 133"/>
                  <a:gd name="T50" fmla="*/ 122 w 148"/>
                  <a:gd name="T51" fmla="*/ 3 h 133"/>
                  <a:gd name="T52" fmla="*/ 122 w 148"/>
                  <a:gd name="T53" fmla="*/ 3 h 133"/>
                  <a:gd name="T54" fmla="*/ 113 w 148"/>
                  <a:gd name="T55" fmla="*/ 3 h 133"/>
                  <a:gd name="T56" fmla="*/ 100 w 148"/>
                  <a:gd name="T57" fmla="*/ 1 h 133"/>
                  <a:gd name="T58" fmla="*/ 85 w 148"/>
                  <a:gd name="T59" fmla="*/ 1 h 133"/>
                  <a:gd name="T60" fmla="*/ 68 w 148"/>
                  <a:gd name="T61" fmla="*/ 0 h 133"/>
                  <a:gd name="T62" fmla="*/ 53 w 148"/>
                  <a:gd name="T63" fmla="*/ 0 h 133"/>
                  <a:gd name="T64" fmla="*/ 38 w 148"/>
                  <a:gd name="T65" fmla="*/ 0 h 133"/>
                  <a:gd name="T66" fmla="*/ 26 w 148"/>
                  <a:gd name="T67" fmla="*/ 0 h 133"/>
                  <a:gd name="T68" fmla="*/ 18 w 148"/>
                  <a:gd name="T69" fmla="*/ 0 h 133"/>
                  <a:gd name="T70" fmla="*/ 18 w 148"/>
                  <a:gd name="T71" fmla="*/ 0 h 133"/>
                  <a:gd name="T72" fmla="*/ 9 w 148"/>
                  <a:gd name="T73" fmla="*/ 3 h 133"/>
                  <a:gd name="T74" fmla="*/ 4 w 148"/>
                  <a:gd name="T75" fmla="*/ 9 h 133"/>
                  <a:gd name="T76" fmla="*/ 2 w 148"/>
                  <a:gd name="T77" fmla="*/ 17 h 133"/>
                  <a:gd name="T78" fmla="*/ 1 w 148"/>
                  <a:gd name="T79" fmla="*/ 28 h 133"/>
                  <a:gd name="T80" fmla="*/ 0 w 148"/>
                  <a:gd name="T81" fmla="*/ 10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3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7" y="133"/>
                    </a:lnTo>
                    <a:lnTo>
                      <a:pt x="39" y="133"/>
                    </a:lnTo>
                    <a:lnTo>
                      <a:pt x="56" y="133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2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18"/>
                    </a:lnTo>
                    <a:lnTo>
                      <a:pt x="139" y="10"/>
                    </a:lnTo>
                    <a:lnTo>
                      <a:pt x="132" y="5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13" y="3"/>
                    </a:lnTo>
                    <a:lnTo>
                      <a:pt x="100" y="1"/>
                    </a:lnTo>
                    <a:lnTo>
                      <a:pt x="85" y="1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250"/>
              <p:cNvSpPr>
                <a:spLocks/>
              </p:cNvSpPr>
              <p:nvPr/>
            </p:nvSpPr>
            <p:spPr bwMode="auto">
              <a:xfrm>
                <a:off x="1929" y="2915"/>
                <a:ext cx="32" cy="25"/>
              </a:xfrm>
              <a:custGeom>
                <a:avLst/>
                <a:gdLst>
                  <a:gd name="T0" fmla="*/ 11 w 95"/>
                  <a:gd name="T1" fmla="*/ 61 h 77"/>
                  <a:gd name="T2" fmla="*/ 7 w 95"/>
                  <a:gd name="T3" fmla="*/ 56 h 77"/>
                  <a:gd name="T4" fmla="*/ 5 w 95"/>
                  <a:gd name="T5" fmla="*/ 52 h 77"/>
                  <a:gd name="T6" fmla="*/ 2 w 95"/>
                  <a:gd name="T7" fmla="*/ 47 h 77"/>
                  <a:gd name="T8" fmla="*/ 1 w 95"/>
                  <a:gd name="T9" fmla="*/ 41 h 77"/>
                  <a:gd name="T10" fmla="*/ 0 w 95"/>
                  <a:gd name="T11" fmla="*/ 36 h 77"/>
                  <a:gd name="T12" fmla="*/ 0 w 95"/>
                  <a:gd name="T13" fmla="*/ 30 h 77"/>
                  <a:gd name="T14" fmla="*/ 0 w 95"/>
                  <a:gd name="T15" fmla="*/ 25 h 77"/>
                  <a:gd name="T16" fmla="*/ 1 w 95"/>
                  <a:gd name="T17" fmla="*/ 19 h 77"/>
                  <a:gd name="T18" fmla="*/ 3 w 95"/>
                  <a:gd name="T19" fmla="*/ 13 h 77"/>
                  <a:gd name="T20" fmla="*/ 7 w 95"/>
                  <a:gd name="T21" fmla="*/ 8 h 77"/>
                  <a:gd name="T22" fmla="*/ 12 w 95"/>
                  <a:gd name="T23" fmla="*/ 5 h 77"/>
                  <a:gd name="T24" fmla="*/ 18 w 95"/>
                  <a:gd name="T25" fmla="*/ 2 h 77"/>
                  <a:gd name="T26" fmla="*/ 24 w 95"/>
                  <a:gd name="T27" fmla="*/ 1 h 77"/>
                  <a:gd name="T28" fmla="*/ 31 w 95"/>
                  <a:gd name="T29" fmla="*/ 1 h 77"/>
                  <a:gd name="T30" fmla="*/ 37 w 95"/>
                  <a:gd name="T31" fmla="*/ 1 h 77"/>
                  <a:gd name="T32" fmla="*/ 43 w 95"/>
                  <a:gd name="T33" fmla="*/ 3 h 77"/>
                  <a:gd name="T34" fmla="*/ 48 w 95"/>
                  <a:gd name="T35" fmla="*/ 5 h 77"/>
                  <a:gd name="T36" fmla="*/ 53 w 95"/>
                  <a:gd name="T37" fmla="*/ 3 h 77"/>
                  <a:gd name="T38" fmla="*/ 58 w 95"/>
                  <a:gd name="T39" fmla="*/ 2 h 77"/>
                  <a:gd name="T40" fmla="*/ 63 w 95"/>
                  <a:gd name="T41" fmla="*/ 1 h 77"/>
                  <a:gd name="T42" fmla="*/ 70 w 95"/>
                  <a:gd name="T43" fmla="*/ 0 h 77"/>
                  <a:gd name="T44" fmla="*/ 78 w 95"/>
                  <a:gd name="T45" fmla="*/ 1 h 77"/>
                  <a:gd name="T46" fmla="*/ 86 w 95"/>
                  <a:gd name="T47" fmla="*/ 5 h 77"/>
                  <a:gd name="T48" fmla="*/ 90 w 95"/>
                  <a:gd name="T49" fmla="*/ 11 h 77"/>
                  <a:gd name="T50" fmla="*/ 87 w 95"/>
                  <a:gd name="T51" fmla="*/ 13 h 77"/>
                  <a:gd name="T52" fmla="*/ 83 w 95"/>
                  <a:gd name="T53" fmla="*/ 15 h 77"/>
                  <a:gd name="T54" fmla="*/ 81 w 95"/>
                  <a:gd name="T55" fmla="*/ 19 h 77"/>
                  <a:gd name="T56" fmla="*/ 80 w 95"/>
                  <a:gd name="T57" fmla="*/ 23 h 77"/>
                  <a:gd name="T58" fmla="*/ 80 w 95"/>
                  <a:gd name="T59" fmla="*/ 31 h 77"/>
                  <a:gd name="T60" fmla="*/ 82 w 95"/>
                  <a:gd name="T61" fmla="*/ 40 h 77"/>
                  <a:gd name="T62" fmla="*/ 88 w 95"/>
                  <a:gd name="T63" fmla="*/ 46 h 77"/>
                  <a:gd name="T64" fmla="*/ 95 w 95"/>
                  <a:gd name="T65" fmla="*/ 49 h 77"/>
                  <a:gd name="T66" fmla="*/ 94 w 95"/>
                  <a:gd name="T67" fmla="*/ 53 h 77"/>
                  <a:gd name="T68" fmla="*/ 90 w 95"/>
                  <a:gd name="T69" fmla="*/ 60 h 77"/>
                  <a:gd name="T70" fmla="*/ 84 w 95"/>
                  <a:gd name="T71" fmla="*/ 67 h 77"/>
                  <a:gd name="T72" fmla="*/ 77 w 95"/>
                  <a:gd name="T73" fmla="*/ 75 h 77"/>
                  <a:gd name="T74" fmla="*/ 71 w 95"/>
                  <a:gd name="T75" fmla="*/ 77 h 77"/>
                  <a:gd name="T76" fmla="*/ 65 w 95"/>
                  <a:gd name="T77" fmla="*/ 76 h 77"/>
                  <a:gd name="T78" fmla="*/ 58 w 95"/>
                  <a:gd name="T79" fmla="*/ 73 h 77"/>
                  <a:gd name="T80" fmla="*/ 52 w 95"/>
                  <a:gd name="T81" fmla="*/ 72 h 77"/>
                  <a:gd name="T82" fmla="*/ 47 w 95"/>
                  <a:gd name="T83" fmla="*/ 72 h 77"/>
                  <a:gd name="T84" fmla="*/ 43 w 95"/>
                  <a:gd name="T85" fmla="*/ 75 h 77"/>
                  <a:gd name="T86" fmla="*/ 39 w 95"/>
                  <a:gd name="T87" fmla="*/ 76 h 77"/>
                  <a:gd name="T88" fmla="*/ 34 w 95"/>
                  <a:gd name="T89" fmla="*/ 77 h 77"/>
                  <a:gd name="T90" fmla="*/ 26 w 95"/>
                  <a:gd name="T91" fmla="*/ 76 h 77"/>
                  <a:gd name="T92" fmla="*/ 20 w 95"/>
                  <a:gd name="T93" fmla="*/ 72 h 77"/>
                  <a:gd name="T94" fmla="*/ 14 w 95"/>
                  <a:gd name="T95" fmla="*/ 67 h 77"/>
                  <a:gd name="T96" fmla="*/ 11 w 95"/>
                  <a:gd name="T97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5" h="77">
                    <a:moveTo>
                      <a:pt x="11" y="61"/>
                    </a:moveTo>
                    <a:lnTo>
                      <a:pt x="7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3"/>
                    </a:lnTo>
                    <a:lnTo>
                      <a:pt x="58" y="2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8" y="1"/>
                    </a:lnTo>
                    <a:lnTo>
                      <a:pt x="86" y="5"/>
                    </a:lnTo>
                    <a:lnTo>
                      <a:pt x="90" y="11"/>
                    </a:lnTo>
                    <a:lnTo>
                      <a:pt x="87" y="13"/>
                    </a:lnTo>
                    <a:lnTo>
                      <a:pt x="83" y="15"/>
                    </a:lnTo>
                    <a:lnTo>
                      <a:pt x="81" y="19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82" y="40"/>
                    </a:lnTo>
                    <a:lnTo>
                      <a:pt x="88" y="46"/>
                    </a:lnTo>
                    <a:lnTo>
                      <a:pt x="95" y="49"/>
                    </a:lnTo>
                    <a:lnTo>
                      <a:pt x="94" y="53"/>
                    </a:lnTo>
                    <a:lnTo>
                      <a:pt x="90" y="60"/>
                    </a:lnTo>
                    <a:lnTo>
                      <a:pt x="84" y="67"/>
                    </a:lnTo>
                    <a:lnTo>
                      <a:pt x="77" y="75"/>
                    </a:lnTo>
                    <a:lnTo>
                      <a:pt x="71" y="77"/>
                    </a:lnTo>
                    <a:lnTo>
                      <a:pt x="65" y="76"/>
                    </a:lnTo>
                    <a:lnTo>
                      <a:pt x="58" y="73"/>
                    </a:lnTo>
                    <a:lnTo>
                      <a:pt x="52" y="72"/>
                    </a:lnTo>
                    <a:lnTo>
                      <a:pt x="47" y="72"/>
                    </a:lnTo>
                    <a:lnTo>
                      <a:pt x="43" y="75"/>
                    </a:lnTo>
                    <a:lnTo>
                      <a:pt x="39" y="76"/>
                    </a:lnTo>
                    <a:lnTo>
                      <a:pt x="34" y="77"/>
                    </a:lnTo>
                    <a:lnTo>
                      <a:pt x="26" y="76"/>
                    </a:lnTo>
                    <a:lnTo>
                      <a:pt x="20" y="72"/>
                    </a:lnTo>
                    <a:lnTo>
                      <a:pt x="14" y="67"/>
                    </a:lnTo>
                    <a:lnTo>
                      <a:pt x="11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251"/>
              <p:cNvSpPr>
                <a:spLocks/>
              </p:cNvSpPr>
              <p:nvPr/>
            </p:nvSpPr>
            <p:spPr bwMode="auto">
              <a:xfrm>
                <a:off x="1929" y="2915"/>
                <a:ext cx="32" cy="25"/>
              </a:xfrm>
              <a:custGeom>
                <a:avLst/>
                <a:gdLst>
                  <a:gd name="T0" fmla="*/ 11 w 95"/>
                  <a:gd name="T1" fmla="*/ 61 h 77"/>
                  <a:gd name="T2" fmla="*/ 11 w 95"/>
                  <a:gd name="T3" fmla="*/ 61 h 77"/>
                  <a:gd name="T4" fmla="*/ 7 w 95"/>
                  <a:gd name="T5" fmla="*/ 56 h 77"/>
                  <a:gd name="T6" fmla="*/ 5 w 95"/>
                  <a:gd name="T7" fmla="*/ 52 h 77"/>
                  <a:gd name="T8" fmla="*/ 2 w 95"/>
                  <a:gd name="T9" fmla="*/ 47 h 77"/>
                  <a:gd name="T10" fmla="*/ 1 w 95"/>
                  <a:gd name="T11" fmla="*/ 41 h 77"/>
                  <a:gd name="T12" fmla="*/ 0 w 95"/>
                  <a:gd name="T13" fmla="*/ 36 h 77"/>
                  <a:gd name="T14" fmla="*/ 0 w 95"/>
                  <a:gd name="T15" fmla="*/ 30 h 77"/>
                  <a:gd name="T16" fmla="*/ 0 w 95"/>
                  <a:gd name="T17" fmla="*/ 25 h 77"/>
                  <a:gd name="T18" fmla="*/ 1 w 95"/>
                  <a:gd name="T19" fmla="*/ 19 h 77"/>
                  <a:gd name="T20" fmla="*/ 1 w 95"/>
                  <a:gd name="T21" fmla="*/ 19 h 77"/>
                  <a:gd name="T22" fmla="*/ 3 w 95"/>
                  <a:gd name="T23" fmla="*/ 13 h 77"/>
                  <a:gd name="T24" fmla="*/ 7 w 95"/>
                  <a:gd name="T25" fmla="*/ 8 h 77"/>
                  <a:gd name="T26" fmla="*/ 12 w 95"/>
                  <a:gd name="T27" fmla="*/ 5 h 77"/>
                  <a:gd name="T28" fmla="*/ 18 w 95"/>
                  <a:gd name="T29" fmla="*/ 2 h 77"/>
                  <a:gd name="T30" fmla="*/ 24 w 95"/>
                  <a:gd name="T31" fmla="*/ 1 h 77"/>
                  <a:gd name="T32" fmla="*/ 31 w 95"/>
                  <a:gd name="T33" fmla="*/ 1 h 77"/>
                  <a:gd name="T34" fmla="*/ 37 w 95"/>
                  <a:gd name="T35" fmla="*/ 1 h 77"/>
                  <a:gd name="T36" fmla="*/ 43 w 95"/>
                  <a:gd name="T37" fmla="*/ 3 h 77"/>
                  <a:gd name="T38" fmla="*/ 43 w 95"/>
                  <a:gd name="T39" fmla="*/ 3 h 77"/>
                  <a:gd name="T40" fmla="*/ 48 w 95"/>
                  <a:gd name="T41" fmla="*/ 5 h 77"/>
                  <a:gd name="T42" fmla="*/ 53 w 95"/>
                  <a:gd name="T43" fmla="*/ 3 h 77"/>
                  <a:gd name="T44" fmla="*/ 58 w 95"/>
                  <a:gd name="T45" fmla="*/ 2 h 77"/>
                  <a:gd name="T46" fmla="*/ 63 w 95"/>
                  <a:gd name="T47" fmla="*/ 1 h 77"/>
                  <a:gd name="T48" fmla="*/ 63 w 95"/>
                  <a:gd name="T49" fmla="*/ 1 h 77"/>
                  <a:gd name="T50" fmla="*/ 70 w 95"/>
                  <a:gd name="T51" fmla="*/ 0 h 77"/>
                  <a:gd name="T52" fmla="*/ 78 w 95"/>
                  <a:gd name="T53" fmla="*/ 1 h 77"/>
                  <a:gd name="T54" fmla="*/ 86 w 95"/>
                  <a:gd name="T55" fmla="*/ 5 h 77"/>
                  <a:gd name="T56" fmla="*/ 90 w 95"/>
                  <a:gd name="T57" fmla="*/ 11 h 77"/>
                  <a:gd name="T58" fmla="*/ 90 w 95"/>
                  <a:gd name="T59" fmla="*/ 11 h 77"/>
                  <a:gd name="T60" fmla="*/ 87 w 95"/>
                  <a:gd name="T61" fmla="*/ 13 h 77"/>
                  <a:gd name="T62" fmla="*/ 83 w 95"/>
                  <a:gd name="T63" fmla="*/ 15 h 77"/>
                  <a:gd name="T64" fmla="*/ 81 w 95"/>
                  <a:gd name="T65" fmla="*/ 19 h 77"/>
                  <a:gd name="T66" fmla="*/ 80 w 95"/>
                  <a:gd name="T67" fmla="*/ 23 h 77"/>
                  <a:gd name="T68" fmla="*/ 80 w 95"/>
                  <a:gd name="T69" fmla="*/ 23 h 77"/>
                  <a:gd name="T70" fmla="*/ 80 w 95"/>
                  <a:gd name="T71" fmla="*/ 31 h 77"/>
                  <a:gd name="T72" fmla="*/ 82 w 95"/>
                  <a:gd name="T73" fmla="*/ 40 h 77"/>
                  <a:gd name="T74" fmla="*/ 88 w 95"/>
                  <a:gd name="T75" fmla="*/ 46 h 77"/>
                  <a:gd name="T76" fmla="*/ 95 w 95"/>
                  <a:gd name="T77" fmla="*/ 49 h 77"/>
                  <a:gd name="T78" fmla="*/ 95 w 95"/>
                  <a:gd name="T79" fmla="*/ 49 h 77"/>
                  <a:gd name="T80" fmla="*/ 94 w 95"/>
                  <a:gd name="T81" fmla="*/ 53 h 77"/>
                  <a:gd name="T82" fmla="*/ 90 w 95"/>
                  <a:gd name="T83" fmla="*/ 60 h 77"/>
                  <a:gd name="T84" fmla="*/ 84 w 95"/>
                  <a:gd name="T85" fmla="*/ 67 h 77"/>
                  <a:gd name="T86" fmla="*/ 77 w 95"/>
                  <a:gd name="T87" fmla="*/ 75 h 77"/>
                  <a:gd name="T88" fmla="*/ 77 w 95"/>
                  <a:gd name="T89" fmla="*/ 75 h 77"/>
                  <a:gd name="T90" fmla="*/ 71 w 95"/>
                  <a:gd name="T91" fmla="*/ 77 h 77"/>
                  <a:gd name="T92" fmla="*/ 65 w 95"/>
                  <a:gd name="T93" fmla="*/ 76 h 77"/>
                  <a:gd name="T94" fmla="*/ 58 w 95"/>
                  <a:gd name="T95" fmla="*/ 73 h 77"/>
                  <a:gd name="T96" fmla="*/ 52 w 95"/>
                  <a:gd name="T97" fmla="*/ 72 h 77"/>
                  <a:gd name="T98" fmla="*/ 52 w 95"/>
                  <a:gd name="T99" fmla="*/ 72 h 77"/>
                  <a:gd name="T100" fmla="*/ 47 w 95"/>
                  <a:gd name="T101" fmla="*/ 72 h 77"/>
                  <a:gd name="T102" fmla="*/ 43 w 95"/>
                  <a:gd name="T103" fmla="*/ 75 h 77"/>
                  <a:gd name="T104" fmla="*/ 39 w 95"/>
                  <a:gd name="T105" fmla="*/ 76 h 77"/>
                  <a:gd name="T106" fmla="*/ 34 w 95"/>
                  <a:gd name="T107" fmla="*/ 77 h 77"/>
                  <a:gd name="T108" fmla="*/ 34 w 95"/>
                  <a:gd name="T109" fmla="*/ 77 h 77"/>
                  <a:gd name="T110" fmla="*/ 26 w 95"/>
                  <a:gd name="T111" fmla="*/ 76 h 77"/>
                  <a:gd name="T112" fmla="*/ 20 w 95"/>
                  <a:gd name="T113" fmla="*/ 72 h 77"/>
                  <a:gd name="T114" fmla="*/ 14 w 95"/>
                  <a:gd name="T115" fmla="*/ 67 h 77"/>
                  <a:gd name="T116" fmla="*/ 11 w 95"/>
                  <a:gd name="T117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5" h="77">
                    <a:moveTo>
                      <a:pt x="11" y="61"/>
                    </a:moveTo>
                    <a:lnTo>
                      <a:pt x="11" y="61"/>
                    </a:lnTo>
                    <a:lnTo>
                      <a:pt x="7" y="56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1" y="1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3"/>
                    </a:lnTo>
                    <a:lnTo>
                      <a:pt x="58" y="2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8" y="1"/>
                    </a:lnTo>
                    <a:lnTo>
                      <a:pt x="86" y="5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87" y="13"/>
                    </a:lnTo>
                    <a:lnTo>
                      <a:pt x="83" y="15"/>
                    </a:lnTo>
                    <a:lnTo>
                      <a:pt x="81" y="19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82" y="40"/>
                    </a:lnTo>
                    <a:lnTo>
                      <a:pt x="88" y="46"/>
                    </a:lnTo>
                    <a:lnTo>
                      <a:pt x="95" y="49"/>
                    </a:lnTo>
                    <a:lnTo>
                      <a:pt x="95" y="49"/>
                    </a:lnTo>
                    <a:lnTo>
                      <a:pt x="94" y="53"/>
                    </a:lnTo>
                    <a:lnTo>
                      <a:pt x="90" y="60"/>
                    </a:lnTo>
                    <a:lnTo>
                      <a:pt x="84" y="67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1" y="77"/>
                    </a:lnTo>
                    <a:lnTo>
                      <a:pt x="65" y="76"/>
                    </a:lnTo>
                    <a:lnTo>
                      <a:pt x="58" y="73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47" y="72"/>
                    </a:lnTo>
                    <a:lnTo>
                      <a:pt x="43" y="75"/>
                    </a:lnTo>
                    <a:lnTo>
                      <a:pt x="39" y="76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26" y="76"/>
                    </a:lnTo>
                    <a:lnTo>
                      <a:pt x="20" y="72"/>
                    </a:lnTo>
                    <a:lnTo>
                      <a:pt x="14" y="67"/>
                    </a:lnTo>
                    <a:lnTo>
                      <a:pt x="11" y="6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252"/>
              <p:cNvSpPr>
                <a:spLocks/>
              </p:cNvSpPr>
              <p:nvPr/>
            </p:nvSpPr>
            <p:spPr bwMode="auto">
              <a:xfrm>
                <a:off x="1945" y="2907"/>
                <a:ext cx="7" cy="8"/>
              </a:xfrm>
              <a:custGeom>
                <a:avLst/>
                <a:gdLst>
                  <a:gd name="T0" fmla="*/ 6 w 21"/>
                  <a:gd name="T1" fmla="*/ 7 h 24"/>
                  <a:gd name="T2" fmla="*/ 3 w 21"/>
                  <a:gd name="T3" fmla="*/ 11 h 24"/>
                  <a:gd name="T4" fmla="*/ 1 w 21"/>
                  <a:gd name="T5" fmla="*/ 14 h 24"/>
                  <a:gd name="T6" fmla="*/ 0 w 21"/>
                  <a:gd name="T7" fmla="*/ 19 h 24"/>
                  <a:gd name="T8" fmla="*/ 0 w 21"/>
                  <a:gd name="T9" fmla="*/ 24 h 24"/>
                  <a:gd name="T10" fmla="*/ 8 w 21"/>
                  <a:gd name="T11" fmla="*/ 22 h 24"/>
                  <a:gd name="T12" fmla="*/ 15 w 21"/>
                  <a:gd name="T13" fmla="*/ 17 h 24"/>
                  <a:gd name="T14" fmla="*/ 20 w 21"/>
                  <a:gd name="T15" fmla="*/ 10 h 24"/>
                  <a:gd name="T16" fmla="*/ 21 w 21"/>
                  <a:gd name="T17" fmla="*/ 0 h 24"/>
                  <a:gd name="T18" fmla="*/ 17 w 21"/>
                  <a:gd name="T19" fmla="*/ 1 h 24"/>
                  <a:gd name="T20" fmla="*/ 13 w 21"/>
                  <a:gd name="T21" fmla="*/ 2 h 24"/>
                  <a:gd name="T22" fmla="*/ 9 w 21"/>
                  <a:gd name="T23" fmla="*/ 5 h 24"/>
                  <a:gd name="T24" fmla="*/ 6 w 21"/>
                  <a:gd name="T2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4">
                    <a:moveTo>
                      <a:pt x="6" y="7"/>
                    </a:move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5" y="17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253"/>
              <p:cNvSpPr>
                <a:spLocks/>
              </p:cNvSpPr>
              <p:nvPr/>
            </p:nvSpPr>
            <p:spPr bwMode="auto">
              <a:xfrm>
                <a:off x="1945" y="2907"/>
                <a:ext cx="7" cy="8"/>
              </a:xfrm>
              <a:custGeom>
                <a:avLst/>
                <a:gdLst>
                  <a:gd name="T0" fmla="*/ 6 w 21"/>
                  <a:gd name="T1" fmla="*/ 7 h 24"/>
                  <a:gd name="T2" fmla="*/ 6 w 21"/>
                  <a:gd name="T3" fmla="*/ 7 h 24"/>
                  <a:gd name="T4" fmla="*/ 3 w 21"/>
                  <a:gd name="T5" fmla="*/ 11 h 24"/>
                  <a:gd name="T6" fmla="*/ 1 w 21"/>
                  <a:gd name="T7" fmla="*/ 14 h 24"/>
                  <a:gd name="T8" fmla="*/ 0 w 21"/>
                  <a:gd name="T9" fmla="*/ 19 h 24"/>
                  <a:gd name="T10" fmla="*/ 0 w 21"/>
                  <a:gd name="T11" fmla="*/ 24 h 24"/>
                  <a:gd name="T12" fmla="*/ 0 w 21"/>
                  <a:gd name="T13" fmla="*/ 24 h 24"/>
                  <a:gd name="T14" fmla="*/ 8 w 21"/>
                  <a:gd name="T15" fmla="*/ 22 h 24"/>
                  <a:gd name="T16" fmla="*/ 15 w 21"/>
                  <a:gd name="T17" fmla="*/ 17 h 24"/>
                  <a:gd name="T18" fmla="*/ 20 w 21"/>
                  <a:gd name="T19" fmla="*/ 10 h 24"/>
                  <a:gd name="T20" fmla="*/ 21 w 21"/>
                  <a:gd name="T21" fmla="*/ 0 h 24"/>
                  <a:gd name="T22" fmla="*/ 21 w 21"/>
                  <a:gd name="T23" fmla="*/ 0 h 24"/>
                  <a:gd name="T24" fmla="*/ 17 w 21"/>
                  <a:gd name="T25" fmla="*/ 1 h 24"/>
                  <a:gd name="T26" fmla="*/ 13 w 21"/>
                  <a:gd name="T27" fmla="*/ 2 h 24"/>
                  <a:gd name="T28" fmla="*/ 9 w 21"/>
                  <a:gd name="T29" fmla="*/ 5 h 24"/>
                  <a:gd name="T30" fmla="*/ 6 w 21"/>
                  <a:gd name="T3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4">
                    <a:moveTo>
                      <a:pt x="6" y="7"/>
                    </a:moveTo>
                    <a:lnTo>
                      <a:pt x="6" y="7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15" y="17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5"/>
                    </a:lnTo>
                    <a:lnTo>
                      <a:pt x="6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254"/>
              <p:cNvSpPr>
                <a:spLocks/>
              </p:cNvSpPr>
              <p:nvPr/>
            </p:nvSpPr>
            <p:spPr bwMode="auto">
              <a:xfrm>
                <a:off x="3083" y="2890"/>
                <a:ext cx="62" cy="61"/>
              </a:xfrm>
              <a:custGeom>
                <a:avLst/>
                <a:gdLst>
                  <a:gd name="T0" fmla="*/ 0 w 186"/>
                  <a:gd name="T1" fmla="*/ 151 h 182"/>
                  <a:gd name="T2" fmla="*/ 1 w 186"/>
                  <a:gd name="T3" fmla="*/ 163 h 182"/>
                  <a:gd name="T4" fmla="*/ 5 w 186"/>
                  <a:gd name="T5" fmla="*/ 174 h 182"/>
                  <a:gd name="T6" fmla="*/ 11 w 186"/>
                  <a:gd name="T7" fmla="*/ 180 h 182"/>
                  <a:gd name="T8" fmla="*/ 22 w 186"/>
                  <a:gd name="T9" fmla="*/ 182 h 182"/>
                  <a:gd name="T10" fmla="*/ 33 w 186"/>
                  <a:gd name="T11" fmla="*/ 182 h 182"/>
                  <a:gd name="T12" fmla="*/ 49 w 186"/>
                  <a:gd name="T13" fmla="*/ 182 h 182"/>
                  <a:gd name="T14" fmla="*/ 70 w 186"/>
                  <a:gd name="T15" fmla="*/ 182 h 182"/>
                  <a:gd name="T16" fmla="*/ 93 w 186"/>
                  <a:gd name="T17" fmla="*/ 181 h 182"/>
                  <a:gd name="T18" fmla="*/ 117 w 186"/>
                  <a:gd name="T19" fmla="*/ 181 h 182"/>
                  <a:gd name="T20" fmla="*/ 138 w 186"/>
                  <a:gd name="T21" fmla="*/ 181 h 182"/>
                  <a:gd name="T22" fmla="*/ 156 w 186"/>
                  <a:gd name="T23" fmla="*/ 181 h 182"/>
                  <a:gd name="T24" fmla="*/ 167 w 186"/>
                  <a:gd name="T25" fmla="*/ 181 h 182"/>
                  <a:gd name="T26" fmla="*/ 177 w 186"/>
                  <a:gd name="T27" fmla="*/ 180 h 182"/>
                  <a:gd name="T28" fmla="*/ 183 w 186"/>
                  <a:gd name="T29" fmla="*/ 174 h 182"/>
                  <a:gd name="T30" fmla="*/ 185 w 186"/>
                  <a:gd name="T31" fmla="*/ 165 h 182"/>
                  <a:gd name="T32" fmla="*/ 185 w 186"/>
                  <a:gd name="T33" fmla="*/ 155 h 182"/>
                  <a:gd name="T34" fmla="*/ 186 w 186"/>
                  <a:gd name="T35" fmla="*/ 59 h 182"/>
                  <a:gd name="T36" fmla="*/ 186 w 186"/>
                  <a:gd name="T37" fmla="*/ 47 h 182"/>
                  <a:gd name="T38" fmla="*/ 185 w 186"/>
                  <a:gd name="T39" fmla="*/ 37 h 182"/>
                  <a:gd name="T40" fmla="*/ 179 w 186"/>
                  <a:gd name="T41" fmla="*/ 31 h 182"/>
                  <a:gd name="T42" fmla="*/ 165 w 186"/>
                  <a:gd name="T43" fmla="*/ 28 h 182"/>
                  <a:gd name="T44" fmla="*/ 155 w 186"/>
                  <a:gd name="T45" fmla="*/ 25 h 182"/>
                  <a:gd name="T46" fmla="*/ 139 w 186"/>
                  <a:gd name="T47" fmla="*/ 22 h 182"/>
                  <a:gd name="T48" fmla="*/ 121 w 186"/>
                  <a:gd name="T49" fmla="*/ 17 h 182"/>
                  <a:gd name="T50" fmla="*/ 100 w 186"/>
                  <a:gd name="T51" fmla="*/ 11 h 182"/>
                  <a:gd name="T52" fmla="*/ 81 w 186"/>
                  <a:gd name="T53" fmla="*/ 5 h 182"/>
                  <a:gd name="T54" fmla="*/ 63 w 186"/>
                  <a:gd name="T55" fmla="*/ 1 h 182"/>
                  <a:gd name="T56" fmla="*/ 49 w 186"/>
                  <a:gd name="T57" fmla="*/ 0 h 182"/>
                  <a:gd name="T58" fmla="*/ 41 w 186"/>
                  <a:gd name="T59" fmla="*/ 2 h 182"/>
                  <a:gd name="T60" fmla="*/ 34 w 186"/>
                  <a:gd name="T61" fmla="*/ 8 h 182"/>
                  <a:gd name="T62" fmla="*/ 28 w 186"/>
                  <a:gd name="T63" fmla="*/ 15 h 182"/>
                  <a:gd name="T64" fmla="*/ 20 w 186"/>
                  <a:gd name="T65" fmla="*/ 23 h 182"/>
                  <a:gd name="T66" fmla="*/ 14 w 186"/>
                  <a:gd name="T67" fmla="*/ 30 h 182"/>
                  <a:gd name="T68" fmla="*/ 8 w 186"/>
                  <a:gd name="T69" fmla="*/ 37 h 182"/>
                  <a:gd name="T70" fmla="*/ 5 w 186"/>
                  <a:gd name="T71" fmla="*/ 46 h 182"/>
                  <a:gd name="T72" fmla="*/ 2 w 186"/>
                  <a:gd name="T73" fmla="*/ 53 h 182"/>
                  <a:gd name="T74" fmla="*/ 1 w 186"/>
                  <a:gd name="T75" fmla="*/ 60 h 182"/>
                  <a:gd name="T76" fmla="*/ 0 w 186"/>
                  <a:gd name="T77" fmla="*/ 15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82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4"/>
                    </a:lnTo>
                    <a:lnTo>
                      <a:pt x="11" y="180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49" y="182"/>
                    </a:lnTo>
                    <a:lnTo>
                      <a:pt x="70" y="182"/>
                    </a:lnTo>
                    <a:lnTo>
                      <a:pt x="93" y="181"/>
                    </a:lnTo>
                    <a:lnTo>
                      <a:pt x="117" y="181"/>
                    </a:lnTo>
                    <a:lnTo>
                      <a:pt x="138" y="181"/>
                    </a:lnTo>
                    <a:lnTo>
                      <a:pt x="156" y="181"/>
                    </a:lnTo>
                    <a:lnTo>
                      <a:pt x="167" y="181"/>
                    </a:lnTo>
                    <a:lnTo>
                      <a:pt x="177" y="180"/>
                    </a:lnTo>
                    <a:lnTo>
                      <a:pt x="183" y="174"/>
                    </a:lnTo>
                    <a:lnTo>
                      <a:pt x="185" y="165"/>
                    </a:lnTo>
                    <a:lnTo>
                      <a:pt x="185" y="155"/>
                    </a:lnTo>
                    <a:lnTo>
                      <a:pt x="186" y="59"/>
                    </a:lnTo>
                    <a:lnTo>
                      <a:pt x="186" y="47"/>
                    </a:lnTo>
                    <a:lnTo>
                      <a:pt x="185" y="37"/>
                    </a:lnTo>
                    <a:lnTo>
                      <a:pt x="179" y="31"/>
                    </a:lnTo>
                    <a:lnTo>
                      <a:pt x="165" y="28"/>
                    </a:lnTo>
                    <a:lnTo>
                      <a:pt x="155" y="25"/>
                    </a:lnTo>
                    <a:lnTo>
                      <a:pt x="139" y="22"/>
                    </a:lnTo>
                    <a:lnTo>
                      <a:pt x="121" y="17"/>
                    </a:lnTo>
                    <a:lnTo>
                      <a:pt x="100" y="11"/>
                    </a:lnTo>
                    <a:lnTo>
                      <a:pt x="81" y="5"/>
                    </a:lnTo>
                    <a:lnTo>
                      <a:pt x="63" y="1"/>
                    </a:lnTo>
                    <a:lnTo>
                      <a:pt x="49" y="0"/>
                    </a:lnTo>
                    <a:lnTo>
                      <a:pt x="41" y="2"/>
                    </a:lnTo>
                    <a:lnTo>
                      <a:pt x="34" y="8"/>
                    </a:lnTo>
                    <a:lnTo>
                      <a:pt x="28" y="15"/>
                    </a:lnTo>
                    <a:lnTo>
                      <a:pt x="20" y="23"/>
                    </a:lnTo>
                    <a:lnTo>
                      <a:pt x="14" y="30"/>
                    </a:lnTo>
                    <a:lnTo>
                      <a:pt x="8" y="37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255"/>
              <p:cNvSpPr>
                <a:spLocks/>
              </p:cNvSpPr>
              <p:nvPr/>
            </p:nvSpPr>
            <p:spPr bwMode="auto">
              <a:xfrm>
                <a:off x="3081" y="2940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19 w 28"/>
                  <a:gd name="T5" fmla="*/ 24 h 37"/>
                  <a:gd name="T6" fmla="*/ 16 w 28"/>
                  <a:gd name="T7" fmla="*/ 20 h 37"/>
                  <a:gd name="T8" fmla="*/ 13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3 h 37"/>
                  <a:gd name="T16" fmla="*/ 6 w 28"/>
                  <a:gd name="T17" fmla="*/ 25 h 37"/>
                  <a:gd name="T18" fmla="*/ 14 w 28"/>
                  <a:gd name="T19" fmla="*/ 34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19" y="24"/>
                    </a:lnTo>
                    <a:lnTo>
                      <a:pt x="16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4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256"/>
              <p:cNvSpPr>
                <a:spLocks/>
              </p:cNvSpPr>
              <p:nvPr/>
            </p:nvSpPr>
            <p:spPr bwMode="auto">
              <a:xfrm>
                <a:off x="3090" y="2948"/>
                <a:ext cx="49" cy="5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5 w 145"/>
                  <a:gd name="T9" fmla="*/ 0 h 13"/>
                  <a:gd name="T10" fmla="*/ 71 w 145"/>
                  <a:gd name="T11" fmla="*/ 0 h 13"/>
                  <a:gd name="T12" fmla="*/ 48 w 145"/>
                  <a:gd name="T13" fmla="*/ 1 h 13"/>
                  <a:gd name="T14" fmla="*/ 27 w 145"/>
                  <a:gd name="T15" fmla="*/ 1 h 13"/>
                  <a:gd name="T16" fmla="*/ 11 w 145"/>
                  <a:gd name="T17" fmla="*/ 1 h 13"/>
                  <a:gd name="T18" fmla="*/ 0 w 145"/>
                  <a:gd name="T19" fmla="*/ 1 h 13"/>
                  <a:gd name="T20" fmla="*/ 0 w 145"/>
                  <a:gd name="T21" fmla="*/ 13 h 13"/>
                  <a:gd name="T22" fmla="*/ 11 w 145"/>
                  <a:gd name="T23" fmla="*/ 13 h 13"/>
                  <a:gd name="T24" fmla="*/ 27 w 145"/>
                  <a:gd name="T25" fmla="*/ 13 h 13"/>
                  <a:gd name="T26" fmla="*/ 48 w 145"/>
                  <a:gd name="T27" fmla="*/ 13 h 13"/>
                  <a:gd name="T28" fmla="*/ 71 w 145"/>
                  <a:gd name="T29" fmla="*/ 12 h 13"/>
                  <a:gd name="T30" fmla="*/ 95 w 145"/>
                  <a:gd name="T31" fmla="*/ 12 h 13"/>
                  <a:gd name="T32" fmla="*/ 116 w 145"/>
                  <a:gd name="T33" fmla="*/ 12 h 13"/>
                  <a:gd name="T34" fmla="*/ 134 w 145"/>
                  <a:gd name="T35" fmla="*/ 12 h 13"/>
                  <a:gd name="T36" fmla="*/ 145 w 145"/>
                  <a:gd name="T37" fmla="*/ 12 h 13"/>
                  <a:gd name="T38" fmla="*/ 145 w 145"/>
                  <a:gd name="T39" fmla="*/ 12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1"/>
                    </a:lnTo>
                    <a:lnTo>
                      <a:pt x="27" y="1"/>
                    </a:lnTo>
                    <a:lnTo>
                      <a:pt x="11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7" y="13"/>
                    </a:lnTo>
                    <a:lnTo>
                      <a:pt x="48" y="13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6" y="12"/>
                    </a:lnTo>
                    <a:lnTo>
                      <a:pt x="134" y="12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257"/>
              <p:cNvSpPr>
                <a:spLocks/>
              </p:cNvSpPr>
              <p:nvPr/>
            </p:nvSpPr>
            <p:spPr bwMode="auto">
              <a:xfrm>
                <a:off x="3139" y="2942"/>
                <a:ext cx="8" cy="10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0 h 32"/>
                  <a:gd name="T6" fmla="*/ 12 w 24"/>
                  <a:gd name="T7" fmla="*/ 16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0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258"/>
              <p:cNvSpPr>
                <a:spLocks/>
              </p:cNvSpPr>
              <p:nvPr/>
            </p:nvSpPr>
            <p:spPr bwMode="auto">
              <a:xfrm>
                <a:off x="3143" y="2910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259"/>
              <p:cNvSpPr>
                <a:spLocks/>
              </p:cNvSpPr>
              <p:nvPr/>
            </p:nvSpPr>
            <p:spPr bwMode="auto">
              <a:xfrm>
                <a:off x="3138" y="289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260"/>
              <p:cNvSpPr>
                <a:spLocks/>
              </p:cNvSpPr>
              <p:nvPr/>
            </p:nvSpPr>
            <p:spPr bwMode="auto">
              <a:xfrm>
                <a:off x="3095" y="2888"/>
                <a:ext cx="43" cy="13"/>
              </a:xfrm>
              <a:custGeom>
                <a:avLst/>
                <a:gdLst>
                  <a:gd name="T0" fmla="*/ 8 w 128"/>
                  <a:gd name="T1" fmla="*/ 13 h 40"/>
                  <a:gd name="T2" fmla="*/ 8 w 128"/>
                  <a:gd name="T3" fmla="*/ 13 h 40"/>
                  <a:gd name="T4" fmla="*/ 12 w 128"/>
                  <a:gd name="T5" fmla="*/ 12 h 40"/>
                  <a:gd name="T6" fmla="*/ 25 w 128"/>
                  <a:gd name="T7" fmla="*/ 13 h 40"/>
                  <a:gd name="T8" fmla="*/ 43 w 128"/>
                  <a:gd name="T9" fmla="*/ 17 h 40"/>
                  <a:gd name="T10" fmla="*/ 62 w 128"/>
                  <a:gd name="T11" fmla="*/ 23 h 40"/>
                  <a:gd name="T12" fmla="*/ 82 w 128"/>
                  <a:gd name="T13" fmla="*/ 29 h 40"/>
                  <a:gd name="T14" fmla="*/ 101 w 128"/>
                  <a:gd name="T15" fmla="*/ 34 h 40"/>
                  <a:gd name="T16" fmla="*/ 116 w 128"/>
                  <a:gd name="T17" fmla="*/ 37 h 40"/>
                  <a:gd name="T18" fmla="*/ 128 w 128"/>
                  <a:gd name="T19" fmla="*/ 40 h 40"/>
                  <a:gd name="T20" fmla="*/ 128 w 128"/>
                  <a:gd name="T21" fmla="*/ 28 h 40"/>
                  <a:gd name="T22" fmla="*/ 119 w 128"/>
                  <a:gd name="T23" fmla="*/ 25 h 40"/>
                  <a:gd name="T24" fmla="*/ 103 w 128"/>
                  <a:gd name="T25" fmla="*/ 22 h 40"/>
                  <a:gd name="T26" fmla="*/ 85 w 128"/>
                  <a:gd name="T27" fmla="*/ 17 h 40"/>
                  <a:gd name="T28" fmla="*/ 64 w 128"/>
                  <a:gd name="T29" fmla="*/ 11 h 40"/>
                  <a:gd name="T30" fmla="*/ 45 w 128"/>
                  <a:gd name="T31" fmla="*/ 5 h 40"/>
                  <a:gd name="T32" fmla="*/ 27 w 128"/>
                  <a:gd name="T33" fmla="*/ 1 h 40"/>
                  <a:gd name="T34" fmla="*/ 12 w 128"/>
                  <a:gd name="T35" fmla="*/ 0 h 40"/>
                  <a:gd name="T36" fmla="*/ 0 w 128"/>
                  <a:gd name="T37" fmla="*/ 4 h 40"/>
                  <a:gd name="T38" fmla="*/ 0 w 128"/>
                  <a:gd name="T39" fmla="*/ 4 h 40"/>
                  <a:gd name="T40" fmla="*/ 8 w 128"/>
                  <a:gd name="T41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40">
                    <a:moveTo>
                      <a:pt x="8" y="13"/>
                    </a:moveTo>
                    <a:lnTo>
                      <a:pt x="8" y="13"/>
                    </a:lnTo>
                    <a:lnTo>
                      <a:pt x="12" y="12"/>
                    </a:lnTo>
                    <a:lnTo>
                      <a:pt x="25" y="13"/>
                    </a:lnTo>
                    <a:lnTo>
                      <a:pt x="43" y="17"/>
                    </a:lnTo>
                    <a:lnTo>
                      <a:pt x="62" y="23"/>
                    </a:lnTo>
                    <a:lnTo>
                      <a:pt x="82" y="29"/>
                    </a:lnTo>
                    <a:lnTo>
                      <a:pt x="101" y="34"/>
                    </a:lnTo>
                    <a:lnTo>
                      <a:pt x="116" y="37"/>
                    </a:lnTo>
                    <a:lnTo>
                      <a:pt x="128" y="40"/>
                    </a:lnTo>
                    <a:lnTo>
                      <a:pt x="128" y="28"/>
                    </a:lnTo>
                    <a:lnTo>
                      <a:pt x="119" y="25"/>
                    </a:lnTo>
                    <a:lnTo>
                      <a:pt x="103" y="22"/>
                    </a:lnTo>
                    <a:lnTo>
                      <a:pt x="85" y="17"/>
                    </a:lnTo>
                    <a:lnTo>
                      <a:pt x="64" y="11"/>
                    </a:lnTo>
                    <a:lnTo>
                      <a:pt x="45" y="5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261"/>
              <p:cNvSpPr>
                <a:spLocks/>
              </p:cNvSpPr>
              <p:nvPr/>
            </p:nvSpPr>
            <p:spPr bwMode="auto">
              <a:xfrm>
                <a:off x="3081" y="2889"/>
                <a:ext cx="17" cy="21"/>
              </a:xfrm>
              <a:custGeom>
                <a:avLst/>
                <a:gdLst>
                  <a:gd name="T0" fmla="*/ 12 w 50"/>
                  <a:gd name="T1" fmla="*/ 62 h 62"/>
                  <a:gd name="T2" fmla="*/ 12 w 50"/>
                  <a:gd name="T3" fmla="*/ 62 h 62"/>
                  <a:gd name="T4" fmla="*/ 13 w 50"/>
                  <a:gd name="T5" fmla="*/ 56 h 62"/>
                  <a:gd name="T6" fmla="*/ 16 w 50"/>
                  <a:gd name="T7" fmla="*/ 50 h 62"/>
                  <a:gd name="T8" fmla="*/ 18 w 50"/>
                  <a:gd name="T9" fmla="*/ 43 h 62"/>
                  <a:gd name="T10" fmla="*/ 24 w 50"/>
                  <a:gd name="T11" fmla="*/ 36 h 62"/>
                  <a:gd name="T12" fmla="*/ 30 w 50"/>
                  <a:gd name="T13" fmla="*/ 29 h 62"/>
                  <a:gd name="T14" fmla="*/ 38 w 50"/>
                  <a:gd name="T15" fmla="*/ 20 h 62"/>
                  <a:gd name="T16" fmla="*/ 42 w 50"/>
                  <a:gd name="T17" fmla="*/ 15 h 62"/>
                  <a:gd name="T18" fmla="*/ 50 w 50"/>
                  <a:gd name="T19" fmla="*/ 9 h 62"/>
                  <a:gd name="T20" fmla="*/ 42 w 50"/>
                  <a:gd name="T21" fmla="*/ 0 h 62"/>
                  <a:gd name="T22" fmla="*/ 35 w 50"/>
                  <a:gd name="T23" fmla="*/ 6 h 62"/>
                  <a:gd name="T24" fmla="*/ 28 w 50"/>
                  <a:gd name="T25" fmla="*/ 13 h 62"/>
                  <a:gd name="T26" fmla="*/ 21 w 50"/>
                  <a:gd name="T27" fmla="*/ 21 h 62"/>
                  <a:gd name="T28" fmla="*/ 15 w 50"/>
                  <a:gd name="T29" fmla="*/ 29 h 62"/>
                  <a:gd name="T30" fmla="*/ 9 w 50"/>
                  <a:gd name="T31" fmla="*/ 36 h 62"/>
                  <a:gd name="T32" fmla="*/ 4 w 50"/>
                  <a:gd name="T33" fmla="*/ 45 h 62"/>
                  <a:gd name="T34" fmla="*/ 1 w 50"/>
                  <a:gd name="T35" fmla="*/ 54 h 62"/>
                  <a:gd name="T36" fmla="*/ 0 w 50"/>
                  <a:gd name="T37" fmla="*/ 62 h 62"/>
                  <a:gd name="T38" fmla="*/ 0 w 50"/>
                  <a:gd name="T39" fmla="*/ 62 h 62"/>
                  <a:gd name="T40" fmla="*/ 12 w 50"/>
                  <a:gd name="T41" fmla="*/ 62 h 62"/>
                  <a:gd name="T42" fmla="*/ 12 w 50"/>
                  <a:gd name="T43" fmla="*/ 62 h 62"/>
                  <a:gd name="T44" fmla="*/ 12 w 50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6" y="50"/>
                    </a:lnTo>
                    <a:lnTo>
                      <a:pt x="18" y="43"/>
                    </a:lnTo>
                    <a:lnTo>
                      <a:pt x="24" y="36"/>
                    </a:lnTo>
                    <a:lnTo>
                      <a:pt x="30" y="29"/>
                    </a:lnTo>
                    <a:lnTo>
                      <a:pt x="38" y="20"/>
                    </a:lnTo>
                    <a:lnTo>
                      <a:pt x="42" y="15"/>
                    </a:lnTo>
                    <a:lnTo>
                      <a:pt x="50" y="9"/>
                    </a:lnTo>
                    <a:lnTo>
                      <a:pt x="42" y="0"/>
                    </a:lnTo>
                    <a:lnTo>
                      <a:pt x="35" y="6"/>
                    </a:lnTo>
                    <a:lnTo>
                      <a:pt x="28" y="13"/>
                    </a:lnTo>
                    <a:lnTo>
                      <a:pt x="21" y="21"/>
                    </a:lnTo>
                    <a:lnTo>
                      <a:pt x="15" y="29"/>
                    </a:lnTo>
                    <a:lnTo>
                      <a:pt x="9" y="36"/>
                    </a:lnTo>
                    <a:lnTo>
                      <a:pt x="4" y="45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262"/>
              <p:cNvSpPr>
                <a:spLocks/>
              </p:cNvSpPr>
              <p:nvPr/>
            </p:nvSpPr>
            <p:spPr bwMode="auto">
              <a:xfrm>
                <a:off x="3081" y="2910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263"/>
              <p:cNvSpPr>
                <a:spLocks/>
              </p:cNvSpPr>
              <p:nvPr/>
            </p:nvSpPr>
            <p:spPr bwMode="auto">
              <a:xfrm>
                <a:off x="3094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3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264"/>
              <p:cNvSpPr>
                <a:spLocks/>
              </p:cNvSpPr>
              <p:nvPr/>
            </p:nvSpPr>
            <p:spPr bwMode="auto">
              <a:xfrm>
                <a:off x="3094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3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3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265"/>
              <p:cNvSpPr>
                <a:spLocks/>
              </p:cNvSpPr>
              <p:nvPr/>
            </p:nvSpPr>
            <p:spPr bwMode="auto">
              <a:xfrm>
                <a:off x="3151" y="2891"/>
                <a:ext cx="63" cy="60"/>
              </a:xfrm>
              <a:custGeom>
                <a:avLst/>
                <a:gdLst>
                  <a:gd name="T0" fmla="*/ 0 w 188"/>
                  <a:gd name="T1" fmla="*/ 150 h 182"/>
                  <a:gd name="T2" fmla="*/ 1 w 188"/>
                  <a:gd name="T3" fmla="*/ 162 h 182"/>
                  <a:gd name="T4" fmla="*/ 5 w 188"/>
                  <a:gd name="T5" fmla="*/ 173 h 182"/>
                  <a:gd name="T6" fmla="*/ 11 w 188"/>
                  <a:gd name="T7" fmla="*/ 179 h 182"/>
                  <a:gd name="T8" fmla="*/ 22 w 188"/>
                  <a:gd name="T9" fmla="*/ 182 h 182"/>
                  <a:gd name="T10" fmla="*/ 33 w 188"/>
                  <a:gd name="T11" fmla="*/ 182 h 182"/>
                  <a:gd name="T12" fmla="*/ 50 w 188"/>
                  <a:gd name="T13" fmla="*/ 182 h 182"/>
                  <a:gd name="T14" fmla="*/ 70 w 188"/>
                  <a:gd name="T15" fmla="*/ 182 h 182"/>
                  <a:gd name="T16" fmla="*/ 94 w 188"/>
                  <a:gd name="T17" fmla="*/ 180 h 182"/>
                  <a:gd name="T18" fmla="*/ 118 w 188"/>
                  <a:gd name="T19" fmla="*/ 180 h 182"/>
                  <a:gd name="T20" fmla="*/ 140 w 188"/>
                  <a:gd name="T21" fmla="*/ 180 h 182"/>
                  <a:gd name="T22" fmla="*/ 157 w 188"/>
                  <a:gd name="T23" fmla="*/ 180 h 182"/>
                  <a:gd name="T24" fmla="*/ 169 w 188"/>
                  <a:gd name="T25" fmla="*/ 180 h 182"/>
                  <a:gd name="T26" fmla="*/ 180 w 188"/>
                  <a:gd name="T27" fmla="*/ 179 h 182"/>
                  <a:gd name="T28" fmla="*/ 186 w 188"/>
                  <a:gd name="T29" fmla="*/ 173 h 182"/>
                  <a:gd name="T30" fmla="*/ 188 w 188"/>
                  <a:gd name="T31" fmla="*/ 165 h 182"/>
                  <a:gd name="T32" fmla="*/ 188 w 188"/>
                  <a:gd name="T33" fmla="*/ 154 h 182"/>
                  <a:gd name="T34" fmla="*/ 188 w 188"/>
                  <a:gd name="T35" fmla="*/ 58 h 182"/>
                  <a:gd name="T36" fmla="*/ 188 w 188"/>
                  <a:gd name="T37" fmla="*/ 46 h 182"/>
                  <a:gd name="T38" fmla="*/ 187 w 188"/>
                  <a:gd name="T39" fmla="*/ 37 h 182"/>
                  <a:gd name="T40" fmla="*/ 181 w 188"/>
                  <a:gd name="T41" fmla="*/ 31 h 182"/>
                  <a:gd name="T42" fmla="*/ 168 w 188"/>
                  <a:gd name="T43" fmla="*/ 27 h 182"/>
                  <a:gd name="T44" fmla="*/ 157 w 188"/>
                  <a:gd name="T45" fmla="*/ 25 h 182"/>
                  <a:gd name="T46" fmla="*/ 143 w 188"/>
                  <a:gd name="T47" fmla="*/ 21 h 182"/>
                  <a:gd name="T48" fmla="*/ 124 w 188"/>
                  <a:gd name="T49" fmla="*/ 16 h 182"/>
                  <a:gd name="T50" fmla="*/ 105 w 188"/>
                  <a:gd name="T51" fmla="*/ 10 h 182"/>
                  <a:gd name="T52" fmla="*/ 87 w 188"/>
                  <a:gd name="T53" fmla="*/ 5 h 182"/>
                  <a:gd name="T54" fmla="*/ 70 w 188"/>
                  <a:gd name="T55" fmla="*/ 2 h 182"/>
                  <a:gd name="T56" fmla="*/ 57 w 188"/>
                  <a:gd name="T57" fmla="*/ 0 h 182"/>
                  <a:gd name="T58" fmla="*/ 48 w 188"/>
                  <a:gd name="T59" fmla="*/ 3 h 182"/>
                  <a:gd name="T60" fmla="*/ 37 w 188"/>
                  <a:gd name="T61" fmla="*/ 11 h 182"/>
                  <a:gd name="T62" fmla="*/ 28 w 188"/>
                  <a:gd name="T63" fmla="*/ 20 h 182"/>
                  <a:gd name="T64" fmla="*/ 19 w 188"/>
                  <a:gd name="T65" fmla="*/ 27 h 182"/>
                  <a:gd name="T66" fmla="*/ 12 w 188"/>
                  <a:gd name="T67" fmla="*/ 34 h 182"/>
                  <a:gd name="T68" fmla="*/ 7 w 188"/>
                  <a:gd name="T69" fmla="*/ 40 h 182"/>
                  <a:gd name="T70" fmla="*/ 4 w 188"/>
                  <a:gd name="T71" fmla="*/ 46 h 182"/>
                  <a:gd name="T72" fmla="*/ 1 w 188"/>
                  <a:gd name="T73" fmla="*/ 54 h 182"/>
                  <a:gd name="T74" fmla="*/ 1 w 188"/>
                  <a:gd name="T75" fmla="*/ 60 h 182"/>
                  <a:gd name="T76" fmla="*/ 0 w 188"/>
                  <a:gd name="T7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82">
                    <a:moveTo>
                      <a:pt x="0" y="150"/>
                    </a:moveTo>
                    <a:lnTo>
                      <a:pt x="1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50" y="182"/>
                    </a:lnTo>
                    <a:lnTo>
                      <a:pt x="70" y="182"/>
                    </a:lnTo>
                    <a:lnTo>
                      <a:pt x="94" y="180"/>
                    </a:lnTo>
                    <a:lnTo>
                      <a:pt x="118" y="180"/>
                    </a:lnTo>
                    <a:lnTo>
                      <a:pt x="140" y="180"/>
                    </a:lnTo>
                    <a:lnTo>
                      <a:pt x="157" y="180"/>
                    </a:lnTo>
                    <a:lnTo>
                      <a:pt x="169" y="180"/>
                    </a:lnTo>
                    <a:lnTo>
                      <a:pt x="180" y="179"/>
                    </a:lnTo>
                    <a:lnTo>
                      <a:pt x="186" y="173"/>
                    </a:lnTo>
                    <a:lnTo>
                      <a:pt x="188" y="165"/>
                    </a:lnTo>
                    <a:lnTo>
                      <a:pt x="188" y="154"/>
                    </a:lnTo>
                    <a:lnTo>
                      <a:pt x="188" y="58"/>
                    </a:lnTo>
                    <a:lnTo>
                      <a:pt x="188" y="46"/>
                    </a:lnTo>
                    <a:lnTo>
                      <a:pt x="187" y="37"/>
                    </a:lnTo>
                    <a:lnTo>
                      <a:pt x="181" y="31"/>
                    </a:lnTo>
                    <a:lnTo>
                      <a:pt x="168" y="27"/>
                    </a:lnTo>
                    <a:lnTo>
                      <a:pt x="157" y="25"/>
                    </a:lnTo>
                    <a:lnTo>
                      <a:pt x="143" y="21"/>
                    </a:lnTo>
                    <a:lnTo>
                      <a:pt x="124" y="16"/>
                    </a:lnTo>
                    <a:lnTo>
                      <a:pt x="105" y="10"/>
                    </a:lnTo>
                    <a:lnTo>
                      <a:pt x="87" y="5"/>
                    </a:lnTo>
                    <a:lnTo>
                      <a:pt x="70" y="2"/>
                    </a:lnTo>
                    <a:lnTo>
                      <a:pt x="57" y="0"/>
                    </a:lnTo>
                    <a:lnTo>
                      <a:pt x="48" y="3"/>
                    </a:lnTo>
                    <a:lnTo>
                      <a:pt x="37" y="11"/>
                    </a:lnTo>
                    <a:lnTo>
                      <a:pt x="28" y="20"/>
                    </a:lnTo>
                    <a:lnTo>
                      <a:pt x="19" y="27"/>
                    </a:lnTo>
                    <a:lnTo>
                      <a:pt x="12" y="34"/>
                    </a:lnTo>
                    <a:lnTo>
                      <a:pt x="7" y="40"/>
                    </a:lnTo>
                    <a:lnTo>
                      <a:pt x="4" y="46"/>
                    </a:lnTo>
                    <a:lnTo>
                      <a:pt x="1" y="54"/>
                    </a:lnTo>
                    <a:lnTo>
                      <a:pt x="1" y="6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266"/>
              <p:cNvSpPr>
                <a:spLocks/>
              </p:cNvSpPr>
              <p:nvPr/>
            </p:nvSpPr>
            <p:spPr bwMode="auto">
              <a:xfrm>
                <a:off x="3149" y="2941"/>
                <a:ext cx="9" cy="12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19 w 28"/>
                  <a:gd name="T5" fmla="*/ 24 h 38"/>
                  <a:gd name="T6" fmla="*/ 16 w 28"/>
                  <a:gd name="T7" fmla="*/ 21 h 38"/>
                  <a:gd name="T8" fmla="*/ 13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1 w 28"/>
                  <a:gd name="T15" fmla="*/ 13 h 38"/>
                  <a:gd name="T16" fmla="*/ 6 w 28"/>
                  <a:gd name="T17" fmla="*/ 26 h 38"/>
                  <a:gd name="T18" fmla="*/ 14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19" y="24"/>
                    </a:lnTo>
                    <a:lnTo>
                      <a:pt x="16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4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267"/>
              <p:cNvSpPr>
                <a:spLocks/>
              </p:cNvSpPr>
              <p:nvPr/>
            </p:nvSpPr>
            <p:spPr bwMode="auto">
              <a:xfrm>
                <a:off x="3158" y="2949"/>
                <a:ext cx="49" cy="4"/>
              </a:xfrm>
              <a:custGeom>
                <a:avLst/>
                <a:gdLst>
                  <a:gd name="T0" fmla="*/ 147 w 147"/>
                  <a:gd name="T1" fmla="*/ 0 h 14"/>
                  <a:gd name="T2" fmla="*/ 147 w 147"/>
                  <a:gd name="T3" fmla="*/ 0 h 14"/>
                  <a:gd name="T4" fmla="*/ 135 w 147"/>
                  <a:gd name="T5" fmla="*/ 0 h 14"/>
                  <a:gd name="T6" fmla="*/ 118 w 147"/>
                  <a:gd name="T7" fmla="*/ 0 h 14"/>
                  <a:gd name="T8" fmla="*/ 96 w 147"/>
                  <a:gd name="T9" fmla="*/ 0 h 14"/>
                  <a:gd name="T10" fmla="*/ 72 w 147"/>
                  <a:gd name="T11" fmla="*/ 0 h 14"/>
                  <a:gd name="T12" fmla="*/ 48 w 147"/>
                  <a:gd name="T13" fmla="*/ 2 h 14"/>
                  <a:gd name="T14" fmla="*/ 28 w 147"/>
                  <a:gd name="T15" fmla="*/ 2 h 14"/>
                  <a:gd name="T16" fmla="*/ 11 w 147"/>
                  <a:gd name="T17" fmla="*/ 2 h 14"/>
                  <a:gd name="T18" fmla="*/ 0 w 147"/>
                  <a:gd name="T19" fmla="*/ 2 h 14"/>
                  <a:gd name="T20" fmla="*/ 0 w 147"/>
                  <a:gd name="T21" fmla="*/ 14 h 14"/>
                  <a:gd name="T22" fmla="*/ 11 w 147"/>
                  <a:gd name="T23" fmla="*/ 14 h 14"/>
                  <a:gd name="T24" fmla="*/ 28 w 147"/>
                  <a:gd name="T25" fmla="*/ 14 h 14"/>
                  <a:gd name="T26" fmla="*/ 48 w 147"/>
                  <a:gd name="T27" fmla="*/ 14 h 14"/>
                  <a:gd name="T28" fmla="*/ 72 w 147"/>
                  <a:gd name="T29" fmla="*/ 12 h 14"/>
                  <a:gd name="T30" fmla="*/ 96 w 147"/>
                  <a:gd name="T31" fmla="*/ 12 h 14"/>
                  <a:gd name="T32" fmla="*/ 118 w 147"/>
                  <a:gd name="T33" fmla="*/ 12 h 14"/>
                  <a:gd name="T34" fmla="*/ 135 w 147"/>
                  <a:gd name="T35" fmla="*/ 12 h 14"/>
                  <a:gd name="T36" fmla="*/ 147 w 147"/>
                  <a:gd name="T37" fmla="*/ 12 h 14"/>
                  <a:gd name="T38" fmla="*/ 147 w 147"/>
                  <a:gd name="T39" fmla="*/ 12 h 14"/>
                  <a:gd name="T40" fmla="*/ 147 w 147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4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72" y="0"/>
                    </a:lnTo>
                    <a:lnTo>
                      <a:pt x="48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8" y="14"/>
                    </a:lnTo>
                    <a:lnTo>
                      <a:pt x="72" y="12"/>
                    </a:lnTo>
                    <a:lnTo>
                      <a:pt x="96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268"/>
              <p:cNvSpPr>
                <a:spLocks/>
              </p:cNvSpPr>
              <p:nvPr/>
            </p:nvSpPr>
            <p:spPr bwMode="auto">
              <a:xfrm>
                <a:off x="3207" y="2942"/>
                <a:ext cx="9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9 h 32"/>
                  <a:gd name="T6" fmla="*/ 12 w 25"/>
                  <a:gd name="T7" fmla="*/ 15 h 32"/>
                  <a:gd name="T8" fmla="*/ 9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2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269"/>
              <p:cNvSpPr>
                <a:spLocks/>
              </p:cNvSpPr>
              <p:nvPr/>
            </p:nvSpPr>
            <p:spPr bwMode="auto">
              <a:xfrm>
                <a:off x="3212" y="2910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270"/>
              <p:cNvSpPr>
                <a:spLocks/>
              </p:cNvSpPr>
              <p:nvPr/>
            </p:nvSpPr>
            <p:spPr bwMode="auto">
              <a:xfrm>
                <a:off x="3207" y="2898"/>
                <a:ext cx="9" cy="12"/>
              </a:xfrm>
              <a:custGeom>
                <a:avLst/>
                <a:gdLst>
                  <a:gd name="T0" fmla="*/ 0 w 26"/>
                  <a:gd name="T1" fmla="*/ 12 h 37"/>
                  <a:gd name="T2" fmla="*/ 0 w 26"/>
                  <a:gd name="T3" fmla="*/ 12 h 37"/>
                  <a:gd name="T4" fmla="*/ 11 w 26"/>
                  <a:gd name="T5" fmla="*/ 14 h 37"/>
                  <a:gd name="T6" fmla="*/ 13 w 26"/>
                  <a:gd name="T7" fmla="*/ 18 h 37"/>
                  <a:gd name="T8" fmla="*/ 14 w 26"/>
                  <a:gd name="T9" fmla="*/ 25 h 37"/>
                  <a:gd name="T10" fmla="*/ 14 w 26"/>
                  <a:gd name="T11" fmla="*/ 37 h 37"/>
                  <a:gd name="T12" fmla="*/ 26 w 26"/>
                  <a:gd name="T13" fmla="*/ 37 h 37"/>
                  <a:gd name="T14" fmla="*/ 26 w 26"/>
                  <a:gd name="T15" fmla="*/ 25 h 37"/>
                  <a:gd name="T16" fmla="*/ 25 w 26"/>
                  <a:gd name="T17" fmla="*/ 13 h 37"/>
                  <a:gd name="T18" fmla="*/ 16 w 26"/>
                  <a:gd name="T19" fmla="*/ 5 h 37"/>
                  <a:gd name="T20" fmla="*/ 0 w 26"/>
                  <a:gd name="T21" fmla="*/ 0 h 37"/>
                  <a:gd name="T22" fmla="*/ 0 w 26"/>
                  <a:gd name="T23" fmla="*/ 0 h 37"/>
                  <a:gd name="T24" fmla="*/ 0 w 26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4" y="25"/>
                    </a:lnTo>
                    <a:lnTo>
                      <a:pt x="14" y="37"/>
                    </a:lnTo>
                    <a:lnTo>
                      <a:pt x="26" y="37"/>
                    </a:lnTo>
                    <a:lnTo>
                      <a:pt x="26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271"/>
              <p:cNvSpPr>
                <a:spLocks/>
              </p:cNvSpPr>
              <p:nvPr/>
            </p:nvSpPr>
            <p:spPr bwMode="auto">
              <a:xfrm>
                <a:off x="3166" y="2889"/>
                <a:ext cx="41" cy="13"/>
              </a:xfrm>
              <a:custGeom>
                <a:avLst/>
                <a:gdLst>
                  <a:gd name="T0" fmla="*/ 7 w 123"/>
                  <a:gd name="T1" fmla="*/ 14 h 39"/>
                  <a:gd name="T2" fmla="*/ 7 w 123"/>
                  <a:gd name="T3" fmla="*/ 14 h 39"/>
                  <a:gd name="T4" fmla="*/ 12 w 123"/>
                  <a:gd name="T5" fmla="*/ 12 h 39"/>
                  <a:gd name="T6" fmla="*/ 24 w 123"/>
                  <a:gd name="T7" fmla="*/ 14 h 39"/>
                  <a:gd name="T8" fmla="*/ 41 w 123"/>
                  <a:gd name="T9" fmla="*/ 17 h 39"/>
                  <a:gd name="T10" fmla="*/ 59 w 123"/>
                  <a:gd name="T11" fmla="*/ 22 h 39"/>
                  <a:gd name="T12" fmla="*/ 78 w 123"/>
                  <a:gd name="T13" fmla="*/ 28 h 39"/>
                  <a:gd name="T14" fmla="*/ 96 w 123"/>
                  <a:gd name="T15" fmla="*/ 33 h 39"/>
                  <a:gd name="T16" fmla="*/ 111 w 123"/>
                  <a:gd name="T17" fmla="*/ 37 h 39"/>
                  <a:gd name="T18" fmla="*/ 123 w 123"/>
                  <a:gd name="T19" fmla="*/ 39 h 39"/>
                  <a:gd name="T20" fmla="*/ 123 w 123"/>
                  <a:gd name="T21" fmla="*/ 27 h 39"/>
                  <a:gd name="T22" fmla="*/ 113 w 123"/>
                  <a:gd name="T23" fmla="*/ 25 h 39"/>
                  <a:gd name="T24" fmla="*/ 99 w 123"/>
                  <a:gd name="T25" fmla="*/ 21 h 39"/>
                  <a:gd name="T26" fmla="*/ 81 w 123"/>
                  <a:gd name="T27" fmla="*/ 16 h 39"/>
                  <a:gd name="T28" fmla="*/ 61 w 123"/>
                  <a:gd name="T29" fmla="*/ 10 h 39"/>
                  <a:gd name="T30" fmla="*/ 43 w 123"/>
                  <a:gd name="T31" fmla="*/ 5 h 39"/>
                  <a:gd name="T32" fmla="*/ 26 w 123"/>
                  <a:gd name="T33" fmla="*/ 2 h 39"/>
                  <a:gd name="T34" fmla="*/ 12 w 123"/>
                  <a:gd name="T35" fmla="*/ 0 h 39"/>
                  <a:gd name="T36" fmla="*/ 0 w 123"/>
                  <a:gd name="T37" fmla="*/ 4 h 39"/>
                  <a:gd name="T38" fmla="*/ 0 w 123"/>
                  <a:gd name="T39" fmla="*/ 4 h 39"/>
                  <a:gd name="T40" fmla="*/ 7 w 123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39">
                    <a:moveTo>
                      <a:pt x="7" y="14"/>
                    </a:moveTo>
                    <a:lnTo>
                      <a:pt x="7" y="14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41" y="17"/>
                    </a:lnTo>
                    <a:lnTo>
                      <a:pt x="59" y="22"/>
                    </a:lnTo>
                    <a:lnTo>
                      <a:pt x="78" y="28"/>
                    </a:lnTo>
                    <a:lnTo>
                      <a:pt x="96" y="33"/>
                    </a:lnTo>
                    <a:lnTo>
                      <a:pt x="111" y="37"/>
                    </a:lnTo>
                    <a:lnTo>
                      <a:pt x="123" y="39"/>
                    </a:lnTo>
                    <a:lnTo>
                      <a:pt x="123" y="27"/>
                    </a:lnTo>
                    <a:lnTo>
                      <a:pt x="113" y="25"/>
                    </a:lnTo>
                    <a:lnTo>
                      <a:pt x="99" y="21"/>
                    </a:lnTo>
                    <a:lnTo>
                      <a:pt x="81" y="16"/>
                    </a:lnTo>
                    <a:lnTo>
                      <a:pt x="61" y="10"/>
                    </a:lnTo>
                    <a:lnTo>
                      <a:pt x="43" y="5"/>
                    </a:lnTo>
                    <a:lnTo>
                      <a:pt x="26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272"/>
              <p:cNvSpPr>
                <a:spLocks/>
              </p:cNvSpPr>
              <p:nvPr/>
            </p:nvSpPr>
            <p:spPr bwMode="auto">
              <a:xfrm>
                <a:off x="3149" y="2890"/>
                <a:ext cx="19" cy="21"/>
              </a:xfrm>
              <a:custGeom>
                <a:avLst/>
                <a:gdLst>
                  <a:gd name="T0" fmla="*/ 12 w 57"/>
                  <a:gd name="T1" fmla="*/ 62 h 62"/>
                  <a:gd name="T2" fmla="*/ 12 w 57"/>
                  <a:gd name="T3" fmla="*/ 62 h 62"/>
                  <a:gd name="T4" fmla="*/ 12 w 57"/>
                  <a:gd name="T5" fmla="*/ 57 h 62"/>
                  <a:gd name="T6" fmla="*/ 15 w 57"/>
                  <a:gd name="T7" fmla="*/ 51 h 62"/>
                  <a:gd name="T8" fmla="*/ 17 w 57"/>
                  <a:gd name="T9" fmla="*/ 46 h 62"/>
                  <a:gd name="T10" fmla="*/ 22 w 57"/>
                  <a:gd name="T11" fmla="*/ 40 h 62"/>
                  <a:gd name="T12" fmla="*/ 28 w 57"/>
                  <a:gd name="T13" fmla="*/ 34 h 62"/>
                  <a:gd name="T14" fmla="*/ 36 w 57"/>
                  <a:gd name="T15" fmla="*/ 27 h 62"/>
                  <a:gd name="T16" fmla="*/ 46 w 57"/>
                  <a:gd name="T17" fmla="*/ 18 h 62"/>
                  <a:gd name="T18" fmla="*/ 57 w 57"/>
                  <a:gd name="T19" fmla="*/ 10 h 62"/>
                  <a:gd name="T20" fmla="*/ 50 w 57"/>
                  <a:gd name="T21" fmla="*/ 0 h 62"/>
                  <a:gd name="T22" fmla="*/ 39 w 57"/>
                  <a:gd name="T23" fmla="*/ 8 h 62"/>
                  <a:gd name="T24" fmla="*/ 29 w 57"/>
                  <a:gd name="T25" fmla="*/ 17 h 62"/>
                  <a:gd name="T26" fmla="*/ 21 w 57"/>
                  <a:gd name="T27" fmla="*/ 24 h 62"/>
                  <a:gd name="T28" fmla="*/ 12 w 57"/>
                  <a:gd name="T29" fmla="*/ 33 h 62"/>
                  <a:gd name="T30" fmla="*/ 7 w 57"/>
                  <a:gd name="T31" fmla="*/ 39 h 62"/>
                  <a:gd name="T32" fmla="*/ 3 w 57"/>
                  <a:gd name="T33" fmla="*/ 46 h 62"/>
                  <a:gd name="T34" fmla="*/ 0 w 57"/>
                  <a:gd name="T35" fmla="*/ 54 h 62"/>
                  <a:gd name="T36" fmla="*/ 0 w 57"/>
                  <a:gd name="T37" fmla="*/ 62 h 62"/>
                  <a:gd name="T38" fmla="*/ 0 w 57"/>
                  <a:gd name="T39" fmla="*/ 62 h 62"/>
                  <a:gd name="T40" fmla="*/ 12 w 57"/>
                  <a:gd name="T41" fmla="*/ 62 h 62"/>
                  <a:gd name="T42" fmla="*/ 12 w 57"/>
                  <a:gd name="T43" fmla="*/ 62 h 62"/>
                  <a:gd name="T44" fmla="*/ 12 w 57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2" y="57"/>
                    </a:lnTo>
                    <a:lnTo>
                      <a:pt x="15" y="51"/>
                    </a:lnTo>
                    <a:lnTo>
                      <a:pt x="17" y="46"/>
                    </a:lnTo>
                    <a:lnTo>
                      <a:pt x="22" y="40"/>
                    </a:lnTo>
                    <a:lnTo>
                      <a:pt x="28" y="34"/>
                    </a:lnTo>
                    <a:lnTo>
                      <a:pt x="36" y="27"/>
                    </a:lnTo>
                    <a:lnTo>
                      <a:pt x="46" y="18"/>
                    </a:lnTo>
                    <a:lnTo>
                      <a:pt x="57" y="10"/>
                    </a:lnTo>
                    <a:lnTo>
                      <a:pt x="50" y="0"/>
                    </a:lnTo>
                    <a:lnTo>
                      <a:pt x="39" y="8"/>
                    </a:lnTo>
                    <a:lnTo>
                      <a:pt x="29" y="17"/>
                    </a:lnTo>
                    <a:lnTo>
                      <a:pt x="21" y="24"/>
                    </a:lnTo>
                    <a:lnTo>
                      <a:pt x="12" y="33"/>
                    </a:lnTo>
                    <a:lnTo>
                      <a:pt x="7" y="39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273"/>
              <p:cNvSpPr>
                <a:spLocks/>
              </p:cNvSpPr>
              <p:nvPr/>
            </p:nvSpPr>
            <p:spPr bwMode="auto">
              <a:xfrm>
                <a:off x="3149" y="2911"/>
                <a:ext cx="4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274"/>
              <p:cNvSpPr>
                <a:spLocks/>
              </p:cNvSpPr>
              <p:nvPr/>
            </p:nvSpPr>
            <p:spPr bwMode="auto">
              <a:xfrm>
                <a:off x="3163" y="2889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19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1 w 149"/>
                  <a:gd name="T27" fmla="*/ 132 h 134"/>
                  <a:gd name="T28" fmla="*/ 146 w 149"/>
                  <a:gd name="T29" fmla="*/ 128 h 134"/>
                  <a:gd name="T30" fmla="*/ 147 w 149"/>
                  <a:gd name="T31" fmla="*/ 120 h 134"/>
                  <a:gd name="T32" fmla="*/ 147 w 149"/>
                  <a:gd name="T33" fmla="*/ 109 h 134"/>
                  <a:gd name="T34" fmla="*/ 149 w 149"/>
                  <a:gd name="T35" fmla="*/ 27 h 134"/>
                  <a:gd name="T36" fmla="*/ 149 w 149"/>
                  <a:gd name="T37" fmla="*/ 17 h 134"/>
                  <a:gd name="T38" fmla="*/ 147 w 149"/>
                  <a:gd name="T39" fmla="*/ 8 h 134"/>
                  <a:gd name="T40" fmla="*/ 141 w 149"/>
                  <a:gd name="T41" fmla="*/ 3 h 134"/>
                  <a:gd name="T42" fmla="*/ 130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2 w 149"/>
                  <a:gd name="T65" fmla="*/ 17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275"/>
              <p:cNvSpPr>
                <a:spLocks/>
              </p:cNvSpPr>
              <p:nvPr/>
            </p:nvSpPr>
            <p:spPr bwMode="auto">
              <a:xfrm>
                <a:off x="3163" y="2889"/>
                <a:ext cx="49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1 w 149"/>
                  <a:gd name="T33" fmla="*/ 132 h 134"/>
                  <a:gd name="T34" fmla="*/ 146 w 149"/>
                  <a:gd name="T35" fmla="*/ 128 h 134"/>
                  <a:gd name="T36" fmla="*/ 147 w 149"/>
                  <a:gd name="T37" fmla="*/ 120 h 134"/>
                  <a:gd name="T38" fmla="*/ 147 w 149"/>
                  <a:gd name="T39" fmla="*/ 109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7 h 134"/>
                  <a:gd name="T46" fmla="*/ 147 w 149"/>
                  <a:gd name="T47" fmla="*/ 8 h 134"/>
                  <a:gd name="T48" fmla="*/ 141 w 149"/>
                  <a:gd name="T49" fmla="*/ 3 h 134"/>
                  <a:gd name="T50" fmla="*/ 130 w 149"/>
                  <a:gd name="T51" fmla="*/ 1 h 134"/>
                  <a:gd name="T52" fmla="*/ 130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2 w 149"/>
                  <a:gd name="T77" fmla="*/ 17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2"/>
                    </a:lnTo>
                    <a:lnTo>
                      <a:pt x="146" y="128"/>
                    </a:lnTo>
                    <a:lnTo>
                      <a:pt x="147" y="120"/>
                    </a:lnTo>
                    <a:lnTo>
                      <a:pt x="147" y="109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8"/>
                    </a:lnTo>
                    <a:lnTo>
                      <a:pt x="141" y="3"/>
                    </a:lnTo>
                    <a:lnTo>
                      <a:pt x="130" y="1"/>
                    </a:lnTo>
                    <a:lnTo>
                      <a:pt x="130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276"/>
              <p:cNvSpPr>
                <a:spLocks/>
              </p:cNvSpPr>
              <p:nvPr/>
            </p:nvSpPr>
            <p:spPr bwMode="auto">
              <a:xfrm>
                <a:off x="3220" y="2889"/>
                <a:ext cx="63" cy="61"/>
              </a:xfrm>
              <a:custGeom>
                <a:avLst/>
                <a:gdLst>
                  <a:gd name="T0" fmla="*/ 0 w 188"/>
                  <a:gd name="T1" fmla="*/ 155 h 185"/>
                  <a:gd name="T2" fmla="*/ 1 w 188"/>
                  <a:gd name="T3" fmla="*/ 167 h 185"/>
                  <a:gd name="T4" fmla="*/ 4 w 188"/>
                  <a:gd name="T5" fmla="*/ 177 h 185"/>
                  <a:gd name="T6" fmla="*/ 10 w 188"/>
                  <a:gd name="T7" fmla="*/ 183 h 185"/>
                  <a:gd name="T8" fmla="*/ 21 w 188"/>
                  <a:gd name="T9" fmla="*/ 185 h 185"/>
                  <a:gd name="T10" fmla="*/ 32 w 188"/>
                  <a:gd name="T11" fmla="*/ 185 h 185"/>
                  <a:gd name="T12" fmla="*/ 49 w 188"/>
                  <a:gd name="T13" fmla="*/ 185 h 185"/>
                  <a:gd name="T14" fmla="*/ 70 w 188"/>
                  <a:gd name="T15" fmla="*/ 185 h 185"/>
                  <a:gd name="T16" fmla="*/ 94 w 188"/>
                  <a:gd name="T17" fmla="*/ 185 h 185"/>
                  <a:gd name="T18" fmla="*/ 118 w 188"/>
                  <a:gd name="T19" fmla="*/ 185 h 185"/>
                  <a:gd name="T20" fmla="*/ 140 w 188"/>
                  <a:gd name="T21" fmla="*/ 185 h 185"/>
                  <a:gd name="T22" fmla="*/ 157 w 188"/>
                  <a:gd name="T23" fmla="*/ 185 h 185"/>
                  <a:gd name="T24" fmla="*/ 169 w 188"/>
                  <a:gd name="T25" fmla="*/ 185 h 185"/>
                  <a:gd name="T26" fmla="*/ 179 w 188"/>
                  <a:gd name="T27" fmla="*/ 183 h 185"/>
                  <a:gd name="T28" fmla="*/ 186 w 188"/>
                  <a:gd name="T29" fmla="*/ 178 h 185"/>
                  <a:gd name="T30" fmla="*/ 188 w 188"/>
                  <a:gd name="T31" fmla="*/ 169 h 185"/>
                  <a:gd name="T32" fmla="*/ 188 w 188"/>
                  <a:gd name="T33" fmla="*/ 157 h 185"/>
                  <a:gd name="T34" fmla="*/ 188 w 188"/>
                  <a:gd name="T35" fmla="*/ 63 h 185"/>
                  <a:gd name="T36" fmla="*/ 188 w 188"/>
                  <a:gd name="T37" fmla="*/ 51 h 185"/>
                  <a:gd name="T38" fmla="*/ 187 w 188"/>
                  <a:gd name="T39" fmla="*/ 41 h 185"/>
                  <a:gd name="T40" fmla="*/ 181 w 188"/>
                  <a:gd name="T41" fmla="*/ 34 h 185"/>
                  <a:gd name="T42" fmla="*/ 167 w 188"/>
                  <a:gd name="T43" fmla="*/ 32 h 185"/>
                  <a:gd name="T44" fmla="*/ 157 w 188"/>
                  <a:gd name="T45" fmla="*/ 29 h 185"/>
                  <a:gd name="T46" fmla="*/ 141 w 188"/>
                  <a:gd name="T47" fmla="*/ 25 h 185"/>
                  <a:gd name="T48" fmla="*/ 123 w 188"/>
                  <a:gd name="T49" fmla="*/ 19 h 185"/>
                  <a:gd name="T50" fmla="*/ 103 w 188"/>
                  <a:gd name="T51" fmla="*/ 12 h 185"/>
                  <a:gd name="T52" fmla="*/ 84 w 188"/>
                  <a:gd name="T53" fmla="*/ 6 h 185"/>
                  <a:gd name="T54" fmla="*/ 67 w 188"/>
                  <a:gd name="T55" fmla="*/ 2 h 185"/>
                  <a:gd name="T56" fmla="*/ 54 w 188"/>
                  <a:gd name="T57" fmla="*/ 0 h 185"/>
                  <a:gd name="T58" fmla="*/ 45 w 188"/>
                  <a:gd name="T59" fmla="*/ 3 h 185"/>
                  <a:gd name="T60" fmla="*/ 37 w 188"/>
                  <a:gd name="T61" fmla="*/ 11 h 185"/>
                  <a:gd name="T62" fmla="*/ 29 w 188"/>
                  <a:gd name="T63" fmla="*/ 20 h 185"/>
                  <a:gd name="T64" fmla="*/ 21 w 188"/>
                  <a:gd name="T65" fmla="*/ 28 h 185"/>
                  <a:gd name="T66" fmla="*/ 14 w 188"/>
                  <a:gd name="T67" fmla="*/ 35 h 185"/>
                  <a:gd name="T68" fmla="*/ 8 w 188"/>
                  <a:gd name="T69" fmla="*/ 43 h 185"/>
                  <a:gd name="T70" fmla="*/ 4 w 188"/>
                  <a:gd name="T71" fmla="*/ 50 h 185"/>
                  <a:gd name="T72" fmla="*/ 2 w 188"/>
                  <a:gd name="T73" fmla="*/ 57 h 185"/>
                  <a:gd name="T74" fmla="*/ 1 w 188"/>
                  <a:gd name="T75" fmla="*/ 63 h 185"/>
                  <a:gd name="T76" fmla="*/ 0 w 188"/>
                  <a:gd name="T77" fmla="*/ 15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85">
                    <a:moveTo>
                      <a:pt x="0" y="155"/>
                    </a:moveTo>
                    <a:lnTo>
                      <a:pt x="1" y="167"/>
                    </a:lnTo>
                    <a:lnTo>
                      <a:pt x="4" y="177"/>
                    </a:lnTo>
                    <a:lnTo>
                      <a:pt x="10" y="183"/>
                    </a:lnTo>
                    <a:lnTo>
                      <a:pt x="21" y="185"/>
                    </a:lnTo>
                    <a:lnTo>
                      <a:pt x="32" y="185"/>
                    </a:lnTo>
                    <a:lnTo>
                      <a:pt x="49" y="185"/>
                    </a:lnTo>
                    <a:lnTo>
                      <a:pt x="70" y="185"/>
                    </a:lnTo>
                    <a:lnTo>
                      <a:pt x="94" y="185"/>
                    </a:lnTo>
                    <a:lnTo>
                      <a:pt x="118" y="185"/>
                    </a:lnTo>
                    <a:lnTo>
                      <a:pt x="140" y="185"/>
                    </a:lnTo>
                    <a:lnTo>
                      <a:pt x="157" y="185"/>
                    </a:lnTo>
                    <a:lnTo>
                      <a:pt x="169" y="185"/>
                    </a:lnTo>
                    <a:lnTo>
                      <a:pt x="179" y="183"/>
                    </a:lnTo>
                    <a:lnTo>
                      <a:pt x="186" y="178"/>
                    </a:lnTo>
                    <a:lnTo>
                      <a:pt x="188" y="169"/>
                    </a:lnTo>
                    <a:lnTo>
                      <a:pt x="188" y="157"/>
                    </a:lnTo>
                    <a:lnTo>
                      <a:pt x="188" y="63"/>
                    </a:lnTo>
                    <a:lnTo>
                      <a:pt x="188" y="51"/>
                    </a:lnTo>
                    <a:lnTo>
                      <a:pt x="187" y="41"/>
                    </a:lnTo>
                    <a:lnTo>
                      <a:pt x="181" y="34"/>
                    </a:lnTo>
                    <a:lnTo>
                      <a:pt x="167" y="32"/>
                    </a:lnTo>
                    <a:lnTo>
                      <a:pt x="157" y="29"/>
                    </a:lnTo>
                    <a:lnTo>
                      <a:pt x="141" y="25"/>
                    </a:lnTo>
                    <a:lnTo>
                      <a:pt x="123" y="19"/>
                    </a:lnTo>
                    <a:lnTo>
                      <a:pt x="103" y="12"/>
                    </a:lnTo>
                    <a:lnTo>
                      <a:pt x="84" y="6"/>
                    </a:lnTo>
                    <a:lnTo>
                      <a:pt x="67" y="2"/>
                    </a:lnTo>
                    <a:lnTo>
                      <a:pt x="54" y="0"/>
                    </a:lnTo>
                    <a:lnTo>
                      <a:pt x="45" y="3"/>
                    </a:lnTo>
                    <a:lnTo>
                      <a:pt x="37" y="11"/>
                    </a:lnTo>
                    <a:lnTo>
                      <a:pt x="29" y="20"/>
                    </a:lnTo>
                    <a:lnTo>
                      <a:pt x="21" y="28"/>
                    </a:lnTo>
                    <a:lnTo>
                      <a:pt x="14" y="35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2" y="57"/>
                    </a:lnTo>
                    <a:lnTo>
                      <a:pt x="1" y="63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277"/>
              <p:cNvSpPr>
                <a:spLocks/>
              </p:cNvSpPr>
              <p:nvPr/>
            </p:nvSpPr>
            <p:spPr bwMode="auto">
              <a:xfrm>
                <a:off x="3218" y="2940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4 w 28"/>
                  <a:gd name="T9" fmla="*/ 11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7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278"/>
              <p:cNvSpPr>
                <a:spLocks/>
              </p:cNvSpPr>
              <p:nvPr/>
            </p:nvSpPr>
            <p:spPr bwMode="auto">
              <a:xfrm>
                <a:off x="3227" y="2948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279"/>
              <p:cNvSpPr>
                <a:spLocks/>
              </p:cNvSpPr>
              <p:nvPr/>
            </p:nvSpPr>
            <p:spPr bwMode="auto">
              <a:xfrm>
                <a:off x="3276" y="2941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1 w 25"/>
                  <a:gd name="T17" fmla="*/ 25 h 34"/>
                  <a:gd name="T18" fmla="*/ 25 w 25"/>
                  <a:gd name="T19" fmla="*/ 14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1" y="25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280"/>
              <p:cNvSpPr>
                <a:spLocks/>
              </p:cNvSpPr>
              <p:nvPr/>
            </p:nvSpPr>
            <p:spPr bwMode="auto">
              <a:xfrm>
                <a:off x="3281" y="2910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281"/>
              <p:cNvSpPr>
                <a:spLocks/>
              </p:cNvSpPr>
              <p:nvPr/>
            </p:nvSpPr>
            <p:spPr bwMode="auto">
              <a:xfrm>
                <a:off x="3276" y="2897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3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3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3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282"/>
              <p:cNvSpPr>
                <a:spLocks/>
              </p:cNvSpPr>
              <p:nvPr/>
            </p:nvSpPr>
            <p:spPr bwMode="auto">
              <a:xfrm>
                <a:off x="3234" y="2887"/>
                <a:ext cx="42" cy="14"/>
              </a:xfrm>
              <a:custGeom>
                <a:avLst/>
                <a:gdLst>
                  <a:gd name="T0" fmla="*/ 9 w 126"/>
                  <a:gd name="T1" fmla="*/ 14 h 44"/>
                  <a:gd name="T2" fmla="*/ 9 w 126"/>
                  <a:gd name="T3" fmla="*/ 14 h 44"/>
                  <a:gd name="T4" fmla="*/ 13 w 126"/>
                  <a:gd name="T5" fmla="*/ 12 h 44"/>
                  <a:gd name="T6" fmla="*/ 25 w 126"/>
                  <a:gd name="T7" fmla="*/ 14 h 44"/>
                  <a:gd name="T8" fmla="*/ 42 w 126"/>
                  <a:gd name="T9" fmla="*/ 18 h 44"/>
                  <a:gd name="T10" fmla="*/ 61 w 126"/>
                  <a:gd name="T11" fmla="*/ 25 h 44"/>
                  <a:gd name="T12" fmla="*/ 79 w 126"/>
                  <a:gd name="T13" fmla="*/ 31 h 44"/>
                  <a:gd name="T14" fmla="*/ 97 w 126"/>
                  <a:gd name="T15" fmla="*/ 37 h 44"/>
                  <a:gd name="T16" fmla="*/ 114 w 126"/>
                  <a:gd name="T17" fmla="*/ 41 h 44"/>
                  <a:gd name="T18" fmla="*/ 126 w 126"/>
                  <a:gd name="T19" fmla="*/ 44 h 44"/>
                  <a:gd name="T20" fmla="*/ 126 w 126"/>
                  <a:gd name="T21" fmla="*/ 32 h 44"/>
                  <a:gd name="T22" fmla="*/ 117 w 126"/>
                  <a:gd name="T23" fmla="*/ 29 h 44"/>
                  <a:gd name="T24" fmla="*/ 102 w 126"/>
                  <a:gd name="T25" fmla="*/ 25 h 44"/>
                  <a:gd name="T26" fmla="*/ 84 w 126"/>
                  <a:gd name="T27" fmla="*/ 18 h 44"/>
                  <a:gd name="T28" fmla="*/ 64 w 126"/>
                  <a:gd name="T29" fmla="*/ 12 h 44"/>
                  <a:gd name="T30" fmla="*/ 44 w 126"/>
                  <a:gd name="T31" fmla="*/ 6 h 44"/>
                  <a:gd name="T32" fmla="*/ 27 w 126"/>
                  <a:gd name="T33" fmla="*/ 2 h 44"/>
                  <a:gd name="T34" fmla="*/ 13 w 126"/>
                  <a:gd name="T35" fmla="*/ 0 h 44"/>
                  <a:gd name="T36" fmla="*/ 0 w 126"/>
                  <a:gd name="T37" fmla="*/ 4 h 44"/>
                  <a:gd name="T38" fmla="*/ 0 w 126"/>
                  <a:gd name="T39" fmla="*/ 4 h 44"/>
                  <a:gd name="T40" fmla="*/ 9 w 126"/>
                  <a:gd name="T41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44">
                    <a:moveTo>
                      <a:pt x="9" y="14"/>
                    </a:moveTo>
                    <a:lnTo>
                      <a:pt x="9" y="14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2" y="18"/>
                    </a:lnTo>
                    <a:lnTo>
                      <a:pt x="61" y="25"/>
                    </a:lnTo>
                    <a:lnTo>
                      <a:pt x="79" y="31"/>
                    </a:lnTo>
                    <a:lnTo>
                      <a:pt x="97" y="37"/>
                    </a:lnTo>
                    <a:lnTo>
                      <a:pt x="114" y="41"/>
                    </a:lnTo>
                    <a:lnTo>
                      <a:pt x="126" y="44"/>
                    </a:lnTo>
                    <a:lnTo>
                      <a:pt x="126" y="32"/>
                    </a:lnTo>
                    <a:lnTo>
                      <a:pt x="117" y="29"/>
                    </a:lnTo>
                    <a:lnTo>
                      <a:pt x="102" y="25"/>
                    </a:lnTo>
                    <a:lnTo>
                      <a:pt x="84" y="18"/>
                    </a:lnTo>
                    <a:lnTo>
                      <a:pt x="64" y="12"/>
                    </a:lnTo>
                    <a:lnTo>
                      <a:pt x="44" y="6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283"/>
              <p:cNvSpPr>
                <a:spLocks/>
              </p:cNvSpPr>
              <p:nvPr/>
            </p:nvSpPr>
            <p:spPr bwMode="auto">
              <a:xfrm>
                <a:off x="3218" y="2888"/>
                <a:ext cx="19" cy="22"/>
              </a:xfrm>
              <a:custGeom>
                <a:avLst/>
                <a:gdLst>
                  <a:gd name="T0" fmla="*/ 12 w 55"/>
                  <a:gd name="T1" fmla="*/ 65 h 65"/>
                  <a:gd name="T2" fmla="*/ 12 w 55"/>
                  <a:gd name="T3" fmla="*/ 65 h 65"/>
                  <a:gd name="T4" fmla="*/ 13 w 55"/>
                  <a:gd name="T5" fmla="*/ 60 h 65"/>
                  <a:gd name="T6" fmla="*/ 15 w 55"/>
                  <a:gd name="T7" fmla="*/ 54 h 65"/>
                  <a:gd name="T8" fmla="*/ 18 w 55"/>
                  <a:gd name="T9" fmla="*/ 48 h 65"/>
                  <a:gd name="T10" fmla="*/ 24 w 55"/>
                  <a:gd name="T11" fmla="*/ 41 h 65"/>
                  <a:gd name="T12" fmla="*/ 31 w 55"/>
                  <a:gd name="T13" fmla="*/ 34 h 65"/>
                  <a:gd name="T14" fmla="*/ 38 w 55"/>
                  <a:gd name="T15" fmla="*/ 25 h 65"/>
                  <a:gd name="T16" fmla="*/ 47 w 55"/>
                  <a:gd name="T17" fmla="*/ 18 h 65"/>
                  <a:gd name="T18" fmla="*/ 55 w 55"/>
                  <a:gd name="T19" fmla="*/ 10 h 65"/>
                  <a:gd name="T20" fmla="*/ 46 w 55"/>
                  <a:gd name="T21" fmla="*/ 0 h 65"/>
                  <a:gd name="T22" fmla="*/ 37 w 55"/>
                  <a:gd name="T23" fmla="*/ 8 h 65"/>
                  <a:gd name="T24" fmla="*/ 29 w 55"/>
                  <a:gd name="T25" fmla="*/ 18 h 65"/>
                  <a:gd name="T26" fmla="*/ 21 w 55"/>
                  <a:gd name="T27" fmla="*/ 27 h 65"/>
                  <a:gd name="T28" fmla="*/ 14 w 55"/>
                  <a:gd name="T29" fmla="*/ 34 h 65"/>
                  <a:gd name="T30" fmla="*/ 8 w 55"/>
                  <a:gd name="T31" fmla="*/ 41 h 65"/>
                  <a:gd name="T32" fmla="*/ 3 w 55"/>
                  <a:gd name="T33" fmla="*/ 49 h 65"/>
                  <a:gd name="T34" fmla="*/ 1 w 55"/>
                  <a:gd name="T35" fmla="*/ 58 h 65"/>
                  <a:gd name="T36" fmla="*/ 0 w 55"/>
                  <a:gd name="T37" fmla="*/ 65 h 65"/>
                  <a:gd name="T38" fmla="*/ 0 w 55"/>
                  <a:gd name="T39" fmla="*/ 65 h 65"/>
                  <a:gd name="T40" fmla="*/ 12 w 55"/>
                  <a:gd name="T41" fmla="*/ 65 h 65"/>
                  <a:gd name="T42" fmla="*/ 12 w 55"/>
                  <a:gd name="T43" fmla="*/ 65 h 65"/>
                  <a:gd name="T44" fmla="*/ 12 w 55"/>
                  <a:gd name="T4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65">
                    <a:moveTo>
                      <a:pt x="12" y="65"/>
                    </a:moveTo>
                    <a:lnTo>
                      <a:pt x="12" y="65"/>
                    </a:lnTo>
                    <a:lnTo>
                      <a:pt x="13" y="60"/>
                    </a:lnTo>
                    <a:lnTo>
                      <a:pt x="15" y="54"/>
                    </a:lnTo>
                    <a:lnTo>
                      <a:pt x="18" y="48"/>
                    </a:lnTo>
                    <a:lnTo>
                      <a:pt x="24" y="41"/>
                    </a:lnTo>
                    <a:lnTo>
                      <a:pt x="31" y="34"/>
                    </a:lnTo>
                    <a:lnTo>
                      <a:pt x="38" y="25"/>
                    </a:lnTo>
                    <a:lnTo>
                      <a:pt x="47" y="18"/>
                    </a:lnTo>
                    <a:lnTo>
                      <a:pt x="55" y="10"/>
                    </a:lnTo>
                    <a:lnTo>
                      <a:pt x="46" y="0"/>
                    </a:lnTo>
                    <a:lnTo>
                      <a:pt x="37" y="8"/>
                    </a:lnTo>
                    <a:lnTo>
                      <a:pt x="29" y="18"/>
                    </a:lnTo>
                    <a:lnTo>
                      <a:pt x="21" y="27"/>
                    </a:lnTo>
                    <a:lnTo>
                      <a:pt x="14" y="34"/>
                    </a:lnTo>
                    <a:lnTo>
                      <a:pt x="8" y="41"/>
                    </a:lnTo>
                    <a:lnTo>
                      <a:pt x="3" y="49"/>
                    </a:lnTo>
                    <a:lnTo>
                      <a:pt x="1" y="58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284"/>
              <p:cNvSpPr>
                <a:spLocks/>
              </p:cNvSpPr>
              <p:nvPr/>
            </p:nvSpPr>
            <p:spPr bwMode="auto">
              <a:xfrm>
                <a:off x="3218" y="2910"/>
                <a:ext cx="4" cy="30"/>
              </a:xfrm>
              <a:custGeom>
                <a:avLst/>
                <a:gdLst>
                  <a:gd name="T0" fmla="*/ 13 w 14"/>
                  <a:gd name="T1" fmla="*/ 92 h 92"/>
                  <a:gd name="T2" fmla="*/ 13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3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285"/>
              <p:cNvSpPr>
                <a:spLocks/>
              </p:cNvSpPr>
              <p:nvPr/>
            </p:nvSpPr>
            <p:spPr bwMode="auto">
              <a:xfrm>
                <a:off x="3232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8 h 134"/>
                  <a:gd name="T4" fmla="*/ 4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286"/>
              <p:cNvSpPr>
                <a:spLocks/>
              </p:cNvSpPr>
              <p:nvPr/>
            </p:nvSpPr>
            <p:spPr bwMode="auto">
              <a:xfrm>
                <a:off x="3232" y="2889"/>
                <a:ext cx="49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8 h 134"/>
                  <a:gd name="T6" fmla="*/ 4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287"/>
              <p:cNvSpPr>
                <a:spLocks/>
              </p:cNvSpPr>
              <p:nvPr/>
            </p:nvSpPr>
            <p:spPr bwMode="auto">
              <a:xfrm>
                <a:off x="3149" y="2827"/>
                <a:ext cx="63" cy="60"/>
              </a:xfrm>
              <a:custGeom>
                <a:avLst/>
                <a:gdLst>
                  <a:gd name="T0" fmla="*/ 0 w 189"/>
                  <a:gd name="T1" fmla="*/ 150 h 182"/>
                  <a:gd name="T2" fmla="*/ 1 w 189"/>
                  <a:gd name="T3" fmla="*/ 162 h 182"/>
                  <a:gd name="T4" fmla="*/ 5 w 189"/>
                  <a:gd name="T5" fmla="*/ 173 h 182"/>
                  <a:gd name="T6" fmla="*/ 11 w 189"/>
                  <a:gd name="T7" fmla="*/ 179 h 182"/>
                  <a:gd name="T8" fmla="*/ 22 w 189"/>
                  <a:gd name="T9" fmla="*/ 182 h 182"/>
                  <a:gd name="T10" fmla="*/ 33 w 189"/>
                  <a:gd name="T11" fmla="*/ 182 h 182"/>
                  <a:gd name="T12" fmla="*/ 50 w 189"/>
                  <a:gd name="T13" fmla="*/ 182 h 182"/>
                  <a:gd name="T14" fmla="*/ 70 w 189"/>
                  <a:gd name="T15" fmla="*/ 182 h 182"/>
                  <a:gd name="T16" fmla="*/ 94 w 189"/>
                  <a:gd name="T17" fmla="*/ 180 h 182"/>
                  <a:gd name="T18" fmla="*/ 119 w 189"/>
                  <a:gd name="T19" fmla="*/ 180 h 182"/>
                  <a:gd name="T20" fmla="*/ 140 w 189"/>
                  <a:gd name="T21" fmla="*/ 180 h 182"/>
                  <a:gd name="T22" fmla="*/ 157 w 189"/>
                  <a:gd name="T23" fmla="*/ 180 h 182"/>
                  <a:gd name="T24" fmla="*/ 169 w 189"/>
                  <a:gd name="T25" fmla="*/ 180 h 182"/>
                  <a:gd name="T26" fmla="*/ 180 w 189"/>
                  <a:gd name="T27" fmla="*/ 179 h 182"/>
                  <a:gd name="T28" fmla="*/ 186 w 189"/>
                  <a:gd name="T29" fmla="*/ 173 h 182"/>
                  <a:gd name="T30" fmla="*/ 189 w 189"/>
                  <a:gd name="T31" fmla="*/ 165 h 182"/>
                  <a:gd name="T32" fmla="*/ 189 w 189"/>
                  <a:gd name="T33" fmla="*/ 154 h 182"/>
                  <a:gd name="T34" fmla="*/ 189 w 189"/>
                  <a:gd name="T35" fmla="*/ 58 h 182"/>
                  <a:gd name="T36" fmla="*/ 189 w 189"/>
                  <a:gd name="T37" fmla="*/ 46 h 182"/>
                  <a:gd name="T38" fmla="*/ 187 w 189"/>
                  <a:gd name="T39" fmla="*/ 37 h 182"/>
                  <a:gd name="T40" fmla="*/ 181 w 189"/>
                  <a:gd name="T41" fmla="*/ 31 h 182"/>
                  <a:gd name="T42" fmla="*/ 168 w 189"/>
                  <a:gd name="T43" fmla="*/ 27 h 182"/>
                  <a:gd name="T44" fmla="*/ 157 w 189"/>
                  <a:gd name="T45" fmla="*/ 26 h 182"/>
                  <a:gd name="T46" fmla="*/ 143 w 189"/>
                  <a:gd name="T47" fmla="*/ 21 h 182"/>
                  <a:gd name="T48" fmla="*/ 125 w 189"/>
                  <a:gd name="T49" fmla="*/ 16 h 182"/>
                  <a:gd name="T50" fmla="*/ 104 w 189"/>
                  <a:gd name="T51" fmla="*/ 10 h 182"/>
                  <a:gd name="T52" fmla="*/ 86 w 189"/>
                  <a:gd name="T53" fmla="*/ 5 h 182"/>
                  <a:gd name="T54" fmla="*/ 68 w 189"/>
                  <a:gd name="T55" fmla="*/ 2 h 182"/>
                  <a:gd name="T56" fmla="*/ 55 w 189"/>
                  <a:gd name="T57" fmla="*/ 0 h 182"/>
                  <a:gd name="T58" fmla="*/ 47 w 189"/>
                  <a:gd name="T59" fmla="*/ 3 h 182"/>
                  <a:gd name="T60" fmla="*/ 39 w 189"/>
                  <a:gd name="T61" fmla="*/ 10 h 182"/>
                  <a:gd name="T62" fmla="*/ 30 w 189"/>
                  <a:gd name="T63" fmla="*/ 17 h 182"/>
                  <a:gd name="T64" fmla="*/ 23 w 189"/>
                  <a:gd name="T65" fmla="*/ 25 h 182"/>
                  <a:gd name="T66" fmla="*/ 16 w 189"/>
                  <a:gd name="T67" fmla="*/ 32 h 182"/>
                  <a:gd name="T68" fmla="*/ 10 w 189"/>
                  <a:gd name="T69" fmla="*/ 39 h 182"/>
                  <a:gd name="T70" fmla="*/ 5 w 189"/>
                  <a:gd name="T71" fmla="*/ 46 h 182"/>
                  <a:gd name="T72" fmla="*/ 3 w 189"/>
                  <a:gd name="T73" fmla="*/ 52 h 182"/>
                  <a:gd name="T74" fmla="*/ 1 w 189"/>
                  <a:gd name="T75" fmla="*/ 60 h 182"/>
                  <a:gd name="T76" fmla="*/ 0 w 189"/>
                  <a:gd name="T7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82">
                    <a:moveTo>
                      <a:pt x="0" y="150"/>
                    </a:moveTo>
                    <a:lnTo>
                      <a:pt x="1" y="162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2"/>
                    </a:lnTo>
                    <a:lnTo>
                      <a:pt x="33" y="182"/>
                    </a:lnTo>
                    <a:lnTo>
                      <a:pt x="50" y="182"/>
                    </a:lnTo>
                    <a:lnTo>
                      <a:pt x="70" y="182"/>
                    </a:lnTo>
                    <a:lnTo>
                      <a:pt x="94" y="180"/>
                    </a:lnTo>
                    <a:lnTo>
                      <a:pt x="119" y="180"/>
                    </a:lnTo>
                    <a:lnTo>
                      <a:pt x="140" y="180"/>
                    </a:lnTo>
                    <a:lnTo>
                      <a:pt x="157" y="180"/>
                    </a:lnTo>
                    <a:lnTo>
                      <a:pt x="169" y="180"/>
                    </a:lnTo>
                    <a:lnTo>
                      <a:pt x="180" y="179"/>
                    </a:lnTo>
                    <a:lnTo>
                      <a:pt x="186" y="173"/>
                    </a:lnTo>
                    <a:lnTo>
                      <a:pt x="189" y="165"/>
                    </a:lnTo>
                    <a:lnTo>
                      <a:pt x="189" y="154"/>
                    </a:lnTo>
                    <a:lnTo>
                      <a:pt x="189" y="58"/>
                    </a:lnTo>
                    <a:lnTo>
                      <a:pt x="189" y="46"/>
                    </a:lnTo>
                    <a:lnTo>
                      <a:pt x="187" y="37"/>
                    </a:lnTo>
                    <a:lnTo>
                      <a:pt x="181" y="31"/>
                    </a:lnTo>
                    <a:lnTo>
                      <a:pt x="168" y="27"/>
                    </a:lnTo>
                    <a:lnTo>
                      <a:pt x="157" y="26"/>
                    </a:lnTo>
                    <a:lnTo>
                      <a:pt x="143" y="21"/>
                    </a:lnTo>
                    <a:lnTo>
                      <a:pt x="125" y="16"/>
                    </a:lnTo>
                    <a:lnTo>
                      <a:pt x="104" y="10"/>
                    </a:lnTo>
                    <a:lnTo>
                      <a:pt x="86" y="5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39" y="10"/>
                    </a:lnTo>
                    <a:lnTo>
                      <a:pt x="30" y="17"/>
                    </a:lnTo>
                    <a:lnTo>
                      <a:pt x="23" y="25"/>
                    </a:lnTo>
                    <a:lnTo>
                      <a:pt x="16" y="32"/>
                    </a:lnTo>
                    <a:lnTo>
                      <a:pt x="10" y="39"/>
                    </a:lnTo>
                    <a:lnTo>
                      <a:pt x="5" y="46"/>
                    </a:lnTo>
                    <a:lnTo>
                      <a:pt x="3" y="52"/>
                    </a:lnTo>
                    <a:lnTo>
                      <a:pt x="1" y="6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288"/>
              <p:cNvSpPr>
                <a:spLocks/>
              </p:cNvSpPr>
              <p:nvPr/>
            </p:nvSpPr>
            <p:spPr bwMode="auto">
              <a:xfrm>
                <a:off x="3147" y="2877"/>
                <a:ext cx="10" cy="12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19 w 28"/>
                  <a:gd name="T5" fmla="*/ 24 h 38"/>
                  <a:gd name="T6" fmla="*/ 16 w 28"/>
                  <a:gd name="T7" fmla="*/ 21 h 38"/>
                  <a:gd name="T8" fmla="*/ 13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1 w 28"/>
                  <a:gd name="T15" fmla="*/ 13 h 38"/>
                  <a:gd name="T16" fmla="*/ 6 w 28"/>
                  <a:gd name="T17" fmla="*/ 26 h 38"/>
                  <a:gd name="T18" fmla="*/ 15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19" y="24"/>
                    </a:lnTo>
                    <a:lnTo>
                      <a:pt x="16" y="21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289"/>
              <p:cNvSpPr>
                <a:spLocks/>
              </p:cNvSpPr>
              <p:nvPr/>
            </p:nvSpPr>
            <p:spPr bwMode="auto">
              <a:xfrm>
                <a:off x="3157" y="2885"/>
                <a:ext cx="49" cy="4"/>
              </a:xfrm>
              <a:custGeom>
                <a:avLst/>
                <a:gdLst>
                  <a:gd name="T0" fmla="*/ 147 w 147"/>
                  <a:gd name="T1" fmla="*/ 0 h 14"/>
                  <a:gd name="T2" fmla="*/ 147 w 147"/>
                  <a:gd name="T3" fmla="*/ 0 h 14"/>
                  <a:gd name="T4" fmla="*/ 135 w 147"/>
                  <a:gd name="T5" fmla="*/ 0 h 14"/>
                  <a:gd name="T6" fmla="*/ 118 w 147"/>
                  <a:gd name="T7" fmla="*/ 0 h 14"/>
                  <a:gd name="T8" fmla="*/ 97 w 147"/>
                  <a:gd name="T9" fmla="*/ 0 h 14"/>
                  <a:gd name="T10" fmla="*/ 72 w 147"/>
                  <a:gd name="T11" fmla="*/ 0 h 14"/>
                  <a:gd name="T12" fmla="*/ 48 w 147"/>
                  <a:gd name="T13" fmla="*/ 2 h 14"/>
                  <a:gd name="T14" fmla="*/ 28 w 147"/>
                  <a:gd name="T15" fmla="*/ 2 h 14"/>
                  <a:gd name="T16" fmla="*/ 11 w 147"/>
                  <a:gd name="T17" fmla="*/ 2 h 14"/>
                  <a:gd name="T18" fmla="*/ 0 w 147"/>
                  <a:gd name="T19" fmla="*/ 2 h 14"/>
                  <a:gd name="T20" fmla="*/ 0 w 147"/>
                  <a:gd name="T21" fmla="*/ 14 h 14"/>
                  <a:gd name="T22" fmla="*/ 11 w 147"/>
                  <a:gd name="T23" fmla="*/ 14 h 14"/>
                  <a:gd name="T24" fmla="*/ 28 w 147"/>
                  <a:gd name="T25" fmla="*/ 14 h 14"/>
                  <a:gd name="T26" fmla="*/ 48 w 147"/>
                  <a:gd name="T27" fmla="*/ 14 h 14"/>
                  <a:gd name="T28" fmla="*/ 72 w 147"/>
                  <a:gd name="T29" fmla="*/ 12 h 14"/>
                  <a:gd name="T30" fmla="*/ 97 w 147"/>
                  <a:gd name="T31" fmla="*/ 12 h 14"/>
                  <a:gd name="T32" fmla="*/ 118 w 147"/>
                  <a:gd name="T33" fmla="*/ 12 h 14"/>
                  <a:gd name="T34" fmla="*/ 135 w 147"/>
                  <a:gd name="T35" fmla="*/ 12 h 14"/>
                  <a:gd name="T36" fmla="*/ 147 w 147"/>
                  <a:gd name="T37" fmla="*/ 12 h 14"/>
                  <a:gd name="T38" fmla="*/ 147 w 147"/>
                  <a:gd name="T39" fmla="*/ 12 h 14"/>
                  <a:gd name="T40" fmla="*/ 147 w 147"/>
                  <a:gd name="T4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7" h="14">
                    <a:moveTo>
                      <a:pt x="147" y="0"/>
                    </a:moveTo>
                    <a:lnTo>
                      <a:pt x="147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48" y="2"/>
                    </a:lnTo>
                    <a:lnTo>
                      <a:pt x="28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11" y="14"/>
                    </a:lnTo>
                    <a:lnTo>
                      <a:pt x="28" y="14"/>
                    </a:lnTo>
                    <a:lnTo>
                      <a:pt x="48" y="14"/>
                    </a:lnTo>
                    <a:lnTo>
                      <a:pt x="72" y="12"/>
                    </a:lnTo>
                    <a:lnTo>
                      <a:pt x="97" y="12"/>
                    </a:lnTo>
                    <a:lnTo>
                      <a:pt x="118" y="12"/>
                    </a:lnTo>
                    <a:lnTo>
                      <a:pt x="135" y="12"/>
                    </a:lnTo>
                    <a:lnTo>
                      <a:pt x="147" y="12"/>
                    </a:lnTo>
                    <a:lnTo>
                      <a:pt x="147" y="12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290"/>
              <p:cNvSpPr>
                <a:spLocks/>
              </p:cNvSpPr>
              <p:nvPr/>
            </p:nvSpPr>
            <p:spPr bwMode="auto">
              <a:xfrm>
                <a:off x="3206" y="2878"/>
                <a:ext cx="8" cy="11"/>
              </a:xfrm>
              <a:custGeom>
                <a:avLst/>
                <a:gdLst>
                  <a:gd name="T0" fmla="*/ 14 w 26"/>
                  <a:gd name="T1" fmla="*/ 0 h 32"/>
                  <a:gd name="T2" fmla="*/ 14 w 26"/>
                  <a:gd name="T3" fmla="*/ 0 h 32"/>
                  <a:gd name="T4" fmla="*/ 14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4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4 w 26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2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291"/>
              <p:cNvSpPr>
                <a:spLocks/>
              </p:cNvSpPr>
              <p:nvPr/>
            </p:nvSpPr>
            <p:spPr bwMode="auto">
              <a:xfrm>
                <a:off x="3210" y="2846"/>
                <a:ext cx="4" cy="32"/>
              </a:xfrm>
              <a:custGeom>
                <a:avLst/>
                <a:gdLst>
                  <a:gd name="T0" fmla="*/ 0 w 12"/>
                  <a:gd name="T1" fmla="*/ 0 h 96"/>
                  <a:gd name="T2" fmla="*/ 0 w 12"/>
                  <a:gd name="T3" fmla="*/ 0 h 96"/>
                  <a:gd name="T4" fmla="*/ 0 w 12"/>
                  <a:gd name="T5" fmla="*/ 96 h 96"/>
                  <a:gd name="T6" fmla="*/ 12 w 12"/>
                  <a:gd name="T7" fmla="*/ 96 h 96"/>
                  <a:gd name="T8" fmla="*/ 12 w 12"/>
                  <a:gd name="T9" fmla="*/ 0 h 96"/>
                  <a:gd name="T10" fmla="*/ 12 w 12"/>
                  <a:gd name="T11" fmla="*/ 0 h 96"/>
                  <a:gd name="T12" fmla="*/ 0 w 12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292"/>
              <p:cNvSpPr>
                <a:spLocks/>
              </p:cNvSpPr>
              <p:nvPr/>
            </p:nvSpPr>
            <p:spPr bwMode="auto">
              <a:xfrm>
                <a:off x="3205" y="2834"/>
                <a:ext cx="9" cy="12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3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5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3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5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293"/>
              <p:cNvSpPr>
                <a:spLocks/>
              </p:cNvSpPr>
              <p:nvPr/>
            </p:nvSpPr>
            <p:spPr bwMode="auto">
              <a:xfrm>
                <a:off x="3163" y="2825"/>
                <a:ext cx="42" cy="13"/>
              </a:xfrm>
              <a:custGeom>
                <a:avLst/>
                <a:gdLst>
                  <a:gd name="T0" fmla="*/ 9 w 126"/>
                  <a:gd name="T1" fmla="*/ 14 h 39"/>
                  <a:gd name="T2" fmla="*/ 10 w 126"/>
                  <a:gd name="T3" fmla="*/ 14 h 39"/>
                  <a:gd name="T4" fmla="*/ 13 w 126"/>
                  <a:gd name="T5" fmla="*/ 12 h 39"/>
                  <a:gd name="T6" fmla="*/ 25 w 126"/>
                  <a:gd name="T7" fmla="*/ 14 h 39"/>
                  <a:gd name="T8" fmla="*/ 43 w 126"/>
                  <a:gd name="T9" fmla="*/ 17 h 39"/>
                  <a:gd name="T10" fmla="*/ 61 w 126"/>
                  <a:gd name="T11" fmla="*/ 22 h 39"/>
                  <a:gd name="T12" fmla="*/ 81 w 126"/>
                  <a:gd name="T13" fmla="*/ 28 h 39"/>
                  <a:gd name="T14" fmla="*/ 99 w 126"/>
                  <a:gd name="T15" fmla="*/ 33 h 39"/>
                  <a:gd name="T16" fmla="*/ 114 w 126"/>
                  <a:gd name="T17" fmla="*/ 38 h 39"/>
                  <a:gd name="T18" fmla="*/ 126 w 126"/>
                  <a:gd name="T19" fmla="*/ 39 h 39"/>
                  <a:gd name="T20" fmla="*/ 126 w 126"/>
                  <a:gd name="T21" fmla="*/ 27 h 39"/>
                  <a:gd name="T22" fmla="*/ 116 w 126"/>
                  <a:gd name="T23" fmla="*/ 26 h 39"/>
                  <a:gd name="T24" fmla="*/ 102 w 126"/>
                  <a:gd name="T25" fmla="*/ 21 h 39"/>
                  <a:gd name="T26" fmla="*/ 84 w 126"/>
                  <a:gd name="T27" fmla="*/ 16 h 39"/>
                  <a:gd name="T28" fmla="*/ 63 w 126"/>
                  <a:gd name="T29" fmla="*/ 10 h 39"/>
                  <a:gd name="T30" fmla="*/ 45 w 126"/>
                  <a:gd name="T31" fmla="*/ 5 h 39"/>
                  <a:gd name="T32" fmla="*/ 27 w 126"/>
                  <a:gd name="T33" fmla="*/ 2 h 39"/>
                  <a:gd name="T34" fmla="*/ 13 w 126"/>
                  <a:gd name="T35" fmla="*/ 0 h 39"/>
                  <a:gd name="T36" fmla="*/ 0 w 126"/>
                  <a:gd name="T37" fmla="*/ 4 h 39"/>
                  <a:gd name="T38" fmla="*/ 2 w 126"/>
                  <a:gd name="T39" fmla="*/ 4 h 39"/>
                  <a:gd name="T40" fmla="*/ 9 w 126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39">
                    <a:moveTo>
                      <a:pt x="9" y="14"/>
                    </a:moveTo>
                    <a:lnTo>
                      <a:pt x="10" y="14"/>
                    </a:lnTo>
                    <a:lnTo>
                      <a:pt x="13" y="12"/>
                    </a:lnTo>
                    <a:lnTo>
                      <a:pt x="25" y="14"/>
                    </a:lnTo>
                    <a:lnTo>
                      <a:pt x="43" y="17"/>
                    </a:lnTo>
                    <a:lnTo>
                      <a:pt x="61" y="22"/>
                    </a:lnTo>
                    <a:lnTo>
                      <a:pt x="81" y="28"/>
                    </a:lnTo>
                    <a:lnTo>
                      <a:pt x="99" y="33"/>
                    </a:lnTo>
                    <a:lnTo>
                      <a:pt x="114" y="38"/>
                    </a:lnTo>
                    <a:lnTo>
                      <a:pt x="126" y="39"/>
                    </a:lnTo>
                    <a:lnTo>
                      <a:pt x="126" y="27"/>
                    </a:lnTo>
                    <a:lnTo>
                      <a:pt x="116" y="26"/>
                    </a:lnTo>
                    <a:lnTo>
                      <a:pt x="102" y="21"/>
                    </a:lnTo>
                    <a:lnTo>
                      <a:pt x="84" y="16"/>
                    </a:lnTo>
                    <a:lnTo>
                      <a:pt x="63" y="10"/>
                    </a:lnTo>
                    <a:lnTo>
                      <a:pt x="45" y="5"/>
                    </a:lnTo>
                    <a:lnTo>
                      <a:pt x="27" y="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294"/>
              <p:cNvSpPr>
                <a:spLocks/>
              </p:cNvSpPr>
              <p:nvPr/>
            </p:nvSpPr>
            <p:spPr bwMode="auto">
              <a:xfrm>
                <a:off x="3148" y="2826"/>
                <a:ext cx="18" cy="21"/>
              </a:xfrm>
              <a:custGeom>
                <a:avLst/>
                <a:gdLst>
                  <a:gd name="T0" fmla="*/ 12 w 56"/>
                  <a:gd name="T1" fmla="*/ 62 h 62"/>
                  <a:gd name="T2" fmla="*/ 12 w 56"/>
                  <a:gd name="T3" fmla="*/ 62 h 62"/>
                  <a:gd name="T4" fmla="*/ 14 w 56"/>
                  <a:gd name="T5" fmla="*/ 56 h 62"/>
                  <a:gd name="T6" fmla="*/ 15 w 56"/>
                  <a:gd name="T7" fmla="*/ 51 h 62"/>
                  <a:gd name="T8" fmla="*/ 20 w 56"/>
                  <a:gd name="T9" fmla="*/ 45 h 62"/>
                  <a:gd name="T10" fmla="*/ 26 w 56"/>
                  <a:gd name="T11" fmla="*/ 37 h 62"/>
                  <a:gd name="T12" fmla="*/ 33 w 56"/>
                  <a:gd name="T13" fmla="*/ 31 h 62"/>
                  <a:gd name="T14" fmla="*/ 39 w 56"/>
                  <a:gd name="T15" fmla="*/ 24 h 62"/>
                  <a:gd name="T16" fmla="*/ 47 w 56"/>
                  <a:gd name="T17" fmla="*/ 17 h 62"/>
                  <a:gd name="T18" fmla="*/ 56 w 56"/>
                  <a:gd name="T19" fmla="*/ 10 h 62"/>
                  <a:gd name="T20" fmla="*/ 49 w 56"/>
                  <a:gd name="T21" fmla="*/ 0 h 62"/>
                  <a:gd name="T22" fmla="*/ 40 w 56"/>
                  <a:gd name="T23" fmla="*/ 7 h 62"/>
                  <a:gd name="T24" fmla="*/ 32 w 56"/>
                  <a:gd name="T25" fmla="*/ 14 h 62"/>
                  <a:gd name="T26" fmla="*/ 23 w 56"/>
                  <a:gd name="T27" fmla="*/ 22 h 62"/>
                  <a:gd name="T28" fmla="*/ 16 w 56"/>
                  <a:gd name="T29" fmla="*/ 30 h 62"/>
                  <a:gd name="T30" fmla="*/ 10 w 56"/>
                  <a:gd name="T31" fmla="*/ 37 h 62"/>
                  <a:gd name="T32" fmla="*/ 5 w 56"/>
                  <a:gd name="T33" fmla="*/ 46 h 62"/>
                  <a:gd name="T34" fmla="*/ 2 w 56"/>
                  <a:gd name="T35" fmla="*/ 53 h 62"/>
                  <a:gd name="T36" fmla="*/ 0 w 56"/>
                  <a:gd name="T37" fmla="*/ 62 h 62"/>
                  <a:gd name="T38" fmla="*/ 0 w 56"/>
                  <a:gd name="T39" fmla="*/ 62 h 62"/>
                  <a:gd name="T40" fmla="*/ 12 w 56"/>
                  <a:gd name="T41" fmla="*/ 62 h 62"/>
                  <a:gd name="T42" fmla="*/ 12 w 56"/>
                  <a:gd name="T43" fmla="*/ 62 h 62"/>
                  <a:gd name="T44" fmla="*/ 12 w 56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4" y="56"/>
                    </a:lnTo>
                    <a:lnTo>
                      <a:pt x="15" y="51"/>
                    </a:lnTo>
                    <a:lnTo>
                      <a:pt x="20" y="45"/>
                    </a:lnTo>
                    <a:lnTo>
                      <a:pt x="26" y="37"/>
                    </a:lnTo>
                    <a:lnTo>
                      <a:pt x="33" y="31"/>
                    </a:lnTo>
                    <a:lnTo>
                      <a:pt x="39" y="24"/>
                    </a:lnTo>
                    <a:lnTo>
                      <a:pt x="47" y="17"/>
                    </a:lnTo>
                    <a:lnTo>
                      <a:pt x="56" y="10"/>
                    </a:lnTo>
                    <a:lnTo>
                      <a:pt x="49" y="0"/>
                    </a:lnTo>
                    <a:lnTo>
                      <a:pt x="40" y="7"/>
                    </a:lnTo>
                    <a:lnTo>
                      <a:pt x="32" y="14"/>
                    </a:lnTo>
                    <a:lnTo>
                      <a:pt x="23" y="22"/>
                    </a:lnTo>
                    <a:lnTo>
                      <a:pt x="16" y="30"/>
                    </a:lnTo>
                    <a:lnTo>
                      <a:pt x="10" y="37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295"/>
              <p:cNvSpPr>
                <a:spLocks/>
              </p:cNvSpPr>
              <p:nvPr/>
            </p:nvSpPr>
            <p:spPr bwMode="auto">
              <a:xfrm>
                <a:off x="3147" y="2847"/>
                <a:ext cx="5" cy="30"/>
              </a:xfrm>
              <a:custGeom>
                <a:avLst/>
                <a:gdLst>
                  <a:gd name="T0" fmla="*/ 12 w 13"/>
                  <a:gd name="T1" fmla="*/ 90 h 90"/>
                  <a:gd name="T2" fmla="*/ 12 w 13"/>
                  <a:gd name="T3" fmla="*/ 90 h 90"/>
                  <a:gd name="T4" fmla="*/ 13 w 13"/>
                  <a:gd name="T5" fmla="*/ 0 h 90"/>
                  <a:gd name="T6" fmla="*/ 1 w 13"/>
                  <a:gd name="T7" fmla="*/ 0 h 90"/>
                  <a:gd name="T8" fmla="*/ 0 w 13"/>
                  <a:gd name="T9" fmla="*/ 90 h 90"/>
                  <a:gd name="T10" fmla="*/ 0 w 13"/>
                  <a:gd name="T11" fmla="*/ 90 h 90"/>
                  <a:gd name="T12" fmla="*/ 0 w 13"/>
                  <a:gd name="T13" fmla="*/ 90 h 90"/>
                  <a:gd name="T14" fmla="*/ 0 w 13"/>
                  <a:gd name="T15" fmla="*/ 90 h 90"/>
                  <a:gd name="T16" fmla="*/ 0 w 13"/>
                  <a:gd name="T17" fmla="*/ 90 h 90"/>
                  <a:gd name="T18" fmla="*/ 12 w 13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296"/>
              <p:cNvSpPr>
                <a:spLocks/>
              </p:cNvSpPr>
              <p:nvPr/>
            </p:nvSpPr>
            <p:spPr bwMode="auto">
              <a:xfrm>
                <a:off x="3161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1 w 149"/>
                  <a:gd name="T3" fmla="*/ 118 h 134"/>
                  <a:gd name="T4" fmla="*/ 5 w 149"/>
                  <a:gd name="T5" fmla="*/ 126 h 134"/>
                  <a:gd name="T6" fmla="*/ 10 w 149"/>
                  <a:gd name="T7" fmla="*/ 132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9 w 149"/>
                  <a:gd name="T31" fmla="*/ 120 h 134"/>
                  <a:gd name="T32" fmla="*/ 149 w 149"/>
                  <a:gd name="T33" fmla="*/ 111 h 134"/>
                  <a:gd name="T34" fmla="*/ 149 w 149"/>
                  <a:gd name="T35" fmla="*/ 27 h 134"/>
                  <a:gd name="T36" fmla="*/ 149 w 149"/>
                  <a:gd name="T37" fmla="*/ 16 h 134"/>
                  <a:gd name="T38" fmla="*/ 148 w 149"/>
                  <a:gd name="T39" fmla="*/ 8 h 134"/>
                  <a:gd name="T40" fmla="*/ 142 w 149"/>
                  <a:gd name="T41" fmla="*/ 3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4 w 149"/>
                  <a:gd name="T51" fmla="*/ 0 h 134"/>
                  <a:gd name="T52" fmla="*/ 56 w 149"/>
                  <a:gd name="T53" fmla="*/ 0 h 134"/>
                  <a:gd name="T54" fmla="*/ 40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10 w 149"/>
                  <a:gd name="T61" fmla="*/ 3 h 134"/>
                  <a:gd name="T62" fmla="*/ 5 w 149"/>
                  <a:gd name="T63" fmla="*/ 8 h 134"/>
                  <a:gd name="T64" fmla="*/ 3 w 149"/>
                  <a:gd name="T65" fmla="*/ 16 h 134"/>
                  <a:gd name="T66" fmla="*/ 1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1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297"/>
              <p:cNvSpPr>
                <a:spLocks/>
              </p:cNvSpPr>
              <p:nvPr/>
            </p:nvSpPr>
            <p:spPr bwMode="auto">
              <a:xfrm>
                <a:off x="3161" y="2825"/>
                <a:ext cx="50" cy="45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1 w 149"/>
                  <a:gd name="T5" fmla="*/ 118 h 134"/>
                  <a:gd name="T6" fmla="*/ 5 w 149"/>
                  <a:gd name="T7" fmla="*/ 126 h 134"/>
                  <a:gd name="T8" fmla="*/ 10 w 149"/>
                  <a:gd name="T9" fmla="*/ 132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9 w 149"/>
                  <a:gd name="T37" fmla="*/ 120 h 134"/>
                  <a:gd name="T38" fmla="*/ 149 w 149"/>
                  <a:gd name="T39" fmla="*/ 111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9 w 149"/>
                  <a:gd name="T45" fmla="*/ 16 h 134"/>
                  <a:gd name="T46" fmla="*/ 148 w 149"/>
                  <a:gd name="T47" fmla="*/ 8 h 134"/>
                  <a:gd name="T48" fmla="*/ 142 w 149"/>
                  <a:gd name="T49" fmla="*/ 3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4 w 149"/>
                  <a:gd name="T61" fmla="*/ 0 h 134"/>
                  <a:gd name="T62" fmla="*/ 56 w 149"/>
                  <a:gd name="T63" fmla="*/ 0 h 134"/>
                  <a:gd name="T64" fmla="*/ 40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10 w 149"/>
                  <a:gd name="T73" fmla="*/ 3 h 134"/>
                  <a:gd name="T74" fmla="*/ 5 w 149"/>
                  <a:gd name="T75" fmla="*/ 8 h 134"/>
                  <a:gd name="T76" fmla="*/ 3 w 149"/>
                  <a:gd name="T77" fmla="*/ 16 h 134"/>
                  <a:gd name="T78" fmla="*/ 1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8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9" y="120"/>
                    </a:lnTo>
                    <a:lnTo>
                      <a:pt x="149" y="111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6"/>
                    </a:lnTo>
                    <a:lnTo>
                      <a:pt x="148" y="8"/>
                    </a:lnTo>
                    <a:lnTo>
                      <a:pt x="142" y="3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0" y="3"/>
                    </a:lnTo>
                    <a:lnTo>
                      <a:pt x="5" y="8"/>
                    </a:lnTo>
                    <a:lnTo>
                      <a:pt x="3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298"/>
              <p:cNvSpPr>
                <a:spLocks/>
              </p:cNvSpPr>
              <p:nvPr/>
            </p:nvSpPr>
            <p:spPr bwMode="auto">
              <a:xfrm>
                <a:off x="1901" y="2967"/>
                <a:ext cx="1787" cy="32"/>
              </a:xfrm>
              <a:custGeom>
                <a:avLst/>
                <a:gdLst>
                  <a:gd name="T0" fmla="*/ 0 w 5363"/>
                  <a:gd name="T1" fmla="*/ 0 h 94"/>
                  <a:gd name="T2" fmla="*/ 0 w 5363"/>
                  <a:gd name="T3" fmla="*/ 0 h 94"/>
                  <a:gd name="T4" fmla="*/ 0 w 5363"/>
                  <a:gd name="T5" fmla="*/ 12 h 94"/>
                  <a:gd name="T6" fmla="*/ 5 w 5363"/>
                  <a:gd name="T7" fmla="*/ 24 h 94"/>
                  <a:gd name="T8" fmla="*/ 13 w 5363"/>
                  <a:gd name="T9" fmla="*/ 34 h 94"/>
                  <a:gd name="T10" fmla="*/ 24 w 5363"/>
                  <a:gd name="T11" fmla="*/ 43 h 94"/>
                  <a:gd name="T12" fmla="*/ 39 w 5363"/>
                  <a:gd name="T13" fmla="*/ 51 h 94"/>
                  <a:gd name="T14" fmla="*/ 56 w 5363"/>
                  <a:gd name="T15" fmla="*/ 57 h 94"/>
                  <a:gd name="T16" fmla="*/ 73 w 5363"/>
                  <a:gd name="T17" fmla="*/ 60 h 94"/>
                  <a:gd name="T18" fmla="*/ 92 w 5363"/>
                  <a:gd name="T19" fmla="*/ 61 h 94"/>
                  <a:gd name="T20" fmla="*/ 92 w 5363"/>
                  <a:gd name="T21" fmla="*/ 61 h 94"/>
                  <a:gd name="T22" fmla="*/ 156 w 5363"/>
                  <a:gd name="T23" fmla="*/ 63 h 94"/>
                  <a:gd name="T24" fmla="*/ 236 w 5363"/>
                  <a:gd name="T25" fmla="*/ 63 h 94"/>
                  <a:gd name="T26" fmla="*/ 331 w 5363"/>
                  <a:gd name="T27" fmla="*/ 64 h 94"/>
                  <a:gd name="T28" fmla="*/ 440 w 5363"/>
                  <a:gd name="T29" fmla="*/ 65 h 94"/>
                  <a:gd name="T30" fmla="*/ 563 w 5363"/>
                  <a:gd name="T31" fmla="*/ 66 h 94"/>
                  <a:gd name="T32" fmla="*/ 697 w 5363"/>
                  <a:gd name="T33" fmla="*/ 68 h 94"/>
                  <a:gd name="T34" fmla="*/ 843 w 5363"/>
                  <a:gd name="T35" fmla="*/ 69 h 94"/>
                  <a:gd name="T36" fmla="*/ 999 w 5363"/>
                  <a:gd name="T37" fmla="*/ 70 h 94"/>
                  <a:gd name="T38" fmla="*/ 1164 w 5363"/>
                  <a:gd name="T39" fmla="*/ 72 h 94"/>
                  <a:gd name="T40" fmla="*/ 1338 w 5363"/>
                  <a:gd name="T41" fmla="*/ 74 h 94"/>
                  <a:gd name="T42" fmla="*/ 1519 w 5363"/>
                  <a:gd name="T43" fmla="*/ 75 h 94"/>
                  <a:gd name="T44" fmla="*/ 1707 w 5363"/>
                  <a:gd name="T45" fmla="*/ 77 h 94"/>
                  <a:gd name="T46" fmla="*/ 1899 w 5363"/>
                  <a:gd name="T47" fmla="*/ 78 h 94"/>
                  <a:gd name="T48" fmla="*/ 2095 w 5363"/>
                  <a:gd name="T49" fmla="*/ 80 h 94"/>
                  <a:gd name="T50" fmla="*/ 2296 w 5363"/>
                  <a:gd name="T51" fmla="*/ 82 h 94"/>
                  <a:gd name="T52" fmla="*/ 2499 w 5363"/>
                  <a:gd name="T53" fmla="*/ 83 h 94"/>
                  <a:gd name="T54" fmla="*/ 2703 w 5363"/>
                  <a:gd name="T55" fmla="*/ 84 h 94"/>
                  <a:gd name="T56" fmla="*/ 2908 w 5363"/>
                  <a:gd name="T57" fmla="*/ 86 h 94"/>
                  <a:gd name="T58" fmla="*/ 3112 w 5363"/>
                  <a:gd name="T59" fmla="*/ 88 h 94"/>
                  <a:gd name="T60" fmla="*/ 3314 w 5363"/>
                  <a:gd name="T61" fmla="*/ 89 h 94"/>
                  <a:gd name="T62" fmla="*/ 3514 w 5363"/>
                  <a:gd name="T63" fmla="*/ 90 h 94"/>
                  <a:gd name="T64" fmla="*/ 3711 w 5363"/>
                  <a:gd name="T65" fmla="*/ 92 h 94"/>
                  <a:gd name="T66" fmla="*/ 3903 w 5363"/>
                  <a:gd name="T67" fmla="*/ 92 h 94"/>
                  <a:gd name="T68" fmla="*/ 4090 w 5363"/>
                  <a:gd name="T69" fmla="*/ 93 h 94"/>
                  <a:gd name="T70" fmla="*/ 4270 w 5363"/>
                  <a:gd name="T71" fmla="*/ 94 h 94"/>
                  <a:gd name="T72" fmla="*/ 4443 w 5363"/>
                  <a:gd name="T73" fmla="*/ 94 h 94"/>
                  <a:gd name="T74" fmla="*/ 4608 w 5363"/>
                  <a:gd name="T75" fmla="*/ 94 h 94"/>
                  <a:gd name="T76" fmla="*/ 4763 w 5363"/>
                  <a:gd name="T77" fmla="*/ 94 h 94"/>
                  <a:gd name="T78" fmla="*/ 4908 w 5363"/>
                  <a:gd name="T79" fmla="*/ 94 h 94"/>
                  <a:gd name="T80" fmla="*/ 5042 w 5363"/>
                  <a:gd name="T81" fmla="*/ 94 h 94"/>
                  <a:gd name="T82" fmla="*/ 5163 w 5363"/>
                  <a:gd name="T83" fmla="*/ 94 h 94"/>
                  <a:gd name="T84" fmla="*/ 5271 w 5363"/>
                  <a:gd name="T85" fmla="*/ 93 h 94"/>
                  <a:gd name="T86" fmla="*/ 5271 w 5363"/>
                  <a:gd name="T87" fmla="*/ 93 h 94"/>
                  <a:gd name="T88" fmla="*/ 5291 w 5363"/>
                  <a:gd name="T89" fmla="*/ 92 h 94"/>
                  <a:gd name="T90" fmla="*/ 5308 w 5363"/>
                  <a:gd name="T91" fmla="*/ 88 h 94"/>
                  <a:gd name="T92" fmla="*/ 5325 w 5363"/>
                  <a:gd name="T93" fmla="*/ 82 h 94"/>
                  <a:gd name="T94" fmla="*/ 5339 w 5363"/>
                  <a:gd name="T95" fmla="*/ 74 h 94"/>
                  <a:gd name="T96" fmla="*/ 5350 w 5363"/>
                  <a:gd name="T97" fmla="*/ 65 h 94"/>
                  <a:gd name="T98" fmla="*/ 5358 w 5363"/>
                  <a:gd name="T99" fmla="*/ 54 h 94"/>
                  <a:gd name="T100" fmla="*/ 5363 w 5363"/>
                  <a:gd name="T101" fmla="*/ 42 h 94"/>
                  <a:gd name="T102" fmla="*/ 5363 w 5363"/>
                  <a:gd name="T103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3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" y="24"/>
                    </a:lnTo>
                    <a:lnTo>
                      <a:pt x="13" y="34"/>
                    </a:lnTo>
                    <a:lnTo>
                      <a:pt x="24" y="43"/>
                    </a:lnTo>
                    <a:lnTo>
                      <a:pt x="39" y="51"/>
                    </a:lnTo>
                    <a:lnTo>
                      <a:pt x="56" y="57"/>
                    </a:lnTo>
                    <a:lnTo>
                      <a:pt x="73" y="60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156" y="63"/>
                    </a:lnTo>
                    <a:lnTo>
                      <a:pt x="236" y="63"/>
                    </a:lnTo>
                    <a:lnTo>
                      <a:pt x="331" y="64"/>
                    </a:lnTo>
                    <a:lnTo>
                      <a:pt x="440" y="65"/>
                    </a:lnTo>
                    <a:lnTo>
                      <a:pt x="563" y="66"/>
                    </a:lnTo>
                    <a:lnTo>
                      <a:pt x="697" y="68"/>
                    </a:lnTo>
                    <a:lnTo>
                      <a:pt x="843" y="69"/>
                    </a:lnTo>
                    <a:lnTo>
                      <a:pt x="999" y="70"/>
                    </a:lnTo>
                    <a:lnTo>
                      <a:pt x="1164" y="72"/>
                    </a:lnTo>
                    <a:lnTo>
                      <a:pt x="1338" y="74"/>
                    </a:lnTo>
                    <a:lnTo>
                      <a:pt x="1519" y="75"/>
                    </a:lnTo>
                    <a:lnTo>
                      <a:pt x="1707" y="77"/>
                    </a:lnTo>
                    <a:lnTo>
                      <a:pt x="1899" y="78"/>
                    </a:lnTo>
                    <a:lnTo>
                      <a:pt x="2095" y="80"/>
                    </a:lnTo>
                    <a:lnTo>
                      <a:pt x="2296" y="82"/>
                    </a:lnTo>
                    <a:lnTo>
                      <a:pt x="2499" y="83"/>
                    </a:lnTo>
                    <a:lnTo>
                      <a:pt x="2703" y="84"/>
                    </a:lnTo>
                    <a:lnTo>
                      <a:pt x="2908" y="86"/>
                    </a:lnTo>
                    <a:lnTo>
                      <a:pt x="3112" y="88"/>
                    </a:lnTo>
                    <a:lnTo>
                      <a:pt x="3314" y="89"/>
                    </a:lnTo>
                    <a:lnTo>
                      <a:pt x="3514" y="90"/>
                    </a:lnTo>
                    <a:lnTo>
                      <a:pt x="3711" y="92"/>
                    </a:lnTo>
                    <a:lnTo>
                      <a:pt x="3903" y="92"/>
                    </a:lnTo>
                    <a:lnTo>
                      <a:pt x="4090" y="93"/>
                    </a:lnTo>
                    <a:lnTo>
                      <a:pt x="4270" y="94"/>
                    </a:lnTo>
                    <a:lnTo>
                      <a:pt x="4443" y="94"/>
                    </a:lnTo>
                    <a:lnTo>
                      <a:pt x="4608" y="94"/>
                    </a:lnTo>
                    <a:lnTo>
                      <a:pt x="4763" y="94"/>
                    </a:lnTo>
                    <a:lnTo>
                      <a:pt x="4908" y="94"/>
                    </a:lnTo>
                    <a:lnTo>
                      <a:pt x="5042" y="94"/>
                    </a:lnTo>
                    <a:lnTo>
                      <a:pt x="5163" y="94"/>
                    </a:lnTo>
                    <a:lnTo>
                      <a:pt x="5271" y="93"/>
                    </a:lnTo>
                    <a:lnTo>
                      <a:pt x="5271" y="93"/>
                    </a:lnTo>
                    <a:lnTo>
                      <a:pt x="5291" y="92"/>
                    </a:lnTo>
                    <a:lnTo>
                      <a:pt x="5308" y="88"/>
                    </a:lnTo>
                    <a:lnTo>
                      <a:pt x="5325" y="82"/>
                    </a:lnTo>
                    <a:lnTo>
                      <a:pt x="5339" y="74"/>
                    </a:lnTo>
                    <a:lnTo>
                      <a:pt x="5350" y="65"/>
                    </a:lnTo>
                    <a:lnTo>
                      <a:pt x="5358" y="54"/>
                    </a:lnTo>
                    <a:lnTo>
                      <a:pt x="5363" y="42"/>
                    </a:lnTo>
                    <a:lnTo>
                      <a:pt x="5363" y="3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299"/>
              <p:cNvSpPr>
                <a:spLocks/>
              </p:cNvSpPr>
              <p:nvPr/>
            </p:nvSpPr>
            <p:spPr bwMode="auto">
              <a:xfrm>
                <a:off x="2010" y="2826"/>
                <a:ext cx="147" cy="56"/>
              </a:xfrm>
              <a:custGeom>
                <a:avLst/>
                <a:gdLst>
                  <a:gd name="T0" fmla="*/ 182 w 440"/>
                  <a:gd name="T1" fmla="*/ 0 h 170"/>
                  <a:gd name="T2" fmla="*/ 143 w 440"/>
                  <a:gd name="T3" fmla="*/ 0 h 170"/>
                  <a:gd name="T4" fmla="*/ 112 w 440"/>
                  <a:gd name="T5" fmla="*/ 2 h 170"/>
                  <a:gd name="T6" fmla="*/ 85 w 440"/>
                  <a:gd name="T7" fmla="*/ 5 h 170"/>
                  <a:gd name="T8" fmla="*/ 64 w 440"/>
                  <a:gd name="T9" fmla="*/ 7 h 170"/>
                  <a:gd name="T10" fmla="*/ 47 w 440"/>
                  <a:gd name="T11" fmla="*/ 11 h 170"/>
                  <a:gd name="T12" fmla="*/ 35 w 440"/>
                  <a:gd name="T13" fmla="*/ 13 h 170"/>
                  <a:gd name="T14" fmla="*/ 26 w 440"/>
                  <a:gd name="T15" fmla="*/ 15 h 170"/>
                  <a:gd name="T16" fmla="*/ 20 w 440"/>
                  <a:gd name="T17" fmla="*/ 17 h 170"/>
                  <a:gd name="T18" fmla="*/ 9 w 440"/>
                  <a:gd name="T19" fmla="*/ 19 h 170"/>
                  <a:gd name="T20" fmla="*/ 3 w 440"/>
                  <a:gd name="T21" fmla="*/ 26 h 170"/>
                  <a:gd name="T22" fmla="*/ 1 w 440"/>
                  <a:gd name="T23" fmla="*/ 36 h 170"/>
                  <a:gd name="T24" fmla="*/ 1 w 440"/>
                  <a:gd name="T25" fmla="*/ 48 h 170"/>
                  <a:gd name="T26" fmla="*/ 0 w 440"/>
                  <a:gd name="T27" fmla="*/ 140 h 170"/>
                  <a:gd name="T28" fmla="*/ 1 w 440"/>
                  <a:gd name="T29" fmla="*/ 152 h 170"/>
                  <a:gd name="T30" fmla="*/ 4 w 440"/>
                  <a:gd name="T31" fmla="*/ 162 h 170"/>
                  <a:gd name="T32" fmla="*/ 10 w 440"/>
                  <a:gd name="T33" fmla="*/ 168 h 170"/>
                  <a:gd name="T34" fmla="*/ 21 w 440"/>
                  <a:gd name="T35" fmla="*/ 170 h 170"/>
                  <a:gd name="T36" fmla="*/ 29 w 440"/>
                  <a:gd name="T37" fmla="*/ 170 h 170"/>
                  <a:gd name="T38" fmla="*/ 43 w 440"/>
                  <a:gd name="T39" fmla="*/ 170 h 170"/>
                  <a:gd name="T40" fmla="*/ 62 w 440"/>
                  <a:gd name="T41" fmla="*/ 170 h 170"/>
                  <a:gd name="T42" fmla="*/ 88 w 440"/>
                  <a:gd name="T43" fmla="*/ 170 h 170"/>
                  <a:gd name="T44" fmla="*/ 117 w 440"/>
                  <a:gd name="T45" fmla="*/ 170 h 170"/>
                  <a:gd name="T46" fmla="*/ 149 w 440"/>
                  <a:gd name="T47" fmla="*/ 170 h 170"/>
                  <a:gd name="T48" fmla="*/ 184 w 440"/>
                  <a:gd name="T49" fmla="*/ 170 h 170"/>
                  <a:gd name="T50" fmla="*/ 219 w 440"/>
                  <a:gd name="T51" fmla="*/ 170 h 170"/>
                  <a:gd name="T52" fmla="*/ 254 w 440"/>
                  <a:gd name="T53" fmla="*/ 170 h 170"/>
                  <a:gd name="T54" fmla="*/ 289 w 440"/>
                  <a:gd name="T55" fmla="*/ 170 h 170"/>
                  <a:gd name="T56" fmla="*/ 322 w 440"/>
                  <a:gd name="T57" fmla="*/ 170 h 170"/>
                  <a:gd name="T58" fmla="*/ 351 w 440"/>
                  <a:gd name="T59" fmla="*/ 170 h 170"/>
                  <a:gd name="T60" fmla="*/ 376 w 440"/>
                  <a:gd name="T61" fmla="*/ 170 h 170"/>
                  <a:gd name="T62" fmla="*/ 398 w 440"/>
                  <a:gd name="T63" fmla="*/ 170 h 170"/>
                  <a:gd name="T64" fmla="*/ 413 w 440"/>
                  <a:gd name="T65" fmla="*/ 170 h 170"/>
                  <a:gd name="T66" fmla="*/ 420 w 440"/>
                  <a:gd name="T67" fmla="*/ 170 h 170"/>
                  <a:gd name="T68" fmla="*/ 431 w 440"/>
                  <a:gd name="T69" fmla="*/ 169 h 170"/>
                  <a:gd name="T70" fmla="*/ 437 w 440"/>
                  <a:gd name="T71" fmla="*/ 163 h 170"/>
                  <a:gd name="T72" fmla="*/ 439 w 440"/>
                  <a:gd name="T73" fmla="*/ 154 h 170"/>
                  <a:gd name="T74" fmla="*/ 439 w 440"/>
                  <a:gd name="T75" fmla="*/ 143 h 170"/>
                  <a:gd name="T76" fmla="*/ 440 w 440"/>
                  <a:gd name="T77" fmla="*/ 48 h 170"/>
                  <a:gd name="T78" fmla="*/ 439 w 440"/>
                  <a:gd name="T79" fmla="*/ 42 h 170"/>
                  <a:gd name="T80" fmla="*/ 438 w 440"/>
                  <a:gd name="T81" fmla="*/ 36 h 170"/>
                  <a:gd name="T82" fmla="*/ 436 w 440"/>
                  <a:gd name="T83" fmla="*/ 30 h 170"/>
                  <a:gd name="T84" fmla="*/ 433 w 440"/>
                  <a:gd name="T85" fmla="*/ 25 h 170"/>
                  <a:gd name="T86" fmla="*/ 428 w 440"/>
                  <a:gd name="T87" fmla="*/ 19 h 170"/>
                  <a:gd name="T88" fmla="*/ 423 w 440"/>
                  <a:gd name="T89" fmla="*/ 13 h 170"/>
                  <a:gd name="T90" fmla="*/ 416 w 440"/>
                  <a:gd name="T91" fmla="*/ 8 h 170"/>
                  <a:gd name="T92" fmla="*/ 408 w 440"/>
                  <a:gd name="T93" fmla="*/ 2 h 170"/>
                  <a:gd name="T94" fmla="*/ 182 w 440"/>
                  <a:gd name="T9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0" h="170">
                    <a:moveTo>
                      <a:pt x="182" y="0"/>
                    </a:moveTo>
                    <a:lnTo>
                      <a:pt x="143" y="0"/>
                    </a:lnTo>
                    <a:lnTo>
                      <a:pt x="112" y="2"/>
                    </a:lnTo>
                    <a:lnTo>
                      <a:pt x="85" y="5"/>
                    </a:lnTo>
                    <a:lnTo>
                      <a:pt x="64" y="7"/>
                    </a:lnTo>
                    <a:lnTo>
                      <a:pt x="47" y="11"/>
                    </a:lnTo>
                    <a:lnTo>
                      <a:pt x="35" y="13"/>
                    </a:lnTo>
                    <a:lnTo>
                      <a:pt x="26" y="15"/>
                    </a:lnTo>
                    <a:lnTo>
                      <a:pt x="20" y="17"/>
                    </a:lnTo>
                    <a:lnTo>
                      <a:pt x="9" y="19"/>
                    </a:lnTo>
                    <a:lnTo>
                      <a:pt x="3" y="26"/>
                    </a:lnTo>
                    <a:lnTo>
                      <a:pt x="1" y="36"/>
                    </a:lnTo>
                    <a:lnTo>
                      <a:pt x="1" y="4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29" y="170"/>
                    </a:lnTo>
                    <a:lnTo>
                      <a:pt x="43" y="170"/>
                    </a:lnTo>
                    <a:lnTo>
                      <a:pt x="62" y="170"/>
                    </a:lnTo>
                    <a:lnTo>
                      <a:pt x="88" y="170"/>
                    </a:lnTo>
                    <a:lnTo>
                      <a:pt x="117" y="170"/>
                    </a:lnTo>
                    <a:lnTo>
                      <a:pt x="149" y="170"/>
                    </a:lnTo>
                    <a:lnTo>
                      <a:pt x="184" y="170"/>
                    </a:lnTo>
                    <a:lnTo>
                      <a:pt x="219" y="170"/>
                    </a:lnTo>
                    <a:lnTo>
                      <a:pt x="254" y="170"/>
                    </a:lnTo>
                    <a:lnTo>
                      <a:pt x="289" y="170"/>
                    </a:lnTo>
                    <a:lnTo>
                      <a:pt x="322" y="170"/>
                    </a:lnTo>
                    <a:lnTo>
                      <a:pt x="351" y="170"/>
                    </a:lnTo>
                    <a:lnTo>
                      <a:pt x="376" y="170"/>
                    </a:lnTo>
                    <a:lnTo>
                      <a:pt x="398" y="170"/>
                    </a:lnTo>
                    <a:lnTo>
                      <a:pt x="413" y="170"/>
                    </a:lnTo>
                    <a:lnTo>
                      <a:pt x="420" y="170"/>
                    </a:lnTo>
                    <a:lnTo>
                      <a:pt x="431" y="169"/>
                    </a:lnTo>
                    <a:lnTo>
                      <a:pt x="437" y="163"/>
                    </a:lnTo>
                    <a:lnTo>
                      <a:pt x="439" y="154"/>
                    </a:lnTo>
                    <a:lnTo>
                      <a:pt x="439" y="143"/>
                    </a:lnTo>
                    <a:lnTo>
                      <a:pt x="440" y="48"/>
                    </a:lnTo>
                    <a:lnTo>
                      <a:pt x="439" y="42"/>
                    </a:lnTo>
                    <a:lnTo>
                      <a:pt x="438" y="36"/>
                    </a:lnTo>
                    <a:lnTo>
                      <a:pt x="436" y="30"/>
                    </a:lnTo>
                    <a:lnTo>
                      <a:pt x="433" y="25"/>
                    </a:lnTo>
                    <a:lnTo>
                      <a:pt x="428" y="19"/>
                    </a:lnTo>
                    <a:lnTo>
                      <a:pt x="423" y="13"/>
                    </a:lnTo>
                    <a:lnTo>
                      <a:pt x="416" y="8"/>
                    </a:lnTo>
                    <a:lnTo>
                      <a:pt x="408" y="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300"/>
              <p:cNvSpPr>
                <a:spLocks/>
              </p:cNvSpPr>
              <p:nvPr/>
            </p:nvSpPr>
            <p:spPr bwMode="auto">
              <a:xfrm>
                <a:off x="2017" y="2824"/>
                <a:ext cx="54" cy="9"/>
              </a:xfrm>
              <a:custGeom>
                <a:avLst/>
                <a:gdLst>
                  <a:gd name="T0" fmla="*/ 1 w 163"/>
                  <a:gd name="T1" fmla="*/ 29 h 29"/>
                  <a:gd name="T2" fmla="*/ 2 w 163"/>
                  <a:gd name="T3" fmla="*/ 29 h 29"/>
                  <a:gd name="T4" fmla="*/ 8 w 163"/>
                  <a:gd name="T5" fmla="*/ 28 h 29"/>
                  <a:gd name="T6" fmla="*/ 17 w 163"/>
                  <a:gd name="T7" fmla="*/ 25 h 29"/>
                  <a:gd name="T8" fmla="*/ 29 w 163"/>
                  <a:gd name="T9" fmla="*/ 23 h 29"/>
                  <a:gd name="T10" fmla="*/ 46 w 163"/>
                  <a:gd name="T11" fmla="*/ 19 h 29"/>
                  <a:gd name="T12" fmla="*/ 66 w 163"/>
                  <a:gd name="T13" fmla="*/ 17 h 29"/>
                  <a:gd name="T14" fmla="*/ 93 w 163"/>
                  <a:gd name="T15" fmla="*/ 14 h 29"/>
                  <a:gd name="T16" fmla="*/ 124 w 163"/>
                  <a:gd name="T17" fmla="*/ 12 h 29"/>
                  <a:gd name="T18" fmla="*/ 163 w 163"/>
                  <a:gd name="T19" fmla="*/ 12 h 29"/>
                  <a:gd name="T20" fmla="*/ 163 w 163"/>
                  <a:gd name="T21" fmla="*/ 0 h 29"/>
                  <a:gd name="T22" fmla="*/ 124 w 163"/>
                  <a:gd name="T23" fmla="*/ 0 h 29"/>
                  <a:gd name="T24" fmla="*/ 93 w 163"/>
                  <a:gd name="T25" fmla="*/ 2 h 29"/>
                  <a:gd name="T26" fmla="*/ 66 w 163"/>
                  <a:gd name="T27" fmla="*/ 5 h 29"/>
                  <a:gd name="T28" fmla="*/ 43 w 163"/>
                  <a:gd name="T29" fmla="*/ 7 h 29"/>
                  <a:gd name="T30" fmla="*/ 26 w 163"/>
                  <a:gd name="T31" fmla="*/ 11 h 29"/>
                  <a:gd name="T32" fmla="*/ 14 w 163"/>
                  <a:gd name="T33" fmla="*/ 13 h 29"/>
                  <a:gd name="T34" fmla="*/ 6 w 163"/>
                  <a:gd name="T35" fmla="*/ 15 h 29"/>
                  <a:gd name="T36" fmla="*/ 0 w 163"/>
                  <a:gd name="T37" fmla="*/ 17 h 29"/>
                  <a:gd name="T38" fmla="*/ 1 w 163"/>
                  <a:gd name="T39" fmla="*/ 17 h 29"/>
                  <a:gd name="T40" fmla="*/ 1 w 163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29">
                    <a:moveTo>
                      <a:pt x="1" y="29"/>
                    </a:moveTo>
                    <a:lnTo>
                      <a:pt x="2" y="29"/>
                    </a:lnTo>
                    <a:lnTo>
                      <a:pt x="8" y="28"/>
                    </a:lnTo>
                    <a:lnTo>
                      <a:pt x="17" y="25"/>
                    </a:lnTo>
                    <a:lnTo>
                      <a:pt x="29" y="23"/>
                    </a:lnTo>
                    <a:lnTo>
                      <a:pt x="46" y="19"/>
                    </a:lnTo>
                    <a:lnTo>
                      <a:pt x="66" y="17"/>
                    </a:lnTo>
                    <a:lnTo>
                      <a:pt x="93" y="14"/>
                    </a:lnTo>
                    <a:lnTo>
                      <a:pt x="124" y="12"/>
                    </a:lnTo>
                    <a:lnTo>
                      <a:pt x="163" y="12"/>
                    </a:lnTo>
                    <a:lnTo>
                      <a:pt x="163" y="0"/>
                    </a:lnTo>
                    <a:lnTo>
                      <a:pt x="124" y="0"/>
                    </a:lnTo>
                    <a:lnTo>
                      <a:pt x="93" y="2"/>
                    </a:lnTo>
                    <a:lnTo>
                      <a:pt x="66" y="5"/>
                    </a:lnTo>
                    <a:lnTo>
                      <a:pt x="43" y="7"/>
                    </a:lnTo>
                    <a:lnTo>
                      <a:pt x="26" y="11"/>
                    </a:lnTo>
                    <a:lnTo>
                      <a:pt x="14" y="13"/>
                    </a:lnTo>
                    <a:lnTo>
                      <a:pt x="6" y="15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301"/>
              <p:cNvSpPr>
                <a:spLocks/>
              </p:cNvSpPr>
              <p:nvPr/>
            </p:nvSpPr>
            <p:spPr bwMode="auto">
              <a:xfrm>
                <a:off x="2009" y="2829"/>
                <a:ext cx="8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3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3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302"/>
              <p:cNvSpPr>
                <a:spLocks/>
              </p:cNvSpPr>
              <p:nvPr/>
            </p:nvSpPr>
            <p:spPr bwMode="auto">
              <a:xfrm>
                <a:off x="2008" y="2842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303"/>
              <p:cNvSpPr>
                <a:spLocks/>
              </p:cNvSpPr>
              <p:nvPr/>
            </p:nvSpPr>
            <p:spPr bwMode="auto">
              <a:xfrm>
                <a:off x="2008" y="287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304"/>
              <p:cNvSpPr>
                <a:spLocks/>
              </p:cNvSpPr>
              <p:nvPr/>
            </p:nvSpPr>
            <p:spPr bwMode="auto">
              <a:xfrm>
                <a:off x="2017" y="2880"/>
                <a:ext cx="133" cy="4"/>
              </a:xfrm>
              <a:custGeom>
                <a:avLst/>
                <a:gdLst>
                  <a:gd name="T0" fmla="*/ 399 w 399"/>
                  <a:gd name="T1" fmla="*/ 0 h 12"/>
                  <a:gd name="T2" fmla="*/ 399 w 399"/>
                  <a:gd name="T3" fmla="*/ 0 h 12"/>
                  <a:gd name="T4" fmla="*/ 392 w 399"/>
                  <a:gd name="T5" fmla="*/ 0 h 12"/>
                  <a:gd name="T6" fmla="*/ 377 w 399"/>
                  <a:gd name="T7" fmla="*/ 0 h 12"/>
                  <a:gd name="T8" fmla="*/ 355 w 399"/>
                  <a:gd name="T9" fmla="*/ 0 h 12"/>
                  <a:gd name="T10" fmla="*/ 330 w 399"/>
                  <a:gd name="T11" fmla="*/ 0 h 12"/>
                  <a:gd name="T12" fmla="*/ 301 w 399"/>
                  <a:gd name="T13" fmla="*/ 0 h 12"/>
                  <a:gd name="T14" fmla="*/ 268 w 399"/>
                  <a:gd name="T15" fmla="*/ 0 h 12"/>
                  <a:gd name="T16" fmla="*/ 233 w 399"/>
                  <a:gd name="T17" fmla="*/ 0 h 12"/>
                  <a:gd name="T18" fmla="*/ 198 w 399"/>
                  <a:gd name="T19" fmla="*/ 0 h 12"/>
                  <a:gd name="T20" fmla="*/ 163 w 399"/>
                  <a:gd name="T21" fmla="*/ 0 h 12"/>
                  <a:gd name="T22" fmla="*/ 128 w 399"/>
                  <a:gd name="T23" fmla="*/ 0 h 12"/>
                  <a:gd name="T24" fmla="*/ 96 w 399"/>
                  <a:gd name="T25" fmla="*/ 0 h 12"/>
                  <a:gd name="T26" fmla="*/ 67 w 399"/>
                  <a:gd name="T27" fmla="*/ 0 h 12"/>
                  <a:gd name="T28" fmla="*/ 41 w 399"/>
                  <a:gd name="T29" fmla="*/ 0 h 12"/>
                  <a:gd name="T30" fmla="*/ 22 w 399"/>
                  <a:gd name="T31" fmla="*/ 0 h 12"/>
                  <a:gd name="T32" fmla="*/ 8 w 399"/>
                  <a:gd name="T33" fmla="*/ 0 h 12"/>
                  <a:gd name="T34" fmla="*/ 0 w 399"/>
                  <a:gd name="T35" fmla="*/ 0 h 12"/>
                  <a:gd name="T36" fmla="*/ 0 w 399"/>
                  <a:gd name="T37" fmla="*/ 12 h 12"/>
                  <a:gd name="T38" fmla="*/ 8 w 399"/>
                  <a:gd name="T39" fmla="*/ 12 h 12"/>
                  <a:gd name="T40" fmla="*/ 22 w 399"/>
                  <a:gd name="T41" fmla="*/ 12 h 12"/>
                  <a:gd name="T42" fmla="*/ 41 w 399"/>
                  <a:gd name="T43" fmla="*/ 12 h 12"/>
                  <a:gd name="T44" fmla="*/ 67 w 399"/>
                  <a:gd name="T45" fmla="*/ 12 h 12"/>
                  <a:gd name="T46" fmla="*/ 96 w 399"/>
                  <a:gd name="T47" fmla="*/ 12 h 12"/>
                  <a:gd name="T48" fmla="*/ 128 w 399"/>
                  <a:gd name="T49" fmla="*/ 12 h 12"/>
                  <a:gd name="T50" fmla="*/ 163 w 399"/>
                  <a:gd name="T51" fmla="*/ 12 h 12"/>
                  <a:gd name="T52" fmla="*/ 198 w 399"/>
                  <a:gd name="T53" fmla="*/ 12 h 12"/>
                  <a:gd name="T54" fmla="*/ 233 w 399"/>
                  <a:gd name="T55" fmla="*/ 12 h 12"/>
                  <a:gd name="T56" fmla="*/ 268 w 399"/>
                  <a:gd name="T57" fmla="*/ 12 h 12"/>
                  <a:gd name="T58" fmla="*/ 301 w 399"/>
                  <a:gd name="T59" fmla="*/ 12 h 12"/>
                  <a:gd name="T60" fmla="*/ 330 w 399"/>
                  <a:gd name="T61" fmla="*/ 12 h 12"/>
                  <a:gd name="T62" fmla="*/ 355 w 399"/>
                  <a:gd name="T63" fmla="*/ 12 h 12"/>
                  <a:gd name="T64" fmla="*/ 377 w 399"/>
                  <a:gd name="T65" fmla="*/ 12 h 12"/>
                  <a:gd name="T66" fmla="*/ 392 w 399"/>
                  <a:gd name="T67" fmla="*/ 12 h 12"/>
                  <a:gd name="T68" fmla="*/ 399 w 399"/>
                  <a:gd name="T69" fmla="*/ 12 h 12"/>
                  <a:gd name="T70" fmla="*/ 399 w 399"/>
                  <a:gd name="T71" fmla="*/ 12 h 12"/>
                  <a:gd name="T72" fmla="*/ 399 w 399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9" h="12">
                    <a:moveTo>
                      <a:pt x="399" y="0"/>
                    </a:moveTo>
                    <a:lnTo>
                      <a:pt x="399" y="0"/>
                    </a:lnTo>
                    <a:lnTo>
                      <a:pt x="392" y="0"/>
                    </a:lnTo>
                    <a:lnTo>
                      <a:pt x="377" y="0"/>
                    </a:lnTo>
                    <a:lnTo>
                      <a:pt x="355" y="0"/>
                    </a:lnTo>
                    <a:lnTo>
                      <a:pt x="330" y="0"/>
                    </a:lnTo>
                    <a:lnTo>
                      <a:pt x="301" y="0"/>
                    </a:lnTo>
                    <a:lnTo>
                      <a:pt x="268" y="0"/>
                    </a:lnTo>
                    <a:lnTo>
                      <a:pt x="233" y="0"/>
                    </a:lnTo>
                    <a:lnTo>
                      <a:pt x="198" y="0"/>
                    </a:lnTo>
                    <a:lnTo>
                      <a:pt x="163" y="0"/>
                    </a:lnTo>
                    <a:lnTo>
                      <a:pt x="128" y="0"/>
                    </a:lnTo>
                    <a:lnTo>
                      <a:pt x="96" y="0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8" y="12"/>
                    </a:lnTo>
                    <a:lnTo>
                      <a:pt x="22" y="12"/>
                    </a:lnTo>
                    <a:lnTo>
                      <a:pt x="41" y="12"/>
                    </a:lnTo>
                    <a:lnTo>
                      <a:pt x="67" y="12"/>
                    </a:lnTo>
                    <a:lnTo>
                      <a:pt x="96" y="12"/>
                    </a:lnTo>
                    <a:lnTo>
                      <a:pt x="128" y="12"/>
                    </a:lnTo>
                    <a:lnTo>
                      <a:pt x="163" y="12"/>
                    </a:lnTo>
                    <a:lnTo>
                      <a:pt x="198" y="12"/>
                    </a:lnTo>
                    <a:lnTo>
                      <a:pt x="233" y="12"/>
                    </a:lnTo>
                    <a:lnTo>
                      <a:pt x="268" y="12"/>
                    </a:lnTo>
                    <a:lnTo>
                      <a:pt x="301" y="12"/>
                    </a:lnTo>
                    <a:lnTo>
                      <a:pt x="330" y="12"/>
                    </a:lnTo>
                    <a:lnTo>
                      <a:pt x="355" y="12"/>
                    </a:lnTo>
                    <a:lnTo>
                      <a:pt x="377" y="12"/>
                    </a:lnTo>
                    <a:lnTo>
                      <a:pt x="392" y="12"/>
                    </a:lnTo>
                    <a:lnTo>
                      <a:pt x="399" y="12"/>
                    </a:lnTo>
                    <a:lnTo>
                      <a:pt x="399" y="12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305"/>
              <p:cNvSpPr>
                <a:spLocks/>
              </p:cNvSpPr>
              <p:nvPr/>
            </p:nvSpPr>
            <p:spPr bwMode="auto">
              <a:xfrm>
                <a:off x="2150" y="2873"/>
                <a:ext cx="9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20 h 33"/>
                  <a:gd name="T10" fmla="*/ 0 w 25"/>
                  <a:gd name="T11" fmla="*/ 21 h 33"/>
                  <a:gd name="T12" fmla="*/ 0 w 25"/>
                  <a:gd name="T13" fmla="*/ 33 h 33"/>
                  <a:gd name="T14" fmla="*/ 13 w 25"/>
                  <a:gd name="T15" fmla="*/ 32 h 33"/>
                  <a:gd name="T16" fmla="*/ 22 w 25"/>
                  <a:gd name="T17" fmla="*/ 23 h 33"/>
                  <a:gd name="T18" fmla="*/ 25 w 25"/>
                  <a:gd name="T19" fmla="*/ 13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  <a:gd name="T26" fmla="*/ 13 w 25"/>
                  <a:gd name="T27" fmla="*/ 0 h 33"/>
                  <a:gd name="T28" fmla="*/ 13 w 25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306"/>
              <p:cNvSpPr>
                <a:spLocks/>
              </p:cNvSpPr>
              <p:nvPr/>
            </p:nvSpPr>
            <p:spPr bwMode="auto">
              <a:xfrm>
                <a:off x="2155" y="2842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307"/>
              <p:cNvSpPr>
                <a:spLocks/>
              </p:cNvSpPr>
              <p:nvPr/>
            </p:nvSpPr>
            <p:spPr bwMode="auto">
              <a:xfrm>
                <a:off x="2145" y="2824"/>
                <a:ext cx="14" cy="18"/>
              </a:xfrm>
              <a:custGeom>
                <a:avLst/>
                <a:gdLst>
                  <a:gd name="T0" fmla="*/ 4 w 42"/>
                  <a:gd name="T1" fmla="*/ 12 h 52"/>
                  <a:gd name="T2" fmla="*/ 0 w 42"/>
                  <a:gd name="T3" fmla="*/ 11 h 52"/>
                  <a:gd name="T4" fmla="*/ 9 w 42"/>
                  <a:gd name="T5" fmla="*/ 17 h 52"/>
                  <a:gd name="T6" fmla="*/ 16 w 42"/>
                  <a:gd name="T7" fmla="*/ 22 h 52"/>
                  <a:gd name="T8" fmla="*/ 19 w 42"/>
                  <a:gd name="T9" fmla="*/ 27 h 52"/>
                  <a:gd name="T10" fmla="*/ 24 w 42"/>
                  <a:gd name="T11" fmla="*/ 33 h 52"/>
                  <a:gd name="T12" fmla="*/ 26 w 42"/>
                  <a:gd name="T13" fmla="*/ 36 h 52"/>
                  <a:gd name="T14" fmla="*/ 28 w 42"/>
                  <a:gd name="T15" fmla="*/ 41 h 52"/>
                  <a:gd name="T16" fmla="*/ 29 w 42"/>
                  <a:gd name="T17" fmla="*/ 47 h 52"/>
                  <a:gd name="T18" fmla="*/ 30 w 42"/>
                  <a:gd name="T19" fmla="*/ 52 h 52"/>
                  <a:gd name="T20" fmla="*/ 42 w 42"/>
                  <a:gd name="T21" fmla="*/ 52 h 52"/>
                  <a:gd name="T22" fmla="*/ 41 w 42"/>
                  <a:gd name="T23" fmla="*/ 45 h 52"/>
                  <a:gd name="T24" fmla="*/ 40 w 42"/>
                  <a:gd name="T25" fmla="*/ 39 h 52"/>
                  <a:gd name="T26" fmla="*/ 38 w 42"/>
                  <a:gd name="T27" fmla="*/ 32 h 52"/>
                  <a:gd name="T28" fmla="*/ 34 w 42"/>
                  <a:gd name="T29" fmla="*/ 26 h 52"/>
                  <a:gd name="T30" fmla="*/ 29 w 42"/>
                  <a:gd name="T31" fmla="*/ 19 h 52"/>
                  <a:gd name="T32" fmla="*/ 23 w 42"/>
                  <a:gd name="T33" fmla="*/ 12 h 52"/>
                  <a:gd name="T34" fmla="*/ 16 w 42"/>
                  <a:gd name="T35" fmla="*/ 7 h 52"/>
                  <a:gd name="T36" fmla="*/ 7 w 42"/>
                  <a:gd name="T37" fmla="*/ 1 h 52"/>
                  <a:gd name="T38" fmla="*/ 4 w 42"/>
                  <a:gd name="T39" fmla="*/ 0 h 52"/>
                  <a:gd name="T40" fmla="*/ 7 w 42"/>
                  <a:gd name="T41" fmla="*/ 1 h 52"/>
                  <a:gd name="T42" fmla="*/ 5 w 42"/>
                  <a:gd name="T43" fmla="*/ 0 h 52"/>
                  <a:gd name="T44" fmla="*/ 4 w 42"/>
                  <a:gd name="T45" fmla="*/ 0 h 52"/>
                  <a:gd name="T46" fmla="*/ 4 w 42"/>
                  <a:gd name="T47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52">
                    <a:moveTo>
                      <a:pt x="4" y="12"/>
                    </a:moveTo>
                    <a:lnTo>
                      <a:pt x="0" y="11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19" y="27"/>
                    </a:lnTo>
                    <a:lnTo>
                      <a:pt x="24" y="33"/>
                    </a:lnTo>
                    <a:lnTo>
                      <a:pt x="26" y="36"/>
                    </a:lnTo>
                    <a:lnTo>
                      <a:pt x="28" y="41"/>
                    </a:lnTo>
                    <a:lnTo>
                      <a:pt x="29" y="47"/>
                    </a:lnTo>
                    <a:lnTo>
                      <a:pt x="30" y="52"/>
                    </a:lnTo>
                    <a:lnTo>
                      <a:pt x="42" y="52"/>
                    </a:lnTo>
                    <a:lnTo>
                      <a:pt x="41" y="45"/>
                    </a:lnTo>
                    <a:lnTo>
                      <a:pt x="40" y="39"/>
                    </a:lnTo>
                    <a:lnTo>
                      <a:pt x="38" y="32"/>
                    </a:lnTo>
                    <a:lnTo>
                      <a:pt x="34" y="26"/>
                    </a:lnTo>
                    <a:lnTo>
                      <a:pt x="29" y="19"/>
                    </a:lnTo>
                    <a:lnTo>
                      <a:pt x="23" y="12"/>
                    </a:lnTo>
                    <a:lnTo>
                      <a:pt x="16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308"/>
              <p:cNvSpPr>
                <a:spLocks/>
              </p:cNvSpPr>
              <p:nvPr/>
            </p:nvSpPr>
            <p:spPr bwMode="auto">
              <a:xfrm>
                <a:off x="2071" y="2824"/>
                <a:ext cx="75" cy="4"/>
              </a:xfrm>
              <a:custGeom>
                <a:avLst/>
                <a:gdLst>
                  <a:gd name="T0" fmla="*/ 0 w 226"/>
                  <a:gd name="T1" fmla="*/ 12 h 14"/>
                  <a:gd name="T2" fmla="*/ 0 w 226"/>
                  <a:gd name="T3" fmla="*/ 12 h 14"/>
                  <a:gd name="T4" fmla="*/ 226 w 226"/>
                  <a:gd name="T5" fmla="*/ 14 h 14"/>
                  <a:gd name="T6" fmla="*/ 226 w 226"/>
                  <a:gd name="T7" fmla="*/ 2 h 14"/>
                  <a:gd name="T8" fmla="*/ 0 w 226"/>
                  <a:gd name="T9" fmla="*/ 0 h 14"/>
                  <a:gd name="T10" fmla="*/ 0 w 226"/>
                  <a:gd name="T11" fmla="*/ 0 h 14"/>
                  <a:gd name="T12" fmla="*/ 0 w 226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14">
                    <a:moveTo>
                      <a:pt x="0" y="12"/>
                    </a:moveTo>
                    <a:lnTo>
                      <a:pt x="0" y="12"/>
                    </a:lnTo>
                    <a:lnTo>
                      <a:pt x="226" y="14"/>
                    </a:lnTo>
                    <a:lnTo>
                      <a:pt x="22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309"/>
              <p:cNvSpPr>
                <a:spLocks/>
              </p:cNvSpPr>
              <p:nvPr/>
            </p:nvSpPr>
            <p:spPr bwMode="auto">
              <a:xfrm>
                <a:off x="2010" y="2825"/>
                <a:ext cx="137" cy="44"/>
              </a:xfrm>
              <a:custGeom>
                <a:avLst/>
                <a:gdLst>
                  <a:gd name="T0" fmla="*/ 0 w 411"/>
                  <a:gd name="T1" fmla="*/ 108 h 134"/>
                  <a:gd name="T2" fmla="*/ 1 w 411"/>
                  <a:gd name="T3" fmla="*/ 118 h 134"/>
                  <a:gd name="T4" fmla="*/ 3 w 411"/>
                  <a:gd name="T5" fmla="*/ 126 h 134"/>
                  <a:gd name="T6" fmla="*/ 9 w 411"/>
                  <a:gd name="T7" fmla="*/ 132 h 134"/>
                  <a:gd name="T8" fmla="*/ 18 w 411"/>
                  <a:gd name="T9" fmla="*/ 134 h 134"/>
                  <a:gd name="T10" fmla="*/ 24 w 411"/>
                  <a:gd name="T11" fmla="*/ 134 h 134"/>
                  <a:gd name="T12" fmla="*/ 37 w 411"/>
                  <a:gd name="T13" fmla="*/ 134 h 134"/>
                  <a:gd name="T14" fmla="*/ 56 w 411"/>
                  <a:gd name="T15" fmla="*/ 134 h 134"/>
                  <a:gd name="T16" fmla="*/ 81 w 411"/>
                  <a:gd name="T17" fmla="*/ 134 h 134"/>
                  <a:gd name="T18" fmla="*/ 107 w 411"/>
                  <a:gd name="T19" fmla="*/ 134 h 134"/>
                  <a:gd name="T20" fmla="*/ 138 w 411"/>
                  <a:gd name="T21" fmla="*/ 134 h 134"/>
                  <a:gd name="T22" fmla="*/ 171 w 411"/>
                  <a:gd name="T23" fmla="*/ 134 h 134"/>
                  <a:gd name="T24" fmla="*/ 204 w 411"/>
                  <a:gd name="T25" fmla="*/ 134 h 134"/>
                  <a:gd name="T26" fmla="*/ 237 w 411"/>
                  <a:gd name="T27" fmla="*/ 134 h 134"/>
                  <a:gd name="T28" fmla="*/ 270 w 411"/>
                  <a:gd name="T29" fmla="*/ 134 h 134"/>
                  <a:gd name="T30" fmla="*/ 302 w 411"/>
                  <a:gd name="T31" fmla="*/ 134 h 134"/>
                  <a:gd name="T32" fmla="*/ 329 w 411"/>
                  <a:gd name="T33" fmla="*/ 134 h 134"/>
                  <a:gd name="T34" fmla="*/ 353 w 411"/>
                  <a:gd name="T35" fmla="*/ 134 h 134"/>
                  <a:gd name="T36" fmla="*/ 373 w 411"/>
                  <a:gd name="T37" fmla="*/ 134 h 134"/>
                  <a:gd name="T38" fmla="*/ 386 w 411"/>
                  <a:gd name="T39" fmla="*/ 134 h 134"/>
                  <a:gd name="T40" fmla="*/ 393 w 411"/>
                  <a:gd name="T41" fmla="*/ 134 h 134"/>
                  <a:gd name="T42" fmla="*/ 403 w 411"/>
                  <a:gd name="T43" fmla="*/ 133 h 134"/>
                  <a:gd name="T44" fmla="*/ 408 w 411"/>
                  <a:gd name="T45" fmla="*/ 128 h 134"/>
                  <a:gd name="T46" fmla="*/ 410 w 411"/>
                  <a:gd name="T47" fmla="*/ 121 h 134"/>
                  <a:gd name="T48" fmla="*/ 410 w 411"/>
                  <a:gd name="T49" fmla="*/ 110 h 134"/>
                  <a:gd name="T50" fmla="*/ 411 w 411"/>
                  <a:gd name="T51" fmla="*/ 28 h 134"/>
                  <a:gd name="T52" fmla="*/ 410 w 411"/>
                  <a:gd name="T53" fmla="*/ 17 h 134"/>
                  <a:gd name="T54" fmla="*/ 409 w 411"/>
                  <a:gd name="T55" fmla="*/ 9 h 134"/>
                  <a:gd name="T56" fmla="*/ 404 w 411"/>
                  <a:gd name="T57" fmla="*/ 3 h 134"/>
                  <a:gd name="T58" fmla="*/ 393 w 411"/>
                  <a:gd name="T59" fmla="*/ 0 h 134"/>
                  <a:gd name="T60" fmla="*/ 386 w 411"/>
                  <a:gd name="T61" fmla="*/ 0 h 134"/>
                  <a:gd name="T62" fmla="*/ 373 w 411"/>
                  <a:gd name="T63" fmla="*/ 0 h 134"/>
                  <a:gd name="T64" fmla="*/ 353 w 411"/>
                  <a:gd name="T65" fmla="*/ 0 h 134"/>
                  <a:gd name="T66" fmla="*/ 329 w 411"/>
                  <a:gd name="T67" fmla="*/ 0 h 134"/>
                  <a:gd name="T68" fmla="*/ 302 w 411"/>
                  <a:gd name="T69" fmla="*/ 0 h 134"/>
                  <a:gd name="T70" fmla="*/ 270 w 411"/>
                  <a:gd name="T71" fmla="*/ 0 h 134"/>
                  <a:gd name="T72" fmla="*/ 237 w 411"/>
                  <a:gd name="T73" fmla="*/ 0 h 134"/>
                  <a:gd name="T74" fmla="*/ 204 w 411"/>
                  <a:gd name="T75" fmla="*/ 0 h 134"/>
                  <a:gd name="T76" fmla="*/ 170 w 411"/>
                  <a:gd name="T77" fmla="*/ 0 h 134"/>
                  <a:gd name="T78" fmla="*/ 137 w 411"/>
                  <a:gd name="T79" fmla="*/ 0 h 134"/>
                  <a:gd name="T80" fmla="*/ 107 w 411"/>
                  <a:gd name="T81" fmla="*/ 0 h 134"/>
                  <a:gd name="T82" fmla="*/ 79 w 411"/>
                  <a:gd name="T83" fmla="*/ 0 h 134"/>
                  <a:gd name="T84" fmla="*/ 55 w 411"/>
                  <a:gd name="T85" fmla="*/ 0 h 134"/>
                  <a:gd name="T86" fmla="*/ 37 w 411"/>
                  <a:gd name="T87" fmla="*/ 0 h 134"/>
                  <a:gd name="T88" fmla="*/ 23 w 411"/>
                  <a:gd name="T89" fmla="*/ 0 h 134"/>
                  <a:gd name="T90" fmla="*/ 17 w 411"/>
                  <a:gd name="T91" fmla="*/ 0 h 134"/>
                  <a:gd name="T92" fmla="*/ 8 w 411"/>
                  <a:gd name="T93" fmla="*/ 3 h 134"/>
                  <a:gd name="T94" fmla="*/ 3 w 411"/>
                  <a:gd name="T95" fmla="*/ 9 h 134"/>
                  <a:gd name="T96" fmla="*/ 1 w 411"/>
                  <a:gd name="T97" fmla="*/ 17 h 134"/>
                  <a:gd name="T98" fmla="*/ 0 w 411"/>
                  <a:gd name="T99" fmla="*/ 28 h 134"/>
                  <a:gd name="T100" fmla="*/ 0 w 411"/>
                  <a:gd name="T10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1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4" y="134"/>
                    </a:lnTo>
                    <a:lnTo>
                      <a:pt x="37" y="134"/>
                    </a:lnTo>
                    <a:lnTo>
                      <a:pt x="56" y="134"/>
                    </a:lnTo>
                    <a:lnTo>
                      <a:pt x="81" y="134"/>
                    </a:lnTo>
                    <a:lnTo>
                      <a:pt x="107" y="134"/>
                    </a:lnTo>
                    <a:lnTo>
                      <a:pt x="138" y="134"/>
                    </a:lnTo>
                    <a:lnTo>
                      <a:pt x="171" y="134"/>
                    </a:lnTo>
                    <a:lnTo>
                      <a:pt x="204" y="134"/>
                    </a:lnTo>
                    <a:lnTo>
                      <a:pt x="237" y="134"/>
                    </a:lnTo>
                    <a:lnTo>
                      <a:pt x="270" y="134"/>
                    </a:lnTo>
                    <a:lnTo>
                      <a:pt x="302" y="134"/>
                    </a:lnTo>
                    <a:lnTo>
                      <a:pt x="329" y="134"/>
                    </a:lnTo>
                    <a:lnTo>
                      <a:pt x="353" y="134"/>
                    </a:lnTo>
                    <a:lnTo>
                      <a:pt x="373" y="134"/>
                    </a:lnTo>
                    <a:lnTo>
                      <a:pt x="386" y="134"/>
                    </a:lnTo>
                    <a:lnTo>
                      <a:pt x="393" y="134"/>
                    </a:lnTo>
                    <a:lnTo>
                      <a:pt x="403" y="133"/>
                    </a:lnTo>
                    <a:lnTo>
                      <a:pt x="408" y="128"/>
                    </a:lnTo>
                    <a:lnTo>
                      <a:pt x="410" y="121"/>
                    </a:lnTo>
                    <a:lnTo>
                      <a:pt x="410" y="110"/>
                    </a:lnTo>
                    <a:lnTo>
                      <a:pt x="411" y="28"/>
                    </a:lnTo>
                    <a:lnTo>
                      <a:pt x="410" y="17"/>
                    </a:lnTo>
                    <a:lnTo>
                      <a:pt x="409" y="9"/>
                    </a:lnTo>
                    <a:lnTo>
                      <a:pt x="404" y="3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3" y="0"/>
                    </a:lnTo>
                    <a:lnTo>
                      <a:pt x="353" y="0"/>
                    </a:lnTo>
                    <a:lnTo>
                      <a:pt x="329" y="0"/>
                    </a:lnTo>
                    <a:lnTo>
                      <a:pt x="302" y="0"/>
                    </a:lnTo>
                    <a:lnTo>
                      <a:pt x="270" y="0"/>
                    </a:lnTo>
                    <a:lnTo>
                      <a:pt x="237" y="0"/>
                    </a:lnTo>
                    <a:lnTo>
                      <a:pt x="204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107" y="0"/>
                    </a:lnTo>
                    <a:lnTo>
                      <a:pt x="79" y="0"/>
                    </a:lnTo>
                    <a:lnTo>
                      <a:pt x="55" y="0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310"/>
              <p:cNvSpPr>
                <a:spLocks/>
              </p:cNvSpPr>
              <p:nvPr/>
            </p:nvSpPr>
            <p:spPr bwMode="auto">
              <a:xfrm>
                <a:off x="2010" y="2825"/>
                <a:ext cx="137" cy="44"/>
              </a:xfrm>
              <a:custGeom>
                <a:avLst/>
                <a:gdLst>
                  <a:gd name="T0" fmla="*/ 0 w 411"/>
                  <a:gd name="T1" fmla="*/ 108 h 134"/>
                  <a:gd name="T2" fmla="*/ 0 w 411"/>
                  <a:gd name="T3" fmla="*/ 108 h 134"/>
                  <a:gd name="T4" fmla="*/ 1 w 411"/>
                  <a:gd name="T5" fmla="*/ 118 h 134"/>
                  <a:gd name="T6" fmla="*/ 3 w 411"/>
                  <a:gd name="T7" fmla="*/ 126 h 134"/>
                  <a:gd name="T8" fmla="*/ 9 w 411"/>
                  <a:gd name="T9" fmla="*/ 132 h 134"/>
                  <a:gd name="T10" fmla="*/ 18 w 411"/>
                  <a:gd name="T11" fmla="*/ 134 h 134"/>
                  <a:gd name="T12" fmla="*/ 18 w 411"/>
                  <a:gd name="T13" fmla="*/ 134 h 134"/>
                  <a:gd name="T14" fmla="*/ 24 w 411"/>
                  <a:gd name="T15" fmla="*/ 134 h 134"/>
                  <a:gd name="T16" fmla="*/ 37 w 411"/>
                  <a:gd name="T17" fmla="*/ 134 h 134"/>
                  <a:gd name="T18" fmla="*/ 56 w 411"/>
                  <a:gd name="T19" fmla="*/ 134 h 134"/>
                  <a:gd name="T20" fmla="*/ 81 w 411"/>
                  <a:gd name="T21" fmla="*/ 134 h 134"/>
                  <a:gd name="T22" fmla="*/ 107 w 411"/>
                  <a:gd name="T23" fmla="*/ 134 h 134"/>
                  <a:gd name="T24" fmla="*/ 138 w 411"/>
                  <a:gd name="T25" fmla="*/ 134 h 134"/>
                  <a:gd name="T26" fmla="*/ 171 w 411"/>
                  <a:gd name="T27" fmla="*/ 134 h 134"/>
                  <a:gd name="T28" fmla="*/ 204 w 411"/>
                  <a:gd name="T29" fmla="*/ 134 h 134"/>
                  <a:gd name="T30" fmla="*/ 237 w 411"/>
                  <a:gd name="T31" fmla="*/ 134 h 134"/>
                  <a:gd name="T32" fmla="*/ 270 w 411"/>
                  <a:gd name="T33" fmla="*/ 134 h 134"/>
                  <a:gd name="T34" fmla="*/ 302 w 411"/>
                  <a:gd name="T35" fmla="*/ 134 h 134"/>
                  <a:gd name="T36" fmla="*/ 329 w 411"/>
                  <a:gd name="T37" fmla="*/ 134 h 134"/>
                  <a:gd name="T38" fmla="*/ 353 w 411"/>
                  <a:gd name="T39" fmla="*/ 134 h 134"/>
                  <a:gd name="T40" fmla="*/ 373 w 411"/>
                  <a:gd name="T41" fmla="*/ 134 h 134"/>
                  <a:gd name="T42" fmla="*/ 386 w 411"/>
                  <a:gd name="T43" fmla="*/ 134 h 134"/>
                  <a:gd name="T44" fmla="*/ 393 w 411"/>
                  <a:gd name="T45" fmla="*/ 134 h 134"/>
                  <a:gd name="T46" fmla="*/ 393 w 411"/>
                  <a:gd name="T47" fmla="*/ 134 h 134"/>
                  <a:gd name="T48" fmla="*/ 403 w 411"/>
                  <a:gd name="T49" fmla="*/ 133 h 134"/>
                  <a:gd name="T50" fmla="*/ 408 w 411"/>
                  <a:gd name="T51" fmla="*/ 128 h 134"/>
                  <a:gd name="T52" fmla="*/ 410 w 411"/>
                  <a:gd name="T53" fmla="*/ 121 h 134"/>
                  <a:gd name="T54" fmla="*/ 410 w 411"/>
                  <a:gd name="T55" fmla="*/ 110 h 134"/>
                  <a:gd name="T56" fmla="*/ 411 w 411"/>
                  <a:gd name="T57" fmla="*/ 28 h 134"/>
                  <a:gd name="T58" fmla="*/ 411 w 411"/>
                  <a:gd name="T59" fmla="*/ 28 h 134"/>
                  <a:gd name="T60" fmla="*/ 410 w 411"/>
                  <a:gd name="T61" fmla="*/ 17 h 134"/>
                  <a:gd name="T62" fmla="*/ 409 w 411"/>
                  <a:gd name="T63" fmla="*/ 9 h 134"/>
                  <a:gd name="T64" fmla="*/ 404 w 411"/>
                  <a:gd name="T65" fmla="*/ 3 h 134"/>
                  <a:gd name="T66" fmla="*/ 393 w 411"/>
                  <a:gd name="T67" fmla="*/ 0 h 134"/>
                  <a:gd name="T68" fmla="*/ 393 w 411"/>
                  <a:gd name="T69" fmla="*/ 0 h 134"/>
                  <a:gd name="T70" fmla="*/ 386 w 411"/>
                  <a:gd name="T71" fmla="*/ 0 h 134"/>
                  <a:gd name="T72" fmla="*/ 373 w 411"/>
                  <a:gd name="T73" fmla="*/ 0 h 134"/>
                  <a:gd name="T74" fmla="*/ 353 w 411"/>
                  <a:gd name="T75" fmla="*/ 0 h 134"/>
                  <a:gd name="T76" fmla="*/ 329 w 411"/>
                  <a:gd name="T77" fmla="*/ 0 h 134"/>
                  <a:gd name="T78" fmla="*/ 302 w 411"/>
                  <a:gd name="T79" fmla="*/ 0 h 134"/>
                  <a:gd name="T80" fmla="*/ 270 w 411"/>
                  <a:gd name="T81" fmla="*/ 0 h 134"/>
                  <a:gd name="T82" fmla="*/ 237 w 411"/>
                  <a:gd name="T83" fmla="*/ 0 h 134"/>
                  <a:gd name="T84" fmla="*/ 204 w 411"/>
                  <a:gd name="T85" fmla="*/ 0 h 134"/>
                  <a:gd name="T86" fmla="*/ 170 w 411"/>
                  <a:gd name="T87" fmla="*/ 0 h 134"/>
                  <a:gd name="T88" fmla="*/ 137 w 411"/>
                  <a:gd name="T89" fmla="*/ 0 h 134"/>
                  <a:gd name="T90" fmla="*/ 107 w 411"/>
                  <a:gd name="T91" fmla="*/ 0 h 134"/>
                  <a:gd name="T92" fmla="*/ 79 w 411"/>
                  <a:gd name="T93" fmla="*/ 0 h 134"/>
                  <a:gd name="T94" fmla="*/ 55 w 411"/>
                  <a:gd name="T95" fmla="*/ 0 h 134"/>
                  <a:gd name="T96" fmla="*/ 37 w 411"/>
                  <a:gd name="T97" fmla="*/ 0 h 134"/>
                  <a:gd name="T98" fmla="*/ 23 w 411"/>
                  <a:gd name="T99" fmla="*/ 0 h 134"/>
                  <a:gd name="T100" fmla="*/ 17 w 411"/>
                  <a:gd name="T101" fmla="*/ 0 h 134"/>
                  <a:gd name="T102" fmla="*/ 17 w 411"/>
                  <a:gd name="T103" fmla="*/ 0 h 134"/>
                  <a:gd name="T104" fmla="*/ 8 w 411"/>
                  <a:gd name="T105" fmla="*/ 3 h 134"/>
                  <a:gd name="T106" fmla="*/ 3 w 411"/>
                  <a:gd name="T107" fmla="*/ 9 h 134"/>
                  <a:gd name="T108" fmla="*/ 1 w 411"/>
                  <a:gd name="T109" fmla="*/ 17 h 134"/>
                  <a:gd name="T110" fmla="*/ 0 w 411"/>
                  <a:gd name="T111" fmla="*/ 28 h 134"/>
                  <a:gd name="T112" fmla="*/ 0 w 411"/>
                  <a:gd name="T113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1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4" y="134"/>
                    </a:lnTo>
                    <a:lnTo>
                      <a:pt x="37" y="134"/>
                    </a:lnTo>
                    <a:lnTo>
                      <a:pt x="56" y="134"/>
                    </a:lnTo>
                    <a:lnTo>
                      <a:pt x="81" y="134"/>
                    </a:lnTo>
                    <a:lnTo>
                      <a:pt x="107" y="134"/>
                    </a:lnTo>
                    <a:lnTo>
                      <a:pt x="138" y="134"/>
                    </a:lnTo>
                    <a:lnTo>
                      <a:pt x="171" y="134"/>
                    </a:lnTo>
                    <a:lnTo>
                      <a:pt x="204" y="134"/>
                    </a:lnTo>
                    <a:lnTo>
                      <a:pt x="237" y="134"/>
                    </a:lnTo>
                    <a:lnTo>
                      <a:pt x="270" y="134"/>
                    </a:lnTo>
                    <a:lnTo>
                      <a:pt x="302" y="134"/>
                    </a:lnTo>
                    <a:lnTo>
                      <a:pt x="329" y="134"/>
                    </a:lnTo>
                    <a:lnTo>
                      <a:pt x="353" y="134"/>
                    </a:lnTo>
                    <a:lnTo>
                      <a:pt x="373" y="134"/>
                    </a:lnTo>
                    <a:lnTo>
                      <a:pt x="386" y="134"/>
                    </a:lnTo>
                    <a:lnTo>
                      <a:pt x="393" y="134"/>
                    </a:lnTo>
                    <a:lnTo>
                      <a:pt x="393" y="134"/>
                    </a:lnTo>
                    <a:lnTo>
                      <a:pt x="403" y="133"/>
                    </a:lnTo>
                    <a:lnTo>
                      <a:pt x="408" y="128"/>
                    </a:lnTo>
                    <a:lnTo>
                      <a:pt x="410" y="121"/>
                    </a:lnTo>
                    <a:lnTo>
                      <a:pt x="410" y="110"/>
                    </a:lnTo>
                    <a:lnTo>
                      <a:pt x="411" y="28"/>
                    </a:lnTo>
                    <a:lnTo>
                      <a:pt x="411" y="28"/>
                    </a:lnTo>
                    <a:lnTo>
                      <a:pt x="410" y="17"/>
                    </a:lnTo>
                    <a:lnTo>
                      <a:pt x="409" y="9"/>
                    </a:lnTo>
                    <a:lnTo>
                      <a:pt x="404" y="3"/>
                    </a:lnTo>
                    <a:lnTo>
                      <a:pt x="39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3" y="0"/>
                    </a:lnTo>
                    <a:lnTo>
                      <a:pt x="353" y="0"/>
                    </a:lnTo>
                    <a:lnTo>
                      <a:pt x="329" y="0"/>
                    </a:lnTo>
                    <a:lnTo>
                      <a:pt x="302" y="0"/>
                    </a:lnTo>
                    <a:lnTo>
                      <a:pt x="270" y="0"/>
                    </a:lnTo>
                    <a:lnTo>
                      <a:pt x="237" y="0"/>
                    </a:lnTo>
                    <a:lnTo>
                      <a:pt x="204" y="0"/>
                    </a:lnTo>
                    <a:lnTo>
                      <a:pt x="170" y="0"/>
                    </a:lnTo>
                    <a:lnTo>
                      <a:pt x="137" y="0"/>
                    </a:lnTo>
                    <a:lnTo>
                      <a:pt x="107" y="0"/>
                    </a:lnTo>
                    <a:lnTo>
                      <a:pt x="79" y="0"/>
                    </a:lnTo>
                    <a:lnTo>
                      <a:pt x="55" y="0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311"/>
              <p:cNvSpPr>
                <a:spLocks/>
              </p:cNvSpPr>
              <p:nvPr/>
            </p:nvSpPr>
            <p:spPr bwMode="auto">
              <a:xfrm>
                <a:off x="2569" y="2828"/>
                <a:ext cx="61" cy="57"/>
              </a:xfrm>
              <a:custGeom>
                <a:avLst/>
                <a:gdLst>
                  <a:gd name="T0" fmla="*/ 0 w 184"/>
                  <a:gd name="T1" fmla="*/ 142 h 173"/>
                  <a:gd name="T2" fmla="*/ 1 w 184"/>
                  <a:gd name="T3" fmla="*/ 154 h 173"/>
                  <a:gd name="T4" fmla="*/ 3 w 184"/>
                  <a:gd name="T5" fmla="*/ 164 h 173"/>
                  <a:gd name="T6" fmla="*/ 9 w 184"/>
                  <a:gd name="T7" fmla="*/ 170 h 173"/>
                  <a:gd name="T8" fmla="*/ 20 w 184"/>
                  <a:gd name="T9" fmla="*/ 173 h 173"/>
                  <a:gd name="T10" fmla="*/ 31 w 184"/>
                  <a:gd name="T11" fmla="*/ 173 h 173"/>
                  <a:gd name="T12" fmla="*/ 48 w 184"/>
                  <a:gd name="T13" fmla="*/ 173 h 173"/>
                  <a:gd name="T14" fmla="*/ 68 w 184"/>
                  <a:gd name="T15" fmla="*/ 173 h 173"/>
                  <a:gd name="T16" fmla="*/ 91 w 184"/>
                  <a:gd name="T17" fmla="*/ 173 h 173"/>
                  <a:gd name="T18" fmla="*/ 116 w 184"/>
                  <a:gd name="T19" fmla="*/ 173 h 173"/>
                  <a:gd name="T20" fmla="*/ 136 w 184"/>
                  <a:gd name="T21" fmla="*/ 173 h 173"/>
                  <a:gd name="T22" fmla="*/ 154 w 184"/>
                  <a:gd name="T23" fmla="*/ 173 h 173"/>
                  <a:gd name="T24" fmla="*/ 165 w 184"/>
                  <a:gd name="T25" fmla="*/ 173 h 173"/>
                  <a:gd name="T26" fmla="*/ 176 w 184"/>
                  <a:gd name="T27" fmla="*/ 171 h 173"/>
                  <a:gd name="T28" fmla="*/ 182 w 184"/>
                  <a:gd name="T29" fmla="*/ 165 h 173"/>
                  <a:gd name="T30" fmla="*/ 184 w 184"/>
                  <a:gd name="T31" fmla="*/ 157 h 173"/>
                  <a:gd name="T32" fmla="*/ 184 w 184"/>
                  <a:gd name="T33" fmla="*/ 146 h 173"/>
                  <a:gd name="T34" fmla="*/ 184 w 184"/>
                  <a:gd name="T35" fmla="*/ 51 h 173"/>
                  <a:gd name="T36" fmla="*/ 183 w 184"/>
                  <a:gd name="T37" fmla="*/ 45 h 173"/>
                  <a:gd name="T38" fmla="*/ 182 w 184"/>
                  <a:gd name="T39" fmla="*/ 38 h 173"/>
                  <a:gd name="T40" fmla="*/ 180 w 184"/>
                  <a:gd name="T41" fmla="*/ 34 h 173"/>
                  <a:gd name="T42" fmla="*/ 175 w 184"/>
                  <a:gd name="T43" fmla="*/ 28 h 173"/>
                  <a:gd name="T44" fmla="*/ 170 w 184"/>
                  <a:gd name="T45" fmla="*/ 22 h 173"/>
                  <a:gd name="T46" fmla="*/ 165 w 184"/>
                  <a:gd name="T47" fmla="*/ 16 h 173"/>
                  <a:gd name="T48" fmla="*/ 158 w 184"/>
                  <a:gd name="T49" fmla="*/ 9 h 173"/>
                  <a:gd name="T50" fmla="*/ 151 w 184"/>
                  <a:gd name="T51" fmla="*/ 2 h 173"/>
                  <a:gd name="T52" fmla="*/ 146 w 184"/>
                  <a:gd name="T53" fmla="*/ 1 h 173"/>
                  <a:gd name="T54" fmla="*/ 132 w 184"/>
                  <a:gd name="T55" fmla="*/ 1 h 173"/>
                  <a:gd name="T56" fmla="*/ 116 w 184"/>
                  <a:gd name="T57" fmla="*/ 1 h 173"/>
                  <a:gd name="T58" fmla="*/ 95 w 184"/>
                  <a:gd name="T59" fmla="*/ 0 h 173"/>
                  <a:gd name="T60" fmla="*/ 74 w 184"/>
                  <a:gd name="T61" fmla="*/ 0 h 173"/>
                  <a:gd name="T62" fmla="*/ 54 w 184"/>
                  <a:gd name="T63" fmla="*/ 0 h 173"/>
                  <a:gd name="T64" fmla="*/ 38 w 184"/>
                  <a:gd name="T65" fmla="*/ 1 h 173"/>
                  <a:gd name="T66" fmla="*/ 29 w 184"/>
                  <a:gd name="T67" fmla="*/ 1 h 173"/>
                  <a:gd name="T68" fmla="*/ 23 w 184"/>
                  <a:gd name="T69" fmla="*/ 2 h 173"/>
                  <a:gd name="T70" fmla="*/ 16 w 184"/>
                  <a:gd name="T71" fmla="*/ 6 h 173"/>
                  <a:gd name="T72" fmla="*/ 12 w 184"/>
                  <a:gd name="T73" fmla="*/ 12 h 173"/>
                  <a:gd name="T74" fmla="*/ 8 w 184"/>
                  <a:gd name="T75" fmla="*/ 19 h 173"/>
                  <a:gd name="T76" fmla="*/ 4 w 184"/>
                  <a:gd name="T77" fmla="*/ 28 h 173"/>
                  <a:gd name="T78" fmla="*/ 2 w 184"/>
                  <a:gd name="T79" fmla="*/ 36 h 173"/>
                  <a:gd name="T80" fmla="*/ 0 w 184"/>
                  <a:gd name="T81" fmla="*/ 43 h 173"/>
                  <a:gd name="T82" fmla="*/ 0 w 184"/>
                  <a:gd name="T83" fmla="*/ 51 h 173"/>
                  <a:gd name="T84" fmla="*/ 0 w 184"/>
                  <a:gd name="T85" fmla="*/ 14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173">
                    <a:moveTo>
                      <a:pt x="0" y="142"/>
                    </a:moveTo>
                    <a:lnTo>
                      <a:pt x="1" y="154"/>
                    </a:lnTo>
                    <a:lnTo>
                      <a:pt x="3" y="164"/>
                    </a:lnTo>
                    <a:lnTo>
                      <a:pt x="9" y="170"/>
                    </a:lnTo>
                    <a:lnTo>
                      <a:pt x="20" y="173"/>
                    </a:lnTo>
                    <a:lnTo>
                      <a:pt x="31" y="173"/>
                    </a:lnTo>
                    <a:lnTo>
                      <a:pt x="48" y="173"/>
                    </a:lnTo>
                    <a:lnTo>
                      <a:pt x="68" y="173"/>
                    </a:lnTo>
                    <a:lnTo>
                      <a:pt x="91" y="173"/>
                    </a:lnTo>
                    <a:lnTo>
                      <a:pt x="116" y="173"/>
                    </a:lnTo>
                    <a:lnTo>
                      <a:pt x="136" y="173"/>
                    </a:lnTo>
                    <a:lnTo>
                      <a:pt x="154" y="173"/>
                    </a:lnTo>
                    <a:lnTo>
                      <a:pt x="165" y="173"/>
                    </a:lnTo>
                    <a:lnTo>
                      <a:pt x="176" y="171"/>
                    </a:lnTo>
                    <a:lnTo>
                      <a:pt x="182" y="165"/>
                    </a:lnTo>
                    <a:lnTo>
                      <a:pt x="184" y="157"/>
                    </a:lnTo>
                    <a:lnTo>
                      <a:pt x="184" y="146"/>
                    </a:lnTo>
                    <a:lnTo>
                      <a:pt x="184" y="51"/>
                    </a:lnTo>
                    <a:lnTo>
                      <a:pt x="183" y="45"/>
                    </a:lnTo>
                    <a:lnTo>
                      <a:pt x="182" y="38"/>
                    </a:lnTo>
                    <a:lnTo>
                      <a:pt x="180" y="34"/>
                    </a:lnTo>
                    <a:lnTo>
                      <a:pt x="175" y="28"/>
                    </a:lnTo>
                    <a:lnTo>
                      <a:pt x="170" y="22"/>
                    </a:lnTo>
                    <a:lnTo>
                      <a:pt x="165" y="16"/>
                    </a:lnTo>
                    <a:lnTo>
                      <a:pt x="158" y="9"/>
                    </a:lnTo>
                    <a:lnTo>
                      <a:pt x="151" y="2"/>
                    </a:lnTo>
                    <a:lnTo>
                      <a:pt x="146" y="1"/>
                    </a:lnTo>
                    <a:lnTo>
                      <a:pt x="132" y="1"/>
                    </a:lnTo>
                    <a:lnTo>
                      <a:pt x="116" y="1"/>
                    </a:lnTo>
                    <a:lnTo>
                      <a:pt x="95" y="0"/>
                    </a:lnTo>
                    <a:lnTo>
                      <a:pt x="74" y="0"/>
                    </a:lnTo>
                    <a:lnTo>
                      <a:pt x="54" y="0"/>
                    </a:lnTo>
                    <a:lnTo>
                      <a:pt x="38" y="1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6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312"/>
              <p:cNvSpPr>
                <a:spLocks/>
              </p:cNvSpPr>
              <p:nvPr/>
            </p:nvSpPr>
            <p:spPr bwMode="auto">
              <a:xfrm>
                <a:off x="2567" y="2875"/>
                <a:ext cx="8" cy="12"/>
              </a:xfrm>
              <a:custGeom>
                <a:avLst/>
                <a:gdLst>
                  <a:gd name="T0" fmla="*/ 26 w 26"/>
                  <a:gd name="T1" fmla="*/ 24 h 37"/>
                  <a:gd name="T2" fmla="*/ 26 w 26"/>
                  <a:gd name="T3" fmla="*/ 24 h 37"/>
                  <a:gd name="T4" fmla="*/ 18 w 26"/>
                  <a:gd name="T5" fmla="*/ 23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4 h 37"/>
                  <a:gd name="T16" fmla="*/ 4 w 26"/>
                  <a:gd name="T17" fmla="*/ 24 h 37"/>
                  <a:gd name="T18" fmla="*/ 13 w 26"/>
                  <a:gd name="T19" fmla="*/ 33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4"/>
                    </a:moveTo>
                    <a:lnTo>
                      <a:pt x="26" y="24"/>
                    </a:lnTo>
                    <a:lnTo>
                      <a:pt x="18" y="23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4" y="24"/>
                    </a:lnTo>
                    <a:lnTo>
                      <a:pt x="13" y="33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313"/>
              <p:cNvSpPr>
                <a:spLocks/>
              </p:cNvSpPr>
              <p:nvPr/>
            </p:nvSpPr>
            <p:spPr bwMode="auto">
              <a:xfrm>
                <a:off x="2575" y="2883"/>
                <a:ext cx="49" cy="4"/>
              </a:xfrm>
              <a:custGeom>
                <a:avLst/>
                <a:gdLst>
                  <a:gd name="T0" fmla="*/ 145 w 145"/>
                  <a:gd name="T1" fmla="*/ 0 h 13"/>
                  <a:gd name="T2" fmla="*/ 145 w 145"/>
                  <a:gd name="T3" fmla="*/ 0 h 13"/>
                  <a:gd name="T4" fmla="*/ 134 w 145"/>
                  <a:gd name="T5" fmla="*/ 0 h 13"/>
                  <a:gd name="T6" fmla="*/ 116 w 145"/>
                  <a:gd name="T7" fmla="*/ 0 h 13"/>
                  <a:gd name="T8" fmla="*/ 96 w 145"/>
                  <a:gd name="T9" fmla="*/ 0 h 13"/>
                  <a:gd name="T10" fmla="*/ 71 w 145"/>
                  <a:gd name="T11" fmla="*/ 0 h 13"/>
                  <a:gd name="T12" fmla="*/ 48 w 145"/>
                  <a:gd name="T13" fmla="*/ 0 h 13"/>
                  <a:gd name="T14" fmla="*/ 28 w 145"/>
                  <a:gd name="T15" fmla="*/ 0 h 13"/>
                  <a:gd name="T16" fmla="*/ 11 w 145"/>
                  <a:gd name="T17" fmla="*/ 0 h 13"/>
                  <a:gd name="T18" fmla="*/ 0 w 145"/>
                  <a:gd name="T19" fmla="*/ 0 h 13"/>
                  <a:gd name="T20" fmla="*/ 0 w 145"/>
                  <a:gd name="T21" fmla="*/ 13 h 13"/>
                  <a:gd name="T22" fmla="*/ 11 w 145"/>
                  <a:gd name="T23" fmla="*/ 13 h 13"/>
                  <a:gd name="T24" fmla="*/ 28 w 145"/>
                  <a:gd name="T25" fmla="*/ 13 h 13"/>
                  <a:gd name="T26" fmla="*/ 48 w 145"/>
                  <a:gd name="T27" fmla="*/ 13 h 13"/>
                  <a:gd name="T28" fmla="*/ 71 w 145"/>
                  <a:gd name="T29" fmla="*/ 13 h 13"/>
                  <a:gd name="T30" fmla="*/ 96 w 145"/>
                  <a:gd name="T31" fmla="*/ 13 h 13"/>
                  <a:gd name="T32" fmla="*/ 116 w 145"/>
                  <a:gd name="T33" fmla="*/ 13 h 13"/>
                  <a:gd name="T34" fmla="*/ 134 w 145"/>
                  <a:gd name="T35" fmla="*/ 13 h 13"/>
                  <a:gd name="T36" fmla="*/ 145 w 145"/>
                  <a:gd name="T37" fmla="*/ 13 h 13"/>
                  <a:gd name="T38" fmla="*/ 145 w 145"/>
                  <a:gd name="T39" fmla="*/ 13 h 13"/>
                  <a:gd name="T40" fmla="*/ 145 w 145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3">
                    <a:moveTo>
                      <a:pt x="145" y="0"/>
                    </a:moveTo>
                    <a:lnTo>
                      <a:pt x="145" y="0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96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28" y="13"/>
                    </a:lnTo>
                    <a:lnTo>
                      <a:pt x="48" y="13"/>
                    </a:lnTo>
                    <a:lnTo>
                      <a:pt x="71" y="13"/>
                    </a:lnTo>
                    <a:lnTo>
                      <a:pt x="96" y="13"/>
                    </a:lnTo>
                    <a:lnTo>
                      <a:pt x="116" y="13"/>
                    </a:lnTo>
                    <a:lnTo>
                      <a:pt x="134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314"/>
              <p:cNvSpPr>
                <a:spLocks/>
              </p:cNvSpPr>
              <p:nvPr/>
            </p:nvSpPr>
            <p:spPr bwMode="auto">
              <a:xfrm>
                <a:off x="2624" y="2876"/>
                <a:ext cx="8" cy="11"/>
              </a:xfrm>
              <a:custGeom>
                <a:avLst/>
                <a:gdLst>
                  <a:gd name="T0" fmla="*/ 13 w 25"/>
                  <a:gd name="T1" fmla="*/ 0 h 33"/>
                  <a:gd name="T2" fmla="*/ 13 w 25"/>
                  <a:gd name="T3" fmla="*/ 0 h 33"/>
                  <a:gd name="T4" fmla="*/ 13 w 25"/>
                  <a:gd name="T5" fmla="*/ 10 h 33"/>
                  <a:gd name="T6" fmla="*/ 12 w 25"/>
                  <a:gd name="T7" fmla="*/ 16 h 33"/>
                  <a:gd name="T8" fmla="*/ 8 w 25"/>
                  <a:gd name="T9" fmla="*/ 19 h 33"/>
                  <a:gd name="T10" fmla="*/ 0 w 25"/>
                  <a:gd name="T11" fmla="*/ 20 h 33"/>
                  <a:gd name="T12" fmla="*/ 0 w 25"/>
                  <a:gd name="T13" fmla="*/ 33 h 33"/>
                  <a:gd name="T14" fmla="*/ 13 w 25"/>
                  <a:gd name="T15" fmla="*/ 31 h 33"/>
                  <a:gd name="T16" fmla="*/ 22 w 25"/>
                  <a:gd name="T17" fmla="*/ 23 h 33"/>
                  <a:gd name="T18" fmla="*/ 25 w 25"/>
                  <a:gd name="T19" fmla="*/ 12 h 33"/>
                  <a:gd name="T20" fmla="*/ 25 w 25"/>
                  <a:gd name="T21" fmla="*/ 0 h 33"/>
                  <a:gd name="T22" fmla="*/ 25 w 25"/>
                  <a:gd name="T23" fmla="*/ 0 h 33"/>
                  <a:gd name="T24" fmla="*/ 13 w 2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3" y="31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315"/>
              <p:cNvSpPr>
                <a:spLocks/>
              </p:cNvSpPr>
              <p:nvPr/>
            </p:nvSpPr>
            <p:spPr bwMode="auto">
              <a:xfrm>
                <a:off x="2628" y="2845"/>
                <a:ext cx="4" cy="31"/>
              </a:xfrm>
              <a:custGeom>
                <a:avLst/>
                <a:gdLst>
                  <a:gd name="T0" fmla="*/ 0 w 12"/>
                  <a:gd name="T1" fmla="*/ 0 h 95"/>
                  <a:gd name="T2" fmla="*/ 0 w 12"/>
                  <a:gd name="T3" fmla="*/ 0 h 95"/>
                  <a:gd name="T4" fmla="*/ 0 w 12"/>
                  <a:gd name="T5" fmla="*/ 95 h 95"/>
                  <a:gd name="T6" fmla="*/ 12 w 12"/>
                  <a:gd name="T7" fmla="*/ 95 h 95"/>
                  <a:gd name="T8" fmla="*/ 12 w 12"/>
                  <a:gd name="T9" fmla="*/ 0 h 95"/>
                  <a:gd name="T10" fmla="*/ 12 w 12"/>
                  <a:gd name="T11" fmla="*/ 0 h 95"/>
                  <a:gd name="T12" fmla="*/ 0 w 12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316"/>
              <p:cNvSpPr>
                <a:spLocks/>
              </p:cNvSpPr>
              <p:nvPr/>
            </p:nvSpPr>
            <p:spPr bwMode="auto">
              <a:xfrm>
                <a:off x="2617" y="2827"/>
                <a:ext cx="15" cy="18"/>
              </a:xfrm>
              <a:custGeom>
                <a:avLst/>
                <a:gdLst>
                  <a:gd name="T0" fmla="*/ 0 w 44"/>
                  <a:gd name="T1" fmla="*/ 10 h 54"/>
                  <a:gd name="T2" fmla="*/ 0 w 44"/>
                  <a:gd name="T3" fmla="*/ 10 h 54"/>
                  <a:gd name="T4" fmla="*/ 8 w 44"/>
                  <a:gd name="T5" fmla="*/ 17 h 54"/>
                  <a:gd name="T6" fmla="*/ 14 w 44"/>
                  <a:gd name="T7" fmla="*/ 23 h 54"/>
                  <a:gd name="T8" fmla="*/ 19 w 44"/>
                  <a:gd name="T9" fmla="*/ 28 h 54"/>
                  <a:gd name="T10" fmla="*/ 24 w 44"/>
                  <a:gd name="T11" fmla="*/ 34 h 54"/>
                  <a:gd name="T12" fmla="*/ 29 w 44"/>
                  <a:gd name="T13" fmla="*/ 40 h 54"/>
                  <a:gd name="T14" fmla="*/ 30 w 44"/>
                  <a:gd name="T15" fmla="*/ 44 h 54"/>
                  <a:gd name="T16" fmla="*/ 31 w 44"/>
                  <a:gd name="T17" fmla="*/ 49 h 54"/>
                  <a:gd name="T18" fmla="*/ 32 w 44"/>
                  <a:gd name="T19" fmla="*/ 54 h 54"/>
                  <a:gd name="T20" fmla="*/ 44 w 44"/>
                  <a:gd name="T21" fmla="*/ 54 h 54"/>
                  <a:gd name="T22" fmla="*/ 43 w 44"/>
                  <a:gd name="T23" fmla="*/ 46 h 54"/>
                  <a:gd name="T24" fmla="*/ 42 w 44"/>
                  <a:gd name="T25" fmla="*/ 39 h 54"/>
                  <a:gd name="T26" fmla="*/ 38 w 44"/>
                  <a:gd name="T27" fmla="*/ 33 h 54"/>
                  <a:gd name="T28" fmla="*/ 34 w 44"/>
                  <a:gd name="T29" fmla="*/ 27 h 54"/>
                  <a:gd name="T30" fmla="*/ 29 w 44"/>
                  <a:gd name="T31" fmla="*/ 21 h 54"/>
                  <a:gd name="T32" fmla="*/ 24 w 44"/>
                  <a:gd name="T33" fmla="*/ 14 h 54"/>
                  <a:gd name="T34" fmla="*/ 15 w 44"/>
                  <a:gd name="T35" fmla="*/ 8 h 54"/>
                  <a:gd name="T36" fmla="*/ 9 w 44"/>
                  <a:gd name="T37" fmla="*/ 0 h 54"/>
                  <a:gd name="T38" fmla="*/ 9 w 44"/>
                  <a:gd name="T39" fmla="*/ 0 h 54"/>
                  <a:gd name="T40" fmla="*/ 0 w 44"/>
                  <a:gd name="T41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4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19" y="28"/>
                    </a:lnTo>
                    <a:lnTo>
                      <a:pt x="24" y="34"/>
                    </a:lnTo>
                    <a:lnTo>
                      <a:pt x="29" y="40"/>
                    </a:lnTo>
                    <a:lnTo>
                      <a:pt x="30" y="44"/>
                    </a:lnTo>
                    <a:lnTo>
                      <a:pt x="31" y="49"/>
                    </a:lnTo>
                    <a:lnTo>
                      <a:pt x="32" y="54"/>
                    </a:lnTo>
                    <a:lnTo>
                      <a:pt x="44" y="54"/>
                    </a:lnTo>
                    <a:lnTo>
                      <a:pt x="43" y="46"/>
                    </a:lnTo>
                    <a:lnTo>
                      <a:pt x="42" y="39"/>
                    </a:lnTo>
                    <a:lnTo>
                      <a:pt x="38" y="33"/>
                    </a:lnTo>
                    <a:lnTo>
                      <a:pt x="34" y="27"/>
                    </a:lnTo>
                    <a:lnTo>
                      <a:pt x="29" y="21"/>
                    </a:lnTo>
                    <a:lnTo>
                      <a:pt x="24" y="14"/>
                    </a:lnTo>
                    <a:lnTo>
                      <a:pt x="15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317"/>
              <p:cNvSpPr>
                <a:spLocks/>
              </p:cNvSpPr>
              <p:nvPr/>
            </p:nvSpPr>
            <p:spPr bwMode="auto">
              <a:xfrm>
                <a:off x="2578" y="2826"/>
                <a:ext cx="42" cy="4"/>
              </a:xfrm>
              <a:custGeom>
                <a:avLst/>
                <a:gdLst>
                  <a:gd name="T0" fmla="*/ 0 w 126"/>
                  <a:gd name="T1" fmla="*/ 13 h 13"/>
                  <a:gd name="T2" fmla="*/ 0 w 126"/>
                  <a:gd name="T3" fmla="*/ 13 h 13"/>
                  <a:gd name="T4" fmla="*/ 9 w 126"/>
                  <a:gd name="T5" fmla="*/ 13 h 13"/>
                  <a:gd name="T6" fmla="*/ 25 w 126"/>
                  <a:gd name="T7" fmla="*/ 12 h 13"/>
                  <a:gd name="T8" fmla="*/ 45 w 126"/>
                  <a:gd name="T9" fmla="*/ 12 h 13"/>
                  <a:gd name="T10" fmla="*/ 66 w 126"/>
                  <a:gd name="T11" fmla="*/ 12 h 13"/>
                  <a:gd name="T12" fmla="*/ 87 w 126"/>
                  <a:gd name="T13" fmla="*/ 13 h 13"/>
                  <a:gd name="T14" fmla="*/ 103 w 126"/>
                  <a:gd name="T15" fmla="*/ 13 h 13"/>
                  <a:gd name="T16" fmla="*/ 117 w 126"/>
                  <a:gd name="T17" fmla="*/ 13 h 13"/>
                  <a:gd name="T18" fmla="*/ 117 w 126"/>
                  <a:gd name="T19" fmla="*/ 13 h 13"/>
                  <a:gd name="T20" fmla="*/ 126 w 126"/>
                  <a:gd name="T21" fmla="*/ 3 h 13"/>
                  <a:gd name="T22" fmla="*/ 117 w 126"/>
                  <a:gd name="T23" fmla="*/ 1 h 13"/>
                  <a:gd name="T24" fmla="*/ 103 w 126"/>
                  <a:gd name="T25" fmla="*/ 1 h 13"/>
                  <a:gd name="T26" fmla="*/ 87 w 126"/>
                  <a:gd name="T27" fmla="*/ 1 h 13"/>
                  <a:gd name="T28" fmla="*/ 66 w 126"/>
                  <a:gd name="T29" fmla="*/ 0 h 13"/>
                  <a:gd name="T30" fmla="*/ 45 w 126"/>
                  <a:gd name="T31" fmla="*/ 0 h 13"/>
                  <a:gd name="T32" fmla="*/ 25 w 126"/>
                  <a:gd name="T33" fmla="*/ 0 h 13"/>
                  <a:gd name="T34" fmla="*/ 9 w 126"/>
                  <a:gd name="T35" fmla="*/ 1 h 13"/>
                  <a:gd name="T36" fmla="*/ 0 w 126"/>
                  <a:gd name="T37" fmla="*/ 1 h 13"/>
                  <a:gd name="T38" fmla="*/ 0 w 126"/>
                  <a:gd name="T39" fmla="*/ 1 h 13"/>
                  <a:gd name="T40" fmla="*/ 0 w 126"/>
                  <a:gd name="T4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13">
                    <a:moveTo>
                      <a:pt x="0" y="13"/>
                    </a:moveTo>
                    <a:lnTo>
                      <a:pt x="0" y="13"/>
                    </a:lnTo>
                    <a:lnTo>
                      <a:pt x="9" y="13"/>
                    </a:lnTo>
                    <a:lnTo>
                      <a:pt x="25" y="12"/>
                    </a:lnTo>
                    <a:lnTo>
                      <a:pt x="45" y="12"/>
                    </a:lnTo>
                    <a:lnTo>
                      <a:pt x="66" y="12"/>
                    </a:lnTo>
                    <a:lnTo>
                      <a:pt x="87" y="13"/>
                    </a:lnTo>
                    <a:lnTo>
                      <a:pt x="103" y="13"/>
                    </a:lnTo>
                    <a:lnTo>
                      <a:pt x="117" y="13"/>
                    </a:lnTo>
                    <a:lnTo>
                      <a:pt x="117" y="13"/>
                    </a:lnTo>
                    <a:lnTo>
                      <a:pt x="126" y="3"/>
                    </a:lnTo>
                    <a:lnTo>
                      <a:pt x="117" y="1"/>
                    </a:lnTo>
                    <a:lnTo>
                      <a:pt x="103" y="1"/>
                    </a:lnTo>
                    <a:lnTo>
                      <a:pt x="87" y="1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25" y="0"/>
                    </a:lnTo>
                    <a:lnTo>
                      <a:pt x="9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318"/>
              <p:cNvSpPr>
                <a:spLocks/>
              </p:cNvSpPr>
              <p:nvPr/>
            </p:nvSpPr>
            <p:spPr bwMode="auto">
              <a:xfrm>
                <a:off x="2567" y="2826"/>
                <a:ext cx="11" cy="19"/>
              </a:xfrm>
              <a:custGeom>
                <a:avLst/>
                <a:gdLst>
                  <a:gd name="T0" fmla="*/ 12 w 35"/>
                  <a:gd name="T1" fmla="*/ 56 h 56"/>
                  <a:gd name="T2" fmla="*/ 12 w 35"/>
                  <a:gd name="T3" fmla="*/ 56 h 56"/>
                  <a:gd name="T4" fmla="*/ 12 w 35"/>
                  <a:gd name="T5" fmla="*/ 50 h 56"/>
                  <a:gd name="T6" fmla="*/ 14 w 35"/>
                  <a:gd name="T7" fmla="*/ 42 h 56"/>
                  <a:gd name="T8" fmla="*/ 16 w 35"/>
                  <a:gd name="T9" fmla="*/ 35 h 56"/>
                  <a:gd name="T10" fmla="*/ 20 w 35"/>
                  <a:gd name="T11" fmla="*/ 27 h 56"/>
                  <a:gd name="T12" fmla="*/ 22 w 35"/>
                  <a:gd name="T13" fmla="*/ 21 h 56"/>
                  <a:gd name="T14" fmla="*/ 26 w 35"/>
                  <a:gd name="T15" fmla="*/ 16 h 56"/>
                  <a:gd name="T16" fmla="*/ 31 w 35"/>
                  <a:gd name="T17" fmla="*/ 13 h 56"/>
                  <a:gd name="T18" fmla="*/ 35 w 35"/>
                  <a:gd name="T19" fmla="*/ 12 h 56"/>
                  <a:gd name="T20" fmla="*/ 35 w 35"/>
                  <a:gd name="T21" fmla="*/ 0 h 56"/>
                  <a:gd name="T22" fmla="*/ 26 w 35"/>
                  <a:gd name="T23" fmla="*/ 1 h 56"/>
                  <a:gd name="T24" fmla="*/ 19 w 35"/>
                  <a:gd name="T25" fmla="*/ 6 h 56"/>
                  <a:gd name="T26" fmla="*/ 13 w 35"/>
                  <a:gd name="T27" fmla="*/ 13 h 56"/>
                  <a:gd name="T28" fmla="*/ 8 w 35"/>
                  <a:gd name="T29" fmla="*/ 22 h 56"/>
                  <a:gd name="T30" fmla="*/ 4 w 35"/>
                  <a:gd name="T31" fmla="*/ 30 h 56"/>
                  <a:gd name="T32" fmla="*/ 2 w 35"/>
                  <a:gd name="T33" fmla="*/ 40 h 56"/>
                  <a:gd name="T34" fmla="*/ 0 w 35"/>
                  <a:gd name="T35" fmla="*/ 47 h 56"/>
                  <a:gd name="T36" fmla="*/ 0 w 35"/>
                  <a:gd name="T37" fmla="*/ 56 h 56"/>
                  <a:gd name="T38" fmla="*/ 0 w 35"/>
                  <a:gd name="T39" fmla="*/ 56 h 56"/>
                  <a:gd name="T40" fmla="*/ 12 w 35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4" y="42"/>
                    </a:lnTo>
                    <a:lnTo>
                      <a:pt x="16" y="35"/>
                    </a:lnTo>
                    <a:lnTo>
                      <a:pt x="20" y="27"/>
                    </a:lnTo>
                    <a:lnTo>
                      <a:pt x="22" y="21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6"/>
                    </a:lnTo>
                    <a:lnTo>
                      <a:pt x="13" y="13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319"/>
              <p:cNvSpPr>
                <a:spLocks/>
              </p:cNvSpPr>
              <p:nvPr/>
            </p:nvSpPr>
            <p:spPr bwMode="auto">
              <a:xfrm>
                <a:off x="2567" y="2845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320"/>
              <p:cNvSpPr>
                <a:spLocks/>
              </p:cNvSpPr>
              <p:nvPr/>
            </p:nvSpPr>
            <p:spPr bwMode="auto">
              <a:xfrm>
                <a:off x="2572" y="282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7 h 134"/>
                  <a:gd name="T6" fmla="*/ 10 w 149"/>
                  <a:gd name="T7" fmla="*/ 131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8 w 149"/>
                  <a:gd name="T21" fmla="*/ 134 h 134"/>
                  <a:gd name="T22" fmla="*/ 122 w 149"/>
                  <a:gd name="T23" fmla="*/ 134 h 134"/>
                  <a:gd name="T24" fmla="*/ 131 w 149"/>
                  <a:gd name="T25" fmla="*/ 134 h 134"/>
                  <a:gd name="T26" fmla="*/ 141 w 149"/>
                  <a:gd name="T27" fmla="*/ 133 h 134"/>
                  <a:gd name="T28" fmla="*/ 147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9 w 149"/>
                  <a:gd name="T59" fmla="*/ 1 h 134"/>
                  <a:gd name="T60" fmla="*/ 9 w 149"/>
                  <a:gd name="T61" fmla="*/ 3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7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321"/>
              <p:cNvSpPr>
                <a:spLocks/>
              </p:cNvSpPr>
              <p:nvPr/>
            </p:nvSpPr>
            <p:spPr bwMode="auto">
              <a:xfrm>
                <a:off x="2572" y="282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7 h 134"/>
                  <a:gd name="T8" fmla="*/ 10 w 149"/>
                  <a:gd name="T9" fmla="*/ 131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8 w 149"/>
                  <a:gd name="T25" fmla="*/ 134 h 134"/>
                  <a:gd name="T26" fmla="*/ 122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1 w 149"/>
                  <a:gd name="T33" fmla="*/ 133 h 134"/>
                  <a:gd name="T34" fmla="*/ 147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9 w 149"/>
                  <a:gd name="T69" fmla="*/ 1 h 134"/>
                  <a:gd name="T70" fmla="*/ 19 w 149"/>
                  <a:gd name="T71" fmla="*/ 1 h 134"/>
                  <a:gd name="T72" fmla="*/ 9 w 149"/>
                  <a:gd name="T73" fmla="*/ 3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7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322"/>
              <p:cNvSpPr>
                <a:spLocks/>
              </p:cNvSpPr>
              <p:nvPr/>
            </p:nvSpPr>
            <p:spPr bwMode="auto">
              <a:xfrm>
                <a:off x="2636" y="2827"/>
                <a:ext cx="61" cy="60"/>
              </a:xfrm>
              <a:custGeom>
                <a:avLst/>
                <a:gdLst>
                  <a:gd name="T0" fmla="*/ 0 w 184"/>
                  <a:gd name="T1" fmla="*/ 145 h 178"/>
                  <a:gd name="T2" fmla="*/ 2 w 184"/>
                  <a:gd name="T3" fmla="*/ 157 h 178"/>
                  <a:gd name="T4" fmla="*/ 5 w 184"/>
                  <a:gd name="T5" fmla="*/ 166 h 178"/>
                  <a:gd name="T6" fmla="*/ 11 w 184"/>
                  <a:gd name="T7" fmla="*/ 172 h 178"/>
                  <a:gd name="T8" fmla="*/ 22 w 184"/>
                  <a:gd name="T9" fmla="*/ 175 h 178"/>
                  <a:gd name="T10" fmla="*/ 32 w 184"/>
                  <a:gd name="T11" fmla="*/ 175 h 178"/>
                  <a:gd name="T12" fmla="*/ 49 w 184"/>
                  <a:gd name="T13" fmla="*/ 175 h 178"/>
                  <a:gd name="T14" fmla="*/ 69 w 184"/>
                  <a:gd name="T15" fmla="*/ 176 h 178"/>
                  <a:gd name="T16" fmla="*/ 91 w 184"/>
                  <a:gd name="T17" fmla="*/ 176 h 178"/>
                  <a:gd name="T18" fmla="*/ 114 w 184"/>
                  <a:gd name="T19" fmla="*/ 177 h 178"/>
                  <a:gd name="T20" fmla="*/ 136 w 184"/>
                  <a:gd name="T21" fmla="*/ 178 h 178"/>
                  <a:gd name="T22" fmla="*/ 153 w 184"/>
                  <a:gd name="T23" fmla="*/ 178 h 178"/>
                  <a:gd name="T24" fmla="*/ 163 w 184"/>
                  <a:gd name="T25" fmla="*/ 178 h 178"/>
                  <a:gd name="T26" fmla="*/ 174 w 184"/>
                  <a:gd name="T27" fmla="*/ 176 h 178"/>
                  <a:gd name="T28" fmla="*/ 180 w 184"/>
                  <a:gd name="T29" fmla="*/ 170 h 178"/>
                  <a:gd name="T30" fmla="*/ 183 w 184"/>
                  <a:gd name="T31" fmla="*/ 161 h 178"/>
                  <a:gd name="T32" fmla="*/ 183 w 184"/>
                  <a:gd name="T33" fmla="*/ 151 h 178"/>
                  <a:gd name="T34" fmla="*/ 184 w 184"/>
                  <a:gd name="T35" fmla="*/ 55 h 178"/>
                  <a:gd name="T36" fmla="*/ 183 w 184"/>
                  <a:gd name="T37" fmla="*/ 49 h 178"/>
                  <a:gd name="T38" fmla="*/ 182 w 184"/>
                  <a:gd name="T39" fmla="*/ 43 h 178"/>
                  <a:gd name="T40" fmla="*/ 178 w 184"/>
                  <a:gd name="T41" fmla="*/ 36 h 178"/>
                  <a:gd name="T42" fmla="*/ 174 w 184"/>
                  <a:gd name="T43" fmla="*/ 30 h 178"/>
                  <a:gd name="T44" fmla="*/ 171 w 184"/>
                  <a:gd name="T45" fmla="*/ 24 h 178"/>
                  <a:gd name="T46" fmla="*/ 165 w 184"/>
                  <a:gd name="T47" fmla="*/ 18 h 178"/>
                  <a:gd name="T48" fmla="*/ 157 w 184"/>
                  <a:gd name="T49" fmla="*/ 13 h 178"/>
                  <a:gd name="T50" fmla="*/ 150 w 184"/>
                  <a:gd name="T51" fmla="*/ 7 h 178"/>
                  <a:gd name="T52" fmla="*/ 141 w 184"/>
                  <a:gd name="T53" fmla="*/ 3 h 178"/>
                  <a:gd name="T54" fmla="*/ 127 w 184"/>
                  <a:gd name="T55" fmla="*/ 1 h 178"/>
                  <a:gd name="T56" fmla="*/ 109 w 184"/>
                  <a:gd name="T57" fmla="*/ 0 h 178"/>
                  <a:gd name="T58" fmla="*/ 91 w 184"/>
                  <a:gd name="T59" fmla="*/ 0 h 178"/>
                  <a:gd name="T60" fmla="*/ 72 w 184"/>
                  <a:gd name="T61" fmla="*/ 1 h 178"/>
                  <a:gd name="T62" fmla="*/ 54 w 184"/>
                  <a:gd name="T63" fmla="*/ 2 h 178"/>
                  <a:gd name="T64" fmla="*/ 40 w 184"/>
                  <a:gd name="T65" fmla="*/ 2 h 178"/>
                  <a:gd name="T66" fmla="*/ 31 w 184"/>
                  <a:gd name="T67" fmla="*/ 3 h 178"/>
                  <a:gd name="T68" fmla="*/ 25 w 184"/>
                  <a:gd name="T69" fmla="*/ 4 h 178"/>
                  <a:gd name="T70" fmla="*/ 19 w 184"/>
                  <a:gd name="T71" fmla="*/ 8 h 178"/>
                  <a:gd name="T72" fmla="*/ 14 w 184"/>
                  <a:gd name="T73" fmla="*/ 14 h 178"/>
                  <a:gd name="T74" fmla="*/ 9 w 184"/>
                  <a:gd name="T75" fmla="*/ 21 h 178"/>
                  <a:gd name="T76" fmla="*/ 7 w 184"/>
                  <a:gd name="T77" fmla="*/ 30 h 178"/>
                  <a:gd name="T78" fmla="*/ 4 w 184"/>
                  <a:gd name="T79" fmla="*/ 38 h 178"/>
                  <a:gd name="T80" fmla="*/ 2 w 184"/>
                  <a:gd name="T81" fmla="*/ 46 h 178"/>
                  <a:gd name="T82" fmla="*/ 2 w 184"/>
                  <a:gd name="T83" fmla="*/ 53 h 178"/>
                  <a:gd name="T84" fmla="*/ 0 w 184"/>
                  <a:gd name="T85" fmla="*/ 14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178">
                    <a:moveTo>
                      <a:pt x="0" y="145"/>
                    </a:moveTo>
                    <a:lnTo>
                      <a:pt x="2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32" y="175"/>
                    </a:lnTo>
                    <a:lnTo>
                      <a:pt x="49" y="175"/>
                    </a:lnTo>
                    <a:lnTo>
                      <a:pt x="69" y="176"/>
                    </a:lnTo>
                    <a:lnTo>
                      <a:pt x="91" y="176"/>
                    </a:lnTo>
                    <a:lnTo>
                      <a:pt x="114" y="177"/>
                    </a:lnTo>
                    <a:lnTo>
                      <a:pt x="136" y="178"/>
                    </a:lnTo>
                    <a:lnTo>
                      <a:pt x="153" y="178"/>
                    </a:lnTo>
                    <a:lnTo>
                      <a:pt x="163" y="178"/>
                    </a:lnTo>
                    <a:lnTo>
                      <a:pt x="174" y="176"/>
                    </a:lnTo>
                    <a:lnTo>
                      <a:pt x="180" y="170"/>
                    </a:lnTo>
                    <a:lnTo>
                      <a:pt x="183" y="161"/>
                    </a:lnTo>
                    <a:lnTo>
                      <a:pt x="183" y="151"/>
                    </a:lnTo>
                    <a:lnTo>
                      <a:pt x="184" y="55"/>
                    </a:lnTo>
                    <a:lnTo>
                      <a:pt x="183" y="49"/>
                    </a:lnTo>
                    <a:lnTo>
                      <a:pt x="182" y="43"/>
                    </a:lnTo>
                    <a:lnTo>
                      <a:pt x="178" y="36"/>
                    </a:lnTo>
                    <a:lnTo>
                      <a:pt x="174" y="30"/>
                    </a:lnTo>
                    <a:lnTo>
                      <a:pt x="171" y="24"/>
                    </a:lnTo>
                    <a:lnTo>
                      <a:pt x="165" y="18"/>
                    </a:lnTo>
                    <a:lnTo>
                      <a:pt x="157" y="13"/>
                    </a:lnTo>
                    <a:lnTo>
                      <a:pt x="150" y="7"/>
                    </a:lnTo>
                    <a:lnTo>
                      <a:pt x="141" y="3"/>
                    </a:lnTo>
                    <a:lnTo>
                      <a:pt x="127" y="1"/>
                    </a:lnTo>
                    <a:lnTo>
                      <a:pt x="109" y="0"/>
                    </a:lnTo>
                    <a:lnTo>
                      <a:pt x="91" y="0"/>
                    </a:lnTo>
                    <a:lnTo>
                      <a:pt x="72" y="1"/>
                    </a:lnTo>
                    <a:lnTo>
                      <a:pt x="54" y="2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5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9" y="21"/>
                    </a:lnTo>
                    <a:lnTo>
                      <a:pt x="7" y="30"/>
                    </a:lnTo>
                    <a:lnTo>
                      <a:pt x="4" y="38"/>
                    </a:lnTo>
                    <a:lnTo>
                      <a:pt x="2" y="46"/>
                    </a:lnTo>
                    <a:lnTo>
                      <a:pt x="2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323"/>
              <p:cNvSpPr>
                <a:spLocks/>
              </p:cNvSpPr>
              <p:nvPr/>
            </p:nvSpPr>
            <p:spPr bwMode="auto">
              <a:xfrm>
                <a:off x="2634" y="287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6 w 28"/>
                  <a:gd name="T7" fmla="*/ 18 h 36"/>
                  <a:gd name="T8" fmla="*/ 14 w 28"/>
                  <a:gd name="T9" fmla="*/ 10 h 36"/>
                  <a:gd name="T10" fmla="*/ 13 w 28"/>
                  <a:gd name="T11" fmla="*/ 0 h 36"/>
                  <a:gd name="T12" fmla="*/ 0 w 28"/>
                  <a:gd name="T13" fmla="*/ 0 h 36"/>
                  <a:gd name="T14" fmla="*/ 2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6" y="18"/>
                    </a:lnTo>
                    <a:lnTo>
                      <a:pt x="14" y="1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324"/>
              <p:cNvSpPr>
                <a:spLocks/>
              </p:cNvSpPr>
              <p:nvPr/>
            </p:nvSpPr>
            <p:spPr bwMode="auto">
              <a:xfrm>
                <a:off x="2643" y="2884"/>
                <a:ext cx="47" cy="5"/>
              </a:xfrm>
              <a:custGeom>
                <a:avLst/>
                <a:gdLst>
                  <a:gd name="T0" fmla="*/ 141 w 141"/>
                  <a:gd name="T1" fmla="*/ 3 h 15"/>
                  <a:gd name="T2" fmla="*/ 141 w 141"/>
                  <a:gd name="T3" fmla="*/ 3 h 15"/>
                  <a:gd name="T4" fmla="*/ 131 w 141"/>
                  <a:gd name="T5" fmla="*/ 3 h 15"/>
                  <a:gd name="T6" fmla="*/ 114 w 141"/>
                  <a:gd name="T7" fmla="*/ 3 h 15"/>
                  <a:gd name="T8" fmla="*/ 92 w 141"/>
                  <a:gd name="T9" fmla="*/ 2 h 15"/>
                  <a:gd name="T10" fmla="*/ 69 w 141"/>
                  <a:gd name="T11" fmla="*/ 1 h 15"/>
                  <a:gd name="T12" fmla="*/ 47 w 141"/>
                  <a:gd name="T13" fmla="*/ 1 h 15"/>
                  <a:gd name="T14" fmla="*/ 27 w 141"/>
                  <a:gd name="T15" fmla="*/ 0 h 15"/>
                  <a:gd name="T16" fmla="*/ 10 w 141"/>
                  <a:gd name="T17" fmla="*/ 0 h 15"/>
                  <a:gd name="T18" fmla="*/ 0 w 141"/>
                  <a:gd name="T19" fmla="*/ 0 h 15"/>
                  <a:gd name="T20" fmla="*/ 0 w 141"/>
                  <a:gd name="T21" fmla="*/ 12 h 15"/>
                  <a:gd name="T22" fmla="*/ 10 w 141"/>
                  <a:gd name="T23" fmla="*/ 12 h 15"/>
                  <a:gd name="T24" fmla="*/ 27 w 141"/>
                  <a:gd name="T25" fmla="*/ 12 h 15"/>
                  <a:gd name="T26" fmla="*/ 47 w 141"/>
                  <a:gd name="T27" fmla="*/ 13 h 15"/>
                  <a:gd name="T28" fmla="*/ 69 w 141"/>
                  <a:gd name="T29" fmla="*/ 13 h 15"/>
                  <a:gd name="T30" fmla="*/ 92 w 141"/>
                  <a:gd name="T31" fmla="*/ 14 h 15"/>
                  <a:gd name="T32" fmla="*/ 114 w 141"/>
                  <a:gd name="T33" fmla="*/ 15 h 15"/>
                  <a:gd name="T34" fmla="*/ 131 w 141"/>
                  <a:gd name="T35" fmla="*/ 15 h 15"/>
                  <a:gd name="T36" fmla="*/ 141 w 141"/>
                  <a:gd name="T37" fmla="*/ 15 h 15"/>
                  <a:gd name="T38" fmla="*/ 141 w 141"/>
                  <a:gd name="T39" fmla="*/ 15 h 15"/>
                  <a:gd name="T40" fmla="*/ 141 w 141"/>
                  <a:gd name="T4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5">
                    <a:moveTo>
                      <a:pt x="141" y="3"/>
                    </a:moveTo>
                    <a:lnTo>
                      <a:pt x="141" y="3"/>
                    </a:lnTo>
                    <a:lnTo>
                      <a:pt x="131" y="3"/>
                    </a:lnTo>
                    <a:lnTo>
                      <a:pt x="114" y="3"/>
                    </a:lnTo>
                    <a:lnTo>
                      <a:pt x="92" y="2"/>
                    </a:lnTo>
                    <a:lnTo>
                      <a:pt x="69" y="1"/>
                    </a:lnTo>
                    <a:lnTo>
                      <a:pt x="47" y="1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9" y="13"/>
                    </a:lnTo>
                    <a:lnTo>
                      <a:pt x="92" y="14"/>
                    </a:lnTo>
                    <a:lnTo>
                      <a:pt x="114" y="15"/>
                    </a:lnTo>
                    <a:lnTo>
                      <a:pt x="131" y="15"/>
                    </a:lnTo>
                    <a:lnTo>
                      <a:pt x="141" y="15"/>
                    </a:lnTo>
                    <a:lnTo>
                      <a:pt x="141" y="15"/>
                    </a:lnTo>
                    <a:lnTo>
                      <a:pt x="14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325"/>
              <p:cNvSpPr>
                <a:spLocks/>
              </p:cNvSpPr>
              <p:nvPr/>
            </p:nvSpPr>
            <p:spPr bwMode="auto">
              <a:xfrm>
                <a:off x="2690" y="2878"/>
                <a:ext cx="9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9 h 33"/>
                  <a:gd name="T6" fmla="*/ 13 w 26"/>
                  <a:gd name="T7" fmla="*/ 15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4 w 26"/>
                  <a:gd name="T15" fmla="*/ 30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3" y="15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326"/>
              <p:cNvSpPr>
                <a:spLocks/>
              </p:cNvSpPr>
              <p:nvPr/>
            </p:nvSpPr>
            <p:spPr bwMode="auto">
              <a:xfrm>
                <a:off x="2695" y="2846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327"/>
              <p:cNvSpPr>
                <a:spLocks/>
              </p:cNvSpPr>
              <p:nvPr/>
            </p:nvSpPr>
            <p:spPr bwMode="auto">
              <a:xfrm>
                <a:off x="2685" y="2828"/>
                <a:ext cx="14" cy="18"/>
              </a:xfrm>
              <a:custGeom>
                <a:avLst/>
                <a:gdLst>
                  <a:gd name="T0" fmla="*/ 0 w 43"/>
                  <a:gd name="T1" fmla="*/ 10 h 53"/>
                  <a:gd name="T2" fmla="*/ 0 w 43"/>
                  <a:gd name="T3" fmla="*/ 10 h 53"/>
                  <a:gd name="T4" fmla="*/ 7 w 43"/>
                  <a:gd name="T5" fmla="*/ 16 h 53"/>
                  <a:gd name="T6" fmla="*/ 14 w 43"/>
                  <a:gd name="T7" fmla="*/ 21 h 53"/>
                  <a:gd name="T8" fmla="*/ 19 w 43"/>
                  <a:gd name="T9" fmla="*/ 25 h 53"/>
                  <a:gd name="T10" fmla="*/ 23 w 43"/>
                  <a:gd name="T11" fmla="*/ 31 h 53"/>
                  <a:gd name="T12" fmla="*/ 26 w 43"/>
                  <a:gd name="T13" fmla="*/ 36 h 53"/>
                  <a:gd name="T14" fmla="*/ 29 w 43"/>
                  <a:gd name="T15" fmla="*/ 44 h 53"/>
                  <a:gd name="T16" fmla="*/ 30 w 43"/>
                  <a:gd name="T17" fmla="*/ 48 h 53"/>
                  <a:gd name="T18" fmla="*/ 31 w 43"/>
                  <a:gd name="T19" fmla="*/ 53 h 53"/>
                  <a:gd name="T20" fmla="*/ 43 w 43"/>
                  <a:gd name="T21" fmla="*/ 53 h 53"/>
                  <a:gd name="T22" fmla="*/ 42 w 43"/>
                  <a:gd name="T23" fmla="*/ 46 h 53"/>
                  <a:gd name="T24" fmla="*/ 41 w 43"/>
                  <a:gd name="T25" fmla="*/ 39 h 53"/>
                  <a:gd name="T26" fmla="*/ 36 w 43"/>
                  <a:gd name="T27" fmla="*/ 31 h 53"/>
                  <a:gd name="T28" fmla="*/ 32 w 43"/>
                  <a:gd name="T29" fmla="*/ 24 h 53"/>
                  <a:gd name="T30" fmla="*/ 29 w 43"/>
                  <a:gd name="T31" fmla="*/ 18 h 53"/>
                  <a:gd name="T32" fmla="*/ 21 w 43"/>
                  <a:gd name="T33" fmla="*/ 11 h 53"/>
                  <a:gd name="T34" fmla="*/ 14 w 43"/>
                  <a:gd name="T35" fmla="*/ 6 h 53"/>
                  <a:gd name="T36" fmla="*/ 7 w 43"/>
                  <a:gd name="T37" fmla="*/ 0 h 53"/>
                  <a:gd name="T38" fmla="*/ 7 w 43"/>
                  <a:gd name="T39" fmla="*/ 0 h 53"/>
                  <a:gd name="T40" fmla="*/ 0 w 43"/>
                  <a:gd name="T41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4" y="21"/>
                    </a:lnTo>
                    <a:lnTo>
                      <a:pt x="19" y="25"/>
                    </a:lnTo>
                    <a:lnTo>
                      <a:pt x="23" y="31"/>
                    </a:lnTo>
                    <a:lnTo>
                      <a:pt x="26" y="36"/>
                    </a:lnTo>
                    <a:lnTo>
                      <a:pt x="29" y="44"/>
                    </a:lnTo>
                    <a:lnTo>
                      <a:pt x="30" y="48"/>
                    </a:lnTo>
                    <a:lnTo>
                      <a:pt x="31" y="53"/>
                    </a:lnTo>
                    <a:lnTo>
                      <a:pt x="43" y="53"/>
                    </a:lnTo>
                    <a:lnTo>
                      <a:pt x="42" y="46"/>
                    </a:lnTo>
                    <a:lnTo>
                      <a:pt x="41" y="39"/>
                    </a:lnTo>
                    <a:lnTo>
                      <a:pt x="36" y="31"/>
                    </a:lnTo>
                    <a:lnTo>
                      <a:pt x="32" y="24"/>
                    </a:lnTo>
                    <a:lnTo>
                      <a:pt x="29" y="18"/>
                    </a:lnTo>
                    <a:lnTo>
                      <a:pt x="21" y="11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328"/>
              <p:cNvSpPr>
                <a:spLocks/>
              </p:cNvSpPr>
              <p:nvPr/>
            </p:nvSpPr>
            <p:spPr bwMode="auto">
              <a:xfrm>
                <a:off x="2646" y="2825"/>
                <a:ext cx="41" cy="6"/>
              </a:xfrm>
              <a:custGeom>
                <a:avLst/>
                <a:gdLst>
                  <a:gd name="T0" fmla="*/ 0 w 123"/>
                  <a:gd name="T1" fmla="*/ 15 h 18"/>
                  <a:gd name="T2" fmla="*/ 0 w 123"/>
                  <a:gd name="T3" fmla="*/ 15 h 18"/>
                  <a:gd name="T4" fmla="*/ 9 w 123"/>
                  <a:gd name="T5" fmla="*/ 14 h 18"/>
                  <a:gd name="T6" fmla="*/ 23 w 123"/>
                  <a:gd name="T7" fmla="*/ 14 h 18"/>
                  <a:gd name="T8" fmla="*/ 41 w 123"/>
                  <a:gd name="T9" fmla="*/ 13 h 18"/>
                  <a:gd name="T10" fmla="*/ 60 w 123"/>
                  <a:gd name="T11" fmla="*/ 12 h 18"/>
                  <a:gd name="T12" fmla="*/ 78 w 123"/>
                  <a:gd name="T13" fmla="*/ 12 h 18"/>
                  <a:gd name="T14" fmla="*/ 95 w 123"/>
                  <a:gd name="T15" fmla="*/ 13 h 18"/>
                  <a:gd name="T16" fmla="*/ 108 w 123"/>
                  <a:gd name="T17" fmla="*/ 15 h 18"/>
                  <a:gd name="T18" fmla="*/ 116 w 123"/>
                  <a:gd name="T19" fmla="*/ 18 h 18"/>
                  <a:gd name="T20" fmla="*/ 123 w 123"/>
                  <a:gd name="T21" fmla="*/ 8 h 18"/>
                  <a:gd name="T22" fmla="*/ 111 w 123"/>
                  <a:gd name="T23" fmla="*/ 3 h 18"/>
                  <a:gd name="T24" fmla="*/ 97 w 123"/>
                  <a:gd name="T25" fmla="*/ 1 h 18"/>
                  <a:gd name="T26" fmla="*/ 78 w 123"/>
                  <a:gd name="T27" fmla="*/ 0 h 18"/>
                  <a:gd name="T28" fmla="*/ 60 w 123"/>
                  <a:gd name="T29" fmla="*/ 0 h 18"/>
                  <a:gd name="T30" fmla="*/ 41 w 123"/>
                  <a:gd name="T31" fmla="*/ 1 h 18"/>
                  <a:gd name="T32" fmla="*/ 23 w 123"/>
                  <a:gd name="T33" fmla="*/ 2 h 18"/>
                  <a:gd name="T34" fmla="*/ 9 w 123"/>
                  <a:gd name="T35" fmla="*/ 2 h 18"/>
                  <a:gd name="T36" fmla="*/ 0 w 123"/>
                  <a:gd name="T37" fmla="*/ 3 h 18"/>
                  <a:gd name="T38" fmla="*/ 0 w 123"/>
                  <a:gd name="T39" fmla="*/ 3 h 18"/>
                  <a:gd name="T40" fmla="*/ 0 w 123"/>
                  <a:gd name="T41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8">
                    <a:moveTo>
                      <a:pt x="0" y="15"/>
                    </a:moveTo>
                    <a:lnTo>
                      <a:pt x="0" y="15"/>
                    </a:lnTo>
                    <a:lnTo>
                      <a:pt x="9" y="14"/>
                    </a:lnTo>
                    <a:lnTo>
                      <a:pt x="23" y="14"/>
                    </a:lnTo>
                    <a:lnTo>
                      <a:pt x="41" y="13"/>
                    </a:lnTo>
                    <a:lnTo>
                      <a:pt x="60" y="12"/>
                    </a:lnTo>
                    <a:lnTo>
                      <a:pt x="78" y="12"/>
                    </a:lnTo>
                    <a:lnTo>
                      <a:pt x="95" y="13"/>
                    </a:lnTo>
                    <a:lnTo>
                      <a:pt x="108" y="15"/>
                    </a:lnTo>
                    <a:lnTo>
                      <a:pt x="116" y="18"/>
                    </a:lnTo>
                    <a:lnTo>
                      <a:pt x="123" y="8"/>
                    </a:lnTo>
                    <a:lnTo>
                      <a:pt x="111" y="3"/>
                    </a:lnTo>
                    <a:lnTo>
                      <a:pt x="97" y="1"/>
                    </a:lnTo>
                    <a:lnTo>
                      <a:pt x="78" y="0"/>
                    </a:lnTo>
                    <a:lnTo>
                      <a:pt x="60" y="0"/>
                    </a:lnTo>
                    <a:lnTo>
                      <a:pt x="41" y="1"/>
                    </a:lnTo>
                    <a:lnTo>
                      <a:pt x="23" y="2"/>
                    </a:lnTo>
                    <a:lnTo>
                      <a:pt x="9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329"/>
              <p:cNvSpPr>
                <a:spLocks/>
              </p:cNvSpPr>
              <p:nvPr/>
            </p:nvSpPr>
            <p:spPr bwMode="auto">
              <a:xfrm>
                <a:off x="2635" y="2826"/>
                <a:ext cx="11" cy="19"/>
              </a:xfrm>
              <a:custGeom>
                <a:avLst/>
                <a:gdLst>
                  <a:gd name="T0" fmla="*/ 12 w 35"/>
                  <a:gd name="T1" fmla="*/ 56 h 56"/>
                  <a:gd name="T2" fmla="*/ 12 w 35"/>
                  <a:gd name="T3" fmla="*/ 56 h 56"/>
                  <a:gd name="T4" fmla="*/ 12 w 35"/>
                  <a:gd name="T5" fmla="*/ 50 h 56"/>
                  <a:gd name="T6" fmla="*/ 14 w 35"/>
                  <a:gd name="T7" fmla="*/ 42 h 56"/>
                  <a:gd name="T8" fmla="*/ 17 w 35"/>
                  <a:gd name="T9" fmla="*/ 34 h 56"/>
                  <a:gd name="T10" fmla="*/ 19 w 35"/>
                  <a:gd name="T11" fmla="*/ 27 h 56"/>
                  <a:gd name="T12" fmla="*/ 23 w 35"/>
                  <a:gd name="T13" fmla="*/ 21 h 56"/>
                  <a:gd name="T14" fmla="*/ 26 w 35"/>
                  <a:gd name="T15" fmla="*/ 16 h 56"/>
                  <a:gd name="T16" fmla="*/ 31 w 35"/>
                  <a:gd name="T17" fmla="*/ 13 h 56"/>
                  <a:gd name="T18" fmla="*/ 35 w 35"/>
                  <a:gd name="T19" fmla="*/ 12 h 56"/>
                  <a:gd name="T20" fmla="*/ 35 w 35"/>
                  <a:gd name="T21" fmla="*/ 0 h 56"/>
                  <a:gd name="T22" fmla="*/ 26 w 35"/>
                  <a:gd name="T23" fmla="*/ 1 h 56"/>
                  <a:gd name="T24" fmla="*/ 19 w 35"/>
                  <a:gd name="T25" fmla="*/ 6 h 56"/>
                  <a:gd name="T26" fmla="*/ 13 w 35"/>
                  <a:gd name="T27" fmla="*/ 13 h 56"/>
                  <a:gd name="T28" fmla="*/ 7 w 35"/>
                  <a:gd name="T29" fmla="*/ 22 h 56"/>
                  <a:gd name="T30" fmla="*/ 4 w 35"/>
                  <a:gd name="T31" fmla="*/ 32 h 56"/>
                  <a:gd name="T32" fmla="*/ 2 w 35"/>
                  <a:gd name="T33" fmla="*/ 40 h 56"/>
                  <a:gd name="T34" fmla="*/ 0 w 35"/>
                  <a:gd name="T35" fmla="*/ 47 h 56"/>
                  <a:gd name="T36" fmla="*/ 0 w 35"/>
                  <a:gd name="T37" fmla="*/ 56 h 56"/>
                  <a:gd name="T38" fmla="*/ 0 w 35"/>
                  <a:gd name="T39" fmla="*/ 56 h 56"/>
                  <a:gd name="T40" fmla="*/ 12 w 35"/>
                  <a:gd name="T41" fmla="*/ 56 h 56"/>
                  <a:gd name="T42" fmla="*/ 12 w 35"/>
                  <a:gd name="T43" fmla="*/ 56 h 56"/>
                  <a:gd name="T44" fmla="*/ 12 w 35"/>
                  <a:gd name="T4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2" y="50"/>
                    </a:lnTo>
                    <a:lnTo>
                      <a:pt x="14" y="42"/>
                    </a:lnTo>
                    <a:lnTo>
                      <a:pt x="17" y="34"/>
                    </a:lnTo>
                    <a:lnTo>
                      <a:pt x="19" y="27"/>
                    </a:lnTo>
                    <a:lnTo>
                      <a:pt x="23" y="21"/>
                    </a:lnTo>
                    <a:lnTo>
                      <a:pt x="26" y="16"/>
                    </a:lnTo>
                    <a:lnTo>
                      <a:pt x="31" y="13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6"/>
                    </a:lnTo>
                    <a:lnTo>
                      <a:pt x="13" y="13"/>
                    </a:lnTo>
                    <a:lnTo>
                      <a:pt x="7" y="22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330"/>
              <p:cNvSpPr>
                <a:spLocks/>
              </p:cNvSpPr>
              <p:nvPr/>
            </p:nvSpPr>
            <p:spPr bwMode="auto">
              <a:xfrm>
                <a:off x="2634" y="2845"/>
                <a:ext cx="5" cy="31"/>
              </a:xfrm>
              <a:custGeom>
                <a:avLst/>
                <a:gdLst>
                  <a:gd name="T0" fmla="*/ 13 w 14"/>
                  <a:gd name="T1" fmla="*/ 92 h 92"/>
                  <a:gd name="T2" fmla="*/ 13 w 14"/>
                  <a:gd name="T3" fmla="*/ 92 h 92"/>
                  <a:gd name="T4" fmla="*/ 14 w 14"/>
                  <a:gd name="T5" fmla="*/ 0 h 92"/>
                  <a:gd name="T6" fmla="*/ 2 w 14"/>
                  <a:gd name="T7" fmla="*/ 0 h 92"/>
                  <a:gd name="T8" fmla="*/ 0 w 14"/>
                  <a:gd name="T9" fmla="*/ 92 h 92"/>
                  <a:gd name="T10" fmla="*/ 0 w 14"/>
                  <a:gd name="T11" fmla="*/ 92 h 92"/>
                  <a:gd name="T12" fmla="*/ 0 w 14"/>
                  <a:gd name="T13" fmla="*/ 92 h 92"/>
                  <a:gd name="T14" fmla="*/ 0 w 14"/>
                  <a:gd name="T15" fmla="*/ 92 h 92"/>
                  <a:gd name="T16" fmla="*/ 0 w 14"/>
                  <a:gd name="T17" fmla="*/ 92 h 92"/>
                  <a:gd name="T18" fmla="*/ 13 w 14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331"/>
              <p:cNvSpPr>
                <a:spLocks/>
              </p:cNvSpPr>
              <p:nvPr/>
            </p:nvSpPr>
            <p:spPr bwMode="auto">
              <a:xfrm>
                <a:off x="2640" y="2828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1 w 147"/>
                  <a:gd name="T3" fmla="*/ 118 h 134"/>
                  <a:gd name="T4" fmla="*/ 3 w 147"/>
                  <a:gd name="T5" fmla="*/ 127 h 134"/>
                  <a:gd name="T6" fmla="*/ 9 w 147"/>
                  <a:gd name="T7" fmla="*/ 132 h 134"/>
                  <a:gd name="T8" fmla="*/ 18 w 147"/>
                  <a:gd name="T9" fmla="*/ 134 h 134"/>
                  <a:gd name="T10" fmla="*/ 26 w 147"/>
                  <a:gd name="T11" fmla="*/ 134 h 134"/>
                  <a:gd name="T12" fmla="*/ 39 w 147"/>
                  <a:gd name="T13" fmla="*/ 134 h 134"/>
                  <a:gd name="T14" fmla="*/ 55 w 147"/>
                  <a:gd name="T15" fmla="*/ 134 h 134"/>
                  <a:gd name="T16" fmla="*/ 73 w 147"/>
                  <a:gd name="T17" fmla="*/ 134 h 134"/>
                  <a:gd name="T18" fmla="*/ 90 w 147"/>
                  <a:gd name="T19" fmla="*/ 134 h 134"/>
                  <a:gd name="T20" fmla="*/ 107 w 147"/>
                  <a:gd name="T21" fmla="*/ 134 h 134"/>
                  <a:gd name="T22" fmla="*/ 120 w 147"/>
                  <a:gd name="T23" fmla="*/ 134 h 134"/>
                  <a:gd name="T24" fmla="*/ 130 w 147"/>
                  <a:gd name="T25" fmla="*/ 134 h 134"/>
                  <a:gd name="T26" fmla="*/ 140 w 147"/>
                  <a:gd name="T27" fmla="*/ 133 h 134"/>
                  <a:gd name="T28" fmla="*/ 144 w 147"/>
                  <a:gd name="T29" fmla="*/ 128 h 134"/>
                  <a:gd name="T30" fmla="*/ 147 w 147"/>
                  <a:gd name="T31" fmla="*/ 121 h 134"/>
                  <a:gd name="T32" fmla="*/ 147 w 147"/>
                  <a:gd name="T33" fmla="*/ 110 h 134"/>
                  <a:gd name="T34" fmla="*/ 147 w 147"/>
                  <a:gd name="T35" fmla="*/ 28 h 134"/>
                  <a:gd name="T36" fmla="*/ 147 w 147"/>
                  <a:gd name="T37" fmla="*/ 17 h 134"/>
                  <a:gd name="T38" fmla="*/ 146 w 147"/>
                  <a:gd name="T39" fmla="*/ 8 h 134"/>
                  <a:gd name="T40" fmla="*/ 141 w 147"/>
                  <a:gd name="T41" fmla="*/ 2 h 134"/>
                  <a:gd name="T42" fmla="*/ 130 w 147"/>
                  <a:gd name="T43" fmla="*/ 0 h 134"/>
                  <a:gd name="T44" fmla="*/ 120 w 147"/>
                  <a:gd name="T45" fmla="*/ 0 h 134"/>
                  <a:gd name="T46" fmla="*/ 107 w 147"/>
                  <a:gd name="T47" fmla="*/ 0 h 134"/>
                  <a:gd name="T48" fmla="*/ 90 w 147"/>
                  <a:gd name="T49" fmla="*/ 0 h 134"/>
                  <a:gd name="T50" fmla="*/ 72 w 147"/>
                  <a:gd name="T51" fmla="*/ 0 h 134"/>
                  <a:gd name="T52" fmla="*/ 55 w 147"/>
                  <a:gd name="T53" fmla="*/ 0 h 134"/>
                  <a:gd name="T54" fmla="*/ 38 w 147"/>
                  <a:gd name="T55" fmla="*/ 0 h 134"/>
                  <a:gd name="T56" fmla="*/ 26 w 147"/>
                  <a:gd name="T57" fmla="*/ 1 h 134"/>
                  <a:gd name="T58" fmla="*/ 18 w 147"/>
                  <a:gd name="T59" fmla="*/ 1 h 134"/>
                  <a:gd name="T60" fmla="*/ 8 w 147"/>
                  <a:gd name="T61" fmla="*/ 4 h 134"/>
                  <a:gd name="T62" fmla="*/ 3 w 147"/>
                  <a:gd name="T63" fmla="*/ 8 h 134"/>
                  <a:gd name="T64" fmla="*/ 1 w 147"/>
                  <a:gd name="T65" fmla="*/ 17 h 134"/>
                  <a:gd name="T66" fmla="*/ 0 w 147"/>
                  <a:gd name="T67" fmla="*/ 28 h 134"/>
                  <a:gd name="T68" fmla="*/ 0 w 147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1" y="118"/>
                    </a:lnTo>
                    <a:lnTo>
                      <a:pt x="3" y="127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4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332"/>
              <p:cNvSpPr>
                <a:spLocks/>
              </p:cNvSpPr>
              <p:nvPr/>
            </p:nvSpPr>
            <p:spPr bwMode="auto">
              <a:xfrm>
                <a:off x="2640" y="2828"/>
                <a:ext cx="49" cy="45"/>
              </a:xfrm>
              <a:custGeom>
                <a:avLst/>
                <a:gdLst>
                  <a:gd name="T0" fmla="*/ 0 w 147"/>
                  <a:gd name="T1" fmla="*/ 108 h 134"/>
                  <a:gd name="T2" fmla="*/ 0 w 147"/>
                  <a:gd name="T3" fmla="*/ 108 h 134"/>
                  <a:gd name="T4" fmla="*/ 1 w 147"/>
                  <a:gd name="T5" fmla="*/ 118 h 134"/>
                  <a:gd name="T6" fmla="*/ 3 w 147"/>
                  <a:gd name="T7" fmla="*/ 127 h 134"/>
                  <a:gd name="T8" fmla="*/ 9 w 147"/>
                  <a:gd name="T9" fmla="*/ 132 h 134"/>
                  <a:gd name="T10" fmla="*/ 18 w 147"/>
                  <a:gd name="T11" fmla="*/ 134 h 134"/>
                  <a:gd name="T12" fmla="*/ 18 w 147"/>
                  <a:gd name="T13" fmla="*/ 134 h 134"/>
                  <a:gd name="T14" fmla="*/ 26 w 147"/>
                  <a:gd name="T15" fmla="*/ 134 h 134"/>
                  <a:gd name="T16" fmla="*/ 39 w 147"/>
                  <a:gd name="T17" fmla="*/ 134 h 134"/>
                  <a:gd name="T18" fmla="*/ 55 w 147"/>
                  <a:gd name="T19" fmla="*/ 134 h 134"/>
                  <a:gd name="T20" fmla="*/ 73 w 147"/>
                  <a:gd name="T21" fmla="*/ 134 h 134"/>
                  <a:gd name="T22" fmla="*/ 90 w 147"/>
                  <a:gd name="T23" fmla="*/ 134 h 134"/>
                  <a:gd name="T24" fmla="*/ 107 w 147"/>
                  <a:gd name="T25" fmla="*/ 134 h 134"/>
                  <a:gd name="T26" fmla="*/ 120 w 147"/>
                  <a:gd name="T27" fmla="*/ 134 h 134"/>
                  <a:gd name="T28" fmla="*/ 130 w 147"/>
                  <a:gd name="T29" fmla="*/ 134 h 134"/>
                  <a:gd name="T30" fmla="*/ 130 w 147"/>
                  <a:gd name="T31" fmla="*/ 134 h 134"/>
                  <a:gd name="T32" fmla="*/ 140 w 147"/>
                  <a:gd name="T33" fmla="*/ 133 h 134"/>
                  <a:gd name="T34" fmla="*/ 144 w 147"/>
                  <a:gd name="T35" fmla="*/ 128 h 134"/>
                  <a:gd name="T36" fmla="*/ 147 w 147"/>
                  <a:gd name="T37" fmla="*/ 121 h 134"/>
                  <a:gd name="T38" fmla="*/ 147 w 147"/>
                  <a:gd name="T39" fmla="*/ 110 h 134"/>
                  <a:gd name="T40" fmla="*/ 147 w 147"/>
                  <a:gd name="T41" fmla="*/ 28 h 134"/>
                  <a:gd name="T42" fmla="*/ 147 w 147"/>
                  <a:gd name="T43" fmla="*/ 28 h 134"/>
                  <a:gd name="T44" fmla="*/ 147 w 147"/>
                  <a:gd name="T45" fmla="*/ 17 h 134"/>
                  <a:gd name="T46" fmla="*/ 146 w 147"/>
                  <a:gd name="T47" fmla="*/ 8 h 134"/>
                  <a:gd name="T48" fmla="*/ 141 w 147"/>
                  <a:gd name="T49" fmla="*/ 2 h 134"/>
                  <a:gd name="T50" fmla="*/ 130 w 147"/>
                  <a:gd name="T51" fmla="*/ 0 h 134"/>
                  <a:gd name="T52" fmla="*/ 130 w 147"/>
                  <a:gd name="T53" fmla="*/ 0 h 134"/>
                  <a:gd name="T54" fmla="*/ 120 w 147"/>
                  <a:gd name="T55" fmla="*/ 0 h 134"/>
                  <a:gd name="T56" fmla="*/ 107 w 147"/>
                  <a:gd name="T57" fmla="*/ 0 h 134"/>
                  <a:gd name="T58" fmla="*/ 90 w 147"/>
                  <a:gd name="T59" fmla="*/ 0 h 134"/>
                  <a:gd name="T60" fmla="*/ 72 w 147"/>
                  <a:gd name="T61" fmla="*/ 0 h 134"/>
                  <a:gd name="T62" fmla="*/ 55 w 147"/>
                  <a:gd name="T63" fmla="*/ 0 h 134"/>
                  <a:gd name="T64" fmla="*/ 38 w 147"/>
                  <a:gd name="T65" fmla="*/ 0 h 134"/>
                  <a:gd name="T66" fmla="*/ 26 w 147"/>
                  <a:gd name="T67" fmla="*/ 1 h 134"/>
                  <a:gd name="T68" fmla="*/ 18 w 147"/>
                  <a:gd name="T69" fmla="*/ 1 h 134"/>
                  <a:gd name="T70" fmla="*/ 18 w 147"/>
                  <a:gd name="T71" fmla="*/ 1 h 134"/>
                  <a:gd name="T72" fmla="*/ 8 w 147"/>
                  <a:gd name="T73" fmla="*/ 4 h 134"/>
                  <a:gd name="T74" fmla="*/ 3 w 147"/>
                  <a:gd name="T75" fmla="*/ 8 h 134"/>
                  <a:gd name="T76" fmla="*/ 1 w 147"/>
                  <a:gd name="T77" fmla="*/ 17 h 134"/>
                  <a:gd name="T78" fmla="*/ 0 w 147"/>
                  <a:gd name="T79" fmla="*/ 28 h 134"/>
                  <a:gd name="T80" fmla="*/ 0 w 147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8"/>
                    </a:lnTo>
                    <a:lnTo>
                      <a:pt x="3" y="127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39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3"/>
                    </a:lnTo>
                    <a:lnTo>
                      <a:pt x="144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7" y="17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333"/>
              <p:cNvSpPr>
                <a:spLocks/>
              </p:cNvSpPr>
              <p:nvPr/>
            </p:nvSpPr>
            <p:spPr bwMode="auto">
              <a:xfrm>
                <a:off x="2854" y="2889"/>
                <a:ext cx="60" cy="60"/>
              </a:xfrm>
              <a:custGeom>
                <a:avLst/>
                <a:gdLst>
                  <a:gd name="T0" fmla="*/ 0 w 182"/>
                  <a:gd name="T1" fmla="*/ 148 h 178"/>
                  <a:gd name="T2" fmla="*/ 1 w 182"/>
                  <a:gd name="T3" fmla="*/ 160 h 178"/>
                  <a:gd name="T4" fmla="*/ 4 w 182"/>
                  <a:gd name="T5" fmla="*/ 170 h 178"/>
                  <a:gd name="T6" fmla="*/ 10 w 182"/>
                  <a:gd name="T7" fmla="*/ 176 h 178"/>
                  <a:gd name="T8" fmla="*/ 21 w 182"/>
                  <a:gd name="T9" fmla="*/ 178 h 178"/>
                  <a:gd name="T10" fmla="*/ 31 w 182"/>
                  <a:gd name="T11" fmla="*/ 178 h 178"/>
                  <a:gd name="T12" fmla="*/ 48 w 182"/>
                  <a:gd name="T13" fmla="*/ 178 h 178"/>
                  <a:gd name="T14" fmla="*/ 68 w 182"/>
                  <a:gd name="T15" fmla="*/ 178 h 178"/>
                  <a:gd name="T16" fmla="*/ 90 w 182"/>
                  <a:gd name="T17" fmla="*/ 178 h 178"/>
                  <a:gd name="T18" fmla="*/ 113 w 182"/>
                  <a:gd name="T19" fmla="*/ 178 h 178"/>
                  <a:gd name="T20" fmla="*/ 135 w 182"/>
                  <a:gd name="T21" fmla="*/ 178 h 178"/>
                  <a:gd name="T22" fmla="*/ 152 w 182"/>
                  <a:gd name="T23" fmla="*/ 178 h 178"/>
                  <a:gd name="T24" fmla="*/ 163 w 182"/>
                  <a:gd name="T25" fmla="*/ 178 h 178"/>
                  <a:gd name="T26" fmla="*/ 173 w 182"/>
                  <a:gd name="T27" fmla="*/ 176 h 178"/>
                  <a:gd name="T28" fmla="*/ 180 w 182"/>
                  <a:gd name="T29" fmla="*/ 170 h 178"/>
                  <a:gd name="T30" fmla="*/ 181 w 182"/>
                  <a:gd name="T31" fmla="*/ 161 h 178"/>
                  <a:gd name="T32" fmla="*/ 181 w 182"/>
                  <a:gd name="T33" fmla="*/ 151 h 178"/>
                  <a:gd name="T34" fmla="*/ 182 w 182"/>
                  <a:gd name="T35" fmla="*/ 55 h 178"/>
                  <a:gd name="T36" fmla="*/ 182 w 182"/>
                  <a:gd name="T37" fmla="*/ 43 h 178"/>
                  <a:gd name="T38" fmla="*/ 181 w 182"/>
                  <a:gd name="T39" fmla="*/ 33 h 178"/>
                  <a:gd name="T40" fmla="*/ 175 w 182"/>
                  <a:gd name="T41" fmla="*/ 27 h 178"/>
                  <a:gd name="T42" fmla="*/ 161 w 182"/>
                  <a:gd name="T43" fmla="*/ 24 h 178"/>
                  <a:gd name="T44" fmla="*/ 152 w 182"/>
                  <a:gd name="T45" fmla="*/ 23 h 178"/>
                  <a:gd name="T46" fmla="*/ 137 w 182"/>
                  <a:gd name="T47" fmla="*/ 20 h 178"/>
                  <a:gd name="T48" fmla="*/ 120 w 182"/>
                  <a:gd name="T49" fmla="*/ 15 h 178"/>
                  <a:gd name="T50" fmla="*/ 102 w 182"/>
                  <a:gd name="T51" fmla="*/ 12 h 178"/>
                  <a:gd name="T52" fmla="*/ 85 w 182"/>
                  <a:gd name="T53" fmla="*/ 7 h 178"/>
                  <a:gd name="T54" fmla="*/ 68 w 182"/>
                  <a:gd name="T55" fmla="*/ 3 h 178"/>
                  <a:gd name="T56" fmla="*/ 55 w 182"/>
                  <a:gd name="T57" fmla="*/ 1 h 178"/>
                  <a:gd name="T58" fmla="*/ 47 w 182"/>
                  <a:gd name="T59" fmla="*/ 0 h 178"/>
                  <a:gd name="T60" fmla="*/ 39 w 182"/>
                  <a:gd name="T61" fmla="*/ 1 h 178"/>
                  <a:gd name="T62" fmla="*/ 32 w 182"/>
                  <a:gd name="T63" fmla="*/ 6 h 178"/>
                  <a:gd name="T64" fmla="*/ 25 w 182"/>
                  <a:gd name="T65" fmla="*/ 13 h 178"/>
                  <a:gd name="T66" fmla="*/ 16 w 182"/>
                  <a:gd name="T67" fmla="*/ 21 h 178"/>
                  <a:gd name="T68" fmla="*/ 10 w 182"/>
                  <a:gd name="T69" fmla="*/ 31 h 178"/>
                  <a:gd name="T70" fmla="*/ 6 w 182"/>
                  <a:gd name="T71" fmla="*/ 41 h 178"/>
                  <a:gd name="T72" fmla="*/ 2 w 182"/>
                  <a:gd name="T73" fmla="*/ 49 h 178"/>
                  <a:gd name="T74" fmla="*/ 1 w 182"/>
                  <a:gd name="T75" fmla="*/ 56 h 178"/>
                  <a:gd name="T76" fmla="*/ 0 w 182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4" y="170"/>
                    </a:lnTo>
                    <a:lnTo>
                      <a:pt x="10" y="176"/>
                    </a:lnTo>
                    <a:lnTo>
                      <a:pt x="21" y="178"/>
                    </a:lnTo>
                    <a:lnTo>
                      <a:pt x="31" y="178"/>
                    </a:lnTo>
                    <a:lnTo>
                      <a:pt x="48" y="178"/>
                    </a:lnTo>
                    <a:lnTo>
                      <a:pt x="68" y="178"/>
                    </a:lnTo>
                    <a:lnTo>
                      <a:pt x="90" y="178"/>
                    </a:lnTo>
                    <a:lnTo>
                      <a:pt x="113" y="178"/>
                    </a:lnTo>
                    <a:lnTo>
                      <a:pt x="135" y="178"/>
                    </a:lnTo>
                    <a:lnTo>
                      <a:pt x="152" y="178"/>
                    </a:lnTo>
                    <a:lnTo>
                      <a:pt x="163" y="178"/>
                    </a:lnTo>
                    <a:lnTo>
                      <a:pt x="173" y="176"/>
                    </a:lnTo>
                    <a:lnTo>
                      <a:pt x="180" y="170"/>
                    </a:lnTo>
                    <a:lnTo>
                      <a:pt x="181" y="161"/>
                    </a:lnTo>
                    <a:lnTo>
                      <a:pt x="181" y="151"/>
                    </a:lnTo>
                    <a:lnTo>
                      <a:pt x="182" y="55"/>
                    </a:lnTo>
                    <a:lnTo>
                      <a:pt x="182" y="43"/>
                    </a:lnTo>
                    <a:lnTo>
                      <a:pt x="181" y="33"/>
                    </a:lnTo>
                    <a:lnTo>
                      <a:pt x="175" y="27"/>
                    </a:lnTo>
                    <a:lnTo>
                      <a:pt x="161" y="24"/>
                    </a:lnTo>
                    <a:lnTo>
                      <a:pt x="152" y="23"/>
                    </a:lnTo>
                    <a:lnTo>
                      <a:pt x="137" y="20"/>
                    </a:lnTo>
                    <a:lnTo>
                      <a:pt x="120" y="15"/>
                    </a:lnTo>
                    <a:lnTo>
                      <a:pt x="102" y="12"/>
                    </a:lnTo>
                    <a:lnTo>
                      <a:pt x="85" y="7"/>
                    </a:lnTo>
                    <a:lnTo>
                      <a:pt x="68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6"/>
                    </a:lnTo>
                    <a:lnTo>
                      <a:pt x="25" y="13"/>
                    </a:lnTo>
                    <a:lnTo>
                      <a:pt x="16" y="21"/>
                    </a:lnTo>
                    <a:lnTo>
                      <a:pt x="10" y="31"/>
                    </a:lnTo>
                    <a:lnTo>
                      <a:pt x="6" y="41"/>
                    </a:lnTo>
                    <a:lnTo>
                      <a:pt x="2" y="49"/>
                    </a:lnTo>
                    <a:lnTo>
                      <a:pt x="1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334"/>
              <p:cNvSpPr>
                <a:spLocks/>
              </p:cNvSpPr>
              <p:nvPr/>
            </p:nvSpPr>
            <p:spPr bwMode="auto">
              <a:xfrm>
                <a:off x="2852" y="2939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335"/>
              <p:cNvSpPr>
                <a:spLocks/>
              </p:cNvSpPr>
              <p:nvPr/>
            </p:nvSpPr>
            <p:spPr bwMode="auto">
              <a:xfrm>
                <a:off x="2861" y="2947"/>
                <a:ext cx="47" cy="4"/>
              </a:xfrm>
              <a:custGeom>
                <a:avLst/>
                <a:gdLst>
                  <a:gd name="T0" fmla="*/ 142 w 142"/>
                  <a:gd name="T1" fmla="*/ 0 h 12"/>
                  <a:gd name="T2" fmla="*/ 142 w 142"/>
                  <a:gd name="T3" fmla="*/ 0 h 12"/>
                  <a:gd name="T4" fmla="*/ 131 w 142"/>
                  <a:gd name="T5" fmla="*/ 0 h 12"/>
                  <a:gd name="T6" fmla="*/ 114 w 142"/>
                  <a:gd name="T7" fmla="*/ 0 h 12"/>
                  <a:gd name="T8" fmla="*/ 92 w 142"/>
                  <a:gd name="T9" fmla="*/ 0 h 12"/>
                  <a:gd name="T10" fmla="*/ 69 w 142"/>
                  <a:gd name="T11" fmla="*/ 0 h 12"/>
                  <a:gd name="T12" fmla="*/ 47 w 142"/>
                  <a:gd name="T13" fmla="*/ 0 h 12"/>
                  <a:gd name="T14" fmla="*/ 27 w 142"/>
                  <a:gd name="T15" fmla="*/ 0 h 12"/>
                  <a:gd name="T16" fmla="*/ 10 w 142"/>
                  <a:gd name="T17" fmla="*/ 0 h 12"/>
                  <a:gd name="T18" fmla="*/ 0 w 142"/>
                  <a:gd name="T19" fmla="*/ 0 h 12"/>
                  <a:gd name="T20" fmla="*/ 0 w 142"/>
                  <a:gd name="T21" fmla="*/ 12 h 12"/>
                  <a:gd name="T22" fmla="*/ 10 w 142"/>
                  <a:gd name="T23" fmla="*/ 12 h 12"/>
                  <a:gd name="T24" fmla="*/ 27 w 142"/>
                  <a:gd name="T25" fmla="*/ 12 h 12"/>
                  <a:gd name="T26" fmla="*/ 47 w 142"/>
                  <a:gd name="T27" fmla="*/ 12 h 12"/>
                  <a:gd name="T28" fmla="*/ 69 w 142"/>
                  <a:gd name="T29" fmla="*/ 12 h 12"/>
                  <a:gd name="T30" fmla="*/ 92 w 142"/>
                  <a:gd name="T31" fmla="*/ 12 h 12"/>
                  <a:gd name="T32" fmla="*/ 114 w 142"/>
                  <a:gd name="T33" fmla="*/ 12 h 12"/>
                  <a:gd name="T34" fmla="*/ 131 w 142"/>
                  <a:gd name="T35" fmla="*/ 12 h 12"/>
                  <a:gd name="T36" fmla="*/ 142 w 142"/>
                  <a:gd name="T37" fmla="*/ 12 h 12"/>
                  <a:gd name="T38" fmla="*/ 142 w 142"/>
                  <a:gd name="T39" fmla="*/ 12 h 12"/>
                  <a:gd name="T40" fmla="*/ 142 w 142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2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336"/>
              <p:cNvSpPr>
                <a:spLocks/>
              </p:cNvSpPr>
              <p:nvPr/>
            </p:nvSpPr>
            <p:spPr bwMode="auto">
              <a:xfrm>
                <a:off x="2908" y="2940"/>
                <a:ext cx="8" cy="11"/>
              </a:xfrm>
              <a:custGeom>
                <a:avLst/>
                <a:gdLst>
                  <a:gd name="T0" fmla="*/ 12 w 24"/>
                  <a:gd name="T1" fmla="*/ 0 h 33"/>
                  <a:gd name="T2" fmla="*/ 12 w 24"/>
                  <a:gd name="T3" fmla="*/ 0 h 33"/>
                  <a:gd name="T4" fmla="*/ 12 w 24"/>
                  <a:gd name="T5" fmla="*/ 10 h 33"/>
                  <a:gd name="T6" fmla="*/ 12 w 24"/>
                  <a:gd name="T7" fmla="*/ 16 h 33"/>
                  <a:gd name="T8" fmla="*/ 8 w 24"/>
                  <a:gd name="T9" fmla="*/ 20 h 33"/>
                  <a:gd name="T10" fmla="*/ 0 w 24"/>
                  <a:gd name="T11" fmla="*/ 21 h 33"/>
                  <a:gd name="T12" fmla="*/ 0 w 24"/>
                  <a:gd name="T13" fmla="*/ 33 h 33"/>
                  <a:gd name="T14" fmla="*/ 13 w 24"/>
                  <a:gd name="T15" fmla="*/ 30 h 33"/>
                  <a:gd name="T16" fmla="*/ 21 w 24"/>
                  <a:gd name="T17" fmla="*/ 21 h 33"/>
                  <a:gd name="T18" fmla="*/ 24 w 24"/>
                  <a:gd name="T19" fmla="*/ 10 h 33"/>
                  <a:gd name="T20" fmla="*/ 24 w 24"/>
                  <a:gd name="T21" fmla="*/ 0 h 33"/>
                  <a:gd name="T22" fmla="*/ 24 w 24"/>
                  <a:gd name="T23" fmla="*/ 0 h 33"/>
                  <a:gd name="T24" fmla="*/ 12 w 24"/>
                  <a:gd name="T25" fmla="*/ 0 h 33"/>
                  <a:gd name="T26" fmla="*/ 12 w 24"/>
                  <a:gd name="T27" fmla="*/ 0 h 33"/>
                  <a:gd name="T28" fmla="*/ 12 w 24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337"/>
              <p:cNvSpPr>
                <a:spLocks/>
              </p:cNvSpPr>
              <p:nvPr/>
            </p:nvSpPr>
            <p:spPr bwMode="auto">
              <a:xfrm>
                <a:off x="2912" y="2908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338"/>
              <p:cNvSpPr>
                <a:spLocks/>
              </p:cNvSpPr>
              <p:nvPr/>
            </p:nvSpPr>
            <p:spPr bwMode="auto">
              <a:xfrm>
                <a:off x="2907" y="2895"/>
                <a:ext cx="9" cy="13"/>
              </a:xfrm>
              <a:custGeom>
                <a:avLst/>
                <a:gdLst>
                  <a:gd name="T0" fmla="*/ 0 w 27"/>
                  <a:gd name="T1" fmla="*/ 12 h 37"/>
                  <a:gd name="T2" fmla="*/ 0 w 27"/>
                  <a:gd name="T3" fmla="*/ 12 h 37"/>
                  <a:gd name="T4" fmla="*/ 11 w 27"/>
                  <a:gd name="T5" fmla="*/ 14 h 37"/>
                  <a:gd name="T6" fmla="*/ 14 w 27"/>
                  <a:gd name="T7" fmla="*/ 18 h 37"/>
                  <a:gd name="T8" fmla="*/ 15 w 27"/>
                  <a:gd name="T9" fmla="*/ 25 h 37"/>
                  <a:gd name="T10" fmla="*/ 15 w 27"/>
                  <a:gd name="T11" fmla="*/ 37 h 37"/>
                  <a:gd name="T12" fmla="*/ 27 w 27"/>
                  <a:gd name="T13" fmla="*/ 37 h 37"/>
                  <a:gd name="T14" fmla="*/ 27 w 27"/>
                  <a:gd name="T15" fmla="*/ 25 h 37"/>
                  <a:gd name="T16" fmla="*/ 26 w 27"/>
                  <a:gd name="T17" fmla="*/ 13 h 37"/>
                  <a:gd name="T18" fmla="*/ 16 w 27"/>
                  <a:gd name="T19" fmla="*/ 5 h 37"/>
                  <a:gd name="T20" fmla="*/ 0 w 27"/>
                  <a:gd name="T21" fmla="*/ 0 h 37"/>
                  <a:gd name="T22" fmla="*/ 0 w 27"/>
                  <a:gd name="T23" fmla="*/ 0 h 37"/>
                  <a:gd name="T24" fmla="*/ 0 w 27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7"/>
                    </a:lnTo>
                    <a:lnTo>
                      <a:pt x="27" y="37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339"/>
              <p:cNvSpPr>
                <a:spLocks/>
              </p:cNvSpPr>
              <p:nvPr/>
            </p:nvSpPr>
            <p:spPr bwMode="auto">
              <a:xfrm>
                <a:off x="2869" y="2887"/>
                <a:ext cx="38" cy="12"/>
              </a:xfrm>
              <a:custGeom>
                <a:avLst/>
                <a:gdLst>
                  <a:gd name="T0" fmla="*/ 0 w 114"/>
                  <a:gd name="T1" fmla="*/ 12 h 36"/>
                  <a:gd name="T2" fmla="*/ 0 w 114"/>
                  <a:gd name="T3" fmla="*/ 12 h 36"/>
                  <a:gd name="T4" fmla="*/ 7 w 114"/>
                  <a:gd name="T5" fmla="*/ 13 h 36"/>
                  <a:gd name="T6" fmla="*/ 20 w 114"/>
                  <a:gd name="T7" fmla="*/ 15 h 36"/>
                  <a:gd name="T8" fmla="*/ 37 w 114"/>
                  <a:gd name="T9" fmla="*/ 19 h 36"/>
                  <a:gd name="T10" fmla="*/ 54 w 114"/>
                  <a:gd name="T11" fmla="*/ 24 h 36"/>
                  <a:gd name="T12" fmla="*/ 72 w 114"/>
                  <a:gd name="T13" fmla="*/ 27 h 36"/>
                  <a:gd name="T14" fmla="*/ 89 w 114"/>
                  <a:gd name="T15" fmla="*/ 32 h 36"/>
                  <a:gd name="T16" fmla="*/ 104 w 114"/>
                  <a:gd name="T17" fmla="*/ 35 h 36"/>
                  <a:gd name="T18" fmla="*/ 114 w 114"/>
                  <a:gd name="T19" fmla="*/ 36 h 36"/>
                  <a:gd name="T20" fmla="*/ 114 w 114"/>
                  <a:gd name="T21" fmla="*/ 24 h 36"/>
                  <a:gd name="T22" fmla="*/ 106 w 114"/>
                  <a:gd name="T23" fmla="*/ 23 h 36"/>
                  <a:gd name="T24" fmla="*/ 91 w 114"/>
                  <a:gd name="T25" fmla="*/ 20 h 36"/>
                  <a:gd name="T26" fmla="*/ 75 w 114"/>
                  <a:gd name="T27" fmla="*/ 15 h 36"/>
                  <a:gd name="T28" fmla="*/ 56 w 114"/>
                  <a:gd name="T29" fmla="*/ 12 h 36"/>
                  <a:gd name="T30" fmla="*/ 40 w 114"/>
                  <a:gd name="T31" fmla="*/ 7 h 36"/>
                  <a:gd name="T32" fmla="*/ 23 w 114"/>
                  <a:gd name="T33" fmla="*/ 3 h 36"/>
                  <a:gd name="T34" fmla="*/ 9 w 114"/>
                  <a:gd name="T35" fmla="*/ 1 h 36"/>
                  <a:gd name="T36" fmla="*/ 0 w 114"/>
                  <a:gd name="T37" fmla="*/ 0 h 36"/>
                  <a:gd name="T38" fmla="*/ 0 w 114"/>
                  <a:gd name="T39" fmla="*/ 0 h 36"/>
                  <a:gd name="T40" fmla="*/ 0 w 114"/>
                  <a:gd name="T4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" h="36">
                    <a:moveTo>
                      <a:pt x="0" y="12"/>
                    </a:moveTo>
                    <a:lnTo>
                      <a:pt x="0" y="12"/>
                    </a:lnTo>
                    <a:lnTo>
                      <a:pt x="7" y="13"/>
                    </a:lnTo>
                    <a:lnTo>
                      <a:pt x="20" y="15"/>
                    </a:lnTo>
                    <a:lnTo>
                      <a:pt x="37" y="19"/>
                    </a:lnTo>
                    <a:lnTo>
                      <a:pt x="54" y="24"/>
                    </a:lnTo>
                    <a:lnTo>
                      <a:pt x="72" y="27"/>
                    </a:lnTo>
                    <a:lnTo>
                      <a:pt x="89" y="32"/>
                    </a:lnTo>
                    <a:lnTo>
                      <a:pt x="104" y="35"/>
                    </a:lnTo>
                    <a:lnTo>
                      <a:pt x="114" y="36"/>
                    </a:lnTo>
                    <a:lnTo>
                      <a:pt x="114" y="24"/>
                    </a:lnTo>
                    <a:lnTo>
                      <a:pt x="106" y="23"/>
                    </a:lnTo>
                    <a:lnTo>
                      <a:pt x="91" y="20"/>
                    </a:lnTo>
                    <a:lnTo>
                      <a:pt x="75" y="15"/>
                    </a:lnTo>
                    <a:lnTo>
                      <a:pt x="56" y="12"/>
                    </a:lnTo>
                    <a:lnTo>
                      <a:pt x="40" y="7"/>
                    </a:lnTo>
                    <a:lnTo>
                      <a:pt x="23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340"/>
              <p:cNvSpPr>
                <a:spLocks/>
              </p:cNvSpPr>
              <p:nvPr/>
            </p:nvSpPr>
            <p:spPr bwMode="auto">
              <a:xfrm>
                <a:off x="2852" y="2887"/>
                <a:ext cx="17" cy="21"/>
              </a:xfrm>
              <a:custGeom>
                <a:avLst/>
                <a:gdLst>
                  <a:gd name="T0" fmla="*/ 12 w 52"/>
                  <a:gd name="T1" fmla="*/ 62 h 62"/>
                  <a:gd name="T2" fmla="*/ 12 w 52"/>
                  <a:gd name="T3" fmla="*/ 62 h 62"/>
                  <a:gd name="T4" fmla="*/ 13 w 52"/>
                  <a:gd name="T5" fmla="*/ 56 h 62"/>
                  <a:gd name="T6" fmla="*/ 17 w 52"/>
                  <a:gd name="T7" fmla="*/ 49 h 62"/>
                  <a:gd name="T8" fmla="*/ 20 w 52"/>
                  <a:gd name="T9" fmla="*/ 39 h 62"/>
                  <a:gd name="T10" fmla="*/ 26 w 52"/>
                  <a:gd name="T11" fmla="*/ 31 h 62"/>
                  <a:gd name="T12" fmla="*/ 35 w 52"/>
                  <a:gd name="T13" fmla="*/ 24 h 62"/>
                  <a:gd name="T14" fmla="*/ 41 w 52"/>
                  <a:gd name="T15" fmla="*/ 16 h 62"/>
                  <a:gd name="T16" fmla="*/ 47 w 52"/>
                  <a:gd name="T17" fmla="*/ 13 h 62"/>
                  <a:gd name="T18" fmla="*/ 52 w 52"/>
                  <a:gd name="T19" fmla="*/ 12 h 62"/>
                  <a:gd name="T20" fmla="*/ 52 w 52"/>
                  <a:gd name="T21" fmla="*/ 0 h 62"/>
                  <a:gd name="T22" fmla="*/ 42 w 52"/>
                  <a:gd name="T23" fmla="*/ 1 h 62"/>
                  <a:gd name="T24" fmla="*/ 34 w 52"/>
                  <a:gd name="T25" fmla="*/ 7 h 62"/>
                  <a:gd name="T26" fmla="*/ 25 w 52"/>
                  <a:gd name="T27" fmla="*/ 14 h 62"/>
                  <a:gd name="T28" fmla="*/ 17 w 52"/>
                  <a:gd name="T29" fmla="*/ 24 h 62"/>
                  <a:gd name="T30" fmla="*/ 11 w 52"/>
                  <a:gd name="T31" fmla="*/ 35 h 62"/>
                  <a:gd name="T32" fmla="*/ 5 w 52"/>
                  <a:gd name="T33" fmla="*/ 44 h 62"/>
                  <a:gd name="T34" fmla="*/ 1 w 52"/>
                  <a:gd name="T35" fmla="*/ 54 h 62"/>
                  <a:gd name="T36" fmla="*/ 0 w 52"/>
                  <a:gd name="T37" fmla="*/ 62 h 62"/>
                  <a:gd name="T38" fmla="*/ 0 w 52"/>
                  <a:gd name="T39" fmla="*/ 62 h 62"/>
                  <a:gd name="T40" fmla="*/ 12 w 52"/>
                  <a:gd name="T41" fmla="*/ 62 h 62"/>
                  <a:gd name="T42" fmla="*/ 12 w 52"/>
                  <a:gd name="T43" fmla="*/ 62 h 62"/>
                  <a:gd name="T44" fmla="*/ 12 w 52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7" y="49"/>
                    </a:lnTo>
                    <a:lnTo>
                      <a:pt x="20" y="39"/>
                    </a:lnTo>
                    <a:lnTo>
                      <a:pt x="26" y="31"/>
                    </a:lnTo>
                    <a:lnTo>
                      <a:pt x="35" y="24"/>
                    </a:lnTo>
                    <a:lnTo>
                      <a:pt x="41" y="16"/>
                    </a:lnTo>
                    <a:lnTo>
                      <a:pt x="47" y="13"/>
                    </a:lnTo>
                    <a:lnTo>
                      <a:pt x="52" y="12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4" y="7"/>
                    </a:lnTo>
                    <a:lnTo>
                      <a:pt x="25" y="14"/>
                    </a:lnTo>
                    <a:lnTo>
                      <a:pt x="17" y="24"/>
                    </a:lnTo>
                    <a:lnTo>
                      <a:pt x="11" y="35"/>
                    </a:lnTo>
                    <a:lnTo>
                      <a:pt x="5" y="44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341"/>
              <p:cNvSpPr>
                <a:spLocks/>
              </p:cNvSpPr>
              <p:nvPr/>
            </p:nvSpPr>
            <p:spPr bwMode="auto">
              <a:xfrm>
                <a:off x="2852" y="2908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342"/>
              <p:cNvSpPr>
                <a:spLocks/>
              </p:cNvSpPr>
              <p:nvPr/>
            </p:nvSpPr>
            <p:spPr bwMode="auto">
              <a:xfrm>
                <a:off x="2863" y="2889"/>
                <a:ext cx="50" cy="44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4 w 148"/>
                  <a:gd name="T5" fmla="*/ 127 h 134"/>
                  <a:gd name="T6" fmla="*/ 9 w 148"/>
                  <a:gd name="T7" fmla="*/ 133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4 h 134"/>
                  <a:gd name="T42" fmla="*/ 130 w 148"/>
                  <a:gd name="T43" fmla="*/ 2 h 134"/>
                  <a:gd name="T44" fmla="*/ 120 w 148"/>
                  <a:gd name="T45" fmla="*/ 2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2 h 134"/>
                  <a:gd name="T58" fmla="*/ 18 w 148"/>
                  <a:gd name="T59" fmla="*/ 2 h 134"/>
                  <a:gd name="T60" fmla="*/ 9 w 148"/>
                  <a:gd name="T61" fmla="*/ 4 h 134"/>
                  <a:gd name="T62" fmla="*/ 3 w 148"/>
                  <a:gd name="T63" fmla="*/ 10 h 134"/>
                  <a:gd name="T64" fmla="*/ 1 w 148"/>
                  <a:gd name="T65" fmla="*/ 19 h 134"/>
                  <a:gd name="T66" fmla="*/ 1 w 148"/>
                  <a:gd name="T67" fmla="*/ 29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1" y="29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343"/>
              <p:cNvSpPr>
                <a:spLocks/>
              </p:cNvSpPr>
              <p:nvPr/>
            </p:nvSpPr>
            <p:spPr bwMode="auto">
              <a:xfrm>
                <a:off x="2863" y="2889"/>
                <a:ext cx="50" cy="44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4 w 148"/>
                  <a:gd name="T7" fmla="*/ 127 h 134"/>
                  <a:gd name="T8" fmla="*/ 9 w 148"/>
                  <a:gd name="T9" fmla="*/ 133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4 h 134"/>
                  <a:gd name="T50" fmla="*/ 130 w 148"/>
                  <a:gd name="T51" fmla="*/ 2 h 134"/>
                  <a:gd name="T52" fmla="*/ 130 w 148"/>
                  <a:gd name="T53" fmla="*/ 2 h 134"/>
                  <a:gd name="T54" fmla="*/ 120 w 148"/>
                  <a:gd name="T55" fmla="*/ 2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2 h 134"/>
                  <a:gd name="T68" fmla="*/ 18 w 148"/>
                  <a:gd name="T69" fmla="*/ 2 h 134"/>
                  <a:gd name="T70" fmla="*/ 18 w 148"/>
                  <a:gd name="T71" fmla="*/ 2 h 134"/>
                  <a:gd name="T72" fmla="*/ 9 w 148"/>
                  <a:gd name="T73" fmla="*/ 4 h 134"/>
                  <a:gd name="T74" fmla="*/ 3 w 148"/>
                  <a:gd name="T75" fmla="*/ 10 h 134"/>
                  <a:gd name="T76" fmla="*/ 1 w 148"/>
                  <a:gd name="T77" fmla="*/ 19 h 134"/>
                  <a:gd name="T78" fmla="*/ 1 w 148"/>
                  <a:gd name="T79" fmla="*/ 29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20" y="2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9" y="4"/>
                    </a:lnTo>
                    <a:lnTo>
                      <a:pt x="3" y="10"/>
                    </a:lnTo>
                    <a:lnTo>
                      <a:pt x="1" y="19"/>
                    </a:lnTo>
                    <a:lnTo>
                      <a:pt x="1" y="29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344"/>
              <p:cNvSpPr>
                <a:spLocks/>
              </p:cNvSpPr>
              <p:nvPr/>
            </p:nvSpPr>
            <p:spPr bwMode="auto">
              <a:xfrm>
                <a:off x="2174" y="2879"/>
                <a:ext cx="104" cy="63"/>
              </a:xfrm>
              <a:custGeom>
                <a:avLst/>
                <a:gdLst>
                  <a:gd name="T0" fmla="*/ 0 w 312"/>
                  <a:gd name="T1" fmla="*/ 158 h 189"/>
                  <a:gd name="T2" fmla="*/ 2 w 312"/>
                  <a:gd name="T3" fmla="*/ 170 h 189"/>
                  <a:gd name="T4" fmla="*/ 5 w 312"/>
                  <a:gd name="T5" fmla="*/ 180 h 189"/>
                  <a:gd name="T6" fmla="*/ 11 w 312"/>
                  <a:gd name="T7" fmla="*/ 186 h 189"/>
                  <a:gd name="T8" fmla="*/ 22 w 312"/>
                  <a:gd name="T9" fmla="*/ 189 h 189"/>
                  <a:gd name="T10" fmla="*/ 28 w 312"/>
                  <a:gd name="T11" fmla="*/ 189 h 189"/>
                  <a:gd name="T12" fmla="*/ 38 w 312"/>
                  <a:gd name="T13" fmla="*/ 189 h 189"/>
                  <a:gd name="T14" fmla="*/ 51 w 312"/>
                  <a:gd name="T15" fmla="*/ 189 h 189"/>
                  <a:gd name="T16" fmla="*/ 69 w 312"/>
                  <a:gd name="T17" fmla="*/ 189 h 189"/>
                  <a:gd name="T18" fmla="*/ 88 w 312"/>
                  <a:gd name="T19" fmla="*/ 189 h 189"/>
                  <a:gd name="T20" fmla="*/ 110 w 312"/>
                  <a:gd name="T21" fmla="*/ 189 h 189"/>
                  <a:gd name="T22" fmla="*/ 132 w 312"/>
                  <a:gd name="T23" fmla="*/ 189 h 189"/>
                  <a:gd name="T24" fmla="*/ 156 w 312"/>
                  <a:gd name="T25" fmla="*/ 189 h 189"/>
                  <a:gd name="T26" fmla="*/ 179 w 312"/>
                  <a:gd name="T27" fmla="*/ 189 h 189"/>
                  <a:gd name="T28" fmla="*/ 202 w 312"/>
                  <a:gd name="T29" fmla="*/ 189 h 189"/>
                  <a:gd name="T30" fmla="*/ 224 w 312"/>
                  <a:gd name="T31" fmla="*/ 189 h 189"/>
                  <a:gd name="T32" fmla="*/ 244 w 312"/>
                  <a:gd name="T33" fmla="*/ 189 h 189"/>
                  <a:gd name="T34" fmla="*/ 261 w 312"/>
                  <a:gd name="T35" fmla="*/ 187 h 189"/>
                  <a:gd name="T36" fmla="*/ 276 w 312"/>
                  <a:gd name="T37" fmla="*/ 187 h 189"/>
                  <a:gd name="T38" fmla="*/ 287 w 312"/>
                  <a:gd name="T39" fmla="*/ 187 h 189"/>
                  <a:gd name="T40" fmla="*/ 293 w 312"/>
                  <a:gd name="T41" fmla="*/ 187 h 189"/>
                  <a:gd name="T42" fmla="*/ 303 w 312"/>
                  <a:gd name="T43" fmla="*/ 186 h 189"/>
                  <a:gd name="T44" fmla="*/ 309 w 312"/>
                  <a:gd name="T45" fmla="*/ 180 h 189"/>
                  <a:gd name="T46" fmla="*/ 311 w 312"/>
                  <a:gd name="T47" fmla="*/ 172 h 189"/>
                  <a:gd name="T48" fmla="*/ 311 w 312"/>
                  <a:gd name="T49" fmla="*/ 161 h 189"/>
                  <a:gd name="T50" fmla="*/ 312 w 312"/>
                  <a:gd name="T51" fmla="*/ 65 h 189"/>
                  <a:gd name="T52" fmla="*/ 311 w 312"/>
                  <a:gd name="T53" fmla="*/ 59 h 189"/>
                  <a:gd name="T54" fmla="*/ 308 w 312"/>
                  <a:gd name="T55" fmla="*/ 53 h 189"/>
                  <a:gd name="T56" fmla="*/ 303 w 312"/>
                  <a:gd name="T57" fmla="*/ 46 h 189"/>
                  <a:gd name="T58" fmla="*/ 297 w 312"/>
                  <a:gd name="T59" fmla="*/ 39 h 189"/>
                  <a:gd name="T60" fmla="*/ 290 w 312"/>
                  <a:gd name="T61" fmla="*/ 32 h 189"/>
                  <a:gd name="T62" fmla="*/ 280 w 312"/>
                  <a:gd name="T63" fmla="*/ 24 h 189"/>
                  <a:gd name="T64" fmla="*/ 270 w 312"/>
                  <a:gd name="T65" fmla="*/ 15 h 189"/>
                  <a:gd name="T66" fmla="*/ 258 w 312"/>
                  <a:gd name="T67" fmla="*/ 5 h 189"/>
                  <a:gd name="T68" fmla="*/ 253 w 312"/>
                  <a:gd name="T69" fmla="*/ 3 h 189"/>
                  <a:gd name="T70" fmla="*/ 244 w 312"/>
                  <a:gd name="T71" fmla="*/ 1 h 189"/>
                  <a:gd name="T72" fmla="*/ 233 w 312"/>
                  <a:gd name="T73" fmla="*/ 0 h 189"/>
                  <a:gd name="T74" fmla="*/ 220 w 312"/>
                  <a:gd name="T75" fmla="*/ 0 h 189"/>
                  <a:gd name="T76" fmla="*/ 204 w 312"/>
                  <a:gd name="T77" fmla="*/ 0 h 189"/>
                  <a:gd name="T78" fmla="*/ 186 w 312"/>
                  <a:gd name="T79" fmla="*/ 0 h 189"/>
                  <a:gd name="T80" fmla="*/ 168 w 312"/>
                  <a:gd name="T81" fmla="*/ 0 h 189"/>
                  <a:gd name="T82" fmla="*/ 150 w 312"/>
                  <a:gd name="T83" fmla="*/ 0 h 189"/>
                  <a:gd name="T84" fmla="*/ 131 w 312"/>
                  <a:gd name="T85" fmla="*/ 1 h 189"/>
                  <a:gd name="T86" fmla="*/ 113 w 312"/>
                  <a:gd name="T87" fmla="*/ 1 h 189"/>
                  <a:gd name="T88" fmla="*/ 96 w 312"/>
                  <a:gd name="T89" fmla="*/ 3 h 189"/>
                  <a:gd name="T90" fmla="*/ 80 w 312"/>
                  <a:gd name="T91" fmla="*/ 4 h 189"/>
                  <a:gd name="T92" fmla="*/ 67 w 312"/>
                  <a:gd name="T93" fmla="*/ 4 h 189"/>
                  <a:gd name="T94" fmla="*/ 55 w 312"/>
                  <a:gd name="T95" fmla="*/ 5 h 189"/>
                  <a:gd name="T96" fmla="*/ 46 w 312"/>
                  <a:gd name="T97" fmla="*/ 5 h 189"/>
                  <a:gd name="T98" fmla="*/ 41 w 312"/>
                  <a:gd name="T99" fmla="*/ 5 h 189"/>
                  <a:gd name="T100" fmla="*/ 34 w 312"/>
                  <a:gd name="T101" fmla="*/ 7 h 189"/>
                  <a:gd name="T102" fmla="*/ 28 w 312"/>
                  <a:gd name="T103" fmla="*/ 12 h 189"/>
                  <a:gd name="T104" fmla="*/ 21 w 312"/>
                  <a:gd name="T105" fmla="*/ 21 h 189"/>
                  <a:gd name="T106" fmla="*/ 15 w 312"/>
                  <a:gd name="T107" fmla="*/ 30 h 189"/>
                  <a:gd name="T108" fmla="*/ 9 w 312"/>
                  <a:gd name="T109" fmla="*/ 40 h 189"/>
                  <a:gd name="T110" fmla="*/ 5 w 312"/>
                  <a:gd name="T111" fmla="*/ 50 h 189"/>
                  <a:gd name="T112" fmla="*/ 3 w 312"/>
                  <a:gd name="T113" fmla="*/ 59 h 189"/>
                  <a:gd name="T114" fmla="*/ 2 w 312"/>
                  <a:gd name="T115" fmla="*/ 67 h 189"/>
                  <a:gd name="T116" fmla="*/ 0 w 312"/>
                  <a:gd name="T117" fmla="*/ 15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2" h="189">
                    <a:moveTo>
                      <a:pt x="0" y="158"/>
                    </a:moveTo>
                    <a:lnTo>
                      <a:pt x="2" y="170"/>
                    </a:lnTo>
                    <a:lnTo>
                      <a:pt x="5" y="180"/>
                    </a:lnTo>
                    <a:lnTo>
                      <a:pt x="11" y="186"/>
                    </a:lnTo>
                    <a:lnTo>
                      <a:pt x="22" y="189"/>
                    </a:lnTo>
                    <a:lnTo>
                      <a:pt x="28" y="189"/>
                    </a:lnTo>
                    <a:lnTo>
                      <a:pt x="38" y="189"/>
                    </a:lnTo>
                    <a:lnTo>
                      <a:pt x="51" y="189"/>
                    </a:lnTo>
                    <a:lnTo>
                      <a:pt x="69" y="189"/>
                    </a:lnTo>
                    <a:lnTo>
                      <a:pt x="88" y="189"/>
                    </a:lnTo>
                    <a:lnTo>
                      <a:pt x="110" y="189"/>
                    </a:lnTo>
                    <a:lnTo>
                      <a:pt x="132" y="189"/>
                    </a:lnTo>
                    <a:lnTo>
                      <a:pt x="156" y="189"/>
                    </a:lnTo>
                    <a:lnTo>
                      <a:pt x="179" y="189"/>
                    </a:lnTo>
                    <a:lnTo>
                      <a:pt x="202" y="189"/>
                    </a:lnTo>
                    <a:lnTo>
                      <a:pt x="224" y="189"/>
                    </a:lnTo>
                    <a:lnTo>
                      <a:pt x="244" y="189"/>
                    </a:lnTo>
                    <a:lnTo>
                      <a:pt x="261" y="187"/>
                    </a:lnTo>
                    <a:lnTo>
                      <a:pt x="276" y="187"/>
                    </a:lnTo>
                    <a:lnTo>
                      <a:pt x="287" y="187"/>
                    </a:lnTo>
                    <a:lnTo>
                      <a:pt x="293" y="187"/>
                    </a:lnTo>
                    <a:lnTo>
                      <a:pt x="303" y="186"/>
                    </a:lnTo>
                    <a:lnTo>
                      <a:pt x="309" y="180"/>
                    </a:lnTo>
                    <a:lnTo>
                      <a:pt x="311" y="172"/>
                    </a:lnTo>
                    <a:lnTo>
                      <a:pt x="311" y="161"/>
                    </a:lnTo>
                    <a:lnTo>
                      <a:pt x="312" y="65"/>
                    </a:lnTo>
                    <a:lnTo>
                      <a:pt x="311" y="59"/>
                    </a:lnTo>
                    <a:lnTo>
                      <a:pt x="308" y="53"/>
                    </a:lnTo>
                    <a:lnTo>
                      <a:pt x="303" y="46"/>
                    </a:lnTo>
                    <a:lnTo>
                      <a:pt x="297" y="39"/>
                    </a:lnTo>
                    <a:lnTo>
                      <a:pt x="290" y="32"/>
                    </a:lnTo>
                    <a:lnTo>
                      <a:pt x="280" y="24"/>
                    </a:lnTo>
                    <a:lnTo>
                      <a:pt x="270" y="15"/>
                    </a:lnTo>
                    <a:lnTo>
                      <a:pt x="258" y="5"/>
                    </a:lnTo>
                    <a:lnTo>
                      <a:pt x="253" y="3"/>
                    </a:lnTo>
                    <a:lnTo>
                      <a:pt x="244" y="1"/>
                    </a:lnTo>
                    <a:lnTo>
                      <a:pt x="233" y="0"/>
                    </a:lnTo>
                    <a:lnTo>
                      <a:pt x="220" y="0"/>
                    </a:lnTo>
                    <a:lnTo>
                      <a:pt x="204" y="0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50" y="0"/>
                    </a:lnTo>
                    <a:lnTo>
                      <a:pt x="131" y="1"/>
                    </a:lnTo>
                    <a:lnTo>
                      <a:pt x="113" y="1"/>
                    </a:lnTo>
                    <a:lnTo>
                      <a:pt x="96" y="3"/>
                    </a:lnTo>
                    <a:lnTo>
                      <a:pt x="80" y="4"/>
                    </a:lnTo>
                    <a:lnTo>
                      <a:pt x="67" y="4"/>
                    </a:lnTo>
                    <a:lnTo>
                      <a:pt x="55" y="5"/>
                    </a:lnTo>
                    <a:lnTo>
                      <a:pt x="46" y="5"/>
                    </a:lnTo>
                    <a:lnTo>
                      <a:pt x="41" y="5"/>
                    </a:lnTo>
                    <a:lnTo>
                      <a:pt x="34" y="7"/>
                    </a:lnTo>
                    <a:lnTo>
                      <a:pt x="28" y="12"/>
                    </a:lnTo>
                    <a:lnTo>
                      <a:pt x="21" y="21"/>
                    </a:lnTo>
                    <a:lnTo>
                      <a:pt x="15" y="30"/>
                    </a:lnTo>
                    <a:lnTo>
                      <a:pt x="9" y="40"/>
                    </a:lnTo>
                    <a:lnTo>
                      <a:pt x="5" y="50"/>
                    </a:lnTo>
                    <a:lnTo>
                      <a:pt x="3" y="59"/>
                    </a:lnTo>
                    <a:lnTo>
                      <a:pt x="2" y="6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345"/>
              <p:cNvSpPr>
                <a:spLocks/>
              </p:cNvSpPr>
              <p:nvPr/>
            </p:nvSpPr>
            <p:spPr bwMode="auto">
              <a:xfrm>
                <a:off x="2172" y="2931"/>
                <a:ext cx="10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2 w 28"/>
                  <a:gd name="T11" fmla="*/ 0 h 37"/>
                  <a:gd name="T12" fmla="*/ 0 w 28"/>
                  <a:gd name="T13" fmla="*/ 0 h 37"/>
                  <a:gd name="T14" fmla="*/ 1 w 28"/>
                  <a:gd name="T15" fmla="*/ 14 h 37"/>
                  <a:gd name="T16" fmla="*/ 6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346"/>
              <p:cNvSpPr>
                <a:spLocks/>
              </p:cNvSpPr>
              <p:nvPr/>
            </p:nvSpPr>
            <p:spPr bwMode="auto">
              <a:xfrm>
                <a:off x="2182" y="2939"/>
                <a:ext cx="90" cy="5"/>
              </a:xfrm>
              <a:custGeom>
                <a:avLst/>
                <a:gdLst>
                  <a:gd name="T0" fmla="*/ 271 w 271"/>
                  <a:gd name="T1" fmla="*/ 0 h 14"/>
                  <a:gd name="T2" fmla="*/ 271 w 271"/>
                  <a:gd name="T3" fmla="*/ 0 h 14"/>
                  <a:gd name="T4" fmla="*/ 265 w 271"/>
                  <a:gd name="T5" fmla="*/ 0 h 14"/>
                  <a:gd name="T6" fmla="*/ 254 w 271"/>
                  <a:gd name="T7" fmla="*/ 0 h 14"/>
                  <a:gd name="T8" fmla="*/ 239 w 271"/>
                  <a:gd name="T9" fmla="*/ 0 h 14"/>
                  <a:gd name="T10" fmla="*/ 222 w 271"/>
                  <a:gd name="T11" fmla="*/ 2 h 14"/>
                  <a:gd name="T12" fmla="*/ 202 w 271"/>
                  <a:gd name="T13" fmla="*/ 2 h 14"/>
                  <a:gd name="T14" fmla="*/ 180 w 271"/>
                  <a:gd name="T15" fmla="*/ 2 h 14"/>
                  <a:gd name="T16" fmla="*/ 157 w 271"/>
                  <a:gd name="T17" fmla="*/ 2 h 14"/>
                  <a:gd name="T18" fmla="*/ 134 w 271"/>
                  <a:gd name="T19" fmla="*/ 2 h 14"/>
                  <a:gd name="T20" fmla="*/ 110 w 271"/>
                  <a:gd name="T21" fmla="*/ 2 h 14"/>
                  <a:gd name="T22" fmla="*/ 88 w 271"/>
                  <a:gd name="T23" fmla="*/ 2 h 14"/>
                  <a:gd name="T24" fmla="*/ 66 w 271"/>
                  <a:gd name="T25" fmla="*/ 2 h 14"/>
                  <a:gd name="T26" fmla="*/ 47 w 271"/>
                  <a:gd name="T27" fmla="*/ 2 h 14"/>
                  <a:gd name="T28" fmla="*/ 29 w 271"/>
                  <a:gd name="T29" fmla="*/ 2 h 14"/>
                  <a:gd name="T30" fmla="*/ 16 w 271"/>
                  <a:gd name="T31" fmla="*/ 2 h 14"/>
                  <a:gd name="T32" fmla="*/ 6 w 271"/>
                  <a:gd name="T33" fmla="*/ 2 h 14"/>
                  <a:gd name="T34" fmla="*/ 0 w 271"/>
                  <a:gd name="T35" fmla="*/ 2 h 14"/>
                  <a:gd name="T36" fmla="*/ 0 w 271"/>
                  <a:gd name="T37" fmla="*/ 14 h 14"/>
                  <a:gd name="T38" fmla="*/ 6 w 271"/>
                  <a:gd name="T39" fmla="*/ 14 h 14"/>
                  <a:gd name="T40" fmla="*/ 16 w 271"/>
                  <a:gd name="T41" fmla="*/ 14 h 14"/>
                  <a:gd name="T42" fmla="*/ 29 w 271"/>
                  <a:gd name="T43" fmla="*/ 14 h 14"/>
                  <a:gd name="T44" fmla="*/ 47 w 271"/>
                  <a:gd name="T45" fmla="*/ 14 h 14"/>
                  <a:gd name="T46" fmla="*/ 66 w 271"/>
                  <a:gd name="T47" fmla="*/ 14 h 14"/>
                  <a:gd name="T48" fmla="*/ 88 w 271"/>
                  <a:gd name="T49" fmla="*/ 14 h 14"/>
                  <a:gd name="T50" fmla="*/ 110 w 271"/>
                  <a:gd name="T51" fmla="*/ 14 h 14"/>
                  <a:gd name="T52" fmla="*/ 134 w 271"/>
                  <a:gd name="T53" fmla="*/ 14 h 14"/>
                  <a:gd name="T54" fmla="*/ 157 w 271"/>
                  <a:gd name="T55" fmla="*/ 14 h 14"/>
                  <a:gd name="T56" fmla="*/ 180 w 271"/>
                  <a:gd name="T57" fmla="*/ 14 h 14"/>
                  <a:gd name="T58" fmla="*/ 202 w 271"/>
                  <a:gd name="T59" fmla="*/ 14 h 14"/>
                  <a:gd name="T60" fmla="*/ 222 w 271"/>
                  <a:gd name="T61" fmla="*/ 14 h 14"/>
                  <a:gd name="T62" fmla="*/ 239 w 271"/>
                  <a:gd name="T63" fmla="*/ 12 h 14"/>
                  <a:gd name="T64" fmla="*/ 254 w 271"/>
                  <a:gd name="T65" fmla="*/ 12 h 14"/>
                  <a:gd name="T66" fmla="*/ 265 w 271"/>
                  <a:gd name="T67" fmla="*/ 12 h 14"/>
                  <a:gd name="T68" fmla="*/ 271 w 271"/>
                  <a:gd name="T69" fmla="*/ 12 h 14"/>
                  <a:gd name="T70" fmla="*/ 271 w 271"/>
                  <a:gd name="T71" fmla="*/ 12 h 14"/>
                  <a:gd name="T72" fmla="*/ 271 w 271"/>
                  <a:gd name="T7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1" h="14">
                    <a:moveTo>
                      <a:pt x="271" y="0"/>
                    </a:moveTo>
                    <a:lnTo>
                      <a:pt x="271" y="0"/>
                    </a:lnTo>
                    <a:lnTo>
                      <a:pt x="265" y="0"/>
                    </a:lnTo>
                    <a:lnTo>
                      <a:pt x="254" y="0"/>
                    </a:lnTo>
                    <a:lnTo>
                      <a:pt x="239" y="0"/>
                    </a:lnTo>
                    <a:lnTo>
                      <a:pt x="222" y="2"/>
                    </a:lnTo>
                    <a:lnTo>
                      <a:pt x="202" y="2"/>
                    </a:lnTo>
                    <a:lnTo>
                      <a:pt x="180" y="2"/>
                    </a:lnTo>
                    <a:lnTo>
                      <a:pt x="157" y="2"/>
                    </a:lnTo>
                    <a:lnTo>
                      <a:pt x="134" y="2"/>
                    </a:lnTo>
                    <a:lnTo>
                      <a:pt x="110" y="2"/>
                    </a:lnTo>
                    <a:lnTo>
                      <a:pt x="88" y="2"/>
                    </a:lnTo>
                    <a:lnTo>
                      <a:pt x="66" y="2"/>
                    </a:lnTo>
                    <a:lnTo>
                      <a:pt x="47" y="2"/>
                    </a:lnTo>
                    <a:lnTo>
                      <a:pt x="29" y="2"/>
                    </a:lnTo>
                    <a:lnTo>
                      <a:pt x="16" y="2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16" y="14"/>
                    </a:lnTo>
                    <a:lnTo>
                      <a:pt x="29" y="14"/>
                    </a:lnTo>
                    <a:lnTo>
                      <a:pt x="47" y="14"/>
                    </a:lnTo>
                    <a:lnTo>
                      <a:pt x="66" y="14"/>
                    </a:lnTo>
                    <a:lnTo>
                      <a:pt x="88" y="14"/>
                    </a:lnTo>
                    <a:lnTo>
                      <a:pt x="110" y="14"/>
                    </a:lnTo>
                    <a:lnTo>
                      <a:pt x="134" y="14"/>
                    </a:lnTo>
                    <a:lnTo>
                      <a:pt x="157" y="14"/>
                    </a:lnTo>
                    <a:lnTo>
                      <a:pt x="180" y="14"/>
                    </a:lnTo>
                    <a:lnTo>
                      <a:pt x="202" y="14"/>
                    </a:lnTo>
                    <a:lnTo>
                      <a:pt x="222" y="14"/>
                    </a:lnTo>
                    <a:lnTo>
                      <a:pt x="239" y="12"/>
                    </a:lnTo>
                    <a:lnTo>
                      <a:pt x="254" y="12"/>
                    </a:lnTo>
                    <a:lnTo>
                      <a:pt x="265" y="12"/>
                    </a:lnTo>
                    <a:lnTo>
                      <a:pt x="271" y="12"/>
                    </a:lnTo>
                    <a:lnTo>
                      <a:pt x="271" y="12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347"/>
              <p:cNvSpPr>
                <a:spLocks/>
              </p:cNvSpPr>
              <p:nvPr/>
            </p:nvSpPr>
            <p:spPr bwMode="auto">
              <a:xfrm>
                <a:off x="2272" y="2932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2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348"/>
              <p:cNvSpPr>
                <a:spLocks/>
              </p:cNvSpPr>
              <p:nvPr/>
            </p:nvSpPr>
            <p:spPr bwMode="auto">
              <a:xfrm>
                <a:off x="2276" y="2900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349"/>
              <p:cNvSpPr>
                <a:spLocks/>
              </p:cNvSpPr>
              <p:nvPr/>
            </p:nvSpPr>
            <p:spPr bwMode="auto">
              <a:xfrm>
                <a:off x="2259" y="2879"/>
                <a:ext cx="21" cy="21"/>
              </a:xfrm>
              <a:custGeom>
                <a:avLst/>
                <a:gdLst>
                  <a:gd name="T0" fmla="*/ 0 w 64"/>
                  <a:gd name="T1" fmla="*/ 10 h 65"/>
                  <a:gd name="T2" fmla="*/ 0 w 64"/>
                  <a:gd name="T3" fmla="*/ 10 h 65"/>
                  <a:gd name="T4" fmla="*/ 12 w 64"/>
                  <a:gd name="T5" fmla="*/ 20 h 65"/>
                  <a:gd name="T6" fmla="*/ 23 w 64"/>
                  <a:gd name="T7" fmla="*/ 29 h 65"/>
                  <a:gd name="T8" fmla="*/ 33 w 64"/>
                  <a:gd name="T9" fmla="*/ 36 h 65"/>
                  <a:gd name="T10" fmla="*/ 39 w 64"/>
                  <a:gd name="T11" fmla="*/ 42 h 65"/>
                  <a:gd name="T12" fmla="*/ 45 w 64"/>
                  <a:gd name="T13" fmla="*/ 50 h 65"/>
                  <a:gd name="T14" fmla="*/ 49 w 64"/>
                  <a:gd name="T15" fmla="*/ 56 h 65"/>
                  <a:gd name="T16" fmla="*/ 51 w 64"/>
                  <a:gd name="T17" fmla="*/ 61 h 65"/>
                  <a:gd name="T18" fmla="*/ 52 w 64"/>
                  <a:gd name="T19" fmla="*/ 65 h 65"/>
                  <a:gd name="T20" fmla="*/ 64 w 64"/>
                  <a:gd name="T21" fmla="*/ 65 h 65"/>
                  <a:gd name="T22" fmla="*/ 63 w 64"/>
                  <a:gd name="T23" fmla="*/ 58 h 65"/>
                  <a:gd name="T24" fmla="*/ 59 w 64"/>
                  <a:gd name="T25" fmla="*/ 51 h 65"/>
                  <a:gd name="T26" fmla="*/ 54 w 64"/>
                  <a:gd name="T27" fmla="*/ 42 h 65"/>
                  <a:gd name="T28" fmla="*/ 48 w 64"/>
                  <a:gd name="T29" fmla="*/ 35 h 65"/>
                  <a:gd name="T30" fmla="*/ 40 w 64"/>
                  <a:gd name="T31" fmla="*/ 27 h 65"/>
                  <a:gd name="T32" fmla="*/ 30 w 64"/>
                  <a:gd name="T33" fmla="*/ 20 h 65"/>
                  <a:gd name="T34" fmla="*/ 19 w 64"/>
                  <a:gd name="T35" fmla="*/ 10 h 65"/>
                  <a:gd name="T36" fmla="*/ 7 w 64"/>
                  <a:gd name="T37" fmla="*/ 0 h 65"/>
                  <a:gd name="T38" fmla="*/ 7 w 64"/>
                  <a:gd name="T39" fmla="*/ 0 h 65"/>
                  <a:gd name="T40" fmla="*/ 0 w 64"/>
                  <a:gd name="T41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65">
                    <a:moveTo>
                      <a:pt x="0" y="10"/>
                    </a:moveTo>
                    <a:lnTo>
                      <a:pt x="0" y="10"/>
                    </a:lnTo>
                    <a:lnTo>
                      <a:pt x="12" y="20"/>
                    </a:lnTo>
                    <a:lnTo>
                      <a:pt x="23" y="29"/>
                    </a:lnTo>
                    <a:lnTo>
                      <a:pt x="33" y="36"/>
                    </a:lnTo>
                    <a:lnTo>
                      <a:pt x="39" y="42"/>
                    </a:lnTo>
                    <a:lnTo>
                      <a:pt x="45" y="50"/>
                    </a:lnTo>
                    <a:lnTo>
                      <a:pt x="49" y="56"/>
                    </a:lnTo>
                    <a:lnTo>
                      <a:pt x="51" y="61"/>
                    </a:lnTo>
                    <a:lnTo>
                      <a:pt x="52" y="65"/>
                    </a:lnTo>
                    <a:lnTo>
                      <a:pt x="64" y="65"/>
                    </a:lnTo>
                    <a:lnTo>
                      <a:pt x="63" y="58"/>
                    </a:lnTo>
                    <a:lnTo>
                      <a:pt x="59" y="51"/>
                    </a:lnTo>
                    <a:lnTo>
                      <a:pt x="54" y="42"/>
                    </a:lnTo>
                    <a:lnTo>
                      <a:pt x="48" y="35"/>
                    </a:lnTo>
                    <a:lnTo>
                      <a:pt x="40" y="27"/>
                    </a:lnTo>
                    <a:lnTo>
                      <a:pt x="30" y="20"/>
                    </a:lnTo>
                    <a:lnTo>
                      <a:pt x="19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350"/>
              <p:cNvSpPr>
                <a:spLocks/>
              </p:cNvSpPr>
              <p:nvPr/>
            </p:nvSpPr>
            <p:spPr bwMode="auto">
              <a:xfrm>
                <a:off x="2188" y="2877"/>
                <a:ext cx="73" cy="5"/>
              </a:xfrm>
              <a:custGeom>
                <a:avLst/>
                <a:gdLst>
                  <a:gd name="T0" fmla="*/ 0 w 220"/>
                  <a:gd name="T1" fmla="*/ 17 h 17"/>
                  <a:gd name="T2" fmla="*/ 0 w 220"/>
                  <a:gd name="T3" fmla="*/ 17 h 17"/>
                  <a:gd name="T4" fmla="*/ 5 w 220"/>
                  <a:gd name="T5" fmla="*/ 17 h 17"/>
                  <a:gd name="T6" fmla="*/ 14 w 220"/>
                  <a:gd name="T7" fmla="*/ 17 h 17"/>
                  <a:gd name="T8" fmla="*/ 26 w 220"/>
                  <a:gd name="T9" fmla="*/ 16 h 17"/>
                  <a:gd name="T10" fmla="*/ 39 w 220"/>
                  <a:gd name="T11" fmla="*/ 16 h 17"/>
                  <a:gd name="T12" fmla="*/ 55 w 220"/>
                  <a:gd name="T13" fmla="*/ 15 h 17"/>
                  <a:gd name="T14" fmla="*/ 72 w 220"/>
                  <a:gd name="T15" fmla="*/ 13 h 17"/>
                  <a:gd name="T16" fmla="*/ 90 w 220"/>
                  <a:gd name="T17" fmla="*/ 13 h 17"/>
                  <a:gd name="T18" fmla="*/ 109 w 220"/>
                  <a:gd name="T19" fmla="*/ 12 h 17"/>
                  <a:gd name="T20" fmla="*/ 127 w 220"/>
                  <a:gd name="T21" fmla="*/ 12 h 17"/>
                  <a:gd name="T22" fmla="*/ 145 w 220"/>
                  <a:gd name="T23" fmla="*/ 12 h 17"/>
                  <a:gd name="T24" fmla="*/ 163 w 220"/>
                  <a:gd name="T25" fmla="*/ 12 h 17"/>
                  <a:gd name="T26" fmla="*/ 179 w 220"/>
                  <a:gd name="T27" fmla="*/ 12 h 17"/>
                  <a:gd name="T28" fmla="*/ 192 w 220"/>
                  <a:gd name="T29" fmla="*/ 12 h 17"/>
                  <a:gd name="T30" fmla="*/ 202 w 220"/>
                  <a:gd name="T31" fmla="*/ 13 h 17"/>
                  <a:gd name="T32" fmla="*/ 210 w 220"/>
                  <a:gd name="T33" fmla="*/ 15 h 17"/>
                  <a:gd name="T34" fmla="*/ 213 w 220"/>
                  <a:gd name="T35" fmla="*/ 16 h 17"/>
                  <a:gd name="T36" fmla="*/ 220 w 220"/>
                  <a:gd name="T37" fmla="*/ 6 h 17"/>
                  <a:gd name="T38" fmla="*/ 213 w 220"/>
                  <a:gd name="T39" fmla="*/ 3 h 17"/>
                  <a:gd name="T40" fmla="*/ 204 w 220"/>
                  <a:gd name="T41" fmla="*/ 1 h 17"/>
                  <a:gd name="T42" fmla="*/ 192 w 220"/>
                  <a:gd name="T43" fmla="*/ 0 h 17"/>
                  <a:gd name="T44" fmla="*/ 179 w 220"/>
                  <a:gd name="T45" fmla="*/ 0 h 17"/>
                  <a:gd name="T46" fmla="*/ 163 w 220"/>
                  <a:gd name="T47" fmla="*/ 0 h 17"/>
                  <a:gd name="T48" fmla="*/ 145 w 220"/>
                  <a:gd name="T49" fmla="*/ 0 h 17"/>
                  <a:gd name="T50" fmla="*/ 127 w 220"/>
                  <a:gd name="T51" fmla="*/ 0 h 17"/>
                  <a:gd name="T52" fmla="*/ 109 w 220"/>
                  <a:gd name="T53" fmla="*/ 0 h 17"/>
                  <a:gd name="T54" fmla="*/ 90 w 220"/>
                  <a:gd name="T55" fmla="*/ 1 h 17"/>
                  <a:gd name="T56" fmla="*/ 72 w 220"/>
                  <a:gd name="T57" fmla="*/ 1 h 17"/>
                  <a:gd name="T58" fmla="*/ 55 w 220"/>
                  <a:gd name="T59" fmla="*/ 3 h 17"/>
                  <a:gd name="T60" fmla="*/ 39 w 220"/>
                  <a:gd name="T61" fmla="*/ 4 h 17"/>
                  <a:gd name="T62" fmla="*/ 26 w 220"/>
                  <a:gd name="T63" fmla="*/ 4 h 17"/>
                  <a:gd name="T64" fmla="*/ 14 w 220"/>
                  <a:gd name="T65" fmla="*/ 5 h 17"/>
                  <a:gd name="T66" fmla="*/ 5 w 220"/>
                  <a:gd name="T67" fmla="*/ 5 h 17"/>
                  <a:gd name="T68" fmla="*/ 0 w 220"/>
                  <a:gd name="T69" fmla="*/ 5 h 17"/>
                  <a:gd name="T70" fmla="*/ 0 w 220"/>
                  <a:gd name="T71" fmla="*/ 5 h 17"/>
                  <a:gd name="T72" fmla="*/ 0 w 220"/>
                  <a:gd name="T7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0" h="17">
                    <a:moveTo>
                      <a:pt x="0" y="17"/>
                    </a:moveTo>
                    <a:lnTo>
                      <a:pt x="0" y="17"/>
                    </a:lnTo>
                    <a:lnTo>
                      <a:pt x="5" y="17"/>
                    </a:lnTo>
                    <a:lnTo>
                      <a:pt x="14" y="17"/>
                    </a:lnTo>
                    <a:lnTo>
                      <a:pt x="26" y="16"/>
                    </a:lnTo>
                    <a:lnTo>
                      <a:pt x="39" y="16"/>
                    </a:lnTo>
                    <a:lnTo>
                      <a:pt x="55" y="15"/>
                    </a:lnTo>
                    <a:lnTo>
                      <a:pt x="72" y="13"/>
                    </a:lnTo>
                    <a:lnTo>
                      <a:pt x="90" y="13"/>
                    </a:lnTo>
                    <a:lnTo>
                      <a:pt x="109" y="12"/>
                    </a:lnTo>
                    <a:lnTo>
                      <a:pt x="127" y="12"/>
                    </a:lnTo>
                    <a:lnTo>
                      <a:pt x="145" y="12"/>
                    </a:lnTo>
                    <a:lnTo>
                      <a:pt x="163" y="12"/>
                    </a:lnTo>
                    <a:lnTo>
                      <a:pt x="179" y="12"/>
                    </a:lnTo>
                    <a:lnTo>
                      <a:pt x="192" y="12"/>
                    </a:lnTo>
                    <a:lnTo>
                      <a:pt x="202" y="13"/>
                    </a:lnTo>
                    <a:lnTo>
                      <a:pt x="210" y="15"/>
                    </a:lnTo>
                    <a:lnTo>
                      <a:pt x="213" y="16"/>
                    </a:lnTo>
                    <a:lnTo>
                      <a:pt x="220" y="6"/>
                    </a:lnTo>
                    <a:lnTo>
                      <a:pt x="213" y="3"/>
                    </a:lnTo>
                    <a:lnTo>
                      <a:pt x="204" y="1"/>
                    </a:lnTo>
                    <a:lnTo>
                      <a:pt x="192" y="0"/>
                    </a:lnTo>
                    <a:lnTo>
                      <a:pt x="179" y="0"/>
                    </a:lnTo>
                    <a:lnTo>
                      <a:pt x="163" y="0"/>
                    </a:lnTo>
                    <a:lnTo>
                      <a:pt x="145" y="0"/>
                    </a:lnTo>
                    <a:lnTo>
                      <a:pt x="127" y="0"/>
                    </a:lnTo>
                    <a:lnTo>
                      <a:pt x="109" y="0"/>
                    </a:lnTo>
                    <a:lnTo>
                      <a:pt x="90" y="1"/>
                    </a:lnTo>
                    <a:lnTo>
                      <a:pt x="72" y="1"/>
                    </a:lnTo>
                    <a:lnTo>
                      <a:pt x="55" y="3"/>
                    </a:lnTo>
                    <a:lnTo>
                      <a:pt x="39" y="4"/>
                    </a:lnTo>
                    <a:lnTo>
                      <a:pt x="26" y="4"/>
                    </a:lnTo>
                    <a:lnTo>
                      <a:pt x="14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351"/>
              <p:cNvSpPr>
                <a:spLocks/>
              </p:cNvSpPr>
              <p:nvPr/>
            </p:nvSpPr>
            <p:spPr bwMode="auto">
              <a:xfrm>
                <a:off x="2173" y="2878"/>
                <a:ext cx="15" cy="23"/>
              </a:xfrm>
              <a:custGeom>
                <a:avLst/>
                <a:gdLst>
                  <a:gd name="T0" fmla="*/ 13 w 46"/>
                  <a:gd name="T1" fmla="*/ 68 h 68"/>
                  <a:gd name="T2" fmla="*/ 13 w 46"/>
                  <a:gd name="T3" fmla="*/ 68 h 68"/>
                  <a:gd name="T4" fmla="*/ 14 w 46"/>
                  <a:gd name="T5" fmla="*/ 62 h 68"/>
                  <a:gd name="T6" fmla="*/ 16 w 46"/>
                  <a:gd name="T7" fmla="*/ 52 h 68"/>
                  <a:gd name="T8" fmla="*/ 19 w 46"/>
                  <a:gd name="T9" fmla="*/ 43 h 68"/>
                  <a:gd name="T10" fmla="*/ 25 w 46"/>
                  <a:gd name="T11" fmla="*/ 35 h 68"/>
                  <a:gd name="T12" fmla="*/ 31 w 46"/>
                  <a:gd name="T13" fmla="*/ 25 h 68"/>
                  <a:gd name="T14" fmla="*/ 38 w 46"/>
                  <a:gd name="T15" fmla="*/ 18 h 68"/>
                  <a:gd name="T16" fmla="*/ 42 w 46"/>
                  <a:gd name="T17" fmla="*/ 13 h 68"/>
                  <a:gd name="T18" fmla="*/ 46 w 46"/>
                  <a:gd name="T19" fmla="*/ 12 h 68"/>
                  <a:gd name="T20" fmla="*/ 46 w 46"/>
                  <a:gd name="T21" fmla="*/ 0 h 68"/>
                  <a:gd name="T22" fmla="*/ 37 w 46"/>
                  <a:gd name="T23" fmla="*/ 4 h 68"/>
                  <a:gd name="T24" fmla="*/ 28 w 46"/>
                  <a:gd name="T25" fmla="*/ 8 h 68"/>
                  <a:gd name="T26" fmla="*/ 21 w 46"/>
                  <a:gd name="T27" fmla="*/ 18 h 68"/>
                  <a:gd name="T28" fmla="*/ 15 w 46"/>
                  <a:gd name="T29" fmla="*/ 28 h 68"/>
                  <a:gd name="T30" fmla="*/ 9 w 46"/>
                  <a:gd name="T31" fmla="*/ 39 h 68"/>
                  <a:gd name="T32" fmla="*/ 4 w 46"/>
                  <a:gd name="T33" fmla="*/ 50 h 68"/>
                  <a:gd name="T34" fmla="*/ 2 w 46"/>
                  <a:gd name="T35" fmla="*/ 59 h 68"/>
                  <a:gd name="T36" fmla="*/ 0 w 46"/>
                  <a:gd name="T37" fmla="*/ 68 h 68"/>
                  <a:gd name="T38" fmla="*/ 0 w 46"/>
                  <a:gd name="T39" fmla="*/ 68 h 68"/>
                  <a:gd name="T40" fmla="*/ 13 w 46"/>
                  <a:gd name="T41" fmla="*/ 68 h 68"/>
                  <a:gd name="T42" fmla="*/ 13 w 46"/>
                  <a:gd name="T43" fmla="*/ 68 h 68"/>
                  <a:gd name="T44" fmla="*/ 13 w 46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68">
                    <a:moveTo>
                      <a:pt x="13" y="68"/>
                    </a:moveTo>
                    <a:lnTo>
                      <a:pt x="13" y="68"/>
                    </a:lnTo>
                    <a:lnTo>
                      <a:pt x="14" y="62"/>
                    </a:lnTo>
                    <a:lnTo>
                      <a:pt x="16" y="52"/>
                    </a:lnTo>
                    <a:lnTo>
                      <a:pt x="19" y="43"/>
                    </a:lnTo>
                    <a:lnTo>
                      <a:pt x="25" y="35"/>
                    </a:lnTo>
                    <a:lnTo>
                      <a:pt x="31" y="25"/>
                    </a:lnTo>
                    <a:lnTo>
                      <a:pt x="38" y="18"/>
                    </a:lnTo>
                    <a:lnTo>
                      <a:pt x="42" y="13"/>
                    </a:lnTo>
                    <a:lnTo>
                      <a:pt x="46" y="12"/>
                    </a:lnTo>
                    <a:lnTo>
                      <a:pt x="46" y="0"/>
                    </a:lnTo>
                    <a:lnTo>
                      <a:pt x="37" y="4"/>
                    </a:lnTo>
                    <a:lnTo>
                      <a:pt x="28" y="8"/>
                    </a:lnTo>
                    <a:lnTo>
                      <a:pt x="21" y="18"/>
                    </a:lnTo>
                    <a:lnTo>
                      <a:pt x="15" y="28"/>
                    </a:lnTo>
                    <a:lnTo>
                      <a:pt x="9" y="39"/>
                    </a:lnTo>
                    <a:lnTo>
                      <a:pt x="4" y="50"/>
                    </a:lnTo>
                    <a:lnTo>
                      <a:pt x="2" y="5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13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352"/>
              <p:cNvSpPr>
                <a:spLocks/>
              </p:cNvSpPr>
              <p:nvPr/>
            </p:nvSpPr>
            <p:spPr bwMode="auto">
              <a:xfrm>
                <a:off x="2172" y="2901"/>
                <a:ext cx="5" cy="30"/>
              </a:xfrm>
              <a:custGeom>
                <a:avLst/>
                <a:gdLst>
                  <a:gd name="T0" fmla="*/ 12 w 14"/>
                  <a:gd name="T1" fmla="*/ 91 h 91"/>
                  <a:gd name="T2" fmla="*/ 12 w 14"/>
                  <a:gd name="T3" fmla="*/ 91 h 91"/>
                  <a:gd name="T4" fmla="*/ 14 w 14"/>
                  <a:gd name="T5" fmla="*/ 0 h 91"/>
                  <a:gd name="T6" fmla="*/ 1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2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4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353"/>
              <p:cNvSpPr>
                <a:spLocks/>
              </p:cNvSpPr>
              <p:nvPr/>
            </p:nvSpPr>
            <p:spPr bwMode="auto">
              <a:xfrm>
                <a:off x="2174" y="2881"/>
                <a:ext cx="90" cy="45"/>
              </a:xfrm>
              <a:custGeom>
                <a:avLst/>
                <a:gdLst>
                  <a:gd name="T0" fmla="*/ 0 w 268"/>
                  <a:gd name="T1" fmla="*/ 109 h 135"/>
                  <a:gd name="T2" fmla="*/ 2 w 268"/>
                  <a:gd name="T3" fmla="*/ 119 h 135"/>
                  <a:gd name="T4" fmla="*/ 4 w 268"/>
                  <a:gd name="T5" fmla="*/ 127 h 135"/>
                  <a:gd name="T6" fmla="*/ 10 w 268"/>
                  <a:gd name="T7" fmla="*/ 133 h 135"/>
                  <a:gd name="T8" fmla="*/ 18 w 268"/>
                  <a:gd name="T9" fmla="*/ 135 h 135"/>
                  <a:gd name="T10" fmla="*/ 23 w 268"/>
                  <a:gd name="T11" fmla="*/ 135 h 135"/>
                  <a:gd name="T12" fmla="*/ 32 w 268"/>
                  <a:gd name="T13" fmla="*/ 135 h 135"/>
                  <a:gd name="T14" fmla="*/ 44 w 268"/>
                  <a:gd name="T15" fmla="*/ 135 h 135"/>
                  <a:gd name="T16" fmla="*/ 59 w 268"/>
                  <a:gd name="T17" fmla="*/ 134 h 135"/>
                  <a:gd name="T18" fmla="*/ 75 w 268"/>
                  <a:gd name="T19" fmla="*/ 134 h 135"/>
                  <a:gd name="T20" fmla="*/ 95 w 268"/>
                  <a:gd name="T21" fmla="*/ 134 h 135"/>
                  <a:gd name="T22" fmla="*/ 114 w 268"/>
                  <a:gd name="T23" fmla="*/ 134 h 135"/>
                  <a:gd name="T24" fmla="*/ 134 w 268"/>
                  <a:gd name="T25" fmla="*/ 134 h 135"/>
                  <a:gd name="T26" fmla="*/ 154 w 268"/>
                  <a:gd name="T27" fmla="*/ 134 h 135"/>
                  <a:gd name="T28" fmla="*/ 174 w 268"/>
                  <a:gd name="T29" fmla="*/ 134 h 135"/>
                  <a:gd name="T30" fmla="*/ 192 w 268"/>
                  <a:gd name="T31" fmla="*/ 134 h 135"/>
                  <a:gd name="T32" fmla="*/ 209 w 268"/>
                  <a:gd name="T33" fmla="*/ 134 h 135"/>
                  <a:gd name="T34" fmla="*/ 224 w 268"/>
                  <a:gd name="T35" fmla="*/ 134 h 135"/>
                  <a:gd name="T36" fmla="*/ 236 w 268"/>
                  <a:gd name="T37" fmla="*/ 134 h 135"/>
                  <a:gd name="T38" fmla="*/ 245 w 268"/>
                  <a:gd name="T39" fmla="*/ 134 h 135"/>
                  <a:gd name="T40" fmla="*/ 250 w 268"/>
                  <a:gd name="T41" fmla="*/ 134 h 135"/>
                  <a:gd name="T42" fmla="*/ 260 w 268"/>
                  <a:gd name="T43" fmla="*/ 132 h 135"/>
                  <a:gd name="T44" fmla="*/ 266 w 268"/>
                  <a:gd name="T45" fmla="*/ 127 h 135"/>
                  <a:gd name="T46" fmla="*/ 267 w 268"/>
                  <a:gd name="T47" fmla="*/ 120 h 135"/>
                  <a:gd name="T48" fmla="*/ 267 w 268"/>
                  <a:gd name="T49" fmla="*/ 110 h 135"/>
                  <a:gd name="T50" fmla="*/ 268 w 268"/>
                  <a:gd name="T51" fmla="*/ 28 h 135"/>
                  <a:gd name="T52" fmla="*/ 267 w 268"/>
                  <a:gd name="T53" fmla="*/ 17 h 135"/>
                  <a:gd name="T54" fmla="*/ 266 w 268"/>
                  <a:gd name="T55" fmla="*/ 9 h 135"/>
                  <a:gd name="T56" fmla="*/ 261 w 268"/>
                  <a:gd name="T57" fmla="*/ 3 h 135"/>
                  <a:gd name="T58" fmla="*/ 250 w 268"/>
                  <a:gd name="T59" fmla="*/ 0 h 135"/>
                  <a:gd name="T60" fmla="*/ 245 w 268"/>
                  <a:gd name="T61" fmla="*/ 0 h 135"/>
                  <a:gd name="T62" fmla="*/ 236 w 268"/>
                  <a:gd name="T63" fmla="*/ 0 h 135"/>
                  <a:gd name="T64" fmla="*/ 224 w 268"/>
                  <a:gd name="T65" fmla="*/ 0 h 135"/>
                  <a:gd name="T66" fmla="*/ 208 w 268"/>
                  <a:gd name="T67" fmla="*/ 0 h 135"/>
                  <a:gd name="T68" fmla="*/ 191 w 268"/>
                  <a:gd name="T69" fmla="*/ 0 h 135"/>
                  <a:gd name="T70" fmla="*/ 173 w 268"/>
                  <a:gd name="T71" fmla="*/ 0 h 135"/>
                  <a:gd name="T72" fmla="*/ 154 w 268"/>
                  <a:gd name="T73" fmla="*/ 0 h 135"/>
                  <a:gd name="T74" fmla="*/ 133 w 268"/>
                  <a:gd name="T75" fmla="*/ 0 h 135"/>
                  <a:gd name="T76" fmla="*/ 113 w 268"/>
                  <a:gd name="T77" fmla="*/ 0 h 135"/>
                  <a:gd name="T78" fmla="*/ 93 w 268"/>
                  <a:gd name="T79" fmla="*/ 0 h 135"/>
                  <a:gd name="T80" fmla="*/ 75 w 268"/>
                  <a:gd name="T81" fmla="*/ 1 h 135"/>
                  <a:gd name="T82" fmla="*/ 58 w 268"/>
                  <a:gd name="T83" fmla="*/ 1 h 135"/>
                  <a:gd name="T84" fmla="*/ 44 w 268"/>
                  <a:gd name="T85" fmla="*/ 1 h 135"/>
                  <a:gd name="T86" fmla="*/ 32 w 268"/>
                  <a:gd name="T87" fmla="*/ 1 h 135"/>
                  <a:gd name="T88" fmla="*/ 23 w 268"/>
                  <a:gd name="T89" fmla="*/ 1 h 135"/>
                  <a:gd name="T90" fmla="*/ 18 w 268"/>
                  <a:gd name="T91" fmla="*/ 1 h 135"/>
                  <a:gd name="T92" fmla="*/ 9 w 268"/>
                  <a:gd name="T93" fmla="*/ 4 h 135"/>
                  <a:gd name="T94" fmla="*/ 4 w 268"/>
                  <a:gd name="T95" fmla="*/ 10 h 135"/>
                  <a:gd name="T96" fmla="*/ 2 w 268"/>
                  <a:gd name="T97" fmla="*/ 18 h 135"/>
                  <a:gd name="T98" fmla="*/ 0 w 268"/>
                  <a:gd name="T99" fmla="*/ 29 h 135"/>
                  <a:gd name="T100" fmla="*/ 0 w 268"/>
                  <a:gd name="T101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35">
                    <a:moveTo>
                      <a:pt x="0" y="109"/>
                    </a:moveTo>
                    <a:lnTo>
                      <a:pt x="2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5"/>
                    </a:lnTo>
                    <a:lnTo>
                      <a:pt x="23" y="135"/>
                    </a:lnTo>
                    <a:lnTo>
                      <a:pt x="32" y="135"/>
                    </a:lnTo>
                    <a:lnTo>
                      <a:pt x="44" y="135"/>
                    </a:lnTo>
                    <a:lnTo>
                      <a:pt x="59" y="134"/>
                    </a:lnTo>
                    <a:lnTo>
                      <a:pt x="75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34" y="134"/>
                    </a:lnTo>
                    <a:lnTo>
                      <a:pt x="154" y="134"/>
                    </a:lnTo>
                    <a:lnTo>
                      <a:pt x="174" y="134"/>
                    </a:lnTo>
                    <a:lnTo>
                      <a:pt x="192" y="134"/>
                    </a:lnTo>
                    <a:lnTo>
                      <a:pt x="209" y="134"/>
                    </a:lnTo>
                    <a:lnTo>
                      <a:pt x="224" y="134"/>
                    </a:lnTo>
                    <a:lnTo>
                      <a:pt x="236" y="134"/>
                    </a:lnTo>
                    <a:lnTo>
                      <a:pt x="245" y="134"/>
                    </a:lnTo>
                    <a:lnTo>
                      <a:pt x="250" y="134"/>
                    </a:lnTo>
                    <a:lnTo>
                      <a:pt x="260" y="132"/>
                    </a:lnTo>
                    <a:lnTo>
                      <a:pt x="266" y="127"/>
                    </a:lnTo>
                    <a:lnTo>
                      <a:pt x="267" y="120"/>
                    </a:lnTo>
                    <a:lnTo>
                      <a:pt x="267" y="110"/>
                    </a:lnTo>
                    <a:lnTo>
                      <a:pt x="268" y="28"/>
                    </a:lnTo>
                    <a:lnTo>
                      <a:pt x="267" y="17"/>
                    </a:lnTo>
                    <a:lnTo>
                      <a:pt x="266" y="9"/>
                    </a:lnTo>
                    <a:lnTo>
                      <a:pt x="261" y="3"/>
                    </a:lnTo>
                    <a:lnTo>
                      <a:pt x="250" y="0"/>
                    </a:lnTo>
                    <a:lnTo>
                      <a:pt x="245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4" y="0"/>
                    </a:lnTo>
                    <a:lnTo>
                      <a:pt x="133" y="0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5" y="1"/>
                    </a:lnTo>
                    <a:lnTo>
                      <a:pt x="58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354"/>
              <p:cNvSpPr>
                <a:spLocks/>
              </p:cNvSpPr>
              <p:nvPr/>
            </p:nvSpPr>
            <p:spPr bwMode="auto">
              <a:xfrm>
                <a:off x="2174" y="2881"/>
                <a:ext cx="90" cy="45"/>
              </a:xfrm>
              <a:custGeom>
                <a:avLst/>
                <a:gdLst>
                  <a:gd name="T0" fmla="*/ 0 w 268"/>
                  <a:gd name="T1" fmla="*/ 109 h 135"/>
                  <a:gd name="T2" fmla="*/ 0 w 268"/>
                  <a:gd name="T3" fmla="*/ 109 h 135"/>
                  <a:gd name="T4" fmla="*/ 2 w 268"/>
                  <a:gd name="T5" fmla="*/ 119 h 135"/>
                  <a:gd name="T6" fmla="*/ 4 w 268"/>
                  <a:gd name="T7" fmla="*/ 127 h 135"/>
                  <a:gd name="T8" fmla="*/ 10 w 268"/>
                  <a:gd name="T9" fmla="*/ 133 h 135"/>
                  <a:gd name="T10" fmla="*/ 18 w 268"/>
                  <a:gd name="T11" fmla="*/ 135 h 135"/>
                  <a:gd name="T12" fmla="*/ 18 w 268"/>
                  <a:gd name="T13" fmla="*/ 135 h 135"/>
                  <a:gd name="T14" fmla="*/ 23 w 268"/>
                  <a:gd name="T15" fmla="*/ 135 h 135"/>
                  <a:gd name="T16" fmla="*/ 32 w 268"/>
                  <a:gd name="T17" fmla="*/ 135 h 135"/>
                  <a:gd name="T18" fmla="*/ 44 w 268"/>
                  <a:gd name="T19" fmla="*/ 135 h 135"/>
                  <a:gd name="T20" fmla="*/ 59 w 268"/>
                  <a:gd name="T21" fmla="*/ 134 h 135"/>
                  <a:gd name="T22" fmla="*/ 75 w 268"/>
                  <a:gd name="T23" fmla="*/ 134 h 135"/>
                  <a:gd name="T24" fmla="*/ 95 w 268"/>
                  <a:gd name="T25" fmla="*/ 134 h 135"/>
                  <a:gd name="T26" fmla="*/ 114 w 268"/>
                  <a:gd name="T27" fmla="*/ 134 h 135"/>
                  <a:gd name="T28" fmla="*/ 134 w 268"/>
                  <a:gd name="T29" fmla="*/ 134 h 135"/>
                  <a:gd name="T30" fmla="*/ 154 w 268"/>
                  <a:gd name="T31" fmla="*/ 134 h 135"/>
                  <a:gd name="T32" fmla="*/ 174 w 268"/>
                  <a:gd name="T33" fmla="*/ 134 h 135"/>
                  <a:gd name="T34" fmla="*/ 192 w 268"/>
                  <a:gd name="T35" fmla="*/ 134 h 135"/>
                  <a:gd name="T36" fmla="*/ 209 w 268"/>
                  <a:gd name="T37" fmla="*/ 134 h 135"/>
                  <a:gd name="T38" fmla="*/ 224 w 268"/>
                  <a:gd name="T39" fmla="*/ 134 h 135"/>
                  <a:gd name="T40" fmla="*/ 236 w 268"/>
                  <a:gd name="T41" fmla="*/ 134 h 135"/>
                  <a:gd name="T42" fmla="*/ 245 w 268"/>
                  <a:gd name="T43" fmla="*/ 134 h 135"/>
                  <a:gd name="T44" fmla="*/ 250 w 268"/>
                  <a:gd name="T45" fmla="*/ 134 h 135"/>
                  <a:gd name="T46" fmla="*/ 250 w 268"/>
                  <a:gd name="T47" fmla="*/ 134 h 135"/>
                  <a:gd name="T48" fmla="*/ 260 w 268"/>
                  <a:gd name="T49" fmla="*/ 132 h 135"/>
                  <a:gd name="T50" fmla="*/ 266 w 268"/>
                  <a:gd name="T51" fmla="*/ 127 h 135"/>
                  <a:gd name="T52" fmla="*/ 267 w 268"/>
                  <a:gd name="T53" fmla="*/ 120 h 135"/>
                  <a:gd name="T54" fmla="*/ 267 w 268"/>
                  <a:gd name="T55" fmla="*/ 110 h 135"/>
                  <a:gd name="T56" fmla="*/ 268 w 268"/>
                  <a:gd name="T57" fmla="*/ 28 h 135"/>
                  <a:gd name="T58" fmla="*/ 268 w 268"/>
                  <a:gd name="T59" fmla="*/ 28 h 135"/>
                  <a:gd name="T60" fmla="*/ 267 w 268"/>
                  <a:gd name="T61" fmla="*/ 17 h 135"/>
                  <a:gd name="T62" fmla="*/ 266 w 268"/>
                  <a:gd name="T63" fmla="*/ 9 h 135"/>
                  <a:gd name="T64" fmla="*/ 261 w 268"/>
                  <a:gd name="T65" fmla="*/ 3 h 135"/>
                  <a:gd name="T66" fmla="*/ 250 w 268"/>
                  <a:gd name="T67" fmla="*/ 0 h 135"/>
                  <a:gd name="T68" fmla="*/ 250 w 268"/>
                  <a:gd name="T69" fmla="*/ 0 h 135"/>
                  <a:gd name="T70" fmla="*/ 245 w 268"/>
                  <a:gd name="T71" fmla="*/ 0 h 135"/>
                  <a:gd name="T72" fmla="*/ 236 w 268"/>
                  <a:gd name="T73" fmla="*/ 0 h 135"/>
                  <a:gd name="T74" fmla="*/ 224 w 268"/>
                  <a:gd name="T75" fmla="*/ 0 h 135"/>
                  <a:gd name="T76" fmla="*/ 208 w 268"/>
                  <a:gd name="T77" fmla="*/ 0 h 135"/>
                  <a:gd name="T78" fmla="*/ 191 w 268"/>
                  <a:gd name="T79" fmla="*/ 0 h 135"/>
                  <a:gd name="T80" fmla="*/ 173 w 268"/>
                  <a:gd name="T81" fmla="*/ 0 h 135"/>
                  <a:gd name="T82" fmla="*/ 154 w 268"/>
                  <a:gd name="T83" fmla="*/ 0 h 135"/>
                  <a:gd name="T84" fmla="*/ 133 w 268"/>
                  <a:gd name="T85" fmla="*/ 0 h 135"/>
                  <a:gd name="T86" fmla="*/ 113 w 268"/>
                  <a:gd name="T87" fmla="*/ 0 h 135"/>
                  <a:gd name="T88" fmla="*/ 93 w 268"/>
                  <a:gd name="T89" fmla="*/ 0 h 135"/>
                  <a:gd name="T90" fmla="*/ 75 w 268"/>
                  <a:gd name="T91" fmla="*/ 1 h 135"/>
                  <a:gd name="T92" fmla="*/ 58 w 268"/>
                  <a:gd name="T93" fmla="*/ 1 h 135"/>
                  <a:gd name="T94" fmla="*/ 44 w 268"/>
                  <a:gd name="T95" fmla="*/ 1 h 135"/>
                  <a:gd name="T96" fmla="*/ 32 w 268"/>
                  <a:gd name="T97" fmla="*/ 1 h 135"/>
                  <a:gd name="T98" fmla="*/ 23 w 268"/>
                  <a:gd name="T99" fmla="*/ 1 h 135"/>
                  <a:gd name="T100" fmla="*/ 18 w 268"/>
                  <a:gd name="T101" fmla="*/ 1 h 135"/>
                  <a:gd name="T102" fmla="*/ 18 w 268"/>
                  <a:gd name="T103" fmla="*/ 1 h 135"/>
                  <a:gd name="T104" fmla="*/ 9 w 268"/>
                  <a:gd name="T105" fmla="*/ 4 h 135"/>
                  <a:gd name="T106" fmla="*/ 4 w 268"/>
                  <a:gd name="T107" fmla="*/ 10 h 135"/>
                  <a:gd name="T108" fmla="*/ 2 w 268"/>
                  <a:gd name="T109" fmla="*/ 18 h 135"/>
                  <a:gd name="T110" fmla="*/ 0 w 268"/>
                  <a:gd name="T111" fmla="*/ 29 h 135"/>
                  <a:gd name="T112" fmla="*/ 0 w 268"/>
                  <a:gd name="T113" fmla="*/ 10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8" h="135">
                    <a:moveTo>
                      <a:pt x="0" y="109"/>
                    </a:moveTo>
                    <a:lnTo>
                      <a:pt x="0" y="109"/>
                    </a:lnTo>
                    <a:lnTo>
                      <a:pt x="2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5"/>
                    </a:lnTo>
                    <a:lnTo>
                      <a:pt x="18" y="135"/>
                    </a:lnTo>
                    <a:lnTo>
                      <a:pt x="23" y="135"/>
                    </a:lnTo>
                    <a:lnTo>
                      <a:pt x="32" y="135"/>
                    </a:lnTo>
                    <a:lnTo>
                      <a:pt x="44" y="135"/>
                    </a:lnTo>
                    <a:lnTo>
                      <a:pt x="59" y="134"/>
                    </a:lnTo>
                    <a:lnTo>
                      <a:pt x="75" y="134"/>
                    </a:lnTo>
                    <a:lnTo>
                      <a:pt x="95" y="134"/>
                    </a:lnTo>
                    <a:lnTo>
                      <a:pt x="114" y="134"/>
                    </a:lnTo>
                    <a:lnTo>
                      <a:pt x="134" y="134"/>
                    </a:lnTo>
                    <a:lnTo>
                      <a:pt x="154" y="134"/>
                    </a:lnTo>
                    <a:lnTo>
                      <a:pt x="174" y="134"/>
                    </a:lnTo>
                    <a:lnTo>
                      <a:pt x="192" y="134"/>
                    </a:lnTo>
                    <a:lnTo>
                      <a:pt x="209" y="134"/>
                    </a:lnTo>
                    <a:lnTo>
                      <a:pt x="224" y="134"/>
                    </a:lnTo>
                    <a:lnTo>
                      <a:pt x="236" y="134"/>
                    </a:lnTo>
                    <a:lnTo>
                      <a:pt x="245" y="134"/>
                    </a:lnTo>
                    <a:lnTo>
                      <a:pt x="250" y="134"/>
                    </a:lnTo>
                    <a:lnTo>
                      <a:pt x="250" y="134"/>
                    </a:lnTo>
                    <a:lnTo>
                      <a:pt x="260" y="132"/>
                    </a:lnTo>
                    <a:lnTo>
                      <a:pt x="266" y="127"/>
                    </a:lnTo>
                    <a:lnTo>
                      <a:pt x="267" y="120"/>
                    </a:lnTo>
                    <a:lnTo>
                      <a:pt x="267" y="110"/>
                    </a:lnTo>
                    <a:lnTo>
                      <a:pt x="268" y="28"/>
                    </a:lnTo>
                    <a:lnTo>
                      <a:pt x="268" y="28"/>
                    </a:lnTo>
                    <a:lnTo>
                      <a:pt x="267" y="17"/>
                    </a:lnTo>
                    <a:lnTo>
                      <a:pt x="266" y="9"/>
                    </a:lnTo>
                    <a:lnTo>
                      <a:pt x="261" y="3"/>
                    </a:lnTo>
                    <a:lnTo>
                      <a:pt x="250" y="0"/>
                    </a:lnTo>
                    <a:lnTo>
                      <a:pt x="250" y="0"/>
                    </a:lnTo>
                    <a:lnTo>
                      <a:pt x="245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08" y="0"/>
                    </a:lnTo>
                    <a:lnTo>
                      <a:pt x="191" y="0"/>
                    </a:lnTo>
                    <a:lnTo>
                      <a:pt x="173" y="0"/>
                    </a:lnTo>
                    <a:lnTo>
                      <a:pt x="154" y="0"/>
                    </a:lnTo>
                    <a:lnTo>
                      <a:pt x="133" y="0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5" y="1"/>
                    </a:lnTo>
                    <a:lnTo>
                      <a:pt x="58" y="1"/>
                    </a:lnTo>
                    <a:lnTo>
                      <a:pt x="44" y="1"/>
                    </a:lnTo>
                    <a:lnTo>
                      <a:pt x="32" y="1"/>
                    </a:lnTo>
                    <a:lnTo>
                      <a:pt x="23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10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355"/>
              <p:cNvSpPr>
                <a:spLocks/>
              </p:cNvSpPr>
              <p:nvPr/>
            </p:nvSpPr>
            <p:spPr bwMode="auto">
              <a:xfrm>
                <a:off x="2291" y="2890"/>
                <a:ext cx="447" cy="57"/>
              </a:xfrm>
              <a:custGeom>
                <a:avLst/>
                <a:gdLst>
                  <a:gd name="T0" fmla="*/ 1319 w 1339"/>
                  <a:gd name="T1" fmla="*/ 170 h 170"/>
                  <a:gd name="T2" fmla="*/ 1330 w 1339"/>
                  <a:gd name="T3" fmla="*/ 169 h 170"/>
                  <a:gd name="T4" fmla="*/ 1336 w 1339"/>
                  <a:gd name="T5" fmla="*/ 163 h 170"/>
                  <a:gd name="T6" fmla="*/ 1338 w 1339"/>
                  <a:gd name="T7" fmla="*/ 155 h 170"/>
                  <a:gd name="T8" fmla="*/ 1338 w 1339"/>
                  <a:gd name="T9" fmla="*/ 143 h 170"/>
                  <a:gd name="T10" fmla="*/ 1339 w 1339"/>
                  <a:gd name="T11" fmla="*/ 49 h 170"/>
                  <a:gd name="T12" fmla="*/ 1339 w 1339"/>
                  <a:gd name="T13" fmla="*/ 36 h 170"/>
                  <a:gd name="T14" fmla="*/ 1338 w 1339"/>
                  <a:gd name="T15" fmla="*/ 27 h 170"/>
                  <a:gd name="T16" fmla="*/ 1332 w 1339"/>
                  <a:gd name="T17" fmla="*/ 21 h 170"/>
                  <a:gd name="T18" fmla="*/ 1318 w 1339"/>
                  <a:gd name="T19" fmla="*/ 17 h 170"/>
                  <a:gd name="T20" fmla="*/ 21 w 1339"/>
                  <a:gd name="T21" fmla="*/ 0 h 170"/>
                  <a:gd name="T22" fmla="*/ 10 w 1339"/>
                  <a:gd name="T23" fmla="*/ 4 h 170"/>
                  <a:gd name="T24" fmla="*/ 4 w 1339"/>
                  <a:gd name="T25" fmla="*/ 10 h 170"/>
                  <a:gd name="T26" fmla="*/ 2 w 1339"/>
                  <a:gd name="T27" fmla="*/ 20 h 170"/>
                  <a:gd name="T28" fmla="*/ 1 w 1339"/>
                  <a:gd name="T29" fmla="*/ 32 h 170"/>
                  <a:gd name="T30" fmla="*/ 0 w 1339"/>
                  <a:gd name="T31" fmla="*/ 123 h 170"/>
                  <a:gd name="T32" fmla="*/ 1 w 1339"/>
                  <a:gd name="T33" fmla="*/ 135 h 170"/>
                  <a:gd name="T34" fmla="*/ 4 w 1339"/>
                  <a:gd name="T35" fmla="*/ 145 h 170"/>
                  <a:gd name="T36" fmla="*/ 10 w 1339"/>
                  <a:gd name="T37" fmla="*/ 151 h 170"/>
                  <a:gd name="T38" fmla="*/ 21 w 1339"/>
                  <a:gd name="T39" fmla="*/ 154 h 170"/>
                  <a:gd name="T40" fmla="*/ 1319 w 1339"/>
                  <a:gd name="T4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9" h="170">
                    <a:moveTo>
                      <a:pt x="1319" y="170"/>
                    </a:moveTo>
                    <a:lnTo>
                      <a:pt x="1330" y="169"/>
                    </a:lnTo>
                    <a:lnTo>
                      <a:pt x="1336" y="163"/>
                    </a:lnTo>
                    <a:lnTo>
                      <a:pt x="1338" y="155"/>
                    </a:lnTo>
                    <a:lnTo>
                      <a:pt x="1338" y="143"/>
                    </a:lnTo>
                    <a:lnTo>
                      <a:pt x="1339" y="49"/>
                    </a:lnTo>
                    <a:lnTo>
                      <a:pt x="1339" y="36"/>
                    </a:lnTo>
                    <a:lnTo>
                      <a:pt x="1338" y="27"/>
                    </a:lnTo>
                    <a:lnTo>
                      <a:pt x="1332" y="21"/>
                    </a:lnTo>
                    <a:lnTo>
                      <a:pt x="1318" y="17"/>
                    </a:lnTo>
                    <a:lnTo>
                      <a:pt x="21" y="0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2" y="20"/>
                    </a:lnTo>
                    <a:lnTo>
                      <a:pt x="1" y="32"/>
                    </a:lnTo>
                    <a:lnTo>
                      <a:pt x="0" y="123"/>
                    </a:lnTo>
                    <a:lnTo>
                      <a:pt x="1" y="135"/>
                    </a:lnTo>
                    <a:lnTo>
                      <a:pt x="4" y="145"/>
                    </a:lnTo>
                    <a:lnTo>
                      <a:pt x="10" y="151"/>
                    </a:lnTo>
                    <a:lnTo>
                      <a:pt x="21" y="154"/>
                    </a:lnTo>
                    <a:lnTo>
                      <a:pt x="1319" y="1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356"/>
              <p:cNvSpPr>
                <a:spLocks/>
              </p:cNvSpPr>
              <p:nvPr/>
            </p:nvSpPr>
            <p:spPr bwMode="auto">
              <a:xfrm>
                <a:off x="2731" y="2938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2 h 34"/>
                  <a:gd name="T6" fmla="*/ 13 w 25"/>
                  <a:gd name="T7" fmla="*/ 18 h 34"/>
                  <a:gd name="T8" fmla="*/ 9 w 25"/>
                  <a:gd name="T9" fmla="*/ 20 h 34"/>
                  <a:gd name="T10" fmla="*/ 0 w 25"/>
                  <a:gd name="T11" fmla="*/ 21 h 34"/>
                  <a:gd name="T12" fmla="*/ 0 w 25"/>
                  <a:gd name="T13" fmla="*/ 34 h 34"/>
                  <a:gd name="T14" fmla="*/ 14 w 25"/>
                  <a:gd name="T15" fmla="*/ 32 h 34"/>
                  <a:gd name="T16" fmla="*/ 22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14" y="32"/>
                    </a:lnTo>
                    <a:lnTo>
                      <a:pt x="22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357"/>
              <p:cNvSpPr>
                <a:spLocks/>
              </p:cNvSpPr>
              <p:nvPr/>
            </p:nvSpPr>
            <p:spPr bwMode="auto">
              <a:xfrm>
                <a:off x="2735" y="2907"/>
                <a:ext cx="5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358"/>
              <p:cNvSpPr>
                <a:spLocks/>
              </p:cNvSpPr>
              <p:nvPr/>
            </p:nvSpPr>
            <p:spPr bwMode="auto">
              <a:xfrm>
                <a:off x="2731" y="2894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1 w 27"/>
                  <a:gd name="T5" fmla="*/ 15 h 38"/>
                  <a:gd name="T6" fmla="*/ 14 w 27"/>
                  <a:gd name="T7" fmla="*/ 18 h 38"/>
                  <a:gd name="T8" fmla="*/ 15 w 27"/>
                  <a:gd name="T9" fmla="*/ 25 h 38"/>
                  <a:gd name="T10" fmla="*/ 15 w 27"/>
                  <a:gd name="T11" fmla="*/ 38 h 38"/>
                  <a:gd name="T12" fmla="*/ 27 w 27"/>
                  <a:gd name="T13" fmla="*/ 38 h 38"/>
                  <a:gd name="T14" fmla="*/ 27 w 27"/>
                  <a:gd name="T15" fmla="*/ 25 h 38"/>
                  <a:gd name="T16" fmla="*/ 26 w 27"/>
                  <a:gd name="T17" fmla="*/ 13 h 38"/>
                  <a:gd name="T18" fmla="*/ 16 w 27"/>
                  <a:gd name="T19" fmla="*/ 5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0 h 38"/>
                  <a:gd name="T26" fmla="*/ 0 w 27"/>
                  <a:gd name="T27" fmla="*/ 0 h 38"/>
                  <a:gd name="T28" fmla="*/ 0 w 27"/>
                  <a:gd name="T29" fmla="*/ 0 h 38"/>
                  <a:gd name="T30" fmla="*/ 0 w 27"/>
                  <a:gd name="T3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7" y="25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359"/>
              <p:cNvSpPr>
                <a:spLocks/>
              </p:cNvSpPr>
              <p:nvPr/>
            </p:nvSpPr>
            <p:spPr bwMode="auto">
              <a:xfrm>
                <a:off x="2298" y="2888"/>
                <a:ext cx="433" cy="10"/>
              </a:xfrm>
              <a:custGeom>
                <a:avLst/>
                <a:gdLst>
                  <a:gd name="T0" fmla="*/ 0 w 1297"/>
                  <a:gd name="T1" fmla="*/ 12 h 29"/>
                  <a:gd name="T2" fmla="*/ 0 w 1297"/>
                  <a:gd name="T3" fmla="*/ 12 h 29"/>
                  <a:gd name="T4" fmla="*/ 1297 w 1297"/>
                  <a:gd name="T5" fmla="*/ 29 h 29"/>
                  <a:gd name="T6" fmla="*/ 1297 w 1297"/>
                  <a:gd name="T7" fmla="*/ 17 h 29"/>
                  <a:gd name="T8" fmla="*/ 0 w 1297"/>
                  <a:gd name="T9" fmla="*/ 0 h 29"/>
                  <a:gd name="T10" fmla="*/ 0 w 1297"/>
                  <a:gd name="T11" fmla="*/ 0 h 29"/>
                  <a:gd name="T12" fmla="*/ 0 w 1297"/>
                  <a:gd name="T13" fmla="*/ 0 h 29"/>
                  <a:gd name="T14" fmla="*/ 0 w 1297"/>
                  <a:gd name="T15" fmla="*/ 0 h 29"/>
                  <a:gd name="T16" fmla="*/ 0 w 1297"/>
                  <a:gd name="T17" fmla="*/ 0 h 29"/>
                  <a:gd name="T18" fmla="*/ 0 w 1297"/>
                  <a:gd name="T19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7" h="29">
                    <a:moveTo>
                      <a:pt x="0" y="12"/>
                    </a:moveTo>
                    <a:lnTo>
                      <a:pt x="0" y="12"/>
                    </a:lnTo>
                    <a:lnTo>
                      <a:pt x="1297" y="29"/>
                    </a:lnTo>
                    <a:lnTo>
                      <a:pt x="1297" y="1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360"/>
              <p:cNvSpPr>
                <a:spLocks/>
              </p:cNvSpPr>
              <p:nvPr/>
            </p:nvSpPr>
            <p:spPr bwMode="auto">
              <a:xfrm>
                <a:off x="2290" y="2888"/>
                <a:ext cx="8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4 w 26"/>
                  <a:gd name="T7" fmla="*/ 18 h 38"/>
                  <a:gd name="T8" fmla="*/ 18 w 26"/>
                  <a:gd name="T9" fmla="*/ 15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5 h 38"/>
                  <a:gd name="T16" fmla="*/ 5 w 26"/>
                  <a:gd name="T17" fmla="*/ 13 h 38"/>
                  <a:gd name="T18" fmla="*/ 1 w 26"/>
                  <a:gd name="T19" fmla="*/ 24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8" y="15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5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361"/>
              <p:cNvSpPr>
                <a:spLocks/>
              </p:cNvSpPr>
              <p:nvPr/>
            </p:nvSpPr>
            <p:spPr bwMode="auto">
              <a:xfrm>
                <a:off x="2289" y="2901"/>
                <a:ext cx="5" cy="30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362"/>
              <p:cNvSpPr>
                <a:spLocks/>
              </p:cNvSpPr>
              <p:nvPr/>
            </p:nvSpPr>
            <p:spPr bwMode="auto">
              <a:xfrm>
                <a:off x="2289" y="2931"/>
                <a:ext cx="9" cy="13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6 w 28"/>
                  <a:gd name="T7" fmla="*/ 19 h 37"/>
                  <a:gd name="T8" fmla="*/ 14 w 28"/>
                  <a:gd name="T9" fmla="*/ 11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4 h 37"/>
                  <a:gd name="T16" fmla="*/ 7 w 28"/>
                  <a:gd name="T17" fmla="*/ 26 h 37"/>
                  <a:gd name="T18" fmla="*/ 15 w 28"/>
                  <a:gd name="T19" fmla="*/ 33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  <a:gd name="T26" fmla="*/ 28 w 28"/>
                  <a:gd name="T27" fmla="*/ 25 h 37"/>
                  <a:gd name="T28" fmla="*/ 28 w 28"/>
                  <a:gd name="T29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6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6"/>
                    </a:lnTo>
                    <a:lnTo>
                      <a:pt x="15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363"/>
              <p:cNvSpPr>
                <a:spLocks/>
              </p:cNvSpPr>
              <p:nvPr/>
            </p:nvSpPr>
            <p:spPr bwMode="auto">
              <a:xfrm>
                <a:off x="2298" y="2940"/>
                <a:ext cx="433" cy="9"/>
              </a:xfrm>
              <a:custGeom>
                <a:avLst/>
                <a:gdLst>
                  <a:gd name="T0" fmla="*/ 1298 w 1298"/>
                  <a:gd name="T1" fmla="*/ 16 h 29"/>
                  <a:gd name="T2" fmla="*/ 1298 w 1298"/>
                  <a:gd name="T3" fmla="*/ 16 h 29"/>
                  <a:gd name="T4" fmla="*/ 0 w 1298"/>
                  <a:gd name="T5" fmla="*/ 0 h 29"/>
                  <a:gd name="T6" fmla="*/ 0 w 1298"/>
                  <a:gd name="T7" fmla="*/ 12 h 29"/>
                  <a:gd name="T8" fmla="*/ 1298 w 1298"/>
                  <a:gd name="T9" fmla="*/ 29 h 29"/>
                  <a:gd name="T10" fmla="*/ 1298 w 1298"/>
                  <a:gd name="T11" fmla="*/ 29 h 29"/>
                  <a:gd name="T12" fmla="*/ 1298 w 1298"/>
                  <a:gd name="T13" fmla="*/ 29 h 29"/>
                  <a:gd name="T14" fmla="*/ 1298 w 1298"/>
                  <a:gd name="T15" fmla="*/ 29 h 29"/>
                  <a:gd name="T16" fmla="*/ 1298 w 1298"/>
                  <a:gd name="T17" fmla="*/ 29 h 29"/>
                  <a:gd name="T18" fmla="*/ 1298 w 1298"/>
                  <a:gd name="T1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8" h="29">
                    <a:moveTo>
                      <a:pt x="1298" y="16"/>
                    </a:moveTo>
                    <a:lnTo>
                      <a:pt x="1298" y="1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29"/>
                    </a:lnTo>
                    <a:lnTo>
                      <a:pt x="129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364"/>
              <p:cNvSpPr>
                <a:spLocks/>
              </p:cNvSpPr>
              <p:nvPr/>
            </p:nvSpPr>
            <p:spPr bwMode="auto">
              <a:xfrm>
                <a:off x="2294" y="2881"/>
                <a:ext cx="442" cy="50"/>
              </a:xfrm>
              <a:custGeom>
                <a:avLst/>
                <a:gdLst>
                  <a:gd name="T0" fmla="*/ 1308 w 1326"/>
                  <a:gd name="T1" fmla="*/ 17 h 150"/>
                  <a:gd name="T2" fmla="*/ 1319 w 1326"/>
                  <a:gd name="T3" fmla="*/ 20 h 150"/>
                  <a:gd name="T4" fmla="*/ 1325 w 1326"/>
                  <a:gd name="T5" fmla="*/ 25 h 150"/>
                  <a:gd name="T6" fmla="*/ 1326 w 1326"/>
                  <a:gd name="T7" fmla="*/ 33 h 150"/>
                  <a:gd name="T8" fmla="*/ 1326 w 1326"/>
                  <a:gd name="T9" fmla="*/ 44 h 150"/>
                  <a:gd name="T10" fmla="*/ 1325 w 1326"/>
                  <a:gd name="T11" fmla="*/ 126 h 150"/>
                  <a:gd name="T12" fmla="*/ 1325 w 1326"/>
                  <a:gd name="T13" fmla="*/ 137 h 150"/>
                  <a:gd name="T14" fmla="*/ 1324 w 1326"/>
                  <a:gd name="T15" fmla="*/ 144 h 150"/>
                  <a:gd name="T16" fmla="*/ 1319 w 1326"/>
                  <a:gd name="T17" fmla="*/ 149 h 150"/>
                  <a:gd name="T18" fmla="*/ 1309 w 1326"/>
                  <a:gd name="T19" fmla="*/ 150 h 150"/>
                  <a:gd name="T20" fmla="*/ 19 w 1326"/>
                  <a:gd name="T21" fmla="*/ 133 h 150"/>
                  <a:gd name="T22" fmla="*/ 10 w 1326"/>
                  <a:gd name="T23" fmla="*/ 132 h 150"/>
                  <a:gd name="T24" fmla="*/ 5 w 1326"/>
                  <a:gd name="T25" fmla="*/ 126 h 150"/>
                  <a:gd name="T26" fmla="*/ 1 w 1326"/>
                  <a:gd name="T27" fmla="*/ 118 h 150"/>
                  <a:gd name="T28" fmla="*/ 0 w 1326"/>
                  <a:gd name="T29" fmla="*/ 108 h 150"/>
                  <a:gd name="T30" fmla="*/ 1 w 1326"/>
                  <a:gd name="T31" fmla="*/ 28 h 150"/>
                  <a:gd name="T32" fmla="*/ 2 w 1326"/>
                  <a:gd name="T33" fmla="*/ 17 h 150"/>
                  <a:gd name="T34" fmla="*/ 5 w 1326"/>
                  <a:gd name="T35" fmla="*/ 9 h 150"/>
                  <a:gd name="T36" fmla="*/ 10 w 1326"/>
                  <a:gd name="T37" fmla="*/ 3 h 150"/>
                  <a:gd name="T38" fmla="*/ 18 w 1326"/>
                  <a:gd name="T39" fmla="*/ 0 h 150"/>
                  <a:gd name="T40" fmla="*/ 1308 w 1326"/>
                  <a:gd name="T41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6" h="150">
                    <a:moveTo>
                      <a:pt x="1308" y="17"/>
                    </a:moveTo>
                    <a:lnTo>
                      <a:pt x="1319" y="20"/>
                    </a:lnTo>
                    <a:lnTo>
                      <a:pt x="1325" y="25"/>
                    </a:lnTo>
                    <a:lnTo>
                      <a:pt x="1326" y="33"/>
                    </a:lnTo>
                    <a:lnTo>
                      <a:pt x="1326" y="44"/>
                    </a:lnTo>
                    <a:lnTo>
                      <a:pt x="1325" y="126"/>
                    </a:lnTo>
                    <a:lnTo>
                      <a:pt x="1325" y="137"/>
                    </a:lnTo>
                    <a:lnTo>
                      <a:pt x="1324" y="144"/>
                    </a:lnTo>
                    <a:lnTo>
                      <a:pt x="1319" y="149"/>
                    </a:lnTo>
                    <a:lnTo>
                      <a:pt x="1309" y="150"/>
                    </a:lnTo>
                    <a:lnTo>
                      <a:pt x="19" y="133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1" y="28"/>
                    </a:lnTo>
                    <a:lnTo>
                      <a:pt x="2" y="17"/>
                    </a:lnTo>
                    <a:lnTo>
                      <a:pt x="5" y="9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308" y="1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365"/>
              <p:cNvSpPr>
                <a:spLocks/>
              </p:cNvSpPr>
              <p:nvPr/>
            </p:nvSpPr>
            <p:spPr bwMode="auto">
              <a:xfrm>
                <a:off x="2294" y="2881"/>
                <a:ext cx="442" cy="50"/>
              </a:xfrm>
              <a:custGeom>
                <a:avLst/>
                <a:gdLst>
                  <a:gd name="T0" fmla="*/ 1308 w 1326"/>
                  <a:gd name="T1" fmla="*/ 17 h 150"/>
                  <a:gd name="T2" fmla="*/ 1308 w 1326"/>
                  <a:gd name="T3" fmla="*/ 17 h 150"/>
                  <a:gd name="T4" fmla="*/ 1319 w 1326"/>
                  <a:gd name="T5" fmla="*/ 20 h 150"/>
                  <a:gd name="T6" fmla="*/ 1325 w 1326"/>
                  <a:gd name="T7" fmla="*/ 25 h 150"/>
                  <a:gd name="T8" fmla="*/ 1326 w 1326"/>
                  <a:gd name="T9" fmla="*/ 33 h 150"/>
                  <a:gd name="T10" fmla="*/ 1326 w 1326"/>
                  <a:gd name="T11" fmla="*/ 44 h 150"/>
                  <a:gd name="T12" fmla="*/ 1325 w 1326"/>
                  <a:gd name="T13" fmla="*/ 126 h 150"/>
                  <a:gd name="T14" fmla="*/ 1325 w 1326"/>
                  <a:gd name="T15" fmla="*/ 126 h 150"/>
                  <a:gd name="T16" fmla="*/ 1325 w 1326"/>
                  <a:gd name="T17" fmla="*/ 137 h 150"/>
                  <a:gd name="T18" fmla="*/ 1324 w 1326"/>
                  <a:gd name="T19" fmla="*/ 144 h 150"/>
                  <a:gd name="T20" fmla="*/ 1319 w 1326"/>
                  <a:gd name="T21" fmla="*/ 149 h 150"/>
                  <a:gd name="T22" fmla="*/ 1309 w 1326"/>
                  <a:gd name="T23" fmla="*/ 150 h 150"/>
                  <a:gd name="T24" fmla="*/ 19 w 1326"/>
                  <a:gd name="T25" fmla="*/ 133 h 150"/>
                  <a:gd name="T26" fmla="*/ 19 w 1326"/>
                  <a:gd name="T27" fmla="*/ 133 h 150"/>
                  <a:gd name="T28" fmla="*/ 10 w 1326"/>
                  <a:gd name="T29" fmla="*/ 132 h 150"/>
                  <a:gd name="T30" fmla="*/ 5 w 1326"/>
                  <a:gd name="T31" fmla="*/ 126 h 150"/>
                  <a:gd name="T32" fmla="*/ 1 w 1326"/>
                  <a:gd name="T33" fmla="*/ 118 h 150"/>
                  <a:gd name="T34" fmla="*/ 0 w 1326"/>
                  <a:gd name="T35" fmla="*/ 108 h 150"/>
                  <a:gd name="T36" fmla="*/ 1 w 1326"/>
                  <a:gd name="T37" fmla="*/ 28 h 150"/>
                  <a:gd name="T38" fmla="*/ 1 w 1326"/>
                  <a:gd name="T39" fmla="*/ 28 h 150"/>
                  <a:gd name="T40" fmla="*/ 2 w 1326"/>
                  <a:gd name="T41" fmla="*/ 17 h 150"/>
                  <a:gd name="T42" fmla="*/ 5 w 1326"/>
                  <a:gd name="T43" fmla="*/ 9 h 150"/>
                  <a:gd name="T44" fmla="*/ 10 w 1326"/>
                  <a:gd name="T45" fmla="*/ 3 h 150"/>
                  <a:gd name="T46" fmla="*/ 18 w 1326"/>
                  <a:gd name="T47" fmla="*/ 0 h 150"/>
                  <a:gd name="T48" fmla="*/ 1308 w 1326"/>
                  <a:gd name="T49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6" h="150">
                    <a:moveTo>
                      <a:pt x="1308" y="17"/>
                    </a:moveTo>
                    <a:lnTo>
                      <a:pt x="1308" y="17"/>
                    </a:lnTo>
                    <a:lnTo>
                      <a:pt x="1319" y="20"/>
                    </a:lnTo>
                    <a:lnTo>
                      <a:pt x="1325" y="25"/>
                    </a:lnTo>
                    <a:lnTo>
                      <a:pt x="1326" y="33"/>
                    </a:lnTo>
                    <a:lnTo>
                      <a:pt x="1326" y="44"/>
                    </a:lnTo>
                    <a:lnTo>
                      <a:pt x="1325" y="126"/>
                    </a:lnTo>
                    <a:lnTo>
                      <a:pt x="1325" y="126"/>
                    </a:lnTo>
                    <a:lnTo>
                      <a:pt x="1325" y="137"/>
                    </a:lnTo>
                    <a:lnTo>
                      <a:pt x="1324" y="144"/>
                    </a:lnTo>
                    <a:lnTo>
                      <a:pt x="1319" y="149"/>
                    </a:lnTo>
                    <a:lnTo>
                      <a:pt x="1309" y="150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0" y="132"/>
                    </a:lnTo>
                    <a:lnTo>
                      <a:pt x="5" y="126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17"/>
                    </a:lnTo>
                    <a:lnTo>
                      <a:pt x="5" y="9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308" y="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366"/>
              <p:cNvSpPr>
                <a:spLocks/>
              </p:cNvSpPr>
              <p:nvPr/>
            </p:nvSpPr>
            <p:spPr bwMode="auto">
              <a:xfrm>
                <a:off x="2747" y="2887"/>
                <a:ext cx="98" cy="60"/>
              </a:xfrm>
              <a:custGeom>
                <a:avLst/>
                <a:gdLst>
                  <a:gd name="T0" fmla="*/ 0 w 293"/>
                  <a:gd name="T1" fmla="*/ 147 h 179"/>
                  <a:gd name="T2" fmla="*/ 1 w 293"/>
                  <a:gd name="T3" fmla="*/ 159 h 179"/>
                  <a:gd name="T4" fmla="*/ 3 w 293"/>
                  <a:gd name="T5" fmla="*/ 170 h 179"/>
                  <a:gd name="T6" fmla="*/ 9 w 293"/>
                  <a:gd name="T7" fmla="*/ 176 h 179"/>
                  <a:gd name="T8" fmla="*/ 20 w 293"/>
                  <a:gd name="T9" fmla="*/ 178 h 179"/>
                  <a:gd name="T10" fmla="*/ 26 w 293"/>
                  <a:gd name="T11" fmla="*/ 178 h 179"/>
                  <a:gd name="T12" fmla="*/ 36 w 293"/>
                  <a:gd name="T13" fmla="*/ 178 h 179"/>
                  <a:gd name="T14" fmla="*/ 48 w 293"/>
                  <a:gd name="T15" fmla="*/ 178 h 179"/>
                  <a:gd name="T16" fmla="*/ 65 w 293"/>
                  <a:gd name="T17" fmla="*/ 178 h 179"/>
                  <a:gd name="T18" fmla="*/ 83 w 293"/>
                  <a:gd name="T19" fmla="*/ 178 h 179"/>
                  <a:gd name="T20" fmla="*/ 102 w 293"/>
                  <a:gd name="T21" fmla="*/ 178 h 179"/>
                  <a:gd name="T22" fmla="*/ 124 w 293"/>
                  <a:gd name="T23" fmla="*/ 178 h 179"/>
                  <a:gd name="T24" fmla="*/ 146 w 293"/>
                  <a:gd name="T25" fmla="*/ 178 h 179"/>
                  <a:gd name="T26" fmla="*/ 167 w 293"/>
                  <a:gd name="T27" fmla="*/ 179 h 179"/>
                  <a:gd name="T28" fmla="*/ 188 w 293"/>
                  <a:gd name="T29" fmla="*/ 179 h 179"/>
                  <a:gd name="T30" fmla="*/ 208 w 293"/>
                  <a:gd name="T31" fmla="*/ 179 h 179"/>
                  <a:gd name="T32" fmla="*/ 227 w 293"/>
                  <a:gd name="T33" fmla="*/ 179 h 179"/>
                  <a:gd name="T34" fmla="*/ 244 w 293"/>
                  <a:gd name="T35" fmla="*/ 179 h 179"/>
                  <a:gd name="T36" fmla="*/ 257 w 293"/>
                  <a:gd name="T37" fmla="*/ 179 h 179"/>
                  <a:gd name="T38" fmla="*/ 266 w 293"/>
                  <a:gd name="T39" fmla="*/ 179 h 179"/>
                  <a:gd name="T40" fmla="*/ 272 w 293"/>
                  <a:gd name="T41" fmla="*/ 179 h 179"/>
                  <a:gd name="T42" fmla="*/ 283 w 293"/>
                  <a:gd name="T43" fmla="*/ 178 h 179"/>
                  <a:gd name="T44" fmla="*/ 289 w 293"/>
                  <a:gd name="T45" fmla="*/ 172 h 179"/>
                  <a:gd name="T46" fmla="*/ 292 w 293"/>
                  <a:gd name="T47" fmla="*/ 164 h 179"/>
                  <a:gd name="T48" fmla="*/ 292 w 293"/>
                  <a:gd name="T49" fmla="*/ 153 h 179"/>
                  <a:gd name="T50" fmla="*/ 293 w 293"/>
                  <a:gd name="T51" fmla="*/ 58 h 179"/>
                  <a:gd name="T52" fmla="*/ 292 w 293"/>
                  <a:gd name="T53" fmla="*/ 45 h 179"/>
                  <a:gd name="T54" fmla="*/ 291 w 293"/>
                  <a:gd name="T55" fmla="*/ 36 h 179"/>
                  <a:gd name="T56" fmla="*/ 285 w 293"/>
                  <a:gd name="T57" fmla="*/ 30 h 179"/>
                  <a:gd name="T58" fmla="*/ 271 w 293"/>
                  <a:gd name="T59" fmla="*/ 26 h 179"/>
                  <a:gd name="T60" fmla="*/ 265 w 293"/>
                  <a:gd name="T61" fmla="*/ 26 h 179"/>
                  <a:gd name="T62" fmla="*/ 257 w 293"/>
                  <a:gd name="T63" fmla="*/ 25 h 179"/>
                  <a:gd name="T64" fmla="*/ 245 w 293"/>
                  <a:gd name="T65" fmla="*/ 24 h 179"/>
                  <a:gd name="T66" fmla="*/ 230 w 293"/>
                  <a:gd name="T67" fmla="*/ 21 h 179"/>
                  <a:gd name="T68" fmla="*/ 213 w 293"/>
                  <a:gd name="T69" fmla="*/ 19 h 179"/>
                  <a:gd name="T70" fmla="*/ 195 w 293"/>
                  <a:gd name="T71" fmla="*/ 16 h 179"/>
                  <a:gd name="T72" fmla="*/ 177 w 293"/>
                  <a:gd name="T73" fmla="*/ 14 h 179"/>
                  <a:gd name="T74" fmla="*/ 158 w 293"/>
                  <a:gd name="T75" fmla="*/ 12 h 179"/>
                  <a:gd name="T76" fmla="*/ 138 w 293"/>
                  <a:gd name="T77" fmla="*/ 9 h 179"/>
                  <a:gd name="T78" fmla="*/ 120 w 293"/>
                  <a:gd name="T79" fmla="*/ 7 h 179"/>
                  <a:gd name="T80" fmla="*/ 102 w 293"/>
                  <a:gd name="T81" fmla="*/ 4 h 179"/>
                  <a:gd name="T82" fmla="*/ 87 w 293"/>
                  <a:gd name="T83" fmla="*/ 3 h 179"/>
                  <a:gd name="T84" fmla="*/ 72 w 293"/>
                  <a:gd name="T85" fmla="*/ 2 h 179"/>
                  <a:gd name="T86" fmla="*/ 60 w 293"/>
                  <a:gd name="T87" fmla="*/ 1 h 179"/>
                  <a:gd name="T88" fmla="*/ 51 w 293"/>
                  <a:gd name="T89" fmla="*/ 0 h 179"/>
                  <a:gd name="T90" fmla="*/ 47 w 293"/>
                  <a:gd name="T91" fmla="*/ 0 h 179"/>
                  <a:gd name="T92" fmla="*/ 39 w 293"/>
                  <a:gd name="T93" fmla="*/ 1 h 179"/>
                  <a:gd name="T94" fmla="*/ 32 w 293"/>
                  <a:gd name="T95" fmla="*/ 6 h 179"/>
                  <a:gd name="T96" fmla="*/ 24 w 293"/>
                  <a:gd name="T97" fmla="*/ 13 h 179"/>
                  <a:gd name="T98" fmla="*/ 16 w 293"/>
                  <a:gd name="T99" fmla="*/ 21 h 179"/>
                  <a:gd name="T100" fmla="*/ 9 w 293"/>
                  <a:gd name="T101" fmla="*/ 31 h 179"/>
                  <a:gd name="T102" fmla="*/ 4 w 293"/>
                  <a:gd name="T103" fmla="*/ 39 h 179"/>
                  <a:gd name="T104" fmla="*/ 1 w 293"/>
                  <a:gd name="T105" fmla="*/ 49 h 179"/>
                  <a:gd name="T106" fmla="*/ 0 w 293"/>
                  <a:gd name="T107" fmla="*/ 56 h 179"/>
                  <a:gd name="T108" fmla="*/ 0 w 293"/>
                  <a:gd name="T109" fmla="*/ 14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3" h="179">
                    <a:moveTo>
                      <a:pt x="0" y="147"/>
                    </a:moveTo>
                    <a:lnTo>
                      <a:pt x="1" y="159"/>
                    </a:lnTo>
                    <a:lnTo>
                      <a:pt x="3" y="170"/>
                    </a:lnTo>
                    <a:lnTo>
                      <a:pt x="9" y="176"/>
                    </a:lnTo>
                    <a:lnTo>
                      <a:pt x="20" y="178"/>
                    </a:lnTo>
                    <a:lnTo>
                      <a:pt x="26" y="178"/>
                    </a:lnTo>
                    <a:lnTo>
                      <a:pt x="36" y="178"/>
                    </a:lnTo>
                    <a:lnTo>
                      <a:pt x="48" y="178"/>
                    </a:lnTo>
                    <a:lnTo>
                      <a:pt x="65" y="178"/>
                    </a:lnTo>
                    <a:lnTo>
                      <a:pt x="83" y="178"/>
                    </a:lnTo>
                    <a:lnTo>
                      <a:pt x="102" y="178"/>
                    </a:lnTo>
                    <a:lnTo>
                      <a:pt x="124" y="178"/>
                    </a:lnTo>
                    <a:lnTo>
                      <a:pt x="146" y="178"/>
                    </a:lnTo>
                    <a:lnTo>
                      <a:pt x="167" y="179"/>
                    </a:lnTo>
                    <a:lnTo>
                      <a:pt x="188" y="179"/>
                    </a:lnTo>
                    <a:lnTo>
                      <a:pt x="208" y="179"/>
                    </a:lnTo>
                    <a:lnTo>
                      <a:pt x="227" y="179"/>
                    </a:lnTo>
                    <a:lnTo>
                      <a:pt x="244" y="179"/>
                    </a:lnTo>
                    <a:lnTo>
                      <a:pt x="257" y="179"/>
                    </a:lnTo>
                    <a:lnTo>
                      <a:pt x="266" y="179"/>
                    </a:lnTo>
                    <a:lnTo>
                      <a:pt x="272" y="179"/>
                    </a:lnTo>
                    <a:lnTo>
                      <a:pt x="283" y="178"/>
                    </a:lnTo>
                    <a:lnTo>
                      <a:pt x="289" y="172"/>
                    </a:lnTo>
                    <a:lnTo>
                      <a:pt x="292" y="164"/>
                    </a:lnTo>
                    <a:lnTo>
                      <a:pt x="292" y="153"/>
                    </a:lnTo>
                    <a:lnTo>
                      <a:pt x="293" y="58"/>
                    </a:lnTo>
                    <a:lnTo>
                      <a:pt x="292" y="45"/>
                    </a:lnTo>
                    <a:lnTo>
                      <a:pt x="291" y="36"/>
                    </a:lnTo>
                    <a:lnTo>
                      <a:pt x="285" y="30"/>
                    </a:lnTo>
                    <a:lnTo>
                      <a:pt x="271" y="26"/>
                    </a:lnTo>
                    <a:lnTo>
                      <a:pt x="265" y="26"/>
                    </a:lnTo>
                    <a:lnTo>
                      <a:pt x="257" y="25"/>
                    </a:lnTo>
                    <a:lnTo>
                      <a:pt x="245" y="24"/>
                    </a:lnTo>
                    <a:lnTo>
                      <a:pt x="230" y="21"/>
                    </a:lnTo>
                    <a:lnTo>
                      <a:pt x="213" y="19"/>
                    </a:lnTo>
                    <a:lnTo>
                      <a:pt x="195" y="16"/>
                    </a:lnTo>
                    <a:lnTo>
                      <a:pt x="177" y="14"/>
                    </a:lnTo>
                    <a:lnTo>
                      <a:pt x="158" y="12"/>
                    </a:lnTo>
                    <a:lnTo>
                      <a:pt x="138" y="9"/>
                    </a:lnTo>
                    <a:lnTo>
                      <a:pt x="120" y="7"/>
                    </a:lnTo>
                    <a:lnTo>
                      <a:pt x="102" y="4"/>
                    </a:lnTo>
                    <a:lnTo>
                      <a:pt x="87" y="3"/>
                    </a:lnTo>
                    <a:lnTo>
                      <a:pt x="72" y="2"/>
                    </a:lnTo>
                    <a:lnTo>
                      <a:pt x="60" y="1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2" y="6"/>
                    </a:lnTo>
                    <a:lnTo>
                      <a:pt x="24" y="13"/>
                    </a:lnTo>
                    <a:lnTo>
                      <a:pt x="16" y="21"/>
                    </a:lnTo>
                    <a:lnTo>
                      <a:pt x="9" y="31"/>
                    </a:lnTo>
                    <a:lnTo>
                      <a:pt x="4" y="39"/>
                    </a:lnTo>
                    <a:lnTo>
                      <a:pt x="1" y="49"/>
                    </a:lnTo>
                    <a:lnTo>
                      <a:pt x="0" y="5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367"/>
              <p:cNvSpPr>
                <a:spLocks/>
              </p:cNvSpPr>
              <p:nvPr/>
            </p:nvSpPr>
            <p:spPr bwMode="auto">
              <a:xfrm>
                <a:off x="2745" y="2936"/>
                <a:ext cx="9" cy="13"/>
              </a:xfrm>
              <a:custGeom>
                <a:avLst/>
                <a:gdLst>
                  <a:gd name="T0" fmla="*/ 26 w 26"/>
                  <a:gd name="T1" fmla="*/ 25 h 37"/>
                  <a:gd name="T2" fmla="*/ 26 w 26"/>
                  <a:gd name="T3" fmla="*/ 25 h 37"/>
                  <a:gd name="T4" fmla="*/ 18 w 26"/>
                  <a:gd name="T5" fmla="*/ 24 h 37"/>
                  <a:gd name="T6" fmla="*/ 14 w 26"/>
                  <a:gd name="T7" fmla="*/ 20 h 37"/>
                  <a:gd name="T8" fmla="*/ 13 w 26"/>
                  <a:gd name="T9" fmla="*/ 11 h 37"/>
                  <a:gd name="T10" fmla="*/ 12 w 26"/>
                  <a:gd name="T11" fmla="*/ 0 h 37"/>
                  <a:gd name="T12" fmla="*/ 0 w 26"/>
                  <a:gd name="T13" fmla="*/ 0 h 37"/>
                  <a:gd name="T14" fmla="*/ 1 w 26"/>
                  <a:gd name="T15" fmla="*/ 13 h 37"/>
                  <a:gd name="T16" fmla="*/ 4 w 26"/>
                  <a:gd name="T17" fmla="*/ 25 h 37"/>
                  <a:gd name="T18" fmla="*/ 13 w 26"/>
                  <a:gd name="T19" fmla="*/ 34 h 37"/>
                  <a:gd name="T20" fmla="*/ 26 w 26"/>
                  <a:gd name="T21" fmla="*/ 37 h 37"/>
                  <a:gd name="T22" fmla="*/ 26 w 26"/>
                  <a:gd name="T23" fmla="*/ 37 h 37"/>
                  <a:gd name="T24" fmla="*/ 26 w 26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7">
                    <a:moveTo>
                      <a:pt x="26" y="25"/>
                    </a:moveTo>
                    <a:lnTo>
                      <a:pt x="26" y="25"/>
                    </a:lnTo>
                    <a:lnTo>
                      <a:pt x="18" y="24"/>
                    </a:lnTo>
                    <a:lnTo>
                      <a:pt x="14" y="20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3" y="34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368"/>
              <p:cNvSpPr>
                <a:spLocks/>
              </p:cNvSpPr>
              <p:nvPr/>
            </p:nvSpPr>
            <p:spPr bwMode="auto">
              <a:xfrm>
                <a:off x="2754" y="2945"/>
                <a:ext cx="84" cy="4"/>
              </a:xfrm>
              <a:custGeom>
                <a:avLst/>
                <a:gdLst>
                  <a:gd name="T0" fmla="*/ 252 w 252"/>
                  <a:gd name="T1" fmla="*/ 1 h 14"/>
                  <a:gd name="T2" fmla="*/ 252 w 252"/>
                  <a:gd name="T3" fmla="*/ 1 h 14"/>
                  <a:gd name="T4" fmla="*/ 246 w 252"/>
                  <a:gd name="T5" fmla="*/ 1 h 14"/>
                  <a:gd name="T6" fmla="*/ 237 w 252"/>
                  <a:gd name="T7" fmla="*/ 1 h 14"/>
                  <a:gd name="T8" fmla="*/ 224 w 252"/>
                  <a:gd name="T9" fmla="*/ 1 h 14"/>
                  <a:gd name="T10" fmla="*/ 207 w 252"/>
                  <a:gd name="T11" fmla="*/ 1 h 14"/>
                  <a:gd name="T12" fmla="*/ 188 w 252"/>
                  <a:gd name="T13" fmla="*/ 1 h 14"/>
                  <a:gd name="T14" fmla="*/ 168 w 252"/>
                  <a:gd name="T15" fmla="*/ 1 h 14"/>
                  <a:gd name="T16" fmla="*/ 147 w 252"/>
                  <a:gd name="T17" fmla="*/ 1 h 14"/>
                  <a:gd name="T18" fmla="*/ 126 w 252"/>
                  <a:gd name="T19" fmla="*/ 0 h 14"/>
                  <a:gd name="T20" fmla="*/ 104 w 252"/>
                  <a:gd name="T21" fmla="*/ 0 h 14"/>
                  <a:gd name="T22" fmla="*/ 82 w 252"/>
                  <a:gd name="T23" fmla="*/ 0 h 14"/>
                  <a:gd name="T24" fmla="*/ 63 w 252"/>
                  <a:gd name="T25" fmla="*/ 0 h 14"/>
                  <a:gd name="T26" fmla="*/ 45 w 252"/>
                  <a:gd name="T27" fmla="*/ 0 h 14"/>
                  <a:gd name="T28" fmla="*/ 28 w 252"/>
                  <a:gd name="T29" fmla="*/ 0 h 14"/>
                  <a:gd name="T30" fmla="*/ 16 w 252"/>
                  <a:gd name="T31" fmla="*/ 0 h 14"/>
                  <a:gd name="T32" fmla="*/ 6 w 252"/>
                  <a:gd name="T33" fmla="*/ 0 h 14"/>
                  <a:gd name="T34" fmla="*/ 0 w 252"/>
                  <a:gd name="T35" fmla="*/ 0 h 14"/>
                  <a:gd name="T36" fmla="*/ 0 w 252"/>
                  <a:gd name="T37" fmla="*/ 12 h 14"/>
                  <a:gd name="T38" fmla="*/ 6 w 252"/>
                  <a:gd name="T39" fmla="*/ 12 h 14"/>
                  <a:gd name="T40" fmla="*/ 16 w 252"/>
                  <a:gd name="T41" fmla="*/ 12 h 14"/>
                  <a:gd name="T42" fmla="*/ 28 w 252"/>
                  <a:gd name="T43" fmla="*/ 12 h 14"/>
                  <a:gd name="T44" fmla="*/ 45 w 252"/>
                  <a:gd name="T45" fmla="*/ 12 h 14"/>
                  <a:gd name="T46" fmla="*/ 63 w 252"/>
                  <a:gd name="T47" fmla="*/ 12 h 14"/>
                  <a:gd name="T48" fmla="*/ 82 w 252"/>
                  <a:gd name="T49" fmla="*/ 12 h 14"/>
                  <a:gd name="T50" fmla="*/ 104 w 252"/>
                  <a:gd name="T51" fmla="*/ 12 h 14"/>
                  <a:gd name="T52" fmla="*/ 126 w 252"/>
                  <a:gd name="T53" fmla="*/ 12 h 14"/>
                  <a:gd name="T54" fmla="*/ 147 w 252"/>
                  <a:gd name="T55" fmla="*/ 14 h 14"/>
                  <a:gd name="T56" fmla="*/ 168 w 252"/>
                  <a:gd name="T57" fmla="*/ 14 h 14"/>
                  <a:gd name="T58" fmla="*/ 188 w 252"/>
                  <a:gd name="T59" fmla="*/ 14 h 14"/>
                  <a:gd name="T60" fmla="*/ 207 w 252"/>
                  <a:gd name="T61" fmla="*/ 14 h 14"/>
                  <a:gd name="T62" fmla="*/ 224 w 252"/>
                  <a:gd name="T63" fmla="*/ 14 h 14"/>
                  <a:gd name="T64" fmla="*/ 237 w 252"/>
                  <a:gd name="T65" fmla="*/ 14 h 14"/>
                  <a:gd name="T66" fmla="*/ 246 w 252"/>
                  <a:gd name="T67" fmla="*/ 14 h 14"/>
                  <a:gd name="T68" fmla="*/ 252 w 252"/>
                  <a:gd name="T69" fmla="*/ 14 h 14"/>
                  <a:gd name="T70" fmla="*/ 252 w 252"/>
                  <a:gd name="T71" fmla="*/ 14 h 14"/>
                  <a:gd name="T72" fmla="*/ 252 w 252"/>
                  <a:gd name="T7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2" h="14">
                    <a:moveTo>
                      <a:pt x="252" y="1"/>
                    </a:moveTo>
                    <a:lnTo>
                      <a:pt x="252" y="1"/>
                    </a:lnTo>
                    <a:lnTo>
                      <a:pt x="246" y="1"/>
                    </a:lnTo>
                    <a:lnTo>
                      <a:pt x="237" y="1"/>
                    </a:lnTo>
                    <a:lnTo>
                      <a:pt x="224" y="1"/>
                    </a:lnTo>
                    <a:lnTo>
                      <a:pt x="207" y="1"/>
                    </a:lnTo>
                    <a:lnTo>
                      <a:pt x="188" y="1"/>
                    </a:lnTo>
                    <a:lnTo>
                      <a:pt x="168" y="1"/>
                    </a:lnTo>
                    <a:lnTo>
                      <a:pt x="147" y="1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28" y="12"/>
                    </a:lnTo>
                    <a:lnTo>
                      <a:pt x="45" y="12"/>
                    </a:lnTo>
                    <a:lnTo>
                      <a:pt x="63" y="12"/>
                    </a:lnTo>
                    <a:lnTo>
                      <a:pt x="82" y="12"/>
                    </a:lnTo>
                    <a:lnTo>
                      <a:pt x="104" y="12"/>
                    </a:lnTo>
                    <a:lnTo>
                      <a:pt x="126" y="12"/>
                    </a:lnTo>
                    <a:lnTo>
                      <a:pt x="147" y="14"/>
                    </a:lnTo>
                    <a:lnTo>
                      <a:pt x="168" y="14"/>
                    </a:lnTo>
                    <a:lnTo>
                      <a:pt x="188" y="14"/>
                    </a:lnTo>
                    <a:lnTo>
                      <a:pt x="207" y="14"/>
                    </a:lnTo>
                    <a:lnTo>
                      <a:pt x="224" y="14"/>
                    </a:lnTo>
                    <a:lnTo>
                      <a:pt x="237" y="14"/>
                    </a:lnTo>
                    <a:lnTo>
                      <a:pt x="246" y="14"/>
                    </a:lnTo>
                    <a:lnTo>
                      <a:pt x="252" y="14"/>
                    </a:lnTo>
                    <a:lnTo>
                      <a:pt x="252" y="14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369"/>
              <p:cNvSpPr>
                <a:spLocks/>
              </p:cNvSpPr>
              <p:nvPr/>
            </p:nvSpPr>
            <p:spPr bwMode="auto">
              <a:xfrm>
                <a:off x="2838" y="2938"/>
                <a:ext cx="8" cy="11"/>
              </a:xfrm>
              <a:custGeom>
                <a:avLst/>
                <a:gdLst>
                  <a:gd name="T0" fmla="*/ 14 w 26"/>
                  <a:gd name="T1" fmla="*/ 0 h 33"/>
                  <a:gd name="T2" fmla="*/ 14 w 26"/>
                  <a:gd name="T3" fmla="*/ 0 h 33"/>
                  <a:gd name="T4" fmla="*/ 14 w 26"/>
                  <a:gd name="T5" fmla="*/ 10 h 33"/>
                  <a:gd name="T6" fmla="*/ 13 w 26"/>
                  <a:gd name="T7" fmla="*/ 16 h 33"/>
                  <a:gd name="T8" fmla="*/ 9 w 26"/>
                  <a:gd name="T9" fmla="*/ 19 h 33"/>
                  <a:gd name="T10" fmla="*/ 0 w 26"/>
                  <a:gd name="T11" fmla="*/ 20 h 33"/>
                  <a:gd name="T12" fmla="*/ 0 w 26"/>
                  <a:gd name="T13" fmla="*/ 33 h 33"/>
                  <a:gd name="T14" fmla="*/ 14 w 26"/>
                  <a:gd name="T15" fmla="*/ 31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4 w 26"/>
                  <a:gd name="T25" fmla="*/ 0 h 33"/>
                  <a:gd name="T26" fmla="*/ 14 w 26"/>
                  <a:gd name="T27" fmla="*/ 0 h 33"/>
                  <a:gd name="T28" fmla="*/ 14 w 26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3" y="16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370"/>
              <p:cNvSpPr>
                <a:spLocks/>
              </p:cNvSpPr>
              <p:nvPr/>
            </p:nvSpPr>
            <p:spPr bwMode="auto">
              <a:xfrm>
                <a:off x="2842" y="2907"/>
                <a:ext cx="5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371"/>
              <p:cNvSpPr>
                <a:spLocks/>
              </p:cNvSpPr>
              <p:nvPr/>
            </p:nvSpPr>
            <p:spPr bwMode="auto">
              <a:xfrm>
                <a:off x="2837" y="2894"/>
                <a:ext cx="10" cy="13"/>
              </a:xfrm>
              <a:custGeom>
                <a:avLst/>
                <a:gdLst>
                  <a:gd name="T0" fmla="*/ 0 w 28"/>
                  <a:gd name="T1" fmla="*/ 12 h 38"/>
                  <a:gd name="T2" fmla="*/ 0 w 28"/>
                  <a:gd name="T3" fmla="*/ 12 h 38"/>
                  <a:gd name="T4" fmla="*/ 11 w 28"/>
                  <a:gd name="T5" fmla="*/ 15 h 38"/>
                  <a:gd name="T6" fmla="*/ 14 w 28"/>
                  <a:gd name="T7" fmla="*/ 18 h 38"/>
                  <a:gd name="T8" fmla="*/ 15 w 28"/>
                  <a:gd name="T9" fmla="*/ 27 h 38"/>
                  <a:gd name="T10" fmla="*/ 16 w 28"/>
                  <a:gd name="T11" fmla="*/ 38 h 38"/>
                  <a:gd name="T12" fmla="*/ 28 w 28"/>
                  <a:gd name="T13" fmla="*/ 38 h 38"/>
                  <a:gd name="T14" fmla="*/ 27 w 28"/>
                  <a:gd name="T15" fmla="*/ 24 h 38"/>
                  <a:gd name="T16" fmla="*/ 26 w 28"/>
                  <a:gd name="T17" fmla="*/ 13 h 38"/>
                  <a:gd name="T18" fmla="*/ 16 w 28"/>
                  <a:gd name="T19" fmla="*/ 5 h 38"/>
                  <a:gd name="T20" fmla="*/ 0 w 28"/>
                  <a:gd name="T21" fmla="*/ 0 h 38"/>
                  <a:gd name="T22" fmla="*/ 0 w 28"/>
                  <a:gd name="T23" fmla="*/ 0 h 38"/>
                  <a:gd name="T24" fmla="*/ 0 w 28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5"/>
                    </a:lnTo>
                    <a:lnTo>
                      <a:pt x="14" y="18"/>
                    </a:lnTo>
                    <a:lnTo>
                      <a:pt x="15" y="27"/>
                    </a:lnTo>
                    <a:lnTo>
                      <a:pt x="16" y="38"/>
                    </a:lnTo>
                    <a:lnTo>
                      <a:pt x="28" y="38"/>
                    </a:lnTo>
                    <a:lnTo>
                      <a:pt x="27" y="24"/>
                    </a:lnTo>
                    <a:lnTo>
                      <a:pt x="26" y="1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372"/>
              <p:cNvSpPr>
                <a:spLocks/>
              </p:cNvSpPr>
              <p:nvPr/>
            </p:nvSpPr>
            <p:spPr bwMode="auto">
              <a:xfrm>
                <a:off x="2763" y="2885"/>
                <a:ext cx="74" cy="13"/>
              </a:xfrm>
              <a:custGeom>
                <a:avLst/>
                <a:gdLst>
                  <a:gd name="T0" fmla="*/ 0 w 224"/>
                  <a:gd name="T1" fmla="*/ 12 h 38"/>
                  <a:gd name="T2" fmla="*/ 0 w 224"/>
                  <a:gd name="T3" fmla="*/ 12 h 38"/>
                  <a:gd name="T4" fmla="*/ 4 w 224"/>
                  <a:gd name="T5" fmla="*/ 12 h 38"/>
                  <a:gd name="T6" fmla="*/ 12 w 224"/>
                  <a:gd name="T7" fmla="*/ 13 h 38"/>
                  <a:gd name="T8" fmla="*/ 25 w 224"/>
                  <a:gd name="T9" fmla="*/ 14 h 38"/>
                  <a:gd name="T10" fmla="*/ 40 w 224"/>
                  <a:gd name="T11" fmla="*/ 15 h 38"/>
                  <a:gd name="T12" fmla="*/ 54 w 224"/>
                  <a:gd name="T13" fmla="*/ 16 h 38"/>
                  <a:gd name="T14" fmla="*/ 72 w 224"/>
                  <a:gd name="T15" fmla="*/ 19 h 38"/>
                  <a:gd name="T16" fmla="*/ 90 w 224"/>
                  <a:gd name="T17" fmla="*/ 21 h 38"/>
                  <a:gd name="T18" fmla="*/ 110 w 224"/>
                  <a:gd name="T19" fmla="*/ 24 h 38"/>
                  <a:gd name="T20" fmla="*/ 129 w 224"/>
                  <a:gd name="T21" fmla="*/ 26 h 38"/>
                  <a:gd name="T22" fmla="*/ 147 w 224"/>
                  <a:gd name="T23" fmla="*/ 29 h 38"/>
                  <a:gd name="T24" fmla="*/ 165 w 224"/>
                  <a:gd name="T25" fmla="*/ 31 h 38"/>
                  <a:gd name="T26" fmla="*/ 182 w 224"/>
                  <a:gd name="T27" fmla="*/ 33 h 38"/>
                  <a:gd name="T28" fmla="*/ 197 w 224"/>
                  <a:gd name="T29" fmla="*/ 36 h 38"/>
                  <a:gd name="T30" fmla="*/ 209 w 224"/>
                  <a:gd name="T31" fmla="*/ 37 h 38"/>
                  <a:gd name="T32" fmla="*/ 218 w 224"/>
                  <a:gd name="T33" fmla="*/ 38 h 38"/>
                  <a:gd name="T34" fmla="*/ 224 w 224"/>
                  <a:gd name="T35" fmla="*/ 38 h 38"/>
                  <a:gd name="T36" fmla="*/ 224 w 224"/>
                  <a:gd name="T37" fmla="*/ 26 h 38"/>
                  <a:gd name="T38" fmla="*/ 218 w 224"/>
                  <a:gd name="T39" fmla="*/ 26 h 38"/>
                  <a:gd name="T40" fmla="*/ 211 w 224"/>
                  <a:gd name="T41" fmla="*/ 25 h 38"/>
                  <a:gd name="T42" fmla="*/ 199 w 224"/>
                  <a:gd name="T43" fmla="*/ 24 h 38"/>
                  <a:gd name="T44" fmla="*/ 184 w 224"/>
                  <a:gd name="T45" fmla="*/ 21 h 38"/>
                  <a:gd name="T46" fmla="*/ 168 w 224"/>
                  <a:gd name="T47" fmla="*/ 19 h 38"/>
                  <a:gd name="T48" fmla="*/ 149 w 224"/>
                  <a:gd name="T49" fmla="*/ 16 h 38"/>
                  <a:gd name="T50" fmla="*/ 131 w 224"/>
                  <a:gd name="T51" fmla="*/ 14 h 38"/>
                  <a:gd name="T52" fmla="*/ 112 w 224"/>
                  <a:gd name="T53" fmla="*/ 12 h 38"/>
                  <a:gd name="T54" fmla="*/ 93 w 224"/>
                  <a:gd name="T55" fmla="*/ 9 h 38"/>
                  <a:gd name="T56" fmla="*/ 75 w 224"/>
                  <a:gd name="T57" fmla="*/ 7 h 38"/>
                  <a:gd name="T58" fmla="*/ 56 w 224"/>
                  <a:gd name="T59" fmla="*/ 4 h 38"/>
                  <a:gd name="T60" fmla="*/ 40 w 224"/>
                  <a:gd name="T61" fmla="*/ 3 h 38"/>
                  <a:gd name="T62" fmla="*/ 25 w 224"/>
                  <a:gd name="T63" fmla="*/ 2 h 38"/>
                  <a:gd name="T64" fmla="*/ 14 w 224"/>
                  <a:gd name="T65" fmla="*/ 1 h 38"/>
                  <a:gd name="T66" fmla="*/ 4 w 224"/>
                  <a:gd name="T67" fmla="*/ 0 h 38"/>
                  <a:gd name="T68" fmla="*/ 0 w 224"/>
                  <a:gd name="T69" fmla="*/ 0 h 38"/>
                  <a:gd name="T70" fmla="*/ 0 w 224"/>
                  <a:gd name="T71" fmla="*/ 0 h 38"/>
                  <a:gd name="T72" fmla="*/ 0 w 224"/>
                  <a:gd name="T7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4" h="38">
                    <a:moveTo>
                      <a:pt x="0" y="12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12" y="13"/>
                    </a:lnTo>
                    <a:lnTo>
                      <a:pt x="25" y="14"/>
                    </a:lnTo>
                    <a:lnTo>
                      <a:pt x="40" y="15"/>
                    </a:lnTo>
                    <a:lnTo>
                      <a:pt x="54" y="16"/>
                    </a:lnTo>
                    <a:lnTo>
                      <a:pt x="72" y="19"/>
                    </a:lnTo>
                    <a:lnTo>
                      <a:pt x="90" y="21"/>
                    </a:lnTo>
                    <a:lnTo>
                      <a:pt x="110" y="24"/>
                    </a:lnTo>
                    <a:lnTo>
                      <a:pt x="129" y="26"/>
                    </a:lnTo>
                    <a:lnTo>
                      <a:pt x="147" y="29"/>
                    </a:lnTo>
                    <a:lnTo>
                      <a:pt x="165" y="31"/>
                    </a:lnTo>
                    <a:lnTo>
                      <a:pt x="182" y="33"/>
                    </a:lnTo>
                    <a:lnTo>
                      <a:pt x="197" y="36"/>
                    </a:lnTo>
                    <a:lnTo>
                      <a:pt x="209" y="37"/>
                    </a:lnTo>
                    <a:lnTo>
                      <a:pt x="218" y="38"/>
                    </a:lnTo>
                    <a:lnTo>
                      <a:pt x="224" y="38"/>
                    </a:lnTo>
                    <a:lnTo>
                      <a:pt x="224" y="26"/>
                    </a:lnTo>
                    <a:lnTo>
                      <a:pt x="218" y="26"/>
                    </a:lnTo>
                    <a:lnTo>
                      <a:pt x="211" y="25"/>
                    </a:lnTo>
                    <a:lnTo>
                      <a:pt x="199" y="24"/>
                    </a:lnTo>
                    <a:lnTo>
                      <a:pt x="184" y="21"/>
                    </a:lnTo>
                    <a:lnTo>
                      <a:pt x="168" y="19"/>
                    </a:lnTo>
                    <a:lnTo>
                      <a:pt x="149" y="16"/>
                    </a:lnTo>
                    <a:lnTo>
                      <a:pt x="131" y="14"/>
                    </a:lnTo>
                    <a:lnTo>
                      <a:pt x="112" y="12"/>
                    </a:lnTo>
                    <a:lnTo>
                      <a:pt x="93" y="9"/>
                    </a:lnTo>
                    <a:lnTo>
                      <a:pt x="75" y="7"/>
                    </a:lnTo>
                    <a:lnTo>
                      <a:pt x="56" y="4"/>
                    </a:lnTo>
                    <a:lnTo>
                      <a:pt x="40" y="3"/>
                    </a:lnTo>
                    <a:lnTo>
                      <a:pt x="25" y="2"/>
                    </a:lnTo>
                    <a:lnTo>
                      <a:pt x="1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373"/>
              <p:cNvSpPr>
                <a:spLocks/>
              </p:cNvSpPr>
              <p:nvPr/>
            </p:nvSpPr>
            <p:spPr bwMode="auto">
              <a:xfrm>
                <a:off x="2745" y="2885"/>
                <a:ext cx="18" cy="21"/>
              </a:xfrm>
              <a:custGeom>
                <a:avLst/>
                <a:gdLst>
                  <a:gd name="T0" fmla="*/ 12 w 53"/>
                  <a:gd name="T1" fmla="*/ 62 h 62"/>
                  <a:gd name="T2" fmla="*/ 12 w 53"/>
                  <a:gd name="T3" fmla="*/ 62 h 62"/>
                  <a:gd name="T4" fmla="*/ 13 w 53"/>
                  <a:gd name="T5" fmla="*/ 56 h 62"/>
                  <a:gd name="T6" fmla="*/ 16 w 53"/>
                  <a:gd name="T7" fmla="*/ 48 h 62"/>
                  <a:gd name="T8" fmla="*/ 20 w 53"/>
                  <a:gd name="T9" fmla="*/ 41 h 62"/>
                  <a:gd name="T10" fmla="*/ 27 w 53"/>
                  <a:gd name="T11" fmla="*/ 31 h 62"/>
                  <a:gd name="T12" fmla="*/ 35 w 53"/>
                  <a:gd name="T13" fmla="*/ 24 h 62"/>
                  <a:gd name="T14" fmla="*/ 42 w 53"/>
                  <a:gd name="T15" fmla="*/ 16 h 62"/>
                  <a:gd name="T16" fmla="*/ 48 w 53"/>
                  <a:gd name="T17" fmla="*/ 13 h 62"/>
                  <a:gd name="T18" fmla="*/ 53 w 53"/>
                  <a:gd name="T19" fmla="*/ 12 h 62"/>
                  <a:gd name="T20" fmla="*/ 53 w 53"/>
                  <a:gd name="T21" fmla="*/ 0 h 62"/>
                  <a:gd name="T22" fmla="*/ 43 w 53"/>
                  <a:gd name="T23" fmla="*/ 1 h 62"/>
                  <a:gd name="T24" fmla="*/ 35 w 53"/>
                  <a:gd name="T25" fmla="*/ 7 h 62"/>
                  <a:gd name="T26" fmla="*/ 25 w 53"/>
                  <a:gd name="T27" fmla="*/ 14 h 62"/>
                  <a:gd name="T28" fmla="*/ 18 w 53"/>
                  <a:gd name="T29" fmla="*/ 24 h 62"/>
                  <a:gd name="T30" fmla="*/ 10 w 53"/>
                  <a:gd name="T31" fmla="*/ 33 h 62"/>
                  <a:gd name="T32" fmla="*/ 4 w 53"/>
                  <a:gd name="T33" fmla="*/ 43 h 62"/>
                  <a:gd name="T34" fmla="*/ 1 w 53"/>
                  <a:gd name="T35" fmla="*/ 54 h 62"/>
                  <a:gd name="T36" fmla="*/ 0 w 53"/>
                  <a:gd name="T37" fmla="*/ 62 h 62"/>
                  <a:gd name="T38" fmla="*/ 0 w 53"/>
                  <a:gd name="T39" fmla="*/ 62 h 62"/>
                  <a:gd name="T40" fmla="*/ 12 w 53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3" y="56"/>
                    </a:lnTo>
                    <a:lnTo>
                      <a:pt x="16" y="48"/>
                    </a:lnTo>
                    <a:lnTo>
                      <a:pt x="20" y="41"/>
                    </a:lnTo>
                    <a:lnTo>
                      <a:pt x="27" y="31"/>
                    </a:lnTo>
                    <a:lnTo>
                      <a:pt x="35" y="24"/>
                    </a:lnTo>
                    <a:lnTo>
                      <a:pt x="42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5" y="7"/>
                    </a:lnTo>
                    <a:lnTo>
                      <a:pt x="25" y="14"/>
                    </a:lnTo>
                    <a:lnTo>
                      <a:pt x="18" y="24"/>
                    </a:lnTo>
                    <a:lnTo>
                      <a:pt x="10" y="33"/>
                    </a:lnTo>
                    <a:lnTo>
                      <a:pt x="4" y="43"/>
                    </a:lnTo>
                    <a:lnTo>
                      <a:pt x="1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374"/>
              <p:cNvSpPr>
                <a:spLocks/>
              </p:cNvSpPr>
              <p:nvPr/>
            </p:nvSpPr>
            <p:spPr bwMode="auto">
              <a:xfrm>
                <a:off x="2745" y="2906"/>
                <a:ext cx="4" cy="30"/>
              </a:xfrm>
              <a:custGeom>
                <a:avLst/>
                <a:gdLst>
                  <a:gd name="T0" fmla="*/ 12 w 12"/>
                  <a:gd name="T1" fmla="*/ 91 h 91"/>
                  <a:gd name="T2" fmla="*/ 12 w 12"/>
                  <a:gd name="T3" fmla="*/ 91 h 91"/>
                  <a:gd name="T4" fmla="*/ 12 w 12"/>
                  <a:gd name="T5" fmla="*/ 0 h 91"/>
                  <a:gd name="T6" fmla="*/ 0 w 12"/>
                  <a:gd name="T7" fmla="*/ 0 h 91"/>
                  <a:gd name="T8" fmla="*/ 0 w 12"/>
                  <a:gd name="T9" fmla="*/ 91 h 91"/>
                  <a:gd name="T10" fmla="*/ 0 w 12"/>
                  <a:gd name="T11" fmla="*/ 91 h 91"/>
                  <a:gd name="T12" fmla="*/ 12 w 12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375"/>
              <p:cNvSpPr>
                <a:spLocks/>
              </p:cNvSpPr>
              <p:nvPr/>
            </p:nvSpPr>
            <p:spPr bwMode="auto">
              <a:xfrm>
                <a:off x="2757" y="2887"/>
                <a:ext cx="86" cy="45"/>
              </a:xfrm>
              <a:custGeom>
                <a:avLst/>
                <a:gdLst>
                  <a:gd name="T0" fmla="*/ 0 w 258"/>
                  <a:gd name="T1" fmla="*/ 106 h 135"/>
                  <a:gd name="T2" fmla="*/ 1 w 258"/>
                  <a:gd name="T3" fmla="*/ 117 h 135"/>
                  <a:gd name="T4" fmla="*/ 3 w 258"/>
                  <a:gd name="T5" fmla="*/ 125 h 135"/>
                  <a:gd name="T6" fmla="*/ 9 w 258"/>
                  <a:gd name="T7" fmla="*/ 131 h 135"/>
                  <a:gd name="T8" fmla="*/ 18 w 258"/>
                  <a:gd name="T9" fmla="*/ 132 h 135"/>
                  <a:gd name="T10" fmla="*/ 22 w 258"/>
                  <a:gd name="T11" fmla="*/ 132 h 135"/>
                  <a:gd name="T12" fmla="*/ 31 w 258"/>
                  <a:gd name="T13" fmla="*/ 132 h 135"/>
                  <a:gd name="T14" fmla="*/ 43 w 258"/>
                  <a:gd name="T15" fmla="*/ 132 h 135"/>
                  <a:gd name="T16" fmla="*/ 56 w 258"/>
                  <a:gd name="T17" fmla="*/ 132 h 135"/>
                  <a:gd name="T18" fmla="*/ 73 w 258"/>
                  <a:gd name="T19" fmla="*/ 132 h 135"/>
                  <a:gd name="T20" fmla="*/ 90 w 258"/>
                  <a:gd name="T21" fmla="*/ 134 h 135"/>
                  <a:gd name="T22" fmla="*/ 109 w 258"/>
                  <a:gd name="T23" fmla="*/ 134 h 135"/>
                  <a:gd name="T24" fmla="*/ 129 w 258"/>
                  <a:gd name="T25" fmla="*/ 134 h 135"/>
                  <a:gd name="T26" fmla="*/ 148 w 258"/>
                  <a:gd name="T27" fmla="*/ 134 h 135"/>
                  <a:gd name="T28" fmla="*/ 166 w 258"/>
                  <a:gd name="T29" fmla="*/ 134 h 135"/>
                  <a:gd name="T30" fmla="*/ 184 w 258"/>
                  <a:gd name="T31" fmla="*/ 135 h 135"/>
                  <a:gd name="T32" fmla="*/ 201 w 258"/>
                  <a:gd name="T33" fmla="*/ 135 h 135"/>
                  <a:gd name="T34" fmla="*/ 215 w 258"/>
                  <a:gd name="T35" fmla="*/ 135 h 135"/>
                  <a:gd name="T36" fmla="*/ 227 w 258"/>
                  <a:gd name="T37" fmla="*/ 135 h 135"/>
                  <a:gd name="T38" fmla="*/ 236 w 258"/>
                  <a:gd name="T39" fmla="*/ 135 h 135"/>
                  <a:gd name="T40" fmla="*/ 241 w 258"/>
                  <a:gd name="T41" fmla="*/ 135 h 135"/>
                  <a:gd name="T42" fmla="*/ 251 w 258"/>
                  <a:gd name="T43" fmla="*/ 132 h 135"/>
                  <a:gd name="T44" fmla="*/ 256 w 258"/>
                  <a:gd name="T45" fmla="*/ 128 h 135"/>
                  <a:gd name="T46" fmla="*/ 258 w 258"/>
                  <a:gd name="T47" fmla="*/ 120 h 135"/>
                  <a:gd name="T48" fmla="*/ 258 w 258"/>
                  <a:gd name="T49" fmla="*/ 111 h 135"/>
                  <a:gd name="T50" fmla="*/ 258 w 258"/>
                  <a:gd name="T51" fmla="*/ 29 h 135"/>
                  <a:gd name="T52" fmla="*/ 258 w 258"/>
                  <a:gd name="T53" fmla="*/ 18 h 135"/>
                  <a:gd name="T54" fmla="*/ 257 w 258"/>
                  <a:gd name="T55" fmla="*/ 9 h 135"/>
                  <a:gd name="T56" fmla="*/ 252 w 258"/>
                  <a:gd name="T57" fmla="*/ 3 h 135"/>
                  <a:gd name="T58" fmla="*/ 240 w 258"/>
                  <a:gd name="T59" fmla="*/ 1 h 135"/>
                  <a:gd name="T60" fmla="*/ 235 w 258"/>
                  <a:gd name="T61" fmla="*/ 1 h 135"/>
                  <a:gd name="T62" fmla="*/ 227 w 258"/>
                  <a:gd name="T63" fmla="*/ 1 h 135"/>
                  <a:gd name="T64" fmla="*/ 215 w 258"/>
                  <a:gd name="T65" fmla="*/ 0 h 135"/>
                  <a:gd name="T66" fmla="*/ 200 w 258"/>
                  <a:gd name="T67" fmla="*/ 0 h 135"/>
                  <a:gd name="T68" fmla="*/ 184 w 258"/>
                  <a:gd name="T69" fmla="*/ 0 h 135"/>
                  <a:gd name="T70" fmla="*/ 166 w 258"/>
                  <a:gd name="T71" fmla="*/ 0 h 135"/>
                  <a:gd name="T72" fmla="*/ 147 w 258"/>
                  <a:gd name="T73" fmla="*/ 0 h 135"/>
                  <a:gd name="T74" fmla="*/ 128 w 258"/>
                  <a:gd name="T75" fmla="*/ 0 h 135"/>
                  <a:gd name="T76" fmla="*/ 108 w 258"/>
                  <a:gd name="T77" fmla="*/ 0 h 135"/>
                  <a:gd name="T78" fmla="*/ 90 w 258"/>
                  <a:gd name="T79" fmla="*/ 0 h 135"/>
                  <a:gd name="T80" fmla="*/ 72 w 258"/>
                  <a:gd name="T81" fmla="*/ 0 h 135"/>
                  <a:gd name="T82" fmla="*/ 56 w 258"/>
                  <a:gd name="T83" fmla="*/ 0 h 135"/>
                  <a:gd name="T84" fmla="*/ 42 w 258"/>
                  <a:gd name="T85" fmla="*/ 0 h 135"/>
                  <a:gd name="T86" fmla="*/ 31 w 258"/>
                  <a:gd name="T87" fmla="*/ 0 h 135"/>
                  <a:gd name="T88" fmla="*/ 22 w 258"/>
                  <a:gd name="T89" fmla="*/ 0 h 135"/>
                  <a:gd name="T90" fmla="*/ 18 w 258"/>
                  <a:gd name="T91" fmla="*/ 0 h 135"/>
                  <a:gd name="T92" fmla="*/ 8 w 258"/>
                  <a:gd name="T93" fmla="*/ 2 h 135"/>
                  <a:gd name="T94" fmla="*/ 3 w 258"/>
                  <a:gd name="T95" fmla="*/ 7 h 135"/>
                  <a:gd name="T96" fmla="*/ 1 w 258"/>
                  <a:gd name="T97" fmla="*/ 15 h 135"/>
                  <a:gd name="T98" fmla="*/ 0 w 258"/>
                  <a:gd name="T99" fmla="*/ 26 h 135"/>
                  <a:gd name="T100" fmla="*/ 0 w 258"/>
                  <a:gd name="T101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8" h="135">
                    <a:moveTo>
                      <a:pt x="0" y="106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2"/>
                    </a:lnTo>
                    <a:lnTo>
                      <a:pt x="22" y="132"/>
                    </a:lnTo>
                    <a:lnTo>
                      <a:pt x="31" y="132"/>
                    </a:lnTo>
                    <a:lnTo>
                      <a:pt x="43" y="132"/>
                    </a:lnTo>
                    <a:lnTo>
                      <a:pt x="56" y="132"/>
                    </a:lnTo>
                    <a:lnTo>
                      <a:pt x="73" y="132"/>
                    </a:lnTo>
                    <a:lnTo>
                      <a:pt x="90" y="134"/>
                    </a:lnTo>
                    <a:lnTo>
                      <a:pt x="109" y="134"/>
                    </a:lnTo>
                    <a:lnTo>
                      <a:pt x="129" y="134"/>
                    </a:lnTo>
                    <a:lnTo>
                      <a:pt x="148" y="134"/>
                    </a:lnTo>
                    <a:lnTo>
                      <a:pt x="166" y="134"/>
                    </a:lnTo>
                    <a:lnTo>
                      <a:pt x="184" y="135"/>
                    </a:lnTo>
                    <a:lnTo>
                      <a:pt x="201" y="135"/>
                    </a:lnTo>
                    <a:lnTo>
                      <a:pt x="215" y="135"/>
                    </a:lnTo>
                    <a:lnTo>
                      <a:pt x="227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51" y="132"/>
                    </a:lnTo>
                    <a:lnTo>
                      <a:pt x="256" y="128"/>
                    </a:lnTo>
                    <a:lnTo>
                      <a:pt x="258" y="120"/>
                    </a:lnTo>
                    <a:lnTo>
                      <a:pt x="258" y="111"/>
                    </a:lnTo>
                    <a:lnTo>
                      <a:pt x="258" y="29"/>
                    </a:lnTo>
                    <a:lnTo>
                      <a:pt x="258" y="18"/>
                    </a:lnTo>
                    <a:lnTo>
                      <a:pt x="257" y="9"/>
                    </a:lnTo>
                    <a:lnTo>
                      <a:pt x="252" y="3"/>
                    </a:lnTo>
                    <a:lnTo>
                      <a:pt x="240" y="1"/>
                    </a:lnTo>
                    <a:lnTo>
                      <a:pt x="235" y="1"/>
                    </a:lnTo>
                    <a:lnTo>
                      <a:pt x="227" y="1"/>
                    </a:lnTo>
                    <a:lnTo>
                      <a:pt x="215" y="0"/>
                    </a:lnTo>
                    <a:lnTo>
                      <a:pt x="200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8" y="0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376"/>
              <p:cNvSpPr>
                <a:spLocks/>
              </p:cNvSpPr>
              <p:nvPr/>
            </p:nvSpPr>
            <p:spPr bwMode="auto">
              <a:xfrm>
                <a:off x="2757" y="2887"/>
                <a:ext cx="86" cy="45"/>
              </a:xfrm>
              <a:custGeom>
                <a:avLst/>
                <a:gdLst>
                  <a:gd name="T0" fmla="*/ 0 w 258"/>
                  <a:gd name="T1" fmla="*/ 106 h 135"/>
                  <a:gd name="T2" fmla="*/ 0 w 258"/>
                  <a:gd name="T3" fmla="*/ 106 h 135"/>
                  <a:gd name="T4" fmla="*/ 1 w 258"/>
                  <a:gd name="T5" fmla="*/ 117 h 135"/>
                  <a:gd name="T6" fmla="*/ 3 w 258"/>
                  <a:gd name="T7" fmla="*/ 125 h 135"/>
                  <a:gd name="T8" fmla="*/ 9 w 258"/>
                  <a:gd name="T9" fmla="*/ 131 h 135"/>
                  <a:gd name="T10" fmla="*/ 18 w 258"/>
                  <a:gd name="T11" fmla="*/ 132 h 135"/>
                  <a:gd name="T12" fmla="*/ 18 w 258"/>
                  <a:gd name="T13" fmla="*/ 132 h 135"/>
                  <a:gd name="T14" fmla="*/ 22 w 258"/>
                  <a:gd name="T15" fmla="*/ 132 h 135"/>
                  <a:gd name="T16" fmla="*/ 31 w 258"/>
                  <a:gd name="T17" fmla="*/ 132 h 135"/>
                  <a:gd name="T18" fmla="*/ 43 w 258"/>
                  <a:gd name="T19" fmla="*/ 132 h 135"/>
                  <a:gd name="T20" fmla="*/ 56 w 258"/>
                  <a:gd name="T21" fmla="*/ 132 h 135"/>
                  <a:gd name="T22" fmla="*/ 73 w 258"/>
                  <a:gd name="T23" fmla="*/ 132 h 135"/>
                  <a:gd name="T24" fmla="*/ 90 w 258"/>
                  <a:gd name="T25" fmla="*/ 134 h 135"/>
                  <a:gd name="T26" fmla="*/ 109 w 258"/>
                  <a:gd name="T27" fmla="*/ 134 h 135"/>
                  <a:gd name="T28" fmla="*/ 129 w 258"/>
                  <a:gd name="T29" fmla="*/ 134 h 135"/>
                  <a:gd name="T30" fmla="*/ 148 w 258"/>
                  <a:gd name="T31" fmla="*/ 134 h 135"/>
                  <a:gd name="T32" fmla="*/ 166 w 258"/>
                  <a:gd name="T33" fmla="*/ 134 h 135"/>
                  <a:gd name="T34" fmla="*/ 184 w 258"/>
                  <a:gd name="T35" fmla="*/ 135 h 135"/>
                  <a:gd name="T36" fmla="*/ 201 w 258"/>
                  <a:gd name="T37" fmla="*/ 135 h 135"/>
                  <a:gd name="T38" fmla="*/ 215 w 258"/>
                  <a:gd name="T39" fmla="*/ 135 h 135"/>
                  <a:gd name="T40" fmla="*/ 227 w 258"/>
                  <a:gd name="T41" fmla="*/ 135 h 135"/>
                  <a:gd name="T42" fmla="*/ 236 w 258"/>
                  <a:gd name="T43" fmla="*/ 135 h 135"/>
                  <a:gd name="T44" fmla="*/ 241 w 258"/>
                  <a:gd name="T45" fmla="*/ 135 h 135"/>
                  <a:gd name="T46" fmla="*/ 241 w 258"/>
                  <a:gd name="T47" fmla="*/ 135 h 135"/>
                  <a:gd name="T48" fmla="*/ 251 w 258"/>
                  <a:gd name="T49" fmla="*/ 132 h 135"/>
                  <a:gd name="T50" fmla="*/ 256 w 258"/>
                  <a:gd name="T51" fmla="*/ 128 h 135"/>
                  <a:gd name="T52" fmla="*/ 258 w 258"/>
                  <a:gd name="T53" fmla="*/ 120 h 135"/>
                  <a:gd name="T54" fmla="*/ 258 w 258"/>
                  <a:gd name="T55" fmla="*/ 111 h 135"/>
                  <a:gd name="T56" fmla="*/ 258 w 258"/>
                  <a:gd name="T57" fmla="*/ 29 h 135"/>
                  <a:gd name="T58" fmla="*/ 258 w 258"/>
                  <a:gd name="T59" fmla="*/ 29 h 135"/>
                  <a:gd name="T60" fmla="*/ 258 w 258"/>
                  <a:gd name="T61" fmla="*/ 18 h 135"/>
                  <a:gd name="T62" fmla="*/ 257 w 258"/>
                  <a:gd name="T63" fmla="*/ 9 h 135"/>
                  <a:gd name="T64" fmla="*/ 252 w 258"/>
                  <a:gd name="T65" fmla="*/ 3 h 135"/>
                  <a:gd name="T66" fmla="*/ 240 w 258"/>
                  <a:gd name="T67" fmla="*/ 1 h 135"/>
                  <a:gd name="T68" fmla="*/ 240 w 258"/>
                  <a:gd name="T69" fmla="*/ 1 h 135"/>
                  <a:gd name="T70" fmla="*/ 235 w 258"/>
                  <a:gd name="T71" fmla="*/ 1 h 135"/>
                  <a:gd name="T72" fmla="*/ 227 w 258"/>
                  <a:gd name="T73" fmla="*/ 1 h 135"/>
                  <a:gd name="T74" fmla="*/ 215 w 258"/>
                  <a:gd name="T75" fmla="*/ 0 h 135"/>
                  <a:gd name="T76" fmla="*/ 200 w 258"/>
                  <a:gd name="T77" fmla="*/ 0 h 135"/>
                  <a:gd name="T78" fmla="*/ 184 w 258"/>
                  <a:gd name="T79" fmla="*/ 0 h 135"/>
                  <a:gd name="T80" fmla="*/ 166 w 258"/>
                  <a:gd name="T81" fmla="*/ 0 h 135"/>
                  <a:gd name="T82" fmla="*/ 147 w 258"/>
                  <a:gd name="T83" fmla="*/ 0 h 135"/>
                  <a:gd name="T84" fmla="*/ 128 w 258"/>
                  <a:gd name="T85" fmla="*/ 0 h 135"/>
                  <a:gd name="T86" fmla="*/ 108 w 258"/>
                  <a:gd name="T87" fmla="*/ 0 h 135"/>
                  <a:gd name="T88" fmla="*/ 90 w 258"/>
                  <a:gd name="T89" fmla="*/ 0 h 135"/>
                  <a:gd name="T90" fmla="*/ 72 w 258"/>
                  <a:gd name="T91" fmla="*/ 0 h 135"/>
                  <a:gd name="T92" fmla="*/ 56 w 258"/>
                  <a:gd name="T93" fmla="*/ 0 h 135"/>
                  <a:gd name="T94" fmla="*/ 42 w 258"/>
                  <a:gd name="T95" fmla="*/ 0 h 135"/>
                  <a:gd name="T96" fmla="*/ 31 w 258"/>
                  <a:gd name="T97" fmla="*/ 0 h 135"/>
                  <a:gd name="T98" fmla="*/ 22 w 258"/>
                  <a:gd name="T99" fmla="*/ 0 h 135"/>
                  <a:gd name="T100" fmla="*/ 18 w 258"/>
                  <a:gd name="T101" fmla="*/ 0 h 135"/>
                  <a:gd name="T102" fmla="*/ 18 w 258"/>
                  <a:gd name="T103" fmla="*/ 0 h 135"/>
                  <a:gd name="T104" fmla="*/ 8 w 258"/>
                  <a:gd name="T105" fmla="*/ 2 h 135"/>
                  <a:gd name="T106" fmla="*/ 3 w 258"/>
                  <a:gd name="T107" fmla="*/ 7 h 135"/>
                  <a:gd name="T108" fmla="*/ 1 w 258"/>
                  <a:gd name="T109" fmla="*/ 15 h 135"/>
                  <a:gd name="T110" fmla="*/ 0 w 258"/>
                  <a:gd name="T111" fmla="*/ 26 h 135"/>
                  <a:gd name="T112" fmla="*/ 0 w 258"/>
                  <a:gd name="T113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8" h="135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2" y="132"/>
                    </a:lnTo>
                    <a:lnTo>
                      <a:pt x="31" y="132"/>
                    </a:lnTo>
                    <a:lnTo>
                      <a:pt x="43" y="132"/>
                    </a:lnTo>
                    <a:lnTo>
                      <a:pt x="56" y="132"/>
                    </a:lnTo>
                    <a:lnTo>
                      <a:pt x="73" y="132"/>
                    </a:lnTo>
                    <a:lnTo>
                      <a:pt x="90" y="134"/>
                    </a:lnTo>
                    <a:lnTo>
                      <a:pt x="109" y="134"/>
                    </a:lnTo>
                    <a:lnTo>
                      <a:pt x="129" y="134"/>
                    </a:lnTo>
                    <a:lnTo>
                      <a:pt x="148" y="134"/>
                    </a:lnTo>
                    <a:lnTo>
                      <a:pt x="166" y="134"/>
                    </a:lnTo>
                    <a:lnTo>
                      <a:pt x="184" y="135"/>
                    </a:lnTo>
                    <a:lnTo>
                      <a:pt x="201" y="135"/>
                    </a:lnTo>
                    <a:lnTo>
                      <a:pt x="215" y="135"/>
                    </a:lnTo>
                    <a:lnTo>
                      <a:pt x="227" y="135"/>
                    </a:lnTo>
                    <a:lnTo>
                      <a:pt x="236" y="135"/>
                    </a:lnTo>
                    <a:lnTo>
                      <a:pt x="241" y="135"/>
                    </a:lnTo>
                    <a:lnTo>
                      <a:pt x="241" y="135"/>
                    </a:lnTo>
                    <a:lnTo>
                      <a:pt x="251" y="132"/>
                    </a:lnTo>
                    <a:lnTo>
                      <a:pt x="256" y="128"/>
                    </a:lnTo>
                    <a:lnTo>
                      <a:pt x="258" y="120"/>
                    </a:lnTo>
                    <a:lnTo>
                      <a:pt x="258" y="111"/>
                    </a:lnTo>
                    <a:lnTo>
                      <a:pt x="258" y="29"/>
                    </a:lnTo>
                    <a:lnTo>
                      <a:pt x="258" y="29"/>
                    </a:lnTo>
                    <a:lnTo>
                      <a:pt x="258" y="18"/>
                    </a:lnTo>
                    <a:lnTo>
                      <a:pt x="257" y="9"/>
                    </a:lnTo>
                    <a:lnTo>
                      <a:pt x="252" y="3"/>
                    </a:lnTo>
                    <a:lnTo>
                      <a:pt x="240" y="1"/>
                    </a:lnTo>
                    <a:lnTo>
                      <a:pt x="240" y="1"/>
                    </a:lnTo>
                    <a:lnTo>
                      <a:pt x="235" y="1"/>
                    </a:lnTo>
                    <a:lnTo>
                      <a:pt x="227" y="1"/>
                    </a:lnTo>
                    <a:lnTo>
                      <a:pt x="215" y="0"/>
                    </a:lnTo>
                    <a:lnTo>
                      <a:pt x="200" y="0"/>
                    </a:lnTo>
                    <a:lnTo>
                      <a:pt x="184" y="0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8" y="0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377"/>
              <p:cNvSpPr>
                <a:spLocks/>
              </p:cNvSpPr>
              <p:nvPr/>
            </p:nvSpPr>
            <p:spPr bwMode="auto">
              <a:xfrm>
                <a:off x="2926" y="2890"/>
                <a:ext cx="110" cy="60"/>
              </a:xfrm>
              <a:custGeom>
                <a:avLst/>
                <a:gdLst>
                  <a:gd name="T0" fmla="*/ 0 w 330"/>
                  <a:gd name="T1" fmla="*/ 145 h 180"/>
                  <a:gd name="T2" fmla="*/ 1 w 330"/>
                  <a:gd name="T3" fmla="*/ 157 h 180"/>
                  <a:gd name="T4" fmla="*/ 5 w 330"/>
                  <a:gd name="T5" fmla="*/ 166 h 180"/>
                  <a:gd name="T6" fmla="*/ 11 w 330"/>
                  <a:gd name="T7" fmla="*/ 172 h 180"/>
                  <a:gd name="T8" fmla="*/ 22 w 330"/>
                  <a:gd name="T9" fmla="*/ 175 h 180"/>
                  <a:gd name="T10" fmla="*/ 28 w 330"/>
                  <a:gd name="T11" fmla="*/ 175 h 180"/>
                  <a:gd name="T12" fmla="*/ 39 w 330"/>
                  <a:gd name="T13" fmla="*/ 175 h 180"/>
                  <a:gd name="T14" fmla="*/ 53 w 330"/>
                  <a:gd name="T15" fmla="*/ 175 h 180"/>
                  <a:gd name="T16" fmla="*/ 71 w 330"/>
                  <a:gd name="T17" fmla="*/ 176 h 180"/>
                  <a:gd name="T18" fmla="*/ 92 w 330"/>
                  <a:gd name="T19" fmla="*/ 176 h 180"/>
                  <a:gd name="T20" fmla="*/ 115 w 330"/>
                  <a:gd name="T21" fmla="*/ 176 h 180"/>
                  <a:gd name="T22" fmla="*/ 139 w 330"/>
                  <a:gd name="T23" fmla="*/ 177 h 180"/>
                  <a:gd name="T24" fmla="*/ 164 w 330"/>
                  <a:gd name="T25" fmla="*/ 177 h 180"/>
                  <a:gd name="T26" fmla="*/ 190 w 330"/>
                  <a:gd name="T27" fmla="*/ 177 h 180"/>
                  <a:gd name="T28" fmla="*/ 214 w 330"/>
                  <a:gd name="T29" fmla="*/ 179 h 180"/>
                  <a:gd name="T30" fmla="*/ 237 w 330"/>
                  <a:gd name="T31" fmla="*/ 179 h 180"/>
                  <a:gd name="T32" fmla="*/ 259 w 330"/>
                  <a:gd name="T33" fmla="*/ 179 h 180"/>
                  <a:gd name="T34" fmla="*/ 277 w 330"/>
                  <a:gd name="T35" fmla="*/ 180 h 180"/>
                  <a:gd name="T36" fmla="*/ 291 w 330"/>
                  <a:gd name="T37" fmla="*/ 180 h 180"/>
                  <a:gd name="T38" fmla="*/ 303 w 330"/>
                  <a:gd name="T39" fmla="*/ 180 h 180"/>
                  <a:gd name="T40" fmla="*/ 309 w 330"/>
                  <a:gd name="T41" fmla="*/ 180 h 180"/>
                  <a:gd name="T42" fmla="*/ 320 w 330"/>
                  <a:gd name="T43" fmla="*/ 177 h 180"/>
                  <a:gd name="T44" fmla="*/ 326 w 330"/>
                  <a:gd name="T45" fmla="*/ 172 h 180"/>
                  <a:gd name="T46" fmla="*/ 329 w 330"/>
                  <a:gd name="T47" fmla="*/ 164 h 180"/>
                  <a:gd name="T48" fmla="*/ 329 w 330"/>
                  <a:gd name="T49" fmla="*/ 152 h 180"/>
                  <a:gd name="T50" fmla="*/ 330 w 330"/>
                  <a:gd name="T51" fmla="*/ 58 h 180"/>
                  <a:gd name="T52" fmla="*/ 329 w 330"/>
                  <a:gd name="T53" fmla="*/ 46 h 180"/>
                  <a:gd name="T54" fmla="*/ 327 w 330"/>
                  <a:gd name="T55" fmla="*/ 36 h 180"/>
                  <a:gd name="T56" fmla="*/ 321 w 330"/>
                  <a:gd name="T57" fmla="*/ 29 h 180"/>
                  <a:gd name="T58" fmla="*/ 309 w 330"/>
                  <a:gd name="T59" fmla="*/ 26 h 180"/>
                  <a:gd name="T60" fmla="*/ 303 w 330"/>
                  <a:gd name="T61" fmla="*/ 26 h 180"/>
                  <a:gd name="T62" fmla="*/ 292 w 330"/>
                  <a:gd name="T63" fmla="*/ 25 h 180"/>
                  <a:gd name="T64" fmla="*/ 279 w 330"/>
                  <a:gd name="T65" fmla="*/ 24 h 180"/>
                  <a:gd name="T66" fmla="*/ 262 w 330"/>
                  <a:gd name="T67" fmla="*/ 22 h 180"/>
                  <a:gd name="T68" fmla="*/ 242 w 330"/>
                  <a:gd name="T69" fmla="*/ 19 h 180"/>
                  <a:gd name="T70" fmla="*/ 221 w 330"/>
                  <a:gd name="T71" fmla="*/ 17 h 180"/>
                  <a:gd name="T72" fmla="*/ 198 w 330"/>
                  <a:gd name="T73" fmla="*/ 14 h 180"/>
                  <a:gd name="T74" fmla="*/ 175 w 330"/>
                  <a:gd name="T75" fmla="*/ 12 h 180"/>
                  <a:gd name="T76" fmla="*/ 152 w 330"/>
                  <a:gd name="T77" fmla="*/ 9 h 180"/>
                  <a:gd name="T78" fmla="*/ 131 w 330"/>
                  <a:gd name="T79" fmla="*/ 7 h 180"/>
                  <a:gd name="T80" fmla="*/ 110 w 330"/>
                  <a:gd name="T81" fmla="*/ 5 h 180"/>
                  <a:gd name="T82" fmla="*/ 91 w 330"/>
                  <a:gd name="T83" fmla="*/ 3 h 180"/>
                  <a:gd name="T84" fmla="*/ 74 w 330"/>
                  <a:gd name="T85" fmla="*/ 2 h 180"/>
                  <a:gd name="T86" fmla="*/ 61 w 330"/>
                  <a:gd name="T87" fmla="*/ 1 h 180"/>
                  <a:gd name="T88" fmla="*/ 51 w 330"/>
                  <a:gd name="T89" fmla="*/ 0 h 180"/>
                  <a:gd name="T90" fmla="*/ 45 w 330"/>
                  <a:gd name="T91" fmla="*/ 0 h 180"/>
                  <a:gd name="T92" fmla="*/ 38 w 330"/>
                  <a:gd name="T93" fmla="*/ 1 h 180"/>
                  <a:gd name="T94" fmla="*/ 30 w 330"/>
                  <a:gd name="T95" fmla="*/ 6 h 180"/>
                  <a:gd name="T96" fmla="*/ 23 w 330"/>
                  <a:gd name="T97" fmla="*/ 12 h 180"/>
                  <a:gd name="T98" fmla="*/ 16 w 330"/>
                  <a:gd name="T99" fmla="*/ 20 h 180"/>
                  <a:gd name="T100" fmla="*/ 10 w 330"/>
                  <a:gd name="T101" fmla="*/ 29 h 180"/>
                  <a:gd name="T102" fmla="*/ 5 w 330"/>
                  <a:gd name="T103" fmla="*/ 37 h 180"/>
                  <a:gd name="T104" fmla="*/ 3 w 330"/>
                  <a:gd name="T105" fmla="*/ 46 h 180"/>
                  <a:gd name="T106" fmla="*/ 1 w 330"/>
                  <a:gd name="T107" fmla="*/ 53 h 180"/>
                  <a:gd name="T108" fmla="*/ 0 w 330"/>
                  <a:gd name="T109" fmla="*/ 14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0" h="180">
                    <a:moveTo>
                      <a:pt x="0" y="145"/>
                    </a:moveTo>
                    <a:lnTo>
                      <a:pt x="1" y="157"/>
                    </a:lnTo>
                    <a:lnTo>
                      <a:pt x="5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28" y="175"/>
                    </a:lnTo>
                    <a:lnTo>
                      <a:pt x="39" y="175"/>
                    </a:lnTo>
                    <a:lnTo>
                      <a:pt x="53" y="175"/>
                    </a:lnTo>
                    <a:lnTo>
                      <a:pt x="71" y="176"/>
                    </a:lnTo>
                    <a:lnTo>
                      <a:pt x="92" y="176"/>
                    </a:lnTo>
                    <a:lnTo>
                      <a:pt x="115" y="176"/>
                    </a:lnTo>
                    <a:lnTo>
                      <a:pt x="139" y="177"/>
                    </a:lnTo>
                    <a:lnTo>
                      <a:pt x="164" y="177"/>
                    </a:lnTo>
                    <a:lnTo>
                      <a:pt x="190" y="177"/>
                    </a:lnTo>
                    <a:lnTo>
                      <a:pt x="214" y="179"/>
                    </a:lnTo>
                    <a:lnTo>
                      <a:pt x="237" y="179"/>
                    </a:lnTo>
                    <a:lnTo>
                      <a:pt x="259" y="179"/>
                    </a:lnTo>
                    <a:lnTo>
                      <a:pt x="277" y="180"/>
                    </a:lnTo>
                    <a:lnTo>
                      <a:pt x="291" y="180"/>
                    </a:lnTo>
                    <a:lnTo>
                      <a:pt x="303" y="180"/>
                    </a:lnTo>
                    <a:lnTo>
                      <a:pt x="309" y="180"/>
                    </a:lnTo>
                    <a:lnTo>
                      <a:pt x="320" y="177"/>
                    </a:lnTo>
                    <a:lnTo>
                      <a:pt x="326" y="172"/>
                    </a:lnTo>
                    <a:lnTo>
                      <a:pt x="329" y="164"/>
                    </a:lnTo>
                    <a:lnTo>
                      <a:pt x="329" y="152"/>
                    </a:lnTo>
                    <a:lnTo>
                      <a:pt x="330" y="58"/>
                    </a:lnTo>
                    <a:lnTo>
                      <a:pt x="329" y="46"/>
                    </a:lnTo>
                    <a:lnTo>
                      <a:pt x="327" y="36"/>
                    </a:lnTo>
                    <a:lnTo>
                      <a:pt x="321" y="29"/>
                    </a:lnTo>
                    <a:lnTo>
                      <a:pt x="309" y="26"/>
                    </a:lnTo>
                    <a:lnTo>
                      <a:pt x="303" y="26"/>
                    </a:lnTo>
                    <a:lnTo>
                      <a:pt x="292" y="25"/>
                    </a:lnTo>
                    <a:lnTo>
                      <a:pt x="279" y="24"/>
                    </a:lnTo>
                    <a:lnTo>
                      <a:pt x="262" y="22"/>
                    </a:lnTo>
                    <a:lnTo>
                      <a:pt x="242" y="19"/>
                    </a:lnTo>
                    <a:lnTo>
                      <a:pt x="221" y="17"/>
                    </a:lnTo>
                    <a:lnTo>
                      <a:pt x="198" y="14"/>
                    </a:lnTo>
                    <a:lnTo>
                      <a:pt x="175" y="12"/>
                    </a:lnTo>
                    <a:lnTo>
                      <a:pt x="152" y="9"/>
                    </a:lnTo>
                    <a:lnTo>
                      <a:pt x="131" y="7"/>
                    </a:lnTo>
                    <a:lnTo>
                      <a:pt x="110" y="5"/>
                    </a:lnTo>
                    <a:lnTo>
                      <a:pt x="91" y="3"/>
                    </a:lnTo>
                    <a:lnTo>
                      <a:pt x="74" y="2"/>
                    </a:lnTo>
                    <a:lnTo>
                      <a:pt x="61" y="1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8" y="1"/>
                    </a:lnTo>
                    <a:lnTo>
                      <a:pt x="30" y="6"/>
                    </a:lnTo>
                    <a:lnTo>
                      <a:pt x="23" y="12"/>
                    </a:lnTo>
                    <a:lnTo>
                      <a:pt x="16" y="20"/>
                    </a:lnTo>
                    <a:lnTo>
                      <a:pt x="10" y="29"/>
                    </a:lnTo>
                    <a:lnTo>
                      <a:pt x="5" y="37"/>
                    </a:lnTo>
                    <a:lnTo>
                      <a:pt x="3" y="46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378"/>
              <p:cNvSpPr>
                <a:spLocks/>
              </p:cNvSpPr>
              <p:nvPr/>
            </p:nvSpPr>
            <p:spPr bwMode="auto">
              <a:xfrm>
                <a:off x="2924" y="2938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379"/>
              <p:cNvSpPr>
                <a:spLocks/>
              </p:cNvSpPr>
              <p:nvPr/>
            </p:nvSpPr>
            <p:spPr bwMode="auto">
              <a:xfrm>
                <a:off x="2934" y="2946"/>
                <a:ext cx="95" cy="6"/>
              </a:xfrm>
              <a:custGeom>
                <a:avLst/>
                <a:gdLst>
                  <a:gd name="T0" fmla="*/ 287 w 287"/>
                  <a:gd name="T1" fmla="*/ 5 h 17"/>
                  <a:gd name="T2" fmla="*/ 287 w 287"/>
                  <a:gd name="T3" fmla="*/ 5 h 17"/>
                  <a:gd name="T4" fmla="*/ 281 w 287"/>
                  <a:gd name="T5" fmla="*/ 5 h 17"/>
                  <a:gd name="T6" fmla="*/ 269 w 287"/>
                  <a:gd name="T7" fmla="*/ 5 h 17"/>
                  <a:gd name="T8" fmla="*/ 255 w 287"/>
                  <a:gd name="T9" fmla="*/ 5 h 17"/>
                  <a:gd name="T10" fmla="*/ 237 w 287"/>
                  <a:gd name="T11" fmla="*/ 3 h 17"/>
                  <a:gd name="T12" fmla="*/ 215 w 287"/>
                  <a:gd name="T13" fmla="*/ 3 h 17"/>
                  <a:gd name="T14" fmla="*/ 192 w 287"/>
                  <a:gd name="T15" fmla="*/ 3 h 17"/>
                  <a:gd name="T16" fmla="*/ 168 w 287"/>
                  <a:gd name="T17" fmla="*/ 2 h 17"/>
                  <a:gd name="T18" fmla="*/ 142 w 287"/>
                  <a:gd name="T19" fmla="*/ 2 h 17"/>
                  <a:gd name="T20" fmla="*/ 117 w 287"/>
                  <a:gd name="T21" fmla="*/ 2 h 17"/>
                  <a:gd name="T22" fmla="*/ 93 w 287"/>
                  <a:gd name="T23" fmla="*/ 1 h 17"/>
                  <a:gd name="T24" fmla="*/ 70 w 287"/>
                  <a:gd name="T25" fmla="*/ 1 h 17"/>
                  <a:gd name="T26" fmla="*/ 49 w 287"/>
                  <a:gd name="T27" fmla="*/ 1 h 17"/>
                  <a:gd name="T28" fmla="*/ 31 w 287"/>
                  <a:gd name="T29" fmla="*/ 0 h 17"/>
                  <a:gd name="T30" fmla="*/ 17 w 287"/>
                  <a:gd name="T31" fmla="*/ 0 h 17"/>
                  <a:gd name="T32" fmla="*/ 6 w 287"/>
                  <a:gd name="T33" fmla="*/ 0 h 17"/>
                  <a:gd name="T34" fmla="*/ 0 w 287"/>
                  <a:gd name="T35" fmla="*/ 0 h 17"/>
                  <a:gd name="T36" fmla="*/ 0 w 287"/>
                  <a:gd name="T37" fmla="*/ 12 h 17"/>
                  <a:gd name="T38" fmla="*/ 6 w 287"/>
                  <a:gd name="T39" fmla="*/ 12 h 17"/>
                  <a:gd name="T40" fmla="*/ 17 w 287"/>
                  <a:gd name="T41" fmla="*/ 12 h 17"/>
                  <a:gd name="T42" fmla="*/ 31 w 287"/>
                  <a:gd name="T43" fmla="*/ 12 h 17"/>
                  <a:gd name="T44" fmla="*/ 49 w 287"/>
                  <a:gd name="T45" fmla="*/ 13 h 17"/>
                  <a:gd name="T46" fmla="*/ 70 w 287"/>
                  <a:gd name="T47" fmla="*/ 13 h 17"/>
                  <a:gd name="T48" fmla="*/ 93 w 287"/>
                  <a:gd name="T49" fmla="*/ 13 h 17"/>
                  <a:gd name="T50" fmla="*/ 117 w 287"/>
                  <a:gd name="T51" fmla="*/ 14 h 17"/>
                  <a:gd name="T52" fmla="*/ 142 w 287"/>
                  <a:gd name="T53" fmla="*/ 14 h 17"/>
                  <a:gd name="T54" fmla="*/ 168 w 287"/>
                  <a:gd name="T55" fmla="*/ 14 h 17"/>
                  <a:gd name="T56" fmla="*/ 192 w 287"/>
                  <a:gd name="T57" fmla="*/ 16 h 17"/>
                  <a:gd name="T58" fmla="*/ 215 w 287"/>
                  <a:gd name="T59" fmla="*/ 16 h 17"/>
                  <a:gd name="T60" fmla="*/ 237 w 287"/>
                  <a:gd name="T61" fmla="*/ 16 h 17"/>
                  <a:gd name="T62" fmla="*/ 255 w 287"/>
                  <a:gd name="T63" fmla="*/ 17 h 17"/>
                  <a:gd name="T64" fmla="*/ 269 w 287"/>
                  <a:gd name="T65" fmla="*/ 17 h 17"/>
                  <a:gd name="T66" fmla="*/ 281 w 287"/>
                  <a:gd name="T67" fmla="*/ 17 h 17"/>
                  <a:gd name="T68" fmla="*/ 287 w 287"/>
                  <a:gd name="T69" fmla="*/ 17 h 17"/>
                  <a:gd name="T70" fmla="*/ 287 w 287"/>
                  <a:gd name="T71" fmla="*/ 17 h 17"/>
                  <a:gd name="T72" fmla="*/ 287 w 287"/>
                  <a:gd name="T7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17">
                    <a:moveTo>
                      <a:pt x="287" y="5"/>
                    </a:moveTo>
                    <a:lnTo>
                      <a:pt x="287" y="5"/>
                    </a:lnTo>
                    <a:lnTo>
                      <a:pt x="281" y="5"/>
                    </a:lnTo>
                    <a:lnTo>
                      <a:pt x="269" y="5"/>
                    </a:lnTo>
                    <a:lnTo>
                      <a:pt x="255" y="5"/>
                    </a:lnTo>
                    <a:lnTo>
                      <a:pt x="237" y="3"/>
                    </a:lnTo>
                    <a:lnTo>
                      <a:pt x="215" y="3"/>
                    </a:lnTo>
                    <a:lnTo>
                      <a:pt x="192" y="3"/>
                    </a:lnTo>
                    <a:lnTo>
                      <a:pt x="168" y="2"/>
                    </a:lnTo>
                    <a:lnTo>
                      <a:pt x="142" y="2"/>
                    </a:lnTo>
                    <a:lnTo>
                      <a:pt x="117" y="2"/>
                    </a:lnTo>
                    <a:lnTo>
                      <a:pt x="93" y="1"/>
                    </a:lnTo>
                    <a:lnTo>
                      <a:pt x="70" y="1"/>
                    </a:lnTo>
                    <a:lnTo>
                      <a:pt x="49" y="1"/>
                    </a:lnTo>
                    <a:lnTo>
                      <a:pt x="31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7" y="12"/>
                    </a:lnTo>
                    <a:lnTo>
                      <a:pt x="31" y="12"/>
                    </a:lnTo>
                    <a:lnTo>
                      <a:pt x="49" y="13"/>
                    </a:lnTo>
                    <a:lnTo>
                      <a:pt x="70" y="13"/>
                    </a:lnTo>
                    <a:lnTo>
                      <a:pt x="93" y="13"/>
                    </a:lnTo>
                    <a:lnTo>
                      <a:pt x="117" y="14"/>
                    </a:lnTo>
                    <a:lnTo>
                      <a:pt x="142" y="14"/>
                    </a:lnTo>
                    <a:lnTo>
                      <a:pt x="168" y="14"/>
                    </a:lnTo>
                    <a:lnTo>
                      <a:pt x="192" y="16"/>
                    </a:lnTo>
                    <a:lnTo>
                      <a:pt x="215" y="16"/>
                    </a:lnTo>
                    <a:lnTo>
                      <a:pt x="237" y="16"/>
                    </a:lnTo>
                    <a:lnTo>
                      <a:pt x="255" y="17"/>
                    </a:lnTo>
                    <a:lnTo>
                      <a:pt x="269" y="17"/>
                    </a:lnTo>
                    <a:lnTo>
                      <a:pt x="281" y="17"/>
                    </a:lnTo>
                    <a:lnTo>
                      <a:pt x="287" y="17"/>
                    </a:lnTo>
                    <a:lnTo>
                      <a:pt x="287" y="17"/>
                    </a:lnTo>
                    <a:lnTo>
                      <a:pt x="28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380"/>
              <p:cNvSpPr>
                <a:spLocks/>
              </p:cNvSpPr>
              <p:nvPr/>
            </p:nvSpPr>
            <p:spPr bwMode="auto">
              <a:xfrm>
                <a:off x="3029" y="2940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2 w 26"/>
                  <a:gd name="T7" fmla="*/ 17 h 34"/>
                  <a:gd name="T8" fmla="*/ 9 w 26"/>
                  <a:gd name="T9" fmla="*/ 19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1 h 34"/>
                  <a:gd name="T16" fmla="*/ 22 w 26"/>
                  <a:gd name="T17" fmla="*/ 24 h 34"/>
                  <a:gd name="T18" fmla="*/ 26 w 26"/>
                  <a:gd name="T19" fmla="*/ 13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381"/>
              <p:cNvSpPr>
                <a:spLocks/>
              </p:cNvSpPr>
              <p:nvPr/>
            </p:nvSpPr>
            <p:spPr bwMode="auto">
              <a:xfrm>
                <a:off x="3034" y="2909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382"/>
              <p:cNvSpPr>
                <a:spLocks/>
              </p:cNvSpPr>
              <p:nvPr/>
            </p:nvSpPr>
            <p:spPr bwMode="auto">
              <a:xfrm>
                <a:off x="3029" y="2896"/>
                <a:ext cx="9" cy="13"/>
              </a:xfrm>
              <a:custGeom>
                <a:avLst/>
                <a:gdLst>
                  <a:gd name="T0" fmla="*/ 0 w 27"/>
                  <a:gd name="T1" fmla="*/ 12 h 38"/>
                  <a:gd name="T2" fmla="*/ 0 w 27"/>
                  <a:gd name="T3" fmla="*/ 12 h 38"/>
                  <a:gd name="T4" fmla="*/ 10 w 27"/>
                  <a:gd name="T5" fmla="*/ 14 h 38"/>
                  <a:gd name="T6" fmla="*/ 12 w 27"/>
                  <a:gd name="T7" fmla="*/ 18 h 38"/>
                  <a:gd name="T8" fmla="*/ 14 w 27"/>
                  <a:gd name="T9" fmla="*/ 27 h 38"/>
                  <a:gd name="T10" fmla="*/ 15 w 27"/>
                  <a:gd name="T11" fmla="*/ 38 h 38"/>
                  <a:gd name="T12" fmla="*/ 27 w 27"/>
                  <a:gd name="T13" fmla="*/ 38 h 38"/>
                  <a:gd name="T14" fmla="*/ 26 w 27"/>
                  <a:gd name="T15" fmla="*/ 24 h 38"/>
                  <a:gd name="T16" fmla="*/ 24 w 27"/>
                  <a:gd name="T17" fmla="*/ 14 h 38"/>
                  <a:gd name="T18" fmla="*/ 15 w 27"/>
                  <a:gd name="T19" fmla="*/ 4 h 38"/>
                  <a:gd name="T20" fmla="*/ 0 w 27"/>
                  <a:gd name="T21" fmla="*/ 0 h 38"/>
                  <a:gd name="T22" fmla="*/ 0 w 27"/>
                  <a:gd name="T23" fmla="*/ 0 h 38"/>
                  <a:gd name="T24" fmla="*/ 0 w 27"/>
                  <a:gd name="T2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lnTo>
                      <a:pt x="0" y="12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7"/>
                    </a:lnTo>
                    <a:lnTo>
                      <a:pt x="15" y="38"/>
                    </a:lnTo>
                    <a:lnTo>
                      <a:pt x="27" y="38"/>
                    </a:lnTo>
                    <a:lnTo>
                      <a:pt x="26" y="24"/>
                    </a:lnTo>
                    <a:lnTo>
                      <a:pt x="24" y="14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383"/>
              <p:cNvSpPr>
                <a:spLocks/>
              </p:cNvSpPr>
              <p:nvPr/>
            </p:nvSpPr>
            <p:spPr bwMode="auto">
              <a:xfrm>
                <a:off x="2941" y="2888"/>
                <a:ext cx="88" cy="12"/>
              </a:xfrm>
              <a:custGeom>
                <a:avLst/>
                <a:gdLst>
                  <a:gd name="T0" fmla="*/ 0 w 264"/>
                  <a:gd name="T1" fmla="*/ 12 h 38"/>
                  <a:gd name="T2" fmla="*/ 0 w 264"/>
                  <a:gd name="T3" fmla="*/ 12 h 38"/>
                  <a:gd name="T4" fmla="*/ 6 w 264"/>
                  <a:gd name="T5" fmla="*/ 12 h 38"/>
                  <a:gd name="T6" fmla="*/ 14 w 264"/>
                  <a:gd name="T7" fmla="*/ 13 h 38"/>
                  <a:gd name="T8" fmla="*/ 29 w 264"/>
                  <a:gd name="T9" fmla="*/ 14 h 38"/>
                  <a:gd name="T10" fmla="*/ 46 w 264"/>
                  <a:gd name="T11" fmla="*/ 15 h 38"/>
                  <a:gd name="T12" fmla="*/ 65 w 264"/>
                  <a:gd name="T13" fmla="*/ 17 h 38"/>
                  <a:gd name="T14" fmla="*/ 84 w 264"/>
                  <a:gd name="T15" fmla="*/ 19 h 38"/>
                  <a:gd name="T16" fmla="*/ 106 w 264"/>
                  <a:gd name="T17" fmla="*/ 22 h 38"/>
                  <a:gd name="T18" fmla="*/ 129 w 264"/>
                  <a:gd name="T19" fmla="*/ 24 h 38"/>
                  <a:gd name="T20" fmla="*/ 152 w 264"/>
                  <a:gd name="T21" fmla="*/ 26 h 38"/>
                  <a:gd name="T22" fmla="*/ 175 w 264"/>
                  <a:gd name="T23" fmla="*/ 29 h 38"/>
                  <a:gd name="T24" fmla="*/ 195 w 264"/>
                  <a:gd name="T25" fmla="*/ 31 h 38"/>
                  <a:gd name="T26" fmla="*/ 216 w 264"/>
                  <a:gd name="T27" fmla="*/ 34 h 38"/>
                  <a:gd name="T28" fmla="*/ 233 w 264"/>
                  <a:gd name="T29" fmla="*/ 36 h 38"/>
                  <a:gd name="T30" fmla="*/ 247 w 264"/>
                  <a:gd name="T31" fmla="*/ 37 h 38"/>
                  <a:gd name="T32" fmla="*/ 258 w 264"/>
                  <a:gd name="T33" fmla="*/ 38 h 38"/>
                  <a:gd name="T34" fmla="*/ 264 w 264"/>
                  <a:gd name="T35" fmla="*/ 38 h 38"/>
                  <a:gd name="T36" fmla="*/ 264 w 264"/>
                  <a:gd name="T37" fmla="*/ 26 h 38"/>
                  <a:gd name="T38" fmla="*/ 258 w 264"/>
                  <a:gd name="T39" fmla="*/ 26 h 38"/>
                  <a:gd name="T40" fmla="*/ 247 w 264"/>
                  <a:gd name="T41" fmla="*/ 25 h 38"/>
                  <a:gd name="T42" fmla="*/ 235 w 264"/>
                  <a:gd name="T43" fmla="*/ 24 h 38"/>
                  <a:gd name="T44" fmla="*/ 218 w 264"/>
                  <a:gd name="T45" fmla="*/ 22 h 38"/>
                  <a:gd name="T46" fmla="*/ 198 w 264"/>
                  <a:gd name="T47" fmla="*/ 19 h 38"/>
                  <a:gd name="T48" fmla="*/ 177 w 264"/>
                  <a:gd name="T49" fmla="*/ 17 h 38"/>
                  <a:gd name="T50" fmla="*/ 154 w 264"/>
                  <a:gd name="T51" fmla="*/ 14 h 38"/>
                  <a:gd name="T52" fmla="*/ 131 w 264"/>
                  <a:gd name="T53" fmla="*/ 12 h 38"/>
                  <a:gd name="T54" fmla="*/ 109 w 264"/>
                  <a:gd name="T55" fmla="*/ 9 h 38"/>
                  <a:gd name="T56" fmla="*/ 87 w 264"/>
                  <a:gd name="T57" fmla="*/ 7 h 38"/>
                  <a:gd name="T58" fmla="*/ 65 w 264"/>
                  <a:gd name="T59" fmla="*/ 5 h 38"/>
                  <a:gd name="T60" fmla="*/ 46 w 264"/>
                  <a:gd name="T61" fmla="*/ 3 h 38"/>
                  <a:gd name="T62" fmla="*/ 29 w 264"/>
                  <a:gd name="T63" fmla="*/ 2 h 38"/>
                  <a:gd name="T64" fmla="*/ 17 w 264"/>
                  <a:gd name="T65" fmla="*/ 1 h 38"/>
                  <a:gd name="T66" fmla="*/ 6 w 264"/>
                  <a:gd name="T67" fmla="*/ 0 h 38"/>
                  <a:gd name="T68" fmla="*/ 0 w 264"/>
                  <a:gd name="T69" fmla="*/ 0 h 38"/>
                  <a:gd name="T70" fmla="*/ 0 w 264"/>
                  <a:gd name="T71" fmla="*/ 0 h 38"/>
                  <a:gd name="T72" fmla="*/ 0 w 264"/>
                  <a:gd name="T73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4" h="38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4" y="13"/>
                    </a:lnTo>
                    <a:lnTo>
                      <a:pt x="29" y="14"/>
                    </a:lnTo>
                    <a:lnTo>
                      <a:pt x="46" y="15"/>
                    </a:lnTo>
                    <a:lnTo>
                      <a:pt x="65" y="17"/>
                    </a:lnTo>
                    <a:lnTo>
                      <a:pt x="84" y="19"/>
                    </a:lnTo>
                    <a:lnTo>
                      <a:pt x="106" y="22"/>
                    </a:lnTo>
                    <a:lnTo>
                      <a:pt x="129" y="24"/>
                    </a:lnTo>
                    <a:lnTo>
                      <a:pt x="152" y="26"/>
                    </a:lnTo>
                    <a:lnTo>
                      <a:pt x="175" y="29"/>
                    </a:lnTo>
                    <a:lnTo>
                      <a:pt x="195" y="31"/>
                    </a:lnTo>
                    <a:lnTo>
                      <a:pt x="216" y="34"/>
                    </a:lnTo>
                    <a:lnTo>
                      <a:pt x="233" y="36"/>
                    </a:lnTo>
                    <a:lnTo>
                      <a:pt x="247" y="37"/>
                    </a:lnTo>
                    <a:lnTo>
                      <a:pt x="258" y="38"/>
                    </a:lnTo>
                    <a:lnTo>
                      <a:pt x="264" y="38"/>
                    </a:lnTo>
                    <a:lnTo>
                      <a:pt x="264" y="26"/>
                    </a:lnTo>
                    <a:lnTo>
                      <a:pt x="258" y="26"/>
                    </a:lnTo>
                    <a:lnTo>
                      <a:pt x="247" y="25"/>
                    </a:lnTo>
                    <a:lnTo>
                      <a:pt x="235" y="24"/>
                    </a:lnTo>
                    <a:lnTo>
                      <a:pt x="218" y="22"/>
                    </a:lnTo>
                    <a:lnTo>
                      <a:pt x="198" y="19"/>
                    </a:lnTo>
                    <a:lnTo>
                      <a:pt x="177" y="17"/>
                    </a:lnTo>
                    <a:lnTo>
                      <a:pt x="154" y="14"/>
                    </a:lnTo>
                    <a:lnTo>
                      <a:pt x="131" y="12"/>
                    </a:lnTo>
                    <a:lnTo>
                      <a:pt x="109" y="9"/>
                    </a:lnTo>
                    <a:lnTo>
                      <a:pt x="87" y="7"/>
                    </a:lnTo>
                    <a:lnTo>
                      <a:pt x="65" y="5"/>
                    </a:lnTo>
                    <a:lnTo>
                      <a:pt x="46" y="3"/>
                    </a:lnTo>
                    <a:lnTo>
                      <a:pt x="29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384"/>
              <p:cNvSpPr>
                <a:spLocks/>
              </p:cNvSpPr>
              <p:nvPr/>
            </p:nvSpPr>
            <p:spPr bwMode="auto">
              <a:xfrm>
                <a:off x="2925" y="2888"/>
                <a:ext cx="16" cy="19"/>
              </a:xfrm>
              <a:custGeom>
                <a:avLst/>
                <a:gdLst>
                  <a:gd name="T0" fmla="*/ 12 w 50"/>
                  <a:gd name="T1" fmla="*/ 59 h 59"/>
                  <a:gd name="T2" fmla="*/ 12 w 50"/>
                  <a:gd name="T3" fmla="*/ 59 h 59"/>
                  <a:gd name="T4" fmla="*/ 14 w 50"/>
                  <a:gd name="T5" fmla="*/ 53 h 59"/>
                  <a:gd name="T6" fmla="*/ 16 w 50"/>
                  <a:gd name="T7" fmla="*/ 46 h 59"/>
                  <a:gd name="T8" fmla="*/ 20 w 50"/>
                  <a:gd name="T9" fmla="*/ 38 h 59"/>
                  <a:gd name="T10" fmla="*/ 26 w 50"/>
                  <a:gd name="T11" fmla="*/ 30 h 59"/>
                  <a:gd name="T12" fmla="*/ 33 w 50"/>
                  <a:gd name="T13" fmla="*/ 23 h 59"/>
                  <a:gd name="T14" fmla="*/ 39 w 50"/>
                  <a:gd name="T15" fmla="*/ 17 h 59"/>
                  <a:gd name="T16" fmla="*/ 45 w 50"/>
                  <a:gd name="T17" fmla="*/ 13 h 59"/>
                  <a:gd name="T18" fmla="*/ 50 w 50"/>
                  <a:gd name="T19" fmla="*/ 12 h 59"/>
                  <a:gd name="T20" fmla="*/ 50 w 50"/>
                  <a:gd name="T21" fmla="*/ 0 h 59"/>
                  <a:gd name="T22" fmla="*/ 40 w 50"/>
                  <a:gd name="T23" fmla="*/ 1 h 59"/>
                  <a:gd name="T24" fmla="*/ 32 w 50"/>
                  <a:gd name="T25" fmla="*/ 7 h 59"/>
                  <a:gd name="T26" fmla="*/ 23 w 50"/>
                  <a:gd name="T27" fmla="*/ 13 h 59"/>
                  <a:gd name="T28" fmla="*/ 16 w 50"/>
                  <a:gd name="T29" fmla="*/ 23 h 59"/>
                  <a:gd name="T30" fmla="*/ 10 w 50"/>
                  <a:gd name="T31" fmla="*/ 31 h 59"/>
                  <a:gd name="T32" fmla="*/ 4 w 50"/>
                  <a:gd name="T33" fmla="*/ 41 h 59"/>
                  <a:gd name="T34" fmla="*/ 2 w 50"/>
                  <a:gd name="T35" fmla="*/ 50 h 59"/>
                  <a:gd name="T36" fmla="*/ 0 w 50"/>
                  <a:gd name="T37" fmla="*/ 59 h 59"/>
                  <a:gd name="T38" fmla="*/ 0 w 50"/>
                  <a:gd name="T39" fmla="*/ 59 h 59"/>
                  <a:gd name="T40" fmla="*/ 12 w 50"/>
                  <a:gd name="T41" fmla="*/ 59 h 59"/>
                  <a:gd name="T42" fmla="*/ 12 w 50"/>
                  <a:gd name="T43" fmla="*/ 59 h 59"/>
                  <a:gd name="T44" fmla="*/ 12 w 50"/>
                  <a:gd name="T4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9">
                    <a:moveTo>
                      <a:pt x="12" y="59"/>
                    </a:moveTo>
                    <a:lnTo>
                      <a:pt x="12" y="59"/>
                    </a:lnTo>
                    <a:lnTo>
                      <a:pt x="14" y="53"/>
                    </a:lnTo>
                    <a:lnTo>
                      <a:pt x="16" y="46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33" y="23"/>
                    </a:lnTo>
                    <a:lnTo>
                      <a:pt x="39" y="17"/>
                    </a:lnTo>
                    <a:lnTo>
                      <a:pt x="45" y="13"/>
                    </a:lnTo>
                    <a:lnTo>
                      <a:pt x="50" y="12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6" y="23"/>
                    </a:lnTo>
                    <a:lnTo>
                      <a:pt x="10" y="31"/>
                    </a:lnTo>
                    <a:lnTo>
                      <a:pt x="4" y="41"/>
                    </a:lnTo>
                    <a:lnTo>
                      <a:pt x="2" y="5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385"/>
              <p:cNvSpPr>
                <a:spLocks/>
              </p:cNvSpPr>
              <p:nvPr/>
            </p:nvSpPr>
            <p:spPr bwMode="auto">
              <a:xfrm>
                <a:off x="2924" y="2907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386"/>
              <p:cNvSpPr>
                <a:spLocks/>
              </p:cNvSpPr>
              <p:nvPr/>
            </p:nvSpPr>
            <p:spPr bwMode="auto">
              <a:xfrm>
                <a:off x="2935" y="2890"/>
                <a:ext cx="100" cy="45"/>
              </a:xfrm>
              <a:custGeom>
                <a:avLst/>
                <a:gdLst>
                  <a:gd name="T0" fmla="*/ 0 w 298"/>
                  <a:gd name="T1" fmla="*/ 106 h 135"/>
                  <a:gd name="T2" fmla="*/ 1 w 298"/>
                  <a:gd name="T3" fmla="*/ 117 h 135"/>
                  <a:gd name="T4" fmla="*/ 3 w 298"/>
                  <a:gd name="T5" fmla="*/ 125 h 135"/>
                  <a:gd name="T6" fmla="*/ 9 w 298"/>
                  <a:gd name="T7" fmla="*/ 131 h 135"/>
                  <a:gd name="T8" fmla="*/ 18 w 298"/>
                  <a:gd name="T9" fmla="*/ 133 h 135"/>
                  <a:gd name="T10" fmla="*/ 23 w 298"/>
                  <a:gd name="T11" fmla="*/ 133 h 135"/>
                  <a:gd name="T12" fmla="*/ 32 w 298"/>
                  <a:gd name="T13" fmla="*/ 133 h 135"/>
                  <a:gd name="T14" fmla="*/ 47 w 298"/>
                  <a:gd name="T15" fmla="*/ 133 h 135"/>
                  <a:gd name="T16" fmla="*/ 63 w 298"/>
                  <a:gd name="T17" fmla="*/ 133 h 135"/>
                  <a:gd name="T18" fmla="*/ 82 w 298"/>
                  <a:gd name="T19" fmla="*/ 133 h 135"/>
                  <a:gd name="T20" fmla="*/ 102 w 298"/>
                  <a:gd name="T21" fmla="*/ 134 h 135"/>
                  <a:gd name="T22" fmla="*/ 125 w 298"/>
                  <a:gd name="T23" fmla="*/ 134 h 135"/>
                  <a:gd name="T24" fmla="*/ 148 w 298"/>
                  <a:gd name="T25" fmla="*/ 134 h 135"/>
                  <a:gd name="T26" fmla="*/ 171 w 298"/>
                  <a:gd name="T27" fmla="*/ 134 h 135"/>
                  <a:gd name="T28" fmla="*/ 193 w 298"/>
                  <a:gd name="T29" fmla="*/ 134 h 135"/>
                  <a:gd name="T30" fmla="*/ 215 w 298"/>
                  <a:gd name="T31" fmla="*/ 135 h 135"/>
                  <a:gd name="T32" fmla="*/ 234 w 298"/>
                  <a:gd name="T33" fmla="*/ 135 h 135"/>
                  <a:gd name="T34" fmla="*/ 251 w 298"/>
                  <a:gd name="T35" fmla="*/ 135 h 135"/>
                  <a:gd name="T36" fmla="*/ 264 w 298"/>
                  <a:gd name="T37" fmla="*/ 135 h 135"/>
                  <a:gd name="T38" fmla="*/ 274 w 298"/>
                  <a:gd name="T39" fmla="*/ 135 h 135"/>
                  <a:gd name="T40" fmla="*/ 280 w 298"/>
                  <a:gd name="T41" fmla="*/ 135 h 135"/>
                  <a:gd name="T42" fmla="*/ 290 w 298"/>
                  <a:gd name="T43" fmla="*/ 133 h 135"/>
                  <a:gd name="T44" fmla="*/ 294 w 298"/>
                  <a:gd name="T45" fmla="*/ 128 h 135"/>
                  <a:gd name="T46" fmla="*/ 297 w 298"/>
                  <a:gd name="T47" fmla="*/ 121 h 135"/>
                  <a:gd name="T48" fmla="*/ 297 w 298"/>
                  <a:gd name="T49" fmla="*/ 111 h 135"/>
                  <a:gd name="T50" fmla="*/ 298 w 298"/>
                  <a:gd name="T51" fmla="*/ 29 h 135"/>
                  <a:gd name="T52" fmla="*/ 297 w 298"/>
                  <a:gd name="T53" fmla="*/ 18 h 135"/>
                  <a:gd name="T54" fmla="*/ 296 w 298"/>
                  <a:gd name="T55" fmla="*/ 9 h 135"/>
                  <a:gd name="T56" fmla="*/ 291 w 298"/>
                  <a:gd name="T57" fmla="*/ 3 h 135"/>
                  <a:gd name="T58" fmla="*/ 280 w 298"/>
                  <a:gd name="T59" fmla="*/ 1 h 135"/>
                  <a:gd name="T60" fmla="*/ 274 w 298"/>
                  <a:gd name="T61" fmla="*/ 1 h 135"/>
                  <a:gd name="T62" fmla="*/ 264 w 298"/>
                  <a:gd name="T63" fmla="*/ 1 h 135"/>
                  <a:gd name="T64" fmla="*/ 250 w 298"/>
                  <a:gd name="T65" fmla="*/ 0 h 135"/>
                  <a:gd name="T66" fmla="*/ 233 w 298"/>
                  <a:gd name="T67" fmla="*/ 0 h 135"/>
                  <a:gd name="T68" fmla="*/ 213 w 298"/>
                  <a:gd name="T69" fmla="*/ 0 h 135"/>
                  <a:gd name="T70" fmla="*/ 193 w 298"/>
                  <a:gd name="T71" fmla="*/ 0 h 135"/>
                  <a:gd name="T72" fmla="*/ 170 w 298"/>
                  <a:gd name="T73" fmla="*/ 0 h 135"/>
                  <a:gd name="T74" fmla="*/ 147 w 298"/>
                  <a:gd name="T75" fmla="*/ 0 h 135"/>
                  <a:gd name="T76" fmla="*/ 124 w 298"/>
                  <a:gd name="T77" fmla="*/ 0 h 135"/>
                  <a:gd name="T78" fmla="*/ 102 w 298"/>
                  <a:gd name="T79" fmla="*/ 0 h 135"/>
                  <a:gd name="T80" fmla="*/ 82 w 298"/>
                  <a:gd name="T81" fmla="*/ 0 h 135"/>
                  <a:gd name="T82" fmla="*/ 63 w 298"/>
                  <a:gd name="T83" fmla="*/ 0 h 135"/>
                  <a:gd name="T84" fmla="*/ 46 w 298"/>
                  <a:gd name="T85" fmla="*/ 0 h 135"/>
                  <a:gd name="T86" fmla="*/ 32 w 298"/>
                  <a:gd name="T87" fmla="*/ 0 h 135"/>
                  <a:gd name="T88" fmla="*/ 23 w 298"/>
                  <a:gd name="T89" fmla="*/ 0 h 135"/>
                  <a:gd name="T90" fmla="*/ 18 w 298"/>
                  <a:gd name="T91" fmla="*/ 0 h 135"/>
                  <a:gd name="T92" fmla="*/ 8 w 298"/>
                  <a:gd name="T93" fmla="*/ 2 h 135"/>
                  <a:gd name="T94" fmla="*/ 3 w 298"/>
                  <a:gd name="T95" fmla="*/ 7 h 135"/>
                  <a:gd name="T96" fmla="*/ 1 w 298"/>
                  <a:gd name="T97" fmla="*/ 16 h 135"/>
                  <a:gd name="T98" fmla="*/ 0 w 298"/>
                  <a:gd name="T99" fmla="*/ 26 h 135"/>
                  <a:gd name="T100" fmla="*/ 0 w 298"/>
                  <a:gd name="T101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8" h="135">
                    <a:moveTo>
                      <a:pt x="0" y="106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2" y="133"/>
                    </a:lnTo>
                    <a:lnTo>
                      <a:pt x="47" y="133"/>
                    </a:lnTo>
                    <a:lnTo>
                      <a:pt x="63" y="133"/>
                    </a:lnTo>
                    <a:lnTo>
                      <a:pt x="82" y="133"/>
                    </a:lnTo>
                    <a:lnTo>
                      <a:pt x="102" y="134"/>
                    </a:lnTo>
                    <a:lnTo>
                      <a:pt x="125" y="134"/>
                    </a:lnTo>
                    <a:lnTo>
                      <a:pt x="148" y="134"/>
                    </a:lnTo>
                    <a:lnTo>
                      <a:pt x="171" y="134"/>
                    </a:lnTo>
                    <a:lnTo>
                      <a:pt x="193" y="134"/>
                    </a:lnTo>
                    <a:lnTo>
                      <a:pt x="215" y="135"/>
                    </a:lnTo>
                    <a:lnTo>
                      <a:pt x="234" y="135"/>
                    </a:lnTo>
                    <a:lnTo>
                      <a:pt x="251" y="135"/>
                    </a:lnTo>
                    <a:lnTo>
                      <a:pt x="264" y="135"/>
                    </a:lnTo>
                    <a:lnTo>
                      <a:pt x="274" y="135"/>
                    </a:lnTo>
                    <a:lnTo>
                      <a:pt x="280" y="135"/>
                    </a:lnTo>
                    <a:lnTo>
                      <a:pt x="290" y="133"/>
                    </a:lnTo>
                    <a:lnTo>
                      <a:pt x="294" y="128"/>
                    </a:lnTo>
                    <a:lnTo>
                      <a:pt x="297" y="121"/>
                    </a:lnTo>
                    <a:lnTo>
                      <a:pt x="297" y="111"/>
                    </a:lnTo>
                    <a:lnTo>
                      <a:pt x="298" y="29"/>
                    </a:lnTo>
                    <a:lnTo>
                      <a:pt x="297" y="18"/>
                    </a:lnTo>
                    <a:lnTo>
                      <a:pt x="296" y="9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74" y="1"/>
                    </a:lnTo>
                    <a:lnTo>
                      <a:pt x="264" y="1"/>
                    </a:lnTo>
                    <a:lnTo>
                      <a:pt x="250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3" y="0"/>
                    </a:lnTo>
                    <a:lnTo>
                      <a:pt x="170" y="0"/>
                    </a:lnTo>
                    <a:lnTo>
                      <a:pt x="147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387"/>
              <p:cNvSpPr>
                <a:spLocks/>
              </p:cNvSpPr>
              <p:nvPr/>
            </p:nvSpPr>
            <p:spPr bwMode="auto">
              <a:xfrm>
                <a:off x="2935" y="2890"/>
                <a:ext cx="100" cy="45"/>
              </a:xfrm>
              <a:custGeom>
                <a:avLst/>
                <a:gdLst>
                  <a:gd name="T0" fmla="*/ 0 w 298"/>
                  <a:gd name="T1" fmla="*/ 106 h 135"/>
                  <a:gd name="T2" fmla="*/ 0 w 298"/>
                  <a:gd name="T3" fmla="*/ 106 h 135"/>
                  <a:gd name="T4" fmla="*/ 1 w 298"/>
                  <a:gd name="T5" fmla="*/ 117 h 135"/>
                  <a:gd name="T6" fmla="*/ 3 w 298"/>
                  <a:gd name="T7" fmla="*/ 125 h 135"/>
                  <a:gd name="T8" fmla="*/ 9 w 298"/>
                  <a:gd name="T9" fmla="*/ 131 h 135"/>
                  <a:gd name="T10" fmla="*/ 18 w 298"/>
                  <a:gd name="T11" fmla="*/ 133 h 135"/>
                  <a:gd name="T12" fmla="*/ 18 w 298"/>
                  <a:gd name="T13" fmla="*/ 133 h 135"/>
                  <a:gd name="T14" fmla="*/ 23 w 298"/>
                  <a:gd name="T15" fmla="*/ 133 h 135"/>
                  <a:gd name="T16" fmla="*/ 32 w 298"/>
                  <a:gd name="T17" fmla="*/ 133 h 135"/>
                  <a:gd name="T18" fmla="*/ 47 w 298"/>
                  <a:gd name="T19" fmla="*/ 133 h 135"/>
                  <a:gd name="T20" fmla="*/ 63 w 298"/>
                  <a:gd name="T21" fmla="*/ 133 h 135"/>
                  <a:gd name="T22" fmla="*/ 82 w 298"/>
                  <a:gd name="T23" fmla="*/ 133 h 135"/>
                  <a:gd name="T24" fmla="*/ 102 w 298"/>
                  <a:gd name="T25" fmla="*/ 134 h 135"/>
                  <a:gd name="T26" fmla="*/ 125 w 298"/>
                  <a:gd name="T27" fmla="*/ 134 h 135"/>
                  <a:gd name="T28" fmla="*/ 148 w 298"/>
                  <a:gd name="T29" fmla="*/ 134 h 135"/>
                  <a:gd name="T30" fmla="*/ 171 w 298"/>
                  <a:gd name="T31" fmla="*/ 134 h 135"/>
                  <a:gd name="T32" fmla="*/ 193 w 298"/>
                  <a:gd name="T33" fmla="*/ 134 h 135"/>
                  <a:gd name="T34" fmla="*/ 215 w 298"/>
                  <a:gd name="T35" fmla="*/ 135 h 135"/>
                  <a:gd name="T36" fmla="*/ 234 w 298"/>
                  <a:gd name="T37" fmla="*/ 135 h 135"/>
                  <a:gd name="T38" fmla="*/ 251 w 298"/>
                  <a:gd name="T39" fmla="*/ 135 h 135"/>
                  <a:gd name="T40" fmla="*/ 264 w 298"/>
                  <a:gd name="T41" fmla="*/ 135 h 135"/>
                  <a:gd name="T42" fmla="*/ 274 w 298"/>
                  <a:gd name="T43" fmla="*/ 135 h 135"/>
                  <a:gd name="T44" fmla="*/ 280 w 298"/>
                  <a:gd name="T45" fmla="*/ 135 h 135"/>
                  <a:gd name="T46" fmla="*/ 280 w 298"/>
                  <a:gd name="T47" fmla="*/ 135 h 135"/>
                  <a:gd name="T48" fmla="*/ 290 w 298"/>
                  <a:gd name="T49" fmla="*/ 133 h 135"/>
                  <a:gd name="T50" fmla="*/ 294 w 298"/>
                  <a:gd name="T51" fmla="*/ 128 h 135"/>
                  <a:gd name="T52" fmla="*/ 297 w 298"/>
                  <a:gd name="T53" fmla="*/ 121 h 135"/>
                  <a:gd name="T54" fmla="*/ 297 w 298"/>
                  <a:gd name="T55" fmla="*/ 111 h 135"/>
                  <a:gd name="T56" fmla="*/ 298 w 298"/>
                  <a:gd name="T57" fmla="*/ 29 h 135"/>
                  <a:gd name="T58" fmla="*/ 298 w 298"/>
                  <a:gd name="T59" fmla="*/ 29 h 135"/>
                  <a:gd name="T60" fmla="*/ 297 w 298"/>
                  <a:gd name="T61" fmla="*/ 18 h 135"/>
                  <a:gd name="T62" fmla="*/ 296 w 298"/>
                  <a:gd name="T63" fmla="*/ 9 h 135"/>
                  <a:gd name="T64" fmla="*/ 291 w 298"/>
                  <a:gd name="T65" fmla="*/ 3 h 135"/>
                  <a:gd name="T66" fmla="*/ 280 w 298"/>
                  <a:gd name="T67" fmla="*/ 1 h 135"/>
                  <a:gd name="T68" fmla="*/ 280 w 298"/>
                  <a:gd name="T69" fmla="*/ 1 h 135"/>
                  <a:gd name="T70" fmla="*/ 274 w 298"/>
                  <a:gd name="T71" fmla="*/ 1 h 135"/>
                  <a:gd name="T72" fmla="*/ 264 w 298"/>
                  <a:gd name="T73" fmla="*/ 1 h 135"/>
                  <a:gd name="T74" fmla="*/ 250 w 298"/>
                  <a:gd name="T75" fmla="*/ 0 h 135"/>
                  <a:gd name="T76" fmla="*/ 233 w 298"/>
                  <a:gd name="T77" fmla="*/ 0 h 135"/>
                  <a:gd name="T78" fmla="*/ 213 w 298"/>
                  <a:gd name="T79" fmla="*/ 0 h 135"/>
                  <a:gd name="T80" fmla="*/ 193 w 298"/>
                  <a:gd name="T81" fmla="*/ 0 h 135"/>
                  <a:gd name="T82" fmla="*/ 170 w 298"/>
                  <a:gd name="T83" fmla="*/ 0 h 135"/>
                  <a:gd name="T84" fmla="*/ 147 w 298"/>
                  <a:gd name="T85" fmla="*/ 0 h 135"/>
                  <a:gd name="T86" fmla="*/ 124 w 298"/>
                  <a:gd name="T87" fmla="*/ 0 h 135"/>
                  <a:gd name="T88" fmla="*/ 102 w 298"/>
                  <a:gd name="T89" fmla="*/ 0 h 135"/>
                  <a:gd name="T90" fmla="*/ 82 w 298"/>
                  <a:gd name="T91" fmla="*/ 0 h 135"/>
                  <a:gd name="T92" fmla="*/ 63 w 298"/>
                  <a:gd name="T93" fmla="*/ 0 h 135"/>
                  <a:gd name="T94" fmla="*/ 46 w 298"/>
                  <a:gd name="T95" fmla="*/ 0 h 135"/>
                  <a:gd name="T96" fmla="*/ 32 w 298"/>
                  <a:gd name="T97" fmla="*/ 0 h 135"/>
                  <a:gd name="T98" fmla="*/ 23 w 298"/>
                  <a:gd name="T99" fmla="*/ 0 h 135"/>
                  <a:gd name="T100" fmla="*/ 18 w 298"/>
                  <a:gd name="T101" fmla="*/ 0 h 135"/>
                  <a:gd name="T102" fmla="*/ 18 w 298"/>
                  <a:gd name="T103" fmla="*/ 0 h 135"/>
                  <a:gd name="T104" fmla="*/ 8 w 298"/>
                  <a:gd name="T105" fmla="*/ 2 h 135"/>
                  <a:gd name="T106" fmla="*/ 3 w 298"/>
                  <a:gd name="T107" fmla="*/ 7 h 135"/>
                  <a:gd name="T108" fmla="*/ 1 w 298"/>
                  <a:gd name="T109" fmla="*/ 16 h 135"/>
                  <a:gd name="T110" fmla="*/ 0 w 298"/>
                  <a:gd name="T111" fmla="*/ 26 h 135"/>
                  <a:gd name="T112" fmla="*/ 0 w 298"/>
                  <a:gd name="T113" fmla="*/ 10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35">
                    <a:moveTo>
                      <a:pt x="0" y="106"/>
                    </a:moveTo>
                    <a:lnTo>
                      <a:pt x="0" y="106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2" y="133"/>
                    </a:lnTo>
                    <a:lnTo>
                      <a:pt x="47" y="133"/>
                    </a:lnTo>
                    <a:lnTo>
                      <a:pt x="63" y="133"/>
                    </a:lnTo>
                    <a:lnTo>
                      <a:pt x="82" y="133"/>
                    </a:lnTo>
                    <a:lnTo>
                      <a:pt x="102" y="134"/>
                    </a:lnTo>
                    <a:lnTo>
                      <a:pt x="125" y="134"/>
                    </a:lnTo>
                    <a:lnTo>
                      <a:pt x="148" y="134"/>
                    </a:lnTo>
                    <a:lnTo>
                      <a:pt x="171" y="134"/>
                    </a:lnTo>
                    <a:lnTo>
                      <a:pt x="193" y="134"/>
                    </a:lnTo>
                    <a:lnTo>
                      <a:pt x="215" y="135"/>
                    </a:lnTo>
                    <a:lnTo>
                      <a:pt x="234" y="135"/>
                    </a:lnTo>
                    <a:lnTo>
                      <a:pt x="251" y="135"/>
                    </a:lnTo>
                    <a:lnTo>
                      <a:pt x="264" y="135"/>
                    </a:lnTo>
                    <a:lnTo>
                      <a:pt x="274" y="135"/>
                    </a:lnTo>
                    <a:lnTo>
                      <a:pt x="280" y="135"/>
                    </a:lnTo>
                    <a:lnTo>
                      <a:pt x="280" y="135"/>
                    </a:lnTo>
                    <a:lnTo>
                      <a:pt x="290" y="133"/>
                    </a:lnTo>
                    <a:lnTo>
                      <a:pt x="294" y="128"/>
                    </a:lnTo>
                    <a:lnTo>
                      <a:pt x="297" y="121"/>
                    </a:lnTo>
                    <a:lnTo>
                      <a:pt x="297" y="111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97" y="18"/>
                    </a:lnTo>
                    <a:lnTo>
                      <a:pt x="296" y="9"/>
                    </a:lnTo>
                    <a:lnTo>
                      <a:pt x="291" y="3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74" y="1"/>
                    </a:lnTo>
                    <a:lnTo>
                      <a:pt x="264" y="1"/>
                    </a:lnTo>
                    <a:lnTo>
                      <a:pt x="250" y="0"/>
                    </a:lnTo>
                    <a:lnTo>
                      <a:pt x="233" y="0"/>
                    </a:lnTo>
                    <a:lnTo>
                      <a:pt x="213" y="0"/>
                    </a:lnTo>
                    <a:lnTo>
                      <a:pt x="193" y="0"/>
                    </a:lnTo>
                    <a:lnTo>
                      <a:pt x="170" y="0"/>
                    </a:lnTo>
                    <a:lnTo>
                      <a:pt x="147" y="0"/>
                    </a:lnTo>
                    <a:lnTo>
                      <a:pt x="124" y="0"/>
                    </a:lnTo>
                    <a:lnTo>
                      <a:pt x="102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0" y="10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388"/>
              <p:cNvSpPr>
                <a:spLocks/>
              </p:cNvSpPr>
              <p:nvPr/>
            </p:nvSpPr>
            <p:spPr bwMode="auto">
              <a:xfrm>
                <a:off x="2111" y="2880"/>
                <a:ext cx="59" cy="62"/>
              </a:xfrm>
              <a:custGeom>
                <a:avLst/>
                <a:gdLst>
                  <a:gd name="T0" fmla="*/ 0 w 176"/>
                  <a:gd name="T1" fmla="*/ 156 h 186"/>
                  <a:gd name="T2" fmla="*/ 1 w 176"/>
                  <a:gd name="T3" fmla="*/ 168 h 186"/>
                  <a:gd name="T4" fmla="*/ 3 w 176"/>
                  <a:gd name="T5" fmla="*/ 178 h 186"/>
                  <a:gd name="T6" fmla="*/ 9 w 176"/>
                  <a:gd name="T7" fmla="*/ 184 h 186"/>
                  <a:gd name="T8" fmla="*/ 20 w 176"/>
                  <a:gd name="T9" fmla="*/ 186 h 186"/>
                  <a:gd name="T10" fmla="*/ 30 w 176"/>
                  <a:gd name="T11" fmla="*/ 186 h 186"/>
                  <a:gd name="T12" fmla="*/ 45 w 176"/>
                  <a:gd name="T13" fmla="*/ 186 h 186"/>
                  <a:gd name="T14" fmla="*/ 66 w 176"/>
                  <a:gd name="T15" fmla="*/ 186 h 186"/>
                  <a:gd name="T16" fmla="*/ 86 w 176"/>
                  <a:gd name="T17" fmla="*/ 186 h 186"/>
                  <a:gd name="T18" fmla="*/ 108 w 176"/>
                  <a:gd name="T19" fmla="*/ 186 h 186"/>
                  <a:gd name="T20" fmla="*/ 128 w 176"/>
                  <a:gd name="T21" fmla="*/ 186 h 186"/>
                  <a:gd name="T22" fmla="*/ 144 w 176"/>
                  <a:gd name="T23" fmla="*/ 186 h 186"/>
                  <a:gd name="T24" fmla="*/ 155 w 176"/>
                  <a:gd name="T25" fmla="*/ 186 h 186"/>
                  <a:gd name="T26" fmla="*/ 166 w 176"/>
                  <a:gd name="T27" fmla="*/ 184 h 186"/>
                  <a:gd name="T28" fmla="*/ 172 w 176"/>
                  <a:gd name="T29" fmla="*/ 178 h 186"/>
                  <a:gd name="T30" fmla="*/ 175 w 176"/>
                  <a:gd name="T31" fmla="*/ 169 h 186"/>
                  <a:gd name="T32" fmla="*/ 175 w 176"/>
                  <a:gd name="T33" fmla="*/ 158 h 186"/>
                  <a:gd name="T34" fmla="*/ 176 w 176"/>
                  <a:gd name="T35" fmla="*/ 63 h 186"/>
                  <a:gd name="T36" fmla="*/ 175 w 176"/>
                  <a:gd name="T37" fmla="*/ 57 h 186"/>
                  <a:gd name="T38" fmla="*/ 173 w 176"/>
                  <a:gd name="T39" fmla="*/ 51 h 186"/>
                  <a:gd name="T40" fmla="*/ 172 w 176"/>
                  <a:gd name="T41" fmla="*/ 46 h 186"/>
                  <a:gd name="T42" fmla="*/ 169 w 176"/>
                  <a:gd name="T43" fmla="*/ 40 h 186"/>
                  <a:gd name="T44" fmla="*/ 165 w 176"/>
                  <a:gd name="T45" fmla="*/ 34 h 186"/>
                  <a:gd name="T46" fmla="*/ 159 w 176"/>
                  <a:gd name="T47" fmla="*/ 25 h 186"/>
                  <a:gd name="T48" fmla="*/ 152 w 176"/>
                  <a:gd name="T49" fmla="*/ 17 h 186"/>
                  <a:gd name="T50" fmla="*/ 142 w 176"/>
                  <a:gd name="T51" fmla="*/ 6 h 186"/>
                  <a:gd name="T52" fmla="*/ 135 w 176"/>
                  <a:gd name="T53" fmla="*/ 2 h 186"/>
                  <a:gd name="T54" fmla="*/ 121 w 176"/>
                  <a:gd name="T55" fmla="*/ 0 h 186"/>
                  <a:gd name="T56" fmla="*/ 106 w 176"/>
                  <a:gd name="T57" fmla="*/ 0 h 186"/>
                  <a:gd name="T58" fmla="*/ 89 w 176"/>
                  <a:gd name="T59" fmla="*/ 0 h 186"/>
                  <a:gd name="T60" fmla="*/ 71 w 176"/>
                  <a:gd name="T61" fmla="*/ 2 h 186"/>
                  <a:gd name="T62" fmla="*/ 55 w 176"/>
                  <a:gd name="T63" fmla="*/ 4 h 186"/>
                  <a:gd name="T64" fmla="*/ 41 w 176"/>
                  <a:gd name="T65" fmla="*/ 6 h 186"/>
                  <a:gd name="T66" fmla="*/ 32 w 176"/>
                  <a:gd name="T67" fmla="*/ 6 h 186"/>
                  <a:gd name="T68" fmla="*/ 26 w 176"/>
                  <a:gd name="T69" fmla="*/ 8 h 186"/>
                  <a:gd name="T70" fmla="*/ 20 w 176"/>
                  <a:gd name="T71" fmla="*/ 13 h 186"/>
                  <a:gd name="T72" fmla="*/ 14 w 176"/>
                  <a:gd name="T73" fmla="*/ 21 h 186"/>
                  <a:gd name="T74" fmla="*/ 9 w 176"/>
                  <a:gd name="T75" fmla="*/ 29 h 186"/>
                  <a:gd name="T76" fmla="*/ 6 w 176"/>
                  <a:gd name="T77" fmla="*/ 39 h 186"/>
                  <a:gd name="T78" fmla="*/ 2 w 176"/>
                  <a:gd name="T79" fmla="*/ 48 h 186"/>
                  <a:gd name="T80" fmla="*/ 1 w 176"/>
                  <a:gd name="T81" fmla="*/ 57 h 186"/>
                  <a:gd name="T82" fmla="*/ 0 w 176"/>
                  <a:gd name="T83" fmla="*/ 64 h 186"/>
                  <a:gd name="T84" fmla="*/ 0 w 176"/>
                  <a:gd name="T85" fmla="*/ 15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86">
                    <a:moveTo>
                      <a:pt x="0" y="156"/>
                    </a:moveTo>
                    <a:lnTo>
                      <a:pt x="1" y="168"/>
                    </a:lnTo>
                    <a:lnTo>
                      <a:pt x="3" y="178"/>
                    </a:lnTo>
                    <a:lnTo>
                      <a:pt x="9" y="184"/>
                    </a:lnTo>
                    <a:lnTo>
                      <a:pt x="20" y="186"/>
                    </a:lnTo>
                    <a:lnTo>
                      <a:pt x="30" y="186"/>
                    </a:lnTo>
                    <a:lnTo>
                      <a:pt x="45" y="186"/>
                    </a:lnTo>
                    <a:lnTo>
                      <a:pt x="66" y="186"/>
                    </a:lnTo>
                    <a:lnTo>
                      <a:pt x="86" y="186"/>
                    </a:lnTo>
                    <a:lnTo>
                      <a:pt x="108" y="186"/>
                    </a:lnTo>
                    <a:lnTo>
                      <a:pt x="128" y="186"/>
                    </a:lnTo>
                    <a:lnTo>
                      <a:pt x="144" y="186"/>
                    </a:lnTo>
                    <a:lnTo>
                      <a:pt x="155" y="186"/>
                    </a:lnTo>
                    <a:lnTo>
                      <a:pt x="166" y="184"/>
                    </a:lnTo>
                    <a:lnTo>
                      <a:pt x="172" y="178"/>
                    </a:lnTo>
                    <a:lnTo>
                      <a:pt x="175" y="169"/>
                    </a:lnTo>
                    <a:lnTo>
                      <a:pt x="175" y="158"/>
                    </a:lnTo>
                    <a:lnTo>
                      <a:pt x="176" y="63"/>
                    </a:lnTo>
                    <a:lnTo>
                      <a:pt x="175" y="57"/>
                    </a:lnTo>
                    <a:lnTo>
                      <a:pt x="173" y="51"/>
                    </a:lnTo>
                    <a:lnTo>
                      <a:pt x="172" y="46"/>
                    </a:lnTo>
                    <a:lnTo>
                      <a:pt x="169" y="40"/>
                    </a:lnTo>
                    <a:lnTo>
                      <a:pt x="165" y="34"/>
                    </a:lnTo>
                    <a:lnTo>
                      <a:pt x="159" y="25"/>
                    </a:lnTo>
                    <a:lnTo>
                      <a:pt x="152" y="17"/>
                    </a:lnTo>
                    <a:lnTo>
                      <a:pt x="142" y="6"/>
                    </a:lnTo>
                    <a:lnTo>
                      <a:pt x="135" y="2"/>
                    </a:lnTo>
                    <a:lnTo>
                      <a:pt x="121" y="0"/>
                    </a:lnTo>
                    <a:lnTo>
                      <a:pt x="106" y="0"/>
                    </a:lnTo>
                    <a:lnTo>
                      <a:pt x="89" y="0"/>
                    </a:lnTo>
                    <a:lnTo>
                      <a:pt x="71" y="2"/>
                    </a:lnTo>
                    <a:lnTo>
                      <a:pt x="55" y="4"/>
                    </a:lnTo>
                    <a:lnTo>
                      <a:pt x="41" y="6"/>
                    </a:lnTo>
                    <a:lnTo>
                      <a:pt x="32" y="6"/>
                    </a:lnTo>
                    <a:lnTo>
                      <a:pt x="26" y="8"/>
                    </a:lnTo>
                    <a:lnTo>
                      <a:pt x="20" y="13"/>
                    </a:lnTo>
                    <a:lnTo>
                      <a:pt x="14" y="21"/>
                    </a:lnTo>
                    <a:lnTo>
                      <a:pt x="9" y="29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389"/>
              <p:cNvSpPr>
                <a:spLocks/>
              </p:cNvSpPr>
              <p:nvPr/>
            </p:nvSpPr>
            <p:spPr bwMode="auto">
              <a:xfrm>
                <a:off x="2109" y="293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9 h 36"/>
                  <a:gd name="T8" fmla="*/ 14 w 27"/>
                  <a:gd name="T9" fmla="*/ 11 h 36"/>
                  <a:gd name="T10" fmla="*/ 13 w 27"/>
                  <a:gd name="T11" fmla="*/ 0 h 36"/>
                  <a:gd name="T12" fmla="*/ 0 w 27"/>
                  <a:gd name="T13" fmla="*/ 0 h 36"/>
                  <a:gd name="T14" fmla="*/ 2 w 27"/>
                  <a:gd name="T15" fmla="*/ 13 h 36"/>
                  <a:gd name="T16" fmla="*/ 5 w 27"/>
                  <a:gd name="T17" fmla="*/ 24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4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390"/>
              <p:cNvSpPr>
                <a:spLocks/>
              </p:cNvSpPr>
              <p:nvPr/>
            </p:nvSpPr>
            <p:spPr bwMode="auto">
              <a:xfrm>
                <a:off x="2118" y="2940"/>
                <a:ext cx="45" cy="4"/>
              </a:xfrm>
              <a:custGeom>
                <a:avLst/>
                <a:gdLst>
                  <a:gd name="T0" fmla="*/ 135 w 135"/>
                  <a:gd name="T1" fmla="*/ 0 h 12"/>
                  <a:gd name="T2" fmla="*/ 135 w 135"/>
                  <a:gd name="T3" fmla="*/ 0 h 12"/>
                  <a:gd name="T4" fmla="*/ 124 w 135"/>
                  <a:gd name="T5" fmla="*/ 0 h 12"/>
                  <a:gd name="T6" fmla="*/ 108 w 135"/>
                  <a:gd name="T7" fmla="*/ 0 h 12"/>
                  <a:gd name="T8" fmla="*/ 88 w 135"/>
                  <a:gd name="T9" fmla="*/ 0 h 12"/>
                  <a:gd name="T10" fmla="*/ 66 w 135"/>
                  <a:gd name="T11" fmla="*/ 0 h 12"/>
                  <a:gd name="T12" fmla="*/ 46 w 135"/>
                  <a:gd name="T13" fmla="*/ 0 h 12"/>
                  <a:gd name="T14" fmla="*/ 25 w 135"/>
                  <a:gd name="T15" fmla="*/ 0 h 12"/>
                  <a:gd name="T16" fmla="*/ 10 w 135"/>
                  <a:gd name="T17" fmla="*/ 0 h 12"/>
                  <a:gd name="T18" fmla="*/ 0 w 135"/>
                  <a:gd name="T19" fmla="*/ 0 h 12"/>
                  <a:gd name="T20" fmla="*/ 0 w 135"/>
                  <a:gd name="T21" fmla="*/ 12 h 12"/>
                  <a:gd name="T22" fmla="*/ 10 w 135"/>
                  <a:gd name="T23" fmla="*/ 12 h 12"/>
                  <a:gd name="T24" fmla="*/ 25 w 135"/>
                  <a:gd name="T25" fmla="*/ 12 h 12"/>
                  <a:gd name="T26" fmla="*/ 46 w 135"/>
                  <a:gd name="T27" fmla="*/ 12 h 12"/>
                  <a:gd name="T28" fmla="*/ 66 w 135"/>
                  <a:gd name="T29" fmla="*/ 12 h 12"/>
                  <a:gd name="T30" fmla="*/ 88 w 135"/>
                  <a:gd name="T31" fmla="*/ 12 h 12"/>
                  <a:gd name="T32" fmla="*/ 108 w 135"/>
                  <a:gd name="T33" fmla="*/ 12 h 12"/>
                  <a:gd name="T34" fmla="*/ 124 w 135"/>
                  <a:gd name="T35" fmla="*/ 12 h 12"/>
                  <a:gd name="T36" fmla="*/ 135 w 135"/>
                  <a:gd name="T37" fmla="*/ 12 h 12"/>
                  <a:gd name="T38" fmla="*/ 135 w 135"/>
                  <a:gd name="T39" fmla="*/ 12 h 12"/>
                  <a:gd name="T40" fmla="*/ 135 w 135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2">
                    <a:moveTo>
                      <a:pt x="135" y="0"/>
                    </a:moveTo>
                    <a:lnTo>
                      <a:pt x="135" y="0"/>
                    </a:lnTo>
                    <a:lnTo>
                      <a:pt x="124" y="0"/>
                    </a:lnTo>
                    <a:lnTo>
                      <a:pt x="108" y="0"/>
                    </a:lnTo>
                    <a:lnTo>
                      <a:pt x="88" y="0"/>
                    </a:lnTo>
                    <a:lnTo>
                      <a:pt x="66" y="0"/>
                    </a:lnTo>
                    <a:lnTo>
                      <a:pt x="46" y="0"/>
                    </a:lnTo>
                    <a:lnTo>
                      <a:pt x="2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5" y="12"/>
                    </a:lnTo>
                    <a:lnTo>
                      <a:pt x="46" y="12"/>
                    </a:lnTo>
                    <a:lnTo>
                      <a:pt x="66" y="12"/>
                    </a:lnTo>
                    <a:lnTo>
                      <a:pt x="88" y="12"/>
                    </a:lnTo>
                    <a:lnTo>
                      <a:pt x="108" y="12"/>
                    </a:lnTo>
                    <a:lnTo>
                      <a:pt x="124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391"/>
              <p:cNvSpPr>
                <a:spLocks/>
              </p:cNvSpPr>
              <p:nvPr/>
            </p:nvSpPr>
            <p:spPr bwMode="auto">
              <a:xfrm>
                <a:off x="2163" y="2933"/>
                <a:ext cx="8" cy="11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392"/>
              <p:cNvSpPr>
                <a:spLocks/>
              </p:cNvSpPr>
              <p:nvPr/>
            </p:nvSpPr>
            <p:spPr bwMode="auto">
              <a:xfrm>
                <a:off x="2167" y="2901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393"/>
              <p:cNvSpPr>
                <a:spLocks/>
              </p:cNvSpPr>
              <p:nvPr/>
            </p:nvSpPr>
            <p:spPr bwMode="auto">
              <a:xfrm>
                <a:off x="2157" y="2881"/>
                <a:ext cx="15" cy="20"/>
              </a:xfrm>
              <a:custGeom>
                <a:avLst/>
                <a:gdLst>
                  <a:gd name="T0" fmla="*/ 0 w 45"/>
                  <a:gd name="T1" fmla="*/ 8 h 61"/>
                  <a:gd name="T2" fmla="*/ 0 w 45"/>
                  <a:gd name="T3" fmla="*/ 8 h 61"/>
                  <a:gd name="T4" fmla="*/ 10 w 45"/>
                  <a:gd name="T5" fmla="*/ 19 h 61"/>
                  <a:gd name="T6" fmla="*/ 17 w 45"/>
                  <a:gd name="T7" fmla="*/ 27 h 61"/>
                  <a:gd name="T8" fmla="*/ 23 w 45"/>
                  <a:gd name="T9" fmla="*/ 35 h 61"/>
                  <a:gd name="T10" fmla="*/ 27 w 45"/>
                  <a:gd name="T11" fmla="*/ 42 h 61"/>
                  <a:gd name="T12" fmla="*/ 29 w 45"/>
                  <a:gd name="T13" fmla="*/ 46 h 61"/>
                  <a:gd name="T14" fmla="*/ 30 w 45"/>
                  <a:gd name="T15" fmla="*/ 50 h 61"/>
                  <a:gd name="T16" fmla="*/ 32 w 45"/>
                  <a:gd name="T17" fmla="*/ 56 h 61"/>
                  <a:gd name="T18" fmla="*/ 33 w 45"/>
                  <a:gd name="T19" fmla="*/ 61 h 61"/>
                  <a:gd name="T20" fmla="*/ 45 w 45"/>
                  <a:gd name="T21" fmla="*/ 61 h 61"/>
                  <a:gd name="T22" fmla="*/ 44 w 45"/>
                  <a:gd name="T23" fmla="*/ 54 h 61"/>
                  <a:gd name="T24" fmla="*/ 42 w 45"/>
                  <a:gd name="T25" fmla="*/ 48 h 61"/>
                  <a:gd name="T26" fmla="*/ 41 w 45"/>
                  <a:gd name="T27" fmla="*/ 42 h 61"/>
                  <a:gd name="T28" fmla="*/ 36 w 45"/>
                  <a:gd name="T29" fmla="*/ 34 h 61"/>
                  <a:gd name="T30" fmla="*/ 33 w 45"/>
                  <a:gd name="T31" fmla="*/ 28 h 61"/>
                  <a:gd name="T32" fmla="*/ 27 w 45"/>
                  <a:gd name="T33" fmla="*/ 20 h 61"/>
                  <a:gd name="T34" fmla="*/ 19 w 45"/>
                  <a:gd name="T35" fmla="*/ 11 h 61"/>
                  <a:gd name="T36" fmla="*/ 10 w 45"/>
                  <a:gd name="T37" fmla="*/ 0 h 61"/>
                  <a:gd name="T38" fmla="*/ 10 w 45"/>
                  <a:gd name="T39" fmla="*/ 0 h 61"/>
                  <a:gd name="T40" fmla="*/ 0 w 45"/>
                  <a:gd name="T41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61">
                    <a:moveTo>
                      <a:pt x="0" y="8"/>
                    </a:moveTo>
                    <a:lnTo>
                      <a:pt x="0" y="8"/>
                    </a:lnTo>
                    <a:lnTo>
                      <a:pt x="10" y="19"/>
                    </a:lnTo>
                    <a:lnTo>
                      <a:pt x="17" y="27"/>
                    </a:lnTo>
                    <a:lnTo>
                      <a:pt x="23" y="35"/>
                    </a:lnTo>
                    <a:lnTo>
                      <a:pt x="27" y="42"/>
                    </a:lnTo>
                    <a:lnTo>
                      <a:pt x="29" y="46"/>
                    </a:lnTo>
                    <a:lnTo>
                      <a:pt x="30" y="50"/>
                    </a:lnTo>
                    <a:lnTo>
                      <a:pt x="32" y="56"/>
                    </a:lnTo>
                    <a:lnTo>
                      <a:pt x="33" y="61"/>
                    </a:lnTo>
                    <a:lnTo>
                      <a:pt x="45" y="61"/>
                    </a:lnTo>
                    <a:lnTo>
                      <a:pt x="44" y="54"/>
                    </a:lnTo>
                    <a:lnTo>
                      <a:pt x="42" y="48"/>
                    </a:lnTo>
                    <a:lnTo>
                      <a:pt x="41" y="42"/>
                    </a:lnTo>
                    <a:lnTo>
                      <a:pt x="36" y="34"/>
                    </a:lnTo>
                    <a:lnTo>
                      <a:pt x="33" y="28"/>
                    </a:lnTo>
                    <a:lnTo>
                      <a:pt x="27" y="20"/>
                    </a:lnTo>
                    <a:lnTo>
                      <a:pt x="19" y="1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394"/>
              <p:cNvSpPr>
                <a:spLocks/>
              </p:cNvSpPr>
              <p:nvPr/>
            </p:nvSpPr>
            <p:spPr bwMode="auto">
              <a:xfrm>
                <a:off x="2122" y="2878"/>
                <a:ext cx="38" cy="6"/>
              </a:xfrm>
              <a:custGeom>
                <a:avLst/>
                <a:gdLst>
                  <a:gd name="T0" fmla="*/ 0 w 115"/>
                  <a:gd name="T1" fmla="*/ 18 h 18"/>
                  <a:gd name="T2" fmla="*/ 0 w 115"/>
                  <a:gd name="T3" fmla="*/ 18 h 18"/>
                  <a:gd name="T4" fmla="*/ 10 w 115"/>
                  <a:gd name="T5" fmla="*/ 18 h 18"/>
                  <a:gd name="T6" fmla="*/ 24 w 115"/>
                  <a:gd name="T7" fmla="*/ 16 h 18"/>
                  <a:gd name="T8" fmla="*/ 40 w 115"/>
                  <a:gd name="T9" fmla="*/ 14 h 18"/>
                  <a:gd name="T10" fmla="*/ 57 w 115"/>
                  <a:gd name="T11" fmla="*/ 12 h 18"/>
                  <a:gd name="T12" fmla="*/ 74 w 115"/>
                  <a:gd name="T13" fmla="*/ 12 h 18"/>
                  <a:gd name="T14" fmla="*/ 89 w 115"/>
                  <a:gd name="T15" fmla="*/ 12 h 18"/>
                  <a:gd name="T16" fmla="*/ 102 w 115"/>
                  <a:gd name="T17" fmla="*/ 14 h 18"/>
                  <a:gd name="T18" fmla="*/ 105 w 115"/>
                  <a:gd name="T19" fmla="*/ 16 h 18"/>
                  <a:gd name="T20" fmla="*/ 115 w 115"/>
                  <a:gd name="T21" fmla="*/ 8 h 18"/>
                  <a:gd name="T22" fmla="*/ 104 w 115"/>
                  <a:gd name="T23" fmla="*/ 2 h 18"/>
                  <a:gd name="T24" fmla="*/ 89 w 115"/>
                  <a:gd name="T25" fmla="*/ 0 h 18"/>
                  <a:gd name="T26" fmla="*/ 74 w 115"/>
                  <a:gd name="T27" fmla="*/ 0 h 18"/>
                  <a:gd name="T28" fmla="*/ 57 w 115"/>
                  <a:gd name="T29" fmla="*/ 0 h 18"/>
                  <a:gd name="T30" fmla="*/ 38 w 115"/>
                  <a:gd name="T31" fmla="*/ 2 h 18"/>
                  <a:gd name="T32" fmla="*/ 22 w 115"/>
                  <a:gd name="T33" fmla="*/ 4 h 18"/>
                  <a:gd name="T34" fmla="*/ 7 w 115"/>
                  <a:gd name="T35" fmla="*/ 6 h 18"/>
                  <a:gd name="T36" fmla="*/ 0 w 115"/>
                  <a:gd name="T37" fmla="*/ 6 h 18"/>
                  <a:gd name="T38" fmla="*/ 0 w 115"/>
                  <a:gd name="T39" fmla="*/ 6 h 18"/>
                  <a:gd name="T40" fmla="*/ 0 w 115"/>
                  <a:gd name="T4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18">
                    <a:moveTo>
                      <a:pt x="0" y="18"/>
                    </a:moveTo>
                    <a:lnTo>
                      <a:pt x="0" y="18"/>
                    </a:lnTo>
                    <a:lnTo>
                      <a:pt x="10" y="18"/>
                    </a:lnTo>
                    <a:lnTo>
                      <a:pt x="24" y="16"/>
                    </a:lnTo>
                    <a:lnTo>
                      <a:pt x="40" y="14"/>
                    </a:lnTo>
                    <a:lnTo>
                      <a:pt x="57" y="12"/>
                    </a:lnTo>
                    <a:lnTo>
                      <a:pt x="74" y="12"/>
                    </a:lnTo>
                    <a:lnTo>
                      <a:pt x="89" y="12"/>
                    </a:lnTo>
                    <a:lnTo>
                      <a:pt x="102" y="14"/>
                    </a:lnTo>
                    <a:lnTo>
                      <a:pt x="105" y="16"/>
                    </a:lnTo>
                    <a:lnTo>
                      <a:pt x="115" y="8"/>
                    </a:lnTo>
                    <a:lnTo>
                      <a:pt x="104" y="2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57" y="0"/>
                    </a:lnTo>
                    <a:lnTo>
                      <a:pt x="38" y="2"/>
                    </a:lnTo>
                    <a:lnTo>
                      <a:pt x="22" y="4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395"/>
              <p:cNvSpPr>
                <a:spLocks/>
              </p:cNvSpPr>
              <p:nvPr/>
            </p:nvSpPr>
            <p:spPr bwMode="auto">
              <a:xfrm>
                <a:off x="2109" y="2880"/>
                <a:ext cx="13" cy="22"/>
              </a:xfrm>
              <a:custGeom>
                <a:avLst/>
                <a:gdLst>
                  <a:gd name="T0" fmla="*/ 13 w 39"/>
                  <a:gd name="T1" fmla="*/ 64 h 64"/>
                  <a:gd name="T2" fmla="*/ 13 w 39"/>
                  <a:gd name="T3" fmla="*/ 64 h 64"/>
                  <a:gd name="T4" fmla="*/ 14 w 39"/>
                  <a:gd name="T5" fmla="*/ 58 h 64"/>
                  <a:gd name="T6" fmla="*/ 15 w 39"/>
                  <a:gd name="T7" fmla="*/ 50 h 64"/>
                  <a:gd name="T8" fmla="*/ 19 w 39"/>
                  <a:gd name="T9" fmla="*/ 41 h 64"/>
                  <a:gd name="T10" fmla="*/ 22 w 39"/>
                  <a:gd name="T11" fmla="*/ 31 h 64"/>
                  <a:gd name="T12" fmla="*/ 26 w 39"/>
                  <a:gd name="T13" fmla="*/ 24 h 64"/>
                  <a:gd name="T14" fmla="*/ 32 w 39"/>
                  <a:gd name="T15" fmla="*/ 18 h 64"/>
                  <a:gd name="T16" fmla="*/ 37 w 39"/>
                  <a:gd name="T17" fmla="*/ 13 h 64"/>
                  <a:gd name="T18" fmla="*/ 39 w 39"/>
                  <a:gd name="T19" fmla="*/ 12 h 64"/>
                  <a:gd name="T20" fmla="*/ 39 w 39"/>
                  <a:gd name="T21" fmla="*/ 0 h 64"/>
                  <a:gd name="T22" fmla="*/ 29 w 39"/>
                  <a:gd name="T23" fmla="*/ 4 h 64"/>
                  <a:gd name="T24" fmla="*/ 22 w 39"/>
                  <a:gd name="T25" fmla="*/ 8 h 64"/>
                  <a:gd name="T26" fmla="*/ 16 w 39"/>
                  <a:gd name="T27" fmla="*/ 17 h 64"/>
                  <a:gd name="T28" fmla="*/ 10 w 39"/>
                  <a:gd name="T29" fmla="*/ 27 h 64"/>
                  <a:gd name="T30" fmla="*/ 7 w 39"/>
                  <a:gd name="T31" fmla="*/ 36 h 64"/>
                  <a:gd name="T32" fmla="*/ 3 w 39"/>
                  <a:gd name="T33" fmla="*/ 47 h 64"/>
                  <a:gd name="T34" fmla="*/ 2 w 39"/>
                  <a:gd name="T35" fmla="*/ 56 h 64"/>
                  <a:gd name="T36" fmla="*/ 0 w 39"/>
                  <a:gd name="T37" fmla="*/ 64 h 64"/>
                  <a:gd name="T38" fmla="*/ 0 w 39"/>
                  <a:gd name="T39" fmla="*/ 64 h 64"/>
                  <a:gd name="T40" fmla="*/ 13 w 39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64">
                    <a:moveTo>
                      <a:pt x="13" y="64"/>
                    </a:moveTo>
                    <a:lnTo>
                      <a:pt x="13" y="64"/>
                    </a:lnTo>
                    <a:lnTo>
                      <a:pt x="14" y="58"/>
                    </a:lnTo>
                    <a:lnTo>
                      <a:pt x="15" y="50"/>
                    </a:lnTo>
                    <a:lnTo>
                      <a:pt x="19" y="41"/>
                    </a:lnTo>
                    <a:lnTo>
                      <a:pt x="22" y="31"/>
                    </a:lnTo>
                    <a:lnTo>
                      <a:pt x="26" y="24"/>
                    </a:lnTo>
                    <a:lnTo>
                      <a:pt x="32" y="18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39" y="0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7"/>
                    </a:lnTo>
                    <a:lnTo>
                      <a:pt x="10" y="27"/>
                    </a:lnTo>
                    <a:lnTo>
                      <a:pt x="7" y="36"/>
                    </a:lnTo>
                    <a:lnTo>
                      <a:pt x="3" y="47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3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396"/>
              <p:cNvSpPr>
                <a:spLocks/>
              </p:cNvSpPr>
              <p:nvPr/>
            </p:nvSpPr>
            <p:spPr bwMode="auto">
              <a:xfrm>
                <a:off x="2109" y="2902"/>
                <a:ext cx="4" cy="30"/>
              </a:xfrm>
              <a:custGeom>
                <a:avLst/>
                <a:gdLst>
                  <a:gd name="T0" fmla="*/ 13 w 13"/>
                  <a:gd name="T1" fmla="*/ 92 h 92"/>
                  <a:gd name="T2" fmla="*/ 13 w 13"/>
                  <a:gd name="T3" fmla="*/ 92 h 92"/>
                  <a:gd name="T4" fmla="*/ 13 w 13"/>
                  <a:gd name="T5" fmla="*/ 0 h 92"/>
                  <a:gd name="T6" fmla="*/ 0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3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397"/>
              <p:cNvSpPr>
                <a:spLocks/>
              </p:cNvSpPr>
              <p:nvPr/>
            </p:nvSpPr>
            <p:spPr bwMode="auto">
              <a:xfrm>
                <a:off x="2110" y="2882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6 h 134"/>
                  <a:gd name="T6" fmla="*/ 10 w 149"/>
                  <a:gd name="T7" fmla="*/ 131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6 w 149"/>
                  <a:gd name="T29" fmla="*/ 128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7 h 134"/>
                  <a:gd name="T36" fmla="*/ 148 w 149"/>
                  <a:gd name="T37" fmla="*/ 17 h 134"/>
                  <a:gd name="T38" fmla="*/ 146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8 w 149"/>
                  <a:gd name="T59" fmla="*/ 0 h 134"/>
                  <a:gd name="T60" fmla="*/ 10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398"/>
              <p:cNvSpPr>
                <a:spLocks/>
              </p:cNvSpPr>
              <p:nvPr/>
            </p:nvSpPr>
            <p:spPr bwMode="auto">
              <a:xfrm>
                <a:off x="2110" y="2882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6 h 134"/>
                  <a:gd name="T8" fmla="*/ 10 w 149"/>
                  <a:gd name="T9" fmla="*/ 131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6 w 149"/>
                  <a:gd name="T35" fmla="*/ 128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7 h 134"/>
                  <a:gd name="T42" fmla="*/ 149 w 149"/>
                  <a:gd name="T43" fmla="*/ 27 h 134"/>
                  <a:gd name="T44" fmla="*/ 148 w 149"/>
                  <a:gd name="T45" fmla="*/ 17 h 134"/>
                  <a:gd name="T46" fmla="*/ 146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8 w 149"/>
                  <a:gd name="T69" fmla="*/ 0 h 134"/>
                  <a:gd name="T70" fmla="*/ 18 w 149"/>
                  <a:gd name="T71" fmla="*/ 0 h 134"/>
                  <a:gd name="T72" fmla="*/ 10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6"/>
                    </a:lnTo>
                    <a:lnTo>
                      <a:pt x="10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6" y="128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8" y="17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399"/>
              <p:cNvSpPr>
                <a:spLocks/>
              </p:cNvSpPr>
              <p:nvPr/>
            </p:nvSpPr>
            <p:spPr bwMode="auto">
              <a:xfrm>
                <a:off x="2002" y="2881"/>
                <a:ext cx="104" cy="61"/>
              </a:xfrm>
              <a:custGeom>
                <a:avLst/>
                <a:gdLst>
                  <a:gd name="T0" fmla="*/ 0 w 312"/>
                  <a:gd name="T1" fmla="*/ 151 h 184"/>
                  <a:gd name="T2" fmla="*/ 1 w 312"/>
                  <a:gd name="T3" fmla="*/ 163 h 184"/>
                  <a:gd name="T4" fmla="*/ 5 w 312"/>
                  <a:gd name="T5" fmla="*/ 173 h 184"/>
                  <a:gd name="T6" fmla="*/ 11 w 312"/>
                  <a:gd name="T7" fmla="*/ 179 h 184"/>
                  <a:gd name="T8" fmla="*/ 22 w 312"/>
                  <a:gd name="T9" fmla="*/ 181 h 184"/>
                  <a:gd name="T10" fmla="*/ 28 w 312"/>
                  <a:gd name="T11" fmla="*/ 181 h 184"/>
                  <a:gd name="T12" fmla="*/ 38 w 312"/>
                  <a:gd name="T13" fmla="*/ 181 h 184"/>
                  <a:gd name="T14" fmla="*/ 51 w 312"/>
                  <a:gd name="T15" fmla="*/ 181 h 184"/>
                  <a:gd name="T16" fmla="*/ 69 w 312"/>
                  <a:gd name="T17" fmla="*/ 181 h 184"/>
                  <a:gd name="T18" fmla="*/ 88 w 312"/>
                  <a:gd name="T19" fmla="*/ 181 h 184"/>
                  <a:gd name="T20" fmla="*/ 110 w 312"/>
                  <a:gd name="T21" fmla="*/ 183 h 184"/>
                  <a:gd name="T22" fmla="*/ 132 w 312"/>
                  <a:gd name="T23" fmla="*/ 183 h 184"/>
                  <a:gd name="T24" fmla="*/ 156 w 312"/>
                  <a:gd name="T25" fmla="*/ 183 h 184"/>
                  <a:gd name="T26" fmla="*/ 179 w 312"/>
                  <a:gd name="T27" fmla="*/ 183 h 184"/>
                  <a:gd name="T28" fmla="*/ 202 w 312"/>
                  <a:gd name="T29" fmla="*/ 183 h 184"/>
                  <a:gd name="T30" fmla="*/ 224 w 312"/>
                  <a:gd name="T31" fmla="*/ 184 h 184"/>
                  <a:gd name="T32" fmla="*/ 244 w 312"/>
                  <a:gd name="T33" fmla="*/ 184 h 184"/>
                  <a:gd name="T34" fmla="*/ 261 w 312"/>
                  <a:gd name="T35" fmla="*/ 184 h 184"/>
                  <a:gd name="T36" fmla="*/ 276 w 312"/>
                  <a:gd name="T37" fmla="*/ 184 h 184"/>
                  <a:gd name="T38" fmla="*/ 286 w 312"/>
                  <a:gd name="T39" fmla="*/ 184 h 184"/>
                  <a:gd name="T40" fmla="*/ 292 w 312"/>
                  <a:gd name="T41" fmla="*/ 184 h 184"/>
                  <a:gd name="T42" fmla="*/ 303 w 312"/>
                  <a:gd name="T43" fmla="*/ 181 h 184"/>
                  <a:gd name="T44" fmla="*/ 309 w 312"/>
                  <a:gd name="T45" fmla="*/ 175 h 184"/>
                  <a:gd name="T46" fmla="*/ 311 w 312"/>
                  <a:gd name="T47" fmla="*/ 167 h 184"/>
                  <a:gd name="T48" fmla="*/ 311 w 312"/>
                  <a:gd name="T49" fmla="*/ 156 h 184"/>
                  <a:gd name="T50" fmla="*/ 312 w 312"/>
                  <a:gd name="T51" fmla="*/ 61 h 184"/>
                  <a:gd name="T52" fmla="*/ 312 w 312"/>
                  <a:gd name="T53" fmla="*/ 55 h 184"/>
                  <a:gd name="T54" fmla="*/ 309 w 312"/>
                  <a:gd name="T55" fmla="*/ 49 h 184"/>
                  <a:gd name="T56" fmla="*/ 307 w 312"/>
                  <a:gd name="T57" fmla="*/ 43 h 184"/>
                  <a:gd name="T58" fmla="*/ 305 w 312"/>
                  <a:gd name="T59" fmla="*/ 36 h 184"/>
                  <a:gd name="T60" fmla="*/ 300 w 312"/>
                  <a:gd name="T61" fmla="*/ 30 h 184"/>
                  <a:gd name="T62" fmla="*/ 294 w 312"/>
                  <a:gd name="T63" fmla="*/ 23 h 184"/>
                  <a:gd name="T64" fmla="*/ 286 w 312"/>
                  <a:gd name="T65" fmla="*/ 16 h 184"/>
                  <a:gd name="T66" fmla="*/ 278 w 312"/>
                  <a:gd name="T67" fmla="*/ 9 h 184"/>
                  <a:gd name="T68" fmla="*/ 273 w 312"/>
                  <a:gd name="T69" fmla="*/ 6 h 184"/>
                  <a:gd name="T70" fmla="*/ 263 w 312"/>
                  <a:gd name="T71" fmla="*/ 5 h 184"/>
                  <a:gd name="T72" fmla="*/ 250 w 312"/>
                  <a:gd name="T73" fmla="*/ 3 h 184"/>
                  <a:gd name="T74" fmla="*/ 235 w 312"/>
                  <a:gd name="T75" fmla="*/ 3 h 184"/>
                  <a:gd name="T76" fmla="*/ 218 w 312"/>
                  <a:gd name="T77" fmla="*/ 1 h 184"/>
                  <a:gd name="T78" fmla="*/ 197 w 312"/>
                  <a:gd name="T79" fmla="*/ 1 h 184"/>
                  <a:gd name="T80" fmla="*/ 177 w 312"/>
                  <a:gd name="T81" fmla="*/ 0 h 184"/>
                  <a:gd name="T82" fmla="*/ 155 w 312"/>
                  <a:gd name="T83" fmla="*/ 0 h 184"/>
                  <a:gd name="T84" fmla="*/ 133 w 312"/>
                  <a:gd name="T85" fmla="*/ 0 h 184"/>
                  <a:gd name="T86" fmla="*/ 113 w 312"/>
                  <a:gd name="T87" fmla="*/ 1 h 184"/>
                  <a:gd name="T88" fmla="*/ 92 w 312"/>
                  <a:gd name="T89" fmla="*/ 1 h 184"/>
                  <a:gd name="T90" fmla="*/ 74 w 312"/>
                  <a:gd name="T91" fmla="*/ 1 h 184"/>
                  <a:gd name="T92" fmla="*/ 58 w 312"/>
                  <a:gd name="T93" fmla="*/ 3 h 184"/>
                  <a:gd name="T94" fmla="*/ 45 w 312"/>
                  <a:gd name="T95" fmla="*/ 3 h 184"/>
                  <a:gd name="T96" fmla="*/ 35 w 312"/>
                  <a:gd name="T97" fmla="*/ 3 h 184"/>
                  <a:gd name="T98" fmla="*/ 30 w 312"/>
                  <a:gd name="T99" fmla="*/ 3 h 184"/>
                  <a:gd name="T100" fmla="*/ 24 w 312"/>
                  <a:gd name="T101" fmla="*/ 4 h 184"/>
                  <a:gd name="T102" fmla="*/ 18 w 312"/>
                  <a:gd name="T103" fmla="*/ 9 h 184"/>
                  <a:gd name="T104" fmla="*/ 14 w 312"/>
                  <a:gd name="T105" fmla="*/ 16 h 184"/>
                  <a:gd name="T106" fmla="*/ 10 w 312"/>
                  <a:gd name="T107" fmla="*/ 24 h 184"/>
                  <a:gd name="T108" fmla="*/ 6 w 312"/>
                  <a:gd name="T109" fmla="*/ 34 h 184"/>
                  <a:gd name="T110" fmla="*/ 4 w 312"/>
                  <a:gd name="T111" fmla="*/ 44 h 184"/>
                  <a:gd name="T112" fmla="*/ 1 w 312"/>
                  <a:gd name="T113" fmla="*/ 52 h 184"/>
                  <a:gd name="T114" fmla="*/ 1 w 312"/>
                  <a:gd name="T115" fmla="*/ 59 h 184"/>
                  <a:gd name="T116" fmla="*/ 0 w 312"/>
                  <a:gd name="T1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2" h="184">
                    <a:moveTo>
                      <a:pt x="0" y="151"/>
                    </a:moveTo>
                    <a:lnTo>
                      <a:pt x="1" y="163"/>
                    </a:lnTo>
                    <a:lnTo>
                      <a:pt x="5" y="173"/>
                    </a:lnTo>
                    <a:lnTo>
                      <a:pt x="11" y="179"/>
                    </a:lnTo>
                    <a:lnTo>
                      <a:pt x="22" y="181"/>
                    </a:lnTo>
                    <a:lnTo>
                      <a:pt x="28" y="181"/>
                    </a:lnTo>
                    <a:lnTo>
                      <a:pt x="38" y="181"/>
                    </a:lnTo>
                    <a:lnTo>
                      <a:pt x="51" y="181"/>
                    </a:lnTo>
                    <a:lnTo>
                      <a:pt x="69" y="181"/>
                    </a:lnTo>
                    <a:lnTo>
                      <a:pt x="88" y="181"/>
                    </a:lnTo>
                    <a:lnTo>
                      <a:pt x="110" y="183"/>
                    </a:lnTo>
                    <a:lnTo>
                      <a:pt x="132" y="183"/>
                    </a:lnTo>
                    <a:lnTo>
                      <a:pt x="156" y="183"/>
                    </a:lnTo>
                    <a:lnTo>
                      <a:pt x="179" y="183"/>
                    </a:lnTo>
                    <a:lnTo>
                      <a:pt x="202" y="183"/>
                    </a:lnTo>
                    <a:lnTo>
                      <a:pt x="224" y="184"/>
                    </a:lnTo>
                    <a:lnTo>
                      <a:pt x="244" y="184"/>
                    </a:lnTo>
                    <a:lnTo>
                      <a:pt x="261" y="184"/>
                    </a:lnTo>
                    <a:lnTo>
                      <a:pt x="276" y="184"/>
                    </a:lnTo>
                    <a:lnTo>
                      <a:pt x="286" y="184"/>
                    </a:lnTo>
                    <a:lnTo>
                      <a:pt x="292" y="184"/>
                    </a:lnTo>
                    <a:lnTo>
                      <a:pt x="303" y="181"/>
                    </a:lnTo>
                    <a:lnTo>
                      <a:pt x="309" y="175"/>
                    </a:lnTo>
                    <a:lnTo>
                      <a:pt x="311" y="167"/>
                    </a:lnTo>
                    <a:lnTo>
                      <a:pt x="311" y="156"/>
                    </a:lnTo>
                    <a:lnTo>
                      <a:pt x="312" y="61"/>
                    </a:lnTo>
                    <a:lnTo>
                      <a:pt x="312" y="55"/>
                    </a:lnTo>
                    <a:lnTo>
                      <a:pt x="309" y="49"/>
                    </a:lnTo>
                    <a:lnTo>
                      <a:pt x="307" y="43"/>
                    </a:lnTo>
                    <a:lnTo>
                      <a:pt x="305" y="36"/>
                    </a:lnTo>
                    <a:lnTo>
                      <a:pt x="300" y="30"/>
                    </a:lnTo>
                    <a:lnTo>
                      <a:pt x="294" y="23"/>
                    </a:lnTo>
                    <a:lnTo>
                      <a:pt x="286" y="16"/>
                    </a:lnTo>
                    <a:lnTo>
                      <a:pt x="278" y="9"/>
                    </a:lnTo>
                    <a:lnTo>
                      <a:pt x="273" y="6"/>
                    </a:lnTo>
                    <a:lnTo>
                      <a:pt x="263" y="5"/>
                    </a:lnTo>
                    <a:lnTo>
                      <a:pt x="250" y="3"/>
                    </a:lnTo>
                    <a:lnTo>
                      <a:pt x="235" y="3"/>
                    </a:lnTo>
                    <a:lnTo>
                      <a:pt x="218" y="1"/>
                    </a:lnTo>
                    <a:lnTo>
                      <a:pt x="197" y="1"/>
                    </a:lnTo>
                    <a:lnTo>
                      <a:pt x="177" y="0"/>
                    </a:lnTo>
                    <a:lnTo>
                      <a:pt x="155" y="0"/>
                    </a:lnTo>
                    <a:lnTo>
                      <a:pt x="133" y="0"/>
                    </a:lnTo>
                    <a:lnTo>
                      <a:pt x="113" y="1"/>
                    </a:lnTo>
                    <a:lnTo>
                      <a:pt x="92" y="1"/>
                    </a:lnTo>
                    <a:lnTo>
                      <a:pt x="74" y="1"/>
                    </a:lnTo>
                    <a:lnTo>
                      <a:pt x="58" y="3"/>
                    </a:lnTo>
                    <a:lnTo>
                      <a:pt x="45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4" y="4"/>
                    </a:lnTo>
                    <a:lnTo>
                      <a:pt x="18" y="9"/>
                    </a:lnTo>
                    <a:lnTo>
                      <a:pt x="14" y="16"/>
                    </a:lnTo>
                    <a:lnTo>
                      <a:pt x="10" y="24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1" y="52"/>
                    </a:lnTo>
                    <a:lnTo>
                      <a:pt x="1" y="59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400"/>
              <p:cNvSpPr>
                <a:spLocks/>
              </p:cNvSpPr>
              <p:nvPr/>
            </p:nvSpPr>
            <p:spPr bwMode="auto">
              <a:xfrm>
                <a:off x="2000" y="2931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6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6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401"/>
              <p:cNvSpPr>
                <a:spLocks/>
              </p:cNvSpPr>
              <p:nvPr/>
            </p:nvSpPr>
            <p:spPr bwMode="auto">
              <a:xfrm>
                <a:off x="2009" y="2939"/>
                <a:ext cx="90" cy="5"/>
              </a:xfrm>
              <a:custGeom>
                <a:avLst/>
                <a:gdLst>
                  <a:gd name="T0" fmla="*/ 270 w 270"/>
                  <a:gd name="T1" fmla="*/ 3 h 15"/>
                  <a:gd name="T2" fmla="*/ 270 w 270"/>
                  <a:gd name="T3" fmla="*/ 3 h 15"/>
                  <a:gd name="T4" fmla="*/ 264 w 270"/>
                  <a:gd name="T5" fmla="*/ 3 h 15"/>
                  <a:gd name="T6" fmla="*/ 254 w 270"/>
                  <a:gd name="T7" fmla="*/ 3 h 15"/>
                  <a:gd name="T8" fmla="*/ 239 w 270"/>
                  <a:gd name="T9" fmla="*/ 3 h 15"/>
                  <a:gd name="T10" fmla="*/ 222 w 270"/>
                  <a:gd name="T11" fmla="*/ 3 h 15"/>
                  <a:gd name="T12" fmla="*/ 202 w 270"/>
                  <a:gd name="T13" fmla="*/ 3 h 15"/>
                  <a:gd name="T14" fmla="*/ 180 w 270"/>
                  <a:gd name="T15" fmla="*/ 2 h 15"/>
                  <a:gd name="T16" fmla="*/ 157 w 270"/>
                  <a:gd name="T17" fmla="*/ 2 h 15"/>
                  <a:gd name="T18" fmla="*/ 134 w 270"/>
                  <a:gd name="T19" fmla="*/ 2 h 15"/>
                  <a:gd name="T20" fmla="*/ 110 w 270"/>
                  <a:gd name="T21" fmla="*/ 2 h 15"/>
                  <a:gd name="T22" fmla="*/ 88 w 270"/>
                  <a:gd name="T23" fmla="*/ 2 h 15"/>
                  <a:gd name="T24" fmla="*/ 66 w 270"/>
                  <a:gd name="T25" fmla="*/ 0 h 15"/>
                  <a:gd name="T26" fmla="*/ 47 w 270"/>
                  <a:gd name="T27" fmla="*/ 0 h 15"/>
                  <a:gd name="T28" fmla="*/ 29 w 270"/>
                  <a:gd name="T29" fmla="*/ 0 h 15"/>
                  <a:gd name="T30" fmla="*/ 16 w 270"/>
                  <a:gd name="T31" fmla="*/ 0 h 15"/>
                  <a:gd name="T32" fmla="*/ 6 w 270"/>
                  <a:gd name="T33" fmla="*/ 0 h 15"/>
                  <a:gd name="T34" fmla="*/ 0 w 270"/>
                  <a:gd name="T35" fmla="*/ 0 h 15"/>
                  <a:gd name="T36" fmla="*/ 0 w 270"/>
                  <a:gd name="T37" fmla="*/ 12 h 15"/>
                  <a:gd name="T38" fmla="*/ 6 w 270"/>
                  <a:gd name="T39" fmla="*/ 12 h 15"/>
                  <a:gd name="T40" fmla="*/ 16 w 270"/>
                  <a:gd name="T41" fmla="*/ 12 h 15"/>
                  <a:gd name="T42" fmla="*/ 29 w 270"/>
                  <a:gd name="T43" fmla="*/ 12 h 15"/>
                  <a:gd name="T44" fmla="*/ 47 w 270"/>
                  <a:gd name="T45" fmla="*/ 12 h 15"/>
                  <a:gd name="T46" fmla="*/ 66 w 270"/>
                  <a:gd name="T47" fmla="*/ 12 h 15"/>
                  <a:gd name="T48" fmla="*/ 88 w 270"/>
                  <a:gd name="T49" fmla="*/ 14 h 15"/>
                  <a:gd name="T50" fmla="*/ 110 w 270"/>
                  <a:gd name="T51" fmla="*/ 14 h 15"/>
                  <a:gd name="T52" fmla="*/ 134 w 270"/>
                  <a:gd name="T53" fmla="*/ 14 h 15"/>
                  <a:gd name="T54" fmla="*/ 157 w 270"/>
                  <a:gd name="T55" fmla="*/ 14 h 15"/>
                  <a:gd name="T56" fmla="*/ 180 w 270"/>
                  <a:gd name="T57" fmla="*/ 14 h 15"/>
                  <a:gd name="T58" fmla="*/ 202 w 270"/>
                  <a:gd name="T59" fmla="*/ 15 h 15"/>
                  <a:gd name="T60" fmla="*/ 222 w 270"/>
                  <a:gd name="T61" fmla="*/ 15 h 15"/>
                  <a:gd name="T62" fmla="*/ 239 w 270"/>
                  <a:gd name="T63" fmla="*/ 15 h 15"/>
                  <a:gd name="T64" fmla="*/ 254 w 270"/>
                  <a:gd name="T65" fmla="*/ 15 h 15"/>
                  <a:gd name="T66" fmla="*/ 264 w 270"/>
                  <a:gd name="T67" fmla="*/ 15 h 15"/>
                  <a:gd name="T68" fmla="*/ 270 w 270"/>
                  <a:gd name="T69" fmla="*/ 15 h 15"/>
                  <a:gd name="T70" fmla="*/ 270 w 270"/>
                  <a:gd name="T71" fmla="*/ 15 h 15"/>
                  <a:gd name="T72" fmla="*/ 270 w 270"/>
                  <a:gd name="T7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0" h="15">
                    <a:moveTo>
                      <a:pt x="270" y="3"/>
                    </a:moveTo>
                    <a:lnTo>
                      <a:pt x="270" y="3"/>
                    </a:lnTo>
                    <a:lnTo>
                      <a:pt x="264" y="3"/>
                    </a:lnTo>
                    <a:lnTo>
                      <a:pt x="254" y="3"/>
                    </a:lnTo>
                    <a:lnTo>
                      <a:pt x="239" y="3"/>
                    </a:lnTo>
                    <a:lnTo>
                      <a:pt x="222" y="3"/>
                    </a:lnTo>
                    <a:lnTo>
                      <a:pt x="202" y="3"/>
                    </a:lnTo>
                    <a:lnTo>
                      <a:pt x="180" y="2"/>
                    </a:lnTo>
                    <a:lnTo>
                      <a:pt x="157" y="2"/>
                    </a:lnTo>
                    <a:lnTo>
                      <a:pt x="134" y="2"/>
                    </a:lnTo>
                    <a:lnTo>
                      <a:pt x="110" y="2"/>
                    </a:lnTo>
                    <a:lnTo>
                      <a:pt x="88" y="2"/>
                    </a:lnTo>
                    <a:lnTo>
                      <a:pt x="66" y="0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6" y="12"/>
                    </a:lnTo>
                    <a:lnTo>
                      <a:pt x="29" y="12"/>
                    </a:lnTo>
                    <a:lnTo>
                      <a:pt x="47" y="12"/>
                    </a:lnTo>
                    <a:lnTo>
                      <a:pt x="66" y="12"/>
                    </a:lnTo>
                    <a:lnTo>
                      <a:pt x="88" y="14"/>
                    </a:lnTo>
                    <a:lnTo>
                      <a:pt x="110" y="14"/>
                    </a:lnTo>
                    <a:lnTo>
                      <a:pt x="134" y="14"/>
                    </a:lnTo>
                    <a:lnTo>
                      <a:pt x="157" y="14"/>
                    </a:lnTo>
                    <a:lnTo>
                      <a:pt x="180" y="14"/>
                    </a:lnTo>
                    <a:lnTo>
                      <a:pt x="202" y="15"/>
                    </a:lnTo>
                    <a:lnTo>
                      <a:pt x="222" y="15"/>
                    </a:lnTo>
                    <a:lnTo>
                      <a:pt x="239" y="15"/>
                    </a:lnTo>
                    <a:lnTo>
                      <a:pt x="254" y="15"/>
                    </a:lnTo>
                    <a:lnTo>
                      <a:pt x="264" y="15"/>
                    </a:lnTo>
                    <a:lnTo>
                      <a:pt x="270" y="15"/>
                    </a:lnTo>
                    <a:lnTo>
                      <a:pt x="270" y="15"/>
                    </a:lnTo>
                    <a:lnTo>
                      <a:pt x="27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402"/>
              <p:cNvSpPr>
                <a:spLocks/>
              </p:cNvSpPr>
              <p:nvPr/>
            </p:nvSpPr>
            <p:spPr bwMode="auto">
              <a:xfrm>
                <a:off x="2099" y="2933"/>
                <a:ext cx="8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3 w 25"/>
                  <a:gd name="T7" fmla="*/ 17 h 34"/>
                  <a:gd name="T8" fmla="*/ 9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4 w 25"/>
                  <a:gd name="T15" fmla="*/ 30 h 34"/>
                  <a:gd name="T16" fmla="*/ 22 w 25"/>
                  <a:gd name="T17" fmla="*/ 22 h 34"/>
                  <a:gd name="T18" fmla="*/ 25 w 25"/>
                  <a:gd name="T19" fmla="*/ 11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403"/>
              <p:cNvSpPr>
                <a:spLocks/>
              </p:cNvSpPr>
              <p:nvPr/>
            </p:nvSpPr>
            <p:spPr bwMode="auto">
              <a:xfrm>
                <a:off x="2103" y="2901"/>
                <a:ext cx="5" cy="32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404"/>
              <p:cNvSpPr>
                <a:spLocks/>
              </p:cNvSpPr>
              <p:nvPr/>
            </p:nvSpPr>
            <p:spPr bwMode="auto">
              <a:xfrm>
                <a:off x="2093" y="2882"/>
                <a:ext cx="15" cy="19"/>
              </a:xfrm>
              <a:custGeom>
                <a:avLst/>
                <a:gdLst>
                  <a:gd name="T0" fmla="*/ 0 w 44"/>
                  <a:gd name="T1" fmla="*/ 10 h 57"/>
                  <a:gd name="T2" fmla="*/ 0 w 44"/>
                  <a:gd name="T3" fmla="*/ 10 h 57"/>
                  <a:gd name="T4" fmla="*/ 9 w 44"/>
                  <a:gd name="T5" fmla="*/ 17 h 57"/>
                  <a:gd name="T6" fmla="*/ 15 w 44"/>
                  <a:gd name="T7" fmla="*/ 23 h 57"/>
                  <a:gd name="T8" fmla="*/ 21 w 44"/>
                  <a:gd name="T9" fmla="*/ 30 h 57"/>
                  <a:gd name="T10" fmla="*/ 26 w 44"/>
                  <a:gd name="T11" fmla="*/ 36 h 57"/>
                  <a:gd name="T12" fmla="*/ 27 w 44"/>
                  <a:gd name="T13" fmla="*/ 41 h 57"/>
                  <a:gd name="T14" fmla="*/ 29 w 44"/>
                  <a:gd name="T15" fmla="*/ 47 h 57"/>
                  <a:gd name="T16" fmla="*/ 32 w 44"/>
                  <a:gd name="T17" fmla="*/ 52 h 57"/>
                  <a:gd name="T18" fmla="*/ 32 w 44"/>
                  <a:gd name="T19" fmla="*/ 57 h 57"/>
                  <a:gd name="T20" fmla="*/ 44 w 44"/>
                  <a:gd name="T21" fmla="*/ 57 h 57"/>
                  <a:gd name="T22" fmla="*/ 44 w 44"/>
                  <a:gd name="T23" fmla="*/ 49 h 57"/>
                  <a:gd name="T24" fmla="*/ 41 w 44"/>
                  <a:gd name="T25" fmla="*/ 42 h 57"/>
                  <a:gd name="T26" fmla="*/ 39 w 44"/>
                  <a:gd name="T27" fmla="*/ 36 h 57"/>
                  <a:gd name="T28" fmla="*/ 35 w 44"/>
                  <a:gd name="T29" fmla="*/ 29 h 57"/>
                  <a:gd name="T30" fmla="*/ 31 w 44"/>
                  <a:gd name="T31" fmla="*/ 23 h 57"/>
                  <a:gd name="T32" fmla="*/ 25 w 44"/>
                  <a:gd name="T33" fmla="*/ 16 h 57"/>
                  <a:gd name="T34" fmla="*/ 16 w 44"/>
                  <a:gd name="T35" fmla="*/ 7 h 57"/>
                  <a:gd name="T36" fmla="*/ 8 w 44"/>
                  <a:gd name="T37" fmla="*/ 0 h 57"/>
                  <a:gd name="T38" fmla="*/ 8 w 44"/>
                  <a:gd name="T39" fmla="*/ 0 h 57"/>
                  <a:gd name="T40" fmla="*/ 0 w 44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7">
                    <a:moveTo>
                      <a:pt x="0" y="10"/>
                    </a:moveTo>
                    <a:lnTo>
                      <a:pt x="0" y="10"/>
                    </a:lnTo>
                    <a:lnTo>
                      <a:pt x="9" y="17"/>
                    </a:lnTo>
                    <a:lnTo>
                      <a:pt x="15" y="23"/>
                    </a:lnTo>
                    <a:lnTo>
                      <a:pt x="21" y="30"/>
                    </a:lnTo>
                    <a:lnTo>
                      <a:pt x="26" y="36"/>
                    </a:lnTo>
                    <a:lnTo>
                      <a:pt x="27" y="41"/>
                    </a:lnTo>
                    <a:lnTo>
                      <a:pt x="29" y="47"/>
                    </a:lnTo>
                    <a:lnTo>
                      <a:pt x="32" y="52"/>
                    </a:lnTo>
                    <a:lnTo>
                      <a:pt x="32" y="57"/>
                    </a:lnTo>
                    <a:lnTo>
                      <a:pt x="44" y="57"/>
                    </a:lnTo>
                    <a:lnTo>
                      <a:pt x="44" y="49"/>
                    </a:lnTo>
                    <a:lnTo>
                      <a:pt x="41" y="42"/>
                    </a:lnTo>
                    <a:lnTo>
                      <a:pt x="39" y="36"/>
                    </a:lnTo>
                    <a:lnTo>
                      <a:pt x="35" y="29"/>
                    </a:lnTo>
                    <a:lnTo>
                      <a:pt x="31" y="23"/>
                    </a:lnTo>
                    <a:lnTo>
                      <a:pt x="25" y="16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405"/>
              <p:cNvSpPr>
                <a:spLocks/>
              </p:cNvSpPr>
              <p:nvPr/>
            </p:nvSpPr>
            <p:spPr bwMode="auto">
              <a:xfrm>
                <a:off x="2012" y="2879"/>
                <a:ext cx="84" cy="6"/>
              </a:xfrm>
              <a:custGeom>
                <a:avLst/>
                <a:gdLst>
                  <a:gd name="T0" fmla="*/ 0 w 252"/>
                  <a:gd name="T1" fmla="*/ 15 h 20"/>
                  <a:gd name="T2" fmla="*/ 0 w 252"/>
                  <a:gd name="T3" fmla="*/ 15 h 20"/>
                  <a:gd name="T4" fmla="*/ 5 w 252"/>
                  <a:gd name="T5" fmla="*/ 15 h 20"/>
                  <a:gd name="T6" fmla="*/ 15 w 252"/>
                  <a:gd name="T7" fmla="*/ 15 h 20"/>
                  <a:gd name="T8" fmla="*/ 28 w 252"/>
                  <a:gd name="T9" fmla="*/ 15 h 20"/>
                  <a:gd name="T10" fmla="*/ 44 w 252"/>
                  <a:gd name="T11" fmla="*/ 13 h 20"/>
                  <a:gd name="T12" fmla="*/ 62 w 252"/>
                  <a:gd name="T13" fmla="*/ 13 h 20"/>
                  <a:gd name="T14" fmla="*/ 83 w 252"/>
                  <a:gd name="T15" fmla="*/ 13 h 20"/>
                  <a:gd name="T16" fmla="*/ 103 w 252"/>
                  <a:gd name="T17" fmla="*/ 12 h 20"/>
                  <a:gd name="T18" fmla="*/ 125 w 252"/>
                  <a:gd name="T19" fmla="*/ 12 h 20"/>
                  <a:gd name="T20" fmla="*/ 147 w 252"/>
                  <a:gd name="T21" fmla="*/ 12 h 20"/>
                  <a:gd name="T22" fmla="*/ 167 w 252"/>
                  <a:gd name="T23" fmla="*/ 13 h 20"/>
                  <a:gd name="T24" fmla="*/ 188 w 252"/>
                  <a:gd name="T25" fmla="*/ 13 h 20"/>
                  <a:gd name="T26" fmla="*/ 205 w 252"/>
                  <a:gd name="T27" fmla="*/ 15 h 20"/>
                  <a:gd name="T28" fmla="*/ 220 w 252"/>
                  <a:gd name="T29" fmla="*/ 15 h 20"/>
                  <a:gd name="T30" fmla="*/ 232 w 252"/>
                  <a:gd name="T31" fmla="*/ 17 h 20"/>
                  <a:gd name="T32" fmla="*/ 242 w 252"/>
                  <a:gd name="T33" fmla="*/ 18 h 20"/>
                  <a:gd name="T34" fmla="*/ 244 w 252"/>
                  <a:gd name="T35" fmla="*/ 20 h 20"/>
                  <a:gd name="T36" fmla="*/ 252 w 252"/>
                  <a:gd name="T37" fmla="*/ 10 h 20"/>
                  <a:gd name="T38" fmla="*/ 244 w 252"/>
                  <a:gd name="T39" fmla="*/ 6 h 20"/>
                  <a:gd name="T40" fmla="*/ 235 w 252"/>
                  <a:gd name="T41" fmla="*/ 5 h 20"/>
                  <a:gd name="T42" fmla="*/ 220 w 252"/>
                  <a:gd name="T43" fmla="*/ 3 h 20"/>
                  <a:gd name="T44" fmla="*/ 205 w 252"/>
                  <a:gd name="T45" fmla="*/ 3 h 20"/>
                  <a:gd name="T46" fmla="*/ 188 w 252"/>
                  <a:gd name="T47" fmla="*/ 1 h 20"/>
                  <a:gd name="T48" fmla="*/ 167 w 252"/>
                  <a:gd name="T49" fmla="*/ 1 h 20"/>
                  <a:gd name="T50" fmla="*/ 147 w 252"/>
                  <a:gd name="T51" fmla="*/ 0 h 20"/>
                  <a:gd name="T52" fmla="*/ 125 w 252"/>
                  <a:gd name="T53" fmla="*/ 0 h 20"/>
                  <a:gd name="T54" fmla="*/ 103 w 252"/>
                  <a:gd name="T55" fmla="*/ 0 h 20"/>
                  <a:gd name="T56" fmla="*/ 83 w 252"/>
                  <a:gd name="T57" fmla="*/ 1 h 20"/>
                  <a:gd name="T58" fmla="*/ 62 w 252"/>
                  <a:gd name="T59" fmla="*/ 1 h 20"/>
                  <a:gd name="T60" fmla="*/ 44 w 252"/>
                  <a:gd name="T61" fmla="*/ 1 h 20"/>
                  <a:gd name="T62" fmla="*/ 28 w 252"/>
                  <a:gd name="T63" fmla="*/ 3 h 20"/>
                  <a:gd name="T64" fmla="*/ 15 w 252"/>
                  <a:gd name="T65" fmla="*/ 3 h 20"/>
                  <a:gd name="T66" fmla="*/ 5 w 252"/>
                  <a:gd name="T67" fmla="*/ 3 h 20"/>
                  <a:gd name="T68" fmla="*/ 0 w 252"/>
                  <a:gd name="T69" fmla="*/ 3 h 20"/>
                  <a:gd name="T70" fmla="*/ 0 w 252"/>
                  <a:gd name="T71" fmla="*/ 3 h 20"/>
                  <a:gd name="T72" fmla="*/ 0 w 252"/>
                  <a:gd name="T7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2" h="20">
                    <a:moveTo>
                      <a:pt x="0" y="15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28" y="15"/>
                    </a:lnTo>
                    <a:lnTo>
                      <a:pt x="44" y="13"/>
                    </a:lnTo>
                    <a:lnTo>
                      <a:pt x="62" y="13"/>
                    </a:lnTo>
                    <a:lnTo>
                      <a:pt x="83" y="13"/>
                    </a:lnTo>
                    <a:lnTo>
                      <a:pt x="103" y="12"/>
                    </a:lnTo>
                    <a:lnTo>
                      <a:pt x="125" y="12"/>
                    </a:lnTo>
                    <a:lnTo>
                      <a:pt x="147" y="12"/>
                    </a:lnTo>
                    <a:lnTo>
                      <a:pt x="167" y="13"/>
                    </a:lnTo>
                    <a:lnTo>
                      <a:pt x="188" y="13"/>
                    </a:lnTo>
                    <a:lnTo>
                      <a:pt x="205" y="15"/>
                    </a:lnTo>
                    <a:lnTo>
                      <a:pt x="220" y="15"/>
                    </a:lnTo>
                    <a:lnTo>
                      <a:pt x="232" y="17"/>
                    </a:lnTo>
                    <a:lnTo>
                      <a:pt x="242" y="18"/>
                    </a:lnTo>
                    <a:lnTo>
                      <a:pt x="244" y="20"/>
                    </a:lnTo>
                    <a:lnTo>
                      <a:pt x="252" y="10"/>
                    </a:lnTo>
                    <a:lnTo>
                      <a:pt x="244" y="6"/>
                    </a:lnTo>
                    <a:lnTo>
                      <a:pt x="235" y="5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88" y="1"/>
                    </a:lnTo>
                    <a:lnTo>
                      <a:pt x="167" y="1"/>
                    </a:lnTo>
                    <a:lnTo>
                      <a:pt x="147" y="0"/>
                    </a:lnTo>
                    <a:lnTo>
                      <a:pt x="125" y="0"/>
                    </a:lnTo>
                    <a:lnTo>
                      <a:pt x="103" y="0"/>
                    </a:lnTo>
                    <a:lnTo>
                      <a:pt x="83" y="1"/>
                    </a:lnTo>
                    <a:lnTo>
                      <a:pt x="62" y="1"/>
                    </a:lnTo>
                    <a:lnTo>
                      <a:pt x="44" y="1"/>
                    </a:lnTo>
                    <a:lnTo>
                      <a:pt x="28" y="3"/>
                    </a:lnTo>
                    <a:lnTo>
                      <a:pt x="15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406"/>
              <p:cNvSpPr>
                <a:spLocks/>
              </p:cNvSpPr>
              <p:nvPr/>
            </p:nvSpPr>
            <p:spPr bwMode="auto">
              <a:xfrm>
                <a:off x="2000" y="2880"/>
                <a:ext cx="12" cy="20"/>
              </a:xfrm>
              <a:custGeom>
                <a:avLst/>
                <a:gdLst>
                  <a:gd name="T0" fmla="*/ 12 w 35"/>
                  <a:gd name="T1" fmla="*/ 62 h 62"/>
                  <a:gd name="T2" fmla="*/ 12 w 35"/>
                  <a:gd name="T3" fmla="*/ 62 h 62"/>
                  <a:gd name="T4" fmla="*/ 12 w 35"/>
                  <a:gd name="T5" fmla="*/ 56 h 62"/>
                  <a:gd name="T6" fmla="*/ 15 w 35"/>
                  <a:gd name="T7" fmla="*/ 48 h 62"/>
                  <a:gd name="T8" fmla="*/ 17 w 35"/>
                  <a:gd name="T9" fmla="*/ 38 h 62"/>
                  <a:gd name="T10" fmla="*/ 21 w 35"/>
                  <a:gd name="T11" fmla="*/ 30 h 62"/>
                  <a:gd name="T12" fmla="*/ 23 w 35"/>
                  <a:gd name="T13" fmla="*/ 21 h 62"/>
                  <a:gd name="T14" fmla="*/ 28 w 35"/>
                  <a:gd name="T15" fmla="*/ 15 h 62"/>
                  <a:gd name="T16" fmla="*/ 32 w 35"/>
                  <a:gd name="T17" fmla="*/ 12 h 62"/>
                  <a:gd name="T18" fmla="*/ 35 w 35"/>
                  <a:gd name="T19" fmla="*/ 12 h 62"/>
                  <a:gd name="T20" fmla="*/ 35 w 35"/>
                  <a:gd name="T21" fmla="*/ 0 h 62"/>
                  <a:gd name="T22" fmla="*/ 27 w 35"/>
                  <a:gd name="T23" fmla="*/ 2 h 62"/>
                  <a:gd name="T24" fmla="*/ 19 w 35"/>
                  <a:gd name="T25" fmla="*/ 8 h 62"/>
                  <a:gd name="T26" fmla="*/ 14 w 35"/>
                  <a:gd name="T27" fmla="*/ 17 h 62"/>
                  <a:gd name="T28" fmla="*/ 9 w 35"/>
                  <a:gd name="T29" fmla="*/ 25 h 62"/>
                  <a:gd name="T30" fmla="*/ 5 w 35"/>
                  <a:gd name="T31" fmla="*/ 36 h 62"/>
                  <a:gd name="T32" fmla="*/ 3 w 35"/>
                  <a:gd name="T33" fmla="*/ 46 h 62"/>
                  <a:gd name="T34" fmla="*/ 0 w 35"/>
                  <a:gd name="T35" fmla="*/ 54 h 62"/>
                  <a:gd name="T36" fmla="*/ 0 w 35"/>
                  <a:gd name="T37" fmla="*/ 62 h 62"/>
                  <a:gd name="T38" fmla="*/ 0 w 35"/>
                  <a:gd name="T39" fmla="*/ 62 h 62"/>
                  <a:gd name="T40" fmla="*/ 12 w 35"/>
                  <a:gd name="T41" fmla="*/ 62 h 62"/>
                  <a:gd name="T42" fmla="*/ 12 w 35"/>
                  <a:gd name="T43" fmla="*/ 62 h 62"/>
                  <a:gd name="T44" fmla="*/ 12 w 35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12" y="56"/>
                    </a:lnTo>
                    <a:lnTo>
                      <a:pt x="15" y="48"/>
                    </a:lnTo>
                    <a:lnTo>
                      <a:pt x="17" y="38"/>
                    </a:lnTo>
                    <a:lnTo>
                      <a:pt x="21" y="30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8"/>
                    </a:lnTo>
                    <a:lnTo>
                      <a:pt x="14" y="17"/>
                    </a:lnTo>
                    <a:lnTo>
                      <a:pt x="9" y="25"/>
                    </a:lnTo>
                    <a:lnTo>
                      <a:pt x="5" y="36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407"/>
              <p:cNvSpPr>
                <a:spLocks/>
              </p:cNvSpPr>
              <p:nvPr/>
            </p:nvSpPr>
            <p:spPr bwMode="auto">
              <a:xfrm>
                <a:off x="2000" y="2900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408"/>
              <p:cNvSpPr>
                <a:spLocks/>
              </p:cNvSpPr>
              <p:nvPr/>
            </p:nvSpPr>
            <p:spPr bwMode="auto">
              <a:xfrm>
                <a:off x="2002" y="2881"/>
                <a:ext cx="94" cy="45"/>
              </a:xfrm>
              <a:custGeom>
                <a:avLst/>
                <a:gdLst>
                  <a:gd name="T0" fmla="*/ 0 w 283"/>
                  <a:gd name="T1" fmla="*/ 108 h 135"/>
                  <a:gd name="T2" fmla="*/ 1 w 283"/>
                  <a:gd name="T3" fmla="*/ 117 h 135"/>
                  <a:gd name="T4" fmla="*/ 4 w 283"/>
                  <a:gd name="T5" fmla="*/ 126 h 135"/>
                  <a:gd name="T6" fmla="*/ 10 w 283"/>
                  <a:gd name="T7" fmla="*/ 132 h 135"/>
                  <a:gd name="T8" fmla="*/ 18 w 283"/>
                  <a:gd name="T9" fmla="*/ 133 h 135"/>
                  <a:gd name="T10" fmla="*/ 23 w 283"/>
                  <a:gd name="T11" fmla="*/ 133 h 135"/>
                  <a:gd name="T12" fmla="*/ 33 w 283"/>
                  <a:gd name="T13" fmla="*/ 133 h 135"/>
                  <a:gd name="T14" fmla="*/ 45 w 283"/>
                  <a:gd name="T15" fmla="*/ 133 h 135"/>
                  <a:gd name="T16" fmla="*/ 61 w 283"/>
                  <a:gd name="T17" fmla="*/ 133 h 135"/>
                  <a:gd name="T18" fmla="*/ 79 w 283"/>
                  <a:gd name="T19" fmla="*/ 133 h 135"/>
                  <a:gd name="T20" fmla="*/ 99 w 283"/>
                  <a:gd name="T21" fmla="*/ 134 h 135"/>
                  <a:gd name="T22" fmla="*/ 120 w 283"/>
                  <a:gd name="T23" fmla="*/ 134 h 135"/>
                  <a:gd name="T24" fmla="*/ 142 w 283"/>
                  <a:gd name="T25" fmla="*/ 134 h 135"/>
                  <a:gd name="T26" fmla="*/ 163 w 283"/>
                  <a:gd name="T27" fmla="*/ 134 h 135"/>
                  <a:gd name="T28" fmla="*/ 184 w 283"/>
                  <a:gd name="T29" fmla="*/ 134 h 135"/>
                  <a:gd name="T30" fmla="*/ 203 w 283"/>
                  <a:gd name="T31" fmla="*/ 135 h 135"/>
                  <a:gd name="T32" fmla="*/ 221 w 283"/>
                  <a:gd name="T33" fmla="*/ 135 h 135"/>
                  <a:gd name="T34" fmla="*/ 238 w 283"/>
                  <a:gd name="T35" fmla="*/ 135 h 135"/>
                  <a:gd name="T36" fmla="*/ 250 w 283"/>
                  <a:gd name="T37" fmla="*/ 135 h 135"/>
                  <a:gd name="T38" fmla="*/ 260 w 283"/>
                  <a:gd name="T39" fmla="*/ 135 h 135"/>
                  <a:gd name="T40" fmla="*/ 266 w 283"/>
                  <a:gd name="T41" fmla="*/ 135 h 135"/>
                  <a:gd name="T42" fmla="*/ 276 w 283"/>
                  <a:gd name="T43" fmla="*/ 133 h 135"/>
                  <a:gd name="T44" fmla="*/ 280 w 283"/>
                  <a:gd name="T45" fmla="*/ 128 h 135"/>
                  <a:gd name="T46" fmla="*/ 282 w 283"/>
                  <a:gd name="T47" fmla="*/ 121 h 135"/>
                  <a:gd name="T48" fmla="*/ 282 w 283"/>
                  <a:gd name="T49" fmla="*/ 111 h 135"/>
                  <a:gd name="T50" fmla="*/ 283 w 283"/>
                  <a:gd name="T51" fmla="*/ 29 h 135"/>
                  <a:gd name="T52" fmla="*/ 283 w 283"/>
                  <a:gd name="T53" fmla="*/ 18 h 135"/>
                  <a:gd name="T54" fmla="*/ 282 w 283"/>
                  <a:gd name="T55" fmla="*/ 10 h 135"/>
                  <a:gd name="T56" fmla="*/ 276 w 283"/>
                  <a:gd name="T57" fmla="*/ 4 h 135"/>
                  <a:gd name="T58" fmla="*/ 265 w 283"/>
                  <a:gd name="T59" fmla="*/ 1 h 135"/>
                  <a:gd name="T60" fmla="*/ 259 w 283"/>
                  <a:gd name="T61" fmla="*/ 1 h 135"/>
                  <a:gd name="T62" fmla="*/ 249 w 283"/>
                  <a:gd name="T63" fmla="*/ 1 h 135"/>
                  <a:gd name="T64" fmla="*/ 237 w 283"/>
                  <a:gd name="T65" fmla="*/ 1 h 135"/>
                  <a:gd name="T66" fmla="*/ 220 w 283"/>
                  <a:gd name="T67" fmla="*/ 1 h 135"/>
                  <a:gd name="T68" fmla="*/ 202 w 283"/>
                  <a:gd name="T69" fmla="*/ 1 h 135"/>
                  <a:gd name="T70" fmla="*/ 183 w 283"/>
                  <a:gd name="T71" fmla="*/ 1 h 135"/>
                  <a:gd name="T72" fmla="*/ 162 w 283"/>
                  <a:gd name="T73" fmla="*/ 1 h 135"/>
                  <a:gd name="T74" fmla="*/ 140 w 283"/>
                  <a:gd name="T75" fmla="*/ 0 h 135"/>
                  <a:gd name="T76" fmla="*/ 119 w 283"/>
                  <a:gd name="T77" fmla="*/ 0 h 135"/>
                  <a:gd name="T78" fmla="*/ 98 w 283"/>
                  <a:gd name="T79" fmla="*/ 0 h 135"/>
                  <a:gd name="T80" fmla="*/ 79 w 283"/>
                  <a:gd name="T81" fmla="*/ 0 h 135"/>
                  <a:gd name="T82" fmla="*/ 61 w 283"/>
                  <a:gd name="T83" fmla="*/ 0 h 135"/>
                  <a:gd name="T84" fmla="*/ 45 w 283"/>
                  <a:gd name="T85" fmla="*/ 0 h 135"/>
                  <a:gd name="T86" fmla="*/ 33 w 283"/>
                  <a:gd name="T87" fmla="*/ 0 h 135"/>
                  <a:gd name="T88" fmla="*/ 23 w 283"/>
                  <a:gd name="T89" fmla="*/ 0 h 135"/>
                  <a:gd name="T90" fmla="*/ 18 w 283"/>
                  <a:gd name="T91" fmla="*/ 0 h 135"/>
                  <a:gd name="T92" fmla="*/ 9 w 283"/>
                  <a:gd name="T93" fmla="*/ 3 h 135"/>
                  <a:gd name="T94" fmla="*/ 4 w 283"/>
                  <a:gd name="T95" fmla="*/ 9 h 135"/>
                  <a:gd name="T96" fmla="*/ 1 w 283"/>
                  <a:gd name="T97" fmla="*/ 17 h 135"/>
                  <a:gd name="T98" fmla="*/ 0 w 283"/>
                  <a:gd name="T99" fmla="*/ 28 h 135"/>
                  <a:gd name="T100" fmla="*/ 0 w 283"/>
                  <a:gd name="T10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3" h="135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3" y="133"/>
                    </a:lnTo>
                    <a:lnTo>
                      <a:pt x="45" y="133"/>
                    </a:lnTo>
                    <a:lnTo>
                      <a:pt x="61" y="133"/>
                    </a:lnTo>
                    <a:lnTo>
                      <a:pt x="79" y="133"/>
                    </a:lnTo>
                    <a:lnTo>
                      <a:pt x="99" y="134"/>
                    </a:lnTo>
                    <a:lnTo>
                      <a:pt x="120" y="134"/>
                    </a:lnTo>
                    <a:lnTo>
                      <a:pt x="142" y="134"/>
                    </a:lnTo>
                    <a:lnTo>
                      <a:pt x="163" y="134"/>
                    </a:lnTo>
                    <a:lnTo>
                      <a:pt x="184" y="134"/>
                    </a:lnTo>
                    <a:lnTo>
                      <a:pt x="203" y="135"/>
                    </a:lnTo>
                    <a:lnTo>
                      <a:pt x="221" y="135"/>
                    </a:lnTo>
                    <a:lnTo>
                      <a:pt x="238" y="135"/>
                    </a:lnTo>
                    <a:lnTo>
                      <a:pt x="250" y="135"/>
                    </a:lnTo>
                    <a:lnTo>
                      <a:pt x="260" y="135"/>
                    </a:lnTo>
                    <a:lnTo>
                      <a:pt x="266" y="135"/>
                    </a:lnTo>
                    <a:lnTo>
                      <a:pt x="276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1"/>
                    </a:lnTo>
                    <a:lnTo>
                      <a:pt x="283" y="29"/>
                    </a:lnTo>
                    <a:lnTo>
                      <a:pt x="283" y="18"/>
                    </a:lnTo>
                    <a:lnTo>
                      <a:pt x="282" y="10"/>
                    </a:lnTo>
                    <a:lnTo>
                      <a:pt x="276" y="4"/>
                    </a:lnTo>
                    <a:lnTo>
                      <a:pt x="265" y="1"/>
                    </a:lnTo>
                    <a:lnTo>
                      <a:pt x="259" y="1"/>
                    </a:lnTo>
                    <a:lnTo>
                      <a:pt x="249" y="1"/>
                    </a:lnTo>
                    <a:lnTo>
                      <a:pt x="237" y="1"/>
                    </a:lnTo>
                    <a:lnTo>
                      <a:pt x="220" y="1"/>
                    </a:lnTo>
                    <a:lnTo>
                      <a:pt x="202" y="1"/>
                    </a:lnTo>
                    <a:lnTo>
                      <a:pt x="183" y="1"/>
                    </a:lnTo>
                    <a:lnTo>
                      <a:pt x="162" y="1"/>
                    </a:lnTo>
                    <a:lnTo>
                      <a:pt x="140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9" y="0"/>
                    </a:lnTo>
                    <a:lnTo>
                      <a:pt x="61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409"/>
              <p:cNvSpPr>
                <a:spLocks/>
              </p:cNvSpPr>
              <p:nvPr/>
            </p:nvSpPr>
            <p:spPr bwMode="auto">
              <a:xfrm>
                <a:off x="2002" y="2881"/>
                <a:ext cx="94" cy="45"/>
              </a:xfrm>
              <a:custGeom>
                <a:avLst/>
                <a:gdLst>
                  <a:gd name="T0" fmla="*/ 0 w 283"/>
                  <a:gd name="T1" fmla="*/ 108 h 135"/>
                  <a:gd name="T2" fmla="*/ 0 w 283"/>
                  <a:gd name="T3" fmla="*/ 108 h 135"/>
                  <a:gd name="T4" fmla="*/ 1 w 283"/>
                  <a:gd name="T5" fmla="*/ 117 h 135"/>
                  <a:gd name="T6" fmla="*/ 4 w 283"/>
                  <a:gd name="T7" fmla="*/ 126 h 135"/>
                  <a:gd name="T8" fmla="*/ 10 w 283"/>
                  <a:gd name="T9" fmla="*/ 132 h 135"/>
                  <a:gd name="T10" fmla="*/ 18 w 283"/>
                  <a:gd name="T11" fmla="*/ 133 h 135"/>
                  <a:gd name="T12" fmla="*/ 18 w 283"/>
                  <a:gd name="T13" fmla="*/ 133 h 135"/>
                  <a:gd name="T14" fmla="*/ 23 w 283"/>
                  <a:gd name="T15" fmla="*/ 133 h 135"/>
                  <a:gd name="T16" fmla="*/ 33 w 283"/>
                  <a:gd name="T17" fmla="*/ 133 h 135"/>
                  <a:gd name="T18" fmla="*/ 45 w 283"/>
                  <a:gd name="T19" fmla="*/ 133 h 135"/>
                  <a:gd name="T20" fmla="*/ 61 w 283"/>
                  <a:gd name="T21" fmla="*/ 133 h 135"/>
                  <a:gd name="T22" fmla="*/ 79 w 283"/>
                  <a:gd name="T23" fmla="*/ 133 h 135"/>
                  <a:gd name="T24" fmla="*/ 99 w 283"/>
                  <a:gd name="T25" fmla="*/ 134 h 135"/>
                  <a:gd name="T26" fmla="*/ 120 w 283"/>
                  <a:gd name="T27" fmla="*/ 134 h 135"/>
                  <a:gd name="T28" fmla="*/ 142 w 283"/>
                  <a:gd name="T29" fmla="*/ 134 h 135"/>
                  <a:gd name="T30" fmla="*/ 163 w 283"/>
                  <a:gd name="T31" fmla="*/ 134 h 135"/>
                  <a:gd name="T32" fmla="*/ 184 w 283"/>
                  <a:gd name="T33" fmla="*/ 134 h 135"/>
                  <a:gd name="T34" fmla="*/ 203 w 283"/>
                  <a:gd name="T35" fmla="*/ 135 h 135"/>
                  <a:gd name="T36" fmla="*/ 221 w 283"/>
                  <a:gd name="T37" fmla="*/ 135 h 135"/>
                  <a:gd name="T38" fmla="*/ 238 w 283"/>
                  <a:gd name="T39" fmla="*/ 135 h 135"/>
                  <a:gd name="T40" fmla="*/ 250 w 283"/>
                  <a:gd name="T41" fmla="*/ 135 h 135"/>
                  <a:gd name="T42" fmla="*/ 260 w 283"/>
                  <a:gd name="T43" fmla="*/ 135 h 135"/>
                  <a:gd name="T44" fmla="*/ 266 w 283"/>
                  <a:gd name="T45" fmla="*/ 135 h 135"/>
                  <a:gd name="T46" fmla="*/ 266 w 283"/>
                  <a:gd name="T47" fmla="*/ 135 h 135"/>
                  <a:gd name="T48" fmla="*/ 276 w 283"/>
                  <a:gd name="T49" fmla="*/ 133 h 135"/>
                  <a:gd name="T50" fmla="*/ 280 w 283"/>
                  <a:gd name="T51" fmla="*/ 128 h 135"/>
                  <a:gd name="T52" fmla="*/ 282 w 283"/>
                  <a:gd name="T53" fmla="*/ 121 h 135"/>
                  <a:gd name="T54" fmla="*/ 282 w 283"/>
                  <a:gd name="T55" fmla="*/ 111 h 135"/>
                  <a:gd name="T56" fmla="*/ 283 w 283"/>
                  <a:gd name="T57" fmla="*/ 29 h 135"/>
                  <a:gd name="T58" fmla="*/ 283 w 283"/>
                  <a:gd name="T59" fmla="*/ 29 h 135"/>
                  <a:gd name="T60" fmla="*/ 283 w 283"/>
                  <a:gd name="T61" fmla="*/ 18 h 135"/>
                  <a:gd name="T62" fmla="*/ 282 w 283"/>
                  <a:gd name="T63" fmla="*/ 10 h 135"/>
                  <a:gd name="T64" fmla="*/ 276 w 283"/>
                  <a:gd name="T65" fmla="*/ 4 h 135"/>
                  <a:gd name="T66" fmla="*/ 265 w 283"/>
                  <a:gd name="T67" fmla="*/ 1 h 135"/>
                  <a:gd name="T68" fmla="*/ 265 w 283"/>
                  <a:gd name="T69" fmla="*/ 1 h 135"/>
                  <a:gd name="T70" fmla="*/ 259 w 283"/>
                  <a:gd name="T71" fmla="*/ 1 h 135"/>
                  <a:gd name="T72" fmla="*/ 249 w 283"/>
                  <a:gd name="T73" fmla="*/ 1 h 135"/>
                  <a:gd name="T74" fmla="*/ 237 w 283"/>
                  <a:gd name="T75" fmla="*/ 1 h 135"/>
                  <a:gd name="T76" fmla="*/ 220 w 283"/>
                  <a:gd name="T77" fmla="*/ 1 h 135"/>
                  <a:gd name="T78" fmla="*/ 202 w 283"/>
                  <a:gd name="T79" fmla="*/ 1 h 135"/>
                  <a:gd name="T80" fmla="*/ 183 w 283"/>
                  <a:gd name="T81" fmla="*/ 1 h 135"/>
                  <a:gd name="T82" fmla="*/ 162 w 283"/>
                  <a:gd name="T83" fmla="*/ 1 h 135"/>
                  <a:gd name="T84" fmla="*/ 140 w 283"/>
                  <a:gd name="T85" fmla="*/ 0 h 135"/>
                  <a:gd name="T86" fmla="*/ 119 w 283"/>
                  <a:gd name="T87" fmla="*/ 0 h 135"/>
                  <a:gd name="T88" fmla="*/ 98 w 283"/>
                  <a:gd name="T89" fmla="*/ 0 h 135"/>
                  <a:gd name="T90" fmla="*/ 79 w 283"/>
                  <a:gd name="T91" fmla="*/ 0 h 135"/>
                  <a:gd name="T92" fmla="*/ 61 w 283"/>
                  <a:gd name="T93" fmla="*/ 0 h 135"/>
                  <a:gd name="T94" fmla="*/ 45 w 283"/>
                  <a:gd name="T95" fmla="*/ 0 h 135"/>
                  <a:gd name="T96" fmla="*/ 33 w 283"/>
                  <a:gd name="T97" fmla="*/ 0 h 135"/>
                  <a:gd name="T98" fmla="*/ 23 w 283"/>
                  <a:gd name="T99" fmla="*/ 0 h 135"/>
                  <a:gd name="T100" fmla="*/ 18 w 283"/>
                  <a:gd name="T101" fmla="*/ 0 h 135"/>
                  <a:gd name="T102" fmla="*/ 18 w 283"/>
                  <a:gd name="T103" fmla="*/ 0 h 135"/>
                  <a:gd name="T104" fmla="*/ 9 w 283"/>
                  <a:gd name="T105" fmla="*/ 3 h 135"/>
                  <a:gd name="T106" fmla="*/ 4 w 283"/>
                  <a:gd name="T107" fmla="*/ 9 h 135"/>
                  <a:gd name="T108" fmla="*/ 1 w 283"/>
                  <a:gd name="T109" fmla="*/ 17 h 135"/>
                  <a:gd name="T110" fmla="*/ 0 w 283"/>
                  <a:gd name="T111" fmla="*/ 28 h 135"/>
                  <a:gd name="T112" fmla="*/ 0 w 283"/>
                  <a:gd name="T113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135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23" y="133"/>
                    </a:lnTo>
                    <a:lnTo>
                      <a:pt x="33" y="133"/>
                    </a:lnTo>
                    <a:lnTo>
                      <a:pt x="45" y="133"/>
                    </a:lnTo>
                    <a:lnTo>
                      <a:pt x="61" y="133"/>
                    </a:lnTo>
                    <a:lnTo>
                      <a:pt x="79" y="133"/>
                    </a:lnTo>
                    <a:lnTo>
                      <a:pt x="99" y="134"/>
                    </a:lnTo>
                    <a:lnTo>
                      <a:pt x="120" y="134"/>
                    </a:lnTo>
                    <a:lnTo>
                      <a:pt x="142" y="134"/>
                    </a:lnTo>
                    <a:lnTo>
                      <a:pt x="163" y="134"/>
                    </a:lnTo>
                    <a:lnTo>
                      <a:pt x="184" y="134"/>
                    </a:lnTo>
                    <a:lnTo>
                      <a:pt x="203" y="135"/>
                    </a:lnTo>
                    <a:lnTo>
                      <a:pt x="221" y="135"/>
                    </a:lnTo>
                    <a:lnTo>
                      <a:pt x="238" y="135"/>
                    </a:lnTo>
                    <a:lnTo>
                      <a:pt x="250" y="135"/>
                    </a:lnTo>
                    <a:lnTo>
                      <a:pt x="260" y="135"/>
                    </a:lnTo>
                    <a:lnTo>
                      <a:pt x="266" y="135"/>
                    </a:lnTo>
                    <a:lnTo>
                      <a:pt x="266" y="135"/>
                    </a:lnTo>
                    <a:lnTo>
                      <a:pt x="276" y="133"/>
                    </a:lnTo>
                    <a:lnTo>
                      <a:pt x="280" y="128"/>
                    </a:lnTo>
                    <a:lnTo>
                      <a:pt x="282" y="121"/>
                    </a:lnTo>
                    <a:lnTo>
                      <a:pt x="282" y="111"/>
                    </a:lnTo>
                    <a:lnTo>
                      <a:pt x="283" y="29"/>
                    </a:lnTo>
                    <a:lnTo>
                      <a:pt x="283" y="29"/>
                    </a:lnTo>
                    <a:lnTo>
                      <a:pt x="283" y="18"/>
                    </a:lnTo>
                    <a:lnTo>
                      <a:pt x="282" y="10"/>
                    </a:lnTo>
                    <a:lnTo>
                      <a:pt x="276" y="4"/>
                    </a:lnTo>
                    <a:lnTo>
                      <a:pt x="265" y="1"/>
                    </a:lnTo>
                    <a:lnTo>
                      <a:pt x="265" y="1"/>
                    </a:lnTo>
                    <a:lnTo>
                      <a:pt x="259" y="1"/>
                    </a:lnTo>
                    <a:lnTo>
                      <a:pt x="249" y="1"/>
                    </a:lnTo>
                    <a:lnTo>
                      <a:pt x="237" y="1"/>
                    </a:lnTo>
                    <a:lnTo>
                      <a:pt x="220" y="1"/>
                    </a:lnTo>
                    <a:lnTo>
                      <a:pt x="202" y="1"/>
                    </a:lnTo>
                    <a:lnTo>
                      <a:pt x="183" y="1"/>
                    </a:lnTo>
                    <a:lnTo>
                      <a:pt x="162" y="1"/>
                    </a:lnTo>
                    <a:lnTo>
                      <a:pt x="140" y="0"/>
                    </a:lnTo>
                    <a:lnTo>
                      <a:pt x="119" y="0"/>
                    </a:lnTo>
                    <a:lnTo>
                      <a:pt x="98" y="0"/>
                    </a:lnTo>
                    <a:lnTo>
                      <a:pt x="79" y="0"/>
                    </a:lnTo>
                    <a:lnTo>
                      <a:pt x="61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410"/>
              <p:cNvSpPr>
                <a:spLocks/>
              </p:cNvSpPr>
              <p:nvPr/>
            </p:nvSpPr>
            <p:spPr bwMode="auto">
              <a:xfrm>
                <a:off x="2403" y="2764"/>
                <a:ext cx="61" cy="60"/>
              </a:xfrm>
              <a:custGeom>
                <a:avLst/>
                <a:gdLst>
                  <a:gd name="T0" fmla="*/ 0 w 183"/>
                  <a:gd name="T1" fmla="*/ 149 h 179"/>
                  <a:gd name="T2" fmla="*/ 1 w 183"/>
                  <a:gd name="T3" fmla="*/ 161 h 179"/>
                  <a:gd name="T4" fmla="*/ 4 w 183"/>
                  <a:gd name="T5" fmla="*/ 171 h 179"/>
                  <a:gd name="T6" fmla="*/ 11 w 183"/>
                  <a:gd name="T7" fmla="*/ 177 h 179"/>
                  <a:gd name="T8" fmla="*/ 22 w 183"/>
                  <a:gd name="T9" fmla="*/ 179 h 179"/>
                  <a:gd name="T10" fmla="*/ 32 w 183"/>
                  <a:gd name="T11" fmla="*/ 179 h 179"/>
                  <a:gd name="T12" fmla="*/ 49 w 183"/>
                  <a:gd name="T13" fmla="*/ 179 h 179"/>
                  <a:gd name="T14" fmla="*/ 69 w 183"/>
                  <a:gd name="T15" fmla="*/ 179 h 179"/>
                  <a:gd name="T16" fmla="*/ 91 w 183"/>
                  <a:gd name="T17" fmla="*/ 179 h 179"/>
                  <a:gd name="T18" fmla="*/ 114 w 183"/>
                  <a:gd name="T19" fmla="*/ 179 h 179"/>
                  <a:gd name="T20" fmla="*/ 135 w 183"/>
                  <a:gd name="T21" fmla="*/ 179 h 179"/>
                  <a:gd name="T22" fmla="*/ 152 w 183"/>
                  <a:gd name="T23" fmla="*/ 179 h 179"/>
                  <a:gd name="T24" fmla="*/ 163 w 183"/>
                  <a:gd name="T25" fmla="*/ 179 h 179"/>
                  <a:gd name="T26" fmla="*/ 174 w 183"/>
                  <a:gd name="T27" fmla="*/ 177 h 179"/>
                  <a:gd name="T28" fmla="*/ 180 w 183"/>
                  <a:gd name="T29" fmla="*/ 171 h 179"/>
                  <a:gd name="T30" fmla="*/ 181 w 183"/>
                  <a:gd name="T31" fmla="*/ 162 h 179"/>
                  <a:gd name="T32" fmla="*/ 181 w 183"/>
                  <a:gd name="T33" fmla="*/ 151 h 179"/>
                  <a:gd name="T34" fmla="*/ 183 w 183"/>
                  <a:gd name="T35" fmla="*/ 56 h 179"/>
                  <a:gd name="T36" fmla="*/ 183 w 183"/>
                  <a:gd name="T37" fmla="*/ 50 h 179"/>
                  <a:gd name="T38" fmla="*/ 180 w 183"/>
                  <a:gd name="T39" fmla="*/ 42 h 179"/>
                  <a:gd name="T40" fmla="*/ 178 w 183"/>
                  <a:gd name="T41" fmla="*/ 36 h 179"/>
                  <a:gd name="T42" fmla="*/ 174 w 183"/>
                  <a:gd name="T43" fmla="*/ 29 h 179"/>
                  <a:gd name="T44" fmla="*/ 169 w 183"/>
                  <a:gd name="T45" fmla="*/ 23 h 179"/>
                  <a:gd name="T46" fmla="*/ 163 w 183"/>
                  <a:gd name="T47" fmla="*/ 16 h 179"/>
                  <a:gd name="T48" fmla="*/ 157 w 183"/>
                  <a:gd name="T49" fmla="*/ 10 h 179"/>
                  <a:gd name="T50" fmla="*/ 150 w 183"/>
                  <a:gd name="T51" fmla="*/ 3 h 179"/>
                  <a:gd name="T52" fmla="*/ 140 w 183"/>
                  <a:gd name="T53" fmla="*/ 0 h 179"/>
                  <a:gd name="T54" fmla="*/ 126 w 183"/>
                  <a:gd name="T55" fmla="*/ 0 h 179"/>
                  <a:gd name="T56" fmla="*/ 107 w 183"/>
                  <a:gd name="T57" fmla="*/ 4 h 179"/>
                  <a:gd name="T58" fmla="*/ 86 w 183"/>
                  <a:gd name="T59" fmla="*/ 9 h 179"/>
                  <a:gd name="T60" fmla="*/ 65 w 183"/>
                  <a:gd name="T61" fmla="*/ 15 h 179"/>
                  <a:gd name="T62" fmla="*/ 46 w 183"/>
                  <a:gd name="T63" fmla="*/ 20 h 179"/>
                  <a:gd name="T64" fmla="*/ 30 w 183"/>
                  <a:gd name="T65" fmla="*/ 23 h 179"/>
                  <a:gd name="T66" fmla="*/ 21 w 183"/>
                  <a:gd name="T67" fmla="*/ 26 h 179"/>
                  <a:gd name="T68" fmla="*/ 10 w 183"/>
                  <a:gd name="T69" fmla="*/ 28 h 179"/>
                  <a:gd name="T70" fmla="*/ 4 w 183"/>
                  <a:gd name="T71" fmla="*/ 35 h 179"/>
                  <a:gd name="T72" fmla="*/ 1 w 183"/>
                  <a:gd name="T73" fmla="*/ 45 h 179"/>
                  <a:gd name="T74" fmla="*/ 1 w 183"/>
                  <a:gd name="T75" fmla="*/ 57 h 179"/>
                  <a:gd name="T76" fmla="*/ 0 w 183"/>
                  <a:gd name="T77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3" h="179">
                    <a:moveTo>
                      <a:pt x="0" y="149"/>
                    </a:moveTo>
                    <a:lnTo>
                      <a:pt x="1" y="161"/>
                    </a:lnTo>
                    <a:lnTo>
                      <a:pt x="4" y="171"/>
                    </a:lnTo>
                    <a:lnTo>
                      <a:pt x="11" y="177"/>
                    </a:lnTo>
                    <a:lnTo>
                      <a:pt x="22" y="179"/>
                    </a:lnTo>
                    <a:lnTo>
                      <a:pt x="32" y="179"/>
                    </a:lnTo>
                    <a:lnTo>
                      <a:pt x="49" y="179"/>
                    </a:lnTo>
                    <a:lnTo>
                      <a:pt x="69" y="179"/>
                    </a:lnTo>
                    <a:lnTo>
                      <a:pt x="91" y="179"/>
                    </a:lnTo>
                    <a:lnTo>
                      <a:pt x="114" y="179"/>
                    </a:lnTo>
                    <a:lnTo>
                      <a:pt x="135" y="179"/>
                    </a:lnTo>
                    <a:lnTo>
                      <a:pt x="152" y="179"/>
                    </a:lnTo>
                    <a:lnTo>
                      <a:pt x="163" y="179"/>
                    </a:lnTo>
                    <a:lnTo>
                      <a:pt x="174" y="177"/>
                    </a:lnTo>
                    <a:lnTo>
                      <a:pt x="180" y="171"/>
                    </a:lnTo>
                    <a:lnTo>
                      <a:pt x="181" y="162"/>
                    </a:lnTo>
                    <a:lnTo>
                      <a:pt x="181" y="151"/>
                    </a:lnTo>
                    <a:lnTo>
                      <a:pt x="183" y="56"/>
                    </a:lnTo>
                    <a:lnTo>
                      <a:pt x="183" y="50"/>
                    </a:lnTo>
                    <a:lnTo>
                      <a:pt x="180" y="42"/>
                    </a:lnTo>
                    <a:lnTo>
                      <a:pt x="178" y="36"/>
                    </a:lnTo>
                    <a:lnTo>
                      <a:pt x="174" y="29"/>
                    </a:lnTo>
                    <a:lnTo>
                      <a:pt x="169" y="23"/>
                    </a:lnTo>
                    <a:lnTo>
                      <a:pt x="163" y="16"/>
                    </a:lnTo>
                    <a:lnTo>
                      <a:pt x="157" y="10"/>
                    </a:lnTo>
                    <a:lnTo>
                      <a:pt x="150" y="3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7" y="4"/>
                    </a:lnTo>
                    <a:lnTo>
                      <a:pt x="86" y="9"/>
                    </a:lnTo>
                    <a:lnTo>
                      <a:pt x="65" y="15"/>
                    </a:lnTo>
                    <a:lnTo>
                      <a:pt x="46" y="20"/>
                    </a:lnTo>
                    <a:lnTo>
                      <a:pt x="30" y="23"/>
                    </a:lnTo>
                    <a:lnTo>
                      <a:pt x="21" y="26"/>
                    </a:lnTo>
                    <a:lnTo>
                      <a:pt x="10" y="28"/>
                    </a:lnTo>
                    <a:lnTo>
                      <a:pt x="4" y="35"/>
                    </a:lnTo>
                    <a:lnTo>
                      <a:pt x="1" y="45"/>
                    </a:lnTo>
                    <a:lnTo>
                      <a:pt x="1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411"/>
              <p:cNvSpPr>
                <a:spLocks/>
              </p:cNvSpPr>
              <p:nvPr/>
            </p:nvSpPr>
            <p:spPr bwMode="auto">
              <a:xfrm>
                <a:off x="2401" y="2814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20 w 28"/>
                  <a:gd name="T5" fmla="*/ 22 h 36"/>
                  <a:gd name="T6" fmla="*/ 15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5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5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412"/>
              <p:cNvSpPr>
                <a:spLocks/>
              </p:cNvSpPr>
              <p:nvPr/>
            </p:nvSpPr>
            <p:spPr bwMode="auto">
              <a:xfrm>
                <a:off x="2410" y="2822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413"/>
              <p:cNvSpPr>
                <a:spLocks/>
              </p:cNvSpPr>
              <p:nvPr/>
            </p:nvSpPr>
            <p:spPr bwMode="auto">
              <a:xfrm>
                <a:off x="2457" y="2815"/>
                <a:ext cx="8" cy="11"/>
              </a:xfrm>
              <a:custGeom>
                <a:avLst/>
                <a:gdLst>
                  <a:gd name="T0" fmla="*/ 12 w 24"/>
                  <a:gd name="T1" fmla="*/ 0 h 34"/>
                  <a:gd name="T2" fmla="*/ 12 w 24"/>
                  <a:gd name="T3" fmla="*/ 0 h 34"/>
                  <a:gd name="T4" fmla="*/ 12 w 24"/>
                  <a:gd name="T5" fmla="*/ 11 h 34"/>
                  <a:gd name="T6" fmla="*/ 12 w 24"/>
                  <a:gd name="T7" fmla="*/ 17 h 34"/>
                  <a:gd name="T8" fmla="*/ 9 w 24"/>
                  <a:gd name="T9" fmla="*/ 21 h 34"/>
                  <a:gd name="T10" fmla="*/ 0 w 24"/>
                  <a:gd name="T11" fmla="*/ 22 h 34"/>
                  <a:gd name="T12" fmla="*/ 0 w 24"/>
                  <a:gd name="T13" fmla="*/ 34 h 34"/>
                  <a:gd name="T14" fmla="*/ 14 w 24"/>
                  <a:gd name="T15" fmla="*/ 30 h 34"/>
                  <a:gd name="T16" fmla="*/ 22 w 24"/>
                  <a:gd name="T17" fmla="*/ 22 h 34"/>
                  <a:gd name="T18" fmla="*/ 24 w 24"/>
                  <a:gd name="T19" fmla="*/ 11 h 34"/>
                  <a:gd name="T20" fmla="*/ 24 w 24"/>
                  <a:gd name="T21" fmla="*/ 0 h 34"/>
                  <a:gd name="T22" fmla="*/ 24 w 24"/>
                  <a:gd name="T23" fmla="*/ 0 h 34"/>
                  <a:gd name="T24" fmla="*/ 12 w 24"/>
                  <a:gd name="T25" fmla="*/ 0 h 34"/>
                  <a:gd name="T26" fmla="*/ 12 w 24"/>
                  <a:gd name="T27" fmla="*/ 0 h 34"/>
                  <a:gd name="T28" fmla="*/ 12 w 24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2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414"/>
              <p:cNvSpPr>
                <a:spLocks/>
              </p:cNvSpPr>
              <p:nvPr/>
            </p:nvSpPr>
            <p:spPr bwMode="auto">
              <a:xfrm>
                <a:off x="2461" y="2783"/>
                <a:ext cx="5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2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415"/>
              <p:cNvSpPr>
                <a:spLocks/>
              </p:cNvSpPr>
              <p:nvPr/>
            </p:nvSpPr>
            <p:spPr bwMode="auto">
              <a:xfrm>
                <a:off x="2452" y="2764"/>
                <a:ext cx="14" cy="19"/>
              </a:xfrm>
              <a:custGeom>
                <a:avLst/>
                <a:gdLst>
                  <a:gd name="T0" fmla="*/ 0 w 43"/>
                  <a:gd name="T1" fmla="*/ 9 h 58"/>
                  <a:gd name="T2" fmla="*/ 0 w 43"/>
                  <a:gd name="T3" fmla="*/ 9 h 58"/>
                  <a:gd name="T4" fmla="*/ 6 w 43"/>
                  <a:gd name="T5" fmla="*/ 17 h 58"/>
                  <a:gd name="T6" fmla="*/ 12 w 43"/>
                  <a:gd name="T7" fmla="*/ 22 h 58"/>
                  <a:gd name="T8" fmla="*/ 18 w 43"/>
                  <a:gd name="T9" fmla="*/ 29 h 58"/>
                  <a:gd name="T10" fmla="*/ 23 w 43"/>
                  <a:gd name="T11" fmla="*/ 35 h 58"/>
                  <a:gd name="T12" fmla="*/ 26 w 43"/>
                  <a:gd name="T13" fmla="*/ 41 h 58"/>
                  <a:gd name="T14" fmla="*/ 28 w 43"/>
                  <a:gd name="T15" fmla="*/ 47 h 58"/>
                  <a:gd name="T16" fmla="*/ 31 w 43"/>
                  <a:gd name="T17" fmla="*/ 53 h 58"/>
                  <a:gd name="T18" fmla="*/ 31 w 43"/>
                  <a:gd name="T19" fmla="*/ 58 h 58"/>
                  <a:gd name="T20" fmla="*/ 43 w 43"/>
                  <a:gd name="T21" fmla="*/ 58 h 58"/>
                  <a:gd name="T22" fmla="*/ 43 w 43"/>
                  <a:gd name="T23" fmla="*/ 51 h 58"/>
                  <a:gd name="T24" fmla="*/ 40 w 43"/>
                  <a:gd name="T25" fmla="*/ 42 h 58"/>
                  <a:gd name="T26" fmla="*/ 38 w 43"/>
                  <a:gd name="T27" fmla="*/ 36 h 58"/>
                  <a:gd name="T28" fmla="*/ 33 w 43"/>
                  <a:gd name="T29" fmla="*/ 28 h 58"/>
                  <a:gd name="T30" fmla="*/ 28 w 43"/>
                  <a:gd name="T31" fmla="*/ 22 h 58"/>
                  <a:gd name="T32" fmla="*/ 22 w 43"/>
                  <a:gd name="T33" fmla="*/ 14 h 58"/>
                  <a:gd name="T34" fmla="*/ 16 w 43"/>
                  <a:gd name="T35" fmla="*/ 7 h 58"/>
                  <a:gd name="T36" fmla="*/ 8 w 43"/>
                  <a:gd name="T37" fmla="*/ 0 h 58"/>
                  <a:gd name="T38" fmla="*/ 8 w 43"/>
                  <a:gd name="T39" fmla="*/ 0 h 58"/>
                  <a:gd name="T40" fmla="*/ 0 w 43"/>
                  <a:gd name="T4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8">
                    <a:moveTo>
                      <a:pt x="0" y="9"/>
                    </a:moveTo>
                    <a:lnTo>
                      <a:pt x="0" y="9"/>
                    </a:lnTo>
                    <a:lnTo>
                      <a:pt x="6" y="17"/>
                    </a:lnTo>
                    <a:lnTo>
                      <a:pt x="12" y="22"/>
                    </a:lnTo>
                    <a:lnTo>
                      <a:pt x="18" y="29"/>
                    </a:lnTo>
                    <a:lnTo>
                      <a:pt x="23" y="35"/>
                    </a:lnTo>
                    <a:lnTo>
                      <a:pt x="26" y="41"/>
                    </a:lnTo>
                    <a:lnTo>
                      <a:pt x="28" y="47"/>
                    </a:lnTo>
                    <a:lnTo>
                      <a:pt x="31" y="53"/>
                    </a:lnTo>
                    <a:lnTo>
                      <a:pt x="31" y="58"/>
                    </a:lnTo>
                    <a:lnTo>
                      <a:pt x="43" y="58"/>
                    </a:lnTo>
                    <a:lnTo>
                      <a:pt x="43" y="51"/>
                    </a:lnTo>
                    <a:lnTo>
                      <a:pt x="40" y="42"/>
                    </a:lnTo>
                    <a:lnTo>
                      <a:pt x="38" y="36"/>
                    </a:lnTo>
                    <a:lnTo>
                      <a:pt x="33" y="28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Freeform 1416"/>
            <p:cNvSpPr>
              <a:spLocks/>
            </p:cNvSpPr>
            <p:nvPr/>
          </p:nvSpPr>
          <p:spPr bwMode="auto">
            <a:xfrm>
              <a:off x="2410" y="2762"/>
              <a:ext cx="44" cy="13"/>
            </a:xfrm>
            <a:custGeom>
              <a:avLst/>
              <a:gdLst>
                <a:gd name="T0" fmla="*/ 0 w 133"/>
                <a:gd name="T1" fmla="*/ 38 h 38"/>
                <a:gd name="T2" fmla="*/ 0 w 133"/>
                <a:gd name="T3" fmla="*/ 38 h 38"/>
                <a:gd name="T4" fmla="*/ 11 w 133"/>
                <a:gd name="T5" fmla="*/ 35 h 38"/>
                <a:gd name="T6" fmla="*/ 26 w 133"/>
                <a:gd name="T7" fmla="*/ 32 h 38"/>
                <a:gd name="T8" fmla="*/ 46 w 133"/>
                <a:gd name="T9" fmla="*/ 27 h 38"/>
                <a:gd name="T10" fmla="*/ 66 w 133"/>
                <a:gd name="T11" fmla="*/ 21 h 38"/>
                <a:gd name="T12" fmla="*/ 87 w 133"/>
                <a:gd name="T13" fmla="*/ 16 h 38"/>
                <a:gd name="T14" fmla="*/ 106 w 133"/>
                <a:gd name="T15" fmla="*/ 12 h 38"/>
                <a:gd name="T16" fmla="*/ 119 w 133"/>
                <a:gd name="T17" fmla="*/ 12 h 38"/>
                <a:gd name="T18" fmla="*/ 125 w 133"/>
                <a:gd name="T19" fmla="*/ 13 h 38"/>
                <a:gd name="T20" fmla="*/ 133 w 133"/>
                <a:gd name="T21" fmla="*/ 4 h 38"/>
                <a:gd name="T22" fmla="*/ 119 w 133"/>
                <a:gd name="T23" fmla="*/ 0 h 38"/>
                <a:gd name="T24" fmla="*/ 104 w 133"/>
                <a:gd name="T25" fmla="*/ 0 h 38"/>
                <a:gd name="T26" fmla="*/ 84 w 133"/>
                <a:gd name="T27" fmla="*/ 4 h 38"/>
                <a:gd name="T28" fmla="*/ 64 w 133"/>
                <a:gd name="T29" fmla="*/ 9 h 38"/>
                <a:gd name="T30" fmla="*/ 43 w 133"/>
                <a:gd name="T31" fmla="*/ 15 h 38"/>
                <a:gd name="T32" fmla="*/ 24 w 133"/>
                <a:gd name="T33" fmla="*/ 20 h 38"/>
                <a:gd name="T34" fmla="*/ 8 w 133"/>
                <a:gd name="T35" fmla="*/ 23 h 38"/>
                <a:gd name="T36" fmla="*/ 0 w 133"/>
                <a:gd name="T37" fmla="*/ 26 h 38"/>
                <a:gd name="T38" fmla="*/ 0 w 133"/>
                <a:gd name="T39" fmla="*/ 26 h 38"/>
                <a:gd name="T40" fmla="*/ 0 w 133"/>
                <a:gd name="T4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8">
                  <a:moveTo>
                    <a:pt x="0" y="38"/>
                  </a:moveTo>
                  <a:lnTo>
                    <a:pt x="0" y="38"/>
                  </a:lnTo>
                  <a:lnTo>
                    <a:pt x="11" y="35"/>
                  </a:lnTo>
                  <a:lnTo>
                    <a:pt x="26" y="32"/>
                  </a:lnTo>
                  <a:lnTo>
                    <a:pt x="46" y="27"/>
                  </a:lnTo>
                  <a:lnTo>
                    <a:pt x="66" y="21"/>
                  </a:lnTo>
                  <a:lnTo>
                    <a:pt x="87" y="16"/>
                  </a:lnTo>
                  <a:lnTo>
                    <a:pt x="106" y="12"/>
                  </a:lnTo>
                  <a:lnTo>
                    <a:pt x="119" y="12"/>
                  </a:lnTo>
                  <a:lnTo>
                    <a:pt x="125" y="13"/>
                  </a:lnTo>
                  <a:lnTo>
                    <a:pt x="133" y="4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84" y="4"/>
                  </a:lnTo>
                  <a:lnTo>
                    <a:pt x="64" y="9"/>
                  </a:lnTo>
                  <a:lnTo>
                    <a:pt x="43" y="15"/>
                  </a:lnTo>
                  <a:lnTo>
                    <a:pt x="24" y="20"/>
                  </a:lnTo>
                  <a:lnTo>
                    <a:pt x="8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17"/>
            <p:cNvSpPr>
              <a:spLocks/>
            </p:cNvSpPr>
            <p:nvPr/>
          </p:nvSpPr>
          <p:spPr bwMode="auto">
            <a:xfrm>
              <a:off x="2401" y="2771"/>
              <a:ext cx="9" cy="12"/>
            </a:xfrm>
            <a:custGeom>
              <a:avLst/>
              <a:gdLst>
                <a:gd name="T0" fmla="*/ 12 w 26"/>
                <a:gd name="T1" fmla="*/ 37 h 37"/>
                <a:gd name="T2" fmla="*/ 12 w 26"/>
                <a:gd name="T3" fmla="*/ 37 h 37"/>
                <a:gd name="T4" fmla="*/ 12 w 26"/>
                <a:gd name="T5" fmla="*/ 26 h 37"/>
                <a:gd name="T6" fmla="*/ 14 w 26"/>
                <a:gd name="T7" fmla="*/ 18 h 37"/>
                <a:gd name="T8" fmla="*/ 17 w 26"/>
                <a:gd name="T9" fmla="*/ 13 h 37"/>
                <a:gd name="T10" fmla="*/ 26 w 26"/>
                <a:gd name="T11" fmla="*/ 12 h 37"/>
                <a:gd name="T12" fmla="*/ 26 w 26"/>
                <a:gd name="T13" fmla="*/ 0 h 37"/>
                <a:gd name="T14" fmla="*/ 12 w 26"/>
                <a:gd name="T15" fmla="*/ 3 h 37"/>
                <a:gd name="T16" fmla="*/ 4 w 26"/>
                <a:gd name="T17" fmla="*/ 13 h 37"/>
                <a:gd name="T18" fmla="*/ 0 w 26"/>
                <a:gd name="T19" fmla="*/ 24 h 37"/>
                <a:gd name="T20" fmla="*/ 0 w 26"/>
                <a:gd name="T21" fmla="*/ 37 h 37"/>
                <a:gd name="T22" fmla="*/ 0 w 26"/>
                <a:gd name="T23" fmla="*/ 37 h 37"/>
                <a:gd name="T24" fmla="*/ 12 w 26"/>
                <a:gd name="T25" fmla="*/ 37 h 37"/>
                <a:gd name="T26" fmla="*/ 12 w 26"/>
                <a:gd name="T27" fmla="*/ 37 h 37"/>
                <a:gd name="T28" fmla="*/ 12 w 2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4" y="18"/>
                  </a:lnTo>
                  <a:lnTo>
                    <a:pt x="17" y="1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18"/>
            <p:cNvSpPr>
              <a:spLocks/>
            </p:cNvSpPr>
            <p:nvPr/>
          </p:nvSpPr>
          <p:spPr bwMode="auto">
            <a:xfrm>
              <a:off x="2401" y="2783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19"/>
            <p:cNvSpPr>
              <a:spLocks/>
            </p:cNvSpPr>
            <p:nvPr/>
          </p:nvSpPr>
          <p:spPr bwMode="auto">
            <a:xfrm>
              <a:off x="2470" y="2766"/>
              <a:ext cx="63" cy="59"/>
            </a:xfrm>
            <a:custGeom>
              <a:avLst/>
              <a:gdLst>
                <a:gd name="T0" fmla="*/ 0 w 188"/>
                <a:gd name="T1" fmla="*/ 146 h 177"/>
                <a:gd name="T2" fmla="*/ 1 w 188"/>
                <a:gd name="T3" fmla="*/ 158 h 177"/>
                <a:gd name="T4" fmla="*/ 5 w 188"/>
                <a:gd name="T5" fmla="*/ 168 h 177"/>
                <a:gd name="T6" fmla="*/ 11 w 188"/>
                <a:gd name="T7" fmla="*/ 174 h 177"/>
                <a:gd name="T8" fmla="*/ 21 w 188"/>
                <a:gd name="T9" fmla="*/ 177 h 177"/>
                <a:gd name="T10" fmla="*/ 32 w 188"/>
                <a:gd name="T11" fmla="*/ 177 h 177"/>
                <a:gd name="T12" fmla="*/ 49 w 188"/>
                <a:gd name="T13" fmla="*/ 177 h 177"/>
                <a:gd name="T14" fmla="*/ 70 w 188"/>
                <a:gd name="T15" fmla="*/ 177 h 177"/>
                <a:gd name="T16" fmla="*/ 94 w 188"/>
                <a:gd name="T17" fmla="*/ 177 h 177"/>
                <a:gd name="T18" fmla="*/ 118 w 188"/>
                <a:gd name="T19" fmla="*/ 177 h 177"/>
                <a:gd name="T20" fmla="*/ 140 w 188"/>
                <a:gd name="T21" fmla="*/ 177 h 177"/>
                <a:gd name="T22" fmla="*/ 157 w 188"/>
                <a:gd name="T23" fmla="*/ 177 h 177"/>
                <a:gd name="T24" fmla="*/ 169 w 188"/>
                <a:gd name="T25" fmla="*/ 177 h 177"/>
                <a:gd name="T26" fmla="*/ 180 w 188"/>
                <a:gd name="T27" fmla="*/ 175 h 177"/>
                <a:gd name="T28" fmla="*/ 186 w 188"/>
                <a:gd name="T29" fmla="*/ 169 h 177"/>
                <a:gd name="T30" fmla="*/ 188 w 188"/>
                <a:gd name="T31" fmla="*/ 161 h 177"/>
                <a:gd name="T32" fmla="*/ 188 w 188"/>
                <a:gd name="T33" fmla="*/ 149 h 177"/>
                <a:gd name="T34" fmla="*/ 188 w 188"/>
                <a:gd name="T35" fmla="*/ 55 h 177"/>
                <a:gd name="T36" fmla="*/ 188 w 188"/>
                <a:gd name="T37" fmla="*/ 49 h 177"/>
                <a:gd name="T38" fmla="*/ 187 w 188"/>
                <a:gd name="T39" fmla="*/ 43 h 177"/>
                <a:gd name="T40" fmla="*/ 184 w 188"/>
                <a:gd name="T41" fmla="*/ 36 h 177"/>
                <a:gd name="T42" fmla="*/ 181 w 188"/>
                <a:gd name="T43" fmla="*/ 30 h 177"/>
                <a:gd name="T44" fmla="*/ 176 w 188"/>
                <a:gd name="T45" fmla="*/ 24 h 177"/>
                <a:gd name="T46" fmla="*/ 170 w 188"/>
                <a:gd name="T47" fmla="*/ 17 h 177"/>
                <a:gd name="T48" fmla="*/ 163 w 188"/>
                <a:gd name="T49" fmla="*/ 10 h 177"/>
                <a:gd name="T50" fmla="*/ 153 w 188"/>
                <a:gd name="T51" fmla="*/ 3 h 177"/>
                <a:gd name="T52" fmla="*/ 143 w 188"/>
                <a:gd name="T53" fmla="*/ 0 h 177"/>
                <a:gd name="T54" fmla="*/ 128 w 188"/>
                <a:gd name="T55" fmla="*/ 0 h 177"/>
                <a:gd name="T56" fmla="*/ 108 w 188"/>
                <a:gd name="T57" fmla="*/ 4 h 177"/>
                <a:gd name="T58" fmla="*/ 88 w 188"/>
                <a:gd name="T59" fmla="*/ 9 h 177"/>
                <a:gd name="T60" fmla="*/ 66 w 188"/>
                <a:gd name="T61" fmla="*/ 14 h 177"/>
                <a:gd name="T62" fmla="*/ 47 w 188"/>
                <a:gd name="T63" fmla="*/ 18 h 177"/>
                <a:gd name="T64" fmla="*/ 31 w 188"/>
                <a:gd name="T65" fmla="*/ 22 h 177"/>
                <a:gd name="T66" fmla="*/ 20 w 188"/>
                <a:gd name="T67" fmla="*/ 23 h 177"/>
                <a:gd name="T68" fmla="*/ 11 w 188"/>
                <a:gd name="T69" fmla="*/ 27 h 177"/>
                <a:gd name="T70" fmla="*/ 5 w 188"/>
                <a:gd name="T71" fmla="*/ 33 h 177"/>
                <a:gd name="T72" fmla="*/ 2 w 188"/>
                <a:gd name="T73" fmla="*/ 43 h 177"/>
                <a:gd name="T74" fmla="*/ 1 w 188"/>
                <a:gd name="T75" fmla="*/ 55 h 177"/>
                <a:gd name="T76" fmla="*/ 0 w 188"/>
                <a:gd name="T77" fmla="*/ 14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77">
                  <a:moveTo>
                    <a:pt x="0" y="146"/>
                  </a:moveTo>
                  <a:lnTo>
                    <a:pt x="1" y="158"/>
                  </a:lnTo>
                  <a:lnTo>
                    <a:pt x="5" y="168"/>
                  </a:lnTo>
                  <a:lnTo>
                    <a:pt x="11" y="174"/>
                  </a:lnTo>
                  <a:lnTo>
                    <a:pt x="21" y="177"/>
                  </a:lnTo>
                  <a:lnTo>
                    <a:pt x="32" y="177"/>
                  </a:lnTo>
                  <a:lnTo>
                    <a:pt x="49" y="177"/>
                  </a:lnTo>
                  <a:lnTo>
                    <a:pt x="70" y="177"/>
                  </a:lnTo>
                  <a:lnTo>
                    <a:pt x="94" y="177"/>
                  </a:lnTo>
                  <a:lnTo>
                    <a:pt x="118" y="177"/>
                  </a:lnTo>
                  <a:lnTo>
                    <a:pt x="140" y="177"/>
                  </a:lnTo>
                  <a:lnTo>
                    <a:pt x="157" y="177"/>
                  </a:lnTo>
                  <a:lnTo>
                    <a:pt x="169" y="177"/>
                  </a:lnTo>
                  <a:lnTo>
                    <a:pt x="180" y="175"/>
                  </a:lnTo>
                  <a:lnTo>
                    <a:pt x="186" y="169"/>
                  </a:lnTo>
                  <a:lnTo>
                    <a:pt x="188" y="161"/>
                  </a:lnTo>
                  <a:lnTo>
                    <a:pt x="188" y="149"/>
                  </a:lnTo>
                  <a:lnTo>
                    <a:pt x="188" y="55"/>
                  </a:lnTo>
                  <a:lnTo>
                    <a:pt x="188" y="49"/>
                  </a:lnTo>
                  <a:lnTo>
                    <a:pt x="187" y="43"/>
                  </a:lnTo>
                  <a:lnTo>
                    <a:pt x="184" y="36"/>
                  </a:lnTo>
                  <a:lnTo>
                    <a:pt x="181" y="30"/>
                  </a:lnTo>
                  <a:lnTo>
                    <a:pt x="176" y="24"/>
                  </a:lnTo>
                  <a:lnTo>
                    <a:pt x="170" y="17"/>
                  </a:lnTo>
                  <a:lnTo>
                    <a:pt x="163" y="10"/>
                  </a:lnTo>
                  <a:lnTo>
                    <a:pt x="153" y="3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108" y="4"/>
                  </a:lnTo>
                  <a:lnTo>
                    <a:pt x="88" y="9"/>
                  </a:lnTo>
                  <a:lnTo>
                    <a:pt x="66" y="14"/>
                  </a:lnTo>
                  <a:lnTo>
                    <a:pt x="47" y="18"/>
                  </a:lnTo>
                  <a:lnTo>
                    <a:pt x="31" y="22"/>
                  </a:lnTo>
                  <a:lnTo>
                    <a:pt x="20" y="23"/>
                  </a:lnTo>
                  <a:lnTo>
                    <a:pt x="11" y="27"/>
                  </a:lnTo>
                  <a:lnTo>
                    <a:pt x="5" y="33"/>
                  </a:lnTo>
                  <a:lnTo>
                    <a:pt x="2" y="43"/>
                  </a:lnTo>
                  <a:lnTo>
                    <a:pt x="1" y="55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20"/>
            <p:cNvSpPr>
              <a:spLocks/>
            </p:cNvSpPr>
            <p:nvPr/>
          </p:nvSpPr>
          <p:spPr bwMode="auto">
            <a:xfrm>
              <a:off x="2468" y="2815"/>
              <a:ext cx="9" cy="12"/>
            </a:xfrm>
            <a:custGeom>
              <a:avLst/>
              <a:gdLst>
                <a:gd name="T0" fmla="*/ 27 w 27"/>
                <a:gd name="T1" fmla="*/ 25 h 37"/>
                <a:gd name="T2" fmla="*/ 27 w 27"/>
                <a:gd name="T3" fmla="*/ 25 h 37"/>
                <a:gd name="T4" fmla="*/ 19 w 27"/>
                <a:gd name="T5" fmla="*/ 23 h 37"/>
                <a:gd name="T6" fmla="*/ 15 w 27"/>
                <a:gd name="T7" fmla="*/ 19 h 37"/>
                <a:gd name="T8" fmla="*/ 13 w 27"/>
                <a:gd name="T9" fmla="*/ 11 h 37"/>
                <a:gd name="T10" fmla="*/ 12 w 27"/>
                <a:gd name="T11" fmla="*/ 0 h 37"/>
                <a:gd name="T12" fmla="*/ 0 w 27"/>
                <a:gd name="T13" fmla="*/ 0 h 37"/>
                <a:gd name="T14" fmla="*/ 1 w 27"/>
                <a:gd name="T15" fmla="*/ 14 h 37"/>
                <a:gd name="T16" fmla="*/ 6 w 27"/>
                <a:gd name="T17" fmla="*/ 26 h 37"/>
                <a:gd name="T18" fmla="*/ 14 w 27"/>
                <a:gd name="T19" fmla="*/ 33 h 37"/>
                <a:gd name="T20" fmla="*/ 27 w 27"/>
                <a:gd name="T21" fmla="*/ 37 h 37"/>
                <a:gd name="T22" fmla="*/ 27 w 27"/>
                <a:gd name="T23" fmla="*/ 37 h 37"/>
                <a:gd name="T24" fmla="*/ 27 w 27"/>
                <a:gd name="T2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27" y="25"/>
                  </a:moveTo>
                  <a:lnTo>
                    <a:pt x="27" y="25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6" y="26"/>
                  </a:lnTo>
                  <a:lnTo>
                    <a:pt x="14" y="33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21"/>
            <p:cNvSpPr>
              <a:spLocks/>
            </p:cNvSpPr>
            <p:nvPr/>
          </p:nvSpPr>
          <p:spPr bwMode="auto">
            <a:xfrm>
              <a:off x="2477" y="2823"/>
              <a:ext cx="49" cy="4"/>
            </a:xfrm>
            <a:custGeom>
              <a:avLst/>
              <a:gdLst>
                <a:gd name="T0" fmla="*/ 148 w 148"/>
                <a:gd name="T1" fmla="*/ 0 h 12"/>
                <a:gd name="T2" fmla="*/ 148 w 148"/>
                <a:gd name="T3" fmla="*/ 0 h 12"/>
                <a:gd name="T4" fmla="*/ 136 w 148"/>
                <a:gd name="T5" fmla="*/ 0 h 12"/>
                <a:gd name="T6" fmla="*/ 119 w 148"/>
                <a:gd name="T7" fmla="*/ 0 h 12"/>
                <a:gd name="T8" fmla="*/ 97 w 148"/>
                <a:gd name="T9" fmla="*/ 0 h 12"/>
                <a:gd name="T10" fmla="*/ 73 w 148"/>
                <a:gd name="T11" fmla="*/ 0 h 12"/>
                <a:gd name="T12" fmla="*/ 49 w 148"/>
                <a:gd name="T13" fmla="*/ 0 h 12"/>
                <a:gd name="T14" fmla="*/ 28 w 148"/>
                <a:gd name="T15" fmla="*/ 0 h 12"/>
                <a:gd name="T16" fmla="*/ 11 w 148"/>
                <a:gd name="T17" fmla="*/ 0 h 12"/>
                <a:gd name="T18" fmla="*/ 0 w 148"/>
                <a:gd name="T19" fmla="*/ 0 h 12"/>
                <a:gd name="T20" fmla="*/ 0 w 148"/>
                <a:gd name="T21" fmla="*/ 12 h 12"/>
                <a:gd name="T22" fmla="*/ 11 w 148"/>
                <a:gd name="T23" fmla="*/ 12 h 12"/>
                <a:gd name="T24" fmla="*/ 28 w 148"/>
                <a:gd name="T25" fmla="*/ 12 h 12"/>
                <a:gd name="T26" fmla="*/ 49 w 148"/>
                <a:gd name="T27" fmla="*/ 12 h 12"/>
                <a:gd name="T28" fmla="*/ 73 w 148"/>
                <a:gd name="T29" fmla="*/ 12 h 12"/>
                <a:gd name="T30" fmla="*/ 97 w 148"/>
                <a:gd name="T31" fmla="*/ 12 h 12"/>
                <a:gd name="T32" fmla="*/ 119 w 148"/>
                <a:gd name="T33" fmla="*/ 12 h 12"/>
                <a:gd name="T34" fmla="*/ 136 w 148"/>
                <a:gd name="T35" fmla="*/ 12 h 12"/>
                <a:gd name="T36" fmla="*/ 148 w 148"/>
                <a:gd name="T37" fmla="*/ 12 h 12"/>
                <a:gd name="T38" fmla="*/ 148 w 148"/>
                <a:gd name="T39" fmla="*/ 12 h 12"/>
                <a:gd name="T40" fmla="*/ 148 w 14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2">
                  <a:moveTo>
                    <a:pt x="148" y="0"/>
                  </a:moveTo>
                  <a:lnTo>
                    <a:pt x="148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7" y="0"/>
                  </a:lnTo>
                  <a:lnTo>
                    <a:pt x="73" y="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28" y="12"/>
                  </a:lnTo>
                  <a:lnTo>
                    <a:pt x="49" y="12"/>
                  </a:lnTo>
                  <a:lnTo>
                    <a:pt x="73" y="12"/>
                  </a:lnTo>
                  <a:lnTo>
                    <a:pt x="97" y="12"/>
                  </a:lnTo>
                  <a:lnTo>
                    <a:pt x="119" y="12"/>
                  </a:lnTo>
                  <a:lnTo>
                    <a:pt x="136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22"/>
            <p:cNvSpPr>
              <a:spLocks/>
            </p:cNvSpPr>
            <p:nvPr/>
          </p:nvSpPr>
          <p:spPr bwMode="auto">
            <a:xfrm>
              <a:off x="2526" y="2816"/>
              <a:ext cx="9" cy="11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1 h 34"/>
                <a:gd name="T6" fmla="*/ 12 w 25"/>
                <a:gd name="T7" fmla="*/ 17 h 34"/>
                <a:gd name="T8" fmla="*/ 8 w 25"/>
                <a:gd name="T9" fmla="*/ 20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2 h 34"/>
                <a:gd name="T16" fmla="*/ 22 w 25"/>
                <a:gd name="T17" fmla="*/ 24 h 34"/>
                <a:gd name="T18" fmla="*/ 25 w 25"/>
                <a:gd name="T19" fmla="*/ 13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22" y="24"/>
                  </a:lnTo>
                  <a:lnTo>
                    <a:pt x="25" y="1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23"/>
            <p:cNvSpPr>
              <a:spLocks/>
            </p:cNvSpPr>
            <p:nvPr/>
          </p:nvSpPr>
          <p:spPr bwMode="auto">
            <a:xfrm>
              <a:off x="2531" y="2785"/>
              <a:ext cx="4" cy="31"/>
            </a:xfrm>
            <a:custGeom>
              <a:avLst/>
              <a:gdLst>
                <a:gd name="T0" fmla="*/ 0 w 12"/>
                <a:gd name="T1" fmla="*/ 0 h 94"/>
                <a:gd name="T2" fmla="*/ 0 w 12"/>
                <a:gd name="T3" fmla="*/ 0 h 94"/>
                <a:gd name="T4" fmla="*/ 0 w 12"/>
                <a:gd name="T5" fmla="*/ 94 h 94"/>
                <a:gd name="T6" fmla="*/ 12 w 12"/>
                <a:gd name="T7" fmla="*/ 94 h 94"/>
                <a:gd name="T8" fmla="*/ 12 w 12"/>
                <a:gd name="T9" fmla="*/ 0 h 94"/>
                <a:gd name="T10" fmla="*/ 12 w 12"/>
                <a:gd name="T11" fmla="*/ 0 h 94"/>
                <a:gd name="T12" fmla="*/ 0 w 1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424"/>
            <p:cNvSpPr>
              <a:spLocks/>
            </p:cNvSpPr>
            <p:nvPr/>
          </p:nvSpPr>
          <p:spPr bwMode="auto">
            <a:xfrm>
              <a:off x="2520" y="2766"/>
              <a:ext cx="15" cy="19"/>
            </a:xfrm>
            <a:custGeom>
              <a:avLst/>
              <a:gdLst>
                <a:gd name="T0" fmla="*/ 0 w 45"/>
                <a:gd name="T1" fmla="*/ 10 h 57"/>
                <a:gd name="T2" fmla="*/ 0 w 45"/>
                <a:gd name="T3" fmla="*/ 10 h 57"/>
                <a:gd name="T4" fmla="*/ 10 w 45"/>
                <a:gd name="T5" fmla="*/ 17 h 57"/>
                <a:gd name="T6" fmla="*/ 16 w 45"/>
                <a:gd name="T7" fmla="*/ 23 h 57"/>
                <a:gd name="T8" fmla="*/ 22 w 45"/>
                <a:gd name="T9" fmla="*/ 30 h 57"/>
                <a:gd name="T10" fmla="*/ 27 w 45"/>
                <a:gd name="T11" fmla="*/ 36 h 57"/>
                <a:gd name="T12" fmla="*/ 31 w 45"/>
                <a:gd name="T13" fmla="*/ 41 h 57"/>
                <a:gd name="T14" fmla="*/ 32 w 45"/>
                <a:gd name="T15" fmla="*/ 46 h 57"/>
                <a:gd name="T16" fmla="*/ 33 w 45"/>
                <a:gd name="T17" fmla="*/ 51 h 57"/>
                <a:gd name="T18" fmla="*/ 33 w 45"/>
                <a:gd name="T19" fmla="*/ 57 h 57"/>
                <a:gd name="T20" fmla="*/ 45 w 45"/>
                <a:gd name="T21" fmla="*/ 57 h 57"/>
                <a:gd name="T22" fmla="*/ 45 w 45"/>
                <a:gd name="T23" fmla="*/ 51 h 57"/>
                <a:gd name="T24" fmla="*/ 44 w 45"/>
                <a:gd name="T25" fmla="*/ 43 h 57"/>
                <a:gd name="T26" fmla="*/ 40 w 45"/>
                <a:gd name="T27" fmla="*/ 36 h 57"/>
                <a:gd name="T28" fmla="*/ 37 w 45"/>
                <a:gd name="T29" fmla="*/ 29 h 57"/>
                <a:gd name="T30" fmla="*/ 32 w 45"/>
                <a:gd name="T31" fmla="*/ 23 h 57"/>
                <a:gd name="T32" fmla="*/ 26 w 45"/>
                <a:gd name="T33" fmla="*/ 16 h 57"/>
                <a:gd name="T34" fmla="*/ 17 w 45"/>
                <a:gd name="T35" fmla="*/ 7 h 57"/>
                <a:gd name="T36" fmla="*/ 8 w 45"/>
                <a:gd name="T37" fmla="*/ 0 h 57"/>
                <a:gd name="T38" fmla="*/ 8 w 45"/>
                <a:gd name="T39" fmla="*/ 0 h 57"/>
                <a:gd name="T40" fmla="*/ 0 w 45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57">
                  <a:moveTo>
                    <a:pt x="0" y="10"/>
                  </a:moveTo>
                  <a:lnTo>
                    <a:pt x="0" y="10"/>
                  </a:lnTo>
                  <a:lnTo>
                    <a:pt x="10" y="17"/>
                  </a:lnTo>
                  <a:lnTo>
                    <a:pt x="16" y="23"/>
                  </a:lnTo>
                  <a:lnTo>
                    <a:pt x="22" y="30"/>
                  </a:lnTo>
                  <a:lnTo>
                    <a:pt x="27" y="36"/>
                  </a:lnTo>
                  <a:lnTo>
                    <a:pt x="31" y="41"/>
                  </a:lnTo>
                  <a:lnTo>
                    <a:pt x="32" y="46"/>
                  </a:lnTo>
                  <a:lnTo>
                    <a:pt x="33" y="51"/>
                  </a:lnTo>
                  <a:lnTo>
                    <a:pt x="33" y="57"/>
                  </a:lnTo>
                  <a:lnTo>
                    <a:pt x="45" y="57"/>
                  </a:lnTo>
                  <a:lnTo>
                    <a:pt x="45" y="51"/>
                  </a:lnTo>
                  <a:lnTo>
                    <a:pt x="44" y="43"/>
                  </a:lnTo>
                  <a:lnTo>
                    <a:pt x="40" y="36"/>
                  </a:lnTo>
                  <a:lnTo>
                    <a:pt x="37" y="29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17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25"/>
            <p:cNvSpPr>
              <a:spLocks/>
            </p:cNvSpPr>
            <p:nvPr/>
          </p:nvSpPr>
          <p:spPr bwMode="auto">
            <a:xfrm>
              <a:off x="2477" y="2764"/>
              <a:ext cx="45" cy="12"/>
            </a:xfrm>
            <a:custGeom>
              <a:avLst/>
              <a:gdLst>
                <a:gd name="T0" fmla="*/ 0 w 137"/>
                <a:gd name="T1" fmla="*/ 35 h 35"/>
                <a:gd name="T2" fmla="*/ 0 w 137"/>
                <a:gd name="T3" fmla="*/ 35 h 35"/>
                <a:gd name="T4" fmla="*/ 12 w 137"/>
                <a:gd name="T5" fmla="*/ 34 h 35"/>
                <a:gd name="T6" fmla="*/ 28 w 137"/>
                <a:gd name="T7" fmla="*/ 30 h 35"/>
                <a:gd name="T8" fmla="*/ 47 w 137"/>
                <a:gd name="T9" fmla="*/ 26 h 35"/>
                <a:gd name="T10" fmla="*/ 69 w 137"/>
                <a:gd name="T11" fmla="*/ 21 h 35"/>
                <a:gd name="T12" fmla="*/ 90 w 137"/>
                <a:gd name="T13" fmla="*/ 16 h 35"/>
                <a:gd name="T14" fmla="*/ 109 w 137"/>
                <a:gd name="T15" fmla="*/ 12 h 35"/>
                <a:gd name="T16" fmla="*/ 123 w 137"/>
                <a:gd name="T17" fmla="*/ 12 h 35"/>
                <a:gd name="T18" fmla="*/ 129 w 137"/>
                <a:gd name="T19" fmla="*/ 14 h 35"/>
                <a:gd name="T20" fmla="*/ 137 w 137"/>
                <a:gd name="T21" fmla="*/ 4 h 35"/>
                <a:gd name="T22" fmla="*/ 123 w 137"/>
                <a:gd name="T23" fmla="*/ 0 h 35"/>
                <a:gd name="T24" fmla="*/ 107 w 137"/>
                <a:gd name="T25" fmla="*/ 0 h 35"/>
                <a:gd name="T26" fmla="*/ 87 w 137"/>
                <a:gd name="T27" fmla="*/ 4 h 35"/>
                <a:gd name="T28" fmla="*/ 67 w 137"/>
                <a:gd name="T29" fmla="*/ 9 h 35"/>
                <a:gd name="T30" fmla="*/ 45 w 137"/>
                <a:gd name="T31" fmla="*/ 14 h 35"/>
                <a:gd name="T32" fmla="*/ 26 w 137"/>
                <a:gd name="T33" fmla="*/ 18 h 35"/>
                <a:gd name="T34" fmla="*/ 10 w 137"/>
                <a:gd name="T35" fmla="*/ 22 h 35"/>
                <a:gd name="T36" fmla="*/ 0 w 137"/>
                <a:gd name="T37" fmla="*/ 23 h 35"/>
                <a:gd name="T38" fmla="*/ 0 w 137"/>
                <a:gd name="T39" fmla="*/ 23 h 35"/>
                <a:gd name="T40" fmla="*/ 0 w 137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35">
                  <a:moveTo>
                    <a:pt x="0" y="35"/>
                  </a:moveTo>
                  <a:lnTo>
                    <a:pt x="0" y="35"/>
                  </a:lnTo>
                  <a:lnTo>
                    <a:pt x="12" y="34"/>
                  </a:lnTo>
                  <a:lnTo>
                    <a:pt x="28" y="30"/>
                  </a:lnTo>
                  <a:lnTo>
                    <a:pt x="47" y="26"/>
                  </a:lnTo>
                  <a:lnTo>
                    <a:pt x="69" y="21"/>
                  </a:lnTo>
                  <a:lnTo>
                    <a:pt x="90" y="16"/>
                  </a:lnTo>
                  <a:lnTo>
                    <a:pt x="109" y="12"/>
                  </a:lnTo>
                  <a:lnTo>
                    <a:pt x="123" y="12"/>
                  </a:lnTo>
                  <a:lnTo>
                    <a:pt x="129" y="14"/>
                  </a:lnTo>
                  <a:lnTo>
                    <a:pt x="137" y="4"/>
                  </a:lnTo>
                  <a:lnTo>
                    <a:pt x="123" y="0"/>
                  </a:lnTo>
                  <a:lnTo>
                    <a:pt x="107" y="0"/>
                  </a:lnTo>
                  <a:lnTo>
                    <a:pt x="87" y="4"/>
                  </a:lnTo>
                  <a:lnTo>
                    <a:pt x="67" y="9"/>
                  </a:lnTo>
                  <a:lnTo>
                    <a:pt x="45" y="14"/>
                  </a:lnTo>
                  <a:lnTo>
                    <a:pt x="26" y="18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426"/>
            <p:cNvSpPr>
              <a:spLocks/>
            </p:cNvSpPr>
            <p:nvPr/>
          </p:nvSpPr>
          <p:spPr bwMode="auto">
            <a:xfrm>
              <a:off x="2468" y="2772"/>
              <a:ext cx="9" cy="13"/>
            </a:xfrm>
            <a:custGeom>
              <a:avLst/>
              <a:gdLst>
                <a:gd name="T0" fmla="*/ 12 w 25"/>
                <a:gd name="T1" fmla="*/ 38 h 38"/>
                <a:gd name="T2" fmla="*/ 12 w 25"/>
                <a:gd name="T3" fmla="*/ 38 h 38"/>
                <a:gd name="T4" fmla="*/ 13 w 25"/>
                <a:gd name="T5" fmla="*/ 27 h 38"/>
                <a:gd name="T6" fmla="*/ 14 w 25"/>
                <a:gd name="T7" fmla="*/ 18 h 38"/>
                <a:gd name="T8" fmla="*/ 19 w 25"/>
                <a:gd name="T9" fmla="*/ 15 h 38"/>
                <a:gd name="T10" fmla="*/ 25 w 25"/>
                <a:gd name="T11" fmla="*/ 12 h 38"/>
                <a:gd name="T12" fmla="*/ 25 w 25"/>
                <a:gd name="T13" fmla="*/ 0 h 38"/>
                <a:gd name="T14" fmla="*/ 12 w 25"/>
                <a:gd name="T15" fmla="*/ 5 h 38"/>
                <a:gd name="T16" fmla="*/ 5 w 25"/>
                <a:gd name="T17" fmla="*/ 13 h 38"/>
                <a:gd name="T18" fmla="*/ 1 w 25"/>
                <a:gd name="T19" fmla="*/ 24 h 38"/>
                <a:gd name="T20" fmla="*/ 0 w 25"/>
                <a:gd name="T21" fmla="*/ 38 h 38"/>
                <a:gd name="T22" fmla="*/ 0 w 25"/>
                <a:gd name="T23" fmla="*/ 38 h 38"/>
                <a:gd name="T24" fmla="*/ 12 w 25"/>
                <a:gd name="T25" fmla="*/ 38 h 38"/>
                <a:gd name="T26" fmla="*/ 12 w 25"/>
                <a:gd name="T27" fmla="*/ 38 h 38"/>
                <a:gd name="T28" fmla="*/ 12 w 25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8"/>
                  </a:lnTo>
                  <a:lnTo>
                    <a:pt x="19" y="15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5"/>
                  </a:lnTo>
                  <a:lnTo>
                    <a:pt x="5" y="13"/>
                  </a:lnTo>
                  <a:lnTo>
                    <a:pt x="1" y="2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27"/>
            <p:cNvSpPr>
              <a:spLocks/>
            </p:cNvSpPr>
            <p:nvPr/>
          </p:nvSpPr>
          <p:spPr bwMode="auto">
            <a:xfrm>
              <a:off x="2468" y="2785"/>
              <a:ext cx="4" cy="30"/>
            </a:xfrm>
            <a:custGeom>
              <a:avLst/>
              <a:gdLst>
                <a:gd name="T0" fmla="*/ 12 w 13"/>
                <a:gd name="T1" fmla="*/ 91 h 91"/>
                <a:gd name="T2" fmla="*/ 12 w 13"/>
                <a:gd name="T3" fmla="*/ 91 h 91"/>
                <a:gd name="T4" fmla="*/ 13 w 13"/>
                <a:gd name="T5" fmla="*/ 0 h 91"/>
                <a:gd name="T6" fmla="*/ 1 w 13"/>
                <a:gd name="T7" fmla="*/ 0 h 91"/>
                <a:gd name="T8" fmla="*/ 0 w 13"/>
                <a:gd name="T9" fmla="*/ 91 h 91"/>
                <a:gd name="T10" fmla="*/ 0 w 13"/>
                <a:gd name="T11" fmla="*/ 91 h 91"/>
                <a:gd name="T12" fmla="*/ 0 w 13"/>
                <a:gd name="T13" fmla="*/ 91 h 91"/>
                <a:gd name="T14" fmla="*/ 0 w 13"/>
                <a:gd name="T15" fmla="*/ 91 h 91"/>
                <a:gd name="T16" fmla="*/ 0 w 13"/>
                <a:gd name="T17" fmla="*/ 91 h 91"/>
                <a:gd name="T18" fmla="*/ 12 w 13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1">
                  <a:moveTo>
                    <a:pt x="12" y="91"/>
                  </a:moveTo>
                  <a:lnTo>
                    <a:pt x="12" y="91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2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28"/>
            <p:cNvSpPr>
              <a:spLocks/>
            </p:cNvSpPr>
            <p:nvPr/>
          </p:nvSpPr>
          <p:spPr bwMode="auto">
            <a:xfrm>
              <a:off x="2407" y="2764"/>
              <a:ext cx="49" cy="45"/>
            </a:xfrm>
            <a:custGeom>
              <a:avLst/>
              <a:gdLst>
                <a:gd name="T0" fmla="*/ 0 w 149"/>
                <a:gd name="T1" fmla="*/ 108 h 133"/>
                <a:gd name="T2" fmla="*/ 1 w 149"/>
                <a:gd name="T3" fmla="*/ 117 h 133"/>
                <a:gd name="T4" fmla="*/ 5 w 149"/>
                <a:gd name="T5" fmla="*/ 126 h 133"/>
                <a:gd name="T6" fmla="*/ 10 w 149"/>
                <a:gd name="T7" fmla="*/ 132 h 133"/>
                <a:gd name="T8" fmla="*/ 19 w 149"/>
                <a:gd name="T9" fmla="*/ 133 h 133"/>
                <a:gd name="T10" fmla="*/ 28 w 149"/>
                <a:gd name="T11" fmla="*/ 133 h 133"/>
                <a:gd name="T12" fmla="*/ 40 w 149"/>
                <a:gd name="T13" fmla="*/ 133 h 133"/>
                <a:gd name="T14" fmla="*/ 57 w 149"/>
                <a:gd name="T15" fmla="*/ 133 h 133"/>
                <a:gd name="T16" fmla="*/ 74 w 149"/>
                <a:gd name="T17" fmla="*/ 133 h 133"/>
                <a:gd name="T18" fmla="*/ 92 w 149"/>
                <a:gd name="T19" fmla="*/ 133 h 133"/>
                <a:gd name="T20" fmla="*/ 109 w 149"/>
                <a:gd name="T21" fmla="*/ 133 h 133"/>
                <a:gd name="T22" fmla="*/ 122 w 149"/>
                <a:gd name="T23" fmla="*/ 133 h 133"/>
                <a:gd name="T24" fmla="*/ 132 w 149"/>
                <a:gd name="T25" fmla="*/ 133 h 133"/>
                <a:gd name="T26" fmla="*/ 141 w 149"/>
                <a:gd name="T27" fmla="*/ 132 h 133"/>
                <a:gd name="T28" fmla="*/ 146 w 149"/>
                <a:gd name="T29" fmla="*/ 127 h 133"/>
                <a:gd name="T30" fmla="*/ 147 w 149"/>
                <a:gd name="T31" fmla="*/ 120 h 133"/>
                <a:gd name="T32" fmla="*/ 147 w 149"/>
                <a:gd name="T33" fmla="*/ 110 h 133"/>
                <a:gd name="T34" fmla="*/ 149 w 149"/>
                <a:gd name="T35" fmla="*/ 27 h 133"/>
                <a:gd name="T36" fmla="*/ 149 w 149"/>
                <a:gd name="T37" fmla="*/ 17 h 133"/>
                <a:gd name="T38" fmla="*/ 147 w 149"/>
                <a:gd name="T39" fmla="*/ 9 h 133"/>
                <a:gd name="T40" fmla="*/ 141 w 149"/>
                <a:gd name="T41" fmla="*/ 3 h 133"/>
                <a:gd name="T42" fmla="*/ 131 w 149"/>
                <a:gd name="T43" fmla="*/ 0 h 133"/>
                <a:gd name="T44" fmla="*/ 121 w 149"/>
                <a:gd name="T45" fmla="*/ 0 h 133"/>
                <a:gd name="T46" fmla="*/ 108 w 149"/>
                <a:gd name="T47" fmla="*/ 0 h 133"/>
                <a:gd name="T48" fmla="*/ 91 w 149"/>
                <a:gd name="T49" fmla="*/ 0 h 133"/>
                <a:gd name="T50" fmla="*/ 74 w 149"/>
                <a:gd name="T51" fmla="*/ 0 h 133"/>
                <a:gd name="T52" fmla="*/ 56 w 149"/>
                <a:gd name="T53" fmla="*/ 0 h 133"/>
                <a:gd name="T54" fmla="*/ 40 w 149"/>
                <a:gd name="T55" fmla="*/ 0 h 133"/>
                <a:gd name="T56" fmla="*/ 27 w 149"/>
                <a:gd name="T57" fmla="*/ 0 h 133"/>
                <a:gd name="T58" fmla="*/ 18 w 149"/>
                <a:gd name="T59" fmla="*/ 0 h 133"/>
                <a:gd name="T60" fmla="*/ 10 w 149"/>
                <a:gd name="T61" fmla="*/ 3 h 133"/>
                <a:gd name="T62" fmla="*/ 5 w 149"/>
                <a:gd name="T63" fmla="*/ 9 h 133"/>
                <a:gd name="T64" fmla="*/ 3 w 149"/>
                <a:gd name="T65" fmla="*/ 17 h 133"/>
                <a:gd name="T66" fmla="*/ 1 w 149"/>
                <a:gd name="T67" fmla="*/ 28 h 133"/>
                <a:gd name="T68" fmla="*/ 0 w 149"/>
                <a:gd name="T69" fmla="*/ 10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3">
                  <a:moveTo>
                    <a:pt x="0" y="108"/>
                  </a:moveTo>
                  <a:lnTo>
                    <a:pt x="1" y="117"/>
                  </a:lnTo>
                  <a:lnTo>
                    <a:pt x="5" y="126"/>
                  </a:lnTo>
                  <a:lnTo>
                    <a:pt x="10" y="132"/>
                  </a:lnTo>
                  <a:lnTo>
                    <a:pt x="19" y="133"/>
                  </a:lnTo>
                  <a:lnTo>
                    <a:pt x="28" y="133"/>
                  </a:lnTo>
                  <a:lnTo>
                    <a:pt x="40" y="133"/>
                  </a:lnTo>
                  <a:lnTo>
                    <a:pt x="57" y="133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9" y="27"/>
                  </a:lnTo>
                  <a:lnTo>
                    <a:pt x="149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9"/>
                  </a:lnTo>
                  <a:lnTo>
                    <a:pt x="3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429"/>
            <p:cNvSpPr>
              <a:spLocks/>
            </p:cNvSpPr>
            <p:nvPr/>
          </p:nvSpPr>
          <p:spPr bwMode="auto">
            <a:xfrm>
              <a:off x="2407" y="2764"/>
              <a:ext cx="49" cy="45"/>
            </a:xfrm>
            <a:custGeom>
              <a:avLst/>
              <a:gdLst>
                <a:gd name="T0" fmla="*/ 0 w 149"/>
                <a:gd name="T1" fmla="*/ 108 h 133"/>
                <a:gd name="T2" fmla="*/ 0 w 149"/>
                <a:gd name="T3" fmla="*/ 108 h 133"/>
                <a:gd name="T4" fmla="*/ 1 w 149"/>
                <a:gd name="T5" fmla="*/ 117 h 133"/>
                <a:gd name="T6" fmla="*/ 5 w 149"/>
                <a:gd name="T7" fmla="*/ 126 h 133"/>
                <a:gd name="T8" fmla="*/ 10 w 149"/>
                <a:gd name="T9" fmla="*/ 132 h 133"/>
                <a:gd name="T10" fmla="*/ 19 w 149"/>
                <a:gd name="T11" fmla="*/ 133 h 133"/>
                <a:gd name="T12" fmla="*/ 19 w 149"/>
                <a:gd name="T13" fmla="*/ 133 h 133"/>
                <a:gd name="T14" fmla="*/ 28 w 149"/>
                <a:gd name="T15" fmla="*/ 133 h 133"/>
                <a:gd name="T16" fmla="*/ 40 w 149"/>
                <a:gd name="T17" fmla="*/ 133 h 133"/>
                <a:gd name="T18" fmla="*/ 57 w 149"/>
                <a:gd name="T19" fmla="*/ 133 h 133"/>
                <a:gd name="T20" fmla="*/ 74 w 149"/>
                <a:gd name="T21" fmla="*/ 133 h 133"/>
                <a:gd name="T22" fmla="*/ 92 w 149"/>
                <a:gd name="T23" fmla="*/ 133 h 133"/>
                <a:gd name="T24" fmla="*/ 109 w 149"/>
                <a:gd name="T25" fmla="*/ 133 h 133"/>
                <a:gd name="T26" fmla="*/ 122 w 149"/>
                <a:gd name="T27" fmla="*/ 133 h 133"/>
                <a:gd name="T28" fmla="*/ 132 w 149"/>
                <a:gd name="T29" fmla="*/ 133 h 133"/>
                <a:gd name="T30" fmla="*/ 132 w 149"/>
                <a:gd name="T31" fmla="*/ 133 h 133"/>
                <a:gd name="T32" fmla="*/ 141 w 149"/>
                <a:gd name="T33" fmla="*/ 132 h 133"/>
                <a:gd name="T34" fmla="*/ 146 w 149"/>
                <a:gd name="T35" fmla="*/ 127 h 133"/>
                <a:gd name="T36" fmla="*/ 147 w 149"/>
                <a:gd name="T37" fmla="*/ 120 h 133"/>
                <a:gd name="T38" fmla="*/ 147 w 149"/>
                <a:gd name="T39" fmla="*/ 110 h 133"/>
                <a:gd name="T40" fmla="*/ 149 w 149"/>
                <a:gd name="T41" fmla="*/ 27 h 133"/>
                <a:gd name="T42" fmla="*/ 149 w 149"/>
                <a:gd name="T43" fmla="*/ 27 h 133"/>
                <a:gd name="T44" fmla="*/ 149 w 149"/>
                <a:gd name="T45" fmla="*/ 17 h 133"/>
                <a:gd name="T46" fmla="*/ 147 w 149"/>
                <a:gd name="T47" fmla="*/ 9 h 133"/>
                <a:gd name="T48" fmla="*/ 141 w 149"/>
                <a:gd name="T49" fmla="*/ 3 h 133"/>
                <a:gd name="T50" fmla="*/ 131 w 149"/>
                <a:gd name="T51" fmla="*/ 0 h 133"/>
                <a:gd name="T52" fmla="*/ 131 w 149"/>
                <a:gd name="T53" fmla="*/ 0 h 133"/>
                <a:gd name="T54" fmla="*/ 121 w 149"/>
                <a:gd name="T55" fmla="*/ 0 h 133"/>
                <a:gd name="T56" fmla="*/ 108 w 149"/>
                <a:gd name="T57" fmla="*/ 0 h 133"/>
                <a:gd name="T58" fmla="*/ 91 w 149"/>
                <a:gd name="T59" fmla="*/ 0 h 133"/>
                <a:gd name="T60" fmla="*/ 74 w 149"/>
                <a:gd name="T61" fmla="*/ 0 h 133"/>
                <a:gd name="T62" fmla="*/ 56 w 149"/>
                <a:gd name="T63" fmla="*/ 0 h 133"/>
                <a:gd name="T64" fmla="*/ 40 w 149"/>
                <a:gd name="T65" fmla="*/ 0 h 133"/>
                <a:gd name="T66" fmla="*/ 27 w 149"/>
                <a:gd name="T67" fmla="*/ 0 h 133"/>
                <a:gd name="T68" fmla="*/ 18 w 149"/>
                <a:gd name="T69" fmla="*/ 0 h 133"/>
                <a:gd name="T70" fmla="*/ 18 w 149"/>
                <a:gd name="T71" fmla="*/ 0 h 133"/>
                <a:gd name="T72" fmla="*/ 10 w 149"/>
                <a:gd name="T73" fmla="*/ 3 h 133"/>
                <a:gd name="T74" fmla="*/ 5 w 149"/>
                <a:gd name="T75" fmla="*/ 9 h 133"/>
                <a:gd name="T76" fmla="*/ 3 w 149"/>
                <a:gd name="T77" fmla="*/ 17 h 133"/>
                <a:gd name="T78" fmla="*/ 1 w 149"/>
                <a:gd name="T79" fmla="*/ 28 h 133"/>
                <a:gd name="T80" fmla="*/ 0 w 149"/>
                <a:gd name="T81" fmla="*/ 10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3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5" y="126"/>
                  </a:lnTo>
                  <a:lnTo>
                    <a:pt x="10" y="132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28" y="133"/>
                  </a:lnTo>
                  <a:lnTo>
                    <a:pt x="40" y="133"/>
                  </a:lnTo>
                  <a:lnTo>
                    <a:pt x="57" y="133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5" y="9"/>
                  </a:lnTo>
                  <a:lnTo>
                    <a:pt x="3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430"/>
            <p:cNvSpPr>
              <a:spLocks/>
            </p:cNvSpPr>
            <p:nvPr/>
          </p:nvSpPr>
          <p:spPr bwMode="auto">
            <a:xfrm>
              <a:off x="2474" y="2766"/>
              <a:ext cx="49" cy="44"/>
            </a:xfrm>
            <a:custGeom>
              <a:avLst/>
              <a:gdLst>
                <a:gd name="T0" fmla="*/ 0 w 148"/>
                <a:gd name="T1" fmla="*/ 107 h 134"/>
                <a:gd name="T2" fmla="*/ 1 w 148"/>
                <a:gd name="T3" fmla="*/ 117 h 134"/>
                <a:gd name="T4" fmla="*/ 4 w 148"/>
                <a:gd name="T5" fmla="*/ 125 h 134"/>
                <a:gd name="T6" fmla="*/ 10 w 148"/>
                <a:gd name="T7" fmla="*/ 131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3 h 134"/>
                <a:gd name="T28" fmla="*/ 146 w 148"/>
                <a:gd name="T29" fmla="*/ 128 h 134"/>
                <a:gd name="T30" fmla="*/ 148 w 148"/>
                <a:gd name="T31" fmla="*/ 121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8 h 134"/>
                <a:gd name="T40" fmla="*/ 142 w 148"/>
                <a:gd name="T41" fmla="*/ 2 h 134"/>
                <a:gd name="T42" fmla="*/ 130 w 148"/>
                <a:gd name="T43" fmla="*/ 0 h 134"/>
                <a:gd name="T44" fmla="*/ 122 w 148"/>
                <a:gd name="T45" fmla="*/ 0 h 134"/>
                <a:gd name="T46" fmla="*/ 107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4 w 148"/>
                <a:gd name="T63" fmla="*/ 8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1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8" y="121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2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31"/>
            <p:cNvSpPr>
              <a:spLocks/>
            </p:cNvSpPr>
            <p:nvPr/>
          </p:nvSpPr>
          <p:spPr bwMode="auto">
            <a:xfrm>
              <a:off x="2474" y="2766"/>
              <a:ext cx="49" cy="44"/>
            </a:xfrm>
            <a:custGeom>
              <a:avLst/>
              <a:gdLst>
                <a:gd name="T0" fmla="*/ 0 w 148"/>
                <a:gd name="T1" fmla="*/ 107 h 134"/>
                <a:gd name="T2" fmla="*/ 0 w 148"/>
                <a:gd name="T3" fmla="*/ 107 h 134"/>
                <a:gd name="T4" fmla="*/ 1 w 148"/>
                <a:gd name="T5" fmla="*/ 117 h 134"/>
                <a:gd name="T6" fmla="*/ 4 w 148"/>
                <a:gd name="T7" fmla="*/ 125 h 134"/>
                <a:gd name="T8" fmla="*/ 10 w 148"/>
                <a:gd name="T9" fmla="*/ 131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3 h 134"/>
                <a:gd name="T34" fmla="*/ 146 w 148"/>
                <a:gd name="T35" fmla="*/ 128 h 134"/>
                <a:gd name="T36" fmla="*/ 148 w 148"/>
                <a:gd name="T37" fmla="*/ 121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8 h 134"/>
                <a:gd name="T48" fmla="*/ 142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2 w 148"/>
                <a:gd name="T55" fmla="*/ 0 h 134"/>
                <a:gd name="T56" fmla="*/ 107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4 w 148"/>
                <a:gd name="T75" fmla="*/ 8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0" y="107"/>
                  </a:lnTo>
                  <a:lnTo>
                    <a:pt x="1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8" y="121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432"/>
            <p:cNvSpPr>
              <a:spLocks/>
            </p:cNvSpPr>
            <p:nvPr/>
          </p:nvSpPr>
          <p:spPr bwMode="auto">
            <a:xfrm>
              <a:off x="2540" y="2766"/>
              <a:ext cx="62" cy="60"/>
            </a:xfrm>
            <a:custGeom>
              <a:avLst/>
              <a:gdLst>
                <a:gd name="T0" fmla="*/ 0 w 185"/>
                <a:gd name="T1" fmla="*/ 148 h 178"/>
                <a:gd name="T2" fmla="*/ 1 w 185"/>
                <a:gd name="T3" fmla="*/ 160 h 178"/>
                <a:gd name="T4" fmla="*/ 3 w 185"/>
                <a:gd name="T5" fmla="*/ 169 h 178"/>
                <a:gd name="T6" fmla="*/ 11 w 185"/>
                <a:gd name="T7" fmla="*/ 175 h 178"/>
                <a:gd name="T8" fmla="*/ 22 w 185"/>
                <a:gd name="T9" fmla="*/ 178 h 178"/>
                <a:gd name="T10" fmla="*/ 31 w 185"/>
                <a:gd name="T11" fmla="*/ 178 h 178"/>
                <a:gd name="T12" fmla="*/ 48 w 185"/>
                <a:gd name="T13" fmla="*/ 178 h 178"/>
                <a:gd name="T14" fmla="*/ 69 w 185"/>
                <a:gd name="T15" fmla="*/ 178 h 178"/>
                <a:gd name="T16" fmla="*/ 92 w 185"/>
                <a:gd name="T17" fmla="*/ 178 h 178"/>
                <a:gd name="T18" fmla="*/ 116 w 185"/>
                <a:gd name="T19" fmla="*/ 178 h 178"/>
                <a:gd name="T20" fmla="*/ 136 w 185"/>
                <a:gd name="T21" fmla="*/ 178 h 178"/>
                <a:gd name="T22" fmla="*/ 154 w 185"/>
                <a:gd name="T23" fmla="*/ 178 h 178"/>
                <a:gd name="T24" fmla="*/ 165 w 185"/>
                <a:gd name="T25" fmla="*/ 178 h 178"/>
                <a:gd name="T26" fmla="*/ 176 w 185"/>
                <a:gd name="T27" fmla="*/ 177 h 178"/>
                <a:gd name="T28" fmla="*/ 182 w 185"/>
                <a:gd name="T29" fmla="*/ 171 h 178"/>
                <a:gd name="T30" fmla="*/ 185 w 185"/>
                <a:gd name="T31" fmla="*/ 162 h 178"/>
                <a:gd name="T32" fmla="*/ 185 w 185"/>
                <a:gd name="T33" fmla="*/ 150 h 178"/>
                <a:gd name="T34" fmla="*/ 185 w 185"/>
                <a:gd name="T35" fmla="*/ 56 h 178"/>
                <a:gd name="T36" fmla="*/ 185 w 185"/>
                <a:gd name="T37" fmla="*/ 50 h 178"/>
                <a:gd name="T38" fmla="*/ 183 w 185"/>
                <a:gd name="T39" fmla="*/ 44 h 178"/>
                <a:gd name="T40" fmla="*/ 181 w 185"/>
                <a:gd name="T41" fmla="*/ 38 h 178"/>
                <a:gd name="T42" fmla="*/ 177 w 185"/>
                <a:gd name="T43" fmla="*/ 30 h 178"/>
                <a:gd name="T44" fmla="*/ 173 w 185"/>
                <a:gd name="T45" fmla="*/ 24 h 178"/>
                <a:gd name="T46" fmla="*/ 165 w 185"/>
                <a:gd name="T47" fmla="*/ 17 h 178"/>
                <a:gd name="T48" fmla="*/ 158 w 185"/>
                <a:gd name="T49" fmla="*/ 10 h 178"/>
                <a:gd name="T50" fmla="*/ 148 w 185"/>
                <a:gd name="T51" fmla="*/ 3 h 178"/>
                <a:gd name="T52" fmla="*/ 139 w 185"/>
                <a:gd name="T53" fmla="*/ 0 h 178"/>
                <a:gd name="T54" fmla="*/ 124 w 185"/>
                <a:gd name="T55" fmla="*/ 1 h 178"/>
                <a:gd name="T56" fmla="*/ 105 w 185"/>
                <a:gd name="T57" fmla="*/ 4 h 178"/>
                <a:gd name="T58" fmla="*/ 84 w 185"/>
                <a:gd name="T59" fmla="*/ 9 h 178"/>
                <a:gd name="T60" fmla="*/ 64 w 185"/>
                <a:gd name="T61" fmla="*/ 15 h 178"/>
                <a:gd name="T62" fmla="*/ 46 w 185"/>
                <a:gd name="T63" fmla="*/ 20 h 178"/>
                <a:gd name="T64" fmla="*/ 30 w 185"/>
                <a:gd name="T65" fmla="*/ 23 h 178"/>
                <a:gd name="T66" fmla="*/ 20 w 185"/>
                <a:gd name="T67" fmla="*/ 24 h 178"/>
                <a:gd name="T68" fmla="*/ 10 w 185"/>
                <a:gd name="T69" fmla="*/ 27 h 178"/>
                <a:gd name="T70" fmla="*/ 3 w 185"/>
                <a:gd name="T71" fmla="*/ 34 h 178"/>
                <a:gd name="T72" fmla="*/ 1 w 185"/>
                <a:gd name="T73" fmla="*/ 44 h 178"/>
                <a:gd name="T74" fmla="*/ 1 w 185"/>
                <a:gd name="T75" fmla="*/ 56 h 178"/>
                <a:gd name="T76" fmla="*/ 0 w 185"/>
                <a:gd name="T77" fmla="*/ 14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78">
                  <a:moveTo>
                    <a:pt x="0" y="148"/>
                  </a:moveTo>
                  <a:lnTo>
                    <a:pt x="1" y="160"/>
                  </a:lnTo>
                  <a:lnTo>
                    <a:pt x="3" y="169"/>
                  </a:lnTo>
                  <a:lnTo>
                    <a:pt x="11" y="175"/>
                  </a:lnTo>
                  <a:lnTo>
                    <a:pt x="22" y="178"/>
                  </a:lnTo>
                  <a:lnTo>
                    <a:pt x="31" y="178"/>
                  </a:lnTo>
                  <a:lnTo>
                    <a:pt x="48" y="178"/>
                  </a:lnTo>
                  <a:lnTo>
                    <a:pt x="69" y="178"/>
                  </a:lnTo>
                  <a:lnTo>
                    <a:pt x="92" y="178"/>
                  </a:lnTo>
                  <a:lnTo>
                    <a:pt x="116" y="178"/>
                  </a:lnTo>
                  <a:lnTo>
                    <a:pt x="136" y="178"/>
                  </a:lnTo>
                  <a:lnTo>
                    <a:pt x="154" y="178"/>
                  </a:lnTo>
                  <a:lnTo>
                    <a:pt x="165" y="178"/>
                  </a:lnTo>
                  <a:lnTo>
                    <a:pt x="176" y="177"/>
                  </a:lnTo>
                  <a:lnTo>
                    <a:pt x="182" y="171"/>
                  </a:lnTo>
                  <a:lnTo>
                    <a:pt x="185" y="162"/>
                  </a:lnTo>
                  <a:lnTo>
                    <a:pt x="185" y="150"/>
                  </a:lnTo>
                  <a:lnTo>
                    <a:pt x="185" y="56"/>
                  </a:lnTo>
                  <a:lnTo>
                    <a:pt x="185" y="50"/>
                  </a:lnTo>
                  <a:lnTo>
                    <a:pt x="183" y="44"/>
                  </a:lnTo>
                  <a:lnTo>
                    <a:pt x="181" y="38"/>
                  </a:lnTo>
                  <a:lnTo>
                    <a:pt x="177" y="30"/>
                  </a:lnTo>
                  <a:lnTo>
                    <a:pt x="173" y="24"/>
                  </a:lnTo>
                  <a:lnTo>
                    <a:pt x="165" y="17"/>
                  </a:lnTo>
                  <a:lnTo>
                    <a:pt x="158" y="10"/>
                  </a:lnTo>
                  <a:lnTo>
                    <a:pt x="148" y="3"/>
                  </a:lnTo>
                  <a:lnTo>
                    <a:pt x="139" y="0"/>
                  </a:lnTo>
                  <a:lnTo>
                    <a:pt x="124" y="1"/>
                  </a:lnTo>
                  <a:lnTo>
                    <a:pt x="105" y="4"/>
                  </a:lnTo>
                  <a:lnTo>
                    <a:pt x="84" y="9"/>
                  </a:lnTo>
                  <a:lnTo>
                    <a:pt x="64" y="15"/>
                  </a:lnTo>
                  <a:lnTo>
                    <a:pt x="46" y="20"/>
                  </a:lnTo>
                  <a:lnTo>
                    <a:pt x="30" y="23"/>
                  </a:lnTo>
                  <a:lnTo>
                    <a:pt x="20" y="24"/>
                  </a:lnTo>
                  <a:lnTo>
                    <a:pt x="10" y="27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1" y="5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433"/>
            <p:cNvSpPr>
              <a:spLocks/>
            </p:cNvSpPr>
            <p:nvPr/>
          </p:nvSpPr>
          <p:spPr bwMode="auto">
            <a:xfrm>
              <a:off x="2538" y="2816"/>
              <a:ext cx="9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1 h 36"/>
                <a:gd name="T6" fmla="*/ 14 w 28"/>
                <a:gd name="T7" fmla="*/ 18 h 36"/>
                <a:gd name="T8" fmla="*/ 13 w 28"/>
                <a:gd name="T9" fmla="*/ 10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4 w 28"/>
                <a:gd name="T19" fmla="*/ 33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4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434"/>
            <p:cNvSpPr>
              <a:spLocks/>
            </p:cNvSpPr>
            <p:nvPr/>
          </p:nvSpPr>
          <p:spPr bwMode="auto">
            <a:xfrm>
              <a:off x="2547" y="2824"/>
              <a:ext cx="48" cy="4"/>
            </a:xfrm>
            <a:custGeom>
              <a:avLst/>
              <a:gdLst>
                <a:gd name="T0" fmla="*/ 143 w 143"/>
                <a:gd name="T1" fmla="*/ 0 h 12"/>
                <a:gd name="T2" fmla="*/ 143 w 143"/>
                <a:gd name="T3" fmla="*/ 0 h 12"/>
                <a:gd name="T4" fmla="*/ 132 w 143"/>
                <a:gd name="T5" fmla="*/ 0 h 12"/>
                <a:gd name="T6" fmla="*/ 114 w 143"/>
                <a:gd name="T7" fmla="*/ 0 h 12"/>
                <a:gd name="T8" fmla="*/ 94 w 143"/>
                <a:gd name="T9" fmla="*/ 0 h 12"/>
                <a:gd name="T10" fmla="*/ 70 w 143"/>
                <a:gd name="T11" fmla="*/ 0 h 12"/>
                <a:gd name="T12" fmla="*/ 47 w 143"/>
                <a:gd name="T13" fmla="*/ 0 h 12"/>
                <a:gd name="T14" fmla="*/ 26 w 143"/>
                <a:gd name="T15" fmla="*/ 0 h 12"/>
                <a:gd name="T16" fmla="*/ 9 w 143"/>
                <a:gd name="T17" fmla="*/ 0 h 12"/>
                <a:gd name="T18" fmla="*/ 0 w 143"/>
                <a:gd name="T19" fmla="*/ 0 h 12"/>
                <a:gd name="T20" fmla="*/ 0 w 143"/>
                <a:gd name="T21" fmla="*/ 12 h 12"/>
                <a:gd name="T22" fmla="*/ 9 w 143"/>
                <a:gd name="T23" fmla="*/ 12 h 12"/>
                <a:gd name="T24" fmla="*/ 26 w 143"/>
                <a:gd name="T25" fmla="*/ 12 h 12"/>
                <a:gd name="T26" fmla="*/ 47 w 143"/>
                <a:gd name="T27" fmla="*/ 12 h 12"/>
                <a:gd name="T28" fmla="*/ 70 w 143"/>
                <a:gd name="T29" fmla="*/ 12 h 12"/>
                <a:gd name="T30" fmla="*/ 94 w 143"/>
                <a:gd name="T31" fmla="*/ 12 h 12"/>
                <a:gd name="T32" fmla="*/ 114 w 143"/>
                <a:gd name="T33" fmla="*/ 12 h 12"/>
                <a:gd name="T34" fmla="*/ 132 w 143"/>
                <a:gd name="T35" fmla="*/ 12 h 12"/>
                <a:gd name="T36" fmla="*/ 143 w 143"/>
                <a:gd name="T37" fmla="*/ 12 h 12"/>
                <a:gd name="T38" fmla="*/ 143 w 143"/>
                <a:gd name="T39" fmla="*/ 12 h 12"/>
                <a:gd name="T40" fmla="*/ 143 w 143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2">
                  <a:moveTo>
                    <a:pt x="143" y="0"/>
                  </a:moveTo>
                  <a:lnTo>
                    <a:pt x="143" y="0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94" y="0"/>
                  </a:lnTo>
                  <a:lnTo>
                    <a:pt x="70" y="0"/>
                  </a:lnTo>
                  <a:lnTo>
                    <a:pt x="47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7" y="12"/>
                  </a:lnTo>
                  <a:lnTo>
                    <a:pt x="70" y="12"/>
                  </a:lnTo>
                  <a:lnTo>
                    <a:pt x="94" y="12"/>
                  </a:lnTo>
                  <a:lnTo>
                    <a:pt x="114" y="12"/>
                  </a:lnTo>
                  <a:lnTo>
                    <a:pt x="132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435"/>
            <p:cNvSpPr>
              <a:spLocks/>
            </p:cNvSpPr>
            <p:nvPr/>
          </p:nvSpPr>
          <p:spPr bwMode="auto">
            <a:xfrm>
              <a:off x="2595" y="2816"/>
              <a:ext cx="9" cy="12"/>
            </a:xfrm>
            <a:custGeom>
              <a:avLst/>
              <a:gdLst>
                <a:gd name="T0" fmla="*/ 14 w 26"/>
                <a:gd name="T1" fmla="*/ 0 h 34"/>
                <a:gd name="T2" fmla="*/ 14 w 26"/>
                <a:gd name="T3" fmla="*/ 0 h 34"/>
                <a:gd name="T4" fmla="*/ 14 w 26"/>
                <a:gd name="T5" fmla="*/ 11 h 34"/>
                <a:gd name="T6" fmla="*/ 12 w 26"/>
                <a:gd name="T7" fmla="*/ 17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4 w 26"/>
                <a:gd name="T15" fmla="*/ 33 h 34"/>
                <a:gd name="T16" fmla="*/ 22 w 26"/>
                <a:gd name="T17" fmla="*/ 24 h 34"/>
                <a:gd name="T18" fmla="*/ 26 w 26"/>
                <a:gd name="T19" fmla="*/ 13 h 34"/>
                <a:gd name="T20" fmla="*/ 26 w 26"/>
                <a:gd name="T21" fmla="*/ 0 h 34"/>
                <a:gd name="T22" fmla="*/ 26 w 26"/>
                <a:gd name="T23" fmla="*/ 0 h 34"/>
                <a:gd name="T24" fmla="*/ 14 w 26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12" y="17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4" y="33"/>
                  </a:lnTo>
                  <a:lnTo>
                    <a:pt x="22" y="24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436"/>
            <p:cNvSpPr>
              <a:spLocks/>
            </p:cNvSpPr>
            <p:nvPr/>
          </p:nvSpPr>
          <p:spPr bwMode="auto">
            <a:xfrm>
              <a:off x="2600" y="2785"/>
              <a:ext cx="4" cy="31"/>
            </a:xfrm>
            <a:custGeom>
              <a:avLst/>
              <a:gdLst>
                <a:gd name="T0" fmla="*/ 0 w 12"/>
                <a:gd name="T1" fmla="*/ 0 h 94"/>
                <a:gd name="T2" fmla="*/ 0 w 12"/>
                <a:gd name="T3" fmla="*/ 0 h 94"/>
                <a:gd name="T4" fmla="*/ 0 w 12"/>
                <a:gd name="T5" fmla="*/ 94 h 94"/>
                <a:gd name="T6" fmla="*/ 12 w 12"/>
                <a:gd name="T7" fmla="*/ 94 h 94"/>
                <a:gd name="T8" fmla="*/ 12 w 12"/>
                <a:gd name="T9" fmla="*/ 0 h 94"/>
                <a:gd name="T10" fmla="*/ 12 w 12"/>
                <a:gd name="T11" fmla="*/ 0 h 94"/>
                <a:gd name="T12" fmla="*/ 0 w 12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4">
                  <a:moveTo>
                    <a:pt x="0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437"/>
            <p:cNvSpPr>
              <a:spLocks/>
            </p:cNvSpPr>
            <p:nvPr/>
          </p:nvSpPr>
          <p:spPr bwMode="auto">
            <a:xfrm>
              <a:off x="2588" y="2766"/>
              <a:ext cx="16" cy="19"/>
            </a:xfrm>
            <a:custGeom>
              <a:avLst/>
              <a:gdLst>
                <a:gd name="T0" fmla="*/ 0 w 46"/>
                <a:gd name="T1" fmla="*/ 10 h 58"/>
                <a:gd name="T2" fmla="*/ 0 w 46"/>
                <a:gd name="T3" fmla="*/ 10 h 58"/>
                <a:gd name="T4" fmla="*/ 9 w 46"/>
                <a:gd name="T5" fmla="*/ 17 h 58"/>
                <a:gd name="T6" fmla="*/ 15 w 46"/>
                <a:gd name="T7" fmla="*/ 24 h 58"/>
                <a:gd name="T8" fmla="*/ 23 w 46"/>
                <a:gd name="T9" fmla="*/ 30 h 58"/>
                <a:gd name="T10" fmla="*/ 28 w 46"/>
                <a:gd name="T11" fmla="*/ 36 h 58"/>
                <a:gd name="T12" fmla="*/ 30 w 46"/>
                <a:gd name="T13" fmla="*/ 42 h 58"/>
                <a:gd name="T14" fmla="*/ 32 w 46"/>
                <a:gd name="T15" fmla="*/ 47 h 58"/>
                <a:gd name="T16" fmla="*/ 34 w 46"/>
                <a:gd name="T17" fmla="*/ 52 h 58"/>
                <a:gd name="T18" fmla="*/ 34 w 46"/>
                <a:gd name="T19" fmla="*/ 58 h 58"/>
                <a:gd name="T20" fmla="*/ 46 w 46"/>
                <a:gd name="T21" fmla="*/ 58 h 58"/>
                <a:gd name="T22" fmla="*/ 46 w 46"/>
                <a:gd name="T23" fmla="*/ 52 h 58"/>
                <a:gd name="T24" fmla="*/ 44 w 46"/>
                <a:gd name="T25" fmla="*/ 45 h 58"/>
                <a:gd name="T26" fmla="*/ 42 w 46"/>
                <a:gd name="T27" fmla="*/ 37 h 58"/>
                <a:gd name="T28" fmla="*/ 37 w 46"/>
                <a:gd name="T29" fmla="*/ 29 h 58"/>
                <a:gd name="T30" fmla="*/ 32 w 46"/>
                <a:gd name="T31" fmla="*/ 23 h 58"/>
                <a:gd name="T32" fmla="*/ 25 w 46"/>
                <a:gd name="T33" fmla="*/ 14 h 58"/>
                <a:gd name="T34" fmla="*/ 17 w 46"/>
                <a:gd name="T35" fmla="*/ 7 h 58"/>
                <a:gd name="T36" fmla="*/ 7 w 46"/>
                <a:gd name="T37" fmla="*/ 0 h 58"/>
                <a:gd name="T38" fmla="*/ 7 w 46"/>
                <a:gd name="T39" fmla="*/ 0 h 58"/>
                <a:gd name="T40" fmla="*/ 0 w 46"/>
                <a:gd name="T41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8">
                  <a:moveTo>
                    <a:pt x="0" y="10"/>
                  </a:moveTo>
                  <a:lnTo>
                    <a:pt x="0" y="10"/>
                  </a:lnTo>
                  <a:lnTo>
                    <a:pt x="9" y="17"/>
                  </a:lnTo>
                  <a:lnTo>
                    <a:pt x="15" y="24"/>
                  </a:lnTo>
                  <a:lnTo>
                    <a:pt x="23" y="30"/>
                  </a:lnTo>
                  <a:lnTo>
                    <a:pt x="28" y="36"/>
                  </a:lnTo>
                  <a:lnTo>
                    <a:pt x="30" y="42"/>
                  </a:lnTo>
                  <a:lnTo>
                    <a:pt x="32" y="47"/>
                  </a:lnTo>
                  <a:lnTo>
                    <a:pt x="34" y="52"/>
                  </a:lnTo>
                  <a:lnTo>
                    <a:pt x="34" y="58"/>
                  </a:lnTo>
                  <a:lnTo>
                    <a:pt x="46" y="58"/>
                  </a:lnTo>
                  <a:lnTo>
                    <a:pt x="46" y="52"/>
                  </a:lnTo>
                  <a:lnTo>
                    <a:pt x="44" y="45"/>
                  </a:lnTo>
                  <a:lnTo>
                    <a:pt x="42" y="37"/>
                  </a:lnTo>
                  <a:lnTo>
                    <a:pt x="37" y="29"/>
                  </a:lnTo>
                  <a:lnTo>
                    <a:pt x="32" y="23"/>
                  </a:lnTo>
                  <a:lnTo>
                    <a:pt x="25" y="14"/>
                  </a:lnTo>
                  <a:lnTo>
                    <a:pt x="17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438"/>
            <p:cNvSpPr>
              <a:spLocks/>
            </p:cNvSpPr>
            <p:nvPr/>
          </p:nvSpPr>
          <p:spPr bwMode="auto">
            <a:xfrm>
              <a:off x="2547" y="2764"/>
              <a:ext cx="44" cy="12"/>
            </a:xfrm>
            <a:custGeom>
              <a:avLst/>
              <a:gdLst>
                <a:gd name="T0" fmla="*/ 0 w 132"/>
                <a:gd name="T1" fmla="*/ 36 h 36"/>
                <a:gd name="T2" fmla="*/ 0 w 132"/>
                <a:gd name="T3" fmla="*/ 36 h 36"/>
                <a:gd name="T4" fmla="*/ 11 w 132"/>
                <a:gd name="T5" fmla="*/ 35 h 36"/>
                <a:gd name="T6" fmla="*/ 27 w 132"/>
                <a:gd name="T7" fmla="*/ 32 h 36"/>
                <a:gd name="T8" fmla="*/ 45 w 132"/>
                <a:gd name="T9" fmla="*/ 27 h 36"/>
                <a:gd name="T10" fmla="*/ 66 w 132"/>
                <a:gd name="T11" fmla="*/ 21 h 36"/>
                <a:gd name="T12" fmla="*/ 86 w 132"/>
                <a:gd name="T13" fmla="*/ 16 h 36"/>
                <a:gd name="T14" fmla="*/ 105 w 132"/>
                <a:gd name="T15" fmla="*/ 14 h 36"/>
                <a:gd name="T16" fmla="*/ 119 w 132"/>
                <a:gd name="T17" fmla="*/ 12 h 36"/>
                <a:gd name="T18" fmla="*/ 125 w 132"/>
                <a:gd name="T19" fmla="*/ 14 h 36"/>
                <a:gd name="T20" fmla="*/ 132 w 132"/>
                <a:gd name="T21" fmla="*/ 4 h 36"/>
                <a:gd name="T22" fmla="*/ 119 w 132"/>
                <a:gd name="T23" fmla="*/ 0 h 36"/>
                <a:gd name="T24" fmla="*/ 103 w 132"/>
                <a:gd name="T25" fmla="*/ 1 h 36"/>
                <a:gd name="T26" fmla="*/ 84 w 132"/>
                <a:gd name="T27" fmla="*/ 4 h 36"/>
                <a:gd name="T28" fmla="*/ 63 w 132"/>
                <a:gd name="T29" fmla="*/ 9 h 36"/>
                <a:gd name="T30" fmla="*/ 43 w 132"/>
                <a:gd name="T31" fmla="*/ 15 h 36"/>
                <a:gd name="T32" fmla="*/ 25 w 132"/>
                <a:gd name="T33" fmla="*/ 20 h 36"/>
                <a:gd name="T34" fmla="*/ 9 w 132"/>
                <a:gd name="T35" fmla="*/ 23 h 36"/>
                <a:gd name="T36" fmla="*/ 0 w 132"/>
                <a:gd name="T37" fmla="*/ 24 h 36"/>
                <a:gd name="T38" fmla="*/ 0 w 132"/>
                <a:gd name="T39" fmla="*/ 24 h 36"/>
                <a:gd name="T40" fmla="*/ 0 w 132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36">
                  <a:moveTo>
                    <a:pt x="0" y="36"/>
                  </a:moveTo>
                  <a:lnTo>
                    <a:pt x="0" y="36"/>
                  </a:lnTo>
                  <a:lnTo>
                    <a:pt x="11" y="35"/>
                  </a:lnTo>
                  <a:lnTo>
                    <a:pt x="27" y="32"/>
                  </a:lnTo>
                  <a:lnTo>
                    <a:pt x="45" y="27"/>
                  </a:lnTo>
                  <a:lnTo>
                    <a:pt x="66" y="21"/>
                  </a:lnTo>
                  <a:lnTo>
                    <a:pt x="86" y="16"/>
                  </a:lnTo>
                  <a:lnTo>
                    <a:pt x="105" y="14"/>
                  </a:lnTo>
                  <a:lnTo>
                    <a:pt x="119" y="12"/>
                  </a:lnTo>
                  <a:lnTo>
                    <a:pt x="125" y="14"/>
                  </a:lnTo>
                  <a:lnTo>
                    <a:pt x="132" y="4"/>
                  </a:lnTo>
                  <a:lnTo>
                    <a:pt x="119" y="0"/>
                  </a:lnTo>
                  <a:lnTo>
                    <a:pt x="103" y="1"/>
                  </a:lnTo>
                  <a:lnTo>
                    <a:pt x="84" y="4"/>
                  </a:lnTo>
                  <a:lnTo>
                    <a:pt x="63" y="9"/>
                  </a:lnTo>
                  <a:lnTo>
                    <a:pt x="43" y="15"/>
                  </a:lnTo>
                  <a:lnTo>
                    <a:pt x="25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439"/>
            <p:cNvSpPr>
              <a:spLocks/>
            </p:cNvSpPr>
            <p:nvPr/>
          </p:nvSpPr>
          <p:spPr bwMode="auto">
            <a:xfrm>
              <a:off x="2538" y="2772"/>
              <a:ext cx="9" cy="13"/>
            </a:xfrm>
            <a:custGeom>
              <a:avLst/>
              <a:gdLst>
                <a:gd name="T0" fmla="*/ 12 w 25"/>
                <a:gd name="T1" fmla="*/ 38 h 38"/>
                <a:gd name="T2" fmla="*/ 12 w 25"/>
                <a:gd name="T3" fmla="*/ 38 h 38"/>
                <a:gd name="T4" fmla="*/ 12 w 25"/>
                <a:gd name="T5" fmla="*/ 27 h 38"/>
                <a:gd name="T6" fmla="*/ 13 w 25"/>
                <a:gd name="T7" fmla="*/ 18 h 38"/>
                <a:gd name="T8" fmla="*/ 17 w 25"/>
                <a:gd name="T9" fmla="*/ 14 h 38"/>
                <a:gd name="T10" fmla="*/ 25 w 25"/>
                <a:gd name="T11" fmla="*/ 12 h 38"/>
                <a:gd name="T12" fmla="*/ 25 w 25"/>
                <a:gd name="T13" fmla="*/ 0 h 38"/>
                <a:gd name="T14" fmla="*/ 12 w 25"/>
                <a:gd name="T15" fmla="*/ 4 h 38"/>
                <a:gd name="T16" fmla="*/ 4 w 25"/>
                <a:gd name="T17" fmla="*/ 14 h 38"/>
                <a:gd name="T18" fmla="*/ 0 w 25"/>
                <a:gd name="T19" fmla="*/ 25 h 38"/>
                <a:gd name="T20" fmla="*/ 0 w 25"/>
                <a:gd name="T21" fmla="*/ 38 h 38"/>
                <a:gd name="T22" fmla="*/ 0 w 25"/>
                <a:gd name="T23" fmla="*/ 38 h 38"/>
                <a:gd name="T24" fmla="*/ 12 w 25"/>
                <a:gd name="T25" fmla="*/ 38 h 38"/>
                <a:gd name="T26" fmla="*/ 12 w 25"/>
                <a:gd name="T27" fmla="*/ 38 h 38"/>
                <a:gd name="T28" fmla="*/ 12 w 25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12" y="38"/>
                  </a:moveTo>
                  <a:lnTo>
                    <a:pt x="12" y="38"/>
                  </a:lnTo>
                  <a:lnTo>
                    <a:pt x="12" y="27"/>
                  </a:lnTo>
                  <a:lnTo>
                    <a:pt x="13" y="18"/>
                  </a:lnTo>
                  <a:lnTo>
                    <a:pt x="17" y="14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40"/>
            <p:cNvSpPr>
              <a:spLocks/>
            </p:cNvSpPr>
            <p:nvPr/>
          </p:nvSpPr>
          <p:spPr bwMode="auto">
            <a:xfrm>
              <a:off x="2538" y="2785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41"/>
            <p:cNvSpPr>
              <a:spLocks/>
            </p:cNvSpPr>
            <p:nvPr/>
          </p:nvSpPr>
          <p:spPr bwMode="auto">
            <a:xfrm>
              <a:off x="2544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40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2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3 w 148"/>
                <a:gd name="T63" fmla="*/ 9 h 134"/>
                <a:gd name="T64" fmla="*/ 1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442"/>
            <p:cNvSpPr>
              <a:spLocks/>
            </p:cNvSpPr>
            <p:nvPr/>
          </p:nvSpPr>
          <p:spPr bwMode="auto">
            <a:xfrm>
              <a:off x="2544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40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3 w 148"/>
                <a:gd name="T75" fmla="*/ 9 h 134"/>
                <a:gd name="T76" fmla="*/ 1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443"/>
            <p:cNvSpPr>
              <a:spLocks/>
            </p:cNvSpPr>
            <p:nvPr/>
          </p:nvSpPr>
          <p:spPr bwMode="auto">
            <a:xfrm>
              <a:off x="2608" y="2766"/>
              <a:ext cx="61" cy="61"/>
            </a:xfrm>
            <a:custGeom>
              <a:avLst/>
              <a:gdLst>
                <a:gd name="T0" fmla="*/ 0 w 183"/>
                <a:gd name="T1" fmla="*/ 149 h 181"/>
                <a:gd name="T2" fmla="*/ 1 w 183"/>
                <a:gd name="T3" fmla="*/ 161 h 181"/>
                <a:gd name="T4" fmla="*/ 5 w 183"/>
                <a:gd name="T5" fmla="*/ 171 h 181"/>
                <a:gd name="T6" fmla="*/ 11 w 183"/>
                <a:gd name="T7" fmla="*/ 177 h 181"/>
                <a:gd name="T8" fmla="*/ 21 w 183"/>
                <a:gd name="T9" fmla="*/ 179 h 181"/>
                <a:gd name="T10" fmla="*/ 31 w 183"/>
                <a:gd name="T11" fmla="*/ 179 h 181"/>
                <a:gd name="T12" fmla="*/ 48 w 183"/>
                <a:gd name="T13" fmla="*/ 179 h 181"/>
                <a:gd name="T14" fmla="*/ 69 w 183"/>
                <a:gd name="T15" fmla="*/ 180 h 181"/>
                <a:gd name="T16" fmla="*/ 90 w 183"/>
                <a:gd name="T17" fmla="*/ 180 h 181"/>
                <a:gd name="T18" fmla="*/ 113 w 183"/>
                <a:gd name="T19" fmla="*/ 181 h 181"/>
                <a:gd name="T20" fmla="*/ 135 w 183"/>
                <a:gd name="T21" fmla="*/ 181 h 181"/>
                <a:gd name="T22" fmla="*/ 152 w 183"/>
                <a:gd name="T23" fmla="*/ 181 h 181"/>
                <a:gd name="T24" fmla="*/ 163 w 183"/>
                <a:gd name="T25" fmla="*/ 181 h 181"/>
                <a:gd name="T26" fmla="*/ 174 w 183"/>
                <a:gd name="T27" fmla="*/ 180 h 181"/>
                <a:gd name="T28" fmla="*/ 180 w 183"/>
                <a:gd name="T29" fmla="*/ 174 h 181"/>
                <a:gd name="T30" fmla="*/ 182 w 183"/>
                <a:gd name="T31" fmla="*/ 166 h 181"/>
                <a:gd name="T32" fmla="*/ 182 w 183"/>
                <a:gd name="T33" fmla="*/ 155 h 181"/>
                <a:gd name="T34" fmla="*/ 183 w 183"/>
                <a:gd name="T35" fmla="*/ 59 h 181"/>
                <a:gd name="T36" fmla="*/ 182 w 183"/>
                <a:gd name="T37" fmla="*/ 53 h 181"/>
                <a:gd name="T38" fmla="*/ 181 w 183"/>
                <a:gd name="T39" fmla="*/ 47 h 181"/>
                <a:gd name="T40" fmla="*/ 180 w 183"/>
                <a:gd name="T41" fmla="*/ 41 h 181"/>
                <a:gd name="T42" fmla="*/ 177 w 183"/>
                <a:gd name="T43" fmla="*/ 35 h 181"/>
                <a:gd name="T44" fmla="*/ 174 w 183"/>
                <a:gd name="T45" fmla="*/ 29 h 181"/>
                <a:gd name="T46" fmla="*/ 169 w 183"/>
                <a:gd name="T47" fmla="*/ 22 h 181"/>
                <a:gd name="T48" fmla="*/ 165 w 183"/>
                <a:gd name="T49" fmla="*/ 15 h 181"/>
                <a:gd name="T50" fmla="*/ 159 w 183"/>
                <a:gd name="T51" fmla="*/ 6 h 181"/>
                <a:gd name="T52" fmla="*/ 154 w 183"/>
                <a:gd name="T53" fmla="*/ 6 h 181"/>
                <a:gd name="T54" fmla="*/ 141 w 183"/>
                <a:gd name="T55" fmla="*/ 5 h 181"/>
                <a:gd name="T56" fmla="*/ 123 w 183"/>
                <a:gd name="T57" fmla="*/ 4 h 181"/>
                <a:gd name="T58" fmla="*/ 101 w 183"/>
                <a:gd name="T59" fmla="*/ 3 h 181"/>
                <a:gd name="T60" fmla="*/ 78 w 183"/>
                <a:gd name="T61" fmla="*/ 3 h 181"/>
                <a:gd name="T62" fmla="*/ 58 w 183"/>
                <a:gd name="T63" fmla="*/ 1 h 181"/>
                <a:gd name="T64" fmla="*/ 41 w 183"/>
                <a:gd name="T65" fmla="*/ 0 h 181"/>
                <a:gd name="T66" fmla="*/ 30 w 183"/>
                <a:gd name="T67" fmla="*/ 0 h 181"/>
                <a:gd name="T68" fmla="*/ 24 w 183"/>
                <a:gd name="T69" fmla="*/ 3 h 181"/>
                <a:gd name="T70" fmla="*/ 18 w 183"/>
                <a:gd name="T71" fmla="*/ 8 h 181"/>
                <a:gd name="T72" fmla="*/ 13 w 183"/>
                <a:gd name="T73" fmla="*/ 15 h 181"/>
                <a:gd name="T74" fmla="*/ 8 w 183"/>
                <a:gd name="T75" fmla="*/ 23 h 181"/>
                <a:gd name="T76" fmla="*/ 6 w 183"/>
                <a:gd name="T77" fmla="*/ 32 h 181"/>
                <a:gd name="T78" fmla="*/ 3 w 183"/>
                <a:gd name="T79" fmla="*/ 41 h 181"/>
                <a:gd name="T80" fmla="*/ 1 w 183"/>
                <a:gd name="T81" fmla="*/ 50 h 181"/>
                <a:gd name="T82" fmla="*/ 1 w 183"/>
                <a:gd name="T83" fmla="*/ 57 h 181"/>
                <a:gd name="T84" fmla="*/ 0 w 183"/>
                <a:gd name="T85" fmla="*/ 1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81">
                  <a:moveTo>
                    <a:pt x="0" y="149"/>
                  </a:moveTo>
                  <a:lnTo>
                    <a:pt x="1" y="161"/>
                  </a:lnTo>
                  <a:lnTo>
                    <a:pt x="5" y="171"/>
                  </a:lnTo>
                  <a:lnTo>
                    <a:pt x="11" y="177"/>
                  </a:lnTo>
                  <a:lnTo>
                    <a:pt x="21" y="179"/>
                  </a:lnTo>
                  <a:lnTo>
                    <a:pt x="31" y="179"/>
                  </a:lnTo>
                  <a:lnTo>
                    <a:pt x="48" y="179"/>
                  </a:lnTo>
                  <a:lnTo>
                    <a:pt x="69" y="180"/>
                  </a:lnTo>
                  <a:lnTo>
                    <a:pt x="90" y="180"/>
                  </a:lnTo>
                  <a:lnTo>
                    <a:pt x="113" y="181"/>
                  </a:lnTo>
                  <a:lnTo>
                    <a:pt x="135" y="181"/>
                  </a:lnTo>
                  <a:lnTo>
                    <a:pt x="152" y="181"/>
                  </a:lnTo>
                  <a:lnTo>
                    <a:pt x="163" y="181"/>
                  </a:lnTo>
                  <a:lnTo>
                    <a:pt x="174" y="180"/>
                  </a:lnTo>
                  <a:lnTo>
                    <a:pt x="180" y="174"/>
                  </a:lnTo>
                  <a:lnTo>
                    <a:pt x="182" y="166"/>
                  </a:lnTo>
                  <a:lnTo>
                    <a:pt x="182" y="155"/>
                  </a:lnTo>
                  <a:lnTo>
                    <a:pt x="183" y="59"/>
                  </a:lnTo>
                  <a:lnTo>
                    <a:pt x="182" y="53"/>
                  </a:lnTo>
                  <a:lnTo>
                    <a:pt x="181" y="47"/>
                  </a:lnTo>
                  <a:lnTo>
                    <a:pt x="180" y="41"/>
                  </a:lnTo>
                  <a:lnTo>
                    <a:pt x="177" y="35"/>
                  </a:lnTo>
                  <a:lnTo>
                    <a:pt x="174" y="29"/>
                  </a:lnTo>
                  <a:lnTo>
                    <a:pt x="169" y="22"/>
                  </a:lnTo>
                  <a:lnTo>
                    <a:pt x="165" y="15"/>
                  </a:lnTo>
                  <a:lnTo>
                    <a:pt x="159" y="6"/>
                  </a:lnTo>
                  <a:lnTo>
                    <a:pt x="154" y="6"/>
                  </a:lnTo>
                  <a:lnTo>
                    <a:pt x="141" y="5"/>
                  </a:lnTo>
                  <a:lnTo>
                    <a:pt x="123" y="4"/>
                  </a:lnTo>
                  <a:lnTo>
                    <a:pt x="101" y="3"/>
                  </a:lnTo>
                  <a:lnTo>
                    <a:pt x="78" y="3"/>
                  </a:lnTo>
                  <a:lnTo>
                    <a:pt x="58" y="1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8" y="8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6" y="32"/>
                  </a:lnTo>
                  <a:lnTo>
                    <a:pt x="3" y="41"/>
                  </a:lnTo>
                  <a:lnTo>
                    <a:pt x="1" y="50"/>
                  </a:lnTo>
                  <a:lnTo>
                    <a:pt x="1" y="57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444"/>
            <p:cNvSpPr>
              <a:spLocks/>
            </p:cNvSpPr>
            <p:nvPr/>
          </p:nvSpPr>
          <p:spPr bwMode="auto">
            <a:xfrm>
              <a:off x="2606" y="2816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445"/>
            <p:cNvSpPr>
              <a:spLocks/>
            </p:cNvSpPr>
            <p:nvPr/>
          </p:nvSpPr>
          <p:spPr bwMode="auto">
            <a:xfrm>
              <a:off x="2615" y="2824"/>
              <a:ext cx="47" cy="5"/>
            </a:xfrm>
            <a:custGeom>
              <a:avLst/>
              <a:gdLst>
                <a:gd name="T0" fmla="*/ 142 w 142"/>
                <a:gd name="T1" fmla="*/ 2 h 14"/>
                <a:gd name="T2" fmla="*/ 142 w 142"/>
                <a:gd name="T3" fmla="*/ 2 h 14"/>
                <a:gd name="T4" fmla="*/ 131 w 142"/>
                <a:gd name="T5" fmla="*/ 2 h 14"/>
                <a:gd name="T6" fmla="*/ 114 w 142"/>
                <a:gd name="T7" fmla="*/ 2 h 14"/>
                <a:gd name="T8" fmla="*/ 92 w 142"/>
                <a:gd name="T9" fmla="*/ 2 h 14"/>
                <a:gd name="T10" fmla="*/ 69 w 142"/>
                <a:gd name="T11" fmla="*/ 1 h 14"/>
                <a:gd name="T12" fmla="*/ 48 w 142"/>
                <a:gd name="T13" fmla="*/ 1 h 14"/>
                <a:gd name="T14" fmla="*/ 27 w 142"/>
                <a:gd name="T15" fmla="*/ 0 h 14"/>
                <a:gd name="T16" fmla="*/ 10 w 142"/>
                <a:gd name="T17" fmla="*/ 0 h 14"/>
                <a:gd name="T18" fmla="*/ 0 w 142"/>
                <a:gd name="T19" fmla="*/ 0 h 14"/>
                <a:gd name="T20" fmla="*/ 0 w 142"/>
                <a:gd name="T21" fmla="*/ 12 h 14"/>
                <a:gd name="T22" fmla="*/ 10 w 142"/>
                <a:gd name="T23" fmla="*/ 12 h 14"/>
                <a:gd name="T24" fmla="*/ 27 w 142"/>
                <a:gd name="T25" fmla="*/ 12 h 14"/>
                <a:gd name="T26" fmla="*/ 48 w 142"/>
                <a:gd name="T27" fmla="*/ 13 h 14"/>
                <a:gd name="T28" fmla="*/ 69 w 142"/>
                <a:gd name="T29" fmla="*/ 13 h 14"/>
                <a:gd name="T30" fmla="*/ 92 w 142"/>
                <a:gd name="T31" fmla="*/ 14 h 14"/>
                <a:gd name="T32" fmla="*/ 114 w 142"/>
                <a:gd name="T33" fmla="*/ 14 h 14"/>
                <a:gd name="T34" fmla="*/ 131 w 142"/>
                <a:gd name="T35" fmla="*/ 14 h 14"/>
                <a:gd name="T36" fmla="*/ 142 w 142"/>
                <a:gd name="T37" fmla="*/ 14 h 14"/>
                <a:gd name="T38" fmla="*/ 142 w 142"/>
                <a:gd name="T39" fmla="*/ 14 h 14"/>
                <a:gd name="T40" fmla="*/ 142 w 142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">
                  <a:moveTo>
                    <a:pt x="142" y="2"/>
                  </a:moveTo>
                  <a:lnTo>
                    <a:pt x="142" y="2"/>
                  </a:lnTo>
                  <a:lnTo>
                    <a:pt x="131" y="2"/>
                  </a:lnTo>
                  <a:lnTo>
                    <a:pt x="114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8" y="1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8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4" y="14"/>
                  </a:lnTo>
                  <a:lnTo>
                    <a:pt x="131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46"/>
            <p:cNvSpPr>
              <a:spLocks/>
            </p:cNvSpPr>
            <p:nvPr/>
          </p:nvSpPr>
          <p:spPr bwMode="auto">
            <a:xfrm>
              <a:off x="2662" y="2818"/>
              <a:ext cx="8" cy="11"/>
            </a:xfrm>
            <a:custGeom>
              <a:avLst/>
              <a:gdLst>
                <a:gd name="T0" fmla="*/ 13 w 25"/>
                <a:gd name="T1" fmla="*/ 0 h 32"/>
                <a:gd name="T2" fmla="*/ 13 w 25"/>
                <a:gd name="T3" fmla="*/ 0 h 32"/>
                <a:gd name="T4" fmla="*/ 13 w 25"/>
                <a:gd name="T5" fmla="*/ 10 h 32"/>
                <a:gd name="T6" fmla="*/ 12 w 25"/>
                <a:gd name="T7" fmla="*/ 16 h 32"/>
                <a:gd name="T8" fmla="*/ 8 w 25"/>
                <a:gd name="T9" fmla="*/ 19 h 32"/>
                <a:gd name="T10" fmla="*/ 0 w 25"/>
                <a:gd name="T11" fmla="*/ 20 h 32"/>
                <a:gd name="T12" fmla="*/ 0 w 25"/>
                <a:gd name="T13" fmla="*/ 32 h 32"/>
                <a:gd name="T14" fmla="*/ 13 w 25"/>
                <a:gd name="T15" fmla="*/ 31 h 32"/>
                <a:gd name="T16" fmla="*/ 21 w 25"/>
                <a:gd name="T17" fmla="*/ 23 h 32"/>
                <a:gd name="T18" fmla="*/ 25 w 25"/>
                <a:gd name="T19" fmla="*/ 12 h 32"/>
                <a:gd name="T20" fmla="*/ 25 w 25"/>
                <a:gd name="T21" fmla="*/ 0 h 32"/>
                <a:gd name="T22" fmla="*/ 25 w 25"/>
                <a:gd name="T23" fmla="*/ 0 h 32"/>
                <a:gd name="T24" fmla="*/ 13 w 25"/>
                <a:gd name="T25" fmla="*/ 0 h 32"/>
                <a:gd name="T26" fmla="*/ 13 w 25"/>
                <a:gd name="T27" fmla="*/ 0 h 32"/>
                <a:gd name="T28" fmla="*/ 13 w 25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2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8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1" y="2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47"/>
            <p:cNvSpPr>
              <a:spLocks/>
            </p:cNvSpPr>
            <p:nvPr/>
          </p:nvSpPr>
          <p:spPr bwMode="auto">
            <a:xfrm>
              <a:off x="2666" y="2786"/>
              <a:ext cx="5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448"/>
            <p:cNvSpPr>
              <a:spLocks/>
            </p:cNvSpPr>
            <p:nvPr/>
          </p:nvSpPr>
          <p:spPr bwMode="auto">
            <a:xfrm>
              <a:off x="2659" y="2766"/>
              <a:ext cx="12" cy="20"/>
            </a:xfrm>
            <a:custGeom>
              <a:avLst/>
              <a:gdLst>
                <a:gd name="T0" fmla="*/ 5 w 35"/>
                <a:gd name="T1" fmla="*/ 12 h 59"/>
                <a:gd name="T2" fmla="*/ 0 w 35"/>
                <a:gd name="T3" fmla="*/ 10 h 59"/>
                <a:gd name="T4" fmla="*/ 6 w 35"/>
                <a:gd name="T5" fmla="*/ 18 h 59"/>
                <a:gd name="T6" fmla="*/ 10 w 35"/>
                <a:gd name="T7" fmla="*/ 26 h 59"/>
                <a:gd name="T8" fmla="*/ 15 w 35"/>
                <a:gd name="T9" fmla="*/ 33 h 59"/>
                <a:gd name="T10" fmla="*/ 18 w 35"/>
                <a:gd name="T11" fmla="*/ 38 h 59"/>
                <a:gd name="T12" fmla="*/ 20 w 35"/>
                <a:gd name="T13" fmla="*/ 43 h 59"/>
                <a:gd name="T14" fmla="*/ 21 w 35"/>
                <a:gd name="T15" fmla="*/ 49 h 59"/>
                <a:gd name="T16" fmla="*/ 22 w 35"/>
                <a:gd name="T17" fmla="*/ 55 h 59"/>
                <a:gd name="T18" fmla="*/ 23 w 35"/>
                <a:gd name="T19" fmla="*/ 59 h 59"/>
                <a:gd name="T20" fmla="*/ 35 w 35"/>
                <a:gd name="T21" fmla="*/ 59 h 59"/>
                <a:gd name="T22" fmla="*/ 34 w 35"/>
                <a:gd name="T23" fmla="*/ 52 h 59"/>
                <a:gd name="T24" fmla="*/ 33 w 35"/>
                <a:gd name="T25" fmla="*/ 46 h 59"/>
                <a:gd name="T26" fmla="*/ 32 w 35"/>
                <a:gd name="T27" fmla="*/ 40 h 59"/>
                <a:gd name="T28" fmla="*/ 28 w 35"/>
                <a:gd name="T29" fmla="*/ 33 h 59"/>
                <a:gd name="T30" fmla="*/ 24 w 35"/>
                <a:gd name="T31" fmla="*/ 26 h 59"/>
                <a:gd name="T32" fmla="*/ 20 w 35"/>
                <a:gd name="T33" fmla="*/ 18 h 59"/>
                <a:gd name="T34" fmla="*/ 16 w 35"/>
                <a:gd name="T35" fmla="*/ 11 h 59"/>
                <a:gd name="T36" fmla="*/ 10 w 35"/>
                <a:gd name="T37" fmla="*/ 3 h 59"/>
                <a:gd name="T38" fmla="*/ 5 w 35"/>
                <a:gd name="T39" fmla="*/ 0 h 59"/>
                <a:gd name="T40" fmla="*/ 5 w 35"/>
                <a:gd name="T41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9">
                  <a:moveTo>
                    <a:pt x="5" y="12"/>
                  </a:moveTo>
                  <a:lnTo>
                    <a:pt x="0" y="10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5" y="33"/>
                  </a:lnTo>
                  <a:lnTo>
                    <a:pt x="18" y="38"/>
                  </a:lnTo>
                  <a:lnTo>
                    <a:pt x="20" y="43"/>
                  </a:lnTo>
                  <a:lnTo>
                    <a:pt x="21" y="49"/>
                  </a:lnTo>
                  <a:lnTo>
                    <a:pt x="22" y="55"/>
                  </a:lnTo>
                  <a:lnTo>
                    <a:pt x="23" y="59"/>
                  </a:lnTo>
                  <a:lnTo>
                    <a:pt x="35" y="59"/>
                  </a:lnTo>
                  <a:lnTo>
                    <a:pt x="34" y="52"/>
                  </a:lnTo>
                  <a:lnTo>
                    <a:pt x="33" y="46"/>
                  </a:lnTo>
                  <a:lnTo>
                    <a:pt x="32" y="40"/>
                  </a:lnTo>
                  <a:lnTo>
                    <a:pt x="28" y="33"/>
                  </a:lnTo>
                  <a:lnTo>
                    <a:pt x="24" y="26"/>
                  </a:lnTo>
                  <a:lnTo>
                    <a:pt x="20" y="18"/>
                  </a:lnTo>
                  <a:lnTo>
                    <a:pt x="16" y="11"/>
                  </a:lnTo>
                  <a:lnTo>
                    <a:pt x="10" y="3"/>
                  </a:lnTo>
                  <a:lnTo>
                    <a:pt x="5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49"/>
            <p:cNvSpPr>
              <a:spLocks/>
            </p:cNvSpPr>
            <p:nvPr/>
          </p:nvSpPr>
          <p:spPr bwMode="auto">
            <a:xfrm>
              <a:off x="2618" y="2764"/>
              <a:ext cx="43" cy="6"/>
            </a:xfrm>
            <a:custGeom>
              <a:avLst/>
              <a:gdLst>
                <a:gd name="T0" fmla="*/ 0 w 129"/>
                <a:gd name="T1" fmla="*/ 12 h 18"/>
                <a:gd name="T2" fmla="*/ 0 w 129"/>
                <a:gd name="T3" fmla="*/ 12 h 18"/>
                <a:gd name="T4" fmla="*/ 11 w 129"/>
                <a:gd name="T5" fmla="*/ 12 h 18"/>
                <a:gd name="T6" fmla="*/ 28 w 129"/>
                <a:gd name="T7" fmla="*/ 14 h 18"/>
                <a:gd name="T8" fmla="*/ 48 w 129"/>
                <a:gd name="T9" fmla="*/ 15 h 18"/>
                <a:gd name="T10" fmla="*/ 71 w 129"/>
                <a:gd name="T11" fmla="*/ 15 h 18"/>
                <a:gd name="T12" fmla="*/ 93 w 129"/>
                <a:gd name="T13" fmla="*/ 16 h 18"/>
                <a:gd name="T14" fmla="*/ 111 w 129"/>
                <a:gd name="T15" fmla="*/ 17 h 18"/>
                <a:gd name="T16" fmla="*/ 124 w 129"/>
                <a:gd name="T17" fmla="*/ 18 h 18"/>
                <a:gd name="T18" fmla="*/ 129 w 129"/>
                <a:gd name="T19" fmla="*/ 18 h 18"/>
                <a:gd name="T20" fmla="*/ 129 w 129"/>
                <a:gd name="T21" fmla="*/ 6 h 18"/>
                <a:gd name="T22" fmla="*/ 124 w 129"/>
                <a:gd name="T23" fmla="*/ 6 h 18"/>
                <a:gd name="T24" fmla="*/ 111 w 129"/>
                <a:gd name="T25" fmla="*/ 5 h 18"/>
                <a:gd name="T26" fmla="*/ 93 w 129"/>
                <a:gd name="T27" fmla="*/ 4 h 18"/>
                <a:gd name="T28" fmla="*/ 71 w 129"/>
                <a:gd name="T29" fmla="*/ 3 h 18"/>
                <a:gd name="T30" fmla="*/ 48 w 129"/>
                <a:gd name="T31" fmla="*/ 3 h 18"/>
                <a:gd name="T32" fmla="*/ 28 w 129"/>
                <a:gd name="T33" fmla="*/ 1 h 18"/>
                <a:gd name="T34" fmla="*/ 11 w 129"/>
                <a:gd name="T35" fmla="*/ 0 h 18"/>
                <a:gd name="T36" fmla="*/ 0 w 129"/>
                <a:gd name="T37" fmla="*/ 0 h 18"/>
                <a:gd name="T38" fmla="*/ 0 w 129"/>
                <a:gd name="T39" fmla="*/ 0 h 18"/>
                <a:gd name="T40" fmla="*/ 0 w 129"/>
                <a:gd name="T4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8">
                  <a:moveTo>
                    <a:pt x="0" y="12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28" y="14"/>
                  </a:lnTo>
                  <a:lnTo>
                    <a:pt x="48" y="15"/>
                  </a:lnTo>
                  <a:lnTo>
                    <a:pt x="71" y="15"/>
                  </a:lnTo>
                  <a:lnTo>
                    <a:pt x="93" y="16"/>
                  </a:lnTo>
                  <a:lnTo>
                    <a:pt x="111" y="17"/>
                  </a:lnTo>
                  <a:lnTo>
                    <a:pt x="124" y="18"/>
                  </a:lnTo>
                  <a:lnTo>
                    <a:pt x="129" y="18"/>
                  </a:lnTo>
                  <a:lnTo>
                    <a:pt x="129" y="6"/>
                  </a:lnTo>
                  <a:lnTo>
                    <a:pt x="124" y="6"/>
                  </a:lnTo>
                  <a:lnTo>
                    <a:pt x="111" y="5"/>
                  </a:lnTo>
                  <a:lnTo>
                    <a:pt x="93" y="4"/>
                  </a:lnTo>
                  <a:lnTo>
                    <a:pt x="71" y="3"/>
                  </a:lnTo>
                  <a:lnTo>
                    <a:pt x="48" y="3"/>
                  </a:lnTo>
                  <a:lnTo>
                    <a:pt x="28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450"/>
            <p:cNvSpPr>
              <a:spLocks/>
            </p:cNvSpPr>
            <p:nvPr/>
          </p:nvSpPr>
          <p:spPr bwMode="auto">
            <a:xfrm>
              <a:off x="2606" y="2764"/>
              <a:ext cx="12" cy="21"/>
            </a:xfrm>
            <a:custGeom>
              <a:avLst/>
              <a:gdLst>
                <a:gd name="T0" fmla="*/ 12 w 35"/>
                <a:gd name="T1" fmla="*/ 63 h 63"/>
                <a:gd name="T2" fmla="*/ 12 w 35"/>
                <a:gd name="T3" fmla="*/ 63 h 63"/>
                <a:gd name="T4" fmla="*/ 12 w 35"/>
                <a:gd name="T5" fmla="*/ 57 h 63"/>
                <a:gd name="T6" fmla="*/ 14 w 35"/>
                <a:gd name="T7" fmla="*/ 49 h 63"/>
                <a:gd name="T8" fmla="*/ 17 w 35"/>
                <a:gd name="T9" fmla="*/ 39 h 63"/>
                <a:gd name="T10" fmla="*/ 19 w 35"/>
                <a:gd name="T11" fmla="*/ 32 h 63"/>
                <a:gd name="T12" fmla="*/ 23 w 35"/>
                <a:gd name="T13" fmla="*/ 24 h 63"/>
                <a:gd name="T14" fmla="*/ 28 w 35"/>
                <a:gd name="T15" fmla="*/ 17 h 63"/>
                <a:gd name="T16" fmla="*/ 32 w 35"/>
                <a:gd name="T17" fmla="*/ 14 h 63"/>
                <a:gd name="T18" fmla="*/ 35 w 35"/>
                <a:gd name="T19" fmla="*/ 12 h 63"/>
                <a:gd name="T20" fmla="*/ 35 w 35"/>
                <a:gd name="T21" fmla="*/ 0 h 63"/>
                <a:gd name="T22" fmla="*/ 25 w 35"/>
                <a:gd name="T23" fmla="*/ 4 h 63"/>
                <a:gd name="T24" fmla="*/ 18 w 35"/>
                <a:gd name="T25" fmla="*/ 10 h 63"/>
                <a:gd name="T26" fmla="*/ 13 w 35"/>
                <a:gd name="T27" fmla="*/ 17 h 63"/>
                <a:gd name="T28" fmla="*/ 7 w 35"/>
                <a:gd name="T29" fmla="*/ 27 h 63"/>
                <a:gd name="T30" fmla="*/ 5 w 35"/>
                <a:gd name="T31" fmla="*/ 36 h 63"/>
                <a:gd name="T32" fmla="*/ 2 w 35"/>
                <a:gd name="T33" fmla="*/ 46 h 63"/>
                <a:gd name="T34" fmla="*/ 0 w 35"/>
                <a:gd name="T35" fmla="*/ 55 h 63"/>
                <a:gd name="T36" fmla="*/ 0 w 35"/>
                <a:gd name="T37" fmla="*/ 63 h 63"/>
                <a:gd name="T38" fmla="*/ 0 w 35"/>
                <a:gd name="T39" fmla="*/ 63 h 63"/>
                <a:gd name="T40" fmla="*/ 12 w 35"/>
                <a:gd name="T41" fmla="*/ 63 h 63"/>
                <a:gd name="T42" fmla="*/ 12 w 35"/>
                <a:gd name="T43" fmla="*/ 63 h 63"/>
                <a:gd name="T44" fmla="*/ 12 w 35"/>
                <a:gd name="T4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63">
                  <a:moveTo>
                    <a:pt x="12" y="63"/>
                  </a:moveTo>
                  <a:lnTo>
                    <a:pt x="12" y="63"/>
                  </a:lnTo>
                  <a:lnTo>
                    <a:pt x="12" y="57"/>
                  </a:lnTo>
                  <a:lnTo>
                    <a:pt x="14" y="49"/>
                  </a:lnTo>
                  <a:lnTo>
                    <a:pt x="17" y="39"/>
                  </a:lnTo>
                  <a:lnTo>
                    <a:pt x="19" y="32"/>
                  </a:lnTo>
                  <a:lnTo>
                    <a:pt x="23" y="24"/>
                  </a:lnTo>
                  <a:lnTo>
                    <a:pt x="28" y="17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5" y="0"/>
                  </a:lnTo>
                  <a:lnTo>
                    <a:pt x="25" y="4"/>
                  </a:lnTo>
                  <a:lnTo>
                    <a:pt x="18" y="10"/>
                  </a:lnTo>
                  <a:lnTo>
                    <a:pt x="13" y="17"/>
                  </a:lnTo>
                  <a:lnTo>
                    <a:pt x="7" y="27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451"/>
            <p:cNvSpPr>
              <a:spLocks/>
            </p:cNvSpPr>
            <p:nvPr/>
          </p:nvSpPr>
          <p:spPr bwMode="auto">
            <a:xfrm>
              <a:off x="2606" y="2785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452"/>
            <p:cNvSpPr>
              <a:spLocks/>
            </p:cNvSpPr>
            <p:nvPr/>
          </p:nvSpPr>
          <p:spPr bwMode="auto">
            <a:xfrm>
              <a:off x="2612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5 w 148"/>
                <a:gd name="T15" fmla="*/ 134 h 134"/>
                <a:gd name="T16" fmla="*/ 73 w 148"/>
                <a:gd name="T17" fmla="*/ 134 h 134"/>
                <a:gd name="T18" fmla="*/ 90 w 148"/>
                <a:gd name="T19" fmla="*/ 134 h 134"/>
                <a:gd name="T20" fmla="*/ 107 w 148"/>
                <a:gd name="T21" fmla="*/ 134 h 134"/>
                <a:gd name="T22" fmla="*/ 121 w 148"/>
                <a:gd name="T23" fmla="*/ 134 h 134"/>
                <a:gd name="T24" fmla="*/ 130 w 148"/>
                <a:gd name="T25" fmla="*/ 134 h 134"/>
                <a:gd name="T26" fmla="*/ 140 w 148"/>
                <a:gd name="T27" fmla="*/ 132 h 134"/>
                <a:gd name="T28" fmla="*/ 145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7 w 148"/>
                <a:gd name="T37" fmla="*/ 17 h 134"/>
                <a:gd name="T38" fmla="*/ 146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1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8 w 148"/>
                <a:gd name="T61" fmla="*/ 3 h 134"/>
                <a:gd name="T62" fmla="*/ 3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1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53"/>
            <p:cNvSpPr>
              <a:spLocks/>
            </p:cNvSpPr>
            <p:nvPr/>
          </p:nvSpPr>
          <p:spPr bwMode="auto">
            <a:xfrm>
              <a:off x="2612" y="2766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5 w 148"/>
                <a:gd name="T19" fmla="*/ 134 h 134"/>
                <a:gd name="T20" fmla="*/ 73 w 148"/>
                <a:gd name="T21" fmla="*/ 134 h 134"/>
                <a:gd name="T22" fmla="*/ 90 w 148"/>
                <a:gd name="T23" fmla="*/ 134 h 134"/>
                <a:gd name="T24" fmla="*/ 107 w 148"/>
                <a:gd name="T25" fmla="*/ 134 h 134"/>
                <a:gd name="T26" fmla="*/ 121 w 148"/>
                <a:gd name="T27" fmla="*/ 134 h 134"/>
                <a:gd name="T28" fmla="*/ 130 w 148"/>
                <a:gd name="T29" fmla="*/ 134 h 134"/>
                <a:gd name="T30" fmla="*/ 130 w 148"/>
                <a:gd name="T31" fmla="*/ 134 h 134"/>
                <a:gd name="T32" fmla="*/ 140 w 148"/>
                <a:gd name="T33" fmla="*/ 132 h 134"/>
                <a:gd name="T34" fmla="*/ 145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7 w 148"/>
                <a:gd name="T45" fmla="*/ 17 h 134"/>
                <a:gd name="T46" fmla="*/ 146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1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8 w 148"/>
                <a:gd name="T73" fmla="*/ 3 h 134"/>
                <a:gd name="T74" fmla="*/ 3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1" y="134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454"/>
            <p:cNvSpPr>
              <a:spLocks/>
            </p:cNvSpPr>
            <p:nvPr/>
          </p:nvSpPr>
          <p:spPr bwMode="auto">
            <a:xfrm>
              <a:off x="2684" y="2768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2 w 149"/>
                <a:gd name="T3" fmla="*/ 118 h 134"/>
                <a:gd name="T4" fmla="*/ 4 w 149"/>
                <a:gd name="T5" fmla="*/ 127 h 134"/>
                <a:gd name="T6" fmla="*/ 10 w 149"/>
                <a:gd name="T7" fmla="*/ 133 h 134"/>
                <a:gd name="T8" fmla="*/ 18 w 149"/>
                <a:gd name="T9" fmla="*/ 134 h 134"/>
                <a:gd name="T10" fmla="*/ 27 w 149"/>
                <a:gd name="T11" fmla="*/ 134 h 134"/>
                <a:gd name="T12" fmla="*/ 40 w 149"/>
                <a:gd name="T13" fmla="*/ 134 h 134"/>
                <a:gd name="T14" fmla="*/ 56 w 149"/>
                <a:gd name="T15" fmla="*/ 134 h 134"/>
                <a:gd name="T16" fmla="*/ 74 w 149"/>
                <a:gd name="T17" fmla="*/ 134 h 134"/>
                <a:gd name="T18" fmla="*/ 91 w 149"/>
                <a:gd name="T19" fmla="*/ 134 h 134"/>
                <a:gd name="T20" fmla="*/ 108 w 149"/>
                <a:gd name="T21" fmla="*/ 134 h 134"/>
                <a:gd name="T22" fmla="*/ 121 w 149"/>
                <a:gd name="T23" fmla="*/ 134 h 134"/>
                <a:gd name="T24" fmla="*/ 131 w 149"/>
                <a:gd name="T25" fmla="*/ 134 h 134"/>
                <a:gd name="T26" fmla="*/ 140 w 149"/>
                <a:gd name="T27" fmla="*/ 133 h 134"/>
                <a:gd name="T28" fmla="*/ 145 w 149"/>
                <a:gd name="T29" fmla="*/ 128 h 134"/>
                <a:gd name="T30" fmla="*/ 148 w 149"/>
                <a:gd name="T31" fmla="*/ 121 h 134"/>
                <a:gd name="T32" fmla="*/ 148 w 149"/>
                <a:gd name="T33" fmla="*/ 111 h 134"/>
                <a:gd name="T34" fmla="*/ 149 w 149"/>
                <a:gd name="T35" fmla="*/ 28 h 134"/>
                <a:gd name="T36" fmla="*/ 148 w 149"/>
                <a:gd name="T37" fmla="*/ 17 h 134"/>
                <a:gd name="T38" fmla="*/ 147 w 149"/>
                <a:gd name="T39" fmla="*/ 8 h 134"/>
                <a:gd name="T40" fmla="*/ 142 w 149"/>
                <a:gd name="T41" fmla="*/ 4 h 134"/>
                <a:gd name="T42" fmla="*/ 131 w 149"/>
                <a:gd name="T43" fmla="*/ 1 h 134"/>
                <a:gd name="T44" fmla="*/ 121 w 149"/>
                <a:gd name="T45" fmla="*/ 1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1 h 134"/>
                <a:gd name="T58" fmla="*/ 18 w 149"/>
                <a:gd name="T59" fmla="*/ 1 h 134"/>
                <a:gd name="T60" fmla="*/ 9 w 149"/>
                <a:gd name="T61" fmla="*/ 4 h 134"/>
                <a:gd name="T62" fmla="*/ 4 w 149"/>
                <a:gd name="T63" fmla="*/ 8 h 134"/>
                <a:gd name="T64" fmla="*/ 2 w 149"/>
                <a:gd name="T65" fmla="*/ 17 h 134"/>
                <a:gd name="T66" fmla="*/ 0 w 149"/>
                <a:gd name="T67" fmla="*/ 28 h 134"/>
                <a:gd name="T68" fmla="*/ 0 w 149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2" y="118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4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4"/>
                  </a:lnTo>
                  <a:lnTo>
                    <a:pt x="131" y="1"/>
                  </a:lnTo>
                  <a:lnTo>
                    <a:pt x="121" y="1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55"/>
            <p:cNvSpPr>
              <a:spLocks/>
            </p:cNvSpPr>
            <p:nvPr/>
          </p:nvSpPr>
          <p:spPr bwMode="auto">
            <a:xfrm>
              <a:off x="2684" y="2768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0 w 149"/>
                <a:gd name="T3" fmla="*/ 107 h 134"/>
                <a:gd name="T4" fmla="*/ 2 w 149"/>
                <a:gd name="T5" fmla="*/ 118 h 134"/>
                <a:gd name="T6" fmla="*/ 4 w 149"/>
                <a:gd name="T7" fmla="*/ 127 h 134"/>
                <a:gd name="T8" fmla="*/ 10 w 149"/>
                <a:gd name="T9" fmla="*/ 133 h 134"/>
                <a:gd name="T10" fmla="*/ 18 w 149"/>
                <a:gd name="T11" fmla="*/ 134 h 134"/>
                <a:gd name="T12" fmla="*/ 18 w 149"/>
                <a:gd name="T13" fmla="*/ 134 h 134"/>
                <a:gd name="T14" fmla="*/ 27 w 149"/>
                <a:gd name="T15" fmla="*/ 134 h 134"/>
                <a:gd name="T16" fmla="*/ 40 w 149"/>
                <a:gd name="T17" fmla="*/ 134 h 134"/>
                <a:gd name="T18" fmla="*/ 56 w 149"/>
                <a:gd name="T19" fmla="*/ 134 h 134"/>
                <a:gd name="T20" fmla="*/ 74 w 149"/>
                <a:gd name="T21" fmla="*/ 134 h 134"/>
                <a:gd name="T22" fmla="*/ 91 w 149"/>
                <a:gd name="T23" fmla="*/ 134 h 134"/>
                <a:gd name="T24" fmla="*/ 108 w 149"/>
                <a:gd name="T25" fmla="*/ 134 h 134"/>
                <a:gd name="T26" fmla="*/ 121 w 149"/>
                <a:gd name="T27" fmla="*/ 134 h 134"/>
                <a:gd name="T28" fmla="*/ 131 w 149"/>
                <a:gd name="T29" fmla="*/ 134 h 134"/>
                <a:gd name="T30" fmla="*/ 131 w 149"/>
                <a:gd name="T31" fmla="*/ 134 h 134"/>
                <a:gd name="T32" fmla="*/ 140 w 149"/>
                <a:gd name="T33" fmla="*/ 133 h 134"/>
                <a:gd name="T34" fmla="*/ 145 w 149"/>
                <a:gd name="T35" fmla="*/ 128 h 134"/>
                <a:gd name="T36" fmla="*/ 148 w 149"/>
                <a:gd name="T37" fmla="*/ 121 h 134"/>
                <a:gd name="T38" fmla="*/ 148 w 149"/>
                <a:gd name="T39" fmla="*/ 111 h 134"/>
                <a:gd name="T40" fmla="*/ 149 w 149"/>
                <a:gd name="T41" fmla="*/ 28 h 134"/>
                <a:gd name="T42" fmla="*/ 149 w 149"/>
                <a:gd name="T43" fmla="*/ 28 h 134"/>
                <a:gd name="T44" fmla="*/ 148 w 149"/>
                <a:gd name="T45" fmla="*/ 17 h 134"/>
                <a:gd name="T46" fmla="*/ 147 w 149"/>
                <a:gd name="T47" fmla="*/ 8 h 134"/>
                <a:gd name="T48" fmla="*/ 142 w 149"/>
                <a:gd name="T49" fmla="*/ 4 h 134"/>
                <a:gd name="T50" fmla="*/ 131 w 149"/>
                <a:gd name="T51" fmla="*/ 1 h 134"/>
                <a:gd name="T52" fmla="*/ 131 w 149"/>
                <a:gd name="T53" fmla="*/ 1 h 134"/>
                <a:gd name="T54" fmla="*/ 121 w 149"/>
                <a:gd name="T55" fmla="*/ 1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1 h 134"/>
                <a:gd name="T68" fmla="*/ 18 w 149"/>
                <a:gd name="T69" fmla="*/ 1 h 134"/>
                <a:gd name="T70" fmla="*/ 18 w 149"/>
                <a:gd name="T71" fmla="*/ 1 h 134"/>
                <a:gd name="T72" fmla="*/ 9 w 149"/>
                <a:gd name="T73" fmla="*/ 4 h 134"/>
                <a:gd name="T74" fmla="*/ 4 w 149"/>
                <a:gd name="T75" fmla="*/ 8 h 134"/>
                <a:gd name="T76" fmla="*/ 2 w 149"/>
                <a:gd name="T77" fmla="*/ 17 h 134"/>
                <a:gd name="T78" fmla="*/ 0 w 149"/>
                <a:gd name="T79" fmla="*/ 28 h 134"/>
                <a:gd name="T80" fmla="*/ 0 w 149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0" y="107"/>
                  </a:lnTo>
                  <a:lnTo>
                    <a:pt x="2" y="118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4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8"/>
                  </a:lnTo>
                  <a:lnTo>
                    <a:pt x="142" y="4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21" y="1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456"/>
            <p:cNvSpPr>
              <a:spLocks/>
            </p:cNvSpPr>
            <p:nvPr/>
          </p:nvSpPr>
          <p:spPr bwMode="auto">
            <a:xfrm>
              <a:off x="2387" y="2702"/>
              <a:ext cx="61" cy="58"/>
            </a:xfrm>
            <a:custGeom>
              <a:avLst/>
              <a:gdLst>
                <a:gd name="T0" fmla="*/ 0 w 182"/>
                <a:gd name="T1" fmla="*/ 144 h 174"/>
                <a:gd name="T2" fmla="*/ 1 w 182"/>
                <a:gd name="T3" fmla="*/ 156 h 174"/>
                <a:gd name="T4" fmla="*/ 5 w 182"/>
                <a:gd name="T5" fmla="*/ 165 h 174"/>
                <a:gd name="T6" fmla="*/ 11 w 182"/>
                <a:gd name="T7" fmla="*/ 172 h 174"/>
                <a:gd name="T8" fmla="*/ 22 w 182"/>
                <a:gd name="T9" fmla="*/ 174 h 174"/>
                <a:gd name="T10" fmla="*/ 32 w 182"/>
                <a:gd name="T11" fmla="*/ 174 h 174"/>
                <a:gd name="T12" fmla="*/ 48 w 182"/>
                <a:gd name="T13" fmla="*/ 174 h 174"/>
                <a:gd name="T14" fmla="*/ 69 w 182"/>
                <a:gd name="T15" fmla="*/ 174 h 174"/>
                <a:gd name="T16" fmla="*/ 91 w 182"/>
                <a:gd name="T17" fmla="*/ 174 h 174"/>
                <a:gd name="T18" fmla="*/ 114 w 182"/>
                <a:gd name="T19" fmla="*/ 174 h 174"/>
                <a:gd name="T20" fmla="*/ 135 w 182"/>
                <a:gd name="T21" fmla="*/ 174 h 174"/>
                <a:gd name="T22" fmla="*/ 152 w 182"/>
                <a:gd name="T23" fmla="*/ 174 h 174"/>
                <a:gd name="T24" fmla="*/ 163 w 182"/>
                <a:gd name="T25" fmla="*/ 174 h 174"/>
                <a:gd name="T26" fmla="*/ 174 w 182"/>
                <a:gd name="T27" fmla="*/ 173 h 174"/>
                <a:gd name="T28" fmla="*/ 180 w 182"/>
                <a:gd name="T29" fmla="*/ 167 h 174"/>
                <a:gd name="T30" fmla="*/ 182 w 182"/>
                <a:gd name="T31" fmla="*/ 158 h 174"/>
                <a:gd name="T32" fmla="*/ 182 w 182"/>
                <a:gd name="T33" fmla="*/ 147 h 174"/>
                <a:gd name="T34" fmla="*/ 182 w 182"/>
                <a:gd name="T35" fmla="*/ 52 h 174"/>
                <a:gd name="T36" fmla="*/ 181 w 182"/>
                <a:gd name="T37" fmla="*/ 46 h 174"/>
                <a:gd name="T38" fmla="*/ 180 w 182"/>
                <a:gd name="T39" fmla="*/ 40 h 174"/>
                <a:gd name="T40" fmla="*/ 176 w 182"/>
                <a:gd name="T41" fmla="*/ 33 h 174"/>
                <a:gd name="T42" fmla="*/ 173 w 182"/>
                <a:gd name="T43" fmla="*/ 27 h 174"/>
                <a:gd name="T44" fmla="*/ 167 w 182"/>
                <a:gd name="T45" fmla="*/ 21 h 174"/>
                <a:gd name="T46" fmla="*/ 160 w 182"/>
                <a:gd name="T47" fmla="*/ 15 h 174"/>
                <a:gd name="T48" fmla="*/ 151 w 182"/>
                <a:gd name="T49" fmla="*/ 9 h 174"/>
                <a:gd name="T50" fmla="*/ 141 w 182"/>
                <a:gd name="T51" fmla="*/ 2 h 174"/>
                <a:gd name="T52" fmla="*/ 132 w 182"/>
                <a:gd name="T53" fmla="*/ 0 h 174"/>
                <a:gd name="T54" fmla="*/ 118 w 182"/>
                <a:gd name="T55" fmla="*/ 1 h 174"/>
                <a:gd name="T56" fmla="*/ 100 w 182"/>
                <a:gd name="T57" fmla="*/ 4 h 174"/>
                <a:gd name="T58" fmla="*/ 81 w 182"/>
                <a:gd name="T59" fmla="*/ 7 h 174"/>
                <a:gd name="T60" fmla="*/ 63 w 182"/>
                <a:gd name="T61" fmla="*/ 12 h 174"/>
                <a:gd name="T62" fmla="*/ 45 w 182"/>
                <a:gd name="T63" fmla="*/ 16 h 174"/>
                <a:gd name="T64" fmla="*/ 30 w 182"/>
                <a:gd name="T65" fmla="*/ 19 h 174"/>
                <a:gd name="T66" fmla="*/ 21 w 182"/>
                <a:gd name="T67" fmla="*/ 21 h 174"/>
                <a:gd name="T68" fmla="*/ 11 w 182"/>
                <a:gd name="T69" fmla="*/ 24 h 174"/>
                <a:gd name="T70" fmla="*/ 5 w 182"/>
                <a:gd name="T71" fmla="*/ 30 h 174"/>
                <a:gd name="T72" fmla="*/ 3 w 182"/>
                <a:gd name="T73" fmla="*/ 40 h 174"/>
                <a:gd name="T74" fmla="*/ 1 w 182"/>
                <a:gd name="T75" fmla="*/ 52 h 174"/>
                <a:gd name="T76" fmla="*/ 0 w 182"/>
                <a:gd name="T77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4"/>
                  </a:moveTo>
                  <a:lnTo>
                    <a:pt x="1" y="156"/>
                  </a:lnTo>
                  <a:lnTo>
                    <a:pt x="5" y="165"/>
                  </a:lnTo>
                  <a:lnTo>
                    <a:pt x="11" y="172"/>
                  </a:lnTo>
                  <a:lnTo>
                    <a:pt x="22" y="174"/>
                  </a:lnTo>
                  <a:lnTo>
                    <a:pt x="32" y="174"/>
                  </a:lnTo>
                  <a:lnTo>
                    <a:pt x="48" y="174"/>
                  </a:lnTo>
                  <a:lnTo>
                    <a:pt x="69" y="174"/>
                  </a:lnTo>
                  <a:lnTo>
                    <a:pt x="91" y="174"/>
                  </a:lnTo>
                  <a:lnTo>
                    <a:pt x="114" y="174"/>
                  </a:lnTo>
                  <a:lnTo>
                    <a:pt x="135" y="174"/>
                  </a:lnTo>
                  <a:lnTo>
                    <a:pt x="152" y="174"/>
                  </a:lnTo>
                  <a:lnTo>
                    <a:pt x="163" y="174"/>
                  </a:lnTo>
                  <a:lnTo>
                    <a:pt x="174" y="173"/>
                  </a:lnTo>
                  <a:lnTo>
                    <a:pt x="180" y="167"/>
                  </a:lnTo>
                  <a:lnTo>
                    <a:pt x="182" y="158"/>
                  </a:lnTo>
                  <a:lnTo>
                    <a:pt x="182" y="147"/>
                  </a:lnTo>
                  <a:lnTo>
                    <a:pt x="182" y="52"/>
                  </a:lnTo>
                  <a:lnTo>
                    <a:pt x="181" y="46"/>
                  </a:lnTo>
                  <a:lnTo>
                    <a:pt x="180" y="40"/>
                  </a:lnTo>
                  <a:lnTo>
                    <a:pt x="176" y="33"/>
                  </a:lnTo>
                  <a:lnTo>
                    <a:pt x="173" y="27"/>
                  </a:lnTo>
                  <a:lnTo>
                    <a:pt x="167" y="21"/>
                  </a:lnTo>
                  <a:lnTo>
                    <a:pt x="160" y="15"/>
                  </a:lnTo>
                  <a:lnTo>
                    <a:pt x="151" y="9"/>
                  </a:lnTo>
                  <a:lnTo>
                    <a:pt x="141" y="2"/>
                  </a:lnTo>
                  <a:lnTo>
                    <a:pt x="132" y="0"/>
                  </a:lnTo>
                  <a:lnTo>
                    <a:pt x="118" y="1"/>
                  </a:lnTo>
                  <a:lnTo>
                    <a:pt x="100" y="4"/>
                  </a:lnTo>
                  <a:lnTo>
                    <a:pt x="81" y="7"/>
                  </a:lnTo>
                  <a:lnTo>
                    <a:pt x="63" y="12"/>
                  </a:lnTo>
                  <a:lnTo>
                    <a:pt x="45" y="16"/>
                  </a:lnTo>
                  <a:lnTo>
                    <a:pt x="30" y="19"/>
                  </a:lnTo>
                  <a:lnTo>
                    <a:pt x="21" y="21"/>
                  </a:lnTo>
                  <a:lnTo>
                    <a:pt x="11" y="24"/>
                  </a:lnTo>
                  <a:lnTo>
                    <a:pt x="5" y="30"/>
                  </a:lnTo>
                  <a:lnTo>
                    <a:pt x="3" y="40"/>
                  </a:lnTo>
                  <a:lnTo>
                    <a:pt x="1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457"/>
            <p:cNvSpPr>
              <a:spLocks/>
            </p:cNvSpPr>
            <p:nvPr/>
          </p:nvSpPr>
          <p:spPr bwMode="auto">
            <a:xfrm>
              <a:off x="2385" y="2750"/>
              <a:ext cx="10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3 h 36"/>
                <a:gd name="T6" fmla="*/ 16 w 28"/>
                <a:gd name="T7" fmla="*/ 18 h 36"/>
                <a:gd name="T8" fmla="*/ 13 w 28"/>
                <a:gd name="T9" fmla="*/ 11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6 w 28"/>
                <a:gd name="T17" fmla="*/ 25 h 36"/>
                <a:gd name="T18" fmla="*/ 15 w 28"/>
                <a:gd name="T19" fmla="*/ 32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3"/>
                  </a:lnTo>
                  <a:lnTo>
                    <a:pt x="16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5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458"/>
            <p:cNvSpPr>
              <a:spLocks/>
            </p:cNvSpPr>
            <p:nvPr/>
          </p:nvSpPr>
          <p:spPr bwMode="auto">
            <a:xfrm>
              <a:off x="2395" y="2758"/>
              <a:ext cx="47" cy="4"/>
            </a:xfrm>
            <a:custGeom>
              <a:avLst/>
              <a:gdLst>
                <a:gd name="T0" fmla="*/ 141 w 141"/>
                <a:gd name="T1" fmla="*/ 0 h 12"/>
                <a:gd name="T2" fmla="*/ 141 w 141"/>
                <a:gd name="T3" fmla="*/ 0 h 12"/>
                <a:gd name="T4" fmla="*/ 130 w 141"/>
                <a:gd name="T5" fmla="*/ 0 h 12"/>
                <a:gd name="T6" fmla="*/ 113 w 141"/>
                <a:gd name="T7" fmla="*/ 0 h 12"/>
                <a:gd name="T8" fmla="*/ 92 w 141"/>
                <a:gd name="T9" fmla="*/ 0 h 12"/>
                <a:gd name="T10" fmla="*/ 69 w 141"/>
                <a:gd name="T11" fmla="*/ 0 h 12"/>
                <a:gd name="T12" fmla="*/ 47 w 141"/>
                <a:gd name="T13" fmla="*/ 0 h 12"/>
                <a:gd name="T14" fmla="*/ 26 w 141"/>
                <a:gd name="T15" fmla="*/ 0 h 12"/>
                <a:gd name="T16" fmla="*/ 10 w 141"/>
                <a:gd name="T17" fmla="*/ 0 h 12"/>
                <a:gd name="T18" fmla="*/ 0 w 141"/>
                <a:gd name="T19" fmla="*/ 0 h 12"/>
                <a:gd name="T20" fmla="*/ 0 w 141"/>
                <a:gd name="T21" fmla="*/ 12 h 12"/>
                <a:gd name="T22" fmla="*/ 10 w 141"/>
                <a:gd name="T23" fmla="*/ 12 h 12"/>
                <a:gd name="T24" fmla="*/ 26 w 141"/>
                <a:gd name="T25" fmla="*/ 12 h 12"/>
                <a:gd name="T26" fmla="*/ 47 w 141"/>
                <a:gd name="T27" fmla="*/ 12 h 12"/>
                <a:gd name="T28" fmla="*/ 69 w 141"/>
                <a:gd name="T29" fmla="*/ 12 h 12"/>
                <a:gd name="T30" fmla="*/ 92 w 141"/>
                <a:gd name="T31" fmla="*/ 12 h 12"/>
                <a:gd name="T32" fmla="*/ 113 w 141"/>
                <a:gd name="T33" fmla="*/ 12 h 12"/>
                <a:gd name="T34" fmla="*/ 130 w 141"/>
                <a:gd name="T35" fmla="*/ 12 h 12"/>
                <a:gd name="T36" fmla="*/ 141 w 141"/>
                <a:gd name="T37" fmla="*/ 12 h 12"/>
                <a:gd name="T38" fmla="*/ 141 w 141"/>
                <a:gd name="T39" fmla="*/ 12 h 12"/>
                <a:gd name="T40" fmla="*/ 141 w 14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2">
                  <a:moveTo>
                    <a:pt x="141" y="0"/>
                  </a:moveTo>
                  <a:lnTo>
                    <a:pt x="141" y="0"/>
                  </a:lnTo>
                  <a:lnTo>
                    <a:pt x="130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6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6" y="12"/>
                  </a:lnTo>
                  <a:lnTo>
                    <a:pt x="47" y="12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3" y="12"/>
                  </a:lnTo>
                  <a:lnTo>
                    <a:pt x="130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459"/>
            <p:cNvSpPr>
              <a:spLocks/>
            </p:cNvSpPr>
            <p:nvPr/>
          </p:nvSpPr>
          <p:spPr bwMode="auto">
            <a:xfrm>
              <a:off x="2442" y="2751"/>
              <a:ext cx="8" cy="11"/>
            </a:xfrm>
            <a:custGeom>
              <a:avLst/>
              <a:gdLst>
                <a:gd name="T0" fmla="*/ 13 w 26"/>
                <a:gd name="T1" fmla="*/ 0 h 33"/>
                <a:gd name="T2" fmla="*/ 13 w 26"/>
                <a:gd name="T3" fmla="*/ 0 h 33"/>
                <a:gd name="T4" fmla="*/ 13 w 26"/>
                <a:gd name="T5" fmla="*/ 10 h 33"/>
                <a:gd name="T6" fmla="*/ 12 w 26"/>
                <a:gd name="T7" fmla="*/ 16 h 33"/>
                <a:gd name="T8" fmla="*/ 9 w 26"/>
                <a:gd name="T9" fmla="*/ 20 h 33"/>
                <a:gd name="T10" fmla="*/ 0 w 26"/>
                <a:gd name="T11" fmla="*/ 21 h 33"/>
                <a:gd name="T12" fmla="*/ 0 w 26"/>
                <a:gd name="T13" fmla="*/ 33 h 33"/>
                <a:gd name="T14" fmla="*/ 13 w 26"/>
                <a:gd name="T15" fmla="*/ 32 h 33"/>
                <a:gd name="T16" fmla="*/ 22 w 26"/>
                <a:gd name="T17" fmla="*/ 23 h 33"/>
                <a:gd name="T18" fmla="*/ 26 w 26"/>
                <a:gd name="T19" fmla="*/ 12 h 33"/>
                <a:gd name="T20" fmla="*/ 26 w 26"/>
                <a:gd name="T21" fmla="*/ 0 h 33"/>
                <a:gd name="T22" fmla="*/ 26 w 26"/>
                <a:gd name="T23" fmla="*/ 0 h 33"/>
                <a:gd name="T24" fmla="*/ 13 w 26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3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9" y="2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13" y="32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60"/>
            <p:cNvSpPr>
              <a:spLocks/>
            </p:cNvSpPr>
            <p:nvPr/>
          </p:nvSpPr>
          <p:spPr bwMode="auto">
            <a:xfrm>
              <a:off x="2446" y="2719"/>
              <a:ext cx="4" cy="32"/>
            </a:xfrm>
            <a:custGeom>
              <a:avLst/>
              <a:gdLst>
                <a:gd name="T0" fmla="*/ 0 w 13"/>
                <a:gd name="T1" fmla="*/ 0 h 95"/>
                <a:gd name="T2" fmla="*/ 0 w 13"/>
                <a:gd name="T3" fmla="*/ 0 h 95"/>
                <a:gd name="T4" fmla="*/ 0 w 13"/>
                <a:gd name="T5" fmla="*/ 95 h 95"/>
                <a:gd name="T6" fmla="*/ 13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0 w 1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5">
                  <a:moveTo>
                    <a:pt x="0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13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461"/>
            <p:cNvSpPr>
              <a:spLocks/>
            </p:cNvSpPr>
            <p:nvPr/>
          </p:nvSpPr>
          <p:spPr bwMode="auto">
            <a:xfrm>
              <a:off x="2433" y="2701"/>
              <a:ext cx="17" cy="18"/>
            </a:xfrm>
            <a:custGeom>
              <a:avLst/>
              <a:gdLst>
                <a:gd name="T0" fmla="*/ 0 w 51"/>
                <a:gd name="T1" fmla="*/ 9 h 54"/>
                <a:gd name="T2" fmla="*/ 1 w 51"/>
                <a:gd name="T3" fmla="*/ 9 h 54"/>
                <a:gd name="T4" fmla="*/ 9 w 51"/>
                <a:gd name="T5" fmla="*/ 15 h 54"/>
                <a:gd name="T6" fmla="*/ 18 w 51"/>
                <a:gd name="T7" fmla="*/ 21 h 54"/>
                <a:gd name="T8" fmla="*/ 25 w 51"/>
                <a:gd name="T9" fmla="*/ 27 h 54"/>
                <a:gd name="T10" fmla="*/ 30 w 51"/>
                <a:gd name="T11" fmla="*/ 32 h 54"/>
                <a:gd name="T12" fmla="*/ 34 w 51"/>
                <a:gd name="T13" fmla="*/ 37 h 54"/>
                <a:gd name="T14" fmla="*/ 36 w 51"/>
                <a:gd name="T15" fmla="*/ 44 h 54"/>
                <a:gd name="T16" fmla="*/ 37 w 51"/>
                <a:gd name="T17" fmla="*/ 49 h 54"/>
                <a:gd name="T18" fmla="*/ 38 w 51"/>
                <a:gd name="T19" fmla="*/ 54 h 54"/>
                <a:gd name="T20" fmla="*/ 51 w 51"/>
                <a:gd name="T21" fmla="*/ 54 h 54"/>
                <a:gd name="T22" fmla="*/ 49 w 51"/>
                <a:gd name="T23" fmla="*/ 47 h 54"/>
                <a:gd name="T24" fmla="*/ 48 w 51"/>
                <a:gd name="T25" fmla="*/ 39 h 54"/>
                <a:gd name="T26" fmla="*/ 43 w 51"/>
                <a:gd name="T27" fmla="*/ 32 h 54"/>
                <a:gd name="T28" fmla="*/ 40 w 51"/>
                <a:gd name="T29" fmla="*/ 25 h 54"/>
                <a:gd name="T30" fmla="*/ 32 w 51"/>
                <a:gd name="T31" fmla="*/ 18 h 54"/>
                <a:gd name="T32" fmla="*/ 25 w 51"/>
                <a:gd name="T33" fmla="*/ 12 h 54"/>
                <a:gd name="T34" fmla="*/ 17 w 51"/>
                <a:gd name="T35" fmla="*/ 6 h 54"/>
                <a:gd name="T36" fmla="*/ 6 w 51"/>
                <a:gd name="T37" fmla="*/ 0 h 54"/>
                <a:gd name="T38" fmla="*/ 7 w 51"/>
                <a:gd name="T39" fmla="*/ 0 h 54"/>
                <a:gd name="T40" fmla="*/ 0 w 51"/>
                <a:gd name="T4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4">
                  <a:moveTo>
                    <a:pt x="0" y="9"/>
                  </a:moveTo>
                  <a:lnTo>
                    <a:pt x="1" y="9"/>
                  </a:lnTo>
                  <a:lnTo>
                    <a:pt x="9" y="15"/>
                  </a:lnTo>
                  <a:lnTo>
                    <a:pt x="18" y="21"/>
                  </a:lnTo>
                  <a:lnTo>
                    <a:pt x="25" y="27"/>
                  </a:lnTo>
                  <a:lnTo>
                    <a:pt x="30" y="32"/>
                  </a:lnTo>
                  <a:lnTo>
                    <a:pt x="34" y="37"/>
                  </a:lnTo>
                  <a:lnTo>
                    <a:pt x="36" y="44"/>
                  </a:lnTo>
                  <a:lnTo>
                    <a:pt x="37" y="49"/>
                  </a:lnTo>
                  <a:lnTo>
                    <a:pt x="38" y="54"/>
                  </a:lnTo>
                  <a:lnTo>
                    <a:pt x="51" y="54"/>
                  </a:lnTo>
                  <a:lnTo>
                    <a:pt x="49" y="47"/>
                  </a:lnTo>
                  <a:lnTo>
                    <a:pt x="48" y="39"/>
                  </a:lnTo>
                  <a:lnTo>
                    <a:pt x="43" y="32"/>
                  </a:lnTo>
                  <a:lnTo>
                    <a:pt x="40" y="25"/>
                  </a:lnTo>
                  <a:lnTo>
                    <a:pt x="32" y="18"/>
                  </a:lnTo>
                  <a:lnTo>
                    <a:pt x="25" y="12"/>
                  </a:lnTo>
                  <a:lnTo>
                    <a:pt x="17" y="6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462"/>
            <p:cNvSpPr>
              <a:spLocks/>
            </p:cNvSpPr>
            <p:nvPr/>
          </p:nvSpPr>
          <p:spPr bwMode="auto">
            <a:xfrm>
              <a:off x="2394" y="2700"/>
              <a:ext cx="42" cy="11"/>
            </a:xfrm>
            <a:custGeom>
              <a:avLst/>
              <a:gdLst>
                <a:gd name="T0" fmla="*/ 0 w 124"/>
                <a:gd name="T1" fmla="*/ 33 h 33"/>
                <a:gd name="T2" fmla="*/ 0 w 124"/>
                <a:gd name="T3" fmla="*/ 33 h 33"/>
                <a:gd name="T4" fmla="*/ 11 w 124"/>
                <a:gd name="T5" fmla="*/ 31 h 33"/>
                <a:gd name="T6" fmla="*/ 25 w 124"/>
                <a:gd name="T7" fmla="*/ 28 h 33"/>
                <a:gd name="T8" fmla="*/ 43 w 124"/>
                <a:gd name="T9" fmla="*/ 24 h 33"/>
                <a:gd name="T10" fmla="*/ 61 w 124"/>
                <a:gd name="T11" fmla="*/ 19 h 33"/>
                <a:gd name="T12" fmla="*/ 81 w 124"/>
                <a:gd name="T13" fmla="*/ 16 h 33"/>
                <a:gd name="T14" fmla="*/ 99 w 124"/>
                <a:gd name="T15" fmla="*/ 13 h 33"/>
                <a:gd name="T16" fmla="*/ 111 w 124"/>
                <a:gd name="T17" fmla="*/ 12 h 33"/>
                <a:gd name="T18" fmla="*/ 117 w 124"/>
                <a:gd name="T19" fmla="*/ 13 h 33"/>
                <a:gd name="T20" fmla="*/ 124 w 124"/>
                <a:gd name="T21" fmla="*/ 4 h 33"/>
                <a:gd name="T22" fmla="*/ 111 w 124"/>
                <a:gd name="T23" fmla="*/ 0 h 33"/>
                <a:gd name="T24" fmla="*/ 96 w 124"/>
                <a:gd name="T25" fmla="*/ 1 h 33"/>
                <a:gd name="T26" fmla="*/ 78 w 124"/>
                <a:gd name="T27" fmla="*/ 4 h 33"/>
                <a:gd name="T28" fmla="*/ 59 w 124"/>
                <a:gd name="T29" fmla="*/ 7 h 33"/>
                <a:gd name="T30" fmla="*/ 41 w 124"/>
                <a:gd name="T31" fmla="*/ 12 h 33"/>
                <a:gd name="T32" fmla="*/ 23 w 124"/>
                <a:gd name="T33" fmla="*/ 16 h 33"/>
                <a:gd name="T34" fmla="*/ 8 w 124"/>
                <a:gd name="T35" fmla="*/ 19 h 33"/>
                <a:gd name="T36" fmla="*/ 0 w 124"/>
                <a:gd name="T37" fmla="*/ 21 h 33"/>
                <a:gd name="T38" fmla="*/ 0 w 124"/>
                <a:gd name="T39" fmla="*/ 21 h 33"/>
                <a:gd name="T40" fmla="*/ 0 w 124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33">
                  <a:moveTo>
                    <a:pt x="0" y="33"/>
                  </a:moveTo>
                  <a:lnTo>
                    <a:pt x="0" y="33"/>
                  </a:lnTo>
                  <a:lnTo>
                    <a:pt x="11" y="31"/>
                  </a:lnTo>
                  <a:lnTo>
                    <a:pt x="25" y="28"/>
                  </a:lnTo>
                  <a:lnTo>
                    <a:pt x="43" y="24"/>
                  </a:lnTo>
                  <a:lnTo>
                    <a:pt x="61" y="19"/>
                  </a:lnTo>
                  <a:lnTo>
                    <a:pt x="81" y="16"/>
                  </a:lnTo>
                  <a:lnTo>
                    <a:pt x="99" y="13"/>
                  </a:lnTo>
                  <a:lnTo>
                    <a:pt x="111" y="12"/>
                  </a:lnTo>
                  <a:lnTo>
                    <a:pt x="117" y="13"/>
                  </a:lnTo>
                  <a:lnTo>
                    <a:pt x="124" y="4"/>
                  </a:lnTo>
                  <a:lnTo>
                    <a:pt x="111" y="0"/>
                  </a:lnTo>
                  <a:lnTo>
                    <a:pt x="96" y="1"/>
                  </a:lnTo>
                  <a:lnTo>
                    <a:pt x="78" y="4"/>
                  </a:lnTo>
                  <a:lnTo>
                    <a:pt x="59" y="7"/>
                  </a:lnTo>
                  <a:lnTo>
                    <a:pt x="41" y="12"/>
                  </a:lnTo>
                  <a:lnTo>
                    <a:pt x="23" y="16"/>
                  </a:lnTo>
                  <a:lnTo>
                    <a:pt x="8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463"/>
            <p:cNvSpPr>
              <a:spLocks/>
            </p:cNvSpPr>
            <p:nvPr/>
          </p:nvSpPr>
          <p:spPr bwMode="auto">
            <a:xfrm>
              <a:off x="2386" y="2707"/>
              <a:ext cx="8" cy="12"/>
            </a:xfrm>
            <a:custGeom>
              <a:avLst/>
              <a:gdLst>
                <a:gd name="T0" fmla="*/ 12 w 26"/>
                <a:gd name="T1" fmla="*/ 37 h 37"/>
                <a:gd name="T2" fmla="*/ 12 w 26"/>
                <a:gd name="T3" fmla="*/ 37 h 37"/>
                <a:gd name="T4" fmla="*/ 14 w 26"/>
                <a:gd name="T5" fmla="*/ 26 h 37"/>
                <a:gd name="T6" fmla="*/ 15 w 26"/>
                <a:gd name="T7" fmla="*/ 18 h 37"/>
                <a:gd name="T8" fmla="*/ 20 w 26"/>
                <a:gd name="T9" fmla="*/ 14 h 37"/>
                <a:gd name="T10" fmla="*/ 26 w 26"/>
                <a:gd name="T11" fmla="*/ 12 h 37"/>
                <a:gd name="T12" fmla="*/ 26 w 26"/>
                <a:gd name="T13" fmla="*/ 0 h 37"/>
                <a:gd name="T14" fmla="*/ 12 w 26"/>
                <a:gd name="T15" fmla="*/ 4 h 37"/>
                <a:gd name="T16" fmla="*/ 5 w 26"/>
                <a:gd name="T17" fmla="*/ 13 h 37"/>
                <a:gd name="T18" fmla="*/ 2 w 26"/>
                <a:gd name="T19" fmla="*/ 24 h 37"/>
                <a:gd name="T20" fmla="*/ 0 w 26"/>
                <a:gd name="T21" fmla="*/ 37 h 37"/>
                <a:gd name="T22" fmla="*/ 0 w 26"/>
                <a:gd name="T23" fmla="*/ 37 h 37"/>
                <a:gd name="T24" fmla="*/ 12 w 26"/>
                <a:gd name="T25" fmla="*/ 37 h 37"/>
                <a:gd name="T26" fmla="*/ 12 w 26"/>
                <a:gd name="T27" fmla="*/ 37 h 37"/>
                <a:gd name="T28" fmla="*/ 12 w 2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7">
                  <a:moveTo>
                    <a:pt x="12" y="37"/>
                  </a:moveTo>
                  <a:lnTo>
                    <a:pt x="12" y="37"/>
                  </a:lnTo>
                  <a:lnTo>
                    <a:pt x="14" y="26"/>
                  </a:lnTo>
                  <a:lnTo>
                    <a:pt x="15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5" y="13"/>
                  </a:lnTo>
                  <a:lnTo>
                    <a:pt x="2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464"/>
            <p:cNvSpPr>
              <a:spLocks/>
            </p:cNvSpPr>
            <p:nvPr/>
          </p:nvSpPr>
          <p:spPr bwMode="auto">
            <a:xfrm>
              <a:off x="2385" y="2719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65"/>
            <p:cNvSpPr>
              <a:spLocks/>
            </p:cNvSpPr>
            <p:nvPr/>
          </p:nvSpPr>
          <p:spPr bwMode="auto">
            <a:xfrm>
              <a:off x="2391" y="270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9 h 134"/>
                <a:gd name="T4" fmla="*/ 4 w 148"/>
                <a:gd name="T5" fmla="*/ 127 h 134"/>
                <a:gd name="T6" fmla="*/ 10 w 148"/>
                <a:gd name="T7" fmla="*/ 133 h 134"/>
                <a:gd name="T8" fmla="*/ 18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1 w 148"/>
                <a:gd name="T23" fmla="*/ 134 h 134"/>
                <a:gd name="T24" fmla="*/ 131 w 148"/>
                <a:gd name="T25" fmla="*/ 134 h 134"/>
                <a:gd name="T26" fmla="*/ 140 w 148"/>
                <a:gd name="T27" fmla="*/ 133 h 134"/>
                <a:gd name="T28" fmla="*/ 145 w 148"/>
                <a:gd name="T29" fmla="*/ 128 h 134"/>
                <a:gd name="T30" fmla="*/ 148 w 148"/>
                <a:gd name="T31" fmla="*/ 121 h 134"/>
                <a:gd name="T32" fmla="*/ 148 w 148"/>
                <a:gd name="T33" fmla="*/ 111 h 134"/>
                <a:gd name="T34" fmla="*/ 148 w 148"/>
                <a:gd name="T35" fmla="*/ 28 h 134"/>
                <a:gd name="T36" fmla="*/ 148 w 148"/>
                <a:gd name="T37" fmla="*/ 17 h 134"/>
                <a:gd name="T38" fmla="*/ 146 w 148"/>
                <a:gd name="T39" fmla="*/ 9 h 134"/>
                <a:gd name="T40" fmla="*/ 142 w 148"/>
                <a:gd name="T41" fmla="*/ 4 h 134"/>
                <a:gd name="T42" fmla="*/ 129 w 148"/>
                <a:gd name="T43" fmla="*/ 1 h 134"/>
                <a:gd name="T44" fmla="*/ 121 w 148"/>
                <a:gd name="T45" fmla="*/ 1 h 134"/>
                <a:gd name="T46" fmla="*/ 106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1 h 134"/>
                <a:gd name="T58" fmla="*/ 17 w 148"/>
                <a:gd name="T59" fmla="*/ 1 h 134"/>
                <a:gd name="T60" fmla="*/ 9 w 148"/>
                <a:gd name="T61" fmla="*/ 4 h 134"/>
                <a:gd name="T62" fmla="*/ 4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9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6" y="9"/>
                  </a:lnTo>
                  <a:lnTo>
                    <a:pt x="142" y="4"/>
                  </a:lnTo>
                  <a:lnTo>
                    <a:pt x="129" y="1"/>
                  </a:lnTo>
                  <a:lnTo>
                    <a:pt x="121" y="1"/>
                  </a:lnTo>
                  <a:lnTo>
                    <a:pt x="106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9" y="4"/>
                  </a:lnTo>
                  <a:lnTo>
                    <a:pt x="4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66"/>
            <p:cNvSpPr>
              <a:spLocks/>
            </p:cNvSpPr>
            <p:nvPr/>
          </p:nvSpPr>
          <p:spPr bwMode="auto">
            <a:xfrm>
              <a:off x="2391" y="270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9 h 134"/>
                <a:gd name="T6" fmla="*/ 4 w 148"/>
                <a:gd name="T7" fmla="*/ 127 h 134"/>
                <a:gd name="T8" fmla="*/ 10 w 148"/>
                <a:gd name="T9" fmla="*/ 133 h 134"/>
                <a:gd name="T10" fmla="*/ 18 w 148"/>
                <a:gd name="T11" fmla="*/ 134 h 134"/>
                <a:gd name="T12" fmla="*/ 18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1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0 w 148"/>
                <a:gd name="T33" fmla="*/ 133 h 134"/>
                <a:gd name="T34" fmla="*/ 145 w 148"/>
                <a:gd name="T35" fmla="*/ 128 h 134"/>
                <a:gd name="T36" fmla="*/ 148 w 148"/>
                <a:gd name="T37" fmla="*/ 121 h 134"/>
                <a:gd name="T38" fmla="*/ 148 w 148"/>
                <a:gd name="T39" fmla="*/ 111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6 w 148"/>
                <a:gd name="T47" fmla="*/ 9 h 134"/>
                <a:gd name="T48" fmla="*/ 142 w 148"/>
                <a:gd name="T49" fmla="*/ 4 h 134"/>
                <a:gd name="T50" fmla="*/ 129 w 148"/>
                <a:gd name="T51" fmla="*/ 1 h 134"/>
                <a:gd name="T52" fmla="*/ 129 w 148"/>
                <a:gd name="T53" fmla="*/ 1 h 134"/>
                <a:gd name="T54" fmla="*/ 121 w 148"/>
                <a:gd name="T55" fmla="*/ 1 h 134"/>
                <a:gd name="T56" fmla="*/ 106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1 h 134"/>
                <a:gd name="T68" fmla="*/ 17 w 148"/>
                <a:gd name="T69" fmla="*/ 1 h 134"/>
                <a:gd name="T70" fmla="*/ 17 w 148"/>
                <a:gd name="T71" fmla="*/ 1 h 134"/>
                <a:gd name="T72" fmla="*/ 9 w 148"/>
                <a:gd name="T73" fmla="*/ 4 h 134"/>
                <a:gd name="T74" fmla="*/ 4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9"/>
                  </a:lnTo>
                  <a:lnTo>
                    <a:pt x="4" y="127"/>
                  </a:lnTo>
                  <a:lnTo>
                    <a:pt x="10" y="133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1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0" y="133"/>
                  </a:lnTo>
                  <a:lnTo>
                    <a:pt x="145" y="128"/>
                  </a:lnTo>
                  <a:lnTo>
                    <a:pt x="148" y="121"/>
                  </a:lnTo>
                  <a:lnTo>
                    <a:pt x="148" y="111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6" y="9"/>
                  </a:lnTo>
                  <a:lnTo>
                    <a:pt x="142" y="4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1" y="1"/>
                  </a:lnTo>
                  <a:lnTo>
                    <a:pt x="106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9" y="4"/>
                  </a:lnTo>
                  <a:lnTo>
                    <a:pt x="4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467"/>
            <p:cNvSpPr>
              <a:spLocks/>
            </p:cNvSpPr>
            <p:nvPr/>
          </p:nvSpPr>
          <p:spPr bwMode="auto">
            <a:xfrm>
              <a:off x="2454" y="2704"/>
              <a:ext cx="63" cy="58"/>
            </a:xfrm>
            <a:custGeom>
              <a:avLst/>
              <a:gdLst>
                <a:gd name="T0" fmla="*/ 0 w 189"/>
                <a:gd name="T1" fmla="*/ 143 h 173"/>
                <a:gd name="T2" fmla="*/ 1 w 189"/>
                <a:gd name="T3" fmla="*/ 155 h 173"/>
                <a:gd name="T4" fmla="*/ 4 w 189"/>
                <a:gd name="T5" fmla="*/ 164 h 173"/>
                <a:gd name="T6" fmla="*/ 10 w 189"/>
                <a:gd name="T7" fmla="*/ 170 h 173"/>
                <a:gd name="T8" fmla="*/ 21 w 189"/>
                <a:gd name="T9" fmla="*/ 173 h 173"/>
                <a:gd name="T10" fmla="*/ 32 w 189"/>
                <a:gd name="T11" fmla="*/ 173 h 173"/>
                <a:gd name="T12" fmla="*/ 49 w 189"/>
                <a:gd name="T13" fmla="*/ 173 h 173"/>
                <a:gd name="T14" fmla="*/ 71 w 189"/>
                <a:gd name="T15" fmla="*/ 173 h 173"/>
                <a:gd name="T16" fmla="*/ 94 w 189"/>
                <a:gd name="T17" fmla="*/ 173 h 173"/>
                <a:gd name="T18" fmla="*/ 118 w 189"/>
                <a:gd name="T19" fmla="*/ 173 h 173"/>
                <a:gd name="T20" fmla="*/ 140 w 189"/>
                <a:gd name="T21" fmla="*/ 173 h 173"/>
                <a:gd name="T22" fmla="*/ 157 w 189"/>
                <a:gd name="T23" fmla="*/ 173 h 173"/>
                <a:gd name="T24" fmla="*/ 169 w 189"/>
                <a:gd name="T25" fmla="*/ 173 h 173"/>
                <a:gd name="T26" fmla="*/ 180 w 189"/>
                <a:gd name="T27" fmla="*/ 170 h 173"/>
                <a:gd name="T28" fmla="*/ 186 w 189"/>
                <a:gd name="T29" fmla="*/ 164 h 173"/>
                <a:gd name="T30" fmla="*/ 188 w 189"/>
                <a:gd name="T31" fmla="*/ 156 h 173"/>
                <a:gd name="T32" fmla="*/ 188 w 189"/>
                <a:gd name="T33" fmla="*/ 145 h 173"/>
                <a:gd name="T34" fmla="*/ 189 w 189"/>
                <a:gd name="T35" fmla="*/ 50 h 173"/>
                <a:gd name="T36" fmla="*/ 188 w 189"/>
                <a:gd name="T37" fmla="*/ 44 h 173"/>
                <a:gd name="T38" fmla="*/ 186 w 189"/>
                <a:gd name="T39" fmla="*/ 38 h 173"/>
                <a:gd name="T40" fmla="*/ 182 w 189"/>
                <a:gd name="T41" fmla="*/ 31 h 173"/>
                <a:gd name="T42" fmla="*/ 178 w 189"/>
                <a:gd name="T43" fmla="*/ 25 h 173"/>
                <a:gd name="T44" fmla="*/ 172 w 189"/>
                <a:gd name="T45" fmla="*/ 19 h 173"/>
                <a:gd name="T46" fmla="*/ 166 w 189"/>
                <a:gd name="T47" fmla="*/ 15 h 173"/>
                <a:gd name="T48" fmla="*/ 159 w 189"/>
                <a:gd name="T49" fmla="*/ 9 h 173"/>
                <a:gd name="T50" fmla="*/ 152 w 189"/>
                <a:gd name="T51" fmla="*/ 3 h 173"/>
                <a:gd name="T52" fmla="*/ 142 w 189"/>
                <a:gd name="T53" fmla="*/ 0 h 173"/>
                <a:gd name="T54" fmla="*/ 126 w 189"/>
                <a:gd name="T55" fmla="*/ 0 h 173"/>
                <a:gd name="T56" fmla="*/ 107 w 189"/>
                <a:gd name="T57" fmla="*/ 3 h 173"/>
                <a:gd name="T58" fmla="*/ 87 w 189"/>
                <a:gd name="T59" fmla="*/ 6 h 173"/>
                <a:gd name="T60" fmla="*/ 66 w 189"/>
                <a:gd name="T61" fmla="*/ 11 h 173"/>
                <a:gd name="T62" fmla="*/ 47 w 189"/>
                <a:gd name="T63" fmla="*/ 15 h 173"/>
                <a:gd name="T64" fmla="*/ 31 w 189"/>
                <a:gd name="T65" fmla="*/ 18 h 173"/>
                <a:gd name="T66" fmla="*/ 21 w 189"/>
                <a:gd name="T67" fmla="*/ 19 h 173"/>
                <a:gd name="T68" fmla="*/ 10 w 189"/>
                <a:gd name="T69" fmla="*/ 22 h 173"/>
                <a:gd name="T70" fmla="*/ 4 w 189"/>
                <a:gd name="T71" fmla="*/ 29 h 173"/>
                <a:gd name="T72" fmla="*/ 2 w 189"/>
                <a:gd name="T73" fmla="*/ 39 h 173"/>
                <a:gd name="T74" fmla="*/ 1 w 189"/>
                <a:gd name="T75" fmla="*/ 51 h 173"/>
                <a:gd name="T76" fmla="*/ 0 w 189"/>
                <a:gd name="T77" fmla="*/ 14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" h="173">
                  <a:moveTo>
                    <a:pt x="0" y="143"/>
                  </a:moveTo>
                  <a:lnTo>
                    <a:pt x="1" y="155"/>
                  </a:lnTo>
                  <a:lnTo>
                    <a:pt x="4" y="164"/>
                  </a:lnTo>
                  <a:lnTo>
                    <a:pt x="10" y="170"/>
                  </a:lnTo>
                  <a:lnTo>
                    <a:pt x="21" y="173"/>
                  </a:lnTo>
                  <a:lnTo>
                    <a:pt x="32" y="173"/>
                  </a:lnTo>
                  <a:lnTo>
                    <a:pt x="49" y="173"/>
                  </a:lnTo>
                  <a:lnTo>
                    <a:pt x="71" y="173"/>
                  </a:lnTo>
                  <a:lnTo>
                    <a:pt x="94" y="173"/>
                  </a:lnTo>
                  <a:lnTo>
                    <a:pt x="118" y="173"/>
                  </a:lnTo>
                  <a:lnTo>
                    <a:pt x="140" y="173"/>
                  </a:lnTo>
                  <a:lnTo>
                    <a:pt x="157" y="173"/>
                  </a:lnTo>
                  <a:lnTo>
                    <a:pt x="169" y="173"/>
                  </a:lnTo>
                  <a:lnTo>
                    <a:pt x="180" y="170"/>
                  </a:lnTo>
                  <a:lnTo>
                    <a:pt x="186" y="164"/>
                  </a:lnTo>
                  <a:lnTo>
                    <a:pt x="188" y="156"/>
                  </a:lnTo>
                  <a:lnTo>
                    <a:pt x="188" y="145"/>
                  </a:lnTo>
                  <a:lnTo>
                    <a:pt x="189" y="50"/>
                  </a:lnTo>
                  <a:lnTo>
                    <a:pt x="188" y="44"/>
                  </a:lnTo>
                  <a:lnTo>
                    <a:pt x="186" y="38"/>
                  </a:lnTo>
                  <a:lnTo>
                    <a:pt x="182" y="31"/>
                  </a:lnTo>
                  <a:lnTo>
                    <a:pt x="178" y="25"/>
                  </a:lnTo>
                  <a:lnTo>
                    <a:pt x="172" y="19"/>
                  </a:lnTo>
                  <a:lnTo>
                    <a:pt x="166" y="15"/>
                  </a:lnTo>
                  <a:lnTo>
                    <a:pt x="159" y="9"/>
                  </a:lnTo>
                  <a:lnTo>
                    <a:pt x="152" y="3"/>
                  </a:lnTo>
                  <a:lnTo>
                    <a:pt x="142" y="0"/>
                  </a:lnTo>
                  <a:lnTo>
                    <a:pt x="126" y="0"/>
                  </a:lnTo>
                  <a:lnTo>
                    <a:pt x="107" y="3"/>
                  </a:lnTo>
                  <a:lnTo>
                    <a:pt x="87" y="6"/>
                  </a:lnTo>
                  <a:lnTo>
                    <a:pt x="66" y="11"/>
                  </a:lnTo>
                  <a:lnTo>
                    <a:pt x="47" y="15"/>
                  </a:lnTo>
                  <a:lnTo>
                    <a:pt x="31" y="18"/>
                  </a:lnTo>
                  <a:lnTo>
                    <a:pt x="21" y="19"/>
                  </a:lnTo>
                  <a:lnTo>
                    <a:pt x="10" y="22"/>
                  </a:lnTo>
                  <a:lnTo>
                    <a:pt x="4" y="29"/>
                  </a:lnTo>
                  <a:lnTo>
                    <a:pt x="2" y="39"/>
                  </a:lnTo>
                  <a:lnTo>
                    <a:pt x="1" y="51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468"/>
            <p:cNvSpPr>
              <a:spLocks/>
            </p:cNvSpPr>
            <p:nvPr/>
          </p:nvSpPr>
          <p:spPr bwMode="auto">
            <a:xfrm>
              <a:off x="2452" y="2752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0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469"/>
            <p:cNvSpPr>
              <a:spLocks/>
            </p:cNvSpPr>
            <p:nvPr/>
          </p:nvSpPr>
          <p:spPr bwMode="auto">
            <a:xfrm>
              <a:off x="2461" y="2760"/>
              <a:ext cx="50" cy="4"/>
            </a:xfrm>
            <a:custGeom>
              <a:avLst/>
              <a:gdLst>
                <a:gd name="T0" fmla="*/ 148 w 148"/>
                <a:gd name="T1" fmla="*/ 0 h 12"/>
                <a:gd name="T2" fmla="*/ 148 w 148"/>
                <a:gd name="T3" fmla="*/ 0 h 12"/>
                <a:gd name="T4" fmla="*/ 136 w 148"/>
                <a:gd name="T5" fmla="*/ 0 h 12"/>
                <a:gd name="T6" fmla="*/ 119 w 148"/>
                <a:gd name="T7" fmla="*/ 0 h 12"/>
                <a:gd name="T8" fmla="*/ 97 w 148"/>
                <a:gd name="T9" fmla="*/ 0 h 12"/>
                <a:gd name="T10" fmla="*/ 73 w 148"/>
                <a:gd name="T11" fmla="*/ 0 h 12"/>
                <a:gd name="T12" fmla="*/ 50 w 148"/>
                <a:gd name="T13" fmla="*/ 0 h 12"/>
                <a:gd name="T14" fmla="*/ 28 w 148"/>
                <a:gd name="T15" fmla="*/ 0 h 12"/>
                <a:gd name="T16" fmla="*/ 11 w 148"/>
                <a:gd name="T17" fmla="*/ 0 h 12"/>
                <a:gd name="T18" fmla="*/ 0 w 148"/>
                <a:gd name="T19" fmla="*/ 0 h 12"/>
                <a:gd name="T20" fmla="*/ 0 w 148"/>
                <a:gd name="T21" fmla="*/ 12 h 12"/>
                <a:gd name="T22" fmla="*/ 11 w 148"/>
                <a:gd name="T23" fmla="*/ 12 h 12"/>
                <a:gd name="T24" fmla="*/ 28 w 148"/>
                <a:gd name="T25" fmla="*/ 12 h 12"/>
                <a:gd name="T26" fmla="*/ 50 w 148"/>
                <a:gd name="T27" fmla="*/ 12 h 12"/>
                <a:gd name="T28" fmla="*/ 73 w 148"/>
                <a:gd name="T29" fmla="*/ 12 h 12"/>
                <a:gd name="T30" fmla="*/ 97 w 148"/>
                <a:gd name="T31" fmla="*/ 12 h 12"/>
                <a:gd name="T32" fmla="*/ 119 w 148"/>
                <a:gd name="T33" fmla="*/ 12 h 12"/>
                <a:gd name="T34" fmla="*/ 136 w 148"/>
                <a:gd name="T35" fmla="*/ 12 h 12"/>
                <a:gd name="T36" fmla="*/ 148 w 148"/>
                <a:gd name="T37" fmla="*/ 12 h 12"/>
                <a:gd name="T38" fmla="*/ 148 w 148"/>
                <a:gd name="T39" fmla="*/ 12 h 12"/>
                <a:gd name="T40" fmla="*/ 148 w 14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2">
                  <a:moveTo>
                    <a:pt x="148" y="0"/>
                  </a:moveTo>
                  <a:lnTo>
                    <a:pt x="148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7" y="0"/>
                  </a:lnTo>
                  <a:lnTo>
                    <a:pt x="73" y="0"/>
                  </a:lnTo>
                  <a:lnTo>
                    <a:pt x="50" y="0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28" y="12"/>
                  </a:lnTo>
                  <a:lnTo>
                    <a:pt x="50" y="12"/>
                  </a:lnTo>
                  <a:lnTo>
                    <a:pt x="73" y="12"/>
                  </a:lnTo>
                  <a:lnTo>
                    <a:pt x="97" y="12"/>
                  </a:lnTo>
                  <a:lnTo>
                    <a:pt x="119" y="12"/>
                  </a:lnTo>
                  <a:lnTo>
                    <a:pt x="136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470"/>
            <p:cNvSpPr>
              <a:spLocks/>
            </p:cNvSpPr>
            <p:nvPr/>
          </p:nvSpPr>
          <p:spPr bwMode="auto">
            <a:xfrm>
              <a:off x="2511" y="2752"/>
              <a:ext cx="8" cy="12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0 h 34"/>
                <a:gd name="T6" fmla="*/ 12 w 25"/>
                <a:gd name="T7" fmla="*/ 16 h 34"/>
                <a:gd name="T8" fmla="*/ 8 w 25"/>
                <a:gd name="T9" fmla="*/ 21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0 h 34"/>
                <a:gd name="T16" fmla="*/ 21 w 25"/>
                <a:gd name="T17" fmla="*/ 23 h 34"/>
                <a:gd name="T18" fmla="*/ 25 w 25"/>
                <a:gd name="T19" fmla="*/ 12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  <a:gd name="T26" fmla="*/ 13 w 25"/>
                <a:gd name="T27" fmla="*/ 0 h 34"/>
                <a:gd name="T28" fmla="*/ 13 w 25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0"/>
                  </a:lnTo>
                  <a:lnTo>
                    <a:pt x="21" y="2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471"/>
            <p:cNvSpPr>
              <a:spLocks/>
            </p:cNvSpPr>
            <p:nvPr/>
          </p:nvSpPr>
          <p:spPr bwMode="auto">
            <a:xfrm>
              <a:off x="2515" y="2721"/>
              <a:ext cx="4" cy="31"/>
            </a:xfrm>
            <a:custGeom>
              <a:avLst/>
              <a:gdLst>
                <a:gd name="T0" fmla="*/ 1 w 13"/>
                <a:gd name="T1" fmla="*/ 0 h 95"/>
                <a:gd name="T2" fmla="*/ 1 w 13"/>
                <a:gd name="T3" fmla="*/ 0 h 95"/>
                <a:gd name="T4" fmla="*/ 0 w 13"/>
                <a:gd name="T5" fmla="*/ 95 h 95"/>
                <a:gd name="T6" fmla="*/ 12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13 w 13"/>
                <a:gd name="T13" fmla="*/ 0 h 95"/>
                <a:gd name="T14" fmla="*/ 13 w 13"/>
                <a:gd name="T15" fmla="*/ 0 h 95"/>
                <a:gd name="T16" fmla="*/ 13 w 13"/>
                <a:gd name="T17" fmla="*/ 0 h 95"/>
                <a:gd name="T18" fmla="*/ 1 w 13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5">
                  <a:moveTo>
                    <a:pt x="1" y="0"/>
                  </a:moveTo>
                  <a:lnTo>
                    <a:pt x="1" y="0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472"/>
            <p:cNvSpPr>
              <a:spLocks/>
            </p:cNvSpPr>
            <p:nvPr/>
          </p:nvSpPr>
          <p:spPr bwMode="auto">
            <a:xfrm>
              <a:off x="2504" y="2703"/>
              <a:ext cx="15" cy="18"/>
            </a:xfrm>
            <a:custGeom>
              <a:avLst/>
              <a:gdLst>
                <a:gd name="T0" fmla="*/ 0 w 47"/>
                <a:gd name="T1" fmla="*/ 9 h 52"/>
                <a:gd name="T2" fmla="*/ 0 w 47"/>
                <a:gd name="T3" fmla="*/ 9 h 52"/>
                <a:gd name="T4" fmla="*/ 7 w 47"/>
                <a:gd name="T5" fmla="*/ 15 h 52"/>
                <a:gd name="T6" fmla="*/ 15 w 47"/>
                <a:gd name="T7" fmla="*/ 21 h 52"/>
                <a:gd name="T8" fmla="*/ 21 w 47"/>
                <a:gd name="T9" fmla="*/ 26 h 52"/>
                <a:gd name="T10" fmla="*/ 26 w 47"/>
                <a:gd name="T11" fmla="*/ 31 h 52"/>
                <a:gd name="T12" fmla="*/ 29 w 47"/>
                <a:gd name="T13" fmla="*/ 37 h 52"/>
                <a:gd name="T14" fmla="*/ 33 w 47"/>
                <a:gd name="T15" fmla="*/ 42 h 52"/>
                <a:gd name="T16" fmla="*/ 34 w 47"/>
                <a:gd name="T17" fmla="*/ 47 h 52"/>
                <a:gd name="T18" fmla="*/ 35 w 47"/>
                <a:gd name="T19" fmla="*/ 52 h 52"/>
                <a:gd name="T20" fmla="*/ 47 w 47"/>
                <a:gd name="T21" fmla="*/ 52 h 52"/>
                <a:gd name="T22" fmla="*/ 46 w 47"/>
                <a:gd name="T23" fmla="*/ 44 h 52"/>
                <a:gd name="T24" fmla="*/ 42 w 47"/>
                <a:gd name="T25" fmla="*/ 37 h 52"/>
                <a:gd name="T26" fmla="*/ 39 w 47"/>
                <a:gd name="T27" fmla="*/ 30 h 52"/>
                <a:gd name="T28" fmla="*/ 35 w 47"/>
                <a:gd name="T29" fmla="*/ 24 h 52"/>
                <a:gd name="T30" fmla="*/ 28 w 47"/>
                <a:gd name="T31" fmla="*/ 17 h 52"/>
                <a:gd name="T32" fmla="*/ 22 w 47"/>
                <a:gd name="T33" fmla="*/ 12 h 52"/>
                <a:gd name="T34" fmla="*/ 15 w 47"/>
                <a:gd name="T35" fmla="*/ 6 h 52"/>
                <a:gd name="T36" fmla="*/ 7 w 47"/>
                <a:gd name="T37" fmla="*/ 0 h 52"/>
                <a:gd name="T38" fmla="*/ 7 w 47"/>
                <a:gd name="T39" fmla="*/ 0 h 52"/>
                <a:gd name="T40" fmla="*/ 0 w 47"/>
                <a:gd name="T41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2">
                  <a:moveTo>
                    <a:pt x="0" y="9"/>
                  </a:moveTo>
                  <a:lnTo>
                    <a:pt x="0" y="9"/>
                  </a:lnTo>
                  <a:lnTo>
                    <a:pt x="7" y="15"/>
                  </a:lnTo>
                  <a:lnTo>
                    <a:pt x="15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29" y="37"/>
                  </a:lnTo>
                  <a:lnTo>
                    <a:pt x="33" y="42"/>
                  </a:lnTo>
                  <a:lnTo>
                    <a:pt x="34" y="47"/>
                  </a:lnTo>
                  <a:lnTo>
                    <a:pt x="35" y="52"/>
                  </a:lnTo>
                  <a:lnTo>
                    <a:pt x="47" y="52"/>
                  </a:lnTo>
                  <a:lnTo>
                    <a:pt x="46" y="44"/>
                  </a:lnTo>
                  <a:lnTo>
                    <a:pt x="42" y="37"/>
                  </a:lnTo>
                  <a:lnTo>
                    <a:pt x="39" y="30"/>
                  </a:lnTo>
                  <a:lnTo>
                    <a:pt x="35" y="24"/>
                  </a:lnTo>
                  <a:lnTo>
                    <a:pt x="28" y="17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473"/>
            <p:cNvSpPr>
              <a:spLocks/>
            </p:cNvSpPr>
            <p:nvPr/>
          </p:nvSpPr>
          <p:spPr bwMode="auto">
            <a:xfrm>
              <a:off x="2461" y="2702"/>
              <a:ext cx="45" cy="10"/>
            </a:xfrm>
            <a:custGeom>
              <a:avLst/>
              <a:gdLst>
                <a:gd name="T0" fmla="*/ 0 w 134"/>
                <a:gd name="T1" fmla="*/ 31 h 31"/>
                <a:gd name="T2" fmla="*/ 0 w 134"/>
                <a:gd name="T3" fmla="*/ 31 h 31"/>
                <a:gd name="T4" fmla="*/ 11 w 134"/>
                <a:gd name="T5" fmla="*/ 30 h 31"/>
                <a:gd name="T6" fmla="*/ 27 w 134"/>
                <a:gd name="T7" fmla="*/ 27 h 31"/>
                <a:gd name="T8" fmla="*/ 46 w 134"/>
                <a:gd name="T9" fmla="*/ 23 h 31"/>
                <a:gd name="T10" fmla="*/ 67 w 134"/>
                <a:gd name="T11" fmla="*/ 18 h 31"/>
                <a:gd name="T12" fmla="*/ 87 w 134"/>
                <a:gd name="T13" fmla="*/ 15 h 31"/>
                <a:gd name="T14" fmla="*/ 105 w 134"/>
                <a:gd name="T15" fmla="*/ 12 h 31"/>
                <a:gd name="T16" fmla="*/ 121 w 134"/>
                <a:gd name="T17" fmla="*/ 12 h 31"/>
                <a:gd name="T18" fmla="*/ 127 w 134"/>
                <a:gd name="T19" fmla="*/ 13 h 31"/>
                <a:gd name="T20" fmla="*/ 134 w 134"/>
                <a:gd name="T21" fmla="*/ 4 h 31"/>
                <a:gd name="T22" fmla="*/ 121 w 134"/>
                <a:gd name="T23" fmla="*/ 0 h 31"/>
                <a:gd name="T24" fmla="*/ 105 w 134"/>
                <a:gd name="T25" fmla="*/ 0 h 31"/>
                <a:gd name="T26" fmla="*/ 85 w 134"/>
                <a:gd name="T27" fmla="*/ 2 h 31"/>
                <a:gd name="T28" fmla="*/ 64 w 134"/>
                <a:gd name="T29" fmla="*/ 6 h 31"/>
                <a:gd name="T30" fmla="*/ 44 w 134"/>
                <a:gd name="T31" fmla="*/ 11 h 31"/>
                <a:gd name="T32" fmla="*/ 25 w 134"/>
                <a:gd name="T33" fmla="*/ 15 h 31"/>
                <a:gd name="T34" fmla="*/ 9 w 134"/>
                <a:gd name="T35" fmla="*/ 18 h 31"/>
                <a:gd name="T36" fmla="*/ 0 w 134"/>
                <a:gd name="T37" fmla="*/ 19 h 31"/>
                <a:gd name="T38" fmla="*/ 0 w 134"/>
                <a:gd name="T39" fmla="*/ 19 h 31"/>
                <a:gd name="T40" fmla="*/ 0 w 134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31">
                  <a:moveTo>
                    <a:pt x="0" y="31"/>
                  </a:moveTo>
                  <a:lnTo>
                    <a:pt x="0" y="31"/>
                  </a:lnTo>
                  <a:lnTo>
                    <a:pt x="11" y="30"/>
                  </a:lnTo>
                  <a:lnTo>
                    <a:pt x="27" y="27"/>
                  </a:lnTo>
                  <a:lnTo>
                    <a:pt x="46" y="23"/>
                  </a:lnTo>
                  <a:lnTo>
                    <a:pt x="67" y="18"/>
                  </a:lnTo>
                  <a:lnTo>
                    <a:pt x="87" y="15"/>
                  </a:lnTo>
                  <a:lnTo>
                    <a:pt x="105" y="12"/>
                  </a:lnTo>
                  <a:lnTo>
                    <a:pt x="121" y="12"/>
                  </a:lnTo>
                  <a:lnTo>
                    <a:pt x="127" y="13"/>
                  </a:lnTo>
                  <a:lnTo>
                    <a:pt x="134" y="4"/>
                  </a:lnTo>
                  <a:lnTo>
                    <a:pt x="121" y="0"/>
                  </a:lnTo>
                  <a:lnTo>
                    <a:pt x="105" y="0"/>
                  </a:lnTo>
                  <a:lnTo>
                    <a:pt x="85" y="2"/>
                  </a:lnTo>
                  <a:lnTo>
                    <a:pt x="64" y="6"/>
                  </a:lnTo>
                  <a:lnTo>
                    <a:pt x="44" y="11"/>
                  </a:lnTo>
                  <a:lnTo>
                    <a:pt x="25" y="15"/>
                  </a:lnTo>
                  <a:lnTo>
                    <a:pt x="9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474"/>
            <p:cNvSpPr>
              <a:spLocks/>
            </p:cNvSpPr>
            <p:nvPr/>
          </p:nvSpPr>
          <p:spPr bwMode="auto">
            <a:xfrm>
              <a:off x="2453" y="2708"/>
              <a:ext cx="8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8 h 38"/>
                <a:gd name="T8" fmla="*/ 18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3 w 26"/>
                <a:gd name="T15" fmla="*/ 4 h 38"/>
                <a:gd name="T16" fmla="*/ 5 w 26"/>
                <a:gd name="T17" fmla="*/ 14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8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5" y="14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475"/>
            <p:cNvSpPr>
              <a:spLocks/>
            </p:cNvSpPr>
            <p:nvPr/>
          </p:nvSpPr>
          <p:spPr bwMode="auto">
            <a:xfrm>
              <a:off x="2452" y="2721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476"/>
            <p:cNvSpPr>
              <a:spLocks/>
            </p:cNvSpPr>
            <p:nvPr/>
          </p:nvSpPr>
          <p:spPr bwMode="auto">
            <a:xfrm>
              <a:off x="2458" y="2704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3 w 148"/>
                <a:gd name="T5" fmla="*/ 126 h 134"/>
                <a:gd name="T6" fmla="*/ 9 w 148"/>
                <a:gd name="T7" fmla="*/ 132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5 w 148"/>
                <a:gd name="T15" fmla="*/ 134 h 134"/>
                <a:gd name="T16" fmla="*/ 73 w 148"/>
                <a:gd name="T17" fmla="*/ 134 h 134"/>
                <a:gd name="T18" fmla="*/ 90 w 148"/>
                <a:gd name="T19" fmla="*/ 134 h 134"/>
                <a:gd name="T20" fmla="*/ 107 w 148"/>
                <a:gd name="T21" fmla="*/ 134 h 134"/>
                <a:gd name="T22" fmla="*/ 120 w 148"/>
                <a:gd name="T23" fmla="*/ 134 h 134"/>
                <a:gd name="T24" fmla="*/ 130 w 148"/>
                <a:gd name="T25" fmla="*/ 134 h 134"/>
                <a:gd name="T26" fmla="*/ 140 w 148"/>
                <a:gd name="T27" fmla="*/ 132 h 134"/>
                <a:gd name="T28" fmla="*/ 145 w 148"/>
                <a:gd name="T29" fmla="*/ 127 h 134"/>
                <a:gd name="T30" fmla="*/ 147 w 148"/>
                <a:gd name="T31" fmla="*/ 120 h 134"/>
                <a:gd name="T32" fmla="*/ 147 w 148"/>
                <a:gd name="T33" fmla="*/ 110 h 134"/>
                <a:gd name="T34" fmla="*/ 148 w 148"/>
                <a:gd name="T35" fmla="*/ 28 h 134"/>
                <a:gd name="T36" fmla="*/ 147 w 148"/>
                <a:gd name="T37" fmla="*/ 17 h 134"/>
                <a:gd name="T38" fmla="*/ 146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8 w 148"/>
                <a:gd name="T61" fmla="*/ 3 h 134"/>
                <a:gd name="T62" fmla="*/ 3 w 148"/>
                <a:gd name="T63" fmla="*/ 9 h 134"/>
                <a:gd name="T64" fmla="*/ 1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77"/>
            <p:cNvSpPr>
              <a:spLocks/>
            </p:cNvSpPr>
            <p:nvPr/>
          </p:nvSpPr>
          <p:spPr bwMode="auto">
            <a:xfrm>
              <a:off x="2458" y="2704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3 w 148"/>
                <a:gd name="T7" fmla="*/ 126 h 134"/>
                <a:gd name="T8" fmla="*/ 9 w 148"/>
                <a:gd name="T9" fmla="*/ 132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5 w 148"/>
                <a:gd name="T19" fmla="*/ 134 h 134"/>
                <a:gd name="T20" fmla="*/ 73 w 148"/>
                <a:gd name="T21" fmla="*/ 134 h 134"/>
                <a:gd name="T22" fmla="*/ 90 w 148"/>
                <a:gd name="T23" fmla="*/ 134 h 134"/>
                <a:gd name="T24" fmla="*/ 107 w 148"/>
                <a:gd name="T25" fmla="*/ 134 h 134"/>
                <a:gd name="T26" fmla="*/ 120 w 148"/>
                <a:gd name="T27" fmla="*/ 134 h 134"/>
                <a:gd name="T28" fmla="*/ 130 w 148"/>
                <a:gd name="T29" fmla="*/ 134 h 134"/>
                <a:gd name="T30" fmla="*/ 130 w 148"/>
                <a:gd name="T31" fmla="*/ 134 h 134"/>
                <a:gd name="T32" fmla="*/ 140 w 148"/>
                <a:gd name="T33" fmla="*/ 132 h 134"/>
                <a:gd name="T34" fmla="*/ 145 w 148"/>
                <a:gd name="T35" fmla="*/ 127 h 134"/>
                <a:gd name="T36" fmla="*/ 147 w 148"/>
                <a:gd name="T37" fmla="*/ 120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7 w 148"/>
                <a:gd name="T45" fmla="*/ 17 h 134"/>
                <a:gd name="T46" fmla="*/ 146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8 w 148"/>
                <a:gd name="T73" fmla="*/ 3 h 134"/>
                <a:gd name="T74" fmla="*/ 3 w 148"/>
                <a:gd name="T75" fmla="*/ 9 h 134"/>
                <a:gd name="T76" fmla="*/ 1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3" y="126"/>
                  </a:lnTo>
                  <a:lnTo>
                    <a:pt x="9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5" y="134"/>
                  </a:lnTo>
                  <a:lnTo>
                    <a:pt x="73" y="134"/>
                  </a:lnTo>
                  <a:lnTo>
                    <a:pt x="90" y="134"/>
                  </a:lnTo>
                  <a:lnTo>
                    <a:pt x="107" y="134"/>
                  </a:lnTo>
                  <a:lnTo>
                    <a:pt x="120" y="134"/>
                  </a:lnTo>
                  <a:lnTo>
                    <a:pt x="130" y="134"/>
                  </a:lnTo>
                  <a:lnTo>
                    <a:pt x="130" y="134"/>
                  </a:lnTo>
                  <a:lnTo>
                    <a:pt x="140" y="132"/>
                  </a:lnTo>
                  <a:lnTo>
                    <a:pt x="145" y="127"/>
                  </a:lnTo>
                  <a:lnTo>
                    <a:pt x="147" y="120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17"/>
                  </a:lnTo>
                  <a:lnTo>
                    <a:pt x="146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3"/>
                  </a:lnTo>
                  <a:lnTo>
                    <a:pt x="3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78"/>
            <p:cNvSpPr>
              <a:spLocks/>
            </p:cNvSpPr>
            <p:nvPr/>
          </p:nvSpPr>
          <p:spPr bwMode="auto">
            <a:xfrm>
              <a:off x="2524" y="2703"/>
              <a:ext cx="62" cy="59"/>
            </a:xfrm>
            <a:custGeom>
              <a:avLst/>
              <a:gdLst>
                <a:gd name="T0" fmla="*/ 0 w 186"/>
                <a:gd name="T1" fmla="*/ 146 h 176"/>
                <a:gd name="T2" fmla="*/ 1 w 186"/>
                <a:gd name="T3" fmla="*/ 158 h 176"/>
                <a:gd name="T4" fmla="*/ 5 w 186"/>
                <a:gd name="T5" fmla="*/ 168 h 176"/>
                <a:gd name="T6" fmla="*/ 11 w 186"/>
                <a:gd name="T7" fmla="*/ 174 h 176"/>
                <a:gd name="T8" fmla="*/ 21 w 186"/>
                <a:gd name="T9" fmla="*/ 176 h 176"/>
                <a:gd name="T10" fmla="*/ 31 w 186"/>
                <a:gd name="T11" fmla="*/ 176 h 176"/>
                <a:gd name="T12" fmla="*/ 48 w 186"/>
                <a:gd name="T13" fmla="*/ 176 h 176"/>
                <a:gd name="T14" fmla="*/ 69 w 186"/>
                <a:gd name="T15" fmla="*/ 176 h 176"/>
                <a:gd name="T16" fmla="*/ 92 w 186"/>
                <a:gd name="T17" fmla="*/ 176 h 176"/>
                <a:gd name="T18" fmla="*/ 116 w 186"/>
                <a:gd name="T19" fmla="*/ 176 h 176"/>
                <a:gd name="T20" fmla="*/ 136 w 186"/>
                <a:gd name="T21" fmla="*/ 176 h 176"/>
                <a:gd name="T22" fmla="*/ 154 w 186"/>
                <a:gd name="T23" fmla="*/ 176 h 176"/>
                <a:gd name="T24" fmla="*/ 165 w 186"/>
                <a:gd name="T25" fmla="*/ 176 h 176"/>
                <a:gd name="T26" fmla="*/ 176 w 186"/>
                <a:gd name="T27" fmla="*/ 174 h 176"/>
                <a:gd name="T28" fmla="*/ 182 w 186"/>
                <a:gd name="T29" fmla="*/ 168 h 176"/>
                <a:gd name="T30" fmla="*/ 185 w 186"/>
                <a:gd name="T31" fmla="*/ 159 h 176"/>
                <a:gd name="T32" fmla="*/ 185 w 186"/>
                <a:gd name="T33" fmla="*/ 148 h 176"/>
                <a:gd name="T34" fmla="*/ 186 w 186"/>
                <a:gd name="T35" fmla="*/ 53 h 176"/>
                <a:gd name="T36" fmla="*/ 185 w 186"/>
                <a:gd name="T37" fmla="*/ 47 h 176"/>
                <a:gd name="T38" fmla="*/ 183 w 186"/>
                <a:gd name="T39" fmla="*/ 41 h 176"/>
                <a:gd name="T40" fmla="*/ 180 w 186"/>
                <a:gd name="T41" fmla="*/ 35 h 176"/>
                <a:gd name="T42" fmla="*/ 176 w 186"/>
                <a:gd name="T43" fmla="*/ 29 h 176"/>
                <a:gd name="T44" fmla="*/ 171 w 186"/>
                <a:gd name="T45" fmla="*/ 24 h 176"/>
                <a:gd name="T46" fmla="*/ 165 w 186"/>
                <a:gd name="T47" fmla="*/ 17 h 176"/>
                <a:gd name="T48" fmla="*/ 158 w 186"/>
                <a:gd name="T49" fmla="*/ 9 h 176"/>
                <a:gd name="T50" fmla="*/ 149 w 186"/>
                <a:gd name="T51" fmla="*/ 2 h 176"/>
                <a:gd name="T52" fmla="*/ 140 w 186"/>
                <a:gd name="T53" fmla="*/ 0 h 176"/>
                <a:gd name="T54" fmla="*/ 125 w 186"/>
                <a:gd name="T55" fmla="*/ 0 h 176"/>
                <a:gd name="T56" fmla="*/ 106 w 186"/>
                <a:gd name="T57" fmla="*/ 2 h 176"/>
                <a:gd name="T58" fmla="*/ 85 w 186"/>
                <a:gd name="T59" fmla="*/ 7 h 176"/>
                <a:gd name="T60" fmla="*/ 65 w 186"/>
                <a:gd name="T61" fmla="*/ 12 h 176"/>
                <a:gd name="T62" fmla="*/ 46 w 186"/>
                <a:gd name="T63" fmla="*/ 17 h 176"/>
                <a:gd name="T64" fmla="*/ 30 w 186"/>
                <a:gd name="T65" fmla="*/ 21 h 176"/>
                <a:gd name="T66" fmla="*/ 20 w 186"/>
                <a:gd name="T67" fmla="*/ 23 h 176"/>
                <a:gd name="T68" fmla="*/ 9 w 186"/>
                <a:gd name="T69" fmla="*/ 25 h 176"/>
                <a:gd name="T70" fmla="*/ 3 w 186"/>
                <a:gd name="T71" fmla="*/ 32 h 176"/>
                <a:gd name="T72" fmla="*/ 1 w 186"/>
                <a:gd name="T73" fmla="*/ 42 h 176"/>
                <a:gd name="T74" fmla="*/ 1 w 186"/>
                <a:gd name="T75" fmla="*/ 54 h 176"/>
                <a:gd name="T76" fmla="*/ 0 w 186"/>
                <a:gd name="T77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76">
                  <a:moveTo>
                    <a:pt x="0" y="146"/>
                  </a:moveTo>
                  <a:lnTo>
                    <a:pt x="1" y="158"/>
                  </a:lnTo>
                  <a:lnTo>
                    <a:pt x="5" y="168"/>
                  </a:lnTo>
                  <a:lnTo>
                    <a:pt x="11" y="174"/>
                  </a:lnTo>
                  <a:lnTo>
                    <a:pt x="21" y="176"/>
                  </a:lnTo>
                  <a:lnTo>
                    <a:pt x="31" y="176"/>
                  </a:lnTo>
                  <a:lnTo>
                    <a:pt x="48" y="176"/>
                  </a:lnTo>
                  <a:lnTo>
                    <a:pt x="69" y="176"/>
                  </a:lnTo>
                  <a:lnTo>
                    <a:pt x="92" y="176"/>
                  </a:lnTo>
                  <a:lnTo>
                    <a:pt x="116" y="176"/>
                  </a:lnTo>
                  <a:lnTo>
                    <a:pt x="136" y="176"/>
                  </a:lnTo>
                  <a:lnTo>
                    <a:pt x="154" y="176"/>
                  </a:lnTo>
                  <a:lnTo>
                    <a:pt x="165" y="176"/>
                  </a:lnTo>
                  <a:lnTo>
                    <a:pt x="176" y="174"/>
                  </a:lnTo>
                  <a:lnTo>
                    <a:pt x="182" y="168"/>
                  </a:lnTo>
                  <a:lnTo>
                    <a:pt x="185" y="159"/>
                  </a:lnTo>
                  <a:lnTo>
                    <a:pt x="185" y="148"/>
                  </a:lnTo>
                  <a:lnTo>
                    <a:pt x="186" y="53"/>
                  </a:lnTo>
                  <a:lnTo>
                    <a:pt x="185" y="47"/>
                  </a:lnTo>
                  <a:lnTo>
                    <a:pt x="183" y="41"/>
                  </a:lnTo>
                  <a:lnTo>
                    <a:pt x="180" y="35"/>
                  </a:lnTo>
                  <a:lnTo>
                    <a:pt x="176" y="29"/>
                  </a:lnTo>
                  <a:lnTo>
                    <a:pt x="171" y="24"/>
                  </a:lnTo>
                  <a:lnTo>
                    <a:pt x="165" y="17"/>
                  </a:lnTo>
                  <a:lnTo>
                    <a:pt x="158" y="9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25" y="0"/>
                  </a:lnTo>
                  <a:lnTo>
                    <a:pt x="106" y="2"/>
                  </a:lnTo>
                  <a:lnTo>
                    <a:pt x="85" y="7"/>
                  </a:lnTo>
                  <a:lnTo>
                    <a:pt x="65" y="12"/>
                  </a:lnTo>
                  <a:lnTo>
                    <a:pt x="46" y="17"/>
                  </a:lnTo>
                  <a:lnTo>
                    <a:pt x="30" y="21"/>
                  </a:lnTo>
                  <a:lnTo>
                    <a:pt x="20" y="23"/>
                  </a:lnTo>
                  <a:lnTo>
                    <a:pt x="9" y="25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1" y="54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479"/>
            <p:cNvSpPr>
              <a:spLocks/>
            </p:cNvSpPr>
            <p:nvPr/>
          </p:nvSpPr>
          <p:spPr bwMode="auto">
            <a:xfrm>
              <a:off x="2522" y="2752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3 h 36"/>
                <a:gd name="T6" fmla="*/ 15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6 w 27"/>
                <a:gd name="T17" fmla="*/ 25 h 36"/>
                <a:gd name="T18" fmla="*/ 14 w 27"/>
                <a:gd name="T19" fmla="*/ 32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3"/>
                  </a:lnTo>
                  <a:lnTo>
                    <a:pt x="15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6" y="25"/>
                  </a:lnTo>
                  <a:lnTo>
                    <a:pt x="14" y="32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480"/>
            <p:cNvSpPr>
              <a:spLocks/>
            </p:cNvSpPr>
            <p:nvPr/>
          </p:nvSpPr>
          <p:spPr bwMode="auto">
            <a:xfrm>
              <a:off x="2531" y="2760"/>
              <a:ext cx="48" cy="4"/>
            </a:xfrm>
            <a:custGeom>
              <a:avLst/>
              <a:gdLst>
                <a:gd name="T0" fmla="*/ 144 w 144"/>
                <a:gd name="T1" fmla="*/ 0 h 12"/>
                <a:gd name="T2" fmla="*/ 144 w 144"/>
                <a:gd name="T3" fmla="*/ 0 h 12"/>
                <a:gd name="T4" fmla="*/ 133 w 144"/>
                <a:gd name="T5" fmla="*/ 0 h 12"/>
                <a:gd name="T6" fmla="*/ 115 w 144"/>
                <a:gd name="T7" fmla="*/ 0 h 12"/>
                <a:gd name="T8" fmla="*/ 95 w 144"/>
                <a:gd name="T9" fmla="*/ 0 h 12"/>
                <a:gd name="T10" fmla="*/ 71 w 144"/>
                <a:gd name="T11" fmla="*/ 0 h 12"/>
                <a:gd name="T12" fmla="*/ 48 w 144"/>
                <a:gd name="T13" fmla="*/ 0 h 12"/>
                <a:gd name="T14" fmla="*/ 27 w 144"/>
                <a:gd name="T15" fmla="*/ 0 h 12"/>
                <a:gd name="T16" fmla="*/ 10 w 144"/>
                <a:gd name="T17" fmla="*/ 0 h 12"/>
                <a:gd name="T18" fmla="*/ 0 w 144"/>
                <a:gd name="T19" fmla="*/ 0 h 12"/>
                <a:gd name="T20" fmla="*/ 0 w 144"/>
                <a:gd name="T21" fmla="*/ 12 h 12"/>
                <a:gd name="T22" fmla="*/ 10 w 144"/>
                <a:gd name="T23" fmla="*/ 12 h 12"/>
                <a:gd name="T24" fmla="*/ 27 w 144"/>
                <a:gd name="T25" fmla="*/ 12 h 12"/>
                <a:gd name="T26" fmla="*/ 48 w 144"/>
                <a:gd name="T27" fmla="*/ 12 h 12"/>
                <a:gd name="T28" fmla="*/ 71 w 144"/>
                <a:gd name="T29" fmla="*/ 12 h 12"/>
                <a:gd name="T30" fmla="*/ 95 w 144"/>
                <a:gd name="T31" fmla="*/ 12 h 12"/>
                <a:gd name="T32" fmla="*/ 115 w 144"/>
                <a:gd name="T33" fmla="*/ 12 h 12"/>
                <a:gd name="T34" fmla="*/ 133 w 144"/>
                <a:gd name="T35" fmla="*/ 12 h 12"/>
                <a:gd name="T36" fmla="*/ 144 w 144"/>
                <a:gd name="T37" fmla="*/ 12 h 12"/>
                <a:gd name="T38" fmla="*/ 144 w 144"/>
                <a:gd name="T39" fmla="*/ 12 h 12"/>
                <a:gd name="T40" fmla="*/ 144 w 144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">
                  <a:moveTo>
                    <a:pt x="144" y="0"/>
                  </a:moveTo>
                  <a:lnTo>
                    <a:pt x="144" y="0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5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8" y="12"/>
                  </a:lnTo>
                  <a:lnTo>
                    <a:pt x="71" y="12"/>
                  </a:lnTo>
                  <a:lnTo>
                    <a:pt x="95" y="12"/>
                  </a:lnTo>
                  <a:lnTo>
                    <a:pt x="115" y="12"/>
                  </a:lnTo>
                  <a:lnTo>
                    <a:pt x="133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81"/>
            <p:cNvSpPr>
              <a:spLocks/>
            </p:cNvSpPr>
            <p:nvPr/>
          </p:nvSpPr>
          <p:spPr bwMode="auto">
            <a:xfrm>
              <a:off x="2579" y="2753"/>
              <a:ext cx="9" cy="11"/>
            </a:xfrm>
            <a:custGeom>
              <a:avLst/>
              <a:gdLst>
                <a:gd name="T0" fmla="*/ 13 w 26"/>
                <a:gd name="T1" fmla="*/ 0 h 34"/>
                <a:gd name="T2" fmla="*/ 13 w 26"/>
                <a:gd name="T3" fmla="*/ 0 h 34"/>
                <a:gd name="T4" fmla="*/ 13 w 26"/>
                <a:gd name="T5" fmla="*/ 10 h 34"/>
                <a:gd name="T6" fmla="*/ 12 w 26"/>
                <a:gd name="T7" fmla="*/ 16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3 w 26"/>
                <a:gd name="T15" fmla="*/ 30 h 34"/>
                <a:gd name="T16" fmla="*/ 22 w 26"/>
                <a:gd name="T17" fmla="*/ 23 h 34"/>
                <a:gd name="T18" fmla="*/ 26 w 26"/>
                <a:gd name="T19" fmla="*/ 12 h 34"/>
                <a:gd name="T20" fmla="*/ 26 w 26"/>
                <a:gd name="T21" fmla="*/ 0 h 34"/>
                <a:gd name="T22" fmla="*/ 26 w 26"/>
                <a:gd name="T23" fmla="*/ 0 h 34"/>
                <a:gd name="T24" fmla="*/ 13 w 26"/>
                <a:gd name="T25" fmla="*/ 0 h 34"/>
                <a:gd name="T26" fmla="*/ 13 w 26"/>
                <a:gd name="T27" fmla="*/ 0 h 34"/>
                <a:gd name="T28" fmla="*/ 13 w 26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4">
                  <a:moveTo>
                    <a:pt x="13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12" y="16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0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482"/>
            <p:cNvSpPr>
              <a:spLocks/>
            </p:cNvSpPr>
            <p:nvPr/>
          </p:nvSpPr>
          <p:spPr bwMode="auto">
            <a:xfrm>
              <a:off x="2584" y="2721"/>
              <a:ext cx="4" cy="32"/>
            </a:xfrm>
            <a:custGeom>
              <a:avLst/>
              <a:gdLst>
                <a:gd name="T0" fmla="*/ 2 w 14"/>
                <a:gd name="T1" fmla="*/ 0 h 95"/>
                <a:gd name="T2" fmla="*/ 2 w 14"/>
                <a:gd name="T3" fmla="*/ 0 h 95"/>
                <a:gd name="T4" fmla="*/ 0 w 14"/>
                <a:gd name="T5" fmla="*/ 95 h 95"/>
                <a:gd name="T6" fmla="*/ 13 w 14"/>
                <a:gd name="T7" fmla="*/ 95 h 95"/>
                <a:gd name="T8" fmla="*/ 14 w 14"/>
                <a:gd name="T9" fmla="*/ 0 h 95"/>
                <a:gd name="T10" fmla="*/ 14 w 14"/>
                <a:gd name="T11" fmla="*/ 0 h 95"/>
                <a:gd name="T12" fmla="*/ 14 w 14"/>
                <a:gd name="T13" fmla="*/ 0 h 95"/>
                <a:gd name="T14" fmla="*/ 14 w 14"/>
                <a:gd name="T15" fmla="*/ 0 h 95"/>
                <a:gd name="T16" fmla="*/ 14 w 14"/>
                <a:gd name="T17" fmla="*/ 0 h 95"/>
                <a:gd name="T18" fmla="*/ 2 w 14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5">
                  <a:moveTo>
                    <a:pt x="2" y="0"/>
                  </a:moveTo>
                  <a:lnTo>
                    <a:pt x="2" y="0"/>
                  </a:lnTo>
                  <a:lnTo>
                    <a:pt x="0" y="95"/>
                  </a:lnTo>
                  <a:lnTo>
                    <a:pt x="13" y="9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483"/>
            <p:cNvSpPr>
              <a:spLocks/>
            </p:cNvSpPr>
            <p:nvPr/>
          </p:nvSpPr>
          <p:spPr bwMode="auto">
            <a:xfrm>
              <a:off x="2573" y="2702"/>
              <a:ext cx="15" cy="19"/>
            </a:xfrm>
            <a:custGeom>
              <a:avLst/>
              <a:gdLst>
                <a:gd name="T0" fmla="*/ 0 w 46"/>
                <a:gd name="T1" fmla="*/ 10 h 56"/>
                <a:gd name="T2" fmla="*/ 0 w 46"/>
                <a:gd name="T3" fmla="*/ 10 h 56"/>
                <a:gd name="T4" fmla="*/ 8 w 46"/>
                <a:gd name="T5" fmla="*/ 17 h 56"/>
                <a:gd name="T6" fmla="*/ 14 w 46"/>
                <a:gd name="T7" fmla="*/ 23 h 56"/>
                <a:gd name="T8" fmla="*/ 20 w 46"/>
                <a:gd name="T9" fmla="*/ 30 h 56"/>
                <a:gd name="T10" fmla="*/ 25 w 46"/>
                <a:gd name="T11" fmla="*/ 35 h 56"/>
                <a:gd name="T12" fmla="*/ 29 w 46"/>
                <a:gd name="T13" fmla="*/ 41 h 56"/>
                <a:gd name="T14" fmla="*/ 31 w 46"/>
                <a:gd name="T15" fmla="*/ 46 h 56"/>
                <a:gd name="T16" fmla="*/ 32 w 46"/>
                <a:gd name="T17" fmla="*/ 51 h 56"/>
                <a:gd name="T18" fmla="*/ 34 w 46"/>
                <a:gd name="T19" fmla="*/ 56 h 56"/>
                <a:gd name="T20" fmla="*/ 46 w 46"/>
                <a:gd name="T21" fmla="*/ 56 h 56"/>
                <a:gd name="T22" fmla="*/ 45 w 46"/>
                <a:gd name="T23" fmla="*/ 49 h 56"/>
                <a:gd name="T24" fmla="*/ 43 w 46"/>
                <a:gd name="T25" fmla="*/ 41 h 56"/>
                <a:gd name="T26" fmla="*/ 39 w 46"/>
                <a:gd name="T27" fmla="*/ 34 h 56"/>
                <a:gd name="T28" fmla="*/ 35 w 46"/>
                <a:gd name="T29" fmla="*/ 28 h 56"/>
                <a:gd name="T30" fmla="*/ 30 w 46"/>
                <a:gd name="T31" fmla="*/ 23 h 56"/>
                <a:gd name="T32" fmla="*/ 24 w 46"/>
                <a:gd name="T33" fmla="*/ 16 h 56"/>
                <a:gd name="T34" fmla="*/ 16 w 46"/>
                <a:gd name="T35" fmla="*/ 8 h 56"/>
                <a:gd name="T36" fmla="*/ 7 w 46"/>
                <a:gd name="T37" fmla="*/ 0 h 56"/>
                <a:gd name="T38" fmla="*/ 7 w 46"/>
                <a:gd name="T39" fmla="*/ 0 h 56"/>
                <a:gd name="T40" fmla="*/ 0 w 46"/>
                <a:gd name="T41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6">
                  <a:moveTo>
                    <a:pt x="0" y="10"/>
                  </a:moveTo>
                  <a:lnTo>
                    <a:pt x="0" y="10"/>
                  </a:lnTo>
                  <a:lnTo>
                    <a:pt x="8" y="17"/>
                  </a:lnTo>
                  <a:lnTo>
                    <a:pt x="14" y="23"/>
                  </a:lnTo>
                  <a:lnTo>
                    <a:pt x="20" y="30"/>
                  </a:lnTo>
                  <a:lnTo>
                    <a:pt x="25" y="35"/>
                  </a:lnTo>
                  <a:lnTo>
                    <a:pt x="29" y="41"/>
                  </a:lnTo>
                  <a:lnTo>
                    <a:pt x="31" y="46"/>
                  </a:lnTo>
                  <a:lnTo>
                    <a:pt x="32" y="51"/>
                  </a:lnTo>
                  <a:lnTo>
                    <a:pt x="34" y="56"/>
                  </a:lnTo>
                  <a:lnTo>
                    <a:pt x="46" y="56"/>
                  </a:lnTo>
                  <a:lnTo>
                    <a:pt x="45" y="49"/>
                  </a:lnTo>
                  <a:lnTo>
                    <a:pt x="43" y="41"/>
                  </a:lnTo>
                  <a:lnTo>
                    <a:pt x="39" y="34"/>
                  </a:lnTo>
                  <a:lnTo>
                    <a:pt x="35" y="28"/>
                  </a:lnTo>
                  <a:lnTo>
                    <a:pt x="30" y="23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484"/>
            <p:cNvSpPr>
              <a:spLocks/>
            </p:cNvSpPr>
            <p:nvPr/>
          </p:nvSpPr>
          <p:spPr bwMode="auto">
            <a:xfrm>
              <a:off x="2531" y="2701"/>
              <a:ext cx="44" cy="12"/>
            </a:xfrm>
            <a:custGeom>
              <a:avLst/>
              <a:gdLst>
                <a:gd name="T0" fmla="*/ 0 w 133"/>
                <a:gd name="T1" fmla="*/ 35 h 35"/>
                <a:gd name="T2" fmla="*/ 0 w 133"/>
                <a:gd name="T3" fmla="*/ 35 h 35"/>
                <a:gd name="T4" fmla="*/ 11 w 133"/>
                <a:gd name="T5" fmla="*/ 33 h 35"/>
                <a:gd name="T6" fmla="*/ 27 w 133"/>
                <a:gd name="T7" fmla="*/ 29 h 35"/>
                <a:gd name="T8" fmla="*/ 46 w 133"/>
                <a:gd name="T9" fmla="*/ 24 h 35"/>
                <a:gd name="T10" fmla="*/ 67 w 133"/>
                <a:gd name="T11" fmla="*/ 19 h 35"/>
                <a:gd name="T12" fmla="*/ 87 w 133"/>
                <a:gd name="T13" fmla="*/ 14 h 35"/>
                <a:gd name="T14" fmla="*/ 105 w 133"/>
                <a:gd name="T15" fmla="*/ 12 h 35"/>
                <a:gd name="T16" fmla="*/ 120 w 133"/>
                <a:gd name="T17" fmla="*/ 12 h 35"/>
                <a:gd name="T18" fmla="*/ 126 w 133"/>
                <a:gd name="T19" fmla="*/ 13 h 35"/>
                <a:gd name="T20" fmla="*/ 133 w 133"/>
                <a:gd name="T21" fmla="*/ 3 h 35"/>
                <a:gd name="T22" fmla="*/ 120 w 133"/>
                <a:gd name="T23" fmla="*/ 0 h 35"/>
                <a:gd name="T24" fmla="*/ 105 w 133"/>
                <a:gd name="T25" fmla="*/ 0 h 35"/>
                <a:gd name="T26" fmla="*/ 85 w 133"/>
                <a:gd name="T27" fmla="*/ 2 h 35"/>
                <a:gd name="T28" fmla="*/ 64 w 133"/>
                <a:gd name="T29" fmla="*/ 7 h 35"/>
                <a:gd name="T30" fmla="*/ 44 w 133"/>
                <a:gd name="T31" fmla="*/ 12 h 35"/>
                <a:gd name="T32" fmla="*/ 24 w 133"/>
                <a:gd name="T33" fmla="*/ 17 h 35"/>
                <a:gd name="T34" fmla="*/ 9 w 133"/>
                <a:gd name="T35" fmla="*/ 21 h 35"/>
                <a:gd name="T36" fmla="*/ 0 w 133"/>
                <a:gd name="T37" fmla="*/ 23 h 35"/>
                <a:gd name="T38" fmla="*/ 0 w 133"/>
                <a:gd name="T39" fmla="*/ 23 h 35"/>
                <a:gd name="T40" fmla="*/ 0 w 133"/>
                <a:gd name="T4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5">
                  <a:moveTo>
                    <a:pt x="0" y="35"/>
                  </a:moveTo>
                  <a:lnTo>
                    <a:pt x="0" y="35"/>
                  </a:lnTo>
                  <a:lnTo>
                    <a:pt x="11" y="33"/>
                  </a:lnTo>
                  <a:lnTo>
                    <a:pt x="27" y="29"/>
                  </a:lnTo>
                  <a:lnTo>
                    <a:pt x="46" y="24"/>
                  </a:lnTo>
                  <a:lnTo>
                    <a:pt x="67" y="19"/>
                  </a:lnTo>
                  <a:lnTo>
                    <a:pt x="87" y="14"/>
                  </a:lnTo>
                  <a:lnTo>
                    <a:pt x="105" y="12"/>
                  </a:lnTo>
                  <a:lnTo>
                    <a:pt x="120" y="12"/>
                  </a:lnTo>
                  <a:lnTo>
                    <a:pt x="126" y="13"/>
                  </a:lnTo>
                  <a:lnTo>
                    <a:pt x="133" y="3"/>
                  </a:lnTo>
                  <a:lnTo>
                    <a:pt x="120" y="0"/>
                  </a:lnTo>
                  <a:lnTo>
                    <a:pt x="105" y="0"/>
                  </a:lnTo>
                  <a:lnTo>
                    <a:pt x="85" y="2"/>
                  </a:lnTo>
                  <a:lnTo>
                    <a:pt x="64" y="7"/>
                  </a:lnTo>
                  <a:lnTo>
                    <a:pt x="44" y="12"/>
                  </a:lnTo>
                  <a:lnTo>
                    <a:pt x="24" y="17"/>
                  </a:lnTo>
                  <a:lnTo>
                    <a:pt x="9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485"/>
            <p:cNvSpPr>
              <a:spLocks/>
            </p:cNvSpPr>
            <p:nvPr/>
          </p:nvSpPr>
          <p:spPr bwMode="auto">
            <a:xfrm>
              <a:off x="2523" y="2709"/>
              <a:ext cx="8" cy="12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6 h 37"/>
                <a:gd name="T6" fmla="*/ 13 w 25"/>
                <a:gd name="T7" fmla="*/ 18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3 h 37"/>
                <a:gd name="T16" fmla="*/ 4 w 25"/>
                <a:gd name="T17" fmla="*/ 13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3" y="18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86"/>
            <p:cNvSpPr>
              <a:spLocks/>
            </p:cNvSpPr>
            <p:nvPr/>
          </p:nvSpPr>
          <p:spPr bwMode="auto">
            <a:xfrm>
              <a:off x="2522" y="2721"/>
              <a:ext cx="5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487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3 h 134"/>
                <a:gd name="T62" fmla="*/ 4 w 148"/>
                <a:gd name="T63" fmla="*/ 9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488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3 h 134"/>
                <a:gd name="T74" fmla="*/ 4 w 148"/>
                <a:gd name="T75" fmla="*/ 9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489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9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2 h 134"/>
                <a:gd name="T28" fmla="*/ 146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3 w 148"/>
                <a:gd name="T51" fmla="*/ 0 h 134"/>
                <a:gd name="T52" fmla="*/ 55 w 148"/>
                <a:gd name="T53" fmla="*/ 0 h 134"/>
                <a:gd name="T54" fmla="*/ 39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3 h 134"/>
                <a:gd name="T62" fmla="*/ 4 w 148"/>
                <a:gd name="T63" fmla="*/ 9 h 134"/>
                <a:gd name="T64" fmla="*/ 2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490"/>
            <p:cNvSpPr>
              <a:spLocks/>
            </p:cNvSpPr>
            <p:nvPr/>
          </p:nvSpPr>
          <p:spPr bwMode="auto">
            <a:xfrm>
              <a:off x="2528" y="2704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9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2 h 134"/>
                <a:gd name="T34" fmla="*/ 146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3 w 148"/>
                <a:gd name="T61" fmla="*/ 0 h 134"/>
                <a:gd name="T62" fmla="*/ 55 w 148"/>
                <a:gd name="T63" fmla="*/ 0 h 134"/>
                <a:gd name="T64" fmla="*/ 39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3 h 134"/>
                <a:gd name="T74" fmla="*/ 4 w 148"/>
                <a:gd name="T75" fmla="*/ 9 h 134"/>
                <a:gd name="T76" fmla="*/ 2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9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2"/>
                  </a:lnTo>
                  <a:lnTo>
                    <a:pt x="146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3" y="0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491"/>
            <p:cNvSpPr>
              <a:spLocks/>
            </p:cNvSpPr>
            <p:nvPr/>
          </p:nvSpPr>
          <p:spPr bwMode="auto">
            <a:xfrm>
              <a:off x="2592" y="2705"/>
              <a:ext cx="61" cy="58"/>
            </a:xfrm>
            <a:custGeom>
              <a:avLst/>
              <a:gdLst>
                <a:gd name="T0" fmla="*/ 0 w 182"/>
                <a:gd name="T1" fmla="*/ 141 h 174"/>
                <a:gd name="T2" fmla="*/ 1 w 182"/>
                <a:gd name="T3" fmla="*/ 153 h 174"/>
                <a:gd name="T4" fmla="*/ 3 w 182"/>
                <a:gd name="T5" fmla="*/ 163 h 174"/>
                <a:gd name="T6" fmla="*/ 11 w 182"/>
                <a:gd name="T7" fmla="*/ 169 h 174"/>
                <a:gd name="T8" fmla="*/ 22 w 182"/>
                <a:gd name="T9" fmla="*/ 171 h 174"/>
                <a:gd name="T10" fmla="*/ 31 w 182"/>
                <a:gd name="T11" fmla="*/ 171 h 174"/>
                <a:gd name="T12" fmla="*/ 48 w 182"/>
                <a:gd name="T13" fmla="*/ 171 h 174"/>
                <a:gd name="T14" fmla="*/ 67 w 182"/>
                <a:gd name="T15" fmla="*/ 171 h 174"/>
                <a:gd name="T16" fmla="*/ 90 w 182"/>
                <a:gd name="T17" fmla="*/ 172 h 174"/>
                <a:gd name="T18" fmla="*/ 113 w 182"/>
                <a:gd name="T19" fmla="*/ 174 h 174"/>
                <a:gd name="T20" fmla="*/ 134 w 182"/>
                <a:gd name="T21" fmla="*/ 174 h 174"/>
                <a:gd name="T22" fmla="*/ 151 w 182"/>
                <a:gd name="T23" fmla="*/ 174 h 174"/>
                <a:gd name="T24" fmla="*/ 162 w 182"/>
                <a:gd name="T25" fmla="*/ 174 h 174"/>
                <a:gd name="T26" fmla="*/ 173 w 182"/>
                <a:gd name="T27" fmla="*/ 172 h 174"/>
                <a:gd name="T28" fmla="*/ 179 w 182"/>
                <a:gd name="T29" fmla="*/ 166 h 174"/>
                <a:gd name="T30" fmla="*/ 181 w 182"/>
                <a:gd name="T31" fmla="*/ 158 h 174"/>
                <a:gd name="T32" fmla="*/ 181 w 182"/>
                <a:gd name="T33" fmla="*/ 146 h 174"/>
                <a:gd name="T34" fmla="*/ 182 w 182"/>
                <a:gd name="T35" fmla="*/ 52 h 174"/>
                <a:gd name="T36" fmla="*/ 182 w 182"/>
                <a:gd name="T37" fmla="*/ 46 h 174"/>
                <a:gd name="T38" fmla="*/ 181 w 182"/>
                <a:gd name="T39" fmla="*/ 40 h 174"/>
                <a:gd name="T40" fmla="*/ 180 w 182"/>
                <a:gd name="T41" fmla="*/ 32 h 174"/>
                <a:gd name="T42" fmla="*/ 177 w 182"/>
                <a:gd name="T43" fmla="*/ 26 h 174"/>
                <a:gd name="T44" fmla="*/ 174 w 182"/>
                <a:gd name="T45" fmla="*/ 20 h 174"/>
                <a:gd name="T46" fmla="*/ 169 w 182"/>
                <a:gd name="T47" fmla="*/ 14 h 174"/>
                <a:gd name="T48" fmla="*/ 163 w 182"/>
                <a:gd name="T49" fmla="*/ 8 h 174"/>
                <a:gd name="T50" fmla="*/ 156 w 182"/>
                <a:gd name="T51" fmla="*/ 2 h 174"/>
                <a:gd name="T52" fmla="*/ 146 w 182"/>
                <a:gd name="T53" fmla="*/ 0 h 174"/>
                <a:gd name="T54" fmla="*/ 130 w 182"/>
                <a:gd name="T55" fmla="*/ 0 h 174"/>
                <a:gd name="T56" fmla="*/ 111 w 182"/>
                <a:gd name="T57" fmla="*/ 1 h 174"/>
                <a:gd name="T58" fmla="*/ 88 w 182"/>
                <a:gd name="T59" fmla="*/ 5 h 174"/>
                <a:gd name="T60" fmla="*/ 66 w 182"/>
                <a:gd name="T61" fmla="*/ 9 h 174"/>
                <a:gd name="T62" fmla="*/ 47 w 182"/>
                <a:gd name="T63" fmla="*/ 13 h 174"/>
                <a:gd name="T64" fmla="*/ 30 w 182"/>
                <a:gd name="T65" fmla="*/ 17 h 174"/>
                <a:gd name="T66" fmla="*/ 20 w 182"/>
                <a:gd name="T67" fmla="*/ 18 h 174"/>
                <a:gd name="T68" fmla="*/ 9 w 182"/>
                <a:gd name="T69" fmla="*/ 20 h 174"/>
                <a:gd name="T70" fmla="*/ 3 w 182"/>
                <a:gd name="T71" fmla="*/ 27 h 174"/>
                <a:gd name="T72" fmla="*/ 1 w 182"/>
                <a:gd name="T73" fmla="*/ 37 h 174"/>
                <a:gd name="T74" fmla="*/ 1 w 182"/>
                <a:gd name="T75" fmla="*/ 49 h 174"/>
                <a:gd name="T76" fmla="*/ 0 w 182"/>
                <a:gd name="T77" fmla="*/ 1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1"/>
                  </a:moveTo>
                  <a:lnTo>
                    <a:pt x="1" y="153"/>
                  </a:lnTo>
                  <a:lnTo>
                    <a:pt x="3" y="163"/>
                  </a:lnTo>
                  <a:lnTo>
                    <a:pt x="11" y="169"/>
                  </a:lnTo>
                  <a:lnTo>
                    <a:pt x="22" y="171"/>
                  </a:lnTo>
                  <a:lnTo>
                    <a:pt x="31" y="171"/>
                  </a:lnTo>
                  <a:lnTo>
                    <a:pt x="48" y="171"/>
                  </a:lnTo>
                  <a:lnTo>
                    <a:pt x="67" y="171"/>
                  </a:lnTo>
                  <a:lnTo>
                    <a:pt x="90" y="172"/>
                  </a:lnTo>
                  <a:lnTo>
                    <a:pt x="113" y="174"/>
                  </a:lnTo>
                  <a:lnTo>
                    <a:pt x="134" y="174"/>
                  </a:lnTo>
                  <a:lnTo>
                    <a:pt x="151" y="174"/>
                  </a:lnTo>
                  <a:lnTo>
                    <a:pt x="162" y="174"/>
                  </a:lnTo>
                  <a:lnTo>
                    <a:pt x="173" y="172"/>
                  </a:lnTo>
                  <a:lnTo>
                    <a:pt x="179" y="166"/>
                  </a:lnTo>
                  <a:lnTo>
                    <a:pt x="181" y="158"/>
                  </a:lnTo>
                  <a:lnTo>
                    <a:pt x="181" y="146"/>
                  </a:lnTo>
                  <a:lnTo>
                    <a:pt x="182" y="52"/>
                  </a:lnTo>
                  <a:lnTo>
                    <a:pt x="182" y="46"/>
                  </a:lnTo>
                  <a:lnTo>
                    <a:pt x="181" y="40"/>
                  </a:lnTo>
                  <a:lnTo>
                    <a:pt x="180" y="32"/>
                  </a:lnTo>
                  <a:lnTo>
                    <a:pt x="177" y="26"/>
                  </a:lnTo>
                  <a:lnTo>
                    <a:pt x="174" y="20"/>
                  </a:lnTo>
                  <a:lnTo>
                    <a:pt x="169" y="14"/>
                  </a:lnTo>
                  <a:lnTo>
                    <a:pt x="163" y="8"/>
                  </a:lnTo>
                  <a:lnTo>
                    <a:pt x="156" y="2"/>
                  </a:lnTo>
                  <a:lnTo>
                    <a:pt x="146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88" y="5"/>
                  </a:lnTo>
                  <a:lnTo>
                    <a:pt x="66" y="9"/>
                  </a:lnTo>
                  <a:lnTo>
                    <a:pt x="47" y="13"/>
                  </a:lnTo>
                  <a:lnTo>
                    <a:pt x="30" y="17"/>
                  </a:lnTo>
                  <a:lnTo>
                    <a:pt x="20" y="18"/>
                  </a:lnTo>
                  <a:lnTo>
                    <a:pt x="9" y="20"/>
                  </a:lnTo>
                  <a:lnTo>
                    <a:pt x="3" y="27"/>
                  </a:lnTo>
                  <a:lnTo>
                    <a:pt x="1" y="37"/>
                  </a:lnTo>
                  <a:lnTo>
                    <a:pt x="1" y="4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492"/>
            <p:cNvSpPr>
              <a:spLocks/>
            </p:cNvSpPr>
            <p:nvPr/>
          </p:nvSpPr>
          <p:spPr bwMode="auto">
            <a:xfrm>
              <a:off x="2590" y="2752"/>
              <a:ext cx="10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2 h 36"/>
                <a:gd name="T6" fmla="*/ 14 w 28"/>
                <a:gd name="T7" fmla="*/ 18 h 36"/>
                <a:gd name="T8" fmla="*/ 13 w 28"/>
                <a:gd name="T9" fmla="*/ 11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4 w 28"/>
                <a:gd name="T19" fmla="*/ 34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2"/>
                  </a:lnTo>
                  <a:lnTo>
                    <a:pt x="14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4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493"/>
            <p:cNvSpPr>
              <a:spLocks/>
            </p:cNvSpPr>
            <p:nvPr/>
          </p:nvSpPr>
          <p:spPr bwMode="auto">
            <a:xfrm>
              <a:off x="2600" y="2760"/>
              <a:ext cx="46" cy="5"/>
            </a:xfrm>
            <a:custGeom>
              <a:avLst/>
              <a:gdLst>
                <a:gd name="T0" fmla="*/ 140 w 140"/>
                <a:gd name="T1" fmla="*/ 3 h 15"/>
                <a:gd name="T2" fmla="*/ 140 w 140"/>
                <a:gd name="T3" fmla="*/ 3 h 15"/>
                <a:gd name="T4" fmla="*/ 129 w 140"/>
                <a:gd name="T5" fmla="*/ 3 h 15"/>
                <a:gd name="T6" fmla="*/ 112 w 140"/>
                <a:gd name="T7" fmla="*/ 3 h 15"/>
                <a:gd name="T8" fmla="*/ 91 w 140"/>
                <a:gd name="T9" fmla="*/ 3 h 15"/>
                <a:gd name="T10" fmla="*/ 68 w 140"/>
                <a:gd name="T11" fmla="*/ 1 h 15"/>
                <a:gd name="T12" fmla="*/ 45 w 140"/>
                <a:gd name="T13" fmla="*/ 0 h 15"/>
                <a:gd name="T14" fmla="*/ 26 w 140"/>
                <a:gd name="T15" fmla="*/ 0 h 15"/>
                <a:gd name="T16" fmla="*/ 9 w 140"/>
                <a:gd name="T17" fmla="*/ 0 h 15"/>
                <a:gd name="T18" fmla="*/ 0 w 140"/>
                <a:gd name="T19" fmla="*/ 0 h 15"/>
                <a:gd name="T20" fmla="*/ 0 w 140"/>
                <a:gd name="T21" fmla="*/ 12 h 15"/>
                <a:gd name="T22" fmla="*/ 9 w 140"/>
                <a:gd name="T23" fmla="*/ 12 h 15"/>
                <a:gd name="T24" fmla="*/ 26 w 140"/>
                <a:gd name="T25" fmla="*/ 12 h 15"/>
                <a:gd name="T26" fmla="*/ 45 w 140"/>
                <a:gd name="T27" fmla="*/ 12 h 15"/>
                <a:gd name="T28" fmla="*/ 68 w 140"/>
                <a:gd name="T29" fmla="*/ 13 h 15"/>
                <a:gd name="T30" fmla="*/ 91 w 140"/>
                <a:gd name="T31" fmla="*/ 15 h 15"/>
                <a:gd name="T32" fmla="*/ 112 w 140"/>
                <a:gd name="T33" fmla="*/ 15 h 15"/>
                <a:gd name="T34" fmla="*/ 129 w 140"/>
                <a:gd name="T35" fmla="*/ 15 h 15"/>
                <a:gd name="T36" fmla="*/ 140 w 140"/>
                <a:gd name="T37" fmla="*/ 15 h 15"/>
                <a:gd name="T38" fmla="*/ 140 w 140"/>
                <a:gd name="T39" fmla="*/ 15 h 15"/>
                <a:gd name="T40" fmla="*/ 140 w 140"/>
                <a:gd name="T4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5">
                  <a:moveTo>
                    <a:pt x="140" y="3"/>
                  </a:moveTo>
                  <a:lnTo>
                    <a:pt x="140" y="3"/>
                  </a:lnTo>
                  <a:lnTo>
                    <a:pt x="129" y="3"/>
                  </a:lnTo>
                  <a:lnTo>
                    <a:pt x="112" y="3"/>
                  </a:lnTo>
                  <a:lnTo>
                    <a:pt x="91" y="3"/>
                  </a:lnTo>
                  <a:lnTo>
                    <a:pt x="68" y="1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5" y="12"/>
                  </a:lnTo>
                  <a:lnTo>
                    <a:pt x="68" y="13"/>
                  </a:lnTo>
                  <a:lnTo>
                    <a:pt x="91" y="15"/>
                  </a:lnTo>
                  <a:lnTo>
                    <a:pt x="112" y="15"/>
                  </a:lnTo>
                  <a:lnTo>
                    <a:pt x="129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494"/>
            <p:cNvSpPr>
              <a:spLocks/>
            </p:cNvSpPr>
            <p:nvPr/>
          </p:nvSpPr>
          <p:spPr bwMode="auto">
            <a:xfrm>
              <a:off x="2646" y="2754"/>
              <a:ext cx="9" cy="11"/>
            </a:xfrm>
            <a:custGeom>
              <a:avLst/>
              <a:gdLst>
                <a:gd name="T0" fmla="*/ 13 w 25"/>
                <a:gd name="T1" fmla="*/ 0 h 34"/>
                <a:gd name="T2" fmla="*/ 13 w 25"/>
                <a:gd name="T3" fmla="*/ 0 h 34"/>
                <a:gd name="T4" fmla="*/ 13 w 25"/>
                <a:gd name="T5" fmla="*/ 11 h 34"/>
                <a:gd name="T6" fmla="*/ 12 w 25"/>
                <a:gd name="T7" fmla="*/ 17 h 34"/>
                <a:gd name="T8" fmla="*/ 8 w 25"/>
                <a:gd name="T9" fmla="*/ 20 h 34"/>
                <a:gd name="T10" fmla="*/ 0 w 25"/>
                <a:gd name="T11" fmla="*/ 22 h 34"/>
                <a:gd name="T12" fmla="*/ 0 w 25"/>
                <a:gd name="T13" fmla="*/ 34 h 34"/>
                <a:gd name="T14" fmla="*/ 13 w 25"/>
                <a:gd name="T15" fmla="*/ 32 h 34"/>
                <a:gd name="T16" fmla="*/ 21 w 25"/>
                <a:gd name="T17" fmla="*/ 24 h 34"/>
                <a:gd name="T18" fmla="*/ 25 w 25"/>
                <a:gd name="T19" fmla="*/ 13 h 34"/>
                <a:gd name="T20" fmla="*/ 25 w 25"/>
                <a:gd name="T21" fmla="*/ 0 h 34"/>
                <a:gd name="T22" fmla="*/ 25 w 25"/>
                <a:gd name="T23" fmla="*/ 0 h 34"/>
                <a:gd name="T24" fmla="*/ 13 w 25"/>
                <a:gd name="T25" fmla="*/ 0 h 34"/>
                <a:gd name="T26" fmla="*/ 13 w 25"/>
                <a:gd name="T27" fmla="*/ 0 h 34"/>
                <a:gd name="T28" fmla="*/ 13 w 25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4">
                  <a:moveTo>
                    <a:pt x="13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2" y="17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3" y="32"/>
                  </a:lnTo>
                  <a:lnTo>
                    <a:pt x="21" y="24"/>
                  </a:lnTo>
                  <a:lnTo>
                    <a:pt x="25" y="1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495"/>
            <p:cNvSpPr>
              <a:spLocks/>
            </p:cNvSpPr>
            <p:nvPr/>
          </p:nvSpPr>
          <p:spPr bwMode="auto">
            <a:xfrm>
              <a:off x="2651" y="2723"/>
              <a:ext cx="4" cy="31"/>
            </a:xfrm>
            <a:custGeom>
              <a:avLst/>
              <a:gdLst>
                <a:gd name="T0" fmla="*/ 1 w 13"/>
                <a:gd name="T1" fmla="*/ 0 h 94"/>
                <a:gd name="T2" fmla="*/ 1 w 13"/>
                <a:gd name="T3" fmla="*/ 0 h 94"/>
                <a:gd name="T4" fmla="*/ 0 w 13"/>
                <a:gd name="T5" fmla="*/ 94 h 94"/>
                <a:gd name="T6" fmla="*/ 12 w 13"/>
                <a:gd name="T7" fmla="*/ 94 h 94"/>
                <a:gd name="T8" fmla="*/ 13 w 13"/>
                <a:gd name="T9" fmla="*/ 0 h 94"/>
                <a:gd name="T10" fmla="*/ 13 w 13"/>
                <a:gd name="T11" fmla="*/ 0 h 94"/>
                <a:gd name="T12" fmla="*/ 13 w 13"/>
                <a:gd name="T13" fmla="*/ 0 h 94"/>
                <a:gd name="T14" fmla="*/ 13 w 13"/>
                <a:gd name="T15" fmla="*/ 0 h 94"/>
                <a:gd name="T16" fmla="*/ 13 w 13"/>
                <a:gd name="T17" fmla="*/ 0 h 94"/>
                <a:gd name="T18" fmla="*/ 1 w 13"/>
                <a:gd name="T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4">
                  <a:moveTo>
                    <a:pt x="1" y="0"/>
                  </a:moveTo>
                  <a:lnTo>
                    <a:pt x="1" y="0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496"/>
            <p:cNvSpPr>
              <a:spLocks/>
            </p:cNvSpPr>
            <p:nvPr/>
          </p:nvSpPr>
          <p:spPr bwMode="auto">
            <a:xfrm>
              <a:off x="2643" y="2704"/>
              <a:ext cx="12" cy="19"/>
            </a:xfrm>
            <a:custGeom>
              <a:avLst/>
              <a:gdLst>
                <a:gd name="T0" fmla="*/ 0 w 36"/>
                <a:gd name="T1" fmla="*/ 10 h 55"/>
                <a:gd name="T2" fmla="*/ 0 w 36"/>
                <a:gd name="T3" fmla="*/ 10 h 55"/>
                <a:gd name="T4" fmla="*/ 7 w 36"/>
                <a:gd name="T5" fmla="*/ 16 h 55"/>
                <a:gd name="T6" fmla="*/ 12 w 36"/>
                <a:gd name="T7" fmla="*/ 21 h 55"/>
                <a:gd name="T8" fmla="*/ 17 w 36"/>
                <a:gd name="T9" fmla="*/ 27 h 55"/>
                <a:gd name="T10" fmla="*/ 21 w 36"/>
                <a:gd name="T11" fmla="*/ 32 h 55"/>
                <a:gd name="T12" fmla="*/ 22 w 36"/>
                <a:gd name="T13" fmla="*/ 37 h 55"/>
                <a:gd name="T14" fmla="*/ 23 w 36"/>
                <a:gd name="T15" fmla="*/ 44 h 55"/>
                <a:gd name="T16" fmla="*/ 24 w 36"/>
                <a:gd name="T17" fmla="*/ 49 h 55"/>
                <a:gd name="T18" fmla="*/ 24 w 36"/>
                <a:gd name="T19" fmla="*/ 55 h 55"/>
                <a:gd name="T20" fmla="*/ 36 w 36"/>
                <a:gd name="T21" fmla="*/ 55 h 55"/>
                <a:gd name="T22" fmla="*/ 36 w 36"/>
                <a:gd name="T23" fmla="*/ 49 h 55"/>
                <a:gd name="T24" fmla="*/ 35 w 36"/>
                <a:gd name="T25" fmla="*/ 41 h 55"/>
                <a:gd name="T26" fmla="*/ 34 w 36"/>
                <a:gd name="T27" fmla="*/ 34 h 55"/>
                <a:gd name="T28" fmla="*/ 30 w 36"/>
                <a:gd name="T29" fmla="*/ 27 h 55"/>
                <a:gd name="T30" fmla="*/ 27 w 36"/>
                <a:gd name="T31" fmla="*/ 20 h 55"/>
                <a:gd name="T32" fmla="*/ 22 w 36"/>
                <a:gd name="T33" fmla="*/ 14 h 55"/>
                <a:gd name="T34" fmla="*/ 14 w 36"/>
                <a:gd name="T35" fmla="*/ 6 h 55"/>
                <a:gd name="T36" fmla="*/ 7 w 36"/>
                <a:gd name="T37" fmla="*/ 0 h 55"/>
                <a:gd name="T38" fmla="*/ 7 w 36"/>
                <a:gd name="T39" fmla="*/ 0 h 55"/>
                <a:gd name="T40" fmla="*/ 0 w 36"/>
                <a:gd name="T4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55">
                  <a:moveTo>
                    <a:pt x="0" y="10"/>
                  </a:moveTo>
                  <a:lnTo>
                    <a:pt x="0" y="10"/>
                  </a:lnTo>
                  <a:lnTo>
                    <a:pt x="7" y="16"/>
                  </a:lnTo>
                  <a:lnTo>
                    <a:pt x="12" y="21"/>
                  </a:lnTo>
                  <a:lnTo>
                    <a:pt x="17" y="27"/>
                  </a:lnTo>
                  <a:lnTo>
                    <a:pt x="21" y="32"/>
                  </a:lnTo>
                  <a:lnTo>
                    <a:pt x="22" y="37"/>
                  </a:lnTo>
                  <a:lnTo>
                    <a:pt x="23" y="44"/>
                  </a:lnTo>
                  <a:lnTo>
                    <a:pt x="24" y="49"/>
                  </a:lnTo>
                  <a:lnTo>
                    <a:pt x="24" y="55"/>
                  </a:lnTo>
                  <a:lnTo>
                    <a:pt x="36" y="55"/>
                  </a:lnTo>
                  <a:lnTo>
                    <a:pt x="36" y="49"/>
                  </a:lnTo>
                  <a:lnTo>
                    <a:pt x="35" y="41"/>
                  </a:lnTo>
                  <a:lnTo>
                    <a:pt x="34" y="34"/>
                  </a:lnTo>
                  <a:lnTo>
                    <a:pt x="30" y="27"/>
                  </a:lnTo>
                  <a:lnTo>
                    <a:pt x="27" y="20"/>
                  </a:lnTo>
                  <a:lnTo>
                    <a:pt x="22" y="14"/>
                  </a:lnTo>
                  <a:lnTo>
                    <a:pt x="14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497"/>
            <p:cNvSpPr>
              <a:spLocks/>
            </p:cNvSpPr>
            <p:nvPr/>
          </p:nvSpPr>
          <p:spPr bwMode="auto">
            <a:xfrm>
              <a:off x="2599" y="2703"/>
              <a:ext cx="46" cy="10"/>
            </a:xfrm>
            <a:custGeom>
              <a:avLst/>
              <a:gdLst>
                <a:gd name="T0" fmla="*/ 0 w 139"/>
                <a:gd name="T1" fmla="*/ 30 h 30"/>
                <a:gd name="T2" fmla="*/ 0 w 139"/>
                <a:gd name="T3" fmla="*/ 30 h 30"/>
                <a:gd name="T4" fmla="*/ 11 w 139"/>
                <a:gd name="T5" fmla="*/ 29 h 30"/>
                <a:gd name="T6" fmla="*/ 28 w 139"/>
                <a:gd name="T7" fmla="*/ 25 h 30"/>
                <a:gd name="T8" fmla="*/ 47 w 139"/>
                <a:gd name="T9" fmla="*/ 21 h 30"/>
                <a:gd name="T10" fmla="*/ 69 w 139"/>
                <a:gd name="T11" fmla="*/ 17 h 30"/>
                <a:gd name="T12" fmla="*/ 92 w 139"/>
                <a:gd name="T13" fmla="*/ 13 h 30"/>
                <a:gd name="T14" fmla="*/ 110 w 139"/>
                <a:gd name="T15" fmla="*/ 12 h 30"/>
                <a:gd name="T16" fmla="*/ 126 w 139"/>
                <a:gd name="T17" fmla="*/ 12 h 30"/>
                <a:gd name="T18" fmla="*/ 132 w 139"/>
                <a:gd name="T19" fmla="*/ 13 h 30"/>
                <a:gd name="T20" fmla="*/ 139 w 139"/>
                <a:gd name="T21" fmla="*/ 3 h 30"/>
                <a:gd name="T22" fmla="*/ 126 w 139"/>
                <a:gd name="T23" fmla="*/ 0 h 30"/>
                <a:gd name="T24" fmla="*/ 110 w 139"/>
                <a:gd name="T25" fmla="*/ 0 h 30"/>
                <a:gd name="T26" fmla="*/ 90 w 139"/>
                <a:gd name="T27" fmla="*/ 1 h 30"/>
                <a:gd name="T28" fmla="*/ 67 w 139"/>
                <a:gd name="T29" fmla="*/ 5 h 30"/>
                <a:gd name="T30" fmla="*/ 45 w 139"/>
                <a:gd name="T31" fmla="*/ 9 h 30"/>
                <a:gd name="T32" fmla="*/ 26 w 139"/>
                <a:gd name="T33" fmla="*/ 13 h 30"/>
                <a:gd name="T34" fmla="*/ 9 w 139"/>
                <a:gd name="T35" fmla="*/ 17 h 30"/>
                <a:gd name="T36" fmla="*/ 0 w 139"/>
                <a:gd name="T37" fmla="*/ 18 h 30"/>
                <a:gd name="T38" fmla="*/ 0 w 139"/>
                <a:gd name="T39" fmla="*/ 18 h 30"/>
                <a:gd name="T40" fmla="*/ 0 w 139"/>
                <a:gd name="T4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30">
                  <a:moveTo>
                    <a:pt x="0" y="30"/>
                  </a:moveTo>
                  <a:lnTo>
                    <a:pt x="0" y="30"/>
                  </a:lnTo>
                  <a:lnTo>
                    <a:pt x="11" y="29"/>
                  </a:lnTo>
                  <a:lnTo>
                    <a:pt x="28" y="25"/>
                  </a:lnTo>
                  <a:lnTo>
                    <a:pt x="47" y="21"/>
                  </a:lnTo>
                  <a:lnTo>
                    <a:pt x="69" y="17"/>
                  </a:lnTo>
                  <a:lnTo>
                    <a:pt x="92" y="13"/>
                  </a:lnTo>
                  <a:lnTo>
                    <a:pt x="110" y="12"/>
                  </a:lnTo>
                  <a:lnTo>
                    <a:pt x="126" y="12"/>
                  </a:lnTo>
                  <a:lnTo>
                    <a:pt x="132" y="13"/>
                  </a:lnTo>
                  <a:lnTo>
                    <a:pt x="139" y="3"/>
                  </a:lnTo>
                  <a:lnTo>
                    <a:pt x="126" y="0"/>
                  </a:lnTo>
                  <a:lnTo>
                    <a:pt x="110" y="0"/>
                  </a:lnTo>
                  <a:lnTo>
                    <a:pt x="90" y="1"/>
                  </a:lnTo>
                  <a:lnTo>
                    <a:pt x="67" y="5"/>
                  </a:lnTo>
                  <a:lnTo>
                    <a:pt x="45" y="9"/>
                  </a:lnTo>
                  <a:lnTo>
                    <a:pt x="26" y="13"/>
                  </a:lnTo>
                  <a:lnTo>
                    <a:pt x="9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498"/>
            <p:cNvSpPr>
              <a:spLocks/>
            </p:cNvSpPr>
            <p:nvPr/>
          </p:nvSpPr>
          <p:spPr bwMode="auto">
            <a:xfrm>
              <a:off x="2591" y="2709"/>
              <a:ext cx="8" cy="13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6 h 37"/>
                <a:gd name="T6" fmla="*/ 13 w 25"/>
                <a:gd name="T7" fmla="*/ 18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3 h 37"/>
                <a:gd name="T16" fmla="*/ 4 w 25"/>
                <a:gd name="T17" fmla="*/ 13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6"/>
                  </a:lnTo>
                  <a:lnTo>
                    <a:pt x="13" y="18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3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499"/>
            <p:cNvSpPr>
              <a:spLocks/>
            </p:cNvSpPr>
            <p:nvPr/>
          </p:nvSpPr>
          <p:spPr bwMode="auto">
            <a:xfrm>
              <a:off x="2590" y="2722"/>
              <a:ext cx="5" cy="30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500"/>
            <p:cNvSpPr>
              <a:spLocks/>
            </p:cNvSpPr>
            <p:nvPr/>
          </p:nvSpPr>
          <p:spPr bwMode="auto">
            <a:xfrm>
              <a:off x="2596" y="2705"/>
              <a:ext cx="49" cy="45"/>
            </a:xfrm>
            <a:custGeom>
              <a:avLst/>
              <a:gdLst>
                <a:gd name="T0" fmla="*/ 0 w 148"/>
                <a:gd name="T1" fmla="*/ 107 h 134"/>
                <a:gd name="T2" fmla="*/ 1 w 148"/>
                <a:gd name="T3" fmla="*/ 117 h 134"/>
                <a:gd name="T4" fmla="*/ 3 w 148"/>
                <a:gd name="T5" fmla="*/ 125 h 134"/>
                <a:gd name="T6" fmla="*/ 9 w 148"/>
                <a:gd name="T7" fmla="*/ 131 h 134"/>
                <a:gd name="T8" fmla="*/ 18 w 148"/>
                <a:gd name="T9" fmla="*/ 134 h 134"/>
                <a:gd name="T10" fmla="*/ 26 w 148"/>
                <a:gd name="T11" fmla="*/ 134 h 134"/>
                <a:gd name="T12" fmla="*/ 40 w 148"/>
                <a:gd name="T13" fmla="*/ 134 h 134"/>
                <a:gd name="T14" fmla="*/ 56 w 148"/>
                <a:gd name="T15" fmla="*/ 134 h 134"/>
                <a:gd name="T16" fmla="*/ 73 w 148"/>
                <a:gd name="T17" fmla="*/ 134 h 134"/>
                <a:gd name="T18" fmla="*/ 91 w 148"/>
                <a:gd name="T19" fmla="*/ 134 h 134"/>
                <a:gd name="T20" fmla="*/ 108 w 148"/>
                <a:gd name="T21" fmla="*/ 134 h 134"/>
                <a:gd name="T22" fmla="*/ 122 w 148"/>
                <a:gd name="T23" fmla="*/ 134 h 134"/>
                <a:gd name="T24" fmla="*/ 131 w 148"/>
                <a:gd name="T25" fmla="*/ 134 h 134"/>
                <a:gd name="T26" fmla="*/ 141 w 148"/>
                <a:gd name="T27" fmla="*/ 131 h 134"/>
                <a:gd name="T28" fmla="*/ 146 w 148"/>
                <a:gd name="T29" fmla="*/ 126 h 134"/>
                <a:gd name="T30" fmla="*/ 147 w 148"/>
                <a:gd name="T31" fmla="*/ 119 h 134"/>
                <a:gd name="T32" fmla="*/ 147 w 148"/>
                <a:gd name="T33" fmla="*/ 109 h 134"/>
                <a:gd name="T34" fmla="*/ 148 w 148"/>
                <a:gd name="T35" fmla="*/ 27 h 134"/>
                <a:gd name="T36" fmla="*/ 147 w 148"/>
                <a:gd name="T37" fmla="*/ 16 h 134"/>
                <a:gd name="T38" fmla="*/ 146 w 148"/>
                <a:gd name="T39" fmla="*/ 8 h 134"/>
                <a:gd name="T40" fmla="*/ 141 w 148"/>
                <a:gd name="T41" fmla="*/ 2 h 134"/>
                <a:gd name="T42" fmla="*/ 130 w 148"/>
                <a:gd name="T43" fmla="*/ 0 h 134"/>
                <a:gd name="T44" fmla="*/ 120 w 148"/>
                <a:gd name="T45" fmla="*/ 0 h 134"/>
                <a:gd name="T46" fmla="*/ 107 w 148"/>
                <a:gd name="T47" fmla="*/ 0 h 134"/>
                <a:gd name="T48" fmla="*/ 90 w 148"/>
                <a:gd name="T49" fmla="*/ 0 h 134"/>
                <a:gd name="T50" fmla="*/ 72 w 148"/>
                <a:gd name="T51" fmla="*/ 0 h 134"/>
                <a:gd name="T52" fmla="*/ 55 w 148"/>
                <a:gd name="T53" fmla="*/ 0 h 134"/>
                <a:gd name="T54" fmla="*/ 38 w 148"/>
                <a:gd name="T55" fmla="*/ 0 h 134"/>
                <a:gd name="T56" fmla="*/ 26 w 148"/>
                <a:gd name="T57" fmla="*/ 0 h 134"/>
                <a:gd name="T58" fmla="*/ 18 w 148"/>
                <a:gd name="T59" fmla="*/ 0 h 134"/>
                <a:gd name="T60" fmla="*/ 9 w 148"/>
                <a:gd name="T61" fmla="*/ 2 h 134"/>
                <a:gd name="T62" fmla="*/ 3 w 148"/>
                <a:gd name="T63" fmla="*/ 8 h 134"/>
                <a:gd name="T64" fmla="*/ 1 w 148"/>
                <a:gd name="T65" fmla="*/ 16 h 134"/>
                <a:gd name="T66" fmla="*/ 1 w 148"/>
                <a:gd name="T67" fmla="*/ 27 h 134"/>
                <a:gd name="T68" fmla="*/ 0 w 148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1" y="117"/>
                  </a:lnTo>
                  <a:lnTo>
                    <a:pt x="3" y="125"/>
                  </a:lnTo>
                  <a:lnTo>
                    <a:pt x="9" y="131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41" y="131"/>
                  </a:lnTo>
                  <a:lnTo>
                    <a:pt x="146" y="126"/>
                  </a:lnTo>
                  <a:lnTo>
                    <a:pt x="147" y="119"/>
                  </a:lnTo>
                  <a:lnTo>
                    <a:pt x="147" y="109"/>
                  </a:lnTo>
                  <a:lnTo>
                    <a:pt x="148" y="27"/>
                  </a:lnTo>
                  <a:lnTo>
                    <a:pt x="147" y="16"/>
                  </a:lnTo>
                  <a:lnTo>
                    <a:pt x="146" y="8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1" y="16"/>
                  </a:lnTo>
                  <a:lnTo>
                    <a:pt x="1" y="2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501"/>
            <p:cNvSpPr>
              <a:spLocks/>
            </p:cNvSpPr>
            <p:nvPr/>
          </p:nvSpPr>
          <p:spPr bwMode="auto">
            <a:xfrm>
              <a:off x="2596" y="2705"/>
              <a:ext cx="49" cy="45"/>
            </a:xfrm>
            <a:custGeom>
              <a:avLst/>
              <a:gdLst>
                <a:gd name="T0" fmla="*/ 0 w 148"/>
                <a:gd name="T1" fmla="*/ 107 h 134"/>
                <a:gd name="T2" fmla="*/ 0 w 148"/>
                <a:gd name="T3" fmla="*/ 107 h 134"/>
                <a:gd name="T4" fmla="*/ 1 w 148"/>
                <a:gd name="T5" fmla="*/ 117 h 134"/>
                <a:gd name="T6" fmla="*/ 3 w 148"/>
                <a:gd name="T7" fmla="*/ 125 h 134"/>
                <a:gd name="T8" fmla="*/ 9 w 148"/>
                <a:gd name="T9" fmla="*/ 131 h 134"/>
                <a:gd name="T10" fmla="*/ 18 w 148"/>
                <a:gd name="T11" fmla="*/ 134 h 134"/>
                <a:gd name="T12" fmla="*/ 18 w 148"/>
                <a:gd name="T13" fmla="*/ 134 h 134"/>
                <a:gd name="T14" fmla="*/ 26 w 148"/>
                <a:gd name="T15" fmla="*/ 134 h 134"/>
                <a:gd name="T16" fmla="*/ 40 w 148"/>
                <a:gd name="T17" fmla="*/ 134 h 134"/>
                <a:gd name="T18" fmla="*/ 56 w 148"/>
                <a:gd name="T19" fmla="*/ 134 h 134"/>
                <a:gd name="T20" fmla="*/ 73 w 148"/>
                <a:gd name="T21" fmla="*/ 134 h 134"/>
                <a:gd name="T22" fmla="*/ 91 w 148"/>
                <a:gd name="T23" fmla="*/ 134 h 134"/>
                <a:gd name="T24" fmla="*/ 108 w 148"/>
                <a:gd name="T25" fmla="*/ 134 h 134"/>
                <a:gd name="T26" fmla="*/ 122 w 148"/>
                <a:gd name="T27" fmla="*/ 134 h 134"/>
                <a:gd name="T28" fmla="*/ 131 w 148"/>
                <a:gd name="T29" fmla="*/ 134 h 134"/>
                <a:gd name="T30" fmla="*/ 131 w 148"/>
                <a:gd name="T31" fmla="*/ 134 h 134"/>
                <a:gd name="T32" fmla="*/ 141 w 148"/>
                <a:gd name="T33" fmla="*/ 131 h 134"/>
                <a:gd name="T34" fmla="*/ 146 w 148"/>
                <a:gd name="T35" fmla="*/ 126 h 134"/>
                <a:gd name="T36" fmla="*/ 147 w 148"/>
                <a:gd name="T37" fmla="*/ 119 h 134"/>
                <a:gd name="T38" fmla="*/ 147 w 148"/>
                <a:gd name="T39" fmla="*/ 109 h 134"/>
                <a:gd name="T40" fmla="*/ 148 w 148"/>
                <a:gd name="T41" fmla="*/ 27 h 134"/>
                <a:gd name="T42" fmla="*/ 148 w 148"/>
                <a:gd name="T43" fmla="*/ 27 h 134"/>
                <a:gd name="T44" fmla="*/ 147 w 148"/>
                <a:gd name="T45" fmla="*/ 16 h 134"/>
                <a:gd name="T46" fmla="*/ 146 w 148"/>
                <a:gd name="T47" fmla="*/ 8 h 134"/>
                <a:gd name="T48" fmla="*/ 141 w 148"/>
                <a:gd name="T49" fmla="*/ 2 h 134"/>
                <a:gd name="T50" fmla="*/ 130 w 148"/>
                <a:gd name="T51" fmla="*/ 0 h 134"/>
                <a:gd name="T52" fmla="*/ 130 w 148"/>
                <a:gd name="T53" fmla="*/ 0 h 134"/>
                <a:gd name="T54" fmla="*/ 120 w 148"/>
                <a:gd name="T55" fmla="*/ 0 h 134"/>
                <a:gd name="T56" fmla="*/ 107 w 148"/>
                <a:gd name="T57" fmla="*/ 0 h 134"/>
                <a:gd name="T58" fmla="*/ 90 w 148"/>
                <a:gd name="T59" fmla="*/ 0 h 134"/>
                <a:gd name="T60" fmla="*/ 72 w 148"/>
                <a:gd name="T61" fmla="*/ 0 h 134"/>
                <a:gd name="T62" fmla="*/ 55 w 148"/>
                <a:gd name="T63" fmla="*/ 0 h 134"/>
                <a:gd name="T64" fmla="*/ 38 w 148"/>
                <a:gd name="T65" fmla="*/ 0 h 134"/>
                <a:gd name="T66" fmla="*/ 26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9 w 148"/>
                <a:gd name="T73" fmla="*/ 2 h 134"/>
                <a:gd name="T74" fmla="*/ 3 w 148"/>
                <a:gd name="T75" fmla="*/ 8 h 134"/>
                <a:gd name="T76" fmla="*/ 1 w 148"/>
                <a:gd name="T77" fmla="*/ 16 h 134"/>
                <a:gd name="T78" fmla="*/ 1 w 148"/>
                <a:gd name="T79" fmla="*/ 27 h 134"/>
                <a:gd name="T80" fmla="*/ 0 w 148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7"/>
                  </a:moveTo>
                  <a:lnTo>
                    <a:pt x="0" y="107"/>
                  </a:lnTo>
                  <a:lnTo>
                    <a:pt x="1" y="117"/>
                  </a:lnTo>
                  <a:lnTo>
                    <a:pt x="3" y="125"/>
                  </a:lnTo>
                  <a:lnTo>
                    <a:pt x="9" y="131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6" y="134"/>
                  </a:lnTo>
                  <a:lnTo>
                    <a:pt x="40" y="134"/>
                  </a:lnTo>
                  <a:lnTo>
                    <a:pt x="56" y="134"/>
                  </a:lnTo>
                  <a:lnTo>
                    <a:pt x="73" y="134"/>
                  </a:lnTo>
                  <a:lnTo>
                    <a:pt x="91" y="134"/>
                  </a:lnTo>
                  <a:lnTo>
                    <a:pt x="108" y="134"/>
                  </a:lnTo>
                  <a:lnTo>
                    <a:pt x="122" y="134"/>
                  </a:lnTo>
                  <a:lnTo>
                    <a:pt x="131" y="134"/>
                  </a:lnTo>
                  <a:lnTo>
                    <a:pt x="131" y="134"/>
                  </a:lnTo>
                  <a:lnTo>
                    <a:pt x="141" y="131"/>
                  </a:lnTo>
                  <a:lnTo>
                    <a:pt x="146" y="126"/>
                  </a:lnTo>
                  <a:lnTo>
                    <a:pt x="147" y="119"/>
                  </a:lnTo>
                  <a:lnTo>
                    <a:pt x="147" y="109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7" y="16"/>
                  </a:lnTo>
                  <a:lnTo>
                    <a:pt x="146" y="8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8"/>
                  </a:lnTo>
                  <a:lnTo>
                    <a:pt x="1" y="16"/>
                  </a:lnTo>
                  <a:lnTo>
                    <a:pt x="1" y="27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502"/>
            <p:cNvSpPr>
              <a:spLocks/>
            </p:cNvSpPr>
            <p:nvPr/>
          </p:nvSpPr>
          <p:spPr bwMode="auto">
            <a:xfrm>
              <a:off x="2359" y="2640"/>
              <a:ext cx="61" cy="58"/>
            </a:xfrm>
            <a:custGeom>
              <a:avLst/>
              <a:gdLst>
                <a:gd name="T0" fmla="*/ 0 w 184"/>
                <a:gd name="T1" fmla="*/ 141 h 173"/>
                <a:gd name="T2" fmla="*/ 2 w 184"/>
                <a:gd name="T3" fmla="*/ 153 h 173"/>
                <a:gd name="T4" fmla="*/ 5 w 184"/>
                <a:gd name="T5" fmla="*/ 164 h 173"/>
                <a:gd name="T6" fmla="*/ 11 w 184"/>
                <a:gd name="T7" fmla="*/ 170 h 173"/>
                <a:gd name="T8" fmla="*/ 22 w 184"/>
                <a:gd name="T9" fmla="*/ 173 h 173"/>
                <a:gd name="T10" fmla="*/ 32 w 184"/>
                <a:gd name="T11" fmla="*/ 173 h 173"/>
                <a:gd name="T12" fmla="*/ 49 w 184"/>
                <a:gd name="T13" fmla="*/ 173 h 173"/>
                <a:gd name="T14" fmla="*/ 69 w 184"/>
                <a:gd name="T15" fmla="*/ 173 h 173"/>
                <a:gd name="T16" fmla="*/ 91 w 184"/>
                <a:gd name="T17" fmla="*/ 173 h 173"/>
                <a:gd name="T18" fmla="*/ 114 w 184"/>
                <a:gd name="T19" fmla="*/ 173 h 173"/>
                <a:gd name="T20" fmla="*/ 136 w 184"/>
                <a:gd name="T21" fmla="*/ 173 h 173"/>
                <a:gd name="T22" fmla="*/ 153 w 184"/>
                <a:gd name="T23" fmla="*/ 173 h 173"/>
                <a:gd name="T24" fmla="*/ 163 w 184"/>
                <a:gd name="T25" fmla="*/ 173 h 173"/>
                <a:gd name="T26" fmla="*/ 174 w 184"/>
                <a:gd name="T27" fmla="*/ 170 h 173"/>
                <a:gd name="T28" fmla="*/ 180 w 184"/>
                <a:gd name="T29" fmla="*/ 164 h 173"/>
                <a:gd name="T30" fmla="*/ 183 w 184"/>
                <a:gd name="T31" fmla="*/ 156 h 173"/>
                <a:gd name="T32" fmla="*/ 183 w 184"/>
                <a:gd name="T33" fmla="*/ 145 h 173"/>
                <a:gd name="T34" fmla="*/ 184 w 184"/>
                <a:gd name="T35" fmla="*/ 50 h 173"/>
                <a:gd name="T36" fmla="*/ 184 w 184"/>
                <a:gd name="T37" fmla="*/ 44 h 173"/>
                <a:gd name="T38" fmla="*/ 183 w 184"/>
                <a:gd name="T39" fmla="*/ 36 h 173"/>
                <a:gd name="T40" fmla="*/ 183 w 184"/>
                <a:gd name="T41" fmla="*/ 30 h 173"/>
                <a:gd name="T42" fmla="*/ 182 w 184"/>
                <a:gd name="T43" fmla="*/ 24 h 173"/>
                <a:gd name="T44" fmla="*/ 179 w 184"/>
                <a:gd name="T45" fmla="*/ 18 h 173"/>
                <a:gd name="T46" fmla="*/ 176 w 184"/>
                <a:gd name="T47" fmla="*/ 12 h 173"/>
                <a:gd name="T48" fmla="*/ 171 w 184"/>
                <a:gd name="T49" fmla="*/ 7 h 173"/>
                <a:gd name="T50" fmla="*/ 163 w 184"/>
                <a:gd name="T51" fmla="*/ 2 h 173"/>
                <a:gd name="T52" fmla="*/ 153 w 184"/>
                <a:gd name="T53" fmla="*/ 0 h 173"/>
                <a:gd name="T54" fmla="*/ 136 w 184"/>
                <a:gd name="T55" fmla="*/ 0 h 173"/>
                <a:gd name="T56" fmla="*/ 115 w 184"/>
                <a:gd name="T57" fmla="*/ 2 h 173"/>
                <a:gd name="T58" fmla="*/ 92 w 184"/>
                <a:gd name="T59" fmla="*/ 6 h 173"/>
                <a:gd name="T60" fmla="*/ 69 w 184"/>
                <a:gd name="T61" fmla="*/ 11 h 173"/>
                <a:gd name="T62" fmla="*/ 49 w 184"/>
                <a:gd name="T63" fmla="*/ 15 h 173"/>
                <a:gd name="T64" fmla="*/ 32 w 184"/>
                <a:gd name="T65" fmla="*/ 18 h 173"/>
                <a:gd name="T66" fmla="*/ 22 w 184"/>
                <a:gd name="T67" fmla="*/ 19 h 173"/>
                <a:gd name="T68" fmla="*/ 11 w 184"/>
                <a:gd name="T69" fmla="*/ 22 h 173"/>
                <a:gd name="T70" fmla="*/ 5 w 184"/>
                <a:gd name="T71" fmla="*/ 28 h 173"/>
                <a:gd name="T72" fmla="*/ 3 w 184"/>
                <a:gd name="T73" fmla="*/ 39 h 173"/>
                <a:gd name="T74" fmla="*/ 2 w 184"/>
                <a:gd name="T75" fmla="*/ 51 h 173"/>
                <a:gd name="T76" fmla="*/ 0 w 184"/>
                <a:gd name="T77" fmla="*/ 14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" h="173">
                  <a:moveTo>
                    <a:pt x="0" y="141"/>
                  </a:moveTo>
                  <a:lnTo>
                    <a:pt x="2" y="153"/>
                  </a:lnTo>
                  <a:lnTo>
                    <a:pt x="5" y="164"/>
                  </a:lnTo>
                  <a:lnTo>
                    <a:pt x="11" y="170"/>
                  </a:lnTo>
                  <a:lnTo>
                    <a:pt x="22" y="173"/>
                  </a:lnTo>
                  <a:lnTo>
                    <a:pt x="32" y="173"/>
                  </a:lnTo>
                  <a:lnTo>
                    <a:pt x="49" y="173"/>
                  </a:lnTo>
                  <a:lnTo>
                    <a:pt x="69" y="173"/>
                  </a:lnTo>
                  <a:lnTo>
                    <a:pt x="91" y="173"/>
                  </a:lnTo>
                  <a:lnTo>
                    <a:pt x="114" y="173"/>
                  </a:lnTo>
                  <a:lnTo>
                    <a:pt x="136" y="173"/>
                  </a:lnTo>
                  <a:lnTo>
                    <a:pt x="153" y="173"/>
                  </a:lnTo>
                  <a:lnTo>
                    <a:pt x="163" y="173"/>
                  </a:lnTo>
                  <a:lnTo>
                    <a:pt x="174" y="170"/>
                  </a:lnTo>
                  <a:lnTo>
                    <a:pt x="180" y="164"/>
                  </a:lnTo>
                  <a:lnTo>
                    <a:pt x="183" y="156"/>
                  </a:lnTo>
                  <a:lnTo>
                    <a:pt x="183" y="145"/>
                  </a:lnTo>
                  <a:lnTo>
                    <a:pt x="184" y="50"/>
                  </a:lnTo>
                  <a:lnTo>
                    <a:pt x="184" y="44"/>
                  </a:lnTo>
                  <a:lnTo>
                    <a:pt x="183" y="36"/>
                  </a:lnTo>
                  <a:lnTo>
                    <a:pt x="183" y="30"/>
                  </a:lnTo>
                  <a:lnTo>
                    <a:pt x="182" y="24"/>
                  </a:lnTo>
                  <a:lnTo>
                    <a:pt x="179" y="18"/>
                  </a:lnTo>
                  <a:lnTo>
                    <a:pt x="176" y="12"/>
                  </a:lnTo>
                  <a:lnTo>
                    <a:pt x="171" y="7"/>
                  </a:lnTo>
                  <a:lnTo>
                    <a:pt x="163" y="2"/>
                  </a:lnTo>
                  <a:lnTo>
                    <a:pt x="153" y="0"/>
                  </a:lnTo>
                  <a:lnTo>
                    <a:pt x="136" y="0"/>
                  </a:lnTo>
                  <a:lnTo>
                    <a:pt x="115" y="2"/>
                  </a:lnTo>
                  <a:lnTo>
                    <a:pt x="92" y="6"/>
                  </a:lnTo>
                  <a:lnTo>
                    <a:pt x="69" y="11"/>
                  </a:lnTo>
                  <a:lnTo>
                    <a:pt x="49" y="15"/>
                  </a:lnTo>
                  <a:lnTo>
                    <a:pt x="32" y="18"/>
                  </a:lnTo>
                  <a:lnTo>
                    <a:pt x="22" y="19"/>
                  </a:lnTo>
                  <a:lnTo>
                    <a:pt x="11" y="22"/>
                  </a:lnTo>
                  <a:lnTo>
                    <a:pt x="5" y="28"/>
                  </a:lnTo>
                  <a:lnTo>
                    <a:pt x="3" y="39"/>
                  </a:lnTo>
                  <a:lnTo>
                    <a:pt x="2" y="5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503"/>
            <p:cNvSpPr>
              <a:spLocks/>
            </p:cNvSpPr>
            <p:nvPr/>
          </p:nvSpPr>
          <p:spPr bwMode="auto">
            <a:xfrm>
              <a:off x="2357" y="2687"/>
              <a:ext cx="9" cy="13"/>
            </a:xfrm>
            <a:custGeom>
              <a:avLst/>
              <a:gdLst>
                <a:gd name="T0" fmla="*/ 28 w 28"/>
                <a:gd name="T1" fmla="*/ 26 h 38"/>
                <a:gd name="T2" fmla="*/ 28 w 28"/>
                <a:gd name="T3" fmla="*/ 26 h 38"/>
                <a:gd name="T4" fmla="*/ 20 w 28"/>
                <a:gd name="T5" fmla="*/ 25 h 38"/>
                <a:gd name="T6" fmla="*/ 16 w 28"/>
                <a:gd name="T7" fmla="*/ 21 h 38"/>
                <a:gd name="T8" fmla="*/ 14 w 28"/>
                <a:gd name="T9" fmla="*/ 11 h 38"/>
                <a:gd name="T10" fmla="*/ 12 w 28"/>
                <a:gd name="T11" fmla="*/ 0 h 38"/>
                <a:gd name="T12" fmla="*/ 0 w 28"/>
                <a:gd name="T13" fmla="*/ 0 h 38"/>
                <a:gd name="T14" fmla="*/ 2 w 28"/>
                <a:gd name="T15" fmla="*/ 14 h 38"/>
                <a:gd name="T16" fmla="*/ 6 w 28"/>
                <a:gd name="T17" fmla="*/ 26 h 38"/>
                <a:gd name="T18" fmla="*/ 15 w 28"/>
                <a:gd name="T19" fmla="*/ 34 h 38"/>
                <a:gd name="T20" fmla="*/ 28 w 28"/>
                <a:gd name="T21" fmla="*/ 38 h 38"/>
                <a:gd name="T22" fmla="*/ 28 w 28"/>
                <a:gd name="T23" fmla="*/ 38 h 38"/>
                <a:gd name="T24" fmla="*/ 28 w 28"/>
                <a:gd name="T2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8">
                  <a:moveTo>
                    <a:pt x="28" y="26"/>
                  </a:moveTo>
                  <a:lnTo>
                    <a:pt x="28" y="26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14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14"/>
                  </a:lnTo>
                  <a:lnTo>
                    <a:pt x="6" y="26"/>
                  </a:lnTo>
                  <a:lnTo>
                    <a:pt x="15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504"/>
            <p:cNvSpPr>
              <a:spLocks/>
            </p:cNvSpPr>
            <p:nvPr/>
          </p:nvSpPr>
          <p:spPr bwMode="auto">
            <a:xfrm>
              <a:off x="2366" y="2696"/>
              <a:ext cx="47" cy="4"/>
            </a:xfrm>
            <a:custGeom>
              <a:avLst/>
              <a:gdLst>
                <a:gd name="T0" fmla="*/ 141 w 141"/>
                <a:gd name="T1" fmla="*/ 0 h 12"/>
                <a:gd name="T2" fmla="*/ 141 w 141"/>
                <a:gd name="T3" fmla="*/ 0 h 12"/>
                <a:gd name="T4" fmla="*/ 131 w 141"/>
                <a:gd name="T5" fmla="*/ 0 h 12"/>
                <a:gd name="T6" fmla="*/ 114 w 141"/>
                <a:gd name="T7" fmla="*/ 0 h 12"/>
                <a:gd name="T8" fmla="*/ 92 w 141"/>
                <a:gd name="T9" fmla="*/ 0 h 12"/>
                <a:gd name="T10" fmla="*/ 69 w 141"/>
                <a:gd name="T11" fmla="*/ 0 h 12"/>
                <a:gd name="T12" fmla="*/ 47 w 141"/>
                <a:gd name="T13" fmla="*/ 0 h 12"/>
                <a:gd name="T14" fmla="*/ 27 w 141"/>
                <a:gd name="T15" fmla="*/ 0 h 12"/>
                <a:gd name="T16" fmla="*/ 10 w 141"/>
                <a:gd name="T17" fmla="*/ 0 h 12"/>
                <a:gd name="T18" fmla="*/ 0 w 141"/>
                <a:gd name="T19" fmla="*/ 0 h 12"/>
                <a:gd name="T20" fmla="*/ 0 w 141"/>
                <a:gd name="T21" fmla="*/ 12 h 12"/>
                <a:gd name="T22" fmla="*/ 10 w 141"/>
                <a:gd name="T23" fmla="*/ 12 h 12"/>
                <a:gd name="T24" fmla="*/ 27 w 141"/>
                <a:gd name="T25" fmla="*/ 12 h 12"/>
                <a:gd name="T26" fmla="*/ 47 w 141"/>
                <a:gd name="T27" fmla="*/ 12 h 12"/>
                <a:gd name="T28" fmla="*/ 69 w 141"/>
                <a:gd name="T29" fmla="*/ 12 h 12"/>
                <a:gd name="T30" fmla="*/ 92 w 141"/>
                <a:gd name="T31" fmla="*/ 12 h 12"/>
                <a:gd name="T32" fmla="*/ 114 w 141"/>
                <a:gd name="T33" fmla="*/ 12 h 12"/>
                <a:gd name="T34" fmla="*/ 131 w 141"/>
                <a:gd name="T35" fmla="*/ 12 h 12"/>
                <a:gd name="T36" fmla="*/ 141 w 141"/>
                <a:gd name="T37" fmla="*/ 12 h 12"/>
                <a:gd name="T38" fmla="*/ 141 w 141"/>
                <a:gd name="T39" fmla="*/ 12 h 12"/>
                <a:gd name="T40" fmla="*/ 141 w 14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2">
                  <a:moveTo>
                    <a:pt x="141" y="0"/>
                  </a:moveTo>
                  <a:lnTo>
                    <a:pt x="141" y="0"/>
                  </a:lnTo>
                  <a:lnTo>
                    <a:pt x="131" y="0"/>
                  </a:lnTo>
                  <a:lnTo>
                    <a:pt x="114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7" y="12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4" y="12"/>
                  </a:lnTo>
                  <a:lnTo>
                    <a:pt x="13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505"/>
            <p:cNvSpPr>
              <a:spLocks/>
            </p:cNvSpPr>
            <p:nvPr/>
          </p:nvSpPr>
          <p:spPr bwMode="auto">
            <a:xfrm>
              <a:off x="2413" y="2688"/>
              <a:ext cx="9" cy="12"/>
            </a:xfrm>
            <a:custGeom>
              <a:avLst/>
              <a:gdLst>
                <a:gd name="T0" fmla="*/ 14 w 26"/>
                <a:gd name="T1" fmla="*/ 0 h 34"/>
                <a:gd name="T2" fmla="*/ 14 w 26"/>
                <a:gd name="T3" fmla="*/ 0 h 34"/>
                <a:gd name="T4" fmla="*/ 14 w 26"/>
                <a:gd name="T5" fmla="*/ 10 h 34"/>
                <a:gd name="T6" fmla="*/ 13 w 26"/>
                <a:gd name="T7" fmla="*/ 16 h 34"/>
                <a:gd name="T8" fmla="*/ 9 w 26"/>
                <a:gd name="T9" fmla="*/ 21 h 34"/>
                <a:gd name="T10" fmla="*/ 0 w 26"/>
                <a:gd name="T11" fmla="*/ 22 h 34"/>
                <a:gd name="T12" fmla="*/ 0 w 26"/>
                <a:gd name="T13" fmla="*/ 34 h 34"/>
                <a:gd name="T14" fmla="*/ 14 w 26"/>
                <a:gd name="T15" fmla="*/ 30 h 34"/>
                <a:gd name="T16" fmla="*/ 22 w 26"/>
                <a:gd name="T17" fmla="*/ 23 h 34"/>
                <a:gd name="T18" fmla="*/ 26 w 26"/>
                <a:gd name="T19" fmla="*/ 12 h 34"/>
                <a:gd name="T20" fmla="*/ 26 w 26"/>
                <a:gd name="T21" fmla="*/ 0 h 34"/>
                <a:gd name="T22" fmla="*/ 26 w 26"/>
                <a:gd name="T23" fmla="*/ 0 h 34"/>
                <a:gd name="T24" fmla="*/ 14 w 26"/>
                <a:gd name="T25" fmla="*/ 0 h 34"/>
                <a:gd name="T26" fmla="*/ 14 w 26"/>
                <a:gd name="T27" fmla="*/ 0 h 34"/>
                <a:gd name="T28" fmla="*/ 14 w 26"/>
                <a:gd name="T2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4">
                  <a:moveTo>
                    <a:pt x="14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13" y="16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4" y="30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506"/>
            <p:cNvSpPr>
              <a:spLocks/>
            </p:cNvSpPr>
            <p:nvPr/>
          </p:nvSpPr>
          <p:spPr bwMode="auto">
            <a:xfrm>
              <a:off x="2418" y="2657"/>
              <a:ext cx="4" cy="31"/>
            </a:xfrm>
            <a:custGeom>
              <a:avLst/>
              <a:gdLst>
                <a:gd name="T0" fmla="*/ 1 w 13"/>
                <a:gd name="T1" fmla="*/ 0 h 95"/>
                <a:gd name="T2" fmla="*/ 1 w 13"/>
                <a:gd name="T3" fmla="*/ 0 h 95"/>
                <a:gd name="T4" fmla="*/ 0 w 13"/>
                <a:gd name="T5" fmla="*/ 95 h 95"/>
                <a:gd name="T6" fmla="*/ 12 w 13"/>
                <a:gd name="T7" fmla="*/ 95 h 95"/>
                <a:gd name="T8" fmla="*/ 13 w 13"/>
                <a:gd name="T9" fmla="*/ 0 h 95"/>
                <a:gd name="T10" fmla="*/ 13 w 13"/>
                <a:gd name="T11" fmla="*/ 0 h 95"/>
                <a:gd name="T12" fmla="*/ 13 w 13"/>
                <a:gd name="T13" fmla="*/ 0 h 95"/>
                <a:gd name="T14" fmla="*/ 13 w 13"/>
                <a:gd name="T15" fmla="*/ 0 h 95"/>
                <a:gd name="T16" fmla="*/ 13 w 13"/>
                <a:gd name="T17" fmla="*/ 0 h 95"/>
                <a:gd name="T18" fmla="*/ 1 w 13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5">
                  <a:moveTo>
                    <a:pt x="1" y="0"/>
                  </a:moveTo>
                  <a:lnTo>
                    <a:pt x="1" y="0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507"/>
            <p:cNvSpPr>
              <a:spLocks/>
            </p:cNvSpPr>
            <p:nvPr/>
          </p:nvSpPr>
          <p:spPr bwMode="auto">
            <a:xfrm>
              <a:off x="2412" y="2639"/>
              <a:ext cx="10" cy="18"/>
            </a:xfrm>
            <a:custGeom>
              <a:avLst/>
              <a:gdLst>
                <a:gd name="T0" fmla="*/ 0 w 30"/>
                <a:gd name="T1" fmla="*/ 9 h 52"/>
                <a:gd name="T2" fmla="*/ 1 w 30"/>
                <a:gd name="T3" fmla="*/ 9 h 52"/>
                <a:gd name="T4" fmla="*/ 7 w 30"/>
                <a:gd name="T5" fmla="*/ 14 h 52"/>
                <a:gd name="T6" fmla="*/ 11 w 30"/>
                <a:gd name="T7" fmla="*/ 18 h 52"/>
                <a:gd name="T8" fmla="*/ 14 w 30"/>
                <a:gd name="T9" fmla="*/ 23 h 52"/>
                <a:gd name="T10" fmla="*/ 16 w 30"/>
                <a:gd name="T11" fmla="*/ 27 h 52"/>
                <a:gd name="T12" fmla="*/ 17 w 30"/>
                <a:gd name="T13" fmla="*/ 32 h 52"/>
                <a:gd name="T14" fmla="*/ 17 w 30"/>
                <a:gd name="T15" fmla="*/ 38 h 52"/>
                <a:gd name="T16" fmla="*/ 18 w 30"/>
                <a:gd name="T17" fmla="*/ 46 h 52"/>
                <a:gd name="T18" fmla="*/ 18 w 30"/>
                <a:gd name="T19" fmla="*/ 52 h 52"/>
                <a:gd name="T20" fmla="*/ 30 w 30"/>
                <a:gd name="T21" fmla="*/ 52 h 52"/>
                <a:gd name="T22" fmla="*/ 30 w 30"/>
                <a:gd name="T23" fmla="*/ 46 h 52"/>
                <a:gd name="T24" fmla="*/ 29 w 30"/>
                <a:gd name="T25" fmla="*/ 38 h 52"/>
                <a:gd name="T26" fmla="*/ 29 w 30"/>
                <a:gd name="T27" fmla="*/ 32 h 52"/>
                <a:gd name="T28" fmla="*/ 28 w 30"/>
                <a:gd name="T29" fmla="*/ 25 h 52"/>
                <a:gd name="T30" fmla="*/ 24 w 30"/>
                <a:gd name="T31" fmla="*/ 18 h 52"/>
                <a:gd name="T32" fmla="*/ 20 w 30"/>
                <a:gd name="T33" fmla="*/ 11 h 52"/>
                <a:gd name="T34" fmla="*/ 14 w 30"/>
                <a:gd name="T35" fmla="*/ 4 h 52"/>
                <a:gd name="T36" fmla="*/ 6 w 30"/>
                <a:gd name="T37" fmla="*/ 0 h 52"/>
                <a:gd name="T38" fmla="*/ 7 w 30"/>
                <a:gd name="T39" fmla="*/ 0 h 52"/>
                <a:gd name="T40" fmla="*/ 0 w 30"/>
                <a:gd name="T41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52">
                  <a:moveTo>
                    <a:pt x="0" y="9"/>
                  </a:moveTo>
                  <a:lnTo>
                    <a:pt x="1" y="9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4" y="23"/>
                  </a:lnTo>
                  <a:lnTo>
                    <a:pt x="16" y="27"/>
                  </a:lnTo>
                  <a:lnTo>
                    <a:pt x="17" y="32"/>
                  </a:lnTo>
                  <a:lnTo>
                    <a:pt x="17" y="38"/>
                  </a:lnTo>
                  <a:lnTo>
                    <a:pt x="18" y="46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6"/>
                  </a:lnTo>
                  <a:lnTo>
                    <a:pt x="29" y="38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24" y="18"/>
                  </a:lnTo>
                  <a:lnTo>
                    <a:pt x="20" y="11"/>
                  </a:lnTo>
                  <a:lnTo>
                    <a:pt x="14" y="4"/>
                  </a:lnTo>
                  <a:lnTo>
                    <a:pt x="6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508"/>
            <p:cNvSpPr>
              <a:spLocks/>
            </p:cNvSpPr>
            <p:nvPr/>
          </p:nvSpPr>
          <p:spPr bwMode="auto">
            <a:xfrm>
              <a:off x="2366" y="2638"/>
              <a:ext cx="48" cy="10"/>
            </a:xfrm>
            <a:custGeom>
              <a:avLst/>
              <a:gdLst>
                <a:gd name="T0" fmla="*/ 0 w 145"/>
                <a:gd name="T1" fmla="*/ 31 h 31"/>
                <a:gd name="T2" fmla="*/ 0 w 145"/>
                <a:gd name="T3" fmla="*/ 31 h 31"/>
                <a:gd name="T4" fmla="*/ 11 w 145"/>
                <a:gd name="T5" fmla="*/ 30 h 31"/>
                <a:gd name="T6" fmla="*/ 28 w 145"/>
                <a:gd name="T7" fmla="*/ 27 h 31"/>
                <a:gd name="T8" fmla="*/ 48 w 145"/>
                <a:gd name="T9" fmla="*/ 23 h 31"/>
                <a:gd name="T10" fmla="*/ 71 w 145"/>
                <a:gd name="T11" fmla="*/ 18 h 31"/>
                <a:gd name="T12" fmla="*/ 94 w 145"/>
                <a:gd name="T13" fmla="*/ 15 h 31"/>
                <a:gd name="T14" fmla="*/ 114 w 145"/>
                <a:gd name="T15" fmla="*/ 12 h 31"/>
                <a:gd name="T16" fmla="*/ 131 w 145"/>
                <a:gd name="T17" fmla="*/ 12 h 31"/>
                <a:gd name="T18" fmla="*/ 138 w 145"/>
                <a:gd name="T19" fmla="*/ 13 h 31"/>
                <a:gd name="T20" fmla="*/ 145 w 145"/>
                <a:gd name="T21" fmla="*/ 4 h 31"/>
                <a:gd name="T22" fmla="*/ 131 w 145"/>
                <a:gd name="T23" fmla="*/ 0 h 31"/>
                <a:gd name="T24" fmla="*/ 114 w 145"/>
                <a:gd name="T25" fmla="*/ 0 h 31"/>
                <a:gd name="T26" fmla="*/ 92 w 145"/>
                <a:gd name="T27" fmla="*/ 2 h 31"/>
                <a:gd name="T28" fmla="*/ 69 w 145"/>
                <a:gd name="T29" fmla="*/ 6 h 31"/>
                <a:gd name="T30" fmla="*/ 46 w 145"/>
                <a:gd name="T31" fmla="*/ 11 h 31"/>
                <a:gd name="T32" fmla="*/ 26 w 145"/>
                <a:gd name="T33" fmla="*/ 15 h 31"/>
                <a:gd name="T34" fmla="*/ 9 w 145"/>
                <a:gd name="T35" fmla="*/ 18 h 31"/>
                <a:gd name="T36" fmla="*/ 0 w 145"/>
                <a:gd name="T37" fmla="*/ 19 h 31"/>
                <a:gd name="T38" fmla="*/ 0 w 145"/>
                <a:gd name="T39" fmla="*/ 19 h 31"/>
                <a:gd name="T40" fmla="*/ 0 w 145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31">
                  <a:moveTo>
                    <a:pt x="0" y="31"/>
                  </a:moveTo>
                  <a:lnTo>
                    <a:pt x="0" y="31"/>
                  </a:lnTo>
                  <a:lnTo>
                    <a:pt x="11" y="30"/>
                  </a:lnTo>
                  <a:lnTo>
                    <a:pt x="28" y="27"/>
                  </a:lnTo>
                  <a:lnTo>
                    <a:pt x="48" y="23"/>
                  </a:lnTo>
                  <a:lnTo>
                    <a:pt x="71" y="18"/>
                  </a:lnTo>
                  <a:lnTo>
                    <a:pt x="94" y="15"/>
                  </a:lnTo>
                  <a:lnTo>
                    <a:pt x="114" y="12"/>
                  </a:lnTo>
                  <a:lnTo>
                    <a:pt x="131" y="12"/>
                  </a:lnTo>
                  <a:lnTo>
                    <a:pt x="138" y="13"/>
                  </a:lnTo>
                  <a:lnTo>
                    <a:pt x="145" y="4"/>
                  </a:lnTo>
                  <a:lnTo>
                    <a:pt x="131" y="0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69" y="6"/>
                  </a:lnTo>
                  <a:lnTo>
                    <a:pt x="46" y="11"/>
                  </a:lnTo>
                  <a:lnTo>
                    <a:pt x="26" y="15"/>
                  </a:lnTo>
                  <a:lnTo>
                    <a:pt x="9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509"/>
            <p:cNvSpPr>
              <a:spLocks/>
            </p:cNvSpPr>
            <p:nvPr/>
          </p:nvSpPr>
          <p:spPr bwMode="auto">
            <a:xfrm>
              <a:off x="2357" y="2644"/>
              <a:ext cx="9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7 h 38"/>
                <a:gd name="T8" fmla="*/ 18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3 w 26"/>
                <a:gd name="T15" fmla="*/ 4 h 38"/>
                <a:gd name="T16" fmla="*/ 4 w 26"/>
                <a:gd name="T17" fmla="*/ 12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4" y="12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510"/>
            <p:cNvSpPr>
              <a:spLocks/>
            </p:cNvSpPr>
            <p:nvPr/>
          </p:nvSpPr>
          <p:spPr bwMode="auto">
            <a:xfrm>
              <a:off x="2357" y="2657"/>
              <a:ext cx="4" cy="30"/>
            </a:xfrm>
            <a:custGeom>
              <a:avLst/>
              <a:gdLst>
                <a:gd name="T0" fmla="*/ 12 w 14"/>
                <a:gd name="T1" fmla="*/ 90 h 90"/>
                <a:gd name="T2" fmla="*/ 12 w 14"/>
                <a:gd name="T3" fmla="*/ 90 h 90"/>
                <a:gd name="T4" fmla="*/ 14 w 14"/>
                <a:gd name="T5" fmla="*/ 0 h 90"/>
                <a:gd name="T6" fmla="*/ 2 w 14"/>
                <a:gd name="T7" fmla="*/ 0 h 90"/>
                <a:gd name="T8" fmla="*/ 0 w 14"/>
                <a:gd name="T9" fmla="*/ 90 h 90"/>
                <a:gd name="T10" fmla="*/ 0 w 14"/>
                <a:gd name="T11" fmla="*/ 90 h 90"/>
                <a:gd name="T12" fmla="*/ 0 w 14"/>
                <a:gd name="T13" fmla="*/ 90 h 90"/>
                <a:gd name="T14" fmla="*/ 0 w 14"/>
                <a:gd name="T15" fmla="*/ 90 h 90"/>
                <a:gd name="T16" fmla="*/ 0 w 14"/>
                <a:gd name="T17" fmla="*/ 90 h 90"/>
                <a:gd name="T18" fmla="*/ 12 w 14"/>
                <a:gd name="T1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0">
                  <a:moveTo>
                    <a:pt x="12" y="90"/>
                  </a:moveTo>
                  <a:lnTo>
                    <a:pt x="12" y="9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511"/>
            <p:cNvSpPr>
              <a:spLocks/>
            </p:cNvSpPr>
            <p:nvPr/>
          </p:nvSpPr>
          <p:spPr bwMode="auto">
            <a:xfrm>
              <a:off x="2363" y="2640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2 w 148"/>
                <a:gd name="T3" fmla="*/ 117 h 134"/>
                <a:gd name="T4" fmla="*/ 4 w 148"/>
                <a:gd name="T5" fmla="*/ 126 h 134"/>
                <a:gd name="T6" fmla="*/ 10 w 148"/>
                <a:gd name="T7" fmla="*/ 132 h 134"/>
                <a:gd name="T8" fmla="*/ 19 w 148"/>
                <a:gd name="T9" fmla="*/ 134 h 134"/>
                <a:gd name="T10" fmla="*/ 27 w 148"/>
                <a:gd name="T11" fmla="*/ 134 h 134"/>
                <a:gd name="T12" fmla="*/ 39 w 148"/>
                <a:gd name="T13" fmla="*/ 134 h 134"/>
                <a:gd name="T14" fmla="*/ 56 w 148"/>
                <a:gd name="T15" fmla="*/ 134 h 134"/>
                <a:gd name="T16" fmla="*/ 73 w 148"/>
                <a:gd name="T17" fmla="*/ 133 h 134"/>
                <a:gd name="T18" fmla="*/ 91 w 148"/>
                <a:gd name="T19" fmla="*/ 133 h 134"/>
                <a:gd name="T20" fmla="*/ 108 w 148"/>
                <a:gd name="T21" fmla="*/ 133 h 134"/>
                <a:gd name="T22" fmla="*/ 121 w 148"/>
                <a:gd name="T23" fmla="*/ 133 h 134"/>
                <a:gd name="T24" fmla="*/ 131 w 148"/>
                <a:gd name="T25" fmla="*/ 133 h 134"/>
                <a:gd name="T26" fmla="*/ 141 w 148"/>
                <a:gd name="T27" fmla="*/ 132 h 134"/>
                <a:gd name="T28" fmla="*/ 145 w 148"/>
                <a:gd name="T29" fmla="*/ 127 h 134"/>
                <a:gd name="T30" fmla="*/ 148 w 148"/>
                <a:gd name="T31" fmla="*/ 120 h 134"/>
                <a:gd name="T32" fmla="*/ 148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2 w 148"/>
                <a:gd name="T41" fmla="*/ 2 h 134"/>
                <a:gd name="T42" fmla="*/ 131 w 148"/>
                <a:gd name="T43" fmla="*/ 0 h 134"/>
                <a:gd name="T44" fmla="*/ 121 w 148"/>
                <a:gd name="T45" fmla="*/ 0 h 134"/>
                <a:gd name="T46" fmla="*/ 108 w 148"/>
                <a:gd name="T47" fmla="*/ 0 h 134"/>
                <a:gd name="T48" fmla="*/ 91 w 148"/>
                <a:gd name="T49" fmla="*/ 0 h 134"/>
                <a:gd name="T50" fmla="*/ 73 w 148"/>
                <a:gd name="T51" fmla="*/ 0 h 134"/>
                <a:gd name="T52" fmla="*/ 56 w 148"/>
                <a:gd name="T53" fmla="*/ 0 h 134"/>
                <a:gd name="T54" fmla="*/ 39 w 148"/>
                <a:gd name="T55" fmla="*/ 0 h 134"/>
                <a:gd name="T56" fmla="*/ 27 w 148"/>
                <a:gd name="T57" fmla="*/ 0 h 134"/>
                <a:gd name="T58" fmla="*/ 19 w 148"/>
                <a:gd name="T59" fmla="*/ 0 h 134"/>
                <a:gd name="T60" fmla="*/ 9 w 148"/>
                <a:gd name="T61" fmla="*/ 2 h 134"/>
                <a:gd name="T62" fmla="*/ 4 w 148"/>
                <a:gd name="T63" fmla="*/ 9 h 134"/>
                <a:gd name="T64" fmla="*/ 2 w 148"/>
                <a:gd name="T65" fmla="*/ 17 h 134"/>
                <a:gd name="T66" fmla="*/ 0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3"/>
                  </a:lnTo>
                  <a:lnTo>
                    <a:pt x="91" y="133"/>
                  </a:lnTo>
                  <a:lnTo>
                    <a:pt x="108" y="133"/>
                  </a:lnTo>
                  <a:lnTo>
                    <a:pt x="121" y="133"/>
                  </a:lnTo>
                  <a:lnTo>
                    <a:pt x="131" y="133"/>
                  </a:lnTo>
                  <a:lnTo>
                    <a:pt x="141" y="132"/>
                  </a:lnTo>
                  <a:lnTo>
                    <a:pt x="145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512"/>
            <p:cNvSpPr>
              <a:spLocks/>
            </p:cNvSpPr>
            <p:nvPr/>
          </p:nvSpPr>
          <p:spPr bwMode="auto">
            <a:xfrm>
              <a:off x="2363" y="2640"/>
              <a:ext cx="49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2 w 148"/>
                <a:gd name="T5" fmla="*/ 117 h 134"/>
                <a:gd name="T6" fmla="*/ 4 w 148"/>
                <a:gd name="T7" fmla="*/ 126 h 134"/>
                <a:gd name="T8" fmla="*/ 10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7 w 148"/>
                <a:gd name="T15" fmla="*/ 134 h 134"/>
                <a:gd name="T16" fmla="*/ 39 w 148"/>
                <a:gd name="T17" fmla="*/ 134 h 134"/>
                <a:gd name="T18" fmla="*/ 56 w 148"/>
                <a:gd name="T19" fmla="*/ 134 h 134"/>
                <a:gd name="T20" fmla="*/ 73 w 148"/>
                <a:gd name="T21" fmla="*/ 133 h 134"/>
                <a:gd name="T22" fmla="*/ 91 w 148"/>
                <a:gd name="T23" fmla="*/ 133 h 134"/>
                <a:gd name="T24" fmla="*/ 108 w 148"/>
                <a:gd name="T25" fmla="*/ 133 h 134"/>
                <a:gd name="T26" fmla="*/ 121 w 148"/>
                <a:gd name="T27" fmla="*/ 133 h 134"/>
                <a:gd name="T28" fmla="*/ 131 w 148"/>
                <a:gd name="T29" fmla="*/ 133 h 134"/>
                <a:gd name="T30" fmla="*/ 131 w 148"/>
                <a:gd name="T31" fmla="*/ 133 h 134"/>
                <a:gd name="T32" fmla="*/ 141 w 148"/>
                <a:gd name="T33" fmla="*/ 132 h 134"/>
                <a:gd name="T34" fmla="*/ 145 w 148"/>
                <a:gd name="T35" fmla="*/ 127 h 134"/>
                <a:gd name="T36" fmla="*/ 148 w 148"/>
                <a:gd name="T37" fmla="*/ 120 h 134"/>
                <a:gd name="T38" fmla="*/ 148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2 w 148"/>
                <a:gd name="T49" fmla="*/ 2 h 134"/>
                <a:gd name="T50" fmla="*/ 131 w 148"/>
                <a:gd name="T51" fmla="*/ 0 h 134"/>
                <a:gd name="T52" fmla="*/ 131 w 148"/>
                <a:gd name="T53" fmla="*/ 0 h 134"/>
                <a:gd name="T54" fmla="*/ 121 w 148"/>
                <a:gd name="T55" fmla="*/ 0 h 134"/>
                <a:gd name="T56" fmla="*/ 108 w 148"/>
                <a:gd name="T57" fmla="*/ 0 h 134"/>
                <a:gd name="T58" fmla="*/ 91 w 148"/>
                <a:gd name="T59" fmla="*/ 0 h 134"/>
                <a:gd name="T60" fmla="*/ 73 w 148"/>
                <a:gd name="T61" fmla="*/ 0 h 134"/>
                <a:gd name="T62" fmla="*/ 56 w 148"/>
                <a:gd name="T63" fmla="*/ 0 h 134"/>
                <a:gd name="T64" fmla="*/ 39 w 148"/>
                <a:gd name="T65" fmla="*/ 0 h 134"/>
                <a:gd name="T66" fmla="*/ 27 w 148"/>
                <a:gd name="T67" fmla="*/ 0 h 134"/>
                <a:gd name="T68" fmla="*/ 19 w 148"/>
                <a:gd name="T69" fmla="*/ 0 h 134"/>
                <a:gd name="T70" fmla="*/ 19 w 148"/>
                <a:gd name="T71" fmla="*/ 0 h 134"/>
                <a:gd name="T72" fmla="*/ 9 w 148"/>
                <a:gd name="T73" fmla="*/ 2 h 134"/>
                <a:gd name="T74" fmla="*/ 4 w 148"/>
                <a:gd name="T75" fmla="*/ 9 h 134"/>
                <a:gd name="T76" fmla="*/ 2 w 148"/>
                <a:gd name="T77" fmla="*/ 17 h 134"/>
                <a:gd name="T78" fmla="*/ 0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39" y="134"/>
                  </a:lnTo>
                  <a:lnTo>
                    <a:pt x="56" y="134"/>
                  </a:lnTo>
                  <a:lnTo>
                    <a:pt x="73" y="133"/>
                  </a:lnTo>
                  <a:lnTo>
                    <a:pt x="91" y="133"/>
                  </a:lnTo>
                  <a:lnTo>
                    <a:pt x="108" y="133"/>
                  </a:lnTo>
                  <a:lnTo>
                    <a:pt x="121" y="133"/>
                  </a:lnTo>
                  <a:lnTo>
                    <a:pt x="131" y="133"/>
                  </a:lnTo>
                  <a:lnTo>
                    <a:pt x="131" y="133"/>
                  </a:lnTo>
                  <a:lnTo>
                    <a:pt x="141" y="132"/>
                  </a:lnTo>
                  <a:lnTo>
                    <a:pt x="145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513"/>
            <p:cNvSpPr>
              <a:spLocks/>
            </p:cNvSpPr>
            <p:nvPr/>
          </p:nvSpPr>
          <p:spPr bwMode="auto">
            <a:xfrm>
              <a:off x="2564" y="2641"/>
              <a:ext cx="60" cy="59"/>
            </a:xfrm>
            <a:custGeom>
              <a:avLst/>
              <a:gdLst>
                <a:gd name="T0" fmla="*/ 0 w 182"/>
                <a:gd name="T1" fmla="*/ 145 h 177"/>
                <a:gd name="T2" fmla="*/ 1 w 182"/>
                <a:gd name="T3" fmla="*/ 157 h 177"/>
                <a:gd name="T4" fmla="*/ 4 w 182"/>
                <a:gd name="T5" fmla="*/ 166 h 177"/>
                <a:gd name="T6" fmla="*/ 11 w 182"/>
                <a:gd name="T7" fmla="*/ 172 h 177"/>
                <a:gd name="T8" fmla="*/ 22 w 182"/>
                <a:gd name="T9" fmla="*/ 175 h 177"/>
                <a:gd name="T10" fmla="*/ 31 w 182"/>
                <a:gd name="T11" fmla="*/ 175 h 177"/>
                <a:gd name="T12" fmla="*/ 48 w 182"/>
                <a:gd name="T13" fmla="*/ 175 h 177"/>
                <a:gd name="T14" fmla="*/ 68 w 182"/>
                <a:gd name="T15" fmla="*/ 176 h 177"/>
                <a:gd name="T16" fmla="*/ 91 w 182"/>
                <a:gd name="T17" fmla="*/ 176 h 177"/>
                <a:gd name="T18" fmla="*/ 114 w 182"/>
                <a:gd name="T19" fmla="*/ 177 h 177"/>
                <a:gd name="T20" fmla="*/ 134 w 182"/>
                <a:gd name="T21" fmla="*/ 177 h 177"/>
                <a:gd name="T22" fmla="*/ 151 w 182"/>
                <a:gd name="T23" fmla="*/ 177 h 177"/>
                <a:gd name="T24" fmla="*/ 163 w 182"/>
                <a:gd name="T25" fmla="*/ 177 h 177"/>
                <a:gd name="T26" fmla="*/ 174 w 182"/>
                <a:gd name="T27" fmla="*/ 176 h 177"/>
                <a:gd name="T28" fmla="*/ 180 w 182"/>
                <a:gd name="T29" fmla="*/ 170 h 177"/>
                <a:gd name="T30" fmla="*/ 181 w 182"/>
                <a:gd name="T31" fmla="*/ 162 h 177"/>
                <a:gd name="T32" fmla="*/ 181 w 182"/>
                <a:gd name="T33" fmla="*/ 151 h 177"/>
                <a:gd name="T34" fmla="*/ 182 w 182"/>
                <a:gd name="T35" fmla="*/ 55 h 177"/>
                <a:gd name="T36" fmla="*/ 182 w 182"/>
                <a:gd name="T37" fmla="*/ 49 h 177"/>
                <a:gd name="T38" fmla="*/ 180 w 182"/>
                <a:gd name="T39" fmla="*/ 43 h 177"/>
                <a:gd name="T40" fmla="*/ 178 w 182"/>
                <a:gd name="T41" fmla="*/ 36 h 177"/>
                <a:gd name="T42" fmla="*/ 173 w 182"/>
                <a:gd name="T43" fmla="*/ 30 h 177"/>
                <a:gd name="T44" fmla="*/ 168 w 182"/>
                <a:gd name="T45" fmla="*/ 24 h 177"/>
                <a:gd name="T46" fmla="*/ 161 w 182"/>
                <a:gd name="T47" fmla="*/ 17 h 177"/>
                <a:gd name="T48" fmla="*/ 152 w 182"/>
                <a:gd name="T49" fmla="*/ 9 h 177"/>
                <a:gd name="T50" fmla="*/ 141 w 182"/>
                <a:gd name="T51" fmla="*/ 2 h 177"/>
                <a:gd name="T52" fmla="*/ 132 w 182"/>
                <a:gd name="T53" fmla="*/ 0 h 177"/>
                <a:gd name="T54" fmla="*/ 117 w 182"/>
                <a:gd name="T55" fmla="*/ 1 h 177"/>
                <a:gd name="T56" fmla="*/ 100 w 182"/>
                <a:gd name="T57" fmla="*/ 3 h 177"/>
                <a:gd name="T58" fmla="*/ 81 w 182"/>
                <a:gd name="T59" fmla="*/ 8 h 177"/>
                <a:gd name="T60" fmla="*/ 62 w 182"/>
                <a:gd name="T61" fmla="*/ 13 h 177"/>
                <a:gd name="T62" fmla="*/ 45 w 182"/>
                <a:gd name="T63" fmla="*/ 17 h 177"/>
                <a:gd name="T64" fmla="*/ 30 w 182"/>
                <a:gd name="T65" fmla="*/ 20 h 177"/>
                <a:gd name="T66" fmla="*/ 21 w 182"/>
                <a:gd name="T67" fmla="*/ 21 h 177"/>
                <a:gd name="T68" fmla="*/ 10 w 182"/>
                <a:gd name="T69" fmla="*/ 24 h 177"/>
                <a:gd name="T70" fmla="*/ 4 w 182"/>
                <a:gd name="T71" fmla="*/ 31 h 177"/>
                <a:gd name="T72" fmla="*/ 1 w 182"/>
                <a:gd name="T73" fmla="*/ 41 h 177"/>
                <a:gd name="T74" fmla="*/ 1 w 182"/>
                <a:gd name="T75" fmla="*/ 53 h 177"/>
                <a:gd name="T76" fmla="*/ 0 w 182"/>
                <a:gd name="T77" fmla="*/ 14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7">
                  <a:moveTo>
                    <a:pt x="0" y="145"/>
                  </a:moveTo>
                  <a:lnTo>
                    <a:pt x="1" y="157"/>
                  </a:lnTo>
                  <a:lnTo>
                    <a:pt x="4" y="166"/>
                  </a:lnTo>
                  <a:lnTo>
                    <a:pt x="11" y="172"/>
                  </a:lnTo>
                  <a:lnTo>
                    <a:pt x="22" y="175"/>
                  </a:lnTo>
                  <a:lnTo>
                    <a:pt x="31" y="175"/>
                  </a:lnTo>
                  <a:lnTo>
                    <a:pt x="48" y="175"/>
                  </a:lnTo>
                  <a:lnTo>
                    <a:pt x="68" y="176"/>
                  </a:lnTo>
                  <a:lnTo>
                    <a:pt x="91" y="176"/>
                  </a:lnTo>
                  <a:lnTo>
                    <a:pt x="114" y="177"/>
                  </a:lnTo>
                  <a:lnTo>
                    <a:pt x="134" y="177"/>
                  </a:lnTo>
                  <a:lnTo>
                    <a:pt x="151" y="177"/>
                  </a:lnTo>
                  <a:lnTo>
                    <a:pt x="163" y="177"/>
                  </a:lnTo>
                  <a:lnTo>
                    <a:pt x="174" y="176"/>
                  </a:lnTo>
                  <a:lnTo>
                    <a:pt x="180" y="170"/>
                  </a:lnTo>
                  <a:lnTo>
                    <a:pt x="181" y="162"/>
                  </a:lnTo>
                  <a:lnTo>
                    <a:pt x="181" y="151"/>
                  </a:lnTo>
                  <a:lnTo>
                    <a:pt x="182" y="55"/>
                  </a:lnTo>
                  <a:lnTo>
                    <a:pt x="182" y="49"/>
                  </a:lnTo>
                  <a:lnTo>
                    <a:pt x="180" y="43"/>
                  </a:lnTo>
                  <a:lnTo>
                    <a:pt x="178" y="36"/>
                  </a:lnTo>
                  <a:lnTo>
                    <a:pt x="173" y="30"/>
                  </a:lnTo>
                  <a:lnTo>
                    <a:pt x="168" y="24"/>
                  </a:lnTo>
                  <a:lnTo>
                    <a:pt x="161" y="17"/>
                  </a:lnTo>
                  <a:lnTo>
                    <a:pt x="152" y="9"/>
                  </a:lnTo>
                  <a:lnTo>
                    <a:pt x="141" y="2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0" y="3"/>
                  </a:lnTo>
                  <a:lnTo>
                    <a:pt x="81" y="8"/>
                  </a:lnTo>
                  <a:lnTo>
                    <a:pt x="62" y="13"/>
                  </a:lnTo>
                  <a:lnTo>
                    <a:pt x="45" y="17"/>
                  </a:lnTo>
                  <a:lnTo>
                    <a:pt x="30" y="20"/>
                  </a:lnTo>
                  <a:lnTo>
                    <a:pt x="21" y="21"/>
                  </a:lnTo>
                  <a:lnTo>
                    <a:pt x="10" y="24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1" y="5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14"/>
            <p:cNvSpPr>
              <a:spLocks/>
            </p:cNvSpPr>
            <p:nvPr/>
          </p:nvSpPr>
          <p:spPr bwMode="auto">
            <a:xfrm>
              <a:off x="2562" y="2690"/>
              <a:ext cx="9" cy="12"/>
            </a:xfrm>
            <a:custGeom>
              <a:avLst/>
              <a:gdLst>
                <a:gd name="T0" fmla="*/ 28 w 28"/>
                <a:gd name="T1" fmla="*/ 24 h 36"/>
                <a:gd name="T2" fmla="*/ 28 w 28"/>
                <a:gd name="T3" fmla="*/ 24 h 36"/>
                <a:gd name="T4" fmla="*/ 19 w 28"/>
                <a:gd name="T5" fmla="*/ 21 h 36"/>
                <a:gd name="T6" fmla="*/ 15 w 28"/>
                <a:gd name="T7" fmla="*/ 18 h 36"/>
                <a:gd name="T8" fmla="*/ 13 w 28"/>
                <a:gd name="T9" fmla="*/ 10 h 36"/>
                <a:gd name="T10" fmla="*/ 12 w 28"/>
                <a:gd name="T11" fmla="*/ 0 h 36"/>
                <a:gd name="T12" fmla="*/ 0 w 28"/>
                <a:gd name="T13" fmla="*/ 0 h 36"/>
                <a:gd name="T14" fmla="*/ 1 w 28"/>
                <a:gd name="T15" fmla="*/ 13 h 36"/>
                <a:gd name="T16" fmla="*/ 5 w 28"/>
                <a:gd name="T17" fmla="*/ 25 h 36"/>
                <a:gd name="T18" fmla="*/ 15 w 28"/>
                <a:gd name="T19" fmla="*/ 33 h 36"/>
                <a:gd name="T20" fmla="*/ 28 w 28"/>
                <a:gd name="T21" fmla="*/ 36 h 36"/>
                <a:gd name="T22" fmla="*/ 28 w 28"/>
                <a:gd name="T23" fmla="*/ 36 h 36"/>
                <a:gd name="T24" fmla="*/ 28 w 28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28" y="24"/>
                  </a:moveTo>
                  <a:lnTo>
                    <a:pt x="28" y="24"/>
                  </a:lnTo>
                  <a:lnTo>
                    <a:pt x="19" y="21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5" y="25"/>
                  </a:lnTo>
                  <a:lnTo>
                    <a:pt x="15" y="33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515"/>
            <p:cNvSpPr>
              <a:spLocks/>
            </p:cNvSpPr>
            <p:nvPr/>
          </p:nvSpPr>
          <p:spPr bwMode="auto">
            <a:xfrm>
              <a:off x="2571" y="2698"/>
              <a:ext cx="47" cy="4"/>
            </a:xfrm>
            <a:custGeom>
              <a:avLst/>
              <a:gdLst>
                <a:gd name="T0" fmla="*/ 141 w 141"/>
                <a:gd name="T1" fmla="*/ 2 h 14"/>
                <a:gd name="T2" fmla="*/ 141 w 141"/>
                <a:gd name="T3" fmla="*/ 2 h 14"/>
                <a:gd name="T4" fmla="*/ 129 w 141"/>
                <a:gd name="T5" fmla="*/ 2 h 14"/>
                <a:gd name="T6" fmla="*/ 112 w 141"/>
                <a:gd name="T7" fmla="*/ 2 h 14"/>
                <a:gd name="T8" fmla="*/ 92 w 141"/>
                <a:gd name="T9" fmla="*/ 2 h 14"/>
                <a:gd name="T10" fmla="*/ 69 w 141"/>
                <a:gd name="T11" fmla="*/ 1 h 14"/>
                <a:gd name="T12" fmla="*/ 46 w 141"/>
                <a:gd name="T13" fmla="*/ 1 h 14"/>
                <a:gd name="T14" fmla="*/ 26 w 141"/>
                <a:gd name="T15" fmla="*/ 0 h 14"/>
                <a:gd name="T16" fmla="*/ 9 w 141"/>
                <a:gd name="T17" fmla="*/ 0 h 14"/>
                <a:gd name="T18" fmla="*/ 0 w 141"/>
                <a:gd name="T19" fmla="*/ 0 h 14"/>
                <a:gd name="T20" fmla="*/ 0 w 141"/>
                <a:gd name="T21" fmla="*/ 12 h 14"/>
                <a:gd name="T22" fmla="*/ 9 w 141"/>
                <a:gd name="T23" fmla="*/ 12 h 14"/>
                <a:gd name="T24" fmla="*/ 26 w 141"/>
                <a:gd name="T25" fmla="*/ 12 h 14"/>
                <a:gd name="T26" fmla="*/ 46 w 141"/>
                <a:gd name="T27" fmla="*/ 13 h 14"/>
                <a:gd name="T28" fmla="*/ 69 w 141"/>
                <a:gd name="T29" fmla="*/ 13 h 14"/>
                <a:gd name="T30" fmla="*/ 92 w 141"/>
                <a:gd name="T31" fmla="*/ 14 h 14"/>
                <a:gd name="T32" fmla="*/ 112 w 141"/>
                <a:gd name="T33" fmla="*/ 14 h 14"/>
                <a:gd name="T34" fmla="*/ 129 w 141"/>
                <a:gd name="T35" fmla="*/ 14 h 14"/>
                <a:gd name="T36" fmla="*/ 141 w 141"/>
                <a:gd name="T37" fmla="*/ 14 h 14"/>
                <a:gd name="T38" fmla="*/ 141 w 141"/>
                <a:gd name="T39" fmla="*/ 14 h 14"/>
                <a:gd name="T40" fmla="*/ 141 w 141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4">
                  <a:moveTo>
                    <a:pt x="141" y="2"/>
                  </a:moveTo>
                  <a:lnTo>
                    <a:pt x="141" y="2"/>
                  </a:lnTo>
                  <a:lnTo>
                    <a:pt x="129" y="2"/>
                  </a:lnTo>
                  <a:lnTo>
                    <a:pt x="112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6" y="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46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2" y="14"/>
                  </a:lnTo>
                  <a:lnTo>
                    <a:pt x="129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516"/>
            <p:cNvSpPr>
              <a:spLocks/>
            </p:cNvSpPr>
            <p:nvPr/>
          </p:nvSpPr>
          <p:spPr bwMode="auto">
            <a:xfrm>
              <a:off x="2618" y="2692"/>
              <a:ext cx="8" cy="10"/>
            </a:xfrm>
            <a:custGeom>
              <a:avLst/>
              <a:gdLst>
                <a:gd name="T0" fmla="*/ 12 w 24"/>
                <a:gd name="T1" fmla="*/ 0 h 32"/>
                <a:gd name="T2" fmla="*/ 12 w 24"/>
                <a:gd name="T3" fmla="*/ 0 h 32"/>
                <a:gd name="T4" fmla="*/ 12 w 24"/>
                <a:gd name="T5" fmla="*/ 11 h 32"/>
                <a:gd name="T6" fmla="*/ 12 w 24"/>
                <a:gd name="T7" fmla="*/ 17 h 32"/>
                <a:gd name="T8" fmla="*/ 9 w 24"/>
                <a:gd name="T9" fmla="*/ 19 h 32"/>
                <a:gd name="T10" fmla="*/ 0 w 24"/>
                <a:gd name="T11" fmla="*/ 20 h 32"/>
                <a:gd name="T12" fmla="*/ 0 w 24"/>
                <a:gd name="T13" fmla="*/ 32 h 32"/>
                <a:gd name="T14" fmla="*/ 13 w 24"/>
                <a:gd name="T15" fmla="*/ 31 h 32"/>
                <a:gd name="T16" fmla="*/ 22 w 24"/>
                <a:gd name="T17" fmla="*/ 21 h 32"/>
                <a:gd name="T18" fmla="*/ 24 w 24"/>
                <a:gd name="T19" fmla="*/ 11 h 32"/>
                <a:gd name="T20" fmla="*/ 24 w 24"/>
                <a:gd name="T21" fmla="*/ 0 h 32"/>
                <a:gd name="T22" fmla="*/ 24 w 24"/>
                <a:gd name="T23" fmla="*/ 0 h 32"/>
                <a:gd name="T24" fmla="*/ 12 w 24"/>
                <a:gd name="T25" fmla="*/ 0 h 32"/>
                <a:gd name="T26" fmla="*/ 12 w 24"/>
                <a:gd name="T27" fmla="*/ 0 h 32"/>
                <a:gd name="T28" fmla="*/ 12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2" y="0"/>
                  </a:moveTo>
                  <a:lnTo>
                    <a:pt x="12" y="0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2" y="21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517"/>
            <p:cNvSpPr>
              <a:spLocks/>
            </p:cNvSpPr>
            <p:nvPr/>
          </p:nvSpPr>
          <p:spPr bwMode="auto">
            <a:xfrm>
              <a:off x="2622" y="2660"/>
              <a:ext cx="4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518"/>
            <p:cNvSpPr>
              <a:spLocks/>
            </p:cNvSpPr>
            <p:nvPr/>
          </p:nvSpPr>
          <p:spPr bwMode="auto">
            <a:xfrm>
              <a:off x="2610" y="2640"/>
              <a:ext cx="16" cy="20"/>
            </a:xfrm>
            <a:custGeom>
              <a:avLst/>
              <a:gdLst>
                <a:gd name="T0" fmla="*/ 0 w 50"/>
                <a:gd name="T1" fmla="*/ 10 h 58"/>
                <a:gd name="T2" fmla="*/ 0 w 50"/>
                <a:gd name="T3" fmla="*/ 10 h 58"/>
                <a:gd name="T4" fmla="*/ 11 w 50"/>
                <a:gd name="T5" fmla="*/ 17 h 58"/>
                <a:gd name="T6" fmla="*/ 19 w 50"/>
                <a:gd name="T7" fmla="*/ 24 h 58"/>
                <a:gd name="T8" fmla="*/ 25 w 50"/>
                <a:gd name="T9" fmla="*/ 30 h 58"/>
                <a:gd name="T10" fmla="*/ 30 w 50"/>
                <a:gd name="T11" fmla="*/ 37 h 58"/>
                <a:gd name="T12" fmla="*/ 35 w 50"/>
                <a:gd name="T13" fmla="*/ 41 h 58"/>
                <a:gd name="T14" fmla="*/ 36 w 50"/>
                <a:gd name="T15" fmla="*/ 49 h 58"/>
                <a:gd name="T16" fmla="*/ 38 w 50"/>
                <a:gd name="T17" fmla="*/ 53 h 58"/>
                <a:gd name="T18" fmla="*/ 38 w 50"/>
                <a:gd name="T19" fmla="*/ 58 h 58"/>
                <a:gd name="T20" fmla="*/ 50 w 50"/>
                <a:gd name="T21" fmla="*/ 58 h 58"/>
                <a:gd name="T22" fmla="*/ 50 w 50"/>
                <a:gd name="T23" fmla="*/ 51 h 58"/>
                <a:gd name="T24" fmla="*/ 48 w 50"/>
                <a:gd name="T25" fmla="*/ 44 h 58"/>
                <a:gd name="T26" fmla="*/ 44 w 50"/>
                <a:gd name="T27" fmla="*/ 37 h 58"/>
                <a:gd name="T28" fmla="*/ 40 w 50"/>
                <a:gd name="T29" fmla="*/ 29 h 58"/>
                <a:gd name="T30" fmla="*/ 35 w 50"/>
                <a:gd name="T31" fmla="*/ 23 h 58"/>
                <a:gd name="T32" fmla="*/ 26 w 50"/>
                <a:gd name="T33" fmla="*/ 15 h 58"/>
                <a:gd name="T34" fmla="*/ 18 w 50"/>
                <a:gd name="T35" fmla="*/ 8 h 58"/>
                <a:gd name="T36" fmla="*/ 7 w 50"/>
                <a:gd name="T37" fmla="*/ 0 h 58"/>
                <a:gd name="T38" fmla="*/ 7 w 50"/>
                <a:gd name="T39" fmla="*/ 0 h 58"/>
                <a:gd name="T40" fmla="*/ 0 w 50"/>
                <a:gd name="T41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10"/>
                  </a:moveTo>
                  <a:lnTo>
                    <a:pt x="0" y="10"/>
                  </a:lnTo>
                  <a:lnTo>
                    <a:pt x="11" y="17"/>
                  </a:lnTo>
                  <a:lnTo>
                    <a:pt x="19" y="24"/>
                  </a:lnTo>
                  <a:lnTo>
                    <a:pt x="25" y="30"/>
                  </a:lnTo>
                  <a:lnTo>
                    <a:pt x="30" y="37"/>
                  </a:lnTo>
                  <a:lnTo>
                    <a:pt x="35" y="41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8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48" y="44"/>
                  </a:lnTo>
                  <a:lnTo>
                    <a:pt x="44" y="37"/>
                  </a:lnTo>
                  <a:lnTo>
                    <a:pt x="40" y="29"/>
                  </a:lnTo>
                  <a:lnTo>
                    <a:pt x="35" y="23"/>
                  </a:lnTo>
                  <a:lnTo>
                    <a:pt x="26" y="15"/>
                  </a:lnTo>
                  <a:lnTo>
                    <a:pt x="18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519"/>
            <p:cNvSpPr>
              <a:spLocks/>
            </p:cNvSpPr>
            <p:nvPr/>
          </p:nvSpPr>
          <p:spPr bwMode="auto">
            <a:xfrm>
              <a:off x="2571" y="2639"/>
              <a:ext cx="41" cy="11"/>
            </a:xfrm>
            <a:custGeom>
              <a:avLst/>
              <a:gdLst>
                <a:gd name="T0" fmla="*/ 0 w 124"/>
                <a:gd name="T1" fmla="*/ 33 h 33"/>
                <a:gd name="T2" fmla="*/ 0 w 124"/>
                <a:gd name="T3" fmla="*/ 33 h 33"/>
                <a:gd name="T4" fmla="*/ 10 w 124"/>
                <a:gd name="T5" fmla="*/ 32 h 33"/>
                <a:gd name="T6" fmla="*/ 25 w 124"/>
                <a:gd name="T7" fmla="*/ 29 h 33"/>
                <a:gd name="T8" fmla="*/ 42 w 124"/>
                <a:gd name="T9" fmla="*/ 25 h 33"/>
                <a:gd name="T10" fmla="*/ 61 w 124"/>
                <a:gd name="T11" fmla="*/ 20 h 33"/>
                <a:gd name="T12" fmla="*/ 81 w 124"/>
                <a:gd name="T13" fmla="*/ 15 h 33"/>
                <a:gd name="T14" fmla="*/ 97 w 124"/>
                <a:gd name="T15" fmla="*/ 13 h 33"/>
                <a:gd name="T16" fmla="*/ 111 w 124"/>
                <a:gd name="T17" fmla="*/ 12 h 33"/>
                <a:gd name="T18" fmla="*/ 117 w 124"/>
                <a:gd name="T19" fmla="*/ 13 h 33"/>
                <a:gd name="T20" fmla="*/ 124 w 124"/>
                <a:gd name="T21" fmla="*/ 3 h 33"/>
                <a:gd name="T22" fmla="*/ 111 w 124"/>
                <a:gd name="T23" fmla="*/ 0 h 33"/>
                <a:gd name="T24" fmla="*/ 95 w 124"/>
                <a:gd name="T25" fmla="*/ 1 h 33"/>
                <a:gd name="T26" fmla="*/ 78 w 124"/>
                <a:gd name="T27" fmla="*/ 3 h 33"/>
                <a:gd name="T28" fmla="*/ 59 w 124"/>
                <a:gd name="T29" fmla="*/ 8 h 33"/>
                <a:gd name="T30" fmla="*/ 39 w 124"/>
                <a:gd name="T31" fmla="*/ 13 h 33"/>
                <a:gd name="T32" fmla="*/ 23 w 124"/>
                <a:gd name="T33" fmla="*/ 17 h 33"/>
                <a:gd name="T34" fmla="*/ 8 w 124"/>
                <a:gd name="T35" fmla="*/ 20 h 33"/>
                <a:gd name="T36" fmla="*/ 0 w 124"/>
                <a:gd name="T37" fmla="*/ 21 h 33"/>
                <a:gd name="T38" fmla="*/ 0 w 124"/>
                <a:gd name="T39" fmla="*/ 21 h 33"/>
                <a:gd name="T40" fmla="*/ 0 w 124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33">
                  <a:moveTo>
                    <a:pt x="0" y="33"/>
                  </a:moveTo>
                  <a:lnTo>
                    <a:pt x="0" y="33"/>
                  </a:lnTo>
                  <a:lnTo>
                    <a:pt x="10" y="32"/>
                  </a:lnTo>
                  <a:lnTo>
                    <a:pt x="25" y="29"/>
                  </a:lnTo>
                  <a:lnTo>
                    <a:pt x="42" y="25"/>
                  </a:lnTo>
                  <a:lnTo>
                    <a:pt x="61" y="20"/>
                  </a:lnTo>
                  <a:lnTo>
                    <a:pt x="81" y="15"/>
                  </a:lnTo>
                  <a:lnTo>
                    <a:pt x="97" y="13"/>
                  </a:lnTo>
                  <a:lnTo>
                    <a:pt x="111" y="12"/>
                  </a:lnTo>
                  <a:lnTo>
                    <a:pt x="117" y="13"/>
                  </a:lnTo>
                  <a:lnTo>
                    <a:pt x="124" y="3"/>
                  </a:lnTo>
                  <a:lnTo>
                    <a:pt x="111" y="0"/>
                  </a:lnTo>
                  <a:lnTo>
                    <a:pt x="95" y="1"/>
                  </a:lnTo>
                  <a:lnTo>
                    <a:pt x="78" y="3"/>
                  </a:lnTo>
                  <a:lnTo>
                    <a:pt x="59" y="8"/>
                  </a:lnTo>
                  <a:lnTo>
                    <a:pt x="39" y="13"/>
                  </a:lnTo>
                  <a:lnTo>
                    <a:pt x="23" y="17"/>
                  </a:lnTo>
                  <a:lnTo>
                    <a:pt x="8" y="2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520"/>
            <p:cNvSpPr>
              <a:spLocks/>
            </p:cNvSpPr>
            <p:nvPr/>
          </p:nvSpPr>
          <p:spPr bwMode="auto">
            <a:xfrm>
              <a:off x="2562" y="2646"/>
              <a:ext cx="9" cy="13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2 w 26"/>
                <a:gd name="T5" fmla="*/ 27 h 38"/>
                <a:gd name="T6" fmla="*/ 14 w 26"/>
                <a:gd name="T7" fmla="*/ 19 h 38"/>
                <a:gd name="T8" fmla="*/ 17 w 26"/>
                <a:gd name="T9" fmla="*/ 14 h 38"/>
                <a:gd name="T10" fmla="*/ 26 w 26"/>
                <a:gd name="T11" fmla="*/ 12 h 38"/>
                <a:gd name="T12" fmla="*/ 26 w 26"/>
                <a:gd name="T13" fmla="*/ 0 h 38"/>
                <a:gd name="T14" fmla="*/ 12 w 26"/>
                <a:gd name="T15" fmla="*/ 4 h 38"/>
                <a:gd name="T16" fmla="*/ 4 w 26"/>
                <a:gd name="T17" fmla="*/ 14 h 38"/>
                <a:gd name="T18" fmla="*/ 0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  <a:gd name="T26" fmla="*/ 12 w 26"/>
                <a:gd name="T27" fmla="*/ 38 h 38"/>
                <a:gd name="T28" fmla="*/ 12 w 26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521"/>
            <p:cNvSpPr>
              <a:spLocks/>
            </p:cNvSpPr>
            <p:nvPr/>
          </p:nvSpPr>
          <p:spPr bwMode="auto">
            <a:xfrm>
              <a:off x="2562" y="2659"/>
              <a:ext cx="4" cy="31"/>
            </a:xfrm>
            <a:custGeom>
              <a:avLst/>
              <a:gdLst>
                <a:gd name="T0" fmla="*/ 12 w 13"/>
                <a:gd name="T1" fmla="*/ 92 h 92"/>
                <a:gd name="T2" fmla="*/ 12 w 13"/>
                <a:gd name="T3" fmla="*/ 92 h 92"/>
                <a:gd name="T4" fmla="*/ 13 w 13"/>
                <a:gd name="T5" fmla="*/ 0 h 92"/>
                <a:gd name="T6" fmla="*/ 1 w 13"/>
                <a:gd name="T7" fmla="*/ 0 h 92"/>
                <a:gd name="T8" fmla="*/ 0 w 13"/>
                <a:gd name="T9" fmla="*/ 92 h 92"/>
                <a:gd name="T10" fmla="*/ 0 w 13"/>
                <a:gd name="T11" fmla="*/ 92 h 92"/>
                <a:gd name="T12" fmla="*/ 0 w 13"/>
                <a:gd name="T13" fmla="*/ 92 h 92"/>
                <a:gd name="T14" fmla="*/ 0 w 13"/>
                <a:gd name="T15" fmla="*/ 92 h 92"/>
                <a:gd name="T16" fmla="*/ 0 w 13"/>
                <a:gd name="T17" fmla="*/ 92 h 92"/>
                <a:gd name="T18" fmla="*/ 12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2" y="92"/>
                  </a:moveTo>
                  <a:lnTo>
                    <a:pt x="12" y="9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522"/>
            <p:cNvSpPr>
              <a:spLocks/>
            </p:cNvSpPr>
            <p:nvPr/>
          </p:nvSpPr>
          <p:spPr bwMode="auto">
            <a:xfrm>
              <a:off x="2567" y="264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1 w 148"/>
                <a:gd name="T3" fmla="*/ 117 h 134"/>
                <a:gd name="T4" fmla="*/ 4 w 148"/>
                <a:gd name="T5" fmla="*/ 126 h 134"/>
                <a:gd name="T6" fmla="*/ 10 w 148"/>
                <a:gd name="T7" fmla="*/ 132 h 134"/>
                <a:gd name="T8" fmla="*/ 19 w 148"/>
                <a:gd name="T9" fmla="*/ 134 h 134"/>
                <a:gd name="T10" fmla="*/ 28 w 148"/>
                <a:gd name="T11" fmla="*/ 134 h 134"/>
                <a:gd name="T12" fmla="*/ 40 w 148"/>
                <a:gd name="T13" fmla="*/ 134 h 134"/>
                <a:gd name="T14" fmla="*/ 57 w 148"/>
                <a:gd name="T15" fmla="*/ 134 h 134"/>
                <a:gd name="T16" fmla="*/ 74 w 148"/>
                <a:gd name="T17" fmla="*/ 134 h 134"/>
                <a:gd name="T18" fmla="*/ 92 w 148"/>
                <a:gd name="T19" fmla="*/ 134 h 134"/>
                <a:gd name="T20" fmla="*/ 109 w 148"/>
                <a:gd name="T21" fmla="*/ 134 h 134"/>
                <a:gd name="T22" fmla="*/ 122 w 148"/>
                <a:gd name="T23" fmla="*/ 134 h 134"/>
                <a:gd name="T24" fmla="*/ 132 w 148"/>
                <a:gd name="T25" fmla="*/ 134 h 134"/>
                <a:gd name="T26" fmla="*/ 141 w 148"/>
                <a:gd name="T27" fmla="*/ 133 h 134"/>
                <a:gd name="T28" fmla="*/ 146 w 148"/>
                <a:gd name="T29" fmla="*/ 128 h 134"/>
                <a:gd name="T30" fmla="*/ 147 w 148"/>
                <a:gd name="T31" fmla="*/ 121 h 134"/>
                <a:gd name="T32" fmla="*/ 147 w 148"/>
                <a:gd name="T33" fmla="*/ 110 h 134"/>
                <a:gd name="T34" fmla="*/ 148 w 148"/>
                <a:gd name="T35" fmla="*/ 28 h 134"/>
                <a:gd name="T36" fmla="*/ 148 w 148"/>
                <a:gd name="T37" fmla="*/ 17 h 134"/>
                <a:gd name="T38" fmla="*/ 147 w 148"/>
                <a:gd name="T39" fmla="*/ 9 h 134"/>
                <a:gd name="T40" fmla="*/ 141 w 148"/>
                <a:gd name="T41" fmla="*/ 3 h 134"/>
                <a:gd name="T42" fmla="*/ 130 w 148"/>
                <a:gd name="T43" fmla="*/ 0 h 134"/>
                <a:gd name="T44" fmla="*/ 121 w 148"/>
                <a:gd name="T45" fmla="*/ 0 h 134"/>
                <a:gd name="T46" fmla="*/ 107 w 148"/>
                <a:gd name="T47" fmla="*/ 0 h 134"/>
                <a:gd name="T48" fmla="*/ 91 w 148"/>
                <a:gd name="T49" fmla="*/ 0 h 134"/>
                <a:gd name="T50" fmla="*/ 72 w 148"/>
                <a:gd name="T51" fmla="*/ 0 h 134"/>
                <a:gd name="T52" fmla="*/ 56 w 148"/>
                <a:gd name="T53" fmla="*/ 0 h 134"/>
                <a:gd name="T54" fmla="*/ 39 w 148"/>
                <a:gd name="T55" fmla="*/ 0 h 134"/>
                <a:gd name="T56" fmla="*/ 27 w 148"/>
                <a:gd name="T57" fmla="*/ 0 h 134"/>
                <a:gd name="T58" fmla="*/ 18 w 148"/>
                <a:gd name="T59" fmla="*/ 0 h 134"/>
                <a:gd name="T60" fmla="*/ 10 w 148"/>
                <a:gd name="T61" fmla="*/ 3 h 134"/>
                <a:gd name="T62" fmla="*/ 4 w 148"/>
                <a:gd name="T63" fmla="*/ 9 h 134"/>
                <a:gd name="T64" fmla="*/ 1 w 148"/>
                <a:gd name="T65" fmla="*/ 17 h 134"/>
                <a:gd name="T66" fmla="*/ 1 w 148"/>
                <a:gd name="T67" fmla="*/ 28 h 134"/>
                <a:gd name="T68" fmla="*/ 0 w 148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1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7" y="121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523"/>
            <p:cNvSpPr>
              <a:spLocks/>
            </p:cNvSpPr>
            <p:nvPr/>
          </p:nvSpPr>
          <p:spPr bwMode="auto">
            <a:xfrm>
              <a:off x="2567" y="2642"/>
              <a:ext cx="50" cy="45"/>
            </a:xfrm>
            <a:custGeom>
              <a:avLst/>
              <a:gdLst>
                <a:gd name="T0" fmla="*/ 0 w 148"/>
                <a:gd name="T1" fmla="*/ 108 h 134"/>
                <a:gd name="T2" fmla="*/ 0 w 148"/>
                <a:gd name="T3" fmla="*/ 108 h 134"/>
                <a:gd name="T4" fmla="*/ 1 w 148"/>
                <a:gd name="T5" fmla="*/ 117 h 134"/>
                <a:gd name="T6" fmla="*/ 4 w 148"/>
                <a:gd name="T7" fmla="*/ 126 h 134"/>
                <a:gd name="T8" fmla="*/ 10 w 148"/>
                <a:gd name="T9" fmla="*/ 132 h 134"/>
                <a:gd name="T10" fmla="*/ 19 w 148"/>
                <a:gd name="T11" fmla="*/ 134 h 134"/>
                <a:gd name="T12" fmla="*/ 19 w 148"/>
                <a:gd name="T13" fmla="*/ 134 h 134"/>
                <a:gd name="T14" fmla="*/ 28 w 148"/>
                <a:gd name="T15" fmla="*/ 134 h 134"/>
                <a:gd name="T16" fmla="*/ 40 w 148"/>
                <a:gd name="T17" fmla="*/ 134 h 134"/>
                <a:gd name="T18" fmla="*/ 57 w 148"/>
                <a:gd name="T19" fmla="*/ 134 h 134"/>
                <a:gd name="T20" fmla="*/ 74 w 148"/>
                <a:gd name="T21" fmla="*/ 134 h 134"/>
                <a:gd name="T22" fmla="*/ 92 w 148"/>
                <a:gd name="T23" fmla="*/ 134 h 134"/>
                <a:gd name="T24" fmla="*/ 109 w 148"/>
                <a:gd name="T25" fmla="*/ 134 h 134"/>
                <a:gd name="T26" fmla="*/ 122 w 148"/>
                <a:gd name="T27" fmla="*/ 134 h 134"/>
                <a:gd name="T28" fmla="*/ 132 w 148"/>
                <a:gd name="T29" fmla="*/ 134 h 134"/>
                <a:gd name="T30" fmla="*/ 132 w 148"/>
                <a:gd name="T31" fmla="*/ 134 h 134"/>
                <a:gd name="T32" fmla="*/ 141 w 148"/>
                <a:gd name="T33" fmla="*/ 133 h 134"/>
                <a:gd name="T34" fmla="*/ 146 w 148"/>
                <a:gd name="T35" fmla="*/ 128 h 134"/>
                <a:gd name="T36" fmla="*/ 147 w 148"/>
                <a:gd name="T37" fmla="*/ 121 h 134"/>
                <a:gd name="T38" fmla="*/ 147 w 148"/>
                <a:gd name="T39" fmla="*/ 110 h 134"/>
                <a:gd name="T40" fmla="*/ 148 w 148"/>
                <a:gd name="T41" fmla="*/ 28 h 134"/>
                <a:gd name="T42" fmla="*/ 148 w 148"/>
                <a:gd name="T43" fmla="*/ 28 h 134"/>
                <a:gd name="T44" fmla="*/ 148 w 148"/>
                <a:gd name="T45" fmla="*/ 17 h 134"/>
                <a:gd name="T46" fmla="*/ 147 w 148"/>
                <a:gd name="T47" fmla="*/ 9 h 134"/>
                <a:gd name="T48" fmla="*/ 141 w 148"/>
                <a:gd name="T49" fmla="*/ 3 h 134"/>
                <a:gd name="T50" fmla="*/ 130 w 148"/>
                <a:gd name="T51" fmla="*/ 0 h 134"/>
                <a:gd name="T52" fmla="*/ 130 w 148"/>
                <a:gd name="T53" fmla="*/ 0 h 134"/>
                <a:gd name="T54" fmla="*/ 121 w 148"/>
                <a:gd name="T55" fmla="*/ 0 h 134"/>
                <a:gd name="T56" fmla="*/ 107 w 148"/>
                <a:gd name="T57" fmla="*/ 0 h 134"/>
                <a:gd name="T58" fmla="*/ 91 w 148"/>
                <a:gd name="T59" fmla="*/ 0 h 134"/>
                <a:gd name="T60" fmla="*/ 72 w 148"/>
                <a:gd name="T61" fmla="*/ 0 h 134"/>
                <a:gd name="T62" fmla="*/ 56 w 148"/>
                <a:gd name="T63" fmla="*/ 0 h 134"/>
                <a:gd name="T64" fmla="*/ 39 w 148"/>
                <a:gd name="T65" fmla="*/ 0 h 134"/>
                <a:gd name="T66" fmla="*/ 27 w 148"/>
                <a:gd name="T67" fmla="*/ 0 h 134"/>
                <a:gd name="T68" fmla="*/ 18 w 148"/>
                <a:gd name="T69" fmla="*/ 0 h 134"/>
                <a:gd name="T70" fmla="*/ 18 w 148"/>
                <a:gd name="T71" fmla="*/ 0 h 134"/>
                <a:gd name="T72" fmla="*/ 10 w 148"/>
                <a:gd name="T73" fmla="*/ 3 h 134"/>
                <a:gd name="T74" fmla="*/ 4 w 148"/>
                <a:gd name="T75" fmla="*/ 9 h 134"/>
                <a:gd name="T76" fmla="*/ 1 w 148"/>
                <a:gd name="T77" fmla="*/ 17 h 134"/>
                <a:gd name="T78" fmla="*/ 1 w 148"/>
                <a:gd name="T79" fmla="*/ 28 h 134"/>
                <a:gd name="T80" fmla="*/ 0 w 148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4">
                  <a:moveTo>
                    <a:pt x="0" y="108"/>
                  </a:moveTo>
                  <a:lnTo>
                    <a:pt x="0" y="108"/>
                  </a:lnTo>
                  <a:lnTo>
                    <a:pt x="1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1" y="133"/>
                  </a:lnTo>
                  <a:lnTo>
                    <a:pt x="146" y="128"/>
                  </a:lnTo>
                  <a:lnTo>
                    <a:pt x="147" y="121"/>
                  </a:lnTo>
                  <a:lnTo>
                    <a:pt x="147" y="110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1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07" y="0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1" y="17"/>
                  </a:lnTo>
                  <a:lnTo>
                    <a:pt x="1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524"/>
            <p:cNvSpPr>
              <a:spLocks/>
            </p:cNvSpPr>
            <p:nvPr/>
          </p:nvSpPr>
          <p:spPr bwMode="auto">
            <a:xfrm>
              <a:off x="2365" y="2537"/>
              <a:ext cx="61" cy="57"/>
            </a:xfrm>
            <a:custGeom>
              <a:avLst/>
              <a:gdLst>
                <a:gd name="T0" fmla="*/ 0 w 182"/>
                <a:gd name="T1" fmla="*/ 139 h 170"/>
                <a:gd name="T2" fmla="*/ 1 w 182"/>
                <a:gd name="T3" fmla="*/ 151 h 170"/>
                <a:gd name="T4" fmla="*/ 3 w 182"/>
                <a:gd name="T5" fmla="*/ 162 h 170"/>
                <a:gd name="T6" fmla="*/ 10 w 182"/>
                <a:gd name="T7" fmla="*/ 168 h 170"/>
                <a:gd name="T8" fmla="*/ 21 w 182"/>
                <a:gd name="T9" fmla="*/ 170 h 170"/>
                <a:gd name="T10" fmla="*/ 31 w 182"/>
                <a:gd name="T11" fmla="*/ 170 h 170"/>
                <a:gd name="T12" fmla="*/ 48 w 182"/>
                <a:gd name="T13" fmla="*/ 170 h 170"/>
                <a:gd name="T14" fmla="*/ 67 w 182"/>
                <a:gd name="T15" fmla="*/ 170 h 170"/>
                <a:gd name="T16" fmla="*/ 90 w 182"/>
                <a:gd name="T17" fmla="*/ 169 h 170"/>
                <a:gd name="T18" fmla="*/ 113 w 182"/>
                <a:gd name="T19" fmla="*/ 169 h 170"/>
                <a:gd name="T20" fmla="*/ 134 w 182"/>
                <a:gd name="T21" fmla="*/ 169 h 170"/>
                <a:gd name="T22" fmla="*/ 150 w 182"/>
                <a:gd name="T23" fmla="*/ 169 h 170"/>
                <a:gd name="T24" fmla="*/ 163 w 182"/>
                <a:gd name="T25" fmla="*/ 169 h 170"/>
                <a:gd name="T26" fmla="*/ 173 w 182"/>
                <a:gd name="T27" fmla="*/ 168 h 170"/>
                <a:gd name="T28" fmla="*/ 179 w 182"/>
                <a:gd name="T29" fmla="*/ 162 h 170"/>
                <a:gd name="T30" fmla="*/ 181 w 182"/>
                <a:gd name="T31" fmla="*/ 153 h 170"/>
                <a:gd name="T32" fmla="*/ 181 w 182"/>
                <a:gd name="T33" fmla="*/ 143 h 170"/>
                <a:gd name="T34" fmla="*/ 182 w 182"/>
                <a:gd name="T35" fmla="*/ 47 h 170"/>
                <a:gd name="T36" fmla="*/ 182 w 182"/>
                <a:gd name="T37" fmla="*/ 41 h 170"/>
                <a:gd name="T38" fmla="*/ 179 w 182"/>
                <a:gd name="T39" fmla="*/ 34 h 170"/>
                <a:gd name="T40" fmla="*/ 178 w 182"/>
                <a:gd name="T41" fmla="*/ 28 h 170"/>
                <a:gd name="T42" fmla="*/ 175 w 182"/>
                <a:gd name="T43" fmla="*/ 21 h 170"/>
                <a:gd name="T44" fmla="*/ 170 w 182"/>
                <a:gd name="T45" fmla="*/ 15 h 170"/>
                <a:gd name="T46" fmla="*/ 165 w 182"/>
                <a:gd name="T47" fmla="*/ 10 h 170"/>
                <a:gd name="T48" fmla="*/ 158 w 182"/>
                <a:gd name="T49" fmla="*/ 5 h 170"/>
                <a:gd name="T50" fmla="*/ 150 w 182"/>
                <a:gd name="T51" fmla="*/ 1 h 170"/>
                <a:gd name="T52" fmla="*/ 140 w 182"/>
                <a:gd name="T53" fmla="*/ 0 h 170"/>
                <a:gd name="T54" fmla="*/ 124 w 182"/>
                <a:gd name="T55" fmla="*/ 0 h 170"/>
                <a:gd name="T56" fmla="*/ 105 w 182"/>
                <a:gd name="T57" fmla="*/ 3 h 170"/>
                <a:gd name="T58" fmla="*/ 84 w 182"/>
                <a:gd name="T59" fmla="*/ 5 h 170"/>
                <a:gd name="T60" fmla="*/ 64 w 182"/>
                <a:gd name="T61" fmla="*/ 10 h 170"/>
                <a:gd name="T62" fmla="*/ 45 w 182"/>
                <a:gd name="T63" fmla="*/ 13 h 170"/>
                <a:gd name="T64" fmla="*/ 30 w 182"/>
                <a:gd name="T65" fmla="*/ 16 h 170"/>
                <a:gd name="T66" fmla="*/ 20 w 182"/>
                <a:gd name="T67" fmla="*/ 17 h 170"/>
                <a:gd name="T68" fmla="*/ 9 w 182"/>
                <a:gd name="T69" fmla="*/ 19 h 170"/>
                <a:gd name="T70" fmla="*/ 3 w 182"/>
                <a:gd name="T71" fmla="*/ 25 h 170"/>
                <a:gd name="T72" fmla="*/ 1 w 182"/>
                <a:gd name="T73" fmla="*/ 36 h 170"/>
                <a:gd name="T74" fmla="*/ 1 w 182"/>
                <a:gd name="T75" fmla="*/ 48 h 170"/>
                <a:gd name="T76" fmla="*/ 0 w 182"/>
                <a:gd name="T77" fmla="*/ 1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0">
                  <a:moveTo>
                    <a:pt x="0" y="139"/>
                  </a:moveTo>
                  <a:lnTo>
                    <a:pt x="1" y="151"/>
                  </a:lnTo>
                  <a:lnTo>
                    <a:pt x="3" y="162"/>
                  </a:lnTo>
                  <a:lnTo>
                    <a:pt x="10" y="168"/>
                  </a:lnTo>
                  <a:lnTo>
                    <a:pt x="21" y="170"/>
                  </a:lnTo>
                  <a:lnTo>
                    <a:pt x="31" y="170"/>
                  </a:lnTo>
                  <a:lnTo>
                    <a:pt x="48" y="170"/>
                  </a:lnTo>
                  <a:lnTo>
                    <a:pt x="67" y="170"/>
                  </a:lnTo>
                  <a:lnTo>
                    <a:pt x="90" y="169"/>
                  </a:lnTo>
                  <a:lnTo>
                    <a:pt x="113" y="169"/>
                  </a:lnTo>
                  <a:lnTo>
                    <a:pt x="134" y="169"/>
                  </a:lnTo>
                  <a:lnTo>
                    <a:pt x="150" y="169"/>
                  </a:lnTo>
                  <a:lnTo>
                    <a:pt x="163" y="169"/>
                  </a:lnTo>
                  <a:lnTo>
                    <a:pt x="173" y="168"/>
                  </a:lnTo>
                  <a:lnTo>
                    <a:pt x="179" y="162"/>
                  </a:lnTo>
                  <a:lnTo>
                    <a:pt x="181" y="153"/>
                  </a:lnTo>
                  <a:lnTo>
                    <a:pt x="181" y="143"/>
                  </a:lnTo>
                  <a:lnTo>
                    <a:pt x="182" y="47"/>
                  </a:lnTo>
                  <a:lnTo>
                    <a:pt x="182" y="41"/>
                  </a:lnTo>
                  <a:lnTo>
                    <a:pt x="179" y="34"/>
                  </a:lnTo>
                  <a:lnTo>
                    <a:pt x="178" y="28"/>
                  </a:lnTo>
                  <a:lnTo>
                    <a:pt x="175" y="21"/>
                  </a:lnTo>
                  <a:lnTo>
                    <a:pt x="170" y="15"/>
                  </a:lnTo>
                  <a:lnTo>
                    <a:pt x="165" y="10"/>
                  </a:lnTo>
                  <a:lnTo>
                    <a:pt x="158" y="5"/>
                  </a:lnTo>
                  <a:lnTo>
                    <a:pt x="150" y="1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5" y="3"/>
                  </a:lnTo>
                  <a:lnTo>
                    <a:pt x="84" y="5"/>
                  </a:lnTo>
                  <a:lnTo>
                    <a:pt x="64" y="10"/>
                  </a:lnTo>
                  <a:lnTo>
                    <a:pt x="45" y="13"/>
                  </a:lnTo>
                  <a:lnTo>
                    <a:pt x="30" y="16"/>
                  </a:lnTo>
                  <a:lnTo>
                    <a:pt x="20" y="17"/>
                  </a:lnTo>
                  <a:lnTo>
                    <a:pt x="9" y="19"/>
                  </a:lnTo>
                  <a:lnTo>
                    <a:pt x="3" y="25"/>
                  </a:lnTo>
                  <a:lnTo>
                    <a:pt x="1" y="36"/>
                  </a:lnTo>
                  <a:lnTo>
                    <a:pt x="1" y="48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525"/>
            <p:cNvSpPr>
              <a:spLocks/>
            </p:cNvSpPr>
            <p:nvPr/>
          </p:nvSpPr>
          <p:spPr bwMode="auto">
            <a:xfrm>
              <a:off x="2363" y="2584"/>
              <a:ext cx="9" cy="12"/>
            </a:xfrm>
            <a:custGeom>
              <a:avLst/>
              <a:gdLst>
                <a:gd name="T0" fmla="*/ 28 w 28"/>
                <a:gd name="T1" fmla="*/ 25 h 37"/>
                <a:gd name="T2" fmla="*/ 28 w 28"/>
                <a:gd name="T3" fmla="*/ 25 h 37"/>
                <a:gd name="T4" fmla="*/ 20 w 28"/>
                <a:gd name="T5" fmla="*/ 23 h 37"/>
                <a:gd name="T6" fmla="*/ 15 w 28"/>
                <a:gd name="T7" fmla="*/ 21 h 37"/>
                <a:gd name="T8" fmla="*/ 14 w 28"/>
                <a:gd name="T9" fmla="*/ 11 h 37"/>
                <a:gd name="T10" fmla="*/ 13 w 28"/>
                <a:gd name="T11" fmla="*/ 0 h 37"/>
                <a:gd name="T12" fmla="*/ 0 w 28"/>
                <a:gd name="T13" fmla="*/ 0 h 37"/>
                <a:gd name="T14" fmla="*/ 2 w 28"/>
                <a:gd name="T15" fmla="*/ 13 h 37"/>
                <a:gd name="T16" fmla="*/ 5 w 28"/>
                <a:gd name="T17" fmla="*/ 25 h 37"/>
                <a:gd name="T18" fmla="*/ 15 w 28"/>
                <a:gd name="T19" fmla="*/ 35 h 37"/>
                <a:gd name="T20" fmla="*/ 28 w 28"/>
                <a:gd name="T21" fmla="*/ 37 h 37"/>
                <a:gd name="T22" fmla="*/ 28 w 28"/>
                <a:gd name="T23" fmla="*/ 37 h 37"/>
                <a:gd name="T24" fmla="*/ 28 w 28"/>
                <a:gd name="T25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7">
                  <a:moveTo>
                    <a:pt x="28" y="25"/>
                  </a:moveTo>
                  <a:lnTo>
                    <a:pt x="28" y="25"/>
                  </a:lnTo>
                  <a:lnTo>
                    <a:pt x="20" y="23"/>
                  </a:lnTo>
                  <a:lnTo>
                    <a:pt x="15" y="21"/>
                  </a:lnTo>
                  <a:lnTo>
                    <a:pt x="14" y="1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5" y="25"/>
                  </a:lnTo>
                  <a:lnTo>
                    <a:pt x="15" y="35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26"/>
            <p:cNvSpPr>
              <a:spLocks/>
            </p:cNvSpPr>
            <p:nvPr/>
          </p:nvSpPr>
          <p:spPr bwMode="auto">
            <a:xfrm>
              <a:off x="2372" y="2592"/>
              <a:ext cx="47" cy="4"/>
            </a:xfrm>
            <a:custGeom>
              <a:avLst/>
              <a:gdLst>
                <a:gd name="T0" fmla="*/ 142 w 142"/>
                <a:gd name="T1" fmla="*/ 0 h 13"/>
                <a:gd name="T2" fmla="*/ 142 w 142"/>
                <a:gd name="T3" fmla="*/ 0 h 13"/>
                <a:gd name="T4" fmla="*/ 129 w 142"/>
                <a:gd name="T5" fmla="*/ 0 h 13"/>
                <a:gd name="T6" fmla="*/ 113 w 142"/>
                <a:gd name="T7" fmla="*/ 0 h 13"/>
                <a:gd name="T8" fmla="*/ 92 w 142"/>
                <a:gd name="T9" fmla="*/ 0 h 13"/>
                <a:gd name="T10" fmla="*/ 69 w 142"/>
                <a:gd name="T11" fmla="*/ 0 h 13"/>
                <a:gd name="T12" fmla="*/ 46 w 142"/>
                <a:gd name="T13" fmla="*/ 1 h 13"/>
                <a:gd name="T14" fmla="*/ 27 w 142"/>
                <a:gd name="T15" fmla="*/ 1 h 13"/>
                <a:gd name="T16" fmla="*/ 10 w 142"/>
                <a:gd name="T17" fmla="*/ 1 h 13"/>
                <a:gd name="T18" fmla="*/ 0 w 142"/>
                <a:gd name="T19" fmla="*/ 1 h 13"/>
                <a:gd name="T20" fmla="*/ 0 w 142"/>
                <a:gd name="T21" fmla="*/ 13 h 13"/>
                <a:gd name="T22" fmla="*/ 10 w 142"/>
                <a:gd name="T23" fmla="*/ 13 h 13"/>
                <a:gd name="T24" fmla="*/ 27 w 142"/>
                <a:gd name="T25" fmla="*/ 13 h 13"/>
                <a:gd name="T26" fmla="*/ 46 w 142"/>
                <a:gd name="T27" fmla="*/ 13 h 13"/>
                <a:gd name="T28" fmla="*/ 69 w 142"/>
                <a:gd name="T29" fmla="*/ 12 h 13"/>
                <a:gd name="T30" fmla="*/ 92 w 142"/>
                <a:gd name="T31" fmla="*/ 12 h 13"/>
                <a:gd name="T32" fmla="*/ 113 w 142"/>
                <a:gd name="T33" fmla="*/ 12 h 13"/>
                <a:gd name="T34" fmla="*/ 129 w 142"/>
                <a:gd name="T35" fmla="*/ 12 h 13"/>
                <a:gd name="T36" fmla="*/ 142 w 142"/>
                <a:gd name="T37" fmla="*/ 12 h 13"/>
                <a:gd name="T38" fmla="*/ 142 w 142"/>
                <a:gd name="T39" fmla="*/ 12 h 13"/>
                <a:gd name="T40" fmla="*/ 142 w 142"/>
                <a:gd name="T4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3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3" y="0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46" y="1"/>
                  </a:lnTo>
                  <a:lnTo>
                    <a:pt x="27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27" y="13"/>
                  </a:lnTo>
                  <a:lnTo>
                    <a:pt x="46" y="13"/>
                  </a:lnTo>
                  <a:lnTo>
                    <a:pt x="69" y="12"/>
                  </a:lnTo>
                  <a:lnTo>
                    <a:pt x="92" y="12"/>
                  </a:lnTo>
                  <a:lnTo>
                    <a:pt x="113" y="12"/>
                  </a:lnTo>
                  <a:lnTo>
                    <a:pt x="129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527"/>
            <p:cNvSpPr>
              <a:spLocks/>
            </p:cNvSpPr>
            <p:nvPr/>
          </p:nvSpPr>
          <p:spPr bwMode="auto">
            <a:xfrm>
              <a:off x="2419" y="2585"/>
              <a:ext cx="8" cy="11"/>
            </a:xfrm>
            <a:custGeom>
              <a:avLst/>
              <a:gdLst>
                <a:gd name="T0" fmla="*/ 12 w 24"/>
                <a:gd name="T1" fmla="*/ 0 h 32"/>
                <a:gd name="T2" fmla="*/ 12 w 24"/>
                <a:gd name="T3" fmla="*/ 0 h 32"/>
                <a:gd name="T4" fmla="*/ 12 w 24"/>
                <a:gd name="T5" fmla="*/ 10 h 32"/>
                <a:gd name="T6" fmla="*/ 12 w 24"/>
                <a:gd name="T7" fmla="*/ 17 h 32"/>
                <a:gd name="T8" fmla="*/ 8 w 24"/>
                <a:gd name="T9" fmla="*/ 19 h 32"/>
                <a:gd name="T10" fmla="*/ 0 w 24"/>
                <a:gd name="T11" fmla="*/ 20 h 32"/>
                <a:gd name="T12" fmla="*/ 0 w 24"/>
                <a:gd name="T13" fmla="*/ 32 h 32"/>
                <a:gd name="T14" fmla="*/ 13 w 24"/>
                <a:gd name="T15" fmla="*/ 31 h 32"/>
                <a:gd name="T16" fmla="*/ 21 w 24"/>
                <a:gd name="T17" fmla="*/ 21 h 32"/>
                <a:gd name="T18" fmla="*/ 24 w 24"/>
                <a:gd name="T19" fmla="*/ 10 h 32"/>
                <a:gd name="T20" fmla="*/ 24 w 24"/>
                <a:gd name="T21" fmla="*/ 0 h 32"/>
                <a:gd name="T22" fmla="*/ 24 w 24"/>
                <a:gd name="T23" fmla="*/ 0 h 32"/>
                <a:gd name="T24" fmla="*/ 12 w 24"/>
                <a:gd name="T25" fmla="*/ 0 h 32"/>
                <a:gd name="T26" fmla="*/ 12 w 24"/>
                <a:gd name="T27" fmla="*/ 0 h 32"/>
                <a:gd name="T28" fmla="*/ 12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2" y="0"/>
                  </a:moveTo>
                  <a:lnTo>
                    <a:pt x="12" y="0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8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528"/>
            <p:cNvSpPr>
              <a:spLocks/>
            </p:cNvSpPr>
            <p:nvPr/>
          </p:nvSpPr>
          <p:spPr bwMode="auto">
            <a:xfrm>
              <a:off x="2423" y="2553"/>
              <a:ext cx="5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529"/>
            <p:cNvSpPr>
              <a:spLocks/>
            </p:cNvSpPr>
            <p:nvPr/>
          </p:nvSpPr>
          <p:spPr bwMode="auto">
            <a:xfrm>
              <a:off x="2414" y="2536"/>
              <a:ext cx="14" cy="17"/>
            </a:xfrm>
            <a:custGeom>
              <a:avLst/>
              <a:gdLst>
                <a:gd name="T0" fmla="*/ 0 w 40"/>
                <a:gd name="T1" fmla="*/ 12 h 52"/>
                <a:gd name="T2" fmla="*/ 0 w 40"/>
                <a:gd name="T3" fmla="*/ 12 h 52"/>
                <a:gd name="T4" fmla="*/ 6 w 40"/>
                <a:gd name="T5" fmla="*/ 15 h 52"/>
                <a:gd name="T6" fmla="*/ 13 w 40"/>
                <a:gd name="T7" fmla="*/ 20 h 52"/>
                <a:gd name="T8" fmla="*/ 17 w 40"/>
                <a:gd name="T9" fmla="*/ 23 h 52"/>
                <a:gd name="T10" fmla="*/ 22 w 40"/>
                <a:gd name="T11" fmla="*/ 29 h 52"/>
                <a:gd name="T12" fmla="*/ 24 w 40"/>
                <a:gd name="T13" fmla="*/ 35 h 52"/>
                <a:gd name="T14" fmla="*/ 25 w 40"/>
                <a:gd name="T15" fmla="*/ 40 h 52"/>
                <a:gd name="T16" fmla="*/ 28 w 40"/>
                <a:gd name="T17" fmla="*/ 47 h 52"/>
                <a:gd name="T18" fmla="*/ 28 w 40"/>
                <a:gd name="T19" fmla="*/ 52 h 52"/>
                <a:gd name="T20" fmla="*/ 40 w 40"/>
                <a:gd name="T21" fmla="*/ 52 h 52"/>
                <a:gd name="T22" fmla="*/ 40 w 40"/>
                <a:gd name="T23" fmla="*/ 45 h 52"/>
                <a:gd name="T24" fmla="*/ 37 w 40"/>
                <a:gd name="T25" fmla="*/ 38 h 52"/>
                <a:gd name="T26" fmla="*/ 36 w 40"/>
                <a:gd name="T27" fmla="*/ 30 h 52"/>
                <a:gd name="T28" fmla="*/ 31 w 40"/>
                <a:gd name="T29" fmla="*/ 22 h 52"/>
                <a:gd name="T30" fmla="*/ 27 w 40"/>
                <a:gd name="T31" fmla="*/ 16 h 52"/>
                <a:gd name="T32" fmla="*/ 21 w 40"/>
                <a:gd name="T33" fmla="*/ 10 h 52"/>
                <a:gd name="T34" fmla="*/ 13 w 40"/>
                <a:gd name="T35" fmla="*/ 5 h 52"/>
                <a:gd name="T36" fmla="*/ 5 w 40"/>
                <a:gd name="T37" fmla="*/ 0 h 52"/>
                <a:gd name="T38" fmla="*/ 5 w 40"/>
                <a:gd name="T39" fmla="*/ 0 h 52"/>
                <a:gd name="T40" fmla="*/ 0 w 40"/>
                <a:gd name="T4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52">
                  <a:moveTo>
                    <a:pt x="0" y="12"/>
                  </a:moveTo>
                  <a:lnTo>
                    <a:pt x="0" y="12"/>
                  </a:lnTo>
                  <a:lnTo>
                    <a:pt x="6" y="15"/>
                  </a:lnTo>
                  <a:lnTo>
                    <a:pt x="13" y="20"/>
                  </a:lnTo>
                  <a:lnTo>
                    <a:pt x="17" y="23"/>
                  </a:lnTo>
                  <a:lnTo>
                    <a:pt x="22" y="29"/>
                  </a:lnTo>
                  <a:lnTo>
                    <a:pt x="24" y="35"/>
                  </a:lnTo>
                  <a:lnTo>
                    <a:pt x="25" y="40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40" y="52"/>
                  </a:lnTo>
                  <a:lnTo>
                    <a:pt x="40" y="45"/>
                  </a:lnTo>
                  <a:lnTo>
                    <a:pt x="37" y="38"/>
                  </a:lnTo>
                  <a:lnTo>
                    <a:pt x="36" y="30"/>
                  </a:lnTo>
                  <a:lnTo>
                    <a:pt x="31" y="22"/>
                  </a:lnTo>
                  <a:lnTo>
                    <a:pt x="27" y="16"/>
                  </a:lnTo>
                  <a:lnTo>
                    <a:pt x="21" y="10"/>
                  </a:lnTo>
                  <a:lnTo>
                    <a:pt x="13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530"/>
            <p:cNvSpPr>
              <a:spLocks/>
            </p:cNvSpPr>
            <p:nvPr/>
          </p:nvSpPr>
          <p:spPr bwMode="auto">
            <a:xfrm>
              <a:off x="2372" y="2535"/>
              <a:ext cx="44" cy="10"/>
            </a:xfrm>
            <a:custGeom>
              <a:avLst/>
              <a:gdLst>
                <a:gd name="T0" fmla="*/ 0 w 133"/>
                <a:gd name="T1" fmla="*/ 29 h 29"/>
                <a:gd name="T2" fmla="*/ 0 w 133"/>
                <a:gd name="T3" fmla="*/ 29 h 29"/>
                <a:gd name="T4" fmla="*/ 11 w 133"/>
                <a:gd name="T5" fmla="*/ 28 h 29"/>
                <a:gd name="T6" fmla="*/ 27 w 133"/>
                <a:gd name="T7" fmla="*/ 25 h 29"/>
                <a:gd name="T8" fmla="*/ 45 w 133"/>
                <a:gd name="T9" fmla="*/ 22 h 29"/>
                <a:gd name="T10" fmla="*/ 65 w 133"/>
                <a:gd name="T11" fmla="*/ 17 h 29"/>
                <a:gd name="T12" fmla="*/ 86 w 133"/>
                <a:gd name="T13" fmla="*/ 15 h 29"/>
                <a:gd name="T14" fmla="*/ 104 w 133"/>
                <a:gd name="T15" fmla="*/ 12 h 29"/>
                <a:gd name="T16" fmla="*/ 120 w 133"/>
                <a:gd name="T17" fmla="*/ 12 h 29"/>
                <a:gd name="T18" fmla="*/ 128 w 133"/>
                <a:gd name="T19" fmla="*/ 13 h 29"/>
                <a:gd name="T20" fmla="*/ 133 w 133"/>
                <a:gd name="T21" fmla="*/ 1 h 29"/>
                <a:gd name="T22" fmla="*/ 120 w 133"/>
                <a:gd name="T23" fmla="*/ 0 h 29"/>
                <a:gd name="T24" fmla="*/ 104 w 133"/>
                <a:gd name="T25" fmla="*/ 0 h 29"/>
                <a:gd name="T26" fmla="*/ 83 w 133"/>
                <a:gd name="T27" fmla="*/ 3 h 29"/>
                <a:gd name="T28" fmla="*/ 63 w 133"/>
                <a:gd name="T29" fmla="*/ 5 h 29"/>
                <a:gd name="T30" fmla="*/ 42 w 133"/>
                <a:gd name="T31" fmla="*/ 10 h 29"/>
                <a:gd name="T32" fmla="*/ 24 w 133"/>
                <a:gd name="T33" fmla="*/ 13 h 29"/>
                <a:gd name="T34" fmla="*/ 9 w 133"/>
                <a:gd name="T35" fmla="*/ 16 h 29"/>
                <a:gd name="T36" fmla="*/ 0 w 133"/>
                <a:gd name="T37" fmla="*/ 17 h 29"/>
                <a:gd name="T38" fmla="*/ 0 w 133"/>
                <a:gd name="T39" fmla="*/ 17 h 29"/>
                <a:gd name="T40" fmla="*/ 0 w 133"/>
                <a:gd name="T4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29">
                  <a:moveTo>
                    <a:pt x="0" y="29"/>
                  </a:moveTo>
                  <a:lnTo>
                    <a:pt x="0" y="29"/>
                  </a:lnTo>
                  <a:lnTo>
                    <a:pt x="11" y="28"/>
                  </a:lnTo>
                  <a:lnTo>
                    <a:pt x="27" y="25"/>
                  </a:lnTo>
                  <a:lnTo>
                    <a:pt x="45" y="22"/>
                  </a:lnTo>
                  <a:lnTo>
                    <a:pt x="65" y="17"/>
                  </a:lnTo>
                  <a:lnTo>
                    <a:pt x="86" y="15"/>
                  </a:lnTo>
                  <a:lnTo>
                    <a:pt x="104" y="12"/>
                  </a:lnTo>
                  <a:lnTo>
                    <a:pt x="120" y="12"/>
                  </a:lnTo>
                  <a:lnTo>
                    <a:pt x="128" y="13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3" y="3"/>
                  </a:lnTo>
                  <a:lnTo>
                    <a:pt x="63" y="5"/>
                  </a:lnTo>
                  <a:lnTo>
                    <a:pt x="42" y="10"/>
                  </a:lnTo>
                  <a:lnTo>
                    <a:pt x="24" y="13"/>
                  </a:lnTo>
                  <a:lnTo>
                    <a:pt x="9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531"/>
            <p:cNvSpPr>
              <a:spLocks/>
            </p:cNvSpPr>
            <p:nvPr/>
          </p:nvSpPr>
          <p:spPr bwMode="auto">
            <a:xfrm>
              <a:off x="2363" y="2541"/>
              <a:ext cx="9" cy="12"/>
            </a:xfrm>
            <a:custGeom>
              <a:avLst/>
              <a:gdLst>
                <a:gd name="T0" fmla="*/ 12 w 25"/>
                <a:gd name="T1" fmla="*/ 37 h 37"/>
                <a:gd name="T2" fmla="*/ 12 w 25"/>
                <a:gd name="T3" fmla="*/ 37 h 37"/>
                <a:gd name="T4" fmla="*/ 12 w 25"/>
                <a:gd name="T5" fmla="*/ 27 h 37"/>
                <a:gd name="T6" fmla="*/ 13 w 25"/>
                <a:gd name="T7" fmla="*/ 17 h 37"/>
                <a:gd name="T8" fmla="*/ 17 w 25"/>
                <a:gd name="T9" fmla="*/ 13 h 37"/>
                <a:gd name="T10" fmla="*/ 25 w 25"/>
                <a:gd name="T11" fmla="*/ 12 h 37"/>
                <a:gd name="T12" fmla="*/ 25 w 25"/>
                <a:gd name="T13" fmla="*/ 0 h 37"/>
                <a:gd name="T14" fmla="*/ 12 w 25"/>
                <a:gd name="T15" fmla="*/ 4 h 37"/>
                <a:gd name="T16" fmla="*/ 3 w 25"/>
                <a:gd name="T17" fmla="*/ 12 h 37"/>
                <a:gd name="T18" fmla="*/ 0 w 25"/>
                <a:gd name="T19" fmla="*/ 24 h 37"/>
                <a:gd name="T20" fmla="*/ 0 w 25"/>
                <a:gd name="T21" fmla="*/ 37 h 37"/>
                <a:gd name="T22" fmla="*/ 0 w 25"/>
                <a:gd name="T23" fmla="*/ 37 h 37"/>
                <a:gd name="T24" fmla="*/ 12 w 25"/>
                <a:gd name="T25" fmla="*/ 37 h 37"/>
                <a:gd name="T26" fmla="*/ 12 w 25"/>
                <a:gd name="T27" fmla="*/ 37 h 37"/>
                <a:gd name="T28" fmla="*/ 12 w 25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7">
                  <a:moveTo>
                    <a:pt x="12" y="37"/>
                  </a:moveTo>
                  <a:lnTo>
                    <a:pt x="12" y="37"/>
                  </a:lnTo>
                  <a:lnTo>
                    <a:pt x="12" y="27"/>
                  </a:lnTo>
                  <a:lnTo>
                    <a:pt x="13" y="17"/>
                  </a:lnTo>
                  <a:lnTo>
                    <a:pt x="17" y="13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3" y="1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532"/>
            <p:cNvSpPr>
              <a:spLocks/>
            </p:cNvSpPr>
            <p:nvPr/>
          </p:nvSpPr>
          <p:spPr bwMode="auto">
            <a:xfrm>
              <a:off x="2363" y="2553"/>
              <a:ext cx="4" cy="31"/>
            </a:xfrm>
            <a:custGeom>
              <a:avLst/>
              <a:gdLst>
                <a:gd name="T0" fmla="*/ 13 w 14"/>
                <a:gd name="T1" fmla="*/ 91 h 91"/>
                <a:gd name="T2" fmla="*/ 13 w 14"/>
                <a:gd name="T3" fmla="*/ 91 h 91"/>
                <a:gd name="T4" fmla="*/ 14 w 14"/>
                <a:gd name="T5" fmla="*/ 0 h 91"/>
                <a:gd name="T6" fmla="*/ 2 w 14"/>
                <a:gd name="T7" fmla="*/ 0 h 91"/>
                <a:gd name="T8" fmla="*/ 0 w 14"/>
                <a:gd name="T9" fmla="*/ 91 h 91"/>
                <a:gd name="T10" fmla="*/ 0 w 14"/>
                <a:gd name="T11" fmla="*/ 91 h 91"/>
                <a:gd name="T12" fmla="*/ 0 w 14"/>
                <a:gd name="T13" fmla="*/ 91 h 91"/>
                <a:gd name="T14" fmla="*/ 0 w 14"/>
                <a:gd name="T15" fmla="*/ 91 h 91"/>
                <a:gd name="T16" fmla="*/ 0 w 14"/>
                <a:gd name="T17" fmla="*/ 91 h 91"/>
                <a:gd name="T18" fmla="*/ 13 w 1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1">
                  <a:moveTo>
                    <a:pt x="13" y="91"/>
                  </a:moveTo>
                  <a:lnTo>
                    <a:pt x="13" y="91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533"/>
            <p:cNvSpPr>
              <a:spLocks/>
            </p:cNvSpPr>
            <p:nvPr/>
          </p:nvSpPr>
          <p:spPr bwMode="auto">
            <a:xfrm>
              <a:off x="2368" y="2537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2 w 149"/>
                <a:gd name="T3" fmla="*/ 117 h 134"/>
                <a:gd name="T4" fmla="*/ 4 w 149"/>
                <a:gd name="T5" fmla="*/ 125 h 134"/>
                <a:gd name="T6" fmla="*/ 10 w 149"/>
                <a:gd name="T7" fmla="*/ 131 h 134"/>
                <a:gd name="T8" fmla="*/ 20 w 149"/>
                <a:gd name="T9" fmla="*/ 134 h 134"/>
                <a:gd name="T10" fmla="*/ 28 w 149"/>
                <a:gd name="T11" fmla="*/ 134 h 134"/>
                <a:gd name="T12" fmla="*/ 40 w 149"/>
                <a:gd name="T13" fmla="*/ 134 h 134"/>
                <a:gd name="T14" fmla="*/ 57 w 149"/>
                <a:gd name="T15" fmla="*/ 134 h 134"/>
                <a:gd name="T16" fmla="*/ 74 w 149"/>
                <a:gd name="T17" fmla="*/ 133 h 134"/>
                <a:gd name="T18" fmla="*/ 92 w 149"/>
                <a:gd name="T19" fmla="*/ 133 h 134"/>
                <a:gd name="T20" fmla="*/ 109 w 149"/>
                <a:gd name="T21" fmla="*/ 133 h 134"/>
                <a:gd name="T22" fmla="*/ 122 w 149"/>
                <a:gd name="T23" fmla="*/ 133 h 134"/>
                <a:gd name="T24" fmla="*/ 132 w 149"/>
                <a:gd name="T25" fmla="*/ 133 h 134"/>
                <a:gd name="T26" fmla="*/ 142 w 149"/>
                <a:gd name="T27" fmla="*/ 131 h 134"/>
                <a:gd name="T28" fmla="*/ 147 w 149"/>
                <a:gd name="T29" fmla="*/ 127 h 134"/>
                <a:gd name="T30" fmla="*/ 148 w 149"/>
                <a:gd name="T31" fmla="*/ 119 h 134"/>
                <a:gd name="T32" fmla="*/ 148 w 149"/>
                <a:gd name="T33" fmla="*/ 110 h 134"/>
                <a:gd name="T34" fmla="*/ 149 w 149"/>
                <a:gd name="T35" fmla="*/ 26 h 134"/>
                <a:gd name="T36" fmla="*/ 149 w 149"/>
                <a:gd name="T37" fmla="*/ 17 h 134"/>
                <a:gd name="T38" fmla="*/ 148 w 149"/>
                <a:gd name="T39" fmla="*/ 8 h 134"/>
                <a:gd name="T40" fmla="*/ 142 w 149"/>
                <a:gd name="T41" fmla="*/ 2 h 134"/>
                <a:gd name="T42" fmla="*/ 131 w 149"/>
                <a:gd name="T43" fmla="*/ 0 h 134"/>
                <a:gd name="T44" fmla="*/ 121 w 149"/>
                <a:gd name="T45" fmla="*/ 0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0 h 134"/>
                <a:gd name="T58" fmla="*/ 19 w 149"/>
                <a:gd name="T59" fmla="*/ 0 h 134"/>
                <a:gd name="T60" fmla="*/ 10 w 149"/>
                <a:gd name="T61" fmla="*/ 2 h 134"/>
                <a:gd name="T62" fmla="*/ 4 w 149"/>
                <a:gd name="T63" fmla="*/ 8 h 134"/>
                <a:gd name="T64" fmla="*/ 2 w 149"/>
                <a:gd name="T65" fmla="*/ 17 h 134"/>
                <a:gd name="T66" fmla="*/ 2 w 149"/>
                <a:gd name="T67" fmla="*/ 27 h 134"/>
                <a:gd name="T68" fmla="*/ 0 w 149"/>
                <a:gd name="T6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2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20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42" y="131"/>
                  </a:lnTo>
                  <a:lnTo>
                    <a:pt x="147" y="127"/>
                  </a:lnTo>
                  <a:lnTo>
                    <a:pt x="148" y="119"/>
                  </a:lnTo>
                  <a:lnTo>
                    <a:pt x="148" y="110"/>
                  </a:lnTo>
                  <a:lnTo>
                    <a:pt x="149" y="26"/>
                  </a:lnTo>
                  <a:lnTo>
                    <a:pt x="149" y="17"/>
                  </a:lnTo>
                  <a:lnTo>
                    <a:pt x="148" y="8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534"/>
            <p:cNvSpPr>
              <a:spLocks/>
            </p:cNvSpPr>
            <p:nvPr/>
          </p:nvSpPr>
          <p:spPr bwMode="auto">
            <a:xfrm>
              <a:off x="2368" y="2537"/>
              <a:ext cx="50" cy="44"/>
            </a:xfrm>
            <a:custGeom>
              <a:avLst/>
              <a:gdLst>
                <a:gd name="T0" fmla="*/ 0 w 149"/>
                <a:gd name="T1" fmla="*/ 107 h 134"/>
                <a:gd name="T2" fmla="*/ 0 w 149"/>
                <a:gd name="T3" fmla="*/ 107 h 134"/>
                <a:gd name="T4" fmla="*/ 2 w 149"/>
                <a:gd name="T5" fmla="*/ 117 h 134"/>
                <a:gd name="T6" fmla="*/ 4 w 149"/>
                <a:gd name="T7" fmla="*/ 125 h 134"/>
                <a:gd name="T8" fmla="*/ 10 w 149"/>
                <a:gd name="T9" fmla="*/ 131 h 134"/>
                <a:gd name="T10" fmla="*/ 20 w 149"/>
                <a:gd name="T11" fmla="*/ 134 h 134"/>
                <a:gd name="T12" fmla="*/ 20 w 149"/>
                <a:gd name="T13" fmla="*/ 134 h 134"/>
                <a:gd name="T14" fmla="*/ 28 w 149"/>
                <a:gd name="T15" fmla="*/ 134 h 134"/>
                <a:gd name="T16" fmla="*/ 40 w 149"/>
                <a:gd name="T17" fmla="*/ 134 h 134"/>
                <a:gd name="T18" fmla="*/ 57 w 149"/>
                <a:gd name="T19" fmla="*/ 134 h 134"/>
                <a:gd name="T20" fmla="*/ 74 w 149"/>
                <a:gd name="T21" fmla="*/ 133 h 134"/>
                <a:gd name="T22" fmla="*/ 92 w 149"/>
                <a:gd name="T23" fmla="*/ 133 h 134"/>
                <a:gd name="T24" fmla="*/ 109 w 149"/>
                <a:gd name="T25" fmla="*/ 133 h 134"/>
                <a:gd name="T26" fmla="*/ 122 w 149"/>
                <a:gd name="T27" fmla="*/ 133 h 134"/>
                <a:gd name="T28" fmla="*/ 132 w 149"/>
                <a:gd name="T29" fmla="*/ 133 h 134"/>
                <a:gd name="T30" fmla="*/ 132 w 149"/>
                <a:gd name="T31" fmla="*/ 133 h 134"/>
                <a:gd name="T32" fmla="*/ 142 w 149"/>
                <a:gd name="T33" fmla="*/ 131 h 134"/>
                <a:gd name="T34" fmla="*/ 147 w 149"/>
                <a:gd name="T35" fmla="*/ 127 h 134"/>
                <a:gd name="T36" fmla="*/ 148 w 149"/>
                <a:gd name="T37" fmla="*/ 119 h 134"/>
                <a:gd name="T38" fmla="*/ 148 w 149"/>
                <a:gd name="T39" fmla="*/ 110 h 134"/>
                <a:gd name="T40" fmla="*/ 149 w 149"/>
                <a:gd name="T41" fmla="*/ 26 h 134"/>
                <a:gd name="T42" fmla="*/ 149 w 149"/>
                <a:gd name="T43" fmla="*/ 26 h 134"/>
                <a:gd name="T44" fmla="*/ 149 w 149"/>
                <a:gd name="T45" fmla="*/ 17 h 134"/>
                <a:gd name="T46" fmla="*/ 148 w 149"/>
                <a:gd name="T47" fmla="*/ 8 h 134"/>
                <a:gd name="T48" fmla="*/ 142 w 149"/>
                <a:gd name="T49" fmla="*/ 2 h 134"/>
                <a:gd name="T50" fmla="*/ 131 w 149"/>
                <a:gd name="T51" fmla="*/ 0 h 134"/>
                <a:gd name="T52" fmla="*/ 131 w 149"/>
                <a:gd name="T53" fmla="*/ 0 h 134"/>
                <a:gd name="T54" fmla="*/ 121 w 149"/>
                <a:gd name="T55" fmla="*/ 0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0 h 134"/>
                <a:gd name="T68" fmla="*/ 19 w 149"/>
                <a:gd name="T69" fmla="*/ 0 h 134"/>
                <a:gd name="T70" fmla="*/ 19 w 149"/>
                <a:gd name="T71" fmla="*/ 0 h 134"/>
                <a:gd name="T72" fmla="*/ 10 w 149"/>
                <a:gd name="T73" fmla="*/ 2 h 134"/>
                <a:gd name="T74" fmla="*/ 4 w 149"/>
                <a:gd name="T75" fmla="*/ 8 h 134"/>
                <a:gd name="T76" fmla="*/ 2 w 149"/>
                <a:gd name="T77" fmla="*/ 17 h 134"/>
                <a:gd name="T78" fmla="*/ 2 w 149"/>
                <a:gd name="T79" fmla="*/ 27 h 134"/>
                <a:gd name="T80" fmla="*/ 0 w 149"/>
                <a:gd name="T81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7"/>
                  </a:moveTo>
                  <a:lnTo>
                    <a:pt x="0" y="107"/>
                  </a:lnTo>
                  <a:lnTo>
                    <a:pt x="2" y="117"/>
                  </a:lnTo>
                  <a:lnTo>
                    <a:pt x="4" y="125"/>
                  </a:lnTo>
                  <a:lnTo>
                    <a:pt x="10" y="131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8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3"/>
                  </a:lnTo>
                  <a:lnTo>
                    <a:pt x="92" y="133"/>
                  </a:lnTo>
                  <a:lnTo>
                    <a:pt x="109" y="133"/>
                  </a:lnTo>
                  <a:lnTo>
                    <a:pt x="122" y="133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42" y="131"/>
                  </a:lnTo>
                  <a:lnTo>
                    <a:pt x="147" y="127"/>
                  </a:lnTo>
                  <a:lnTo>
                    <a:pt x="148" y="119"/>
                  </a:lnTo>
                  <a:lnTo>
                    <a:pt x="148" y="110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17"/>
                  </a:lnTo>
                  <a:lnTo>
                    <a:pt x="148" y="8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0" y="10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535"/>
            <p:cNvSpPr>
              <a:spLocks/>
            </p:cNvSpPr>
            <p:nvPr/>
          </p:nvSpPr>
          <p:spPr bwMode="auto">
            <a:xfrm>
              <a:off x="2600" y="2540"/>
              <a:ext cx="60" cy="58"/>
            </a:xfrm>
            <a:custGeom>
              <a:avLst/>
              <a:gdLst>
                <a:gd name="T0" fmla="*/ 0 w 182"/>
                <a:gd name="T1" fmla="*/ 142 h 174"/>
                <a:gd name="T2" fmla="*/ 1 w 182"/>
                <a:gd name="T3" fmla="*/ 154 h 174"/>
                <a:gd name="T4" fmla="*/ 3 w 182"/>
                <a:gd name="T5" fmla="*/ 163 h 174"/>
                <a:gd name="T6" fmla="*/ 10 w 182"/>
                <a:gd name="T7" fmla="*/ 169 h 174"/>
                <a:gd name="T8" fmla="*/ 21 w 182"/>
                <a:gd name="T9" fmla="*/ 172 h 174"/>
                <a:gd name="T10" fmla="*/ 31 w 182"/>
                <a:gd name="T11" fmla="*/ 172 h 174"/>
                <a:gd name="T12" fmla="*/ 48 w 182"/>
                <a:gd name="T13" fmla="*/ 172 h 174"/>
                <a:gd name="T14" fmla="*/ 67 w 182"/>
                <a:gd name="T15" fmla="*/ 173 h 174"/>
                <a:gd name="T16" fmla="*/ 90 w 182"/>
                <a:gd name="T17" fmla="*/ 173 h 174"/>
                <a:gd name="T18" fmla="*/ 113 w 182"/>
                <a:gd name="T19" fmla="*/ 174 h 174"/>
                <a:gd name="T20" fmla="*/ 134 w 182"/>
                <a:gd name="T21" fmla="*/ 174 h 174"/>
                <a:gd name="T22" fmla="*/ 151 w 182"/>
                <a:gd name="T23" fmla="*/ 174 h 174"/>
                <a:gd name="T24" fmla="*/ 161 w 182"/>
                <a:gd name="T25" fmla="*/ 174 h 174"/>
                <a:gd name="T26" fmla="*/ 172 w 182"/>
                <a:gd name="T27" fmla="*/ 173 h 174"/>
                <a:gd name="T28" fmla="*/ 178 w 182"/>
                <a:gd name="T29" fmla="*/ 167 h 174"/>
                <a:gd name="T30" fmla="*/ 181 w 182"/>
                <a:gd name="T31" fmla="*/ 159 h 174"/>
                <a:gd name="T32" fmla="*/ 181 w 182"/>
                <a:gd name="T33" fmla="*/ 148 h 174"/>
                <a:gd name="T34" fmla="*/ 182 w 182"/>
                <a:gd name="T35" fmla="*/ 52 h 174"/>
                <a:gd name="T36" fmla="*/ 182 w 182"/>
                <a:gd name="T37" fmla="*/ 46 h 174"/>
                <a:gd name="T38" fmla="*/ 181 w 182"/>
                <a:gd name="T39" fmla="*/ 40 h 174"/>
                <a:gd name="T40" fmla="*/ 178 w 182"/>
                <a:gd name="T41" fmla="*/ 34 h 174"/>
                <a:gd name="T42" fmla="*/ 175 w 182"/>
                <a:gd name="T43" fmla="*/ 28 h 174"/>
                <a:gd name="T44" fmla="*/ 170 w 182"/>
                <a:gd name="T45" fmla="*/ 22 h 174"/>
                <a:gd name="T46" fmla="*/ 165 w 182"/>
                <a:gd name="T47" fmla="*/ 16 h 174"/>
                <a:gd name="T48" fmla="*/ 158 w 182"/>
                <a:gd name="T49" fmla="*/ 10 h 174"/>
                <a:gd name="T50" fmla="*/ 149 w 182"/>
                <a:gd name="T51" fmla="*/ 3 h 174"/>
                <a:gd name="T52" fmla="*/ 140 w 182"/>
                <a:gd name="T53" fmla="*/ 0 h 174"/>
                <a:gd name="T54" fmla="*/ 124 w 182"/>
                <a:gd name="T55" fmla="*/ 0 h 174"/>
                <a:gd name="T56" fmla="*/ 106 w 182"/>
                <a:gd name="T57" fmla="*/ 2 h 174"/>
                <a:gd name="T58" fmla="*/ 85 w 182"/>
                <a:gd name="T59" fmla="*/ 5 h 174"/>
                <a:gd name="T60" fmla="*/ 64 w 182"/>
                <a:gd name="T61" fmla="*/ 10 h 174"/>
                <a:gd name="T62" fmla="*/ 45 w 182"/>
                <a:gd name="T63" fmla="*/ 14 h 174"/>
                <a:gd name="T64" fmla="*/ 30 w 182"/>
                <a:gd name="T65" fmla="*/ 17 h 174"/>
                <a:gd name="T66" fmla="*/ 20 w 182"/>
                <a:gd name="T67" fmla="*/ 18 h 174"/>
                <a:gd name="T68" fmla="*/ 9 w 182"/>
                <a:gd name="T69" fmla="*/ 21 h 174"/>
                <a:gd name="T70" fmla="*/ 3 w 182"/>
                <a:gd name="T71" fmla="*/ 28 h 174"/>
                <a:gd name="T72" fmla="*/ 1 w 182"/>
                <a:gd name="T73" fmla="*/ 38 h 174"/>
                <a:gd name="T74" fmla="*/ 0 w 182"/>
                <a:gd name="T75" fmla="*/ 50 h 174"/>
                <a:gd name="T76" fmla="*/ 0 w 182"/>
                <a:gd name="T77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4">
                  <a:moveTo>
                    <a:pt x="0" y="142"/>
                  </a:moveTo>
                  <a:lnTo>
                    <a:pt x="1" y="154"/>
                  </a:lnTo>
                  <a:lnTo>
                    <a:pt x="3" y="163"/>
                  </a:lnTo>
                  <a:lnTo>
                    <a:pt x="10" y="169"/>
                  </a:lnTo>
                  <a:lnTo>
                    <a:pt x="21" y="172"/>
                  </a:lnTo>
                  <a:lnTo>
                    <a:pt x="31" y="172"/>
                  </a:lnTo>
                  <a:lnTo>
                    <a:pt x="48" y="172"/>
                  </a:lnTo>
                  <a:lnTo>
                    <a:pt x="67" y="173"/>
                  </a:lnTo>
                  <a:lnTo>
                    <a:pt x="90" y="173"/>
                  </a:lnTo>
                  <a:lnTo>
                    <a:pt x="113" y="174"/>
                  </a:lnTo>
                  <a:lnTo>
                    <a:pt x="134" y="174"/>
                  </a:lnTo>
                  <a:lnTo>
                    <a:pt x="151" y="174"/>
                  </a:lnTo>
                  <a:lnTo>
                    <a:pt x="161" y="174"/>
                  </a:lnTo>
                  <a:lnTo>
                    <a:pt x="172" y="173"/>
                  </a:lnTo>
                  <a:lnTo>
                    <a:pt x="178" y="167"/>
                  </a:lnTo>
                  <a:lnTo>
                    <a:pt x="181" y="159"/>
                  </a:lnTo>
                  <a:lnTo>
                    <a:pt x="181" y="148"/>
                  </a:lnTo>
                  <a:lnTo>
                    <a:pt x="182" y="52"/>
                  </a:lnTo>
                  <a:lnTo>
                    <a:pt x="182" y="46"/>
                  </a:lnTo>
                  <a:lnTo>
                    <a:pt x="181" y="40"/>
                  </a:lnTo>
                  <a:lnTo>
                    <a:pt x="178" y="34"/>
                  </a:lnTo>
                  <a:lnTo>
                    <a:pt x="175" y="28"/>
                  </a:lnTo>
                  <a:lnTo>
                    <a:pt x="170" y="22"/>
                  </a:lnTo>
                  <a:lnTo>
                    <a:pt x="165" y="16"/>
                  </a:lnTo>
                  <a:lnTo>
                    <a:pt x="158" y="10"/>
                  </a:lnTo>
                  <a:lnTo>
                    <a:pt x="149" y="3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06" y="2"/>
                  </a:lnTo>
                  <a:lnTo>
                    <a:pt x="85" y="5"/>
                  </a:lnTo>
                  <a:lnTo>
                    <a:pt x="64" y="10"/>
                  </a:lnTo>
                  <a:lnTo>
                    <a:pt x="45" y="14"/>
                  </a:lnTo>
                  <a:lnTo>
                    <a:pt x="30" y="17"/>
                  </a:lnTo>
                  <a:lnTo>
                    <a:pt x="20" y="18"/>
                  </a:lnTo>
                  <a:lnTo>
                    <a:pt x="9" y="21"/>
                  </a:lnTo>
                  <a:lnTo>
                    <a:pt x="3" y="28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536"/>
            <p:cNvSpPr>
              <a:spLocks/>
            </p:cNvSpPr>
            <p:nvPr/>
          </p:nvSpPr>
          <p:spPr bwMode="auto">
            <a:xfrm>
              <a:off x="2598" y="2587"/>
              <a:ext cx="9" cy="12"/>
            </a:xfrm>
            <a:custGeom>
              <a:avLst/>
              <a:gdLst>
                <a:gd name="T0" fmla="*/ 27 w 27"/>
                <a:gd name="T1" fmla="*/ 24 h 36"/>
                <a:gd name="T2" fmla="*/ 27 w 27"/>
                <a:gd name="T3" fmla="*/ 24 h 36"/>
                <a:gd name="T4" fmla="*/ 19 w 27"/>
                <a:gd name="T5" fmla="*/ 21 h 36"/>
                <a:gd name="T6" fmla="*/ 14 w 27"/>
                <a:gd name="T7" fmla="*/ 18 h 36"/>
                <a:gd name="T8" fmla="*/ 13 w 27"/>
                <a:gd name="T9" fmla="*/ 11 h 36"/>
                <a:gd name="T10" fmla="*/ 12 w 27"/>
                <a:gd name="T11" fmla="*/ 0 h 36"/>
                <a:gd name="T12" fmla="*/ 0 w 27"/>
                <a:gd name="T13" fmla="*/ 0 h 36"/>
                <a:gd name="T14" fmla="*/ 1 w 27"/>
                <a:gd name="T15" fmla="*/ 13 h 36"/>
                <a:gd name="T16" fmla="*/ 4 w 27"/>
                <a:gd name="T17" fmla="*/ 25 h 36"/>
                <a:gd name="T18" fmla="*/ 14 w 27"/>
                <a:gd name="T19" fmla="*/ 33 h 36"/>
                <a:gd name="T20" fmla="*/ 27 w 27"/>
                <a:gd name="T21" fmla="*/ 36 h 36"/>
                <a:gd name="T22" fmla="*/ 27 w 27"/>
                <a:gd name="T23" fmla="*/ 36 h 36"/>
                <a:gd name="T24" fmla="*/ 27 w 27"/>
                <a:gd name="T2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6">
                  <a:moveTo>
                    <a:pt x="27" y="24"/>
                  </a:moveTo>
                  <a:lnTo>
                    <a:pt x="27" y="24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13"/>
                  </a:lnTo>
                  <a:lnTo>
                    <a:pt x="4" y="25"/>
                  </a:lnTo>
                  <a:lnTo>
                    <a:pt x="14" y="33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537"/>
            <p:cNvSpPr>
              <a:spLocks/>
            </p:cNvSpPr>
            <p:nvPr/>
          </p:nvSpPr>
          <p:spPr bwMode="auto">
            <a:xfrm>
              <a:off x="2607" y="2595"/>
              <a:ext cx="46" cy="5"/>
            </a:xfrm>
            <a:custGeom>
              <a:avLst/>
              <a:gdLst>
                <a:gd name="T0" fmla="*/ 140 w 140"/>
                <a:gd name="T1" fmla="*/ 2 h 14"/>
                <a:gd name="T2" fmla="*/ 140 w 140"/>
                <a:gd name="T3" fmla="*/ 2 h 14"/>
                <a:gd name="T4" fmla="*/ 130 w 140"/>
                <a:gd name="T5" fmla="*/ 2 h 14"/>
                <a:gd name="T6" fmla="*/ 113 w 140"/>
                <a:gd name="T7" fmla="*/ 2 h 14"/>
                <a:gd name="T8" fmla="*/ 92 w 140"/>
                <a:gd name="T9" fmla="*/ 2 h 14"/>
                <a:gd name="T10" fmla="*/ 69 w 140"/>
                <a:gd name="T11" fmla="*/ 1 h 14"/>
                <a:gd name="T12" fmla="*/ 46 w 140"/>
                <a:gd name="T13" fmla="*/ 1 h 14"/>
                <a:gd name="T14" fmla="*/ 27 w 140"/>
                <a:gd name="T15" fmla="*/ 0 h 14"/>
                <a:gd name="T16" fmla="*/ 10 w 140"/>
                <a:gd name="T17" fmla="*/ 0 h 14"/>
                <a:gd name="T18" fmla="*/ 0 w 140"/>
                <a:gd name="T19" fmla="*/ 0 h 14"/>
                <a:gd name="T20" fmla="*/ 0 w 140"/>
                <a:gd name="T21" fmla="*/ 12 h 14"/>
                <a:gd name="T22" fmla="*/ 10 w 140"/>
                <a:gd name="T23" fmla="*/ 12 h 14"/>
                <a:gd name="T24" fmla="*/ 27 w 140"/>
                <a:gd name="T25" fmla="*/ 12 h 14"/>
                <a:gd name="T26" fmla="*/ 46 w 140"/>
                <a:gd name="T27" fmla="*/ 13 h 14"/>
                <a:gd name="T28" fmla="*/ 69 w 140"/>
                <a:gd name="T29" fmla="*/ 13 h 14"/>
                <a:gd name="T30" fmla="*/ 92 w 140"/>
                <a:gd name="T31" fmla="*/ 14 h 14"/>
                <a:gd name="T32" fmla="*/ 113 w 140"/>
                <a:gd name="T33" fmla="*/ 14 h 14"/>
                <a:gd name="T34" fmla="*/ 130 w 140"/>
                <a:gd name="T35" fmla="*/ 14 h 14"/>
                <a:gd name="T36" fmla="*/ 140 w 140"/>
                <a:gd name="T37" fmla="*/ 14 h 14"/>
                <a:gd name="T38" fmla="*/ 140 w 140"/>
                <a:gd name="T39" fmla="*/ 14 h 14"/>
                <a:gd name="T40" fmla="*/ 140 w 140"/>
                <a:gd name="T4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14">
                  <a:moveTo>
                    <a:pt x="140" y="2"/>
                  </a:moveTo>
                  <a:lnTo>
                    <a:pt x="140" y="2"/>
                  </a:lnTo>
                  <a:lnTo>
                    <a:pt x="130" y="2"/>
                  </a:lnTo>
                  <a:lnTo>
                    <a:pt x="113" y="2"/>
                  </a:lnTo>
                  <a:lnTo>
                    <a:pt x="92" y="2"/>
                  </a:lnTo>
                  <a:lnTo>
                    <a:pt x="69" y="1"/>
                  </a:lnTo>
                  <a:lnTo>
                    <a:pt x="46" y="1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7" y="12"/>
                  </a:lnTo>
                  <a:lnTo>
                    <a:pt x="46" y="13"/>
                  </a:lnTo>
                  <a:lnTo>
                    <a:pt x="69" y="13"/>
                  </a:lnTo>
                  <a:lnTo>
                    <a:pt x="92" y="14"/>
                  </a:lnTo>
                  <a:lnTo>
                    <a:pt x="113" y="14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8"/>
            <p:cNvSpPr>
              <a:spLocks/>
            </p:cNvSpPr>
            <p:nvPr/>
          </p:nvSpPr>
          <p:spPr bwMode="auto">
            <a:xfrm>
              <a:off x="2653" y="2589"/>
              <a:ext cx="9" cy="11"/>
            </a:xfrm>
            <a:custGeom>
              <a:avLst/>
              <a:gdLst>
                <a:gd name="T0" fmla="*/ 14 w 26"/>
                <a:gd name="T1" fmla="*/ 0 h 32"/>
                <a:gd name="T2" fmla="*/ 14 w 26"/>
                <a:gd name="T3" fmla="*/ 0 h 32"/>
                <a:gd name="T4" fmla="*/ 14 w 26"/>
                <a:gd name="T5" fmla="*/ 9 h 32"/>
                <a:gd name="T6" fmla="*/ 12 w 26"/>
                <a:gd name="T7" fmla="*/ 15 h 32"/>
                <a:gd name="T8" fmla="*/ 9 w 26"/>
                <a:gd name="T9" fmla="*/ 19 h 32"/>
                <a:gd name="T10" fmla="*/ 0 w 26"/>
                <a:gd name="T11" fmla="*/ 20 h 32"/>
                <a:gd name="T12" fmla="*/ 0 w 26"/>
                <a:gd name="T13" fmla="*/ 32 h 32"/>
                <a:gd name="T14" fmla="*/ 14 w 26"/>
                <a:gd name="T15" fmla="*/ 31 h 32"/>
                <a:gd name="T16" fmla="*/ 22 w 26"/>
                <a:gd name="T17" fmla="*/ 23 h 32"/>
                <a:gd name="T18" fmla="*/ 26 w 26"/>
                <a:gd name="T19" fmla="*/ 12 h 32"/>
                <a:gd name="T20" fmla="*/ 26 w 26"/>
                <a:gd name="T21" fmla="*/ 0 h 32"/>
                <a:gd name="T22" fmla="*/ 26 w 26"/>
                <a:gd name="T23" fmla="*/ 0 h 32"/>
                <a:gd name="T24" fmla="*/ 14 w 26"/>
                <a:gd name="T25" fmla="*/ 0 h 32"/>
                <a:gd name="T26" fmla="*/ 14 w 26"/>
                <a:gd name="T27" fmla="*/ 0 h 32"/>
                <a:gd name="T28" fmla="*/ 14 w 26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2">
                  <a:moveTo>
                    <a:pt x="14" y="0"/>
                  </a:moveTo>
                  <a:lnTo>
                    <a:pt x="14" y="0"/>
                  </a:lnTo>
                  <a:lnTo>
                    <a:pt x="14" y="9"/>
                  </a:lnTo>
                  <a:lnTo>
                    <a:pt x="12" y="15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4" y="31"/>
                  </a:lnTo>
                  <a:lnTo>
                    <a:pt x="22" y="23"/>
                  </a:lnTo>
                  <a:lnTo>
                    <a:pt x="26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539"/>
            <p:cNvSpPr>
              <a:spLocks/>
            </p:cNvSpPr>
            <p:nvPr/>
          </p:nvSpPr>
          <p:spPr bwMode="auto">
            <a:xfrm>
              <a:off x="2658" y="2557"/>
              <a:ext cx="4" cy="32"/>
            </a:xfrm>
            <a:custGeom>
              <a:avLst/>
              <a:gdLst>
                <a:gd name="T0" fmla="*/ 1 w 13"/>
                <a:gd name="T1" fmla="*/ 0 h 96"/>
                <a:gd name="T2" fmla="*/ 1 w 13"/>
                <a:gd name="T3" fmla="*/ 0 h 96"/>
                <a:gd name="T4" fmla="*/ 0 w 13"/>
                <a:gd name="T5" fmla="*/ 96 h 96"/>
                <a:gd name="T6" fmla="*/ 12 w 13"/>
                <a:gd name="T7" fmla="*/ 96 h 96"/>
                <a:gd name="T8" fmla="*/ 13 w 13"/>
                <a:gd name="T9" fmla="*/ 0 h 96"/>
                <a:gd name="T10" fmla="*/ 13 w 13"/>
                <a:gd name="T11" fmla="*/ 0 h 96"/>
                <a:gd name="T12" fmla="*/ 13 w 13"/>
                <a:gd name="T13" fmla="*/ 0 h 96"/>
                <a:gd name="T14" fmla="*/ 13 w 13"/>
                <a:gd name="T15" fmla="*/ 0 h 96"/>
                <a:gd name="T16" fmla="*/ 13 w 13"/>
                <a:gd name="T17" fmla="*/ 0 h 96"/>
                <a:gd name="T18" fmla="*/ 1 w 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6">
                  <a:moveTo>
                    <a:pt x="1" y="0"/>
                  </a:moveTo>
                  <a:lnTo>
                    <a:pt x="1" y="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540"/>
            <p:cNvSpPr>
              <a:spLocks/>
            </p:cNvSpPr>
            <p:nvPr/>
          </p:nvSpPr>
          <p:spPr bwMode="auto">
            <a:xfrm>
              <a:off x="2648" y="2539"/>
              <a:ext cx="14" cy="18"/>
            </a:xfrm>
            <a:custGeom>
              <a:avLst/>
              <a:gdLst>
                <a:gd name="T0" fmla="*/ 0 w 42"/>
                <a:gd name="T1" fmla="*/ 10 h 54"/>
                <a:gd name="T2" fmla="*/ 0 w 42"/>
                <a:gd name="T3" fmla="*/ 10 h 54"/>
                <a:gd name="T4" fmla="*/ 8 w 42"/>
                <a:gd name="T5" fmla="*/ 17 h 54"/>
                <a:gd name="T6" fmla="*/ 14 w 42"/>
                <a:gd name="T7" fmla="*/ 23 h 54"/>
                <a:gd name="T8" fmla="*/ 19 w 42"/>
                <a:gd name="T9" fmla="*/ 28 h 54"/>
                <a:gd name="T10" fmla="*/ 24 w 42"/>
                <a:gd name="T11" fmla="*/ 34 h 54"/>
                <a:gd name="T12" fmla="*/ 27 w 42"/>
                <a:gd name="T13" fmla="*/ 39 h 54"/>
                <a:gd name="T14" fmla="*/ 29 w 42"/>
                <a:gd name="T15" fmla="*/ 43 h 54"/>
                <a:gd name="T16" fmla="*/ 30 w 42"/>
                <a:gd name="T17" fmla="*/ 48 h 54"/>
                <a:gd name="T18" fmla="*/ 30 w 42"/>
                <a:gd name="T19" fmla="*/ 54 h 54"/>
                <a:gd name="T20" fmla="*/ 42 w 42"/>
                <a:gd name="T21" fmla="*/ 54 h 54"/>
                <a:gd name="T22" fmla="*/ 42 w 42"/>
                <a:gd name="T23" fmla="*/ 48 h 54"/>
                <a:gd name="T24" fmla="*/ 41 w 42"/>
                <a:gd name="T25" fmla="*/ 41 h 54"/>
                <a:gd name="T26" fmla="*/ 37 w 42"/>
                <a:gd name="T27" fmla="*/ 34 h 54"/>
                <a:gd name="T28" fmla="*/ 34 w 42"/>
                <a:gd name="T29" fmla="*/ 27 h 54"/>
                <a:gd name="T30" fmla="*/ 29 w 42"/>
                <a:gd name="T31" fmla="*/ 20 h 54"/>
                <a:gd name="T32" fmla="*/ 24 w 42"/>
                <a:gd name="T33" fmla="*/ 13 h 54"/>
                <a:gd name="T34" fmla="*/ 15 w 42"/>
                <a:gd name="T35" fmla="*/ 7 h 54"/>
                <a:gd name="T36" fmla="*/ 7 w 42"/>
                <a:gd name="T37" fmla="*/ 0 h 54"/>
                <a:gd name="T38" fmla="*/ 7 w 42"/>
                <a:gd name="T39" fmla="*/ 0 h 54"/>
                <a:gd name="T40" fmla="*/ 0 w 42"/>
                <a:gd name="T41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54">
                  <a:moveTo>
                    <a:pt x="0" y="10"/>
                  </a:moveTo>
                  <a:lnTo>
                    <a:pt x="0" y="10"/>
                  </a:lnTo>
                  <a:lnTo>
                    <a:pt x="8" y="17"/>
                  </a:lnTo>
                  <a:lnTo>
                    <a:pt x="14" y="23"/>
                  </a:lnTo>
                  <a:lnTo>
                    <a:pt x="19" y="28"/>
                  </a:lnTo>
                  <a:lnTo>
                    <a:pt x="24" y="34"/>
                  </a:lnTo>
                  <a:lnTo>
                    <a:pt x="27" y="39"/>
                  </a:lnTo>
                  <a:lnTo>
                    <a:pt x="29" y="43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1" y="41"/>
                  </a:lnTo>
                  <a:lnTo>
                    <a:pt x="37" y="34"/>
                  </a:lnTo>
                  <a:lnTo>
                    <a:pt x="34" y="27"/>
                  </a:lnTo>
                  <a:lnTo>
                    <a:pt x="29" y="20"/>
                  </a:lnTo>
                  <a:lnTo>
                    <a:pt x="24" y="13"/>
                  </a:lnTo>
                  <a:lnTo>
                    <a:pt x="15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41"/>
            <p:cNvSpPr>
              <a:spLocks/>
            </p:cNvSpPr>
            <p:nvPr/>
          </p:nvSpPr>
          <p:spPr bwMode="auto">
            <a:xfrm>
              <a:off x="2606" y="2538"/>
              <a:ext cx="45" cy="10"/>
            </a:xfrm>
            <a:custGeom>
              <a:avLst/>
              <a:gdLst>
                <a:gd name="T0" fmla="*/ 0 w 133"/>
                <a:gd name="T1" fmla="*/ 31 h 31"/>
                <a:gd name="T2" fmla="*/ 0 w 133"/>
                <a:gd name="T3" fmla="*/ 31 h 31"/>
                <a:gd name="T4" fmla="*/ 11 w 133"/>
                <a:gd name="T5" fmla="*/ 29 h 31"/>
                <a:gd name="T6" fmla="*/ 27 w 133"/>
                <a:gd name="T7" fmla="*/ 26 h 31"/>
                <a:gd name="T8" fmla="*/ 45 w 133"/>
                <a:gd name="T9" fmla="*/ 22 h 31"/>
                <a:gd name="T10" fmla="*/ 67 w 133"/>
                <a:gd name="T11" fmla="*/ 17 h 31"/>
                <a:gd name="T12" fmla="*/ 87 w 133"/>
                <a:gd name="T13" fmla="*/ 14 h 31"/>
                <a:gd name="T14" fmla="*/ 104 w 133"/>
                <a:gd name="T15" fmla="*/ 12 h 31"/>
                <a:gd name="T16" fmla="*/ 120 w 133"/>
                <a:gd name="T17" fmla="*/ 12 h 31"/>
                <a:gd name="T18" fmla="*/ 126 w 133"/>
                <a:gd name="T19" fmla="*/ 14 h 31"/>
                <a:gd name="T20" fmla="*/ 133 w 133"/>
                <a:gd name="T21" fmla="*/ 4 h 31"/>
                <a:gd name="T22" fmla="*/ 120 w 133"/>
                <a:gd name="T23" fmla="*/ 0 h 31"/>
                <a:gd name="T24" fmla="*/ 104 w 133"/>
                <a:gd name="T25" fmla="*/ 0 h 31"/>
                <a:gd name="T26" fmla="*/ 85 w 133"/>
                <a:gd name="T27" fmla="*/ 2 h 31"/>
                <a:gd name="T28" fmla="*/ 64 w 133"/>
                <a:gd name="T29" fmla="*/ 5 h 31"/>
                <a:gd name="T30" fmla="*/ 42 w 133"/>
                <a:gd name="T31" fmla="*/ 10 h 31"/>
                <a:gd name="T32" fmla="*/ 24 w 133"/>
                <a:gd name="T33" fmla="*/ 14 h 31"/>
                <a:gd name="T34" fmla="*/ 9 w 133"/>
                <a:gd name="T35" fmla="*/ 17 h 31"/>
                <a:gd name="T36" fmla="*/ 0 w 133"/>
                <a:gd name="T37" fmla="*/ 18 h 31"/>
                <a:gd name="T38" fmla="*/ 0 w 133"/>
                <a:gd name="T39" fmla="*/ 18 h 31"/>
                <a:gd name="T40" fmla="*/ 0 w 133"/>
                <a:gd name="T4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31">
                  <a:moveTo>
                    <a:pt x="0" y="31"/>
                  </a:moveTo>
                  <a:lnTo>
                    <a:pt x="0" y="31"/>
                  </a:lnTo>
                  <a:lnTo>
                    <a:pt x="11" y="29"/>
                  </a:lnTo>
                  <a:lnTo>
                    <a:pt x="27" y="26"/>
                  </a:lnTo>
                  <a:lnTo>
                    <a:pt x="45" y="22"/>
                  </a:lnTo>
                  <a:lnTo>
                    <a:pt x="67" y="17"/>
                  </a:lnTo>
                  <a:lnTo>
                    <a:pt x="87" y="14"/>
                  </a:lnTo>
                  <a:lnTo>
                    <a:pt x="104" y="12"/>
                  </a:lnTo>
                  <a:lnTo>
                    <a:pt x="120" y="12"/>
                  </a:lnTo>
                  <a:lnTo>
                    <a:pt x="126" y="14"/>
                  </a:lnTo>
                  <a:lnTo>
                    <a:pt x="133" y="4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85" y="2"/>
                  </a:lnTo>
                  <a:lnTo>
                    <a:pt x="64" y="5"/>
                  </a:lnTo>
                  <a:lnTo>
                    <a:pt x="42" y="10"/>
                  </a:lnTo>
                  <a:lnTo>
                    <a:pt x="24" y="14"/>
                  </a:lnTo>
                  <a:lnTo>
                    <a:pt x="9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42"/>
            <p:cNvSpPr>
              <a:spLocks/>
            </p:cNvSpPr>
            <p:nvPr/>
          </p:nvSpPr>
          <p:spPr bwMode="auto">
            <a:xfrm>
              <a:off x="2598" y="2544"/>
              <a:ext cx="8" cy="12"/>
            </a:xfrm>
            <a:custGeom>
              <a:avLst/>
              <a:gdLst>
                <a:gd name="T0" fmla="*/ 12 w 26"/>
                <a:gd name="T1" fmla="*/ 38 h 38"/>
                <a:gd name="T2" fmla="*/ 12 w 26"/>
                <a:gd name="T3" fmla="*/ 38 h 38"/>
                <a:gd name="T4" fmla="*/ 13 w 26"/>
                <a:gd name="T5" fmla="*/ 27 h 38"/>
                <a:gd name="T6" fmla="*/ 14 w 26"/>
                <a:gd name="T7" fmla="*/ 19 h 38"/>
                <a:gd name="T8" fmla="*/ 18 w 26"/>
                <a:gd name="T9" fmla="*/ 14 h 38"/>
                <a:gd name="T10" fmla="*/ 26 w 26"/>
                <a:gd name="T11" fmla="*/ 13 h 38"/>
                <a:gd name="T12" fmla="*/ 26 w 26"/>
                <a:gd name="T13" fmla="*/ 0 h 38"/>
                <a:gd name="T14" fmla="*/ 13 w 26"/>
                <a:gd name="T15" fmla="*/ 4 h 38"/>
                <a:gd name="T16" fmla="*/ 4 w 26"/>
                <a:gd name="T17" fmla="*/ 14 h 38"/>
                <a:gd name="T18" fmla="*/ 1 w 26"/>
                <a:gd name="T19" fmla="*/ 25 h 38"/>
                <a:gd name="T20" fmla="*/ 0 w 26"/>
                <a:gd name="T21" fmla="*/ 38 h 38"/>
                <a:gd name="T22" fmla="*/ 0 w 26"/>
                <a:gd name="T23" fmla="*/ 38 h 38"/>
                <a:gd name="T24" fmla="*/ 12 w 26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8">
                  <a:moveTo>
                    <a:pt x="12" y="38"/>
                  </a:moveTo>
                  <a:lnTo>
                    <a:pt x="12" y="38"/>
                  </a:lnTo>
                  <a:lnTo>
                    <a:pt x="13" y="27"/>
                  </a:lnTo>
                  <a:lnTo>
                    <a:pt x="14" y="19"/>
                  </a:lnTo>
                  <a:lnTo>
                    <a:pt x="18" y="14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4" y="14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43"/>
            <p:cNvSpPr>
              <a:spLocks/>
            </p:cNvSpPr>
            <p:nvPr/>
          </p:nvSpPr>
          <p:spPr bwMode="auto">
            <a:xfrm>
              <a:off x="2598" y="2556"/>
              <a:ext cx="4" cy="31"/>
            </a:xfrm>
            <a:custGeom>
              <a:avLst/>
              <a:gdLst>
                <a:gd name="T0" fmla="*/ 12 w 12"/>
                <a:gd name="T1" fmla="*/ 92 h 92"/>
                <a:gd name="T2" fmla="*/ 12 w 12"/>
                <a:gd name="T3" fmla="*/ 92 h 92"/>
                <a:gd name="T4" fmla="*/ 12 w 12"/>
                <a:gd name="T5" fmla="*/ 0 h 92"/>
                <a:gd name="T6" fmla="*/ 0 w 12"/>
                <a:gd name="T7" fmla="*/ 0 h 92"/>
                <a:gd name="T8" fmla="*/ 0 w 12"/>
                <a:gd name="T9" fmla="*/ 92 h 92"/>
                <a:gd name="T10" fmla="*/ 0 w 12"/>
                <a:gd name="T11" fmla="*/ 92 h 92"/>
                <a:gd name="T12" fmla="*/ 12 w 12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12" y="92"/>
                  </a:moveTo>
                  <a:lnTo>
                    <a:pt x="12" y="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544"/>
            <p:cNvSpPr>
              <a:spLocks/>
            </p:cNvSpPr>
            <p:nvPr/>
          </p:nvSpPr>
          <p:spPr bwMode="auto">
            <a:xfrm>
              <a:off x="2603" y="2539"/>
              <a:ext cx="50" cy="45"/>
            </a:xfrm>
            <a:custGeom>
              <a:avLst/>
              <a:gdLst>
                <a:gd name="T0" fmla="*/ 0 w 149"/>
                <a:gd name="T1" fmla="*/ 108 h 134"/>
                <a:gd name="T2" fmla="*/ 2 w 149"/>
                <a:gd name="T3" fmla="*/ 117 h 134"/>
                <a:gd name="T4" fmla="*/ 4 w 149"/>
                <a:gd name="T5" fmla="*/ 126 h 134"/>
                <a:gd name="T6" fmla="*/ 10 w 149"/>
                <a:gd name="T7" fmla="*/ 132 h 134"/>
                <a:gd name="T8" fmla="*/ 19 w 149"/>
                <a:gd name="T9" fmla="*/ 134 h 134"/>
                <a:gd name="T10" fmla="*/ 27 w 149"/>
                <a:gd name="T11" fmla="*/ 134 h 134"/>
                <a:gd name="T12" fmla="*/ 40 w 149"/>
                <a:gd name="T13" fmla="*/ 134 h 134"/>
                <a:gd name="T14" fmla="*/ 57 w 149"/>
                <a:gd name="T15" fmla="*/ 134 h 134"/>
                <a:gd name="T16" fmla="*/ 74 w 149"/>
                <a:gd name="T17" fmla="*/ 134 h 134"/>
                <a:gd name="T18" fmla="*/ 92 w 149"/>
                <a:gd name="T19" fmla="*/ 134 h 134"/>
                <a:gd name="T20" fmla="*/ 109 w 149"/>
                <a:gd name="T21" fmla="*/ 134 h 134"/>
                <a:gd name="T22" fmla="*/ 122 w 149"/>
                <a:gd name="T23" fmla="*/ 134 h 134"/>
                <a:gd name="T24" fmla="*/ 132 w 149"/>
                <a:gd name="T25" fmla="*/ 134 h 134"/>
                <a:gd name="T26" fmla="*/ 142 w 149"/>
                <a:gd name="T27" fmla="*/ 132 h 134"/>
                <a:gd name="T28" fmla="*/ 147 w 149"/>
                <a:gd name="T29" fmla="*/ 127 h 134"/>
                <a:gd name="T30" fmla="*/ 148 w 149"/>
                <a:gd name="T31" fmla="*/ 120 h 134"/>
                <a:gd name="T32" fmla="*/ 148 w 149"/>
                <a:gd name="T33" fmla="*/ 110 h 134"/>
                <a:gd name="T34" fmla="*/ 149 w 149"/>
                <a:gd name="T35" fmla="*/ 28 h 134"/>
                <a:gd name="T36" fmla="*/ 148 w 149"/>
                <a:gd name="T37" fmla="*/ 17 h 134"/>
                <a:gd name="T38" fmla="*/ 147 w 149"/>
                <a:gd name="T39" fmla="*/ 9 h 134"/>
                <a:gd name="T40" fmla="*/ 142 w 149"/>
                <a:gd name="T41" fmla="*/ 3 h 134"/>
                <a:gd name="T42" fmla="*/ 131 w 149"/>
                <a:gd name="T43" fmla="*/ 0 h 134"/>
                <a:gd name="T44" fmla="*/ 121 w 149"/>
                <a:gd name="T45" fmla="*/ 0 h 134"/>
                <a:gd name="T46" fmla="*/ 108 w 149"/>
                <a:gd name="T47" fmla="*/ 0 h 134"/>
                <a:gd name="T48" fmla="*/ 91 w 149"/>
                <a:gd name="T49" fmla="*/ 0 h 134"/>
                <a:gd name="T50" fmla="*/ 73 w 149"/>
                <a:gd name="T51" fmla="*/ 0 h 134"/>
                <a:gd name="T52" fmla="*/ 56 w 149"/>
                <a:gd name="T53" fmla="*/ 0 h 134"/>
                <a:gd name="T54" fmla="*/ 39 w 149"/>
                <a:gd name="T55" fmla="*/ 0 h 134"/>
                <a:gd name="T56" fmla="*/ 27 w 149"/>
                <a:gd name="T57" fmla="*/ 0 h 134"/>
                <a:gd name="T58" fmla="*/ 19 w 149"/>
                <a:gd name="T59" fmla="*/ 0 h 134"/>
                <a:gd name="T60" fmla="*/ 10 w 149"/>
                <a:gd name="T61" fmla="*/ 3 h 134"/>
                <a:gd name="T62" fmla="*/ 4 w 149"/>
                <a:gd name="T63" fmla="*/ 9 h 134"/>
                <a:gd name="T64" fmla="*/ 2 w 149"/>
                <a:gd name="T65" fmla="*/ 17 h 134"/>
                <a:gd name="T66" fmla="*/ 2 w 149"/>
                <a:gd name="T67" fmla="*/ 28 h 134"/>
                <a:gd name="T68" fmla="*/ 0 w 149"/>
                <a:gd name="T69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34">
                  <a:moveTo>
                    <a:pt x="0" y="108"/>
                  </a:move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42" y="132"/>
                  </a:lnTo>
                  <a:lnTo>
                    <a:pt x="147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3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2" y="2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45"/>
            <p:cNvSpPr>
              <a:spLocks/>
            </p:cNvSpPr>
            <p:nvPr/>
          </p:nvSpPr>
          <p:spPr bwMode="auto">
            <a:xfrm>
              <a:off x="2603" y="2539"/>
              <a:ext cx="50" cy="45"/>
            </a:xfrm>
            <a:custGeom>
              <a:avLst/>
              <a:gdLst>
                <a:gd name="T0" fmla="*/ 0 w 149"/>
                <a:gd name="T1" fmla="*/ 108 h 134"/>
                <a:gd name="T2" fmla="*/ 0 w 149"/>
                <a:gd name="T3" fmla="*/ 108 h 134"/>
                <a:gd name="T4" fmla="*/ 2 w 149"/>
                <a:gd name="T5" fmla="*/ 117 h 134"/>
                <a:gd name="T6" fmla="*/ 4 w 149"/>
                <a:gd name="T7" fmla="*/ 126 h 134"/>
                <a:gd name="T8" fmla="*/ 10 w 149"/>
                <a:gd name="T9" fmla="*/ 132 h 134"/>
                <a:gd name="T10" fmla="*/ 19 w 149"/>
                <a:gd name="T11" fmla="*/ 134 h 134"/>
                <a:gd name="T12" fmla="*/ 19 w 149"/>
                <a:gd name="T13" fmla="*/ 134 h 134"/>
                <a:gd name="T14" fmla="*/ 27 w 149"/>
                <a:gd name="T15" fmla="*/ 134 h 134"/>
                <a:gd name="T16" fmla="*/ 40 w 149"/>
                <a:gd name="T17" fmla="*/ 134 h 134"/>
                <a:gd name="T18" fmla="*/ 57 w 149"/>
                <a:gd name="T19" fmla="*/ 134 h 134"/>
                <a:gd name="T20" fmla="*/ 74 w 149"/>
                <a:gd name="T21" fmla="*/ 134 h 134"/>
                <a:gd name="T22" fmla="*/ 92 w 149"/>
                <a:gd name="T23" fmla="*/ 134 h 134"/>
                <a:gd name="T24" fmla="*/ 109 w 149"/>
                <a:gd name="T25" fmla="*/ 134 h 134"/>
                <a:gd name="T26" fmla="*/ 122 w 149"/>
                <a:gd name="T27" fmla="*/ 134 h 134"/>
                <a:gd name="T28" fmla="*/ 132 w 149"/>
                <a:gd name="T29" fmla="*/ 134 h 134"/>
                <a:gd name="T30" fmla="*/ 132 w 149"/>
                <a:gd name="T31" fmla="*/ 134 h 134"/>
                <a:gd name="T32" fmla="*/ 142 w 149"/>
                <a:gd name="T33" fmla="*/ 132 h 134"/>
                <a:gd name="T34" fmla="*/ 147 w 149"/>
                <a:gd name="T35" fmla="*/ 127 h 134"/>
                <a:gd name="T36" fmla="*/ 148 w 149"/>
                <a:gd name="T37" fmla="*/ 120 h 134"/>
                <a:gd name="T38" fmla="*/ 148 w 149"/>
                <a:gd name="T39" fmla="*/ 110 h 134"/>
                <a:gd name="T40" fmla="*/ 149 w 149"/>
                <a:gd name="T41" fmla="*/ 28 h 134"/>
                <a:gd name="T42" fmla="*/ 149 w 149"/>
                <a:gd name="T43" fmla="*/ 28 h 134"/>
                <a:gd name="T44" fmla="*/ 148 w 149"/>
                <a:gd name="T45" fmla="*/ 17 h 134"/>
                <a:gd name="T46" fmla="*/ 147 w 149"/>
                <a:gd name="T47" fmla="*/ 9 h 134"/>
                <a:gd name="T48" fmla="*/ 142 w 149"/>
                <a:gd name="T49" fmla="*/ 3 h 134"/>
                <a:gd name="T50" fmla="*/ 131 w 149"/>
                <a:gd name="T51" fmla="*/ 0 h 134"/>
                <a:gd name="T52" fmla="*/ 131 w 149"/>
                <a:gd name="T53" fmla="*/ 0 h 134"/>
                <a:gd name="T54" fmla="*/ 121 w 149"/>
                <a:gd name="T55" fmla="*/ 0 h 134"/>
                <a:gd name="T56" fmla="*/ 108 w 149"/>
                <a:gd name="T57" fmla="*/ 0 h 134"/>
                <a:gd name="T58" fmla="*/ 91 w 149"/>
                <a:gd name="T59" fmla="*/ 0 h 134"/>
                <a:gd name="T60" fmla="*/ 73 w 149"/>
                <a:gd name="T61" fmla="*/ 0 h 134"/>
                <a:gd name="T62" fmla="*/ 56 w 149"/>
                <a:gd name="T63" fmla="*/ 0 h 134"/>
                <a:gd name="T64" fmla="*/ 39 w 149"/>
                <a:gd name="T65" fmla="*/ 0 h 134"/>
                <a:gd name="T66" fmla="*/ 27 w 149"/>
                <a:gd name="T67" fmla="*/ 0 h 134"/>
                <a:gd name="T68" fmla="*/ 19 w 149"/>
                <a:gd name="T69" fmla="*/ 0 h 134"/>
                <a:gd name="T70" fmla="*/ 19 w 149"/>
                <a:gd name="T71" fmla="*/ 0 h 134"/>
                <a:gd name="T72" fmla="*/ 10 w 149"/>
                <a:gd name="T73" fmla="*/ 3 h 134"/>
                <a:gd name="T74" fmla="*/ 4 w 149"/>
                <a:gd name="T75" fmla="*/ 9 h 134"/>
                <a:gd name="T76" fmla="*/ 2 w 149"/>
                <a:gd name="T77" fmla="*/ 17 h 134"/>
                <a:gd name="T78" fmla="*/ 2 w 149"/>
                <a:gd name="T79" fmla="*/ 28 h 134"/>
                <a:gd name="T80" fmla="*/ 0 w 149"/>
                <a:gd name="T8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9" h="134">
                  <a:moveTo>
                    <a:pt x="0" y="108"/>
                  </a:moveTo>
                  <a:lnTo>
                    <a:pt x="0" y="108"/>
                  </a:lnTo>
                  <a:lnTo>
                    <a:pt x="2" y="117"/>
                  </a:lnTo>
                  <a:lnTo>
                    <a:pt x="4" y="126"/>
                  </a:lnTo>
                  <a:lnTo>
                    <a:pt x="10" y="132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27" y="134"/>
                  </a:lnTo>
                  <a:lnTo>
                    <a:pt x="40" y="134"/>
                  </a:lnTo>
                  <a:lnTo>
                    <a:pt x="57" y="134"/>
                  </a:lnTo>
                  <a:lnTo>
                    <a:pt x="74" y="134"/>
                  </a:lnTo>
                  <a:lnTo>
                    <a:pt x="92" y="134"/>
                  </a:lnTo>
                  <a:lnTo>
                    <a:pt x="109" y="134"/>
                  </a:lnTo>
                  <a:lnTo>
                    <a:pt x="122" y="134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42" y="132"/>
                  </a:lnTo>
                  <a:lnTo>
                    <a:pt x="147" y="127"/>
                  </a:lnTo>
                  <a:lnTo>
                    <a:pt x="148" y="120"/>
                  </a:lnTo>
                  <a:lnTo>
                    <a:pt x="148" y="110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8" y="17"/>
                  </a:lnTo>
                  <a:lnTo>
                    <a:pt x="147" y="9"/>
                  </a:lnTo>
                  <a:lnTo>
                    <a:pt x="142" y="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9"/>
                  </a:lnTo>
                  <a:lnTo>
                    <a:pt x="2" y="17"/>
                  </a:lnTo>
                  <a:lnTo>
                    <a:pt x="2" y="2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1546"/>
            <p:cNvSpPr>
              <a:spLocks noChangeArrowheads="1"/>
            </p:cNvSpPr>
            <p:nvPr/>
          </p:nvSpPr>
          <p:spPr bwMode="auto">
            <a:xfrm>
              <a:off x="3311" y="2550"/>
              <a:ext cx="34" cy="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Rectangle 1547"/>
            <p:cNvSpPr>
              <a:spLocks noChangeArrowheads="1"/>
            </p:cNvSpPr>
            <p:nvPr/>
          </p:nvSpPr>
          <p:spPr bwMode="auto">
            <a:xfrm>
              <a:off x="3311" y="2550"/>
              <a:ext cx="34" cy="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548"/>
            <p:cNvSpPr>
              <a:spLocks noChangeArrowheads="1"/>
            </p:cNvSpPr>
            <p:nvPr/>
          </p:nvSpPr>
          <p:spPr bwMode="auto">
            <a:xfrm>
              <a:off x="3375" y="2550"/>
              <a:ext cx="34" cy="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1549"/>
            <p:cNvSpPr>
              <a:spLocks noChangeArrowheads="1"/>
            </p:cNvSpPr>
            <p:nvPr/>
          </p:nvSpPr>
          <p:spPr bwMode="auto">
            <a:xfrm>
              <a:off x="3375" y="2550"/>
              <a:ext cx="34" cy="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1550"/>
            <p:cNvSpPr>
              <a:spLocks noChangeArrowheads="1"/>
            </p:cNvSpPr>
            <p:nvPr/>
          </p:nvSpPr>
          <p:spPr bwMode="auto">
            <a:xfrm>
              <a:off x="3434" y="2550"/>
              <a:ext cx="33" cy="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1551"/>
            <p:cNvSpPr>
              <a:spLocks noChangeArrowheads="1"/>
            </p:cNvSpPr>
            <p:nvPr/>
          </p:nvSpPr>
          <p:spPr bwMode="auto">
            <a:xfrm>
              <a:off x="3434" y="2550"/>
              <a:ext cx="33" cy="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68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/>
              <a:t>Idioms and Population Stereotypes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CA" sz="2000" dirty="0"/>
              <a:t>Interface idioms: 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‘standard’ interface features we learnt, use and remember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Idioms may define arbitrary </a:t>
            </a:r>
            <a:r>
              <a:rPr lang="en-US" sz="2000" dirty="0" err="1"/>
              <a:t>behaviours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red means danger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green means safe</a:t>
            </a:r>
            <a:br>
              <a:rPr lang="en-US" sz="1600" dirty="0"/>
            </a:br>
            <a:endParaRPr lang="en-US" sz="16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Population stereotypes: Idioms vary in different cultures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Light switches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America: down is off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Britain:   down is on</a:t>
            </a:r>
          </a:p>
          <a:p>
            <a:pPr lvl="3">
              <a:lnSpc>
                <a:spcPct val="90000"/>
              </a:lnSpc>
            </a:pPr>
            <a:endParaRPr lang="en-CA" sz="1400" dirty="0"/>
          </a:p>
          <a:p>
            <a:pPr lvl="3">
              <a:lnSpc>
                <a:spcPct val="90000"/>
              </a:lnSpc>
              <a:buFontTx/>
              <a:buNone/>
            </a:pPr>
            <a:endParaRPr lang="en-CA" sz="1400" dirty="0"/>
          </a:p>
          <a:p>
            <a:pPr lvl="3">
              <a:lnSpc>
                <a:spcPct val="90000"/>
              </a:lnSpc>
              <a:buFontTx/>
              <a:buNone/>
            </a:pP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Faucets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America: anti-clockwise 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Britain: anti-clockwise off</a:t>
            </a:r>
          </a:p>
        </p:txBody>
      </p:sp>
      <p:sp>
        <p:nvSpPr>
          <p:cNvPr id="17412" name="Freeform 4"/>
          <p:cNvSpPr>
            <a:spLocks noEditPoints="1"/>
          </p:cNvSpPr>
          <p:nvPr/>
        </p:nvSpPr>
        <p:spPr bwMode="auto">
          <a:xfrm>
            <a:off x="3851275" y="4149725"/>
            <a:ext cx="893763" cy="1449388"/>
          </a:xfrm>
          <a:custGeom>
            <a:avLst/>
            <a:gdLst>
              <a:gd name="T0" fmla="*/ 6526 w 6928"/>
              <a:gd name="T1" fmla="*/ 434 h 11234"/>
              <a:gd name="T2" fmla="*/ 6928 w 6928"/>
              <a:gd name="T3" fmla="*/ 0 h 11234"/>
              <a:gd name="T4" fmla="*/ 2059 w 6928"/>
              <a:gd name="T5" fmla="*/ 1095 h 11234"/>
              <a:gd name="T6" fmla="*/ 1818 w 6928"/>
              <a:gd name="T7" fmla="*/ 949 h 11234"/>
              <a:gd name="T8" fmla="*/ 2059 w 6928"/>
              <a:gd name="T9" fmla="*/ 1095 h 11234"/>
              <a:gd name="T10" fmla="*/ 538 w 6928"/>
              <a:gd name="T11" fmla="*/ 3106 h 11234"/>
              <a:gd name="T12" fmla="*/ 1633 w 6928"/>
              <a:gd name="T13" fmla="*/ 2495 h 11234"/>
              <a:gd name="T14" fmla="*/ 4763 w 6928"/>
              <a:gd name="T15" fmla="*/ 5062 h 11234"/>
              <a:gd name="T16" fmla="*/ 491 w 6928"/>
              <a:gd name="T17" fmla="*/ 7837 h 11234"/>
              <a:gd name="T18" fmla="*/ 595 w 6928"/>
              <a:gd name="T19" fmla="*/ 3355 h 11234"/>
              <a:gd name="T20" fmla="*/ 1987 w 6928"/>
              <a:gd name="T21" fmla="*/ 2696 h 11234"/>
              <a:gd name="T22" fmla="*/ 6292 w 6928"/>
              <a:gd name="T23" fmla="*/ 692 h 11234"/>
              <a:gd name="T24" fmla="*/ 4119 w 6928"/>
              <a:gd name="T25" fmla="*/ 11234 h 11234"/>
              <a:gd name="T26" fmla="*/ 3991 w 6928"/>
              <a:gd name="T27" fmla="*/ 10711 h 11234"/>
              <a:gd name="T28" fmla="*/ 4119 w 6928"/>
              <a:gd name="T29" fmla="*/ 11234 h 11234"/>
              <a:gd name="T30" fmla="*/ 354 w 6928"/>
              <a:gd name="T31" fmla="*/ 6969 h 11234"/>
              <a:gd name="T32" fmla="*/ 1069 w 6928"/>
              <a:gd name="T33" fmla="*/ 8675 h 11234"/>
              <a:gd name="T34" fmla="*/ 3065 w 6928"/>
              <a:gd name="T35" fmla="*/ 3903 h 11234"/>
              <a:gd name="T36" fmla="*/ 1552 w 6928"/>
              <a:gd name="T37" fmla="*/ 3468 h 11234"/>
              <a:gd name="T38" fmla="*/ 2913 w 6928"/>
              <a:gd name="T39" fmla="*/ 5930 h 11234"/>
              <a:gd name="T40" fmla="*/ 3065 w 6928"/>
              <a:gd name="T41" fmla="*/ 3903 h 11234"/>
              <a:gd name="T42" fmla="*/ 2236 w 6928"/>
              <a:gd name="T43" fmla="*/ 2776 h 11234"/>
              <a:gd name="T44" fmla="*/ 3798 w 6928"/>
              <a:gd name="T45" fmla="*/ 3187 h 11234"/>
              <a:gd name="T46" fmla="*/ 1923 w 6928"/>
              <a:gd name="T47" fmla="*/ 5971 h 11234"/>
              <a:gd name="T48" fmla="*/ 1778 w 6928"/>
              <a:gd name="T49" fmla="*/ 5005 h 11234"/>
              <a:gd name="T50" fmla="*/ 3596 w 6928"/>
              <a:gd name="T51" fmla="*/ 9681 h 11234"/>
              <a:gd name="T52" fmla="*/ 5817 w 6928"/>
              <a:gd name="T53" fmla="*/ 1062 h 11234"/>
              <a:gd name="T54" fmla="*/ 3266 w 6928"/>
              <a:gd name="T55" fmla="*/ 2414 h 11234"/>
              <a:gd name="T56" fmla="*/ 3516 w 6928"/>
              <a:gd name="T57" fmla="*/ 2012 h 11234"/>
              <a:gd name="T58" fmla="*/ 3878 w 6928"/>
              <a:gd name="T59" fmla="*/ 2213 h 11234"/>
              <a:gd name="T60" fmla="*/ 3741 w 6928"/>
              <a:gd name="T61" fmla="*/ 2728 h 11234"/>
              <a:gd name="T62" fmla="*/ 3283 w 6928"/>
              <a:gd name="T63" fmla="*/ 2519 h 11234"/>
              <a:gd name="T64" fmla="*/ 3910 w 6928"/>
              <a:gd name="T65" fmla="*/ 2583 h 11234"/>
              <a:gd name="T66" fmla="*/ 2679 w 6928"/>
              <a:gd name="T67" fmla="*/ 7797 h 11234"/>
              <a:gd name="T68" fmla="*/ 2462 w 6928"/>
              <a:gd name="T69" fmla="*/ 7259 h 11234"/>
              <a:gd name="T70" fmla="*/ 2768 w 6928"/>
              <a:gd name="T71" fmla="*/ 7637 h 11234"/>
              <a:gd name="T72" fmla="*/ 2414 w 6928"/>
              <a:gd name="T73" fmla="*/ 7910 h 11234"/>
              <a:gd name="T74" fmla="*/ 2107 w 6928"/>
              <a:gd name="T75" fmla="*/ 7653 h 11234"/>
              <a:gd name="T76" fmla="*/ 2614 w 6928"/>
              <a:gd name="T77" fmla="*/ 7870 h 1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28" h="11234">
                <a:moveTo>
                  <a:pt x="6316" y="2004"/>
                </a:moveTo>
                <a:lnTo>
                  <a:pt x="6526" y="434"/>
                </a:lnTo>
                <a:lnTo>
                  <a:pt x="5423" y="604"/>
                </a:lnTo>
                <a:lnTo>
                  <a:pt x="6928" y="0"/>
                </a:lnTo>
                <a:lnTo>
                  <a:pt x="6316" y="2004"/>
                </a:lnTo>
                <a:close/>
                <a:moveTo>
                  <a:pt x="2059" y="1095"/>
                </a:moveTo>
                <a:lnTo>
                  <a:pt x="1867" y="1723"/>
                </a:lnTo>
                <a:lnTo>
                  <a:pt x="1818" y="949"/>
                </a:lnTo>
                <a:lnTo>
                  <a:pt x="3018" y="820"/>
                </a:lnTo>
                <a:lnTo>
                  <a:pt x="2059" y="1095"/>
                </a:lnTo>
                <a:close/>
                <a:moveTo>
                  <a:pt x="982" y="2535"/>
                </a:moveTo>
                <a:lnTo>
                  <a:pt x="538" y="3106"/>
                </a:lnTo>
                <a:lnTo>
                  <a:pt x="853" y="2325"/>
                </a:lnTo>
                <a:lnTo>
                  <a:pt x="1633" y="2495"/>
                </a:lnTo>
                <a:lnTo>
                  <a:pt x="982" y="2535"/>
                </a:lnTo>
                <a:close/>
                <a:moveTo>
                  <a:pt x="4763" y="5062"/>
                </a:moveTo>
                <a:lnTo>
                  <a:pt x="3798" y="10244"/>
                </a:lnTo>
                <a:lnTo>
                  <a:pt x="491" y="7837"/>
                </a:lnTo>
                <a:lnTo>
                  <a:pt x="1633" y="4787"/>
                </a:lnTo>
                <a:lnTo>
                  <a:pt x="595" y="3355"/>
                </a:lnTo>
                <a:lnTo>
                  <a:pt x="1150" y="2728"/>
                </a:lnTo>
                <a:lnTo>
                  <a:pt x="1987" y="2696"/>
                </a:lnTo>
                <a:lnTo>
                  <a:pt x="2269" y="1271"/>
                </a:lnTo>
                <a:lnTo>
                  <a:pt x="6292" y="692"/>
                </a:lnTo>
                <a:lnTo>
                  <a:pt x="4763" y="5062"/>
                </a:lnTo>
                <a:close/>
                <a:moveTo>
                  <a:pt x="4119" y="11234"/>
                </a:moveTo>
                <a:lnTo>
                  <a:pt x="2494" y="9849"/>
                </a:lnTo>
                <a:lnTo>
                  <a:pt x="3991" y="10711"/>
                </a:lnTo>
                <a:lnTo>
                  <a:pt x="4546" y="8916"/>
                </a:lnTo>
                <a:lnTo>
                  <a:pt x="4119" y="11234"/>
                </a:lnTo>
                <a:close/>
                <a:moveTo>
                  <a:pt x="0" y="8095"/>
                </a:moveTo>
                <a:lnTo>
                  <a:pt x="354" y="6969"/>
                </a:lnTo>
                <a:lnTo>
                  <a:pt x="265" y="7974"/>
                </a:lnTo>
                <a:lnTo>
                  <a:pt x="1069" y="8675"/>
                </a:lnTo>
                <a:lnTo>
                  <a:pt x="0" y="8095"/>
                </a:lnTo>
                <a:close/>
                <a:moveTo>
                  <a:pt x="3065" y="3903"/>
                </a:moveTo>
                <a:lnTo>
                  <a:pt x="2012" y="2897"/>
                </a:lnTo>
                <a:lnTo>
                  <a:pt x="1552" y="3468"/>
                </a:lnTo>
                <a:lnTo>
                  <a:pt x="2671" y="5078"/>
                </a:lnTo>
                <a:lnTo>
                  <a:pt x="2913" y="5930"/>
                </a:lnTo>
                <a:lnTo>
                  <a:pt x="3420" y="3678"/>
                </a:lnTo>
                <a:lnTo>
                  <a:pt x="3065" y="3903"/>
                </a:lnTo>
                <a:close/>
                <a:moveTo>
                  <a:pt x="2438" y="1489"/>
                </a:moveTo>
                <a:lnTo>
                  <a:pt x="2236" y="2776"/>
                </a:lnTo>
                <a:lnTo>
                  <a:pt x="2663" y="3163"/>
                </a:lnTo>
                <a:lnTo>
                  <a:pt x="3798" y="3187"/>
                </a:lnTo>
                <a:lnTo>
                  <a:pt x="2937" y="6712"/>
                </a:lnTo>
                <a:lnTo>
                  <a:pt x="1923" y="5971"/>
                </a:lnTo>
                <a:lnTo>
                  <a:pt x="2004" y="5391"/>
                </a:lnTo>
                <a:lnTo>
                  <a:pt x="1778" y="5005"/>
                </a:lnTo>
                <a:lnTo>
                  <a:pt x="812" y="7742"/>
                </a:lnTo>
                <a:lnTo>
                  <a:pt x="3596" y="9681"/>
                </a:lnTo>
                <a:lnTo>
                  <a:pt x="4594" y="4684"/>
                </a:lnTo>
                <a:lnTo>
                  <a:pt x="5817" y="1062"/>
                </a:lnTo>
                <a:lnTo>
                  <a:pt x="2438" y="1489"/>
                </a:lnTo>
                <a:close/>
                <a:moveTo>
                  <a:pt x="3266" y="2414"/>
                </a:moveTo>
                <a:lnTo>
                  <a:pt x="3266" y="2269"/>
                </a:lnTo>
                <a:lnTo>
                  <a:pt x="3516" y="2012"/>
                </a:lnTo>
                <a:lnTo>
                  <a:pt x="3798" y="2060"/>
                </a:lnTo>
                <a:lnTo>
                  <a:pt x="3878" y="2213"/>
                </a:lnTo>
                <a:lnTo>
                  <a:pt x="3266" y="2414"/>
                </a:lnTo>
                <a:close/>
                <a:moveTo>
                  <a:pt x="3741" y="2728"/>
                </a:moveTo>
                <a:lnTo>
                  <a:pt x="3428" y="2696"/>
                </a:lnTo>
                <a:lnTo>
                  <a:pt x="3283" y="2519"/>
                </a:lnTo>
                <a:lnTo>
                  <a:pt x="3910" y="2325"/>
                </a:lnTo>
                <a:lnTo>
                  <a:pt x="3910" y="2583"/>
                </a:lnTo>
                <a:lnTo>
                  <a:pt x="3741" y="2728"/>
                </a:lnTo>
                <a:close/>
                <a:moveTo>
                  <a:pt x="2679" y="7797"/>
                </a:moveTo>
                <a:lnTo>
                  <a:pt x="2180" y="7379"/>
                </a:lnTo>
                <a:lnTo>
                  <a:pt x="2462" y="7259"/>
                </a:lnTo>
                <a:lnTo>
                  <a:pt x="2768" y="7427"/>
                </a:lnTo>
                <a:lnTo>
                  <a:pt x="2768" y="7637"/>
                </a:lnTo>
                <a:lnTo>
                  <a:pt x="2679" y="7797"/>
                </a:lnTo>
                <a:close/>
                <a:moveTo>
                  <a:pt x="2414" y="7910"/>
                </a:moveTo>
                <a:lnTo>
                  <a:pt x="2180" y="7861"/>
                </a:lnTo>
                <a:lnTo>
                  <a:pt x="2107" y="7653"/>
                </a:lnTo>
                <a:lnTo>
                  <a:pt x="2148" y="7508"/>
                </a:lnTo>
                <a:lnTo>
                  <a:pt x="2614" y="7870"/>
                </a:lnTo>
                <a:lnTo>
                  <a:pt x="2414" y="791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3" name="Picture 5" descr="IN00359_[1]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661025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70500%2520traffic%2520ligh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6697" r="27109" b="12202"/>
          <a:stretch>
            <a:fillRect/>
          </a:stretch>
        </p:blipFill>
        <p:spPr bwMode="auto">
          <a:xfrm>
            <a:off x="5530851" y="2268288"/>
            <a:ext cx="481012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272" y="1879610"/>
            <a:ext cx="2422271" cy="17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96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Idioms and Population 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Ignoring/changing idioms?</a:t>
            </a:r>
          </a:p>
          <a:p>
            <a:pPr lvl="1"/>
            <a:r>
              <a:rPr lang="en-US" dirty="0"/>
              <a:t>home handyman</a:t>
            </a:r>
          </a:p>
          <a:p>
            <a:pPr lvl="2"/>
            <a:r>
              <a:rPr lang="en-US" dirty="0"/>
              <a:t>light switches installed upside down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calculators vs. phone number pads</a:t>
            </a:r>
          </a:p>
          <a:p>
            <a:pPr lvl="2"/>
            <a:r>
              <a:rPr lang="en-US" dirty="0"/>
              <a:t>which did computer keypads follow and why?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Idioms and Population 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of changing stereotypes</a:t>
            </a:r>
          </a:p>
          <a:p>
            <a:pPr lvl="1"/>
            <a:r>
              <a:rPr lang="en-US" dirty="0"/>
              <a:t>Qwerty keyboard: designed to prevent jamming of keyboard</a:t>
            </a:r>
          </a:p>
          <a:p>
            <a:pPr lvl="1"/>
            <a:r>
              <a:rPr lang="en-US" dirty="0"/>
              <a:t>Dvorak keyboard (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30s): provably faster to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7" descr="dvora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85" y="3921525"/>
            <a:ext cx="4342115" cy="19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vora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" y="3921525"/>
            <a:ext cx="4527450" cy="19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5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  <a:cs typeface="Arial" charset="0"/>
              </a:rPr>
              <a:t>Cultural associations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97438"/>
            <a:ext cx="3165850" cy="2428725"/>
          </a:xfrm>
          <a:noFill/>
        </p:spPr>
        <p:txBody>
          <a:bodyPr lIns="92075" tIns="46038" rIns="92075" bIns="46038">
            <a:normAutofit/>
          </a:bodyPr>
          <a:lstStyle/>
          <a:p>
            <a:pPr marL="0" indent="0" eaLnBrk="1" hangingPunct="1"/>
            <a:r>
              <a:rPr lang="en-US" sz="2000" dirty="0" smtClean="0">
                <a:latin typeface="Verdana" charset="0"/>
                <a:cs typeface="Arial" charset="0"/>
              </a:rPr>
              <a:t>Sun </a:t>
            </a:r>
            <a:r>
              <a:rPr lang="en-US" sz="2000" dirty="0">
                <a:latin typeface="Verdana" charset="0"/>
                <a:cs typeface="Arial" charset="0"/>
              </a:rPr>
              <a:t>found their email icon problematic for some </a:t>
            </a:r>
            <a:r>
              <a:rPr lang="en-US" sz="2000" dirty="0" smtClean="0">
                <a:latin typeface="Verdana" charset="0"/>
                <a:cs typeface="Arial" charset="0"/>
              </a:rPr>
              <a:t>American </a:t>
            </a:r>
            <a:r>
              <a:rPr lang="en-US" sz="2000" dirty="0">
                <a:latin typeface="Verdana" charset="0"/>
                <a:cs typeface="Arial" charset="0"/>
              </a:rPr>
              <a:t>urban dwellers who are unfamiliar with </a:t>
            </a:r>
            <a:r>
              <a:rPr lang="en-US" sz="2000" dirty="0" smtClean="0">
                <a:latin typeface="Verdana" charset="0"/>
                <a:cs typeface="Arial" charset="0"/>
              </a:rPr>
              <a:t>rural </a:t>
            </a:r>
            <a:r>
              <a:rPr lang="en-US" sz="2000" dirty="0">
                <a:latin typeface="Verdana" charset="0"/>
                <a:cs typeface="Arial" charset="0"/>
              </a:rPr>
              <a:t>mail boxes.</a:t>
            </a:r>
          </a:p>
        </p:txBody>
      </p:sp>
      <p:pic>
        <p:nvPicPr>
          <p:cNvPr id="192518" name="Picture 6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434826" cy="23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030" y="1600200"/>
            <a:ext cx="29337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76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  <a:cs typeface="Arial" charset="0"/>
              </a:rPr>
              <a:t>Cultural associations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97438"/>
            <a:ext cx="3165850" cy="2428725"/>
          </a:xfrm>
          <a:noFill/>
        </p:spPr>
        <p:txBody>
          <a:bodyPr lIns="92075" tIns="46038" rIns="92075" bIns="46038">
            <a:normAutofit/>
          </a:bodyPr>
          <a:lstStyle/>
          <a:p>
            <a:pPr marL="0" indent="0" eaLnBrk="1" hangingPunct="1"/>
            <a:r>
              <a:rPr lang="en-US" sz="2000" dirty="0" smtClean="0">
                <a:latin typeface="Verdana" charset="0"/>
                <a:cs typeface="Arial" charset="0"/>
              </a:rPr>
              <a:t>Sun </a:t>
            </a:r>
            <a:r>
              <a:rPr lang="en-US" sz="2000" dirty="0">
                <a:latin typeface="Verdana" charset="0"/>
                <a:cs typeface="Arial" charset="0"/>
              </a:rPr>
              <a:t>found their email icon problematic for some </a:t>
            </a:r>
            <a:r>
              <a:rPr lang="en-US" sz="2000" dirty="0" smtClean="0">
                <a:latin typeface="Verdana" charset="0"/>
                <a:cs typeface="Arial" charset="0"/>
              </a:rPr>
              <a:t>American </a:t>
            </a:r>
            <a:r>
              <a:rPr lang="en-US" sz="2000" dirty="0">
                <a:latin typeface="Verdana" charset="0"/>
                <a:cs typeface="Arial" charset="0"/>
              </a:rPr>
              <a:t>urban dwellers who are unfamiliar with </a:t>
            </a:r>
            <a:r>
              <a:rPr lang="en-US" sz="2000" dirty="0" smtClean="0">
                <a:latin typeface="Verdana" charset="0"/>
                <a:cs typeface="Arial" charset="0"/>
              </a:rPr>
              <a:t>rural </a:t>
            </a:r>
            <a:r>
              <a:rPr lang="en-US" sz="2000" dirty="0">
                <a:latin typeface="Verdana" charset="0"/>
                <a:cs typeface="Arial" charset="0"/>
              </a:rPr>
              <a:t>mail boxes.</a:t>
            </a:r>
          </a:p>
        </p:txBody>
      </p:sp>
      <p:pic>
        <p:nvPicPr>
          <p:cNvPr id="192518" name="Picture 6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434826" cy="23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030" y="1600200"/>
            <a:ext cx="2933700" cy="314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2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/>
              <a:t>Idioms and Population Stereotypes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CA" sz="2000" dirty="0"/>
              <a:t>Interface idioms: 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‘standard’ interface features we learnt, use and remember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Idioms may define arbitrary </a:t>
            </a:r>
            <a:r>
              <a:rPr lang="en-US" sz="2000" dirty="0" err="1"/>
              <a:t>behaviours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red means danger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green means safe</a:t>
            </a:r>
            <a:br>
              <a:rPr lang="en-US" sz="1600" dirty="0"/>
            </a:br>
            <a:endParaRPr lang="en-US" sz="16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Population stereotypes: Idioms vary in different cultures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Light switches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America: down is off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Britain:   down is on</a:t>
            </a:r>
          </a:p>
          <a:p>
            <a:pPr lvl="3">
              <a:lnSpc>
                <a:spcPct val="90000"/>
              </a:lnSpc>
            </a:pPr>
            <a:endParaRPr lang="en-CA" sz="1400" dirty="0"/>
          </a:p>
          <a:p>
            <a:pPr lvl="3">
              <a:lnSpc>
                <a:spcPct val="90000"/>
              </a:lnSpc>
              <a:buFontTx/>
              <a:buNone/>
            </a:pPr>
            <a:endParaRPr lang="en-CA" sz="1400" dirty="0"/>
          </a:p>
          <a:p>
            <a:pPr lvl="3">
              <a:lnSpc>
                <a:spcPct val="90000"/>
              </a:lnSpc>
              <a:buFontTx/>
              <a:buNone/>
            </a:pP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Faucets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America: anti-clockwise 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Britain: anti-clockwise off</a:t>
            </a:r>
          </a:p>
        </p:txBody>
      </p:sp>
      <p:sp>
        <p:nvSpPr>
          <p:cNvPr id="17412" name="Freeform 4"/>
          <p:cNvSpPr>
            <a:spLocks noEditPoints="1"/>
          </p:cNvSpPr>
          <p:nvPr/>
        </p:nvSpPr>
        <p:spPr bwMode="auto">
          <a:xfrm>
            <a:off x="3851275" y="4149725"/>
            <a:ext cx="893763" cy="1449388"/>
          </a:xfrm>
          <a:custGeom>
            <a:avLst/>
            <a:gdLst>
              <a:gd name="T0" fmla="*/ 6526 w 6928"/>
              <a:gd name="T1" fmla="*/ 434 h 11234"/>
              <a:gd name="T2" fmla="*/ 6928 w 6928"/>
              <a:gd name="T3" fmla="*/ 0 h 11234"/>
              <a:gd name="T4" fmla="*/ 2059 w 6928"/>
              <a:gd name="T5" fmla="*/ 1095 h 11234"/>
              <a:gd name="T6" fmla="*/ 1818 w 6928"/>
              <a:gd name="T7" fmla="*/ 949 h 11234"/>
              <a:gd name="T8" fmla="*/ 2059 w 6928"/>
              <a:gd name="T9" fmla="*/ 1095 h 11234"/>
              <a:gd name="T10" fmla="*/ 538 w 6928"/>
              <a:gd name="T11" fmla="*/ 3106 h 11234"/>
              <a:gd name="T12" fmla="*/ 1633 w 6928"/>
              <a:gd name="T13" fmla="*/ 2495 h 11234"/>
              <a:gd name="T14" fmla="*/ 4763 w 6928"/>
              <a:gd name="T15" fmla="*/ 5062 h 11234"/>
              <a:gd name="T16" fmla="*/ 491 w 6928"/>
              <a:gd name="T17" fmla="*/ 7837 h 11234"/>
              <a:gd name="T18" fmla="*/ 595 w 6928"/>
              <a:gd name="T19" fmla="*/ 3355 h 11234"/>
              <a:gd name="T20" fmla="*/ 1987 w 6928"/>
              <a:gd name="T21" fmla="*/ 2696 h 11234"/>
              <a:gd name="T22" fmla="*/ 6292 w 6928"/>
              <a:gd name="T23" fmla="*/ 692 h 11234"/>
              <a:gd name="T24" fmla="*/ 4119 w 6928"/>
              <a:gd name="T25" fmla="*/ 11234 h 11234"/>
              <a:gd name="T26" fmla="*/ 3991 w 6928"/>
              <a:gd name="T27" fmla="*/ 10711 h 11234"/>
              <a:gd name="T28" fmla="*/ 4119 w 6928"/>
              <a:gd name="T29" fmla="*/ 11234 h 11234"/>
              <a:gd name="T30" fmla="*/ 354 w 6928"/>
              <a:gd name="T31" fmla="*/ 6969 h 11234"/>
              <a:gd name="T32" fmla="*/ 1069 w 6928"/>
              <a:gd name="T33" fmla="*/ 8675 h 11234"/>
              <a:gd name="T34" fmla="*/ 3065 w 6928"/>
              <a:gd name="T35" fmla="*/ 3903 h 11234"/>
              <a:gd name="T36" fmla="*/ 1552 w 6928"/>
              <a:gd name="T37" fmla="*/ 3468 h 11234"/>
              <a:gd name="T38" fmla="*/ 2913 w 6928"/>
              <a:gd name="T39" fmla="*/ 5930 h 11234"/>
              <a:gd name="T40" fmla="*/ 3065 w 6928"/>
              <a:gd name="T41" fmla="*/ 3903 h 11234"/>
              <a:gd name="T42" fmla="*/ 2236 w 6928"/>
              <a:gd name="T43" fmla="*/ 2776 h 11234"/>
              <a:gd name="T44" fmla="*/ 3798 w 6928"/>
              <a:gd name="T45" fmla="*/ 3187 h 11234"/>
              <a:gd name="T46" fmla="*/ 1923 w 6928"/>
              <a:gd name="T47" fmla="*/ 5971 h 11234"/>
              <a:gd name="T48" fmla="*/ 1778 w 6928"/>
              <a:gd name="T49" fmla="*/ 5005 h 11234"/>
              <a:gd name="T50" fmla="*/ 3596 w 6928"/>
              <a:gd name="T51" fmla="*/ 9681 h 11234"/>
              <a:gd name="T52" fmla="*/ 5817 w 6928"/>
              <a:gd name="T53" fmla="*/ 1062 h 11234"/>
              <a:gd name="T54" fmla="*/ 3266 w 6928"/>
              <a:gd name="T55" fmla="*/ 2414 h 11234"/>
              <a:gd name="T56" fmla="*/ 3516 w 6928"/>
              <a:gd name="T57" fmla="*/ 2012 h 11234"/>
              <a:gd name="T58" fmla="*/ 3878 w 6928"/>
              <a:gd name="T59" fmla="*/ 2213 h 11234"/>
              <a:gd name="T60" fmla="*/ 3741 w 6928"/>
              <a:gd name="T61" fmla="*/ 2728 h 11234"/>
              <a:gd name="T62" fmla="*/ 3283 w 6928"/>
              <a:gd name="T63" fmla="*/ 2519 h 11234"/>
              <a:gd name="T64" fmla="*/ 3910 w 6928"/>
              <a:gd name="T65" fmla="*/ 2583 h 11234"/>
              <a:gd name="T66" fmla="*/ 2679 w 6928"/>
              <a:gd name="T67" fmla="*/ 7797 h 11234"/>
              <a:gd name="T68" fmla="*/ 2462 w 6928"/>
              <a:gd name="T69" fmla="*/ 7259 h 11234"/>
              <a:gd name="T70" fmla="*/ 2768 w 6928"/>
              <a:gd name="T71" fmla="*/ 7637 h 11234"/>
              <a:gd name="T72" fmla="*/ 2414 w 6928"/>
              <a:gd name="T73" fmla="*/ 7910 h 11234"/>
              <a:gd name="T74" fmla="*/ 2107 w 6928"/>
              <a:gd name="T75" fmla="*/ 7653 h 11234"/>
              <a:gd name="T76" fmla="*/ 2614 w 6928"/>
              <a:gd name="T77" fmla="*/ 7870 h 1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28" h="11234">
                <a:moveTo>
                  <a:pt x="6316" y="2004"/>
                </a:moveTo>
                <a:lnTo>
                  <a:pt x="6526" y="434"/>
                </a:lnTo>
                <a:lnTo>
                  <a:pt x="5423" y="604"/>
                </a:lnTo>
                <a:lnTo>
                  <a:pt x="6928" y="0"/>
                </a:lnTo>
                <a:lnTo>
                  <a:pt x="6316" y="2004"/>
                </a:lnTo>
                <a:close/>
                <a:moveTo>
                  <a:pt x="2059" y="1095"/>
                </a:moveTo>
                <a:lnTo>
                  <a:pt x="1867" y="1723"/>
                </a:lnTo>
                <a:lnTo>
                  <a:pt x="1818" y="949"/>
                </a:lnTo>
                <a:lnTo>
                  <a:pt x="3018" y="820"/>
                </a:lnTo>
                <a:lnTo>
                  <a:pt x="2059" y="1095"/>
                </a:lnTo>
                <a:close/>
                <a:moveTo>
                  <a:pt x="982" y="2535"/>
                </a:moveTo>
                <a:lnTo>
                  <a:pt x="538" y="3106"/>
                </a:lnTo>
                <a:lnTo>
                  <a:pt x="853" y="2325"/>
                </a:lnTo>
                <a:lnTo>
                  <a:pt x="1633" y="2495"/>
                </a:lnTo>
                <a:lnTo>
                  <a:pt x="982" y="2535"/>
                </a:lnTo>
                <a:close/>
                <a:moveTo>
                  <a:pt x="4763" y="5062"/>
                </a:moveTo>
                <a:lnTo>
                  <a:pt x="3798" y="10244"/>
                </a:lnTo>
                <a:lnTo>
                  <a:pt x="491" y="7837"/>
                </a:lnTo>
                <a:lnTo>
                  <a:pt x="1633" y="4787"/>
                </a:lnTo>
                <a:lnTo>
                  <a:pt x="595" y="3355"/>
                </a:lnTo>
                <a:lnTo>
                  <a:pt x="1150" y="2728"/>
                </a:lnTo>
                <a:lnTo>
                  <a:pt x="1987" y="2696"/>
                </a:lnTo>
                <a:lnTo>
                  <a:pt x="2269" y="1271"/>
                </a:lnTo>
                <a:lnTo>
                  <a:pt x="6292" y="692"/>
                </a:lnTo>
                <a:lnTo>
                  <a:pt x="4763" y="5062"/>
                </a:lnTo>
                <a:close/>
                <a:moveTo>
                  <a:pt x="4119" y="11234"/>
                </a:moveTo>
                <a:lnTo>
                  <a:pt x="2494" y="9849"/>
                </a:lnTo>
                <a:lnTo>
                  <a:pt x="3991" y="10711"/>
                </a:lnTo>
                <a:lnTo>
                  <a:pt x="4546" y="8916"/>
                </a:lnTo>
                <a:lnTo>
                  <a:pt x="4119" y="11234"/>
                </a:lnTo>
                <a:close/>
                <a:moveTo>
                  <a:pt x="0" y="8095"/>
                </a:moveTo>
                <a:lnTo>
                  <a:pt x="354" y="6969"/>
                </a:lnTo>
                <a:lnTo>
                  <a:pt x="265" y="7974"/>
                </a:lnTo>
                <a:lnTo>
                  <a:pt x="1069" y="8675"/>
                </a:lnTo>
                <a:lnTo>
                  <a:pt x="0" y="8095"/>
                </a:lnTo>
                <a:close/>
                <a:moveTo>
                  <a:pt x="3065" y="3903"/>
                </a:moveTo>
                <a:lnTo>
                  <a:pt x="2012" y="2897"/>
                </a:lnTo>
                <a:lnTo>
                  <a:pt x="1552" y="3468"/>
                </a:lnTo>
                <a:lnTo>
                  <a:pt x="2671" y="5078"/>
                </a:lnTo>
                <a:lnTo>
                  <a:pt x="2913" y="5930"/>
                </a:lnTo>
                <a:lnTo>
                  <a:pt x="3420" y="3678"/>
                </a:lnTo>
                <a:lnTo>
                  <a:pt x="3065" y="3903"/>
                </a:lnTo>
                <a:close/>
                <a:moveTo>
                  <a:pt x="2438" y="1489"/>
                </a:moveTo>
                <a:lnTo>
                  <a:pt x="2236" y="2776"/>
                </a:lnTo>
                <a:lnTo>
                  <a:pt x="2663" y="3163"/>
                </a:lnTo>
                <a:lnTo>
                  <a:pt x="3798" y="3187"/>
                </a:lnTo>
                <a:lnTo>
                  <a:pt x="2937" y="6712"/>
                </a:lnTo>
                <a:lnTo>
                  <a:pt x="1923" y="5971"/>
                </a:lnTo>
                <a:lnTo>
                  <a:pt x="2004" y="5391"/>
                </a:lnTo>
                <a:lnTo>
                  <a:pt x="1778" y="5005"/>
                </a:lnTo>
                <a:lnTo>
                  <a:pt x="812" y="7742"/>
                </a:lnTo>
                <a:lnTo>
                  <a:pt x="3596" y="9681"/>
                </a:lnTo>
                <a:lnTo>
                  <a:pt x="4594" y="4684"/>
                </a:lnTo>
                <a:lnTo>
                  <a:pt x="5817" y="1062"/>
                </a:lnTo>
                <a:lnTo>
                  <a:pt x="2438" y="1489"/>
                </a:lnTo>
                <a:close/>
                <a:moveTo>
                  <a:pt x="3266" y="2414"/>
                </a:moveTo>
                <a:lnTo>
                  <a:pt x="3266" y="2269"/>
                </a:lnTo>
                <a:lnTo>
                  <a:pt x="3516" y="2012"/>
                </a:lnTo>
                <a:lnTo>
                  <a:pt x="3798" y="2060"/>
                </a:lnTo>
                <a:lnTo>
                  <a:pt x="3878" y="2213"/>
                </a:lnTo>
                <a:lnTo>
                  <a:pt x="3266" y="2414"/>
                </a:lnTo>
                <a:close/>
                <a:moveTo>
                  <a:pt x="3741" y="2728"/>
                </a:moveTo>
                <a:lnTo>
                  <a:pt x="3428" y="2696"/>
                </a:lnTo>
                <a:lnTo>
                  <a:pt x="3283" y="2519"/>
                </a:lnTo>
                <a:lnTo>
                  <a:pt x="3910" y="2325"/>
                </a:lnTo>
                <a:lnTo>
                  <a:pt x="3910" y="2583"/>
                </a:lnTo>
                <a:lnTo>
                  <a:pt x="3741" y="2728"/>
                </a:lnTo>
                <a:close/>
                <a:moveTo>
                  <a:pt x="2679" y="7797"/>
                </a:moveTo>
                <a:lnTo>
                  <a:pt x="2180" y="7379"/>
                </a:lnTo>
                <a:lnTo>
                  <a:pt x="2462" y="7259"/>
                </a:lnTo>
                <a:lnTo>
                  <a:pt x="2768" y="7427"/>
                </a:lnTo>
                <a:lnTo>
                  <a:pt x="2768" y="7637"/>
                </a:lnTo>
                <a:lnTo>
                  <a:pt x="2679" y="7797"/>
                </a:lnTo>
                <a:close/>
                <a:moveTo>
                  <a:pt x="2414" y="7910"/>
                </a:moveTo>
                <a:lnTo>
                  <a:pt x="2180" y="7861"/>
                </a:lnTo>
                <a:lnTo>
                  <a:pt x="2107" y="7653"/>
                </a:lnTo>
                <a:lnTo>
                  <a:pt x="2148" y="7508"/>
                </a:lnTo>
                <a:lnTo>
                  <a:pt x="2614" y="7870"/>
                </a:lnTo>
                <a:lnTo>
                  <a:pt x="2414" y="791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3" name="Picture 5" descr="IN00359_[1]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661025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70500%2520traffic%2520ligh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6697" r="27109" b="12202"/>
          <a:stretch>
            <a:fillRect/>
          </a:stretch>
        </p:blipFill>
        <p:spPr bwMode="auto">
          <a:xfrm>
            <a:off x="5530851" y="2268288"/>
            <a:ext cx="481012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272" y="1879610"/>
            <a:ext cx="2422271" cy="17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6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have </a:t>
            </a:r>
            <a:r>
              <a:rPr lang="en-US" i="1" dirty="0" smtClean="0"/>
              <a:t>mental </a:t>
            </a:r>
            <a:r>
              <a:rPr lang="en-US" dirty="0" smtClean="0"/>
              <a:t>(or conceptual) </a:t>
            </a:r>
            <a:r>
              <a:rPr lang="en-US" i="1" dirty="0" smtClean="0"/>
              <a:t>models</a:t>
            </a:r>
            <a:r>
              <a:rPr lang="en-US" dirty="0" smtClean="0"/>
              <a:t> of how things work</a:t>
            </a:r>
          </a:p>
          <a:p>
            <a:r>
              <a:rPr lang="en-US" dirty="0" smtClean="0"/>
              <a:t>What do we construct these models from?</a:t>
            </a:r>
          </a:p>
          <a:p>
            <a:pPr lvl="1"/>
            <a:r>
              <a:rPr lang="en-US" dirty="0" smtClean="0"/>
              <a:t>Affordances</a:t>
            </a:r>
          </a:p>
          <a:p>
            <a:pPr lvl="1"/>
            <a:r>
              <a:rPr lang="en-US" dirty="0" smtClean="0"/>
              <a:t>Causality</a:t>
            </a:r>
          </a:p>
          <a:p>
            <a:pPr lvl="1"/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Mappings</a:t>
            </a:r>
          </a:p>
          <a:p>
            <a:pPr lvl="1"/>
            <a:r>
              <a:rPr lang="en-US" dirty="0" smtClean="0"/>
              <a:t>Positive Transfer</a:t>
            </a:r>
          </a:p>
          <a:p>
            <a:pPr lvl="1"/>
            <a:r>
              <a:rPr lang="en-US" dirty="0" smtClean="0"/>
              <a:t>Population stereotypes/cultural standards</a:t>
            </a:r>
          </a:p>
          <a:p>
            <a:pPr lvl="1"/>
            <a:r>
              <a:rPr lang="en-US" dirty="0" smtClean="0"/>
              <a:t>Instructions</a:t>
            </a:r>
          </a:p>
          <a:p>
            <a:pPr lvl="1"/>
            <a:r>
              <a:rPr lang="en-US" dirty="0" smtClean="0"/>
              <a:t>Interactions (including with other people)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may be wrong, especially if attributes are misleading</a:t>
            </a:r>
          </a:p>
          <a:p>
            <a:r>
              <a:rPr lang="en-US" dirty="0" smtClean="0"/>
              <a:t>Models allow us to mentally simulate device operation</a:t>
            </a:r>
          </a:p>
          <a:p>
            <a:endParaRPr lang="en-US" dirty="0"/>
          </a:p>
          <a:p>
            <a:r>
              <a:rPr lang="en-US" dirty="0" smtClean="0"/>
              <a:t>Designers only have control over the </a:t>
            </a:r>
            <a:r>
              <a:rPr lang="en-US" i="1" dirty="0" smtClean="0"/>
              <a:t>system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the Design of Everyday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We’ve seen that a lot of things are designed poorly, be it computer interfaces, or physical objects</a:t>
            </a:r>
          </a:p>
          <a:p>
            <a:r>
              <a:rPr lang="en-US" dirty="0" smtClean="0"/>
              <a:t>Formally, there is a vocabulary around these concepts that we have discussed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perceived affordances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visible constraints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causality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mapping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» transfer effects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» idioms &amp; population stereotypes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» conceptual models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» individual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43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079" y="5977099"/>
            <a:ext cx="9468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Our conceptual model of a bike isn’t as good as we think it is, but it’s good enough to recognize this as a bike!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0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rosebrand.com/images/product_320x320/Wiss-Scissor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21251" y="-195228"/>
            <a:ext cx="3167835" cy="31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Conceptual models of simple machines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183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Affordances</a:t>
            </a:r>
          </a:p>
          <a:p>
            <a:pPr lvl="1"/>
            <a:r>
              <a:rPr lang="en-US" dirty="0" smtClean="0"/>
              <a:t>» holes for something to be inserted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» big hole </a:t>
            </a:r>
            <a:r>
              <a:rPr lang="en-US" smtClean="0"/>
              <a:t>for several </a:t>
            </a:r>
            <a:r>
              <a:rPr lang="en-US" dirty="0" smtClean="0"/>
              <a:t>fingers, small hole for thumb</a:t>
            </a:r>
          </a:p>
          <a:p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» holes-for-fingers suggested / constrained by appearance</a:t>
            </a:r>
          </a:p>
          <a:p>
            <a:r>
              <a:rPr lang="en-US" dirty="0" smtClean="0"/>
              <a:t>Positive transfer &amp; cultural idioms</a:t>
            </a:r>
          </a:p>
          <a:p>
            <a:pPr lvl="1"/>
            <a:r>
              <a:rPr lang="en-US" dirty="0" smtClean="0"/>
              <a:t>» learned when young; constant mechanism</a:t>
            </a:r>
          </a:p>
          <a:p>
            <a:r>
              <a:rPr lang="en-US" dirty="0" smtClean="0"/>
              <a:t>Conceptual model</a:t>
            </a:r>
          </a:p>
          <a:p>
            <a:pPr lvl="1"/>
            <a:r>
              <a:rPr lang="en-US" dirty="0" smtClean="0"/>
              <a:t>» physical object implies how the operating parts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380672"/>
            <a:ext cx="803047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reasonable conceptual model can be formed by just looking at, and perhaps holding the object.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» you don’t understand everything, but do some things anyway: why big blade down?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» model’s not perfect: what about the “glide” style of cutting?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20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Conceptual models of more complex devices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362"/>
            <a:ext cx="6564794" cy="49473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Affordances</a:t>
            </a:r>
          </a:p>
          <a:p>
            <a:pPr lvl="1"/>
            <a:r>
              <a:rPr lang="en-US" dirty="0" smtClean="0"/>
              <a:t>» space to put your hand under it</a:t>
            </a:r>
          </a:p>
          <a:p>
            <a:pPr lvl="1"/>
            <a:r>
              <a:rPr lang="en-US" dirty="0" smtClean="0"/>
              <a:t>» often stops before you are done, but how do you continue?</a:t>
            </a:r>
          </a:p>
          <a:p>
            <a:r>
              <a:rPr lang="en-US" dirty="0" smtClean="0"/>
              <a:t>Constraints and mapping unknown</a:t>
            </a:r>
          </a:p>
          <a:p>
            <a:pPr lvl="1"/>
            <a:r>
              <a:rPr lang="en-US" dirty="0" smtClean="0"/>
              <a:t>» how to control temperature? (you can’t)</a:t>
            </a:r>
          </a:p>
          <a:p>
            <a:r>
              <a:rPr lang="en-US" dirty="0" smtClean="0"/>
              <a:t>Transfer of training</a:t>
            </a:r>
          </a:p>
          <a:p>
            <a:pPr lvl="1"/>
            <a:r>
              <a:rPr lang="en-US" dirty="0" smtClean="0"/>
              <a:t>» weak/no transfer from manual faucet</a:t>
            </a:r>
          </a:p>
          <a:p>
            <a:r>
              <a:rPr lang="en-US" dirty="0" smtClean="0"/>
              <a:t>Conceptual model</a:t>
            </a:r>
          </a:p>
          <a:p>
            <a:pPr lvl="1"/>
            <a:r>
              <a:rPr lang="en-US" dirty="0" smtClean="0"/>
              <a:t>» must be taught / learned; often varies between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2" descr="Image:Fauce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6" b="92758" l="10000" r="90000">
                        <a14:foregroundMark x1="61522" y1="78552" x2="61522" y2="78552"/>
                        <a14:foregroundMark x1="47826" y1="4178" x2="47826" y2="4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62" y="728283"/>
            <a:ext cx="3464827" cy="34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7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66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248951"/>
            <a:ext cx="3317769" cy="3317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Conceptual models of more complex devices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362"/>
            <a:ext cx="6564794" cy="49473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Affordances</a:t>
            </a:r>
          </a:p>
          <a:p>
            <a:pPr lvl="1"/>
            <a:r>
              <a:rPr lang="en-US" dirty="0" smtClean="0"/>
              <a:t>» four buttons to push, but not clear what they will do</a:t>
            </a:r>
          </a:p>
          <a:p>
            <a:r>
              <a:rPr lang="en-US" dirty="0" smtClean="0"/>
              <a:t>Constraints and mapping unknown</a:t>
            </a:r>
          </a:p>
          <a:p>
            <a:pPr lvl="1"/>
            <a:r>
              <a:rPr lang="en-US" dirty="0" smtClean="0"/>
              <a:t>» no visible relation between buttons, possible actions and end result</a:t>
            </a:r>
          </a:p>
          <a:p>
            <a:r>
              <a:rPr lang="en-US" dirty="0" smtClean="0"/>
              <a:t>Transfer of training</a:t>
            </a:r>
          </a:p>
          <a:p>
            <a:pPr lvl="1"/>
            <a:r>
              <a:rPr lang="en-US" dirty="0" smtClean="0"/>
              <a:t>» little relation to analog watches</a:t>
            </a:r>
          </a:p>
          <a:p>
            <a:r>
              <a:rPr lang="en-US" dirty="0" smtClean="0"/>
              <a:t>Cultural idioms</a:t>
            </a:r>
          </a:p>
          <a:p>
            <a:pPr lvl="1"/>
            <a:r>
              <a:rPr lang="en-US" dirty="0" smtClean="0"/>
              <a:t>» somewhat standardized </a:t>
            </a:r>
            <a:r>
              <a:rPr lang="en-US" dirty="0" err="1" smtClean="0"/>
              <a:t>corecontrols</a:t>
            </a:r>
            <a:r>
              <a:rPr lang="en-US" dirty="0" smtClean="0"/>
              <a:t> and functions, but still highly variable</a:t>
            </a:r>
          </a:p>
          <a:p>
            <a:r>
              <a:rPr lang="en-US" dirty="0" smtClean="0"/>
              <a:t>Conceptual model</a:t>
            </a:r>
          </a:p>
          <a:p>
            <a:pPr lvl="1"/>
            <a:r>
              <a:rPr lang="en-US" dirty="0" smtClean="0"/>
              <a:t>» must be taught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"In interacting with the environment, with others, </a:t>
            </a:r>
            <a:r>
              <a:rPr lang="en-US" dirty="0" smtClean="0"/>
              <a:t>and </a:t>
            </a:r>
            <a:r>
              <a:rPr lang="en-US" dirty="0"/>
              <a:t>with the artifacts of technology, </a:t>
            </a:r>
            <a:r>
              <a:rPr lang="en-US" b="1" dirty="0" smtClean="0"/>
              <a:t>people form internal, mental models of themselves and of the things with which they are interacting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These models provide </a:t>
            </a:r>
            <a:r>
              <a:rPr lang="en-US" u="sng" dirty="0" smtClean="0"/>
              <a:t>predictive</a:t>
            </a:r>
            <a:r>
              <a:rPr lang="en-US" dirty="0" smtClean="0"/>
              <a:t> and </a:t>
            </a:r>
            <a:r>
              <a:rPr lang="en-US" u="sng" dirty="0" smtClean="0"/>
              <a:t>explanatory</a:t>
            </a:r>
            <a:r>
              <a:rPr lang="en-US" dirty="0" smtClean="0"/>
              <a:t> power for understanding the interaction." </a:t>
            </a:r>
          </a:p>
          <a:p>
            <a:endParaRPr lang="en-US" dirty="0" smtClean="0"/>
          </a:p>
          <a:p>
            <a:r>
              <a:rPr lang="en-US" dirty="0" smtClean="0"/>
              <a:t>- Don Norman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Models vs. Conceptual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Conceptual models</a:t>
            </a:r>
            <a:r>
              <a:rPr lang="en-US" dirty="0" smtClean="0"/>
              <a:t>: something the user has (or forms)</a:t>
            </a:r>
          </a:p>
          <a:p>
            <a:pPr lvl="1"/>
            <a:r>
              <a:rPr lang="en-US" dirty="0" smtClean="0"/>
              <a:t>» users see and understand the system through mental models</a:t>
            </a:r>
          </a:p>
          <a:p>
            <a:pPr lvl="1"/>
            <a:r>
              <a:rPr lang="en-US" dirty="0" smtClean="0"/>
              <a:t>» users rely on mental models during usage</a:t>
            </a:r>
          </a:p>
          <a:p>
            <a:r>
              <a:rPr lang="en-US" b="1" dirty="0" smtClean="0"/>
              <a:t>Conceptual design</a:t>
            </a:r>
            <a:r>
              <a:rPr lang="en-US" dirty="0" smtClean="0"/>
              <a:t>: something the designer does</a:t>
            </a:r>
          </a:p>
          <a:p>
            <a:pPr lvl="1"/>
            <a:r>
              <a:rPr lang="en-US" dirty="0" smtClean="0"/>
              <a:t>» defining the </a:t>
            </a:r>
            <a:r>
              <a:rPr lang="en-US" i="1" dirty="0" smtClean="0"/>
              <a:t>intended </a:t>
            </a:r>
            <a:r>
              <a:rPr lang="en-US" dirty="0" smtClean="0"/>
              <a:t>mental model (hiding the technology of the system)</a:t>
            </a:r>
          </a:p>
          <a:p>
            <a:pPr lvl="1"/>
            <a:r>
              <a:rPr lang="en-US" dirty="0" smtClean="0"/>
              <a:t>» designing a suitable </a:t>
            </a:r>
            <a:r>
              <a:rPr lang="en-US" i="1" dirty="0" smtClean="0"/>
              <a:t>system image </a:t>
            </a:r>
            <a:r>
              <a:rPr lang="en-US" dirty="0" smtClean="0"/>
              <a:t>(applying appropriate design guidelines)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8808" y="3230589"/>
            <a:ext cx="1998281" cy="130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model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88519" y="2838437"/>
            <a:ext cx="1998281" cy="1307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User’s model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2433"/>
          </a:xfrm>
        </p:spPr>
        <p:txBody>
          <a:bodyPr/>
          <a:lstStyle/>
          <a:p>
            <a:r>
              <a:rPr lang="en-US" dirty="0" smtClean="0"/>
              <a:t>Designer’s role is to provide a meaningful, useful system image a user’s model matches the design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0163" y="4220307"/>
            <a:ext cx="1979605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92934" y="3884177"/>
            <a:ext cx="1979605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66467" y="4892569"/>
            <a:ext cx="2167449" cy="1139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Image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089" y="5787779"/>
            <a:ext cx="1979605" cy="933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3"/>
            <a:endCxn id="10" idx="2"/>
          </p:cNvCxnSpPr>
          <p:nvPr/>
        </p:nvCxnSpPr>
        <p:spPr>
          <a:xfrm>
            <a:off x="2839768" y="4687155"/>
            <a:ext cx="926699" cy="77496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>
            <a:off x="5933917" y="4817873"/>
            <a:ext cx="1048820" cy="66292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1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models…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6000" indent="-457200"/>
            <a:r>
              <a:rPr lang="en-US" b="1" dirty="0" smtClean="0"/>
              <a:t>Design model</a:t>
            </a:r>
            <a:r>
              <a:rPr lang="en-US" dirty="0" smtClean="0"/>
              <a:t>: what a designer intends to convey</a:t>
            </a:r>
          </a:p>
          <a:p>
            <a:pPr marL="216000" indent="-457200"/>
            <a:r>
              <a:rPr lang="en-US" b="1" dirty="0" smtClean="0"/>
              <a:t>System image</a:t>
            </a:r>
            <a:r>
              <a:rPr lang="en-US" dirty="0" smtClean="0"/>
              <a:t>: what the user “sees” – the UI, documentation, labels, etc.</a:t>
            </a:r>
          </a:p>
          <a:p>
            <a:pPr marL="216000" indent="-457200"/>
            <a:r>
              <a:rPr lang="en-US" b="1" dirty="0" smtClean="0"/>
              <a:t>User’s model (or conceptual model)</a:t>
            </a:r>
            <a:r>
              <a:rPr lang="en-US" dirty="0" smtClean="0"/>
              <a:t>: the user’s </a:t>
            </a:r>
            <a:r>
              <a:rPr lang="en-US" dirty="0" smtClean="0"/>
              <a:t>mental </a:t>
            </a:r>
            <a:r>
              <a:rPr lang="en-US" dirty="0" smtClean="0"/>
              <a:t>model developed by the user through interaction with the system</a:t>
            </a:r>
          </a:p>
          <a:p>
            <a:pPr marL="673200" lvl="1" indent="-457200"/>
            <a:r>
              <a:rPr lang="en-US" dirty="0" smtClean="0"/>
              <a:t>» i.e. a belief system about the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smtClean="0"/>
              <a:t>should now be </a:t>
            </a:r>
            <a:r>
              <a:rPr lang="en-US" dirty="0" smtClean="0"/>
              <a:t>able to: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distinguish between positive and negative transfer effects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» Describe the role interface idioms has with regard to interface innovation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 Discuss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cultural associations impact interface idiom design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Identify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components that contribute to conceptual models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Distinguish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between conceptual models and conceptual design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Distinguish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between {design | system | user} model, and describe why mismatches cause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on conceptual models…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9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the end of the lecture, you should be able to: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distinguish between positive and negative transfer effects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» Describe the role interface idioms has with regard to interface innovation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 Discuss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cultural associations impact interface idiom design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Identify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components that contribute to conceptual models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Distinguish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between conceptual models and conceptual design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Distinguish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between {design | system | user} model, and describe why mismatches cause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3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transfer their learning/expectations of similar objects to current objects</a:t>
            </a:r>
          </a:p>
          <a:p>
            <a:pPr lvl="1"/>
            <a:r>
              <a:rPr lang="en-US" sz="2400" dirty="0" smtClean="0"/>
              <a:t>» </a:t>
            </a:r>
            <a:r>
              <a:rPr lang="en-US" sz="2400" b="1" dirty="0" smtClean="0"/>
              <a:t>positive transfer</a:t>
            </a:r>
            <a:r>
              <a:rPr lang="en-US" sz="2400" dirty="0" smtClean="0"/>
              <a:t>: previous </a:t>
            </a:r>
            <a:r>
              <a:rPr lang="en-US" sz="2400" dirty="0" err="1" smtClean="0"/>
              <a:t>learnings</a:t>
            </a:r>
            <a:r>
              <a:rPr lang="en-US" sz="2400" dirty="0" smtClean="0"/>
              <a:t> applies to new situation</a:t>
            </a:r>
          </a:p>
          <a:p>
            <a:pPr lvl="1"/>
            <a:r>
              <a:rPr lang="en-US" sz="2400" dirty="0" smtClean="0"/>
              <a:t>» </a:t>
            </a:r>
            <a:r>
              <a:rPr lang="en-US" sz="2400" b="1" dirty="0" smtClean="0"/>
              <a:t>negative transfer</a:t>
            </a:r>
            <a:r>
              <a:rPr lang="en-US" sz="2400" dirty="0" smtClean="0"/>
              <a:t>: previous </a:t>
            </a:r>
            <a:r>
              <a:rPr lang="en-US" sz="2400" dirty="0" err="1" smtClean="0"/>
              <a:t>learnings</a:t>
            </a:r>
            <a:r>
              <a:rPr lang="en-US" sz="2400" dirty="0" smtClean="0"/>
              <a:t> conflicts with the new situation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51" name="Group 1550"/>
          <p:cNvGrpSpPr/>
          <p:nvPr/>
        </p:nvGrpSpPr>
        <p:grpSpPr>
          <a:xfrm>
            <a:off x="949220" y="4782642"/>
            <a:ext cx="7304423" cy="1643374"/>
            <a:chOff x="949220" y="4782642"/>
            <a:chExt cx="7304423" cy="164337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363755" y="5591347"/>
              <a:ext cx="3145523" cy="0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7" descr="TYPEWRT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20" y="4877683"/>
              <a:ext cx="1133900" cy="141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5798394" y="4782642"/>
              <a:ext cx="2455249" cy="1643374"/>
              <a:chOff x="1536" y="864"/>
              <a:chExt cx="2774" cy="2152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1536" y="864"/>
                <a:ext cx="2432" cy="1763"/>
                <a:chOff x="1536" y="864"/>
                <a:chExt cx="2432" cy="1763"/>
              </a:xfrm>
            </p:grpSpPr>
            <p:sp>
              <p:nvSpPr>
                <p:cNvPr id="1351" name="Freeform 10"/>
                <p:cNvSpPr>
                  <a:spLocks/>
                </p:cNvSpPr>
                <p:nvPr/>
              </p:nvSpPr>
              <p:spPr bwMode="auto">
                <a:xfrm>
                  <a:off x="1749" y="2354"/>
                  <a:ext cx="238" cy="107"/>
                </a:xfrm>
                <a:custGeom>
                  <a:avLst/>
                  <a:gdLst>
                    <a:gd name="T0" fmla="*/ 18 w 714"/>
                    <a:gd name="T1" fmla="*/ 46 h 323"/>
                    <a:gd name="T2" fmla="*/ 53 w 714"/>
                    <a:gd name="T3" fmla="*/ 35 h 323"/>
                    <a:gd name="T4" fmla="*/ 88 w 714"/>
                    <a:gd name="T5" fmla="*/ 29 h 323"/>
                    <a:gd name="T6" fmla="*/ 121 w 714"/>
                    <a:gd name="T7" fmla="*/ 26 h 323"/>
                    <a:gd name="T8" fmla="*/ 153 w 714"/>
                    <a:gd name="T9" fmla="*/ 27 h 323"/>
                    <a:gd name="T10" fmla="*/ 183 w 714"/>
                    <a:gd name="T11" fmla="*/ 32 h 323"/>
                    <a:gd name="T12" fmla="*/ 214 w 714"/>
                    <a:gd name="T13" fmla="*/ 42 h 323"/>
                    <a:gd name="T14" fmla="*/ 241 w 714"/>
                    <a:gd name="T15" fmla="*/ 54 h 323"/>
                    <a:gd name="T16" fmla="*/ 278 w 714"/>
                    <a:gd name="T17" fmla="*/ 77 h 323"/>
                    <a:gd name="T18" fmla="*/ 314 w 714"/>
                    <a:gd name="T19" fmla="*/ 114 h 323"/>
                    <a:gd name="T20" fmla="*/ 345 w 714"/>
                    <a:gd name="T21" fmla="*/ 160 h 323"/>
                    <a:gd name="T22" fmla="*/ 374 w 714"/>
                    <a:gd name="T23" fmla="*/ 209 h 323"/>
                    <a:gd name="T24" fmla="*/ 403 w 714"/>
                    <a:gd name="T25" fmla="*/ 254 h 323"/>
                    <a:gd name="T26" fmla="*/ 435 w 714"/>
                    <a:gd name="T27" fmla="*/ 283 h 323"/>
                    <a:gd name="T28" fmla="*/ 468 w 714"/>
                    <a:gd name="T29" fmla="*/ 302 h 323"/>
                    <a:gd name="T30" fmla="*/ 499 w 714"/>
                    <a:gd name="T31" fmla="*/ 314 h 323"/>
                    <a:gd name="T32" fmla="*/ 528 w 714"/>
                    <a:gd name="T33" fmla="*/ 320 h 323"/>
                    <a:gd name="T34" fmla="*/ 573 w 714"/>
                    <a:gd name="T35" fmla="*/ 323 h 323"/>
                    <a:gd name="T36" fmla="*/ 625 w 714"/>
                    <a:gd name="T37" fmla="*/ 322 h 323"/>
                    <a:gd name="T38" fmla="*/ 665 w 714"/>
                    <a:gd name="T39" fmla="*/ 319 h 323"/>
                    <a:gd name="T40" fmla="*/ 714 w 714"/>
                    <a:gd name="T41" fmla="*/ 288 h 323"/>
                    <a:gd name="T42" fmla="*/ 692 w 714"/>
                    <a:gd name="T43" fmla="*/ 288 h 323"/>
                    <a:gd name="T44" fmla="*/ 668 w 714"/>
                    <a:gd name="T45" fmla="*/ 290 h 323"/>
                    <a:gd name="T46" fmla="*/ 641 w 714"/>
                    <a:gd name="T47" fmla="*/ 291 h 323"/>
                    <a:gd name="T48" fmla="*/ 613 w 714"/>
                    <a:gd name="T49" fmla="*/ 293 h 323"/>
                    <a:gd name="T50" fmla="*/ 587 w 714"/>
                    <a:gd name="T51" fmla="*/ 294 h 323"/>
                    <a:gd name="T52" fmla="*/ 560 w 714"/>
                    <a:gd name="T53" fmla="*/ 294 h 323"/>
                    <a:gd name="T54" fmla="*/ 537 w 714"/>
                    <a:gd name="T55" fmla="*/ 291 h 323"/>
                    <a:gd name="T56" fmla="*/ 518 w 714"/>
                    <a:gd name="T57" fmla="*/ 288 h 323"/>
                    <a:gd name="T58" fmla="*/ 478 w 714"/>
                    <a:gd name="T59" fmla="*/ 270 h 323"/>
                    <a:gd name="T60" fmla="*/ 443 w 714"/>
                    <a:gd name="T61" fmla="*/ 244 h 323"/>
                    <a:gd name="T62" fmla="*/ 416 w 714"/>
                    <a:gd name="T63" fmla="*/ 220 h 323"/>
                    <a:gd name="T64" fmla="*/ 402 w 714"/>
                    <a:gd name="T65" fmla="*/ 202 h 323"/>
                    <a:gd name="T66" fmla="*/ 371 w 714"/>
                    <a:gd name="T67" fmla="*/ 141 h 323"/>
                    <a:gd name="T68" fmla="*/ 336 w 714"/>
                    <a:gd name="T69" fmla="*/ 92 h 323"/>
                    <a:gd name="T70" fmla="*/ 298 w 714"/>
                    <a:gd name="T71" fmla="*/ 56 h 323"/>
                    <a:gd name="T72" fmla="*/ 259 w 714"/>
                    <a:gd name="T73" fmla="*/ 31 h 323"/>
                    <a:gd name="T74" fmla="*/ 222 w 714"/>
                    <a:gd name="T75" fmla="*/ 14 h 323"/>
                    <a:gd name="T76" fmla="*/ 187 w 714"/>
                    <a:gd name="T77" fmla="*/ 4 h 323"/>
                    <a:gd name="T78" fmla="*/ 156 w 714"/>
                    <a:gd name="T79" fmla="*/ 0 h 323"/>
                    <a:gd name="T80" fmla="*/ 129 w 714"/>
                    <a:gd name="T81" fmla="*/ 2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14" h="323">
                      <a:moveTo>
                        <a:pt x="0" y="54"/>
                      </a:moveTo>
                      <a:lnTo>
                        <a:pt x="18" y="46"/>
                      </a:lnTo>
                      <a:lnTo>
                        <a:pt x="36" y="40"/>
                      </a:lnTo>
                      <a:lnTo>
                        <a:pt x="53" y="35"/>
                      </a:lnTo>
                      <a:lnTo>
                        <a:pt x="71" y="32"/>
                      </a:lnTo>
                      <a:lnTo>
                        <a:pt x="88" y="29"/>
                      </a:lnTo>
                      <a:lnTo>
                        <a:pt x="105" y="27"/>
                      </a:lnTo>
                      <a:lnTo>
                        <a:pt x="121" y="26"/>
                      </a:lnTo>
                      <a:lnTo>
                        <a:pt x="138" y="26"/>
                      </a:lnTo>
                      <a:lnTo>
                        <a:pt x="153" y="27"/>
                      </a:lnTo>
                      <a:lnTo>
                        <a:pt x="168" y="29"/>
                      </a:lnTo>
                      <a:lnTo>
                        <a:pt x="183" y="32"/>
                      </a:lnTo>
                      <a:lnTo>
                        <a:pt x="199" y="37"/>
                      </a:lnTo>
                      <a:lnTo>
                        <a:pt x="214" y="42"/>
                      </a:lnTo>
                      <a:lnTo>
                        <a:pt x="228" y="48"/>
                      </a:lnTo>
                      <a:lnTo>
                        <a:pt x="241" y="54"/>
                      </a:lnTo>
                      <a:lnTo>
                        <a:pt x="256" y="62"/>
                      </a:lnTo>
                      <a:lnTo>
                        <a:pt x="278" y="77"/>
                      </a:lnTo>
                      <a:lnTo>
                        <a:pt x="297" y="95"/>
                      </a:lnTo>
                      <a:lnTo>
                        <a:pt x="314" y="114"/>
                      </a:lnTo>
                      <a:lnTo>
                        <a:pt x="331" y="136"/>
                      </a:lnTo>
                      <a:lnTo>
                        <a:pt x="345" y="160"/>
                      </a:lnTo>
                      <a:lnTo>
                        <a:pt x="360" y="184"/>
                      </a:lnTo>
                      <a:lnTo>
                        <a:pt x="374" y="209"/>
                      </a:lnTo>
                      <a:lnTo>
                        <a:pt x="390" y="235"/>
                      </a:lnTo>
                      <a:lnTo>
                        <a:pt x="403" y="254"/>
                      </a:lnTo>
                      <a:lnTo>
                        <a:pt x="419" y="270"/>
                      </a:lnTo>
                      <a:lnTo>
                        <a:pt x="435" y="283"/>
                      </a:lnTo>
                      <a:lnTo>
                        <a:pt x="451" y="294"/>
                      </a:lnTo>
                      <a:lnTo>
                        <a:pt x="468" y="302"/>
                      </a:lnTo>
                      <a:lnTo>
                        <a:pt x="484" y="308"/>
                      </a:lnTo>
                      <a:lnTo>
                        <a:pt x="499" y="314"/>
                      </a:lnTo>
                      <a:lnTo>
                        <a:pt x="512" y="318"/>
                      </a:lnTo>
                      <a:lnTo>
                        <a:pt x="528" y="320"/>
                      </a:lnTo>
                      <a:lnTo>
                        <a:pt x="549" y="323"/>
                      </a:lnTo>
                      <a:lnTo>
                        <a:pt x="573" y="323"/>
                      </a:lnTo>
                      <a:lnTo>
                        <a:pt x="600" y="323"/>
                      </a:lnTo>
                      <a:lnTo>
                        <a:pt x="625" y="322"/>
                      </a:lnTo>
                      <a:lnTo>
                        <a:pt x="647" y="320"/>
                      </a:lnTo>
                      <a:lnTo>
                        <a:pt x="665" y="319"/>
                      </a:lnTo>
                      <a:lnTo>
                        <a:pt x="677" y="318"/>
                      </a:lnTo>
                      <a:lnTo>
                        <a:pt x="714" y="288"/>
                      </a:lnTo>
                      <a:lnTo>
                        <a:pt x="704" y="288"/>
                      </a:lnTo>
                      <a:lnTo>
                        <a:pt x="692" y="288"/>
                      </a:lnTo>
                      <a:lnTo>
                        <a:pt x="680" y="289"/>
                      </a:lnTo>
                      <a:lnTo>
                        <a:pt x="668" y="290"/>
                      </a:lnTo>
                      <a:lnTo>
                        <a:pt x="654" y="290"/>
                      </a:lnTo>
                      <a:lnTo>
                        <a:pt x="641" y="291"/>
                      </a:lnTo>
                      <a:lnTo>
                        <a:pt x="628" y="293"/>
                      </a:lnTo>
                      <a:lnTo>
                        <a:pt x="613" y="293"/>
                      </a:lnTo>
                      <a:lnTo>
                        <a:pt x="600" y="294"/>
                      </a:lnTo>
                      <a:lnTo>
                        <a:pt x="587" y="294"/>
                      </a:lnTo>
                      <a:lnTo>
                        <a:pt x="573" y="294"/>
                      </a:lnTo>
                      <a:lnTo>
                        <a:pt x="560" y="294"/>
                      </a:lnTo>
                      <a:lnTo>
                        <a:pt x="548" y="293"/>
                      </a:lnTo>
                      <a:lnTo>
                        <a:pt x="537" y="291"/>
                      </a:lnTo>
                      <a:lnTo>
                        <a:pt x="528" y="290"/>
                      </a:lnTo>
                      <a:lnTo>
                        <a:pt x="518" y="288"/>
                      </a:lnTo>
                      <a:lnTo>
                        <a:pt x="497" y="279"/>
                      </a:lnTo>
                      <a:lnTo>
                        <a:pt x="478" y="270"/>
                      </a:lnTo>
                      <a:lnTo>
                        <a:pt x="460" y="258"/>
                      </a:lnTo>
                      <a:lnTo>
                        <a:pt x="443" y="244"/>
                      </a:lnTo>
                      <a:lnTo>
                        <a:pt x="429" y="232"/>
                      </a:lnTo>
                      <a:lnTo>
                        <a:pt x="416" y="220"/>
                      </a:lnTo>
                      <a:lnTo>
                        <a:pt x="407" y="211"/>
                      </a:lnTo>
                      <a:lnTo>
                        <a:pt x="402" y="202"/>
                      </a:lnTo>
                      <a:lnTo>
                        <a:pt x="386" y="170"/>
                      </a:lnTo>
                      <a:lnTo>
                        <a:pt x="371" y="141"/>
                      </a:lnTo>
                      <a:lnTo>
                        <a:pt x="352" y="115"/>
                      </a:lnTo>
                      <a:lnTo>
                        <a:pt x="336" y="92"/>
                      </a:lnTo>
                      <a:lnTo>
                        <a:pt x="316" y="73"/>
                      </a:lnTo>
                      <a:lnTo>
                        <a:pt x="298" y="56"/>
                      </a:lnTo>
                      <a:lnTo>
                        <a:pt x="279" y="42"/>
                      </a:lnTo>
                      <a:lnTo>
                        <a:pt x="259" y="31"/>
                      </a:lnTo>
                      <a:lnTo>
                        <a:pt x="241" y="21"/>
                      </a:lnTo>
                      <a:lnTo>
                        <a:pt x="222" y="14"/>
                      </a:lnTo>
                      <a:lnTo>
                        <a:pt x="204" y="8"/>
                      </a:lnTo>
                      <a:lnTo>
                        <a:pt x="187" y="4"/>
                      </a:lnTo>
                      <a:lnTo>
                        <a:pt x="171" y="2"/>
                      </a:lnTo>
                      <a:lnTo>
                        <a:pt x="156" y="0"/>
                      </a:lnTo>
                      <a:lnTo>
                        <a:pt x="141" y="0"/>
                      </a:lnTo>
                      <a:lnTo>
                        <a:pt x="129" y="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" name="Freeform 11"/>
                <p:cNvSpPr>
                  <a:spLocks/>
                </p:cNvSpPr>
                <p:nvPr/>
              </p:nvSpPr>
              <p:spPr bwMode="auto">
                <a:xfrm>
                  <a:off x="1749" y="2354"/>
                  <a:ext cx="238" cy="107"/>
                </a:xfrm>
                <a:custGeom>
                  <a:avLst/>
                  <a:gdLst>
                    <a:gd name="T0" fmla="*/ 0 w 714"/>
                    <a:gd name="T1" fmla="*/ 54 h 323"/>
                    <a:gd name="T2" fmla="*/ 36 w 714"/>
                    <a:gd name="T3" fmla="*/ 40 h 323"/>
                    <a:gd name="T4" fmla="*/ 71 w 714"/>
                    <a:gd name="T5" fmla="*/ 32 h 323"/>
                    <a:gd name="T6" fmla="*/ 105 w 714"/>
                    <a:gd name="T7" fmla="*/ 27 h 323"/>
                    <a:gd name="T8" fmla="*/ 138 w 714"/>
                    <a:gd name="T9" fmla="*/ 26 h 323"/>
                    <a:gd name="T10" fmla="*/ 168 w 714"/>
                    <a:gd name="T11" fmla="*/ 29 h 323"/>
                    <a:gd name="T12" fmla="*/ 199 w 714"/>
                    <a:gd name="T13" fmla="*/ 37 h 323"/>
                    <a:gd name="T14" fmla="*/ 228 w 714"/>
                    <a:gd name="T15" fmla="*/ 48 h 323"/>
                    <a:gd name="T16" fmla="*/ 256 w 714"/>
                    <a:gd name="T17" fmla="*/ 62 h 323"/>
                    <a:gd name="T18" fmla="*/ 278 w 714"/>
                    <a:gd name="T19" fmla="*/ 77 h 323"/>
                    <a:gd name="T20" fmla="*/ 314 w 714"/>
                    <a:gd name="T21" fmla="*/ 114 h 323"/>
                    <a:gd name="T22" fmla="*/ 345 w 714"/>
                    <a:gd name="T23" fmla="*/ 160 h 323"/>
                    <a:gd name="T24" fmla="*/ 374 w 714"/>
                    <a:gd name="T25" fmla="*/ 209 h 323"/>
                    <a:gd name="T26" fmla="*/ 390 w 714"/>
                    <a:gd name="T27" fmla="*/ 235 h 323"/>
                    <a:gd name="T28" fmla="*/ 419 w 714"/>
                    <a:gd name="T29" fmla="*/ 270 h 323"/>
                    <a:gd name="T30" fmla="*/ 451 w 714"/>
                    <a:gd name="T31" fmla="*/ 294 h 323"/>
                    <a:gd name="T32" fmla="*/ 484 w 714"/>
                    <a:gd name="T33" fmla="*/ 308 h 323"/>
                    <a:gd name="T34" fmla="*/ 512 w 714"/>
                    <a:gd name="T35" fmla="*/ 318 h 323"/>
                    <a:gd name="T36" fmla="*/ 528 w 714"/>
                    <a:gd name="T37" fmla="*/ 320 h 323"/>
                    <a:gd name="T38" fmla="*/ 573 w 714"/>
                    <a:gd name="T39" fmla="*/ 323 h 323"/>
                    <a:gd name="T40" fmla="*/ 625 w 714"/>
                    <a:gd name="T41" fmla="*/ 322 h 323"/>
                    <a:gd name="T42" fmla="*/ 665 w 714"/>
                    <a:gd name="T43" fmla="*/ 319 h 323"/>
                    <a:gd name="T44" fmla="*/ 714 w 714"/>
                    <a:gd name="T45" fmla="*/ 288 h 323"/>
                    <a:gd name="T46" fmla="*/ 704 w 714"/>
                    <a:gd name="T47" fmla="*/ 288 h 323"/>
                    <a:gd name="T48" fmla="*/ 680 w 714"/>
                    <a:gd name="T49" fmla="*/ 289 h 323"/>
                    <a:gd name="T50" fmla="*/ 654 w 714"/>
                    <a:gd name="T51" fmla="*/ 290 h 323"/>
                    <a:gd name="T52" fmla="*/ 628 w 714"/>
                    <a:gd name="T53" fmla="*/ 293 h 323"/>
                    <a:gd name="T54" fmla="*/ 600 w 714"/>
                    <a:gd name="T55" fmla="*/ 294 h 323"/>
                    <a:gd name="T56" fmla="*/ 573 w 714"/>
                    <a:gd name="T57" fmla="*/ 294 h 323"/>
                    <a:gd name="T58" fmla="*/ 548 w 714"/>
                    <a:gd name="T59" fmla="*/ 293 h 323"/>
                    <a:gd name="T60" fmla="*/ 528 w 714"/>
                    <a:gd name="T61" fmla="*/ 290 h 323"/>
                    <a:gd name="T62" fmla="*/ 518 w 714"/>
                    <a:gd name="T63" fmla="*/ 288 h 323"/>
                    <a:gd name="T64" fmla="*/ 478 w 714"/>
                    <a:gd name="T65" fmla="*/ 270 h 323"/>
                    <a:gd name="T66" fmla="*/ 443 w 714"/>
                    <a:gd name="T67" fmla="*/ 244 h 323"/>
                    <a:gd name="T68" fmla="*/ 416 w 714"/>
                    <a:gd name="T69" fmla="*/ 220 h 323"/>
                    <a:gd name="T70" fmla="*/ 402 w 714"/>
                    <a:gd name="T71" fmla="*/ 202 h 323"/>
                    <a:gd name="T72" fmla="*/ 386 w 714"/>
                    <a:gd name="T73" fmla="*/ 170 h 323"/>
                    <a:gd name="T74" fmla="*/ 352 w 714"/>
                    <a:gd name="T75" fmla="*/ 115 h 323"/>
                    <a:gd name="T76" fmla="*/ 316 w 714"/>
                    <a:gd name="T77" fmla="*/ 73 h 323"/>
                    <a:gd name="T78" fmla="*/ 279 w 714"/>
                    <a:gd name="T79" fmla="*/ 42 h 323"/>
                    <a:gd name="T80" fmla="*/ 241 w 714"/>
                    <a:gd name="T81" fmla="*/ 21 h 323"/>
                    <a:gd name="T82" fmla="*/ 204 w 714"/>
                    <a:gd name="T83" fmla="*/ 8 h 323"/>
                    <a:gd name="T84" fmla="*/ 171 w 714"/>
                    <a:gd name="T85" fmla="*/ 2 h 323"/>
                    <a:gd name="T86" fmla="*/ 141 w 714"/>
                    <a:gd name="T87" fmla="*/ 0 h 323"/>
                    <a:gd name="T88" fmla="*/ 0 w 714"/>
                    <a:gd name="T89" fmla="*/ 54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14" h="323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18" y="46"/>
                      </a:lnTo>
                      <a:lnTo>
                        <a:pt x="36" y="40"/>
                      </a:lnTo>
                      <a:lnTo>
                        <a:pt x="53" y="35"/>
                      </a:lnTo>
                      <a:lnTo>
                        <a:pt x="71" y="32"/>
                      </a:lnTo>
                      <a:lnTo>
                        <a:pt x="88" y="29"/>
                      </a:lnTo>
                      <a:lnTo>
                        <a:pt x="105" y="27"/>
                      </a:lnTo>
                      <a:lnTo>
                        <a:pt x="121" y="26"/>
                      </a:lnTo>
                      <a:lnTo>
                        <a:pt x="138" y="26"/>
                      </a:lnTo>
                      <a:lnTo>
                        <a:pt x="153" y="27"/>
                      </a:lnTo>
                      <a:lnTo>
                        <a:pt x="168" y="29"/>
                      </a:lnTo>
                      <a:lnTo>
                        <a:pt x="183" y="32"/>
                      </a:lnTo>
                      <a:lnTo>
                        <a:pt x="199" y="37"/>
                      </a:lnTo>
                      <a:lnTo>
                        <a:pt x="214" y="42"/>
                      </a:lnTo>
                      <a:lnTo>
                        <a:pt x="228" y="48"/>
                      </a:lnTo>
                      <a:lnTo>
                        <a:pt x="241" y="54"/>
                      </a:lnTo>
                      <a:lnTo>
                        <a:pt x="256" y="62"/>
                      </a:lnTo>
                      <a:lnTo>
                        <a:pt x="256" y="62"/>
                      </a:lnTo>
                      <a:lnTo>
                        <a:pt x="278" y="77"/>
                      </a:lnTo>
                      <a:lnTo>
                        <a:pt x="297" y="95"/>
                      </a:lnTo>
                      <a:lnTo>
                        <a:pt x="314" y="114"/>
                      </a:lnTo>
                      <a:lnTo>
                        <a:pt x="331" y="136"/>
                      </a:lnTo>
                      <a:lnTo>
                        <a:pt x="345" y="160"/>
                      </a:lnTo>
                      <a:lnTo>
                        <a:pt x="360" y="184"/>
                      </a:lnTo>
                      <a:lnTo>
                        <a:pt x="374" y="209"/>
                      </a:lnTo>
                      <a:lnTo>
                        <a:pt x="390" y="235"/>
                      </a:lnTo>
                      <a:lnTo>
                        <a:pt x="390" y="235"/>
                      </a:lnTo>
                      <a:lnTo>
                        <a:pt x="403" y="254"/>
                      </a:lnTo>
                      <a:lnTo>
                        <a:pt x="419" y="270"/>
                      </a:lnTo>
                      <a:lnTo>
                        <a:pt x="435" y="283"/>
                      </a:lnTo>
                      <a:lnTo>
                        <a:pt x="451" y="294"/>
                      </a:lnTo>
                      <a:lnTo>
                        <a:pt x="468" y="302"/>
                      </a:lnTo>
                      <a:lnTo>
                        <a:pt x="484" y="308"/>
                      </a:lnTo>
                      <a:lnTo>
                        <a:pt x="499" y="314"/>
                      </a:lnTo>
                      <a:lnTo>
                        <a:pt x="512" y="318"/>
                      </a:lnTo>
                      <a:lnTo>
                        <a:pt x="512" y="318"/>
                      </a:lnTo>
                      <a:lnTo>
                        <a:pt x="528" y="320"/>
                      </a:lnTo>
                      <a:lnTo>
                        <a:pt x="549" y="323"/>
                      </a:lnTo>
                      <a:lnTo>
                        <a:pt x="573" y="323"/>
                      </a:lnTo>
                      <a:lnTo>
                        <a:pt x="600" y="323"/>
                      </a:lnTo>
                      <a:lnTo>
                        <a:pt x="625" y="322"/>
                      </a:lnTo>
                      <a:lnTo>
                        <a:pt x="647" y="320"/>
                      </a:lnTo>
                      <a:lnTo>
                        <a:pt x="665" y="319"/>
                      </a:lnTo>
                      <a:lnTo>
                        <a:pt x="677" y="318"/>
                      </a:lnTo>
                      <a:lnTo>
                        <a:pt x="714" y="288"/>
                      </a:lnTo>
                      <a:lnTo>
                        <a:pt x="714" y="288"/>
                      </a:lnTo>
                      <a:lnTo>
                        <a:pt x="704" y="288"/>
                      </a:lnTo>
                      <a:lnTo>
                        <a:pt x="692" y="288"/>
                      </a:lnTo>
                      <a:lnTo>
                        <a:pt x="680" y="289"/>
                      </a:lnTo>
                      <a:lnTo>
                        <a:pt x="668" y="290"/>
                      </a:lnTo>
                      <a:lnTo>
                        <a:pt x="654" y="290"/>
                      </a:lnTo>
                      <a:lnTo>
                        <a:pt x="641" y="291"/>
                      </a:lnTo>
                      <a:lnTo>
                        <a:pt x="628" y="293"/>
                      </a:lnTo>
                      <a:lnTo>
                        <a:pt x="613" y="293"/>
                      </a:lnTo>
                      <a:lnTo>
                        <a:pt x="600" y="294"/>
                      </a:lnTo>
                      <a:lnTo>
                        <a:pt x="587" y="294"/>
                      </a:lnTo>
                      <a:lnTo>
                        <a:pt x="573" y="294"/>
                      </a:lnTo>
                      <a:lnTo>
                        <a:pt x="560" y="294"/>
                      </a:lnTo>
                      <a:lnTo>
                        <a:pt x="548" y="293"/>
                      </a:lnTo>
                      <a:lnTo>
                        <a:pt x="537" y="291"/>
                      </a:lnTo>
                      <a:lnTo>
                        <a:pt x="528" y="290"/>
                      </a:lnTo>
                      <a:lnTo>
                        <a:pt x="518" y="288"/>
                      </a:lnTo>
                      <a:lnTo>
                        <a:pt x="518" y="288"/>
                      </a:lnTo>
                      <a:lnTo>
                        <a:pt x="497" y="279"/>
                      </a:lnTo>
                      <a:lnTo>
                        <a:pt x="478" y="270"/>
                      </a:lnTo>
                      <a:lnTo>
                        <a:pt x="460" y="258"/>
                      </a:lnTo>
                      <a:lnTo>
                        <a:pt x="443" y="244"/>
                      </a:lnTo>
                      <a:lnTo>
                        <a:pt x="429" y="232"/>
                      </a:lnTo>
                      <a:lnTo>
                        <a:pt x="416" y="220"/>
                      </a:lnTo>
                      <a:lnTo>
                        <a:pt x="407" y="211"/>
                      </a:lnTo>
                      <a:lnTo>
                        <a:pt x="402" y="202"/>
                      </a:lnTo>
                      <a:lnTo>
                        <a:pt x="402" y="202"/>
                      </a:lnTo>
                      <a:lnTo>
                        <a:pt x="386" y="170"/>
                      </a:lnTo>
                      <a:lnTo>
                        <a:pt x="371" y="141"/>
                      </a:lnTo>
                      <a:lnTo>
                        <a:pt x="352" y="115"/>
                      </a:lnTo>
                      <a:lnTo>
                        <a:pt x="336" y="92"/>
                      </a:lnTo>
                      <a:lnTo>
                        <a:pt x="316" y="73"/>
                      </a:lnTo>
                      <a:lnTo>
                        <a:pt x="298" y="56"/>
                      </a:lnTo>
                      <a:lnTo>
                        <a:pt x="279" y="42"/>
                      </a:lnTo>
                      <a:lnTo>
                        <a:pt x="259" y="31"/>
                      </a:lnTo>
                      <a:lnTo>
                        <a:pt x="241" y="21"/>
                      </a:lnTo>
                      <a:lnTo>
                        <a:pt x="222" y="14"/>
                      </a:lnTo>
                      <a:lnTo>
                        <a:pt x="204" y="8"/>
                      </a:lnTo>
                      <a:lnTo>
                        <a:pt x="187" y="4"/>
                      </a:lnTo>
                      <a:lnTo>
                        <a:pt x="171" y="2"/>
                      </a:lnTo>
                      <a:lnTo>
                        <a:pt x="156" y="0"/>
                      </a:lnTo>
                      <a:lnTo>
                        <a:pt x="141" y="0"/>
                      </a:lnTo>
                      <a:lnTo>
                        <a:pt x="129" y="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" name="Freeform 12"/>
                <p:cNvSpPr>
                  <a:spLocks/>
                </p:cNvSpPr>
                <p:nvPr/>
              </p:nvSpPr>
              <p:spPr bwMode="auto">
                <a:xfrm>
                  <a:off x="3604" y="2464"/>
                  <a:ext cx="364" cy="163"/>
                </a:xfrm>
                <a:custGeom>
                  <a:avLst/>
                  <a:gdLst>
                    <a:gd name="T0" fmla="*/ 852 w 1092"/>
                    <a:gd name="T1" fmla="*/ 321 h 490"/>
                    <a:gd name="T2" fmla="*/ 890 w 1092"/>
                    <a:gd name="T3" fmla="*/ 327 h 490"/>
                    <a:gd name="T4" fmla="*/ 926 w 1092"/>
                    <a:gd name="T5" fmla="*/ 353 h 490"/>
                    <a:gd name="T6" fmla="*/ 962 w 1092"/>
                    <a:gd name="T7" fmla="*/ 388 h 490"/>
                    <a:gd name="T8" fmla="*/ 991 w 1092"/>
                    <a:gd name="T9" fmla="*/ 420 h 490"/>
                    <a:gd name="T10" fmla="*/ 1029 w 1092"/>
                    <a:gd name="T11" fmla="*/ 490 h 490"/>
                    <a:gd name="T12" fmla="*/ 1059 w 1092"/>
                    <a:gd name="T13" fmla="*/ 429 h 490"/>
                    <a:gd name="T14" fmla="*/ 1041 w 1092"/>
                    <a:gd name="T15" fmla="*/ 410 h 490"/>
                    <a:gd name="T16" fmla="*/ 1017 w 1092"/>
                    <a:gd name="T17" fmla="*/ 385 h 490"/>
                    <a:gd name="T18" fmla="*/ 988 w 1092"/>
                    <a:gd name="T19" fmla="*/ 358 h 490"/>
                    <a:gd name="T20" fmla="*/ 926 w 1092"/>
                    <a:gd name="T21" fmla="*/ 313 h 490"/>
                    <a:gd name="T22" fmla="*/ 850 w 1092"/>
                    <a:gd name="T23" fmla="*/ 288 h 490"/>
                    <a:gd name="T24" fmla="*/ 816 w 1092"/>
                    <a:gd name="T25" fmla="*/ 289 h 490"/>
                    <a:gd name="T26" fmla="*/ 778 w 1092"/>
                    <a:gd name="T27" fmla="*/ 291 h 490"/>
                    <a:gd name="T28" fmla="*/ 736 w 1092"/>
                    <a:gd name="T29" fmla="*/ 294 h 490"/>
                    <a:gd name="T30" fmla="*/ 697 w 1092"/>
                    <a:gd name="T31" fmla="*/ 294 h 490"/>
                    <a:gd name="T32" fmla="*/ 664 w 1092"/>
                    <a:gd name="T33" fmla="*/ 290 h 490"/>
                    <a:gd name="T34" fmla="*/ 615 w 1092"/>
                    <a:gd name="T35" fmla="*/ 269 h 490"/>
                    <a:gd name="T36" fmla="*/ 565 w 1092"/>
                    <a:gd name="T37" fmla="*/ 232 h 490"/>
                    <a:gd name="T38" fmla="*/ 538 w 1092"/>
                    <a:gd name="T39" fmla="*/ 202 h 490"/>
                    <a:gd name="T40" fmla="*/ 489 w 1092"/>
                    <a:gd name="T41" fmla="*/ 115 h 490"/>
                    <a:gd name="T42" fmla="*/ 435 w 1092"/>
                    <a:gd name="T43" fmla="*/ 56 h 490"/>
                    <a:gd name="T44" fmla="*/ 377 w 1092"/>
                    <a:gd name="T45" fmla="*/ 21 h 490"/>
                    <a:gd name="T46" fmla="*/ 323 w 1092"/>
                    <a:gd name="T47" fmla="*/ 4 h 490"/>
                    <a:gd name="T48" fmla="*/ 278 w 1092"/>
                    <a:gd name="T49" fmla="*/ 0 h 490"/>
                    <a:gd name="T50" fmla="*/ 239 w 1092"/>
                    <a:gd name="T51" fmla="*/ 5 h 490"/>
                    <a:gd name="T52" fmla="*/ 191 w 1092"/>
                    <a:gd name="T53" fmla="*/ 15 h 490"/>
                    <a:gd name="T54" fmla="*/ 136 w 1092"/>
                    <a:gd name="T55" fmla="*/ 29 h 490"/>
                    <a:gd name="T56" fmla="*/ 81 w 1092"/>
                    <a:gd name="T57" fmla="*/ 48 h 490"/>
                    <a:gd name="T58" fmla="*/ 29 w 1092"/>
                    <a:gd name="T59" fmla="*/ 70 h 490"/>
                    <a:gd name="T60" fmla="*/ 9 w 1092"/>
                    <a:gd name="T61" fmla="*/ 117 h 490"/>
                    <a:gd name="T62" fmla="*/ 41 w 1092"/>
                    <a:gd name="T63" fmla="*/ 94 h 490"/>
                    <a:gd name="T64" fmla="*/ 80 w 1092"/>
                    <a:gd name="T65" fmla="*/ 76 h 490"/>
                    <a:gd name="T66" fmla="*/ 153 w 1092"/>
                    <a:gd name="T67" fmla="*/ 46 h 490"/>
                    <a:gd name="T68" fmla="*/ 206 w 1092"/>
                    <a:gd name="T69" fmla="*/ 32 h 490"/>
                    <a:gd name="T70" fmla="*/ 257 w 1092"/>
                    <a:gd name="T71" fmla="*/ 25 h 490"/>
                    <a:gd name="T72" fmla="*/ 304 w 1092"/>
                    <a:gd name="T73" fmla="*/ 29 h 490"/>
                    <a:gd name="T74" fmla="*/ 350 w 1092"/>
                    <a:gd name="T75" fmla="*/ 41 h 490"/>
                    <a:gd name="T76" fmla="*/ 392 w 1092"/>
                    <a:gd name="T77" fmla="*/ 62 h 490"/>
                    <a:gd name="T78" fmla="*/ 450 w 1092"/>
                    <a:gd name="T79" fmla="*/ 114 h 490"/>
                    <a:gd name="T80" fmla="*/ 496 w 1092"/>
                    <a:gd name="T81" fmla="*/ 184 h 490"/>
                    <a:gd name="T82" fmla="*/ 540 w 1092"/>
                    <a:gd name="T83" fmla="*/ 254 h 490"/>
                    <a:gd name="T84" fmla="*/ 588 w 1092"/>
                    <a:gd name="T85" fmla="*/ 294 h 490"/>
                    <a:gd name="T86" fmla="*/ 635 w 1092"/>
                    <a:gd name="T87" fmla="*/ 314 h 490"/>
                    <a:gd name="T88" fmla="*/ 686 w 1092"/>
                    <a:gd name="T89" fmla="*/ 323 h 490"/>
                    <a:gd name="T90" fmla="*/ 762 w 1092"/>
                    <a:gd name="T91" fmla="*/ 321 h 490"/>
                    <a:gd name="T92" fmla="*/ 814 w 1092"/>
                    <a:gd name="T93" fmla="*/ 318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92" h="490">
                      <a:moveTo>
                        <a:pt x="814" y="318"/>
                      </a:moveTo>
                      <a:lnTo>
                        <a:pt x="836" y="320"/>
                      </a:lnTo>
                      <a:lnTo>
                        <a:pt x="852" y="321"/>
                      </a:lnTo>
                      <a:lnTo>
                        <a:pt x="867" y="323"/>
                      </a:lnTo>
                      <a:lnTo>
                        <a:pt x="879" y="324"/>
                      </a:lnTo>
                      <a:lnTo>
                        <a:pt x="890" y="327"/>
                      </a:lnTo>
                      <a:lnTo>
                        <a:pt x="901" y="332"/>
                      </a:lnTo>
                      <a:lnTo>
                        <a:pt x="912" y="341"/>
                      </a:lnTo>
                      <a:lnTo>
                        <a:pt x="926" y="353"/>
                      </a:lnTo>
                      <a:lnTo>
                        <a:pt x="941" y="366"/>
                      </a:lnTo>
                      <a:lnTo>
                        <a:pt x="953" y="378"/>
                      </a:lnTo>
                      <a:lnTo>
                        <a:pt x="962" y="388"/>
                      </a:lnTo>
                      <a:lnTo>
                        <a:pt x="972" y="397"/>
                      </a:lnTo>
                      <a:lnTo>
                        <a:pt x="982" y="408"/>
                      </a:lnTo>
                      <a:lnTo>
                        <a:pt x="991" y="420"/>
                      </a:lnTo>
                      <a:lnTo>
                        <a:pt x="1002" y="434"/>
                      </a:lnTo>
                      <a:lnTo>
                        <a:pt x="1015" y="451"/>
                      </a:lnTo>
                      <a:lnTo>
                        <a:pt x="1029" y="490"/>
                      </a:lnTo>
                      <a:lnTo>
                        <a:pt x="1092" y="445"/>
                      </a:lnTo>
                      <a:lnTo>
                        <a:pt x="1060" y="430"/>
                      </a:lnTo>
                      <a:lnTo>
                        <a:pt x="1059" y="429"/>
                      </a:lnTo>
                      <a:lnTo>
                        <a:pt x="1054" y="424"/>
                      </a:lnTo>
                      <a:lnTo>
                        <a:pt x="1048" y="418"/>
                      </a:lnTo>
                      <a:lnTo>
                        <a:pt x="1041" y="410"/>
                      </a:lnTo>
                      <a:lnTo>
                        <a:pt x="1032" y="401"/>
                      </a:lnTo>
                      <a:lnTo>
                        <a:pt x="1024" y="393"/>
                      </a:lnTo>
                      <a:lnTo>
                        <a:pt x="1017" y="385"/>
                      </a:lnTo>
                      <a:lnTo>
                        <a:pt x="1009" y="378"/>
                      </a:lnTo>
                      <a:lnTo>
                        <a:pt x="1001" y="370"/>
                      </a:lnTo>
                      <a:lnTo>
                        <a:pt x="988" y="358"/>
                      </a:lnTo>
                      <a:lnTo>
                        <a:pt x="970" y="343"/>
                      </a:lnTo>
                      <a:lnTo>
                        <a:pt x="949" y="327"/>
                      </a:lnTo>
                      <a:lnTo>
                        <a:pt x="926" y="313"/>
                      </a:lnTo>
                      <a:lnTo>
                        <a:pt x="901" y="301"/>
                      </a:lnTo>
                      <a:lnTo>
                        <a:pt x="875" y="291"/>
                      </a:lnTo>
                      <a:lnTo>
                        <a:pt x="850" y="288"/>
                      </a:lnTo>
                      <a:lnTo>
                        <a:pt x="840" y="288"/>
                      </a:lnTo>
                      <a:lnTo>
                        <a:pt x="828" y="288"/>
                      </a:lnTo>
                      <a:lnTo>
                        <a:pt x="816" y="289"/>
                      </a:lnTo>
                      <a:lnTo>
                        <a:pt x="804" y="290"/>
                      </a:lnTo>
                      <a:lnTo>
                        <a:pt x="791" y="290"/>
                      </a:lnTo>
                      <a:lnTo>
                        <a:pt x="778" y="291"/>
                      </a:lnTo>
                      <a:lnTo>
                        <a:pt x="764" y="292"/>
                      </a:lnTo>
                      <a:lnTo>
                        <a:pt x="750" y="292"/>
                      </a:lnTo>
                      <a:lnTo>
                        <a:pt x="736" y="294"/>
                      </a:lnTo>
                      <a:lnTo>
                        <a:pt x="723" y="294"/>
                      </a:lnTo>
                      <a:lnTo>
                        <a:pt x="710" y="294"/>
                      </a:lnTo>
                      <a:lnTo>
                        <a:pt x="697" y="294"/>
                      </a:lnTo>
                      <a:lnTo>
                        <a:pt x="685" y="292"/>
                      </a:lnTo>
                      <a:lnTo>
                        <a:pt x="674" y="291"/>
                      </a:lnTo>
                      <a:lnTo>
                        <a:pt x="664" y="290"/>
                      </a:lnTo>
                      <a:lnTo>
                        <a:pt x="654" y="288"/>
                      </a:lnTo>
                      <a:lnTo>
                        <a:pt x="634" y="279"/>
                      </a:lnTo>
                      <a:lnTo>
                        <a:pt x="615" y="269"/>
                      </a:lnTo>
                      <a:lnTo>
                        <a:pt x="596" y="257"/>
                      </a:lnTo>
                      <a:lnTo>
                        <a:pt x="579" y="244"/>
                      </a:lnTo>
                      <a:lnTo>
                        <a:pt x="565" y="232"/>
                      </a:lnTo>
                      <a:lnTo>
                        <a:pt x="553" y="220"/>
                      </a:lnTo>
                      <a:lnTo>
                        <a:pt x="543" y="210"/>
                      </a:lnTo>
                      <a:lnTo>
                        <a:pt x="538" y="202"/>
                      </a:lnTo>
                      <a:lnTo>
                        <a:pt x="523" y="169"/>
                      </a:lnTo>
                      <a:lnTo>
                        <a:pt x="507" y="140"/>
                      </a:lnTo>
                      <a:lnTo>
                        <a:pt x="489" y="115"/>
                      </a:lnTo>
                      <a:lnTo>
                        <a:pt x="472" y="92"/>
                      </a:lnTo>
                      <a:lnTo>
                        <a:pt x="453" y="73"/>
                      </a:lnTo>
                      <a:lnTo>
                        <a:pt x="435" y="56"/>
                      </a:lnTo>
                      <a:lnTo>
                        <a:pt x="415" y="41"/>
                      </a:lnTo>
                      <a:lnTo>
                        <a:pt x="396" y="30"/>
                      </a:lnTo>
                      <a:lnTo>
                        <a:pt x="377" y="21"/>
                      </a:lnTo>
                      <a:lnTo>
                        <a:pt x="358" y="13"/>
                      </a:lnTo>
                      <a:lnTo>
                        <a:pt x="340" y="7"/>
                      </a:lnTo>
                      <a:lnTo>
                        <a:pt x="323" y="4"/>
                      </a:lnTo>
                      <a:lnTo>
                        <a:pt x="307" y="1"/>
                      </a:lnTo>
                      <a:lnTo>
                        <a:pt x="291" y="0"/>
                      </a:lnTo>
                      <a:lnTo>
                        <a:pt x="278" y="0"/>
                      </a:lnTo>
                      <a:lnTo>
                        <a:pt x="264" y="1"/>
                      </a:lnTo>
                      <a:lnTo>
                        <a:pt x="252" y="3"/>
                      </a:lnTo>
                      <a:lnTo>
                        <a:pt x="239" y="5"/>
                      </a:lnTo>
                      <a:lnTo>
                        <a:pt x="223" y="7"/>
                      </a:lnTo>
                      <a:lnTo>
                        <a:pt x="208" y="11"/>
                      </a:lnTo>
                      <a:lnTo>
                        <a:pt x="191" y="15"/>
                      </a:lnTo>
                      <a:lnTo>
                        <a:pt x="173" y="19"/>
                      </a:lnTo>
                      <a:lnTo>
                        <a:pt x="154" y="24"/>
                      </a:lnTo>
                      <a:lnTo>
                        <a:pt x="136" y="29"/>
                      </a:lnTo>
                      <a:lnTo>
                        <a:pt x="117" y="35"/>
                      </a:lnTo>
                      <a:lnTo>
                        <a:pt x="99" y="41"/>
                      </a:lnTo>
                      <a:lnTo>
                        <a:pt x="81" y="48"/>
                      </a:lnTo>
                      <a:lnTo>
                        <a:pt x="63" y="56"/>
                      </a:lnTo>
                      <a:lnTo>
                        <a:pt x="46" y="63"/>
                      </a:lnTo>
                      <a:lnTo>
                        <a:pt x="29" y="70"/>
                      </a:lnTo>
                      <a:lnTo>
                        <a:pt x="14" y="79"/>
                      </a:lnTo>
                      <a:lnTo>
                        <a:pt x="0" y="87"/>
                      </a:lnTo>
                      <a:lnTo>
                        <a:pt x="9" y="117"/>
                      </a:lnTo>
                      <a:lnTo>
                        <a:pt x="23" y="108"/>
                      </a:lnTo>
                      <a:lnTo>
                        <a:pt x="32" y="100"/>
                      </a:lnTo>
                      <a:lnTo>
                        <a:pt x="41" y="94"/>
                      </a:lnTo>
                      <a:lnTo>
                        <a:pt x="51" y="88"/>
                      </a:lnTo>
                      <a:lnTo>
                        <a:pt x="63" y="83"/>
                      </a:lnTo>
                      <a:lnTo>
                        <a:pt x="80" y="76"/>
                      </a:lnTo>
                      <a:lnTo>
                        <a:pt x="104" y="67"/>
                      </a:lnTo>
                      <a:lnTo>
                        <a:pt x="135" y="53"/>
                      </a:lnTo>
                      <a:lnTo>
                        <a:pt x="153" y="46"/>
                      </a:lnTo>
                      <a:lnTo>
                        <a:pt x="171" y="40"/>
                      </a:lnTo>
                      <a:lnTo>
                        <a:pt x="189" y="35"/>
                      </a:lnTo>
                      <a:lnTo>
                        <a:pt x="206" y="32"/>
                      </a:lnTo>
                      <a:lnTo>
                        <a:pt x="223" y="29"/>
                      </a:lnTo>
                      <a:lnTo>
                        <a:pt x="240" y="27"/>
                      </a:lnTo>
                      <a:lnTo>
                        <a:pt x="257" y="25"/>
                      </a:lnTo>
                      <a:lnTo>
                        <a:pt x="273" y="25"/>
                      </a:lnTo>
                      <a:lnTo>
                        <a:pt x="290" y="27"/>
                      </a:lnTo>
                      <a:lnTo>
                        <a:pt x="304" y="29"/>
                      </a:lnTo>
                      <a:lnTo>
                        <a:pt x="320" y="32"/>
                      </a:lnTo>
                      <a:lnTo>
                        <a:pt x="336" y="36"/>
                      </a:lnTo>
                      <a:lnTo>
                        <a:pt x="350" y="41"/>
                      </a:lnTo>
                      <a:lnTo>
                        <a:pt x="365" y="47"/>
                      </a:lnTo>
                      <a:lnTo>
                        <a:pt x="378" y="53"/>
                      </a:lnTo>
                      <a:lnTo>
                        <a:pt x="392" y="62"/>
                      </a:lnTo>
                      <a:lnTo>
                        <a:pt x="414" y="76"/>
                      </a:lnTo>
                      <a:lnTo>
                        <a:pt x="433" y="94"/>
                      </a:lnTo>
                      <a:lnTo>
                        <a:pt x="450" y="114"/>
                      </a:lnTo>
                      <a:lnTo>
                        <a:pt x="467" y="135"/>
                      </a:lnTo>
                      <a:lnTo>
                        <a:pt x="482" y="160"/>
                      </a:lnTo>
                      <a:lnTo>
                        <a:pt x="496" y="184"/>
                      </a:lnTo>
                      <a:lnTo>
                        <a:pt x="511" y="209"/>
                      </a:lnTo>
                      <a:lnTo>
                        <a:pt x="526" y="234"/>
                      </a:lnTo>
                      <a:lnTo>
                        <a:pt x="540" y="254"/>
                      </a:lnTo>
                      <a:lnTo>
                        <a:pt x="555" y="269"/>
                      </a:lnTo>
                      <a:lnTo>
                        <a:pt x="571" y="283"/>
                      </a:lnTo>
                      <a:lnTo>
                        <a:pt x="588" y="294"/>
                      </a:lnTo>
                      <a:lnTo>
                        <a:pt x="605" y="302"/>
                      </a:lnTo>
                      <a:lnTo>
                        <a:pt x="621" y="308"/>
                      </a:lnTo>
                      <a:lnTo>
                        <a:pt x="635" y="314"/>
                      </a:lnTo>
                      <a:lnTo>
                        <a:pt x="648" y="318"/>
                      </a:lnTo>
                      <a:lnTo>
                        <a:pt x="664" y="320"/>
                      </a:lnTo>
                      <a:lnTo>
                        <a:pt x="686" y="323"/>
                      </a:lnTo>
                      <a:lnTo>
                        <a:pt x="710" y="323"/>
                      </a:lnTo>
                      <a:lnTo>
                        <a:pt x="736" y="323"/>
                      </a:lnTo>
                      <a:lnTo>
                        <a:pt x="762" y="321"/>
                      </a:lnTo>
                      <a:lnTo>
                        <a:pt x="784" y="320"/>
                      </a:lnTo>
                      <a:lnTo>
                        <a:pt x="802" y="319"/>
                      </a:lnTo>
                      <a:lnTo>
                        <a:pt x="814" y="31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Freeform 13"/>
                <p:cNvSpPr>
                  <a:spLocks/>
                </p:cNvSpPr>
                <p:nvPr/>
              </p:nvSpPr>
              <p:spPr bwMode="auto">
                <a:xfrm>
                  <a:off x="3604" y="2464"/>
                  <a:ext cx="364" cy="163"/>
                </a:xfrm>
                <a:custGeom>
                  <a:avLst/>
                  <a:gdLst>
                    <a:gd name="T0" fmla="*/ 836 w 1092"/>
                    <a:gd name="T1" fmla="*/ 320 h 490"/>
                    <a:gd name="T2" fmla="*/ 879 w 1092"/>
                    <a:gd name="T3" fmla="*/ 324 h 490"/>
                    <a:gd name="T4" fmla="*/ 912 w 1092"/>
                    <a:gd name="T5" fmla="*/ 341 h 490"/>
                    <a:gd name="T6" fmla="*/ 941 w 1092"/>
                    <a:gd name="T7" fmla="*/ 366 h 490"/>
                    <a:gd name="T8" fmla="*/ 972 w 1092"/>
                    <a:gd name="T9" fmla="*/ 397 h 490"/>
                    <a:gd name="T10" fmla="*/ 1002 w 1092"/>
                    <a:gd name="T11" fmla="*/ 434 h 490"/>
                    <a:gd name="T12" fmla="*/ 1092 w 1092"/>
                    <a:gd name="T13" fmla="*/ 445 h 490"/>
                    <a:gd name="T14" fmla="*/ 1059 w 1092"/>
                    <a:gd name="T15" fmla="*/ 429 h 490"/>
                    <a:gd name="T16" fmla="*/ 1041 w 1092"/>
                    <a:gd name="T17" fmla="*/ 410 h 490"/>
                    <a:gd name="T18" fmla="*/ 1017 w 1092"/>
                    <a:gd name="T19" fmla="*/ 385 h 490"/>
                    <a:gd name="T20" fmla="*/ 1001 w 1092"/>
                    <a:gd name="T21" fmla="*/ 370 h 490"/>
                    <a:gd name="T22" fmla="*/ 949 w 1092"/>
                    <a:gd name="T23" fmla="*/ 327 h 490"/>
                    <a:gd name="T24" fmla="*/ 875 w 1092"/>
                    <a:gd name="T25" fmla="*/ 291 h 490"/>
                    <a:gd name="T26" fmla="*/ 840 w 1092"/>
                    <a:gd name="T27" fmla="*/ 288 h 490"/>
                    <a:gd name="T28" fmla="*/ 804 w 1092"/>
                    <a:gd name="T29" fmla="*/ 290 h 490"/>
                    <a:gd name="T30" fmla="*/ 764 w 1092"/>
                    <a:gd name="T31" fmla="*/ 292 h 490"/>
                    <a:gd name="T32" fmla="*/ 723 w 1092"/>
                    <a:gd name="T33" fmla="*/ 294 h 490"/>
                    <a:gd name="T34" fmla="*/ 685 w 1092"/>
                    <a:gd name="T35" fmla="*/ 292 h 490"/>
                    <a:gd name="T36" fmla="*/ 654 w 1092"/>
                    <a:gd name="T37" fmla="*/ 288 h 490"/>
                    <a:gd name="T38" fmla="*/ 615 w 1092"/>
                    <a:gd name="T39" fmla="*/ 269 h 490"/>
                    <a:gd name="T40" fmla="*/ 565 w 1092"/>
                    <a:gd name="T41" fmla="*/ 232 h 490"/>
                    <a:gd name="T42" fmla="*/ 538 w 1092"/>
                    <a:gd name="T43" fmla="*/ 202 h 490"/>
                    <a:gd name="T44" fmla="*/ 507 w 1092"/>
                    <a:gd name="T45" fmla="*/ 140 h 490"/>
                    <a:gd name="T46" fmla="*/ 453 w 1092"/>
                    <a:gd name="T47" fmla="*/ 73 h 490"/>
                    <a:gd name="T48" fmla="*/ 396 w 1092"/>
                    <a:gd name="T49" fmla="*/ 30 h 490"/>
                    <a:gd name="T50" fmla="*/ 340 w 1092"/>
                    <a:gd name="T51" fmla="*/ 7 h 490"/>
                    <a:gd name="T52" fmla="*/ 291 w 1092"/>
                    <a:gd name="T53" fmla="*/ 0 h 490"/>
                    <a:gd name="T54" fmla="*/ 264 w 1092"/>
                    <a:gd name="T55" fmla="*/ 1 h 490"/>
                    <a:gd name="T56" fmla="*/ 223 w 1092"/>
                    <a:gd name="T57" fmla="*/ 7 h 490"/>
                    <a:gd name="T58" fmla="*/ 173 w 1092"/>
                    <a:gd name="T59" fmla="*/ 19 h 490"/>
                    <a:gd name="T60" fmla="*/ 117 w 1092"/>
                    <a:gd name="T61" fmla="*/ 35 h 490"/>
                    <a:gd name="T62" fmla="*/ 63 w 1092"/>
                    <a:gd name="T63" fmla="*/ 56 h 490"/>
                    <a:gd name="T64" fmla="*/ 14 w 1092"/>
                    <a:gd name="T65" fmla="*/ 79 h 490"/>
                    <a:gd name="T66" fmla="*/ 9 w 1092"/>
                    <a:gd name="T67" fmla="*/ 117 h 490"/>
                    <a:gd name="T68" fmla="*/ 41 w 1092"/>
                    <a:gd name="T69" fmla="*/ 94 h 490"/>
                    <a:gd name="T70" fmla="*/ 80 w 1092"/>
                    <a:gd name="T71" fmla="*/ 76 h 490"/>
                    <a:gd name="T72" fmla="*/ 135 w 1092"/>
                    <a:gd name="T73" fmla="*/ 53 h 490"/>
                    <a:gd name="T74" fmla="*/ 189 w 1092"/>
                    <a:gd name="T75" fmla="*/ 35 h 490"/>
                    <a:gd name="T76" fmla="*/ 240 w 1092"/>
                    <a:gd name="T77" fmla="*/ 27 h 490"/>
                    <a:gd name="T78" fmla="*/ 290 w 1092"/>
                    <a:gd name="T79" fmla="*/ 27 h 490"/>
                    <a:gd name="T80" fmla="*/ 336 w 1092"/>
                    <a:gd name="T81" fmla="*/ 36 h 490"/>
                    <a:gd name="T82" fmla="*/ 378 w 1092"/>
                    <a:gd name="T83" fmla="*/ 53 h 490"/>
                    <a:gd name="T84" fmla="*/ 414 w 1092"/>
                    <a:gd name="T85" fmla="*/ 76 h 490"/>
                    <a:gd name="T86" fmla="*/ 467 w 1092"/>
                    <a:gd name="T87" fmla="*/ 135 h 490"/>
                    <a:gd name="T88" fmla="*/ 511 w 1092"/>
                    <a:gd name="T89" fmla="*/ 209 h 490"/>
                    <a:gd name="T90" fmla="*/ 540 w 1092"/>
                    <a:gd name="T91" fmla="*/ 254 h 490"/>
                    <a:gd name="T92" fmla="*/ 588 w 1092"/>
                    <a:gd name="T93" fmla="*/ 294 h 490"/>
                    <a:gd name="T94" fmla="*/ 635 w 1092"/>
                    <a:gd name="T95" fmla="*/ 314 h 490"/>
                    <a:gd name="T96" fmla="*/ 664 w 1092"/>
                    <a:gd name="T97" fmla="*/ 320 h 490"/>
                    <a:gd name="T98" fmla="*/ 736 w 1092"/>
                    <a:gd name="T99" fmla="*/ 323 h 490"/>
                    <a:gd name="T100" fmla="*/ 802 w 1092"/>
                    <a:gd name="T101" fmla="*/ 319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92" h="490">
                      <a:moveTo>
                        <a:pt x="814" y="318"/>
                      </a:moveTo>
                      <a:lnTo>
                        <a:pt x="814" y="318"/>
                      </a:lnTo>
                      <a:lnTo>
                        <a:pt x="836" y="320"/>
                      </a:lnTo>
                      <a:lnTo>
                        <a:pt x="852" y="321"/>
                      </a:lnTo>
                      <a:lnTo>
                        <a:pt x="867" y="323"/>
                      </a:lnTo>
                      <a:lnTo>
                        <a:pt x="879" y="324"/>
                      </a:lnTo>
                      <a:lnTo>
                        <a:pt x="890" y="327"/>
                      </a:lnTo>
                      <a:lnTo>
                        <a:pt x="901" y="332"/>
                      </a:lnTo>
                      <a:lnTo>
                        <a:pt x="912" y="341"/>
                      </a:lnTo>
                      <a:lnTo>
                        <a:pt x="926" y="353"/>
                      </a:lnTo>
                      <a:lnTo>
                        <a:pt x="926" y="353"/>
                      </a:lnTo>
                      <a:lnTo>
                        <a:pt x="941" y="366"/>
                      </a:lnTo>
                      <a:lnTo>
                        <a:pt x="953" y="378"/>
                      </a:lnTo>
                      <a:lnTo>
                        <a:pt x="962" y="388"/>
                      </a:lnTo>
                      <a:lnTo>
                        <a:pt x="972" y="397"/>
                      </a:lnTo>
                      <a:lnTo>
                        <a:pt x="982" y="408"/>
                      </a:lnTo>
                      <a:lnTo>
                        <a:pt x="991" y="420"/>
                      </a:lnTo>
                      <a:lnTo>
                        <a:pt x="1002" y="434"/>
                      </a:lnTo>
                      <a:lnTo>
                        <a:pt x="1015" y="451"/>
                      </a:lnTo>
                      <a:lnTo>
                        <a:pt x="1029" y="490"/>
                      </a:lnTo>
                      <a:lnTo>
                        <a:pt x="1092" y="445"/>
                      </a:lnTo>
                      <a:lnTo>
                        <a:pt x="1060" y="430"/>
                      </a:lnTo>
                      <a:lnTo>
                        <a:pt x="1060" y="430"/>
                      </a:lnTo>
                      <a:lnTo>
                        <a:pt x="1059" y="429"/>
                      </a:lnTo>
                      <a:lnTo>
                        <a:pt x="1054" y="424"/>
                      </a:lnTo>
                      <a:lnTo>
                        <a:pt x="1048" y="418"/>
                      </a:lnTo>
                      <a:lnTo>
                        <a:pt x="1041" y="410"/>
                      </a:lnTo>
                      <a:lnTo>
                        <a:pt x="1032" y="401"/>
                      </a:lnTo>
                      <a:lnTo>
                        <a:pt x="1024" y="393"/>
                      </a:lnTo>
                      <a:lnTo>
                        <a:pt x="1017" y="385"/>
                      </a:lnTo>
                      <a:lnTo>
                        <a:pt x="1009" y="378"/>
                      </a:lnTo>
                      <a:lnTo>
                        <a:pt x="1009" y="378"/>
                      </a:lnTo>
                      <a:lnTo>
                        <a:pt x="1001" y="370"/>
                      </a:lnTo>
                      <a:lnTo>
                        <a:pt x="988" y="358"/>
                      </a:lnTo>
                      <a:lnTo>
                        <a:pt x="970" y="343"/>
                      </a:lnTo>
                      <a:lnTo>
                        <a:pt x="949" y="327"/>
                      </a:lnTo>
                      <a:lnTo>
                        <a:pt x="926" y="313"/>
                      </a:lnTo>
                      <a:lnTo>
                        <a:pt x="901" y="301"/>
                      </a:lnTo>
                      <a:lnTo>
                        <a:pt x="875" y="291"/>
                      </a:lnTo>
                      <a:lnTo>
                        <a:pt x="850" y="288"/>
                      </a:lnTo>
                      <a:lnTo>
                        <a:pt x="850" y="288"/>
                      </a:lnTo>
                      <a:lnTo>
                        <a:pt x="840" y="288"/>
                      </a:lnTo>
                      <a:lnTo>
                        <a:pt x="828" y="288"/>
                      </a:lnTo>
                      <a:lnTo>
                        <a:pt x="816" y="289"/>
                      </a:lnTo>
                      <a:lnTo>
                        <a:pt x="804" y="290"/>
                      </a:lnTo>
                      <a:lnTo>
                        <a:pt x="791" y="290"/>
                      </a:lnTo>
                      <a:lnTo>
                        <a:pt x="778" y="291"/>
                      </a:lnTo>
                      <a:lnTo>
                        <a:pt x="764" y="292"/>
                      </a:lnTo>
                      <a:lnTo>
                        <a:pt x="750" y="292"/>
                      </a:lnTo>
                      <a:lnTo>
                        <a:pt x="736" y="294"/>
                      </a:lnTo>
                      <a:lnTo>
                        <a:pt x="723" y="294"/>
                      </a:lnTo>
                      <a:lnTo>
                        <a:pt x="710" y="294"/>
                      </a:lnTo>
                      <a:lnTo>
                        <a:pt x="697" y="294"/>
                      </a:lnTo>
                      <a:lnTo>
                        <a:pt x="685" y="292"/>
                      </a:lnTo>
                      <a:lnTo>
                        <a:pt x="674" y="291"/>
                      </a:lnTo>
                      <a:lnTo>
                        <a:pt x="664" y="290"/>
                      </a:lnTo>
                      <a:lnTo>
                        <a:pt x="654" y="288"/>
                      </a:lnTo>
                      <a:lnTo>
                        <a:pt x="654" y="288"/>
                      </a:lnTo>
                      <a:lnTo>
                        <a:pt x="634" y="279"/>
                      </a:lnTo>
                      <a:lnTo>
                        <a:pt x="615" y="269"/>
                      </a:lnTo>
                      <a:lnTo>
                        <a:pt x="596" y="257"/>
                      </a:lnTo>
                      <a:lnTo>
                        <a:pt x="579" y="244"/>
                      </a:lnTo>
                      <a:lnTo>
                        <a:pt x="565" y="232"/>
                      </a:lnTo>
                      <a:lnTo>
                        <a:pt x="553" y="220"/>
                      </a:lnTo>
                      <a:lnTo>
                        <a:pt x="543" y="210"/>
                      </a:lnTo>
                      <a:lnTo>
                        <a:pt x="538" y="202"/>
                      </a:lnTo>
                      <a:lnTo>
                        <a:pt x="538" y="202"/>
                      </a:lnTo>
                      <a:lnTo>
                        <a:pt x="523" y="169"/>
                      </a:lnTo>
                      <a:lnTo>
                        <a:pt x="507" y="140"/>
                      </a:lnTo>
                      <a:lnTo>
                        <a:pt x="489" y="115"/>
                      </a:lnTo>
                      <a:lnTo>
                        <a:pt x="472" y="92"/>
                      </a:lnTo>
                      <a:lnTo>
                        <a:pt x="453" y="73"/>
                      </a:lnTo>
                      <a:lnTo>
                        <a:pt x="435" y="56"/>
                      </a:lnTo>
                      <a:lnTo>
                        <a:pt x="415" y="41"/>
                      </a:lnTo>
                      <a:lnTo>
                        <a:pt x="396" y="30"/>
                      </a:lnTo>
                      <a:lnTo>
                        <a:pt x="377" y="21"/>
                      </a:lnTo>
                      <a:lnTo>
                        <a:pt x="358" y="13"/>
                      </a:lnTo>
                      <a:lnTo>
                        <a:pt x="340" y="7"/>
                      </a:lnTo>
                      <a:lnTo>
                        <a:pt x="323" y="4"/>
                      </a:lnTo>
                      <a:lnTo>
                        <a:pt x="307" y="1"/>
                      </a:lnTo>
                      <a:lnTo>
                        <a:pt x="291" y="0"/>
                      </a:lnTo>
                      <a:lnTo>
                        <a:pt x="278" y="0"/>
                      </a:lnTo>
                      <a:lnTo>
                        <a:pt x="264" y="1"/>
                      </a:lnTo>
                      <a:lnTo>
                        <a:pt x="264" y="1"/>
                      </a:lnTo>
                      <a:lnTo>
                        <a:pt x="252" y="3"/>
                      </a:lnTo>
                      <a:lnTo>
                        <a:pt x="239" y="5"/>
                      </a:lnTo>
                      <a:lnTo>
                        <a:pt x="223" y="7"/>
                      </a:lnTo>
                      <a:lnTo>
                        <a:pt x="208" y="11"/>
                      </a:lnTo>
                      <a:lnTo>
                        <a:pt x="191" y="15"/>
                      </a:lnTo>
                      <a:lnTo>
                        <a:pt x="173" y="19"/>
                      </a:lnTo>
                      <a:lnTo>
                        <a:pt x="154" y="24"/>
                      </a:lnTo>
                      <a:lnTo>
                        <a:pt x="136" y="29"/>
                      </a:lnTo>
                      <a:lnTo>
                        <a:pt x="117" y="35"/>
                      </a:lnTo>
                      <a:lnTo>
                        <a:pt x="99" y="41"/>
                      </a:lnTo>
                      <a:lnTo>
                        <a:pt x="81" y="48"/>
                      </a:lnTo>
                      <a:lnTo>
                        <a:pt x="63" y="56"/>
                      </a:lnTo>
                      <a:lnTo>
                        <a:pt x="46" y="63"/>
                      </a:lnTo>
                      <a:lnTo>
                        <a:pt x="29" y="70"/>
                      </a:lnTo>
                      <a:lnTo>
                        <a:pt x="14" y="79"/>
                      </a:lnTo>
                      <a:lnTo>
                        <a:pt x="0" y="87"/>
                      </a:lnTo>
                      <a:lnTo>
                        <a:pt x="9" y="117"/>
                      </a:lnTo>
                      <a:lnTo>
                        <a:pt x="9" y="117"/>
                      </a:lnTo>
                      <a:lnTo>
                        <a:pt x="23" y="108"/>
                      </a:lnTo>
                      <a:lnTo>
                        <a:pt x="32" y="100"/>
                      </a:lnTo>
                      <a:lnTo>
                        <a:pt x="41" y="94"/>
                      </a:lnTo>
                      <a:lnTo>
                        <a:pt x="51" y="88"/>
                      </a:lnTo>
                      <a:lnTo>
                        <a:pt x="63" y="83"/>
                      </a:lnTo>
                      <a:lnTo>
                        <a:pt x="80" y="76"/>
                      </a:lnTo>
                      <a:lnTo>
                        <a:pt x="104" y="67"/>
                      </a:lnTo>
                      <a:lnTo>
                        <a:pt x="135" y="53"/>
                      </a:lnTo>
                      <a:lnTo>
                        <a:pt x="135" y="53"/>
                      </a:lnTo>
                      <a:lnTo>
                        <a:pt x="153" y="46"/>
                      </a:lnTo>
                      <a:lnTo>
                        <a:pt x="171" y="40"/>
                      </a:lnTo>
                      <a:lnTo>
                        <a:pt x="189" y="35"/>
                      </a:lnTo>
                      <a:lnTo>
                        <a:pt x="206" y="32"/>
                      </a:lnTo>
                      <a:lnTo>
                        <a:pt x="223" y="29"/>
                      </a:lnTo>
                      <a:lnTo>
                        <a:pt x="240" y="27"/>
                      </a:lnTo>
                      <a:lnTo>
                        <a:pt x="257" y="25"/>
                      </a:lnTo>
                      <a:lnTo>
                        <a:pt x="273" y="25"/>
                      </a:lnTo>
                      <a:lnTo>
                        <a:pt x="290" y="27"/>
                      </a:lnTo>
                      <a:lnTo>
                        <a:pt x="304" y="29"/>
                      </a:lnTo>
                      <a:lnTo>
                        <a:pt x="320" y="32"/>
                      </a:lnTo>
                      <a:lnTo>
                        <a:pt x="336" y="36"/>
                      </a:lnTo>
                      <a:lnTo>
                        <a:pt x="350" y="41"/>
                      </a:lnTo>
                      <a:lnTo>
                        <a:pt x="365" y="47"/>
                      </a:lnTo>
                      <a:lnTo>
                        <a:pt x="378" y="53"/>
                      </a:lnTo>
                      <a:lnTo>
                        <a:pt x="392" y="62"/>
                      </a:lnTo>
                      <a:lnTo>
                        <a:pt x="392" y="62"/>
                      </a:lnTo>
                      <a:lnTo>
                        <a:pt x="414" y="76"/>
                      </a:lnTo>
                      <a:lnTo>
                        <a:pt x="433" y="94"/>
                      </a:lnTo>
                      <a:lnTo>
                        <a:pt x="450" y="114"/>
                      </a:lnTo>
                      <a:lnTo>
                        <a:pt x="467" y="135"/>
                      </a:lnTo>
                      <a:lnTo>
                        <a:pt x="482" y="160"/>
                      </a:lnTo>
                      <a:lnTo>
                        <a:pt x="496" y="184"/>
                      </a:lnTo>
                      <a:lnTo>
                        <a:pt x="511" y="209"/>
                      </a:lnTo>
                      <a:lnTo>
                        <a:pt x="526" y="234"/>
                      </a:lnTo>
                      <a:lnTo>
                        <a:pt x="526" y="234"/>
                      </a:lnTo>
                      <a:lnTo>
                        <a:pt x="540" y="254"/>
                      </a:lnTo>
                      <a:lnTo>
                        <a:pt x="555" y="269"/>
                      </a:lnTo>
                      <a:lnTo>
                        <a:pt x="571" y="283"/>
                      </a:lnTo>
                      <a:lnTo>
                        <a:pt x="588" y="294"/>
                      </a:lnTo>
                      <a:lnTo>
                        <a:pt x="605" y="302"/>
                      </a:lnTo>
                      <a:lnTo>
                        <a:pt x="621" y="308"/>
                      </a:lnTo>
                      <a:lnTo>
                        <a:pt x="635" y="314"/>
                      </a:lnTo>
                      <a:lnTo>
                        <a:pt x="648" y="318"/>
                      </a:lnTo>
                      <a:lnTo>
                        <a:pt x="648" y="318"/>
                      </a:lnTo>
                      <a:lnTo>
                        <a:pt x="664" y="320"/>
                      </a:lnTo>
                      <a:lnTo>
                        <a:pt x="686" y="323"/>
                      </a:lnTo>
                      <a:lnTo>
                        <a:pt x="710" y="323"/>
                      </a:lnTo>
                      <a:lnTo>
                        <a:pt x="736" y="323"/>
                      </a:lnTo>
                      <a:lnTo>
                        <a:pt x="762" y="321"/>
                      </a:lnTo>
                      <a:lnTo>
                        <a:pt x="784" y="320"/>
                      </a:lnTo>
                      <a:lnTo>
                        <a:pt x="802" y="319"/>
                      </a:lnTo>
                      <a:lnTo>
                        <a:pt x="814" y="31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" name="Freeform 14"/>
                <p:cNvSpPr>
                  <a:spLocks/>
                </p:cNvSpPr>
                <p:nvPr/>
              </p:nvSpPr>
              <p:spPr bwMode="auto">
                <a:xfrm>
                  <a:off x="1679" y="2159"/>
                  <a:ext cx="29" cy="50"/>
                </a:xfrm>
                <a:custGeom>
                  <a:avLst/>
                  <a:gdLst>
                    <a:gd name="T0" fmla="*/ 42 w 87"/>
                    <a:gd name="T1" fmla="*/ 5 h 151"/>
                    <a:gd name="T2" fmla="*/ 41 w 87"/>
                    <a:gd name="T3" fmla="*/ 3 h 151"/>
                    <a:gd name="T4" fmla="*/ 36 w 87"/>
                    <a:gd name="T5" fmla="*/ 2 h 151"/>
                    <a:gd name="T6" fmla="*/ 31 w 87"/>
                    <a:gd name="T7" fmla="*/ 1 h 151"/>
                    <a:gd name="T8" fmla="*/ 24 w 87"/>
                    <a:gd name="T9" fmla="*/ 0 h 151"/>
                    <a:gd name="T10" fmla="*/ 17 w 87"/>
                    <a:gd name="T11" fmla="*/ 0 h 151"/>
                    <a:gd name="T12" fmla="*/ 11 w 87"/>
                    <a:gd name="T13" fmla="*/ 1 h 151"/>
                    <a:gd name="T14" fmla="*/ 6 w 87"/>
                    <a:gd name="T15" fmla="*/ 5 h 151"/>
                    <a:gd name="T16" fmla="*/ 4 w 87"/>
                    <a:gd name="T17" fmla="*/ 11 h 151"/>
                    <a:gd name="T18" fmla="*/ 1 w 87"/>
                    <a:gd name="T19" fmla="*/ 13 h 151"/>
                    <a:gd name="T20" fmla="*/ 0 w 87"/>
                    <a:gd name="T21" fmla="*/ 19 h 151"/>
                    <a:gd name="T22" fmla="*/ 2 w 87"/>
                    <a:gd name="T23" fmla="*/ 28 h 151"/>
                    <a:gd name="T24" fmla="*/ 17 w 87"/>
                    <a:gd name="T25" fmla="*/ 36 h 151"/>
                    <a:gd name="T26" fmla="*/ 19 w 87"/>
                    <a:gd name="T27" fmla="*/ 37 h 151"/>
                    <a:gd name="T28" fmla="*/ 24 w 87"/>
                    <a:gd name="T29" fmla="*/ 42 h 151"/>
                    <a:gd name="T30" fmla="*/ 31 w 87"/>
                    <a:gd name="T31" fmla="*/ 49 h 151"/>
                    <a:gd name="T32" fmla="*/ 40 w 87"/>
                    <a:gd name="T33" fmla="*/ 59 h 151"/>
                    <a:gd name="T34" fmla="*/ 46 w 87"/>
                    <a:gd name="T35" fmla="*/ 71 h 151"/>
                    <a:gd name="T36" fmla="*/ 49 w 87"/>
                    <a:gd name="T37" fmla="*/ 84 h 151"/>
                    <a:gd name="T38" fmla="*/ 49 w 87"/>
                    <a:gd name="T39" fmla="*/ 100 h 151"/>
                    <a:gd name="T40" fmla="*/ 45 w 87"/>
                    <a:gd name="T41" fmla="*/ 116 h 151"/>
                    <a:gd name="T42" fmla="*/ 42 w 87"/>
                    <a:gd name="T43" fmla="*/ 122 h 151"/>
                    <a:gd name="T44" fmla="*/ 39 w 87"/>
                    <a:gd name="T45" fmla="*/ 133 h 151"/>
                    <a:gd name="T46" fmla="*/ 40 w 87"/>
                    <a:gd name="T47" fmla="*/ 145 h 151"/>
                    <a:gd name="T48" fmla="*/ 52 w 87"/>
                    <a:gd name="T49" fmla="*/ 151 h 151"/>
                    <a:gd name="T50" fmla="*/ 55 w 87"/>
                    <a:gd name="T51" fmla="*/ 149 h 151"/>
                    <a:gd name="T52" fmla="*/ 65 w 87"/>
                    <a:gd name="T53" fmla="*/ 145 h 151"/>
                    <a:gd name="T54" fmla="*/ 75 w 87"/>
                    <a:gd name="T55" fmla="*/ 137 h 151"/>
                    <a:gd name="T56" fmla="*/ 80 w 87"/>
                    <a:gd name="T57" fmla="*/ 128 h 151"/>
                    <a:gd name="T58" fmla="*/ 81 w 87"/>
                    <a:gd name="T59" fmla="*/ 125 h 151"/>
                    <a:gd name="T60" fmla="*/ 83 w 87"/>
                    <a:gd name="T61" fmla="*/ 118 h 151"/>
                    <a:gd name="T62" fmla="*/ 86 w 87"/>
                    <a:gd name="T63" fmla="*/ 108 h 151"/>
                    <a:gd name="T64" fmla="*/ 87 w 87"/>
                    <a:gd name="T65" fmla="*/ 93 h 151"/>
                    <a:gd name="T66" fmla="*/ 84 w 87"/>
                    <a:gd name="T67" fmla="*/ 76 h 151"/>
                    <a:gd name="T68" fmla="*/ 77 w 87"/>
                    <a:gd name="T69" fmla="*/ 54 h 151"/>
                    <a:gd name="T70" fmla="*/ 64 w 87"/>
                    <a:gd name="T71" fmla="*/ 31 h 151"/>
                    <a:gd name="T72" fmla="*/ 42 w 87"/>
                    <a:gd name="T73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" h="151">
                      <a:moveTo>
                        <a:pt x="42" y="5"/>
                      </a:move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5"/>
                      </a:lnTo>
                      <a:lnTo>
                        <a:pt x="4" y="11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2" y="28"/>
                      </a:lnTo>
                      <a:lnTo>
                        <a:pt x="17" y="36"/>
                      </a:lnTo>
                      <a:lnTo>
                        <a:pt x="19" y="37"/>
                      </a:lnTo>
                      <a:lnTo>
                        <a:pt x="24" y="42"/>
                      </a:lnTo>
                      <a:lnTo>
                        <a:pt x="31" y="49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49" y="84"/>
                      </a:lnTo>
                      <a:lnTo>
                        <a:pt x="49" y="100"/>
                      </a:lnTo>
                      <a:lnTo>
                        <a:pt x="45" y="116"/>
                      </a:lnTo>
                      <a:lnTo>
                        <a:pt x="42" y="122"/>
                      </a:lnTo>
                      <a:lnTo>
                        <a:pt x="39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5" y="149"/>
                      </a:lnTo>
                      <a:lnTo>
                        <a:pt x="65" y="145"/>
                      </a:lnTo>
                      <a:lnTo>
                        <a:pt x="75" y="137"/>
                      </a:lnTo>
                      <a:lnTo>
                        <a:pt x="80" y="128"/>
                      </a:lnTo>
                      <a:lnTo>
                        <a:pt x="81" y="125"/>
                      </a:lnTo>
                      <a:lnTo>
                        <a:pt x="83" y="118"/>
                      </a:lnTo>
                      <a:lnTo>
                        <a:pt x="86" y="108"/>
                      </a:lnTo>
                      <a:lnTo>
                        <a:pt x="87" y="93"/>
                      </a:lnTo>
                      <a:lnTo>
                        <a:pt x="84" y="76"/>
                      </a:lnTo>
                      <a:lnTo>
                        <a:pt x="77" y="54"/>
                      </a:lnTo>
                      <a:lnTo>
                        <a:pt x="64" y="31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" name="Freeform 15"/>
                <p:cNvSpPr>
                  <a:spLocks/>
                </p:cNvSpPr>
                <p:nvPr/>
              </p:nvSpPr>
              <p:spPr bwMode="auto">
                <a:xfrm>
                  <a:off x="1679" y="2159"/>
                  <a:ext cx="29" cy="50"/>
                </a:xfrm>
                <a:custGeom>
                  <a:avLst/>
                  <a:gdLst>
                    <a:gd name="T0" fmla="*/ 42 w 87"/>
                    <a:gd name="T1" fmla="*/ 5 h 151"/>
                    <a:gd name="T2" fmla="*/ 42 w 87"/>
                    <a:gd name="T3" fmla="*/ 5 h 151"/>
                    <a:gd name="T4" fmla="*/ 41 w 87"/>
                    <a:gd name="T5" fmla="*/ 3 h 151"/>
                    <a:gd name="T6" fmla="*/ 36 w 87"/>
                    <a:gd name="T7" fmla="*/ 2 h 151"/>
                    <a:gd name="T8" fmla="*/ 31 w 87"/>
                    <a:gd name="T9" fmla="*/ 1 h 151"/>
                    <a:gd name="T10" fmla="*/ 24 w 87"/>
                    <a:gd name="T11" fmla="*/ 0 h 151"/>
                    <a:gd name="T12" fmla="*/ 17 w 87"/>
                    <a:gd name="T13" fmla="*/ 0 h 151"/>
                    <a:gd name="T14" fmla="*/ 11 w 87"/>
                    <a:gd name="T15" fmla="*/ 1 h 151"/>
                    <a:gd name="T16" fmla="*/ 6 w 87"/>
                    <a:gd name="T17" fmla="*/ 5 h 151"/>
                    <a:gd name="T18" fmla="*/ 4 w 87"/>
                    <a:gd name="T19" fmla="*/ 11 h 151"/>
                    <a:gd name="T20" fmla="*/ 4 w 87"/>
                    <a:gd name="T21" fmla="*/ 11 h 151"/>
                    <a:gd name="T22" fmla="*/ 1 w 87"/>
                    <a:gd name="T23" fmla="*/ 13 h 151"/>
                    <a:gd name="T24" fmla="*/ 0 w 87"/>
                    <a:gd name="T25" fmla="*/ 19 h 151"/>
                    <a:gd name="T26" fmla="*/ 2 w 87"/>
                    <a:gd name="T27" fmla="*/ 28 h 151"/>
                    <a:gd name="T28" fmla="*/ 17 w 87"/>
                    <a:gd name="T29" fmla="*/ 36 h 151"/>
                    <a:gd name="T30" fmla="*/ 17 w 87"/>
                    <a:gd name="T31" fmla="*/ 36 h 151"/>
                    <a:gd name="T32" fmla="*/ 19 w 87"/>
                    <a:gd name="T33" fmla="*/ 37 h 151"/>
                    <a:gd name="T34" fmla="*/ 24 w 87"/>
                    <a:gd name="T35" fmla="*/ 42 h 151"/>
                    <a:gd name="T36" fmla="*/ 31 w 87"/>
                    <a:gd name="T37" fmla="*/ 49 h 151"/>
                    <a:gd name="T38" fmla="*/ 40 w 87"/>
                    <a:gd name="T39" fmla="*/ 59 h 151"/>
                    <a:gd name="T40" fmla="*/ 46 w 87"/>
                    <a:gd name="T41" fmla="*/ 71 h 151"/>
                    <a:gd name="T42" fmla="*/ 49 w 87"/>
                    <a:gd name="T43" fmla="*/ 84 h 151"/>
                    <a:gd name="T44" fmla="*/ 49 w 87"/>
                    <a:gd name="T45" fmla="*/ 100 h 151"/>
                    <a:gd name="T46" fmla="*/ 45 w 87"/>
                    <a:gd name="T47" fmla="*/ 116 h 151"/>
                    <a:gd name="T48" fmla="*/ 45 w 87"/>
                    <a:gd name="T49" fmla="*/ 116 h 151"/>
                    <a:gd name="T50" fmla="*/ 42 w 87"/>
                    <a:gd name="T51" fmla="*/ 122 h 151"/>
                    <a:gd name="T52" fmla="*/ 39 w 87"/>
                    <a:gd name="T53" fmla="*/ 133 h 151"/>
                    <a:gd name="T54" fmla="*/ 40 w 87"/>
                    <a:gd name="T55" fmla="*/ 145 h 151"/>
                    <a:gd name="T56" fmla="*/ 52 w 87"/>
                    <a:gd name="T57" fmla="*/ 151 h 151"/>
                    <a:gd name="T58" fmla="*/ 52 w 87"/>
                    <a:gd name="T59" fmla="*/ 151 h 151"/>
                    <a:gd name="T60" fmla="*/ 55 w 87"/>
                    <a:gd name="T61" fmla="*/ 149 h 151"/>
                    <a:gd name="T62" fmla="*/ 65 w 87"/>
                    <a:gd name="T63" fmla="*/ 145 h 151"/>
                    <a:gd name="T64" fmla="*/ 75 w 87"/>
                    <a:gd name="T65" fmla="*/ 137 h 151"/>
                    <a:gd name="T66" fmla="*/ 80 w 87"/>
                    <a:gd name="T67" fmla="*/ 128 h 151"/>
                    <a:gd name="T68" fmla="*/ 80 w 87"/>
                    <a:gd name="T69" fmla="*/ 128 h 151"/>
                    <a:gd name="T70" fmla="*/ 81 w 87"/>
                    <a:gd name="T71" fmla="*/ 125 h 151"/>
                    <a:gd name="T72" fmla="*/ 83 w 87"/>
                    <a:gd name="T73" fmla="*/ 118 h 151"/>
                    <a:gd name="T74" fmla="*/ 86 w 87"/>
                    <a:gd name="T75" fmla="*/ 108 h 151"/>
                    <a:gd name="T76" fmla="*/ 87 w 87"/>
                    <a:gd name="T77" fmla="*/ 93 h 151"/>
                    <a:gd name="T78" fmla="*/ 84 w 87"/>
                    <a:gd name="T79" fmla="*/ 76 h 151"/>
                    <a:gd name="T80" fmla="*/ 77 w 87"/>
                    <a:gd name="T81" fmla="*/ 54 h 151"/>
                    <a:gd name="T82" fmla="*/ 64 w 87"/>
                    <a:gd name="T83" fmla="*/ 31 h 151"/>
                    <a:gd name="T84" fmla="*/ 42 w 87"/>
                    <a:gd name="T85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7" h="151">
                      <a:moveTo>
                        <a:pt x="42" y="5"/>
                      </a:moveTo>
                      <a:lnTo>
                        <a:pt x="42" y="5"/>
                      </a:ln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5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2" y="28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9" y="37"/>
                      </a:lnTo>
                      <a:lnTo>
                        <a:pt x="24" y="42"/>
                      </a:lnTo>
                      <a:lnTo>
                        <a:pt x="31" y="49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49" y="84"/>
                      </a:lnTo>
                      <a:lnTo>
                        <a:pt x="49" y="100"/>
                      </a:lnTo>
                      <a:lnTo>
                        <a:pt x="45" y="116"/>
                      </a:lnTo>
                      <a:lnTo>
                        <a:pt x="45" y="116"/>
                      </a:lnTo>
                      <a:lnTo>
                        <a:pt x="42" y="122"/>
                      </a:lnTo>
                      <a:lnTo>
                        <a:pt x="39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2" y="151"/>
                      </a:lnTo>
                      <a:lnTo>
                        <a:pt x="55" y="149"/>
                      </a:lnTo>
                      <a:lnTo>
                        <a:pt x="65" y="145"/>
                      </a:lnTo>
                      <a:lnTo>
                        <a:pt x="75" y="137"/>
                      </a:lnTo>
                      <a:lnTo>
                        <a:pt x="80" y="128"/>
                      </a:lnTo>
                      <a:lnTo>
                        <a:pt x="80" y="128"/>
                      </a:lnTo>
                      <a:lnTo>
                        <a:pt x="81" y="125"/>
                      </a:lnTo>
                      <a:lnTo>
                        <a:pt x="83" y="118"/>
                      </a:lnTo>
                      <a:lnTo>
                        <a:pt x="86" y="108"/>
                      </a:lnTo>
                      <a:lnTo>
                        <a:pt x="87" y="93"/>
                      </a:lnTo>
                      <a:lnTo>
                        <a:pt x="84" y="76"/>
                      </a:lnTo>
                      <a:lnTo>
                        <a:pt x="77" y="54"/>
                      </a:lnTo>
                      <a:lnTo>
                        <a:pt x="64" y="31"/>
                      </a:lnTo>
                      <a:lnTo>
                        <a:pt x="42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" name="Freeform 16"/>
                <p:cNvSpPr>
                  <a:spLocks/>
                </p:cNvSpPr>
                <p:nvPr/>
              </p:nvSpPr>
              <p:spPr bwMode="auto">
                <a:xfrm>
                  <a:off x="1670" y="2157"/>
                  <a:ext cx="29" cy="51"/>
                </a:xfrm>
                <a:custGeom>
                  <a:avLst/>
                  <a:gdLst>
                    <a:gd name="T0" fmla="*/ 42 w 88"/>
                    <a:gd name="T1" fmla="*/ 6 h 151"/>
                    <a:gd name="T2" fmla="*/ 41 w 88"/>
                    <a:gd name="T3" fmla="*/ 5 h 151"/>
                    <a:gd name="T4" fmla="*/ 36 w 88"/>
                    <a:gd name="T5" fmla="*/ 4 h 151"/>
                    <a:gd name="T6" fmla="*/ 31 w 88"/>
                    <a:gd name="T7" fmla="*/ 3 h 151"/>
                    <a:gd name="T8" fmla="*/ 24 w 88"/>
                    <a:gd name="T9" fmla="*/ 0 h 151"/>
                    <a:gd name="T10" fmla="*/ 18 w 88"/>
                    <a:gd name="T11" fmla="*/ 0 h 151"/>
                    <a:gd name="T12" fmla="*/ 12 w 88"/>
                    <a:gd name="T13" fmla="*/ 1 h 151"/>
                    <a:gd name="T14" fmla="*/ 7 w 88"/>
                    <a:gd name="T15" fmla="*/ 5 h 151"/>
                    <a:gd name="T16" fmla="*/ 5 w 88"/>
                    <a:gd name="T17" fmla="*/ 12 h 151"/>
                    <a:gd name="T18" fmla="*/ 2 w 88"/>
                    <a:gd name="T19" fmla="*/ 15 h 151"/>
                    <a:gd name="T20" fmla="*/ 0 w 88"/>
                    <a:gd name="T21" fmla="*/ 21 h 151"/>
                    <a:gd name="T22" fmla="*/ 4 w 88"/>
                    <a:gd name="T23" fmla="*/ 29 h 151"/>
                    <a:gd name="T24" fmla="*/ 17 w 88"/>
                    <a:gd name="T25" fmla="*/ 38 h 151"/>
                    <a:gd name="T26" fmla="*/ 19 w 88"/>
                    <a:gd name="T27" fmla="*/ 39 h 151"/>
                    <a:gd name="T28" fmla="*/ 24 w 88"/>
                    <a:gd name="T29" fmla="*/ 44 h 151"/>
                    <a:gd name="T30" fmla="*/ 31 w 88"/>
                    <a:gd name="T31" fmla="*/ 51 h 151"/>
                    <a:gd name="T32" fmla="*/ 40 w 88"/>
                    <a:gd name="T33" fmla="*/ 61 h 151"/>
                    <a:gd name="T34" fmla="*/ 46 w 88"/>
                    <a:gd name="T35" fmla="*/ 73 h 151"/>
                    <a:gd name="T36" fmla="*/ 51 w 88"/>
                    <a:gd name="T37" fmla="*/ 86 h 151"/>
                    <a:gd name="T38" fmla="*/ 51 w 88"/>
                    <a:gd name="T39" fmla="*/ 100 h 151"/>
                    <a:gd name="T40" fmla="*/ 46 w 88"/>
                    <a:gd name="T41" fmla="*/ 116 h 151"/>
                    <a:gd name="T42" fmla="*/ 43 w 88"/>
                    <a:gd name="T43" fmla="*/ 122 h 151"/>
                    <a:gd name="T44" fmla="*/ 40 w 88"/>
                    <a:gd name="T45" fmla="*/ 133 h 151"/>
                    <a:gd name="T46" fmla="*/ 40 w 88"/>
                    <a:gd name="T47" fmla="*/ 145 h 151"/>
                    <a:gd name="T48" fmla="*/ 52 w 88"/>
                    <a:gd name="T49" fmla="*/ 151 h 151"/>
                    <a:gd name="T50" fmla="*/ 55 w 88"/>
                    <a:gd name="T51" fmla="*/ 150 h 151"/>
                    <a:gd name="T52" fmla="*/ 65 w 88"/>
                    <a:gd name="T53" fmla="*/ 146 h 151"/>
                    <a:gd name="T54" fmla="*/ 75 w 88"/>
                    <a:gd name="T55" fmla="*/ 139 h 151"/>
                    <a:gd name="T56" fmla="*/ 81 w 88"/>
                    <a:gd name="T57" fmla="*/ 129 h 151"/>
                    <a:gd name="T58" fmla="*/ 82 w 88"/>
                    <a:gd name="T59" fmla="*/ 127 h 151"/>
                    <a:gd name="T60" fmla="*/ 84 w 88"/>
                    <a:gd name="T61" fmla="*/ 120 h 151"/>
                    <a:gd name="T62" fmla="*/ 87 w 88"/>
                    <a:gd name="T63" fmla="*/ 110 h 151"/>
                    <a:gd name="T64" fmla="*/ 88 w 88"/>
                    <a:gd name="T65" fmla="*/ 94 h 151"/>
                    <a:gd name="T66" fmla="*/ 86 w 88"/>
                    <a:gd name="T67" fmla="*/ 77 h 151"/>
                    <a:gd name="T68" fmla="*/ 77 w 88"/>
                    <a:gd name="T69" fmla="*/ 56 h 151"/>
                    <a:gd name="T70" fmla="*/ 64 w 88"/>
                    <a:gd name="T71" fmla="*/ 33 h 151"/>
                    <a:gd name="T72" fmla="*/ 42 w 88"/>
                    <a:gd name="T73" fmla="*/ 6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8" h="151">
                      <a:moveTo>
                        <a:pt x="42" y="6"/>
                      </a:moveTo>
                      <a:lnTo>
                        <a:pt x="41" y="5"/>
                      </a:lnTo>
                      <a:lnTo>
                        <a:pt x="36" y="4"/>
                      </a:lnTo>
                      <a:lnTo>
                        <a:pt x="31" y="3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2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7" y="38"/>
                      </a:lnTo>
                      <a:lnTo>
                        <a:pt x="19" y="39"/>
                      </a:lnTo>
                      <a:lnTo>
                        <a:pt x="24" y="44"/>
                      </a:lnTo>
                      <a:lnTo>
                        <a:pt x="31" y="51"/>
                      </a:lnTo>
                      <a:lnTo>
                        <a:pt x="40" y="61"/>
                      </a:lnTo>
                      <a:lnTo>
                        <a:pt x="46" y="73"/>
                      </a:lnTo>
                      <a:lnTo>
                        <a:pt x="51" y="86"/>
                      </a:lnTo>
                      <a:lnTo>
                        <a:pt x="51" y="100"/>
                      </a:lnTo>
                      <a:lnTo>
                        <a:pt x="46" y="116"/>
                      </a:lnTo>
                      <a:lnTo>
                        <a:pt x="43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5" y="150"/>
                      </a:lnTo>
                      <a:lnTo>
                        <a:pt x="65" y="146"/>
                      </a:lnTo>
                      <a:lnTo>
                        <a:pt x="75" y="139"/>
                      </a:lnTo>
                      <a:lnTo>
                        <a:pt x="81" y="129"/>
                      </a:lnTo>
                      <a:lnTo>
                        <a:pt x="82" y="127"/>
                      </a:lnTo>
                      <a:lnTo>
                        <a:pt x="84" y="120"/>
                      </a:lnTo>
                      <a:lnTo>
                        <a:pt x="87" y="110"/>
                      </a:lnTo>
                      <a:lnTo>
                        <a:pt x="88" y="94"/>
                      </a:lnTo>
                      <a:lnTo>
                        <a:pt x="86" y="77"/>
                      </a:lnTo>
                      <a:lnTo>
                        <a:pt x="77" y="56"/>
                      </a:lnTo>
                      <a:lnTo>
                        <a:pt x="64" y="33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" name="Freeform 17"/>
                <p:cNvSpPr>
                  <a:spLocks/>
                </p:cNvSpPr>
                <p:nvPr/>
              </p:nvSpPr>
              <p:spPr bwMode="auto">
                <a:xfrm>
                  <a:off x="1670" y="2157"/>
                  <a:ext cx="29" cy="51"/>
                </a:xfrm>
                <a:custGeom>
                  <a:avLst/>
                  <a:gdLst>
                    <a:gd name="T0" fmla="*/ 42 w 88"/>
                    <a:gd name="T1" fmla="*/ 6 h 151"/>
                    <a:gd name="T2" fmla="*/ 42 w 88"/>
                    <a:gd name="T3" fmla="*/ 6 h 151"/>
                    <a:gd name="T4" fmla="*/ 41 w 88"/>
                    <a:gd name="T5" fmla="*/ 5 h 151"/>
                    <a:gd name="T6" fmla="*/ 36 w 88"/>
                    <a:gd name="T7" fmla="*/ 4 h 151"/>
                    <a:gd name="T8" fmla="*/ 31 w 88"/>
                    <a:gd name="T9" fmla="*/ 3 h 151"/>
                    <a:gd name="T10" fmla="*/ 24 w 88"/>
                    <a:gd name="T11" fmla="*/ 0 h 151"/>
                    <a:gd name="T12" fmla="*/ 18 w 88"/>
                    <a:gd name="T13" fmla="*/ 0 h 151"/>
                    <a:gd name="T14" fmla="*/ 12 w 88"/>
                    <a:gd name="T15" fmla="*/ 1 h 151"/>
                    <a:gd name="T16" fmla="*/ 7 w 88"/>
                    <a:gd name="T17" fmla="*/ 5 h 151"/>
                    <a:gd name="T18" fmla="*/ 5 w 88"/>
                    <a:gd name="T19" fmla="*/ 12 h 151"/>
                    <a:gd name="T20" fmla="*/ 5 w 88"/>
                    <a:gd name="T21" fmla="*/ 12 h 151"/>
                    <a:gd name="T22" fmla="*/ 2 w 88"/>
                    <a:gd name="T23" fmla="*/ 15 h 151"/>
                    <a:gd name="T24" fmla="*/ 0 w 88"/>
                    <a:gd name="T25" fmla="*/ 21 h 151"/>
                    <a:gd name="T26" fmla="*/ 4 w 88"/>
                    <a:gd name="T27" fmla="*/ 29 h 151"/>
                    <a:gd name="T28" fmla="*/ 17 w 88"/>
                    <a:gd name="T29" fmla="*/ 38 h 151"/>
                    <a:gd name="T30" fmla="*/ 17 w 88"/>
                    <a:gd name="T31" fmla="*/ 38 h 151"/>
                    <a:gd name="T32" fmla="*/ 19 w 88"/>
                    <a:gd name="T33" fmla="*/ 39 h 151"/>
                    <a:gd name="T34" fmla="*/ 24 w 88"/>
                    <a:gd name="T35" fmla="*/ 44 h 151"/>
                    <a:gd name="T36" fmla="*/ 31 w 88"/>
                    <a:gd name="T37" fmla="*/ 51 h 151"/>
                    <a:gd name="T38" fmla="*/ 40 w 88"/>
                    <a:gd name="T39" fmla="*/ 61 h 151"/>
                    <a:gd name="T40" fmla="*/ 46 w 88"/>
                    <a:gd name="T41" fmla="*/ 73 h 151"/>
                    <a:gd name="T42" fmla="*/ 51 w 88"/>
                    <a:gd name="T43" fmla="*/ 86 h 151"/>
                    <a:gd name="T44" fmla="*/ 51 w 88"/>
                    <a:gd name="T45" fmla="*/ 100 h 151"/>
                    <a:gd name="T46" fmla="*/ 46 w 88"/>
                    <a:gd name="T47" fmla="*/ 116 h 151"/>
                    <a:gd name="T48" fmla="*/ 46 w 88"/>
                    <a:gd name="T49" fmla="*/ 116 h 151"/>
                    <a:gd name="T50" fmla="*/ 43 w 88"/>
                    <a:gd name="T51" fmla="*/ 122 h 151"/>
                    <a:gd name="T52" fmla="*/ 40 w 88"/>
                    <a:gd name="T53" fmla="*/ 133 h 151"/>
                    <a:gd name="T54" fmla="*/ 40 w 88"/>
                    <a:gd name="T55" fmla="*/ 145 h 151"/>
                    <a:gd name="T56" fmla="*/ 52 w 88"/>
                    <a:gd name="T57" fmla="*/ 151 h 151"/>
                    <a:gd name="T58" fmla="*/ 52 w 88"/>
                    <a:gd name="T59" fmla="*/ 151 h 151"/>
                    <a:gd name="T60" fmla="*/ 55 w 88"/>
                    <a:gd name="T61" fmla="*/ 150 h 151"/>
                    <a:gd name="T62" fmla="*/ 65 w 88"/>
                    <a:gd name="T63" fmla="*/ 146 h 151"/>
                    <a:gd name="T64" fmla="*/ 75 w 88"/>
                    <a:gd name="T65" fmla="*/ 139 h 151"/>
                    <a:gd name="T66" fmla="*/ 81 w 88"/>
                    <a:gd name="T67" fmla="*/ 129 h 151"/>
                    <a:gd name="T68" fmla="*/ 81 w 88"/>
                    <a:gd name="T69" fmla="*/ 129 h 151"/>
                    <a:gd name="T70" fmla="*/ 82 w 88"/>
                    <a:gd name="T71" fmla="*/ 127 h 151"/>
                    <a:gd name="T72" fmla="*/ 84 w 88"/>
                    <a:gd name="T73" fmla="*/ 120 h 151"/>
                    <a:gd name="T74" fmla="*/ 87 w 88"/>
                    <a:gd name="T75" fmla="*/ 110 h 151"/>
                    <a:gd name="T76" fmla="*/ 88 w 88"/>
                    <a:gd name="T77" fmla="*/ 94 h 151"/>
                    <a:gd name="T78" fmla="*/ 86 w 88"/>
                    <a:gd name="T79" fmla="*/ 77 h 151"/>
                    <a:gd name="T80" fmla="*/ 77 w 88"/>
                    <a:gd name="T81" fmla="*/ 56 h 151"/>
                    <a:gd name="T82" fmla="*/ 64 w 88"/>
                    <a:gd name="T83" fmla="*/ 33 h 151"/>
                    <a:gd name="T84" fmla="*/ 42 w 88"/>
                    <a:gd name="T85" fmla="*/ 6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8" h="151">
                      <a:moveTo>
                        <a:pt x="42" y="6"/>
                      </a:moveTo>
                      <a:lnTo>
                        <a:pt x="42" y="6"/>
                      </a:lnTo>
                      <a:lnTo>
                        <a:pt x="41" y="5"/>
                      </a:lnTo>
                      <a:lnTo>
                        <a:pt x="36" y="4"/>
                      </a:lnTo>
                      <a:lnTo>
                        <a:pt x="31" y="3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9"/>
                      </a:lnTo>
                      <a:lnTo>
                        <a:pt x="24" y="44"/>
                      </a:lnTo>
                      <a:lnTo>
                        <a:pt x="31" y="51"/>
                      </a:lnTo>
                      <a:lnTo>
                        <a:pt x="40" y="61"/>
                      </a:lnTo>
                      <a:lnTo>
                        <a:pt x="46" y="73"/>
                      </a:lnTo>
                      <a:lnTo>
                        <a:pt x="51" y="86"/>
                      </a:lnTo>
                      <a:lnTo>
                        <a:pt x="51" y="100"/>
                      </a:lnTo>
                      <a:lnTo>
                        <a:pt x="46" y="116"/>
                      </a:lnTo>
                      <a:lnTo>
                        <a:pt x="46" y="116"/>
                      </a:lnTo>
                      <a:lnTo>
                        <a:pt x="43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2" y="151"/>
                      </a:lnTo>
                      <a:lnTo>
                        <a:pt x="55" y="150"/>
                      </a:lnTo>
                      <a:lnTo>
                        <a:pt x="65" y="146"/>
                      </a:lnTo>
                      <a:lnTo>
                        <a:pt x="75" y="139"/>
                      </a:lnTo>
                      <a:lnTo>
                        <a:pt x="81" y="129"/>
                      </a:lnTo>
                      <a:lnTo>
                        <a:pt x="81" y="129"/>
                      </a:lnTo>
                      <a:lnTo>
                        <a:pt x="82" y="127"/>
                      </a:lnTo>
                      <a:lnTo>
                        <a:pt x="84" y="120"/>
                      </a:lnTo>
                      <a:lnTo>
                        <a:pt x="87" y="110"/>
                      </a:lnTo>
                      <a:lnTo>
                        <a:pt x="88" y="94"/>
                      </a:lnTo>
                      <a:lnTo>
                        <a:pt x="86" y="77"/>
                      </a:lnTo>
                      <a:lnTo>
                        <a:pt x="77" y="56"/>
                      </a:lnTo>
                      <a:lnTo>
                        <a:pt x="64" y="33"/>
                      </a:lnTo>
                      <a:lnTo>
                        <a:pt x="42" y="6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" name="Freeform 18"/>
                <p:cNvSpPr>
                  <a:spLocks/>
                </p:cNvSpPr>
                <p:nvPr/>
              </p:nvSpPr>
              <p:spPr bwMode="auto">
                <a:xfrm>
                  <a:off x="1659" y="2157"/>
                  <a:ext cx="30" cy="49"/>
                </a:xfrm>
                <a:custGeom>
                  <a:avLst/>
                  <a:gdLst>
                    <a:gd name="T0" fmla="*/ 42 w 88"/>
                    <a:gd name="T1" fmla="*/ 5 h 149"/>
                    <a:gd name="T2" fmla="*/ 41 w 88"/>
                    <a:gd name="T3" fmla="*/ 3 h 149"/>
                    <a:gd name="T4" fmla="*/ 36 w 88"/>
                    <a:gd name="T5" fmla="*/ 2 h 149"/>
                    <a:gd name="T6" fmla="*/ 31 w 88"/>
                    <a:gd name="T7" fmla="*/ 1 h 149"/>
                    <a:gd name="T8" fmla="*/ 24 w 88"/>
                    <a:gd name="T9" fmla="*/ 0 h 149"/>
                    <a:gd name="T10" fmla="*/ 18 w 88"/>
                    <a:gd name="T11" fmla="*/ 0 h 149"/>
                    <a:gd name="T12" fmla="*/ 12 w 88"/>
                    <a:gd name="T13" fmla="*/ 1 h 149"/>
                    <a:gd name="T14" fmla="*/ 7 w 88"/>
                    <a:gd name="T15" fmla="*/ 5 h 149"/>
                    <a:gd name="T16" fmla="*/ 4 w 88"/>
                    <a:gd name="T17" fmla="*/ 11 h 149"/>
                    <a:gd name="T18" fmla="*/ 2 w 88"/>
                    <a:gd name="T19" fmla="*/ 13 h 149"/>
                    <a:gd name="T20" fmla="*/ 0 w 88"/>
                    <a:gd name="T21" fmla="*/ 19 h 149"/>
                    <a:gd name="T22" fmla="*/ 3 w 88"/>
                    <a:gd name="T23" fmla="*/ 27 h 149"/>
                    <a:gd name="T24" fmla="*/ 16 w 88"/>
                    <a:gd name="T25" fmla="*/ 36 h 149"/>
                    <a:gd name="T26" fmla="*/ 19 w 88"/>
                    <a:gd name="T27" fmla="*/ 37 h 149"/>
                    <a:gd name="T28" fmla="*/ 24 w 88"/>
                    <a:gd name="T29" fmla="*/ 42 h 149"/>
                    <a:gd name="T30" fmla="*/ 31 w 88"/>
                    <a:gd name="T31" fmla="*/ 49 h 149"/>
                    <a:gd name="T32" fmla="*/ 39 w 88"/>
                    <a:gd name="T33" fmla="*/ 59 h 149"/>
                    <a:gd name="T34" fmla="*/ 45 w 88"/>
                    <a:gd name="T35" fmla="*/ 71 h 149"/>
                    <a:gd name="T36" fmla="*/ 50 w 88"/>
                    <a:gd name="T37" fmla="*/ 84 h 149"/>
                    <a:gd name="T38" fmla="*/ 50 w 88"/>
                    <a:gd name="T39" fmla="*/ 100 h 149"/>
                    <a:gd name="T40" fmla="*/ 45 w 88"/>
                    <a:gd name="T41" fmla="*/ 116 h 149"/>
                    <a:gd name="T42" fmla="*/ 43 w 88"/>
                    <a:gd name="T43" fmla="*/ 120 h 149"/>
                    <a:gd name="T44" fmla="*/ 39 w 88"/>
                    <a:gd name="T45" fmla="*/ 133 h 149"/>
                    <a:gd name="T46" fmla="*/ 39 w 88"/>
                    <a:gd name="T47" fmla="*/ 145 h 149"/>
                    <a:gd name="T48" fmla="*/ 51 w 88"/>
                    <a:gd name="T49" fmla="*/ 149 h 149"/>
                    <a:gd name="T50" fmla="*/ 55 w 88"/>
                    <a:gd name="T51" fmla="*/ 148 h 149"/>
                    <a:gd name="T52" fmla="*/ 65 w 88"/>
                    <a:gd name="T53" fmla="*/ 145 h 149"/>
                    <a:gd name="T54" fmla="*/ 74 w 88"/>
                    <a:gd name="T55" fmla="*/ 137 h 149"/>
                    <a:gd name="T56" fmla="*/ 80 w 88"/>
                    <a:gd name="T57" fmla="*/ 128 h 149"/>
                    <a:gd name="T58" fmla="*/ 82 w 88"/>
                    <a:gd name="T59" fmla="*/ 125 h 149"/>
                    <a:gd name="T60" fmla="*/ 84 w 88"/>
                    <a:gd name="T61" fmla="*/ 118 h 149"/>
                    <a:gd name="T62" fmla="*/ 86 w 88"/>
                    <a:gd name="T63" fmla="*/ 108 h 149"/>
                    <a:gd name="T64" fmla="*/ 88 w 88"/>
                    <a:gd name="T65" fmla="*/ 93 h 149"/>
                    <a:gd name="T66" fmla="*/ 85 w 88"/>
                    <a:gd name="T67" fmla="*/ 76 h 149"/>
                    <a:gd name="T68" fmla="*/ 77 w 88"/>
                    <a:gd name="T69" fmla="*/ 54 h 149"/>
                    <a:gd name="T70" fmla="*/ 64 w 88"/>
                    <a:gd name="T71" fmla="*/ 31 h 149"/>
                    <a:gd name="T72" fmla="*/ 42 w 88"/>
                    <a:gd name="T73" fmla="*/ 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8" h="149">
                      <a:moveTo>
                        <a:pt x="42" y="5"/>
                      </a:move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3" y="27"/>
                      </a:lnTo>
                      <a:lnTo>
                        <a:pt x="16" y="36"/>
                      </a:lnTo>
                      <a:lnTo>
                        <a:pt x="19" y="37"/>
                      </a:lnTo>
                      <a:lnTo>
                        <a:pt x="24" y="42"/>
                      </a:lnTo>
                      <a:lnTo>
                        <a:pt x="31" y="49"/>
                      </a:lnTo>
                      <a:lnTo>
                        <a:pt x="39" y="59"/>
                      </a:lnTo>
                      <a:lnTo>
                        <a:pt x="45" y="71"/>
                      </a:lnTo>
                      <a:lnTo>
                        <a:pt x="50" y="84"/>
                      </a:lnTo>
                      <a:lnTo>
                        <a:pt x="50" y="100"/>
                      </a:lnTo>
                      <a:lnTo>
                        <a:pt x="45" y="116"/>
                      </a:lnTo>
                      <a:lnTo>
                        <a:pt x="43" y="120"/>
                      </a:lnTo>
                      <a:lnTo>
                        <a:pt x="39" y="133"/>
                      </a:lnTo>
                      <a:lnTo>
                        <a:pt x="39" y="145"/>
                      </a:lnTo>
                      <a:lnTo>
                        <a:pt x="51" y="149"/>
                      </a:lnTo>
                      <a:lnTo>
                        <a:pt x="55" y="148"/>
                      </a:lnTo>
                      <a:lnTo>
                        <a:pt x="65" y="145"/>
                      </a:lnTo>
                      <a:lnTo>
                        <a:pt x="74" y="137"/>
                      </a:lnTo>
                      <a:lnTo>
                        <a:pt x="80" y="128"/>
                      </a:lnTo>
                      <a:lnTo>
                        <a:pt x="82" y="125"/>
                      </a:lnTo>
                      <a:lnTo>
                        <a:pt x="84" y="118"/>
                      </a:lnTo>
                      <a:lnTo>
                        <a:pt x="86" y="108"/>
                      </a:lnTo>
                      <a:lnTo>
                        <a:pt x="88" y="93"/>
                      </a:lnTo>
                      <a:lnTo>
                        <a:pt x="85" y="76"/>
                      </a:lnTo>
                      <a:lnTo>
                        <a:pt x="77" y="54"/>
                      </a:lnTo>
                      <a:lnTo>
                        <a:pt x="64" y="31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" name="Freeform 19"/>
                <p:cNvSpPr>
                  <a:spLocks/>
                </p:cNvSpPr>
                <p:nvPr/>
              </p:nvSpPr>
              <p:spPr bwMode="auto">
                <a:xfrm>
                  <a:off x="1659" y="2157"/>
                  <a:ext cx="30" cy="49"/>
                </a:xfrm>
                <a:custGeom>
                  <a:avLst/>
                  <a:gdLst>
                    <a:gd name="T0" fmla="*/ 42 w 88"/>
                    <a:gd name="T1" fmla="*/ 5 h 149"/>
                    <a:gd name="T2" fmla="*/ 42 w 88"/>
                    <a:gd name="T3" fmla="*/ 5 h 149"/>
                    <a:gd name="T4" fmla="*/ 41 w 88"/>
                    <a:gd name="T5" fmla="*/ 3 h 149"/>
                    <a:gd name="T6" fmla="*/ 36 w 88"/>
                    <a:gd name="T7" fmla="*/ 2 h 149"/>
                    <a:gd name="T8" fmla="*/ 31 w 88"/>
                    <a:gd name="T9" fmla="*/ 1 h 149"/>
                    <a:gd name="T10" fmla="*/ 24 w 88"/>
                    <a:gd name="T11" fmla="*/ 0 h 149"/>
                    <a:gd name="T12" fmla="*/ 18 w 88"/>
                    <a:gd name="T13" fmla="*/ 0 h 149"/>
                    <a:gd name="T14" fmla="*/ 12 w 88"/>
                    <a:gd name="T15" fmla="*/ 1 h 149"/>
                    <a:gd name="T16" fmla="*/ 7 w 88"/>
                    <a:gd name="T17" fmla="*/ 5 h 149"/>
                    <a:gd name="T18" fmla="*/ 4 w 88"/>
                    <a:gd name="T19" fmla="*/ 11 h 149"/>
                    <a:gd name="T20" fmla="*/ 4 w 88"/>
                    <a:gd name="T21" fmla="*/ 11 h 149"/>
                    <a:gd name="T22" fmla="*/ 2 w 88"/>
                    <a:gd name="T23" fmla="*/ 13 h 149"/>
                    <a:gd name="T24" fmla="*/ 0 w 88"/>
                    <a:gd name="T25" fmla="*/ 19 h 149"/>
                    <a:gd name="T26" fmla="*/ 3 w 88"/>
                    <a:gd name="T27" fmla="*/ 27 h 149"/>
                    <a:gd name="T28" fmla="*/ 16 w 88"/>
                    <a:gd name="T29" fmla="*/ 36 h 149"/>
                    <a:gd name="T30" fmla="*/ 16 w 88"/>
                    <a:gd name="T31" fmla="*/ 36 h 149"/>
                    <a:gd name="T32" fmla="*/ 19 w 88"/>
                    <a:gd name="T33" fmla="*/ 37 h 149"/>
                    <a:gd name="T34" fmla="*/ 24 w 88"/>
                    <a:gd name="T35" fmla="*/ 42 h 149"/>
                    <a:gd name="T36" fmla="*/ 31 w 88"/>
                    <a:gd name="T37" fmla="*/ 49 h 149"/>
                    <a:gd name="T38" fmla="*/ 39 w 88"/>
                    <a:gd name="T39" fmla="*/ 59 h 149"/>
                    <a:gd name="T40" fmla="*/ 45 w 88"/>
                    <a:gd name="T41" fmla="*/ 71 h 149"/>
                    <a:gd name="T42" fmla="*/ 50 w 88"/>
                    <a:gd name="T43" fmla="*/ 84 h 149"/>
                    <a:gd name="T44" fmla="*/ 50 w 88"/>
                    <a:gd name="T45" fmla="*/ 100 h 149"/>
                    <a:gd name="T46" fmla="*/ 45 w 88"/>
                    <a:gd name="T47" fmla="*/ 116 h 149"/>
                    <a:gd name="T48" fmla="*/ 45 w 88"/>
                    <a:gd name="T49" fmla="*/ 116 h 149"/>
                    <a:gd name="T50" fmla="*/ 43 w 88"/>
                    <a:gd name="T51" fmla="*/ 120 h 149"/>
                    <a:gd name="T52" fmla="*/ 39 w 88"/>
                    <a:gd name="T53" fmla="*/ 133 h 149"/>
                    <a:gd name="T54" fmla="*/ 39 w 88"/>
                    <a:gd name="T55" fmla="*/ 145 h 149"/>
                    <a:gd name="T56" fmla="*/ 51 w 88"/>
                    <a:gd name="T57" fmla="*/ 149 h 149"/>
                    <a:gd name="T58" fmla="*/ 51 w 88"/>
                    <a:gd name="T59" fmla="*/ 149 h 149"/>
                    <a:gd name="T60" fmla="*/ 55 w 88"/>
                    <a:gd name="T61" fmla="*/ 148 h 149"/>
                    <a:gd name="T62" fmla="*/ 65 w 88"/>
                    <a:gd name="T63" fmla="*/ 145 h 149"/>
                    <a:gd name="T64" fmla="*/ 74 w 88"/>
                    <a:gd name="T65" fmla="*/ 137 h 149"/>
                    <a:gd name="T66" fmla="*/ 80 w 88"/>
                    <a:gd name="T67" fmla="*/ 128 h 149"/>
                    <a:gd name="T68" fmla="*/ 80 w 88"/>
                    <a:gd name="T69" fmla="*/ 128 h 149"/>
                    <a:gd name="T70" fmla="*/ 82 w 88"/>
                    <a:gd name="T71" fmla="*/ 125 h 149"/>
                    <a:gd name="T72" fmla="*/ 84 w 88"/>
                    <a:gd name="T73" fmla="*/ 118 h 149"/>
                    <a:gd name="T74" fmla="*/ 86 w 88"/>
                    <a:gd name="T75" fmla="*/ 108 h 149"/>
                    <a:gd name="T76" fmla="*/ 88 w 88"/>
                    <a:gd name="T77" fmla="*/ 93 h 149"/>
                    <a:gd name="T78" fmla="*/ 85 w 88"/>
                    <a:gd name="T79" fmla="*/ 76 h 149"/>
                    <a:gd name="T80" fmla="*/ 77 w 88"/>
                    <a:gd name="T81" fmla="*/ 54 h 149"/>
                    <a:gd name="T82" fmla="*/ 64 w 88"/>
                    <a:gd name="T83" fmla="*/ 31 h 149"/>
                    <a:gd name="T84" fmla="*/ 42 w 88"/>
                    <a:gd name="T85" fmla="*/ 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8" h="149">
                      <a:moveTo>
                        <a:pt x="42" y="5"/>
                      </a:moveTo>
                      <a:lnTo>
                        <a:pt x="42" y="5"/>
                      </a:ln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3" y="27"/>
                      </a:lnTo>
                      <a:lnTo>
                        <a:pt x="16" y="36"/>
                      </a:lnTo>
                      <a:lnTo>
                        <a:pt x="16" y="36"/>
                      </a:lnTo>
                      <a:lnTo>
                        <a:pt x="19" y="37"/>
                      </a:lnTo>
                      <a:lnTo>
                        <a:pt x="24" y="42"/>
                      </a:lnTo>
                      <a:lnTo>
                        <a:pt x="31" y="49"/>
                      </a:lnTo>
                      <a:lnTo>
                        <a:pt x="39" y="59"/>
                      </a:lnTo>
                      <a:lnTo>
                        <a:pt x="45" y="71"/>
                      </a:lnTo>
                      <a:lnTo>
                        <a:pt x="50" y="84"/>
                      </a:lnTo>
                      <a:lnTo>
                        <a:pt x="50" y="100"/>
                      </a:lnTo>
                      <a:lnTo>
                        <a:pt x="45" y="116"/>
                      </a:lnTo>
                      <a:lnTo>
                        <a:pt x="45" y="116"/>
                      </a:lnTo>
                      <a:lnTo>
                        <a:pt x="43" y="120"/>
                      </a:lnTo>
                      <a:lnTo>
                        <a:pt x="39" y="133"/>
                      </a:lnTo>
                      <a:lnTo>
                        <a:pt x="39" y="145"/>
                      </a:lnTo>
                      <a:lnTo>
                        <a:pt x="51" y="149"/>
                      </a:lnTo>
                      <a:lnTo>
                        <a:pt x="51" y="149"/>
                      </a:lnTo>
                      <a:lnTo>
                        <a:pt x="55" y="148"/>
                      </a:lnTo>
                      <a:lnTo>
                        <a:pt x="65" y="145"/>
                      </a:lnTo>
                      <a:lnTo>
                        <a:pt x="74" y="137"/>
                      </a:lnTo>
                      <a:lnTo>
                        <a:pt x="80" y="128"/>
                      </a:lnTo>
                      <a:lnTo>
                        <a:pt x="80" y="128"/>
                      </a:lnTo>
                      <a:lnTo>
                        <a:pt x="82" y="125"/>
                      </a:lnTo>
                      <a:lnTo>
                        <a:pt x="84" y="118"/>
                      </a:lnTo>
                      <a:lnTo>
                        <a:pt x="86" y="108"/>
                      </a:lnTo>
                      <a:lnTo>
                        <a:pt x="88" y="93"/>
                      </a:lnTo>
                      <a:lnTo>
                        <a:pt x="85" y="76"/>
                      </a:lnTo>
                      <a:lnTo>
                        <a:pt x="77" y="54"/>
                      </a:lnTo>
                      <a:lnTo>
                        <a:pt x="64" y="31"/>
                      </a:lnTo>
                      <a:lnTo>
                        <a:pt x="42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" name="Freeform 20"/>
                <p:cNvSpPr>
                  <a:spLocks/>
                </p:cNvSpPr>
                <p:nvPr/>
              </p:nvSpPr>
              <p:spPr bwMode="auto">
                <a:xfrm>
                  <a:off x="1649" y="2157"/>
                  <a:ext cx="29" cy="49"/>
                </a:xfrm>
                <a:custGeom>
                  <a:avLst/>
                  <a:gdLst>
                    <a:gd name="T0" fmla="*/ 42 w 87"/>
                    <a:gd name="T1" fmla="*/ 5 h 149"/>
                    <a:gd name="T2" fmla="*/ 41 w 87"/>
                    <a:gd name="T3" fmla="*/ 3 h 149"/>
                    <a:gd name="T4" fmla="*/ 36 w 87"/>
                    <a:gd name="T5" fmla="*/ 2 h 149"/>
                    <a:gd name="T6" fmla="*/ 32 w 87"/>
                    <a:gd name="T7" fmla="*/ 1 h 149"/>
                    <a:gd name="T8" fmla="*/ 24 w 87"/>
                    <a:gd name="T9" fmla="*/ 0 h 149"/>
                    <a:gd name="T10" fmla="*/ 17 w 87"/>
                    <a:gd name="T11" fmla="*/ 0 h 149"/>
                    <a:gd name="T12" fmla="*/ 11 w 87"/>
                    <a:gd name="T13" fmla="*/ 1 h 149"/>
                    <a:gd name="T14" fmla="*/ 6 w 87"/>
                    <a:gd name="T15" fmla="*/ 5 h 149"/>
                    <a:gd name="T16" fmla="*/ 4 w 87"/>
                    <a:gd name="T17" fmla="*/ 11 h 149"/>
                    <a:gd name="T18" fmla="*/ 1 w 87"/>
                    <a:gd name="T19" fmla="*/ 13 h 149"/>
                    <a:gd name="T20" fmla="*/ 0 w 87"/>
                    <a:gd name="T21" fmla="*/ 19 h 149"/>
                    <a:gd name="T22" fmla="*/ 3 w 87"/>
                    <a:gd name="T23" fmla="*/ 27 h 149"/>
                    <a:gd name="T24" fmla="*/ 17 w 87"/>
                    <a:gd name="T25" fmla="*/ 36 h 149"/>
                    <a:gd name="T26" fmla="*/ 19 w 87"/>
                    <a:gd name="T27" fmla="*/ 37 h 149"/>
                    <a:gd name="T28" fmla="*/ 24 w 87"/>
                    <a:gd name="T29" fmla="*/ 42 h 149"/>
                    <a:gd name="T30" fmla="*/ 32 w 87"/>
                    <a:gd name="T31" fmla="*/ 49 h 149"/>
                    <a:gd name="T32" fmla="*/ 40 w 87"/>
                    <a:gd name="T33" fmla="*/ 59 h 149"/>
                    <a:gd name="T34" fmla="*/ 46 w 87"/>
                    <a:gd name="T35" fmla="*/ 71 h 149"/>
                    <a:gd name="T36" fmla="*/ 50 w 87"/>
                    <a:gd name="T37" fmla="*/ 84 h 149"/>
                    <a:gd name="T38" fmla="*/ 50 w 87"/>
                    <a:gd name="T39" fmla="*/ 100 h 149"/>
                    <a:gd name="T40" fmla="*/ 45 w 87"/>
                    <a:gd name="T41" fmla="*/ 116 h 149"/>
                    <a:gd name="T42" fmla="*/ 42 w 87"/>
                    <a:gd name="T43" fmla="*/ 120 h 149"/>
                    <a:gd name="T44" fmla="*/ 39 w 87"/>
                    <a:gd name="T45" fmla="*/ 133 h 149"/>
                    <a:gd name="T46" fmla="*/ 40 w 87"/>
                    <a:gd name="T47" fmla="*/ 145 h 149"/>
                    <a:gd name="T48" fmla="*/ 52 w 87"/>
                    <a:gd name="T49" fmla="*/ 149 h 149"/>
                    <a:gd name="T50" fmla="*/ 56 w 87"/>
                    <a:gd name="T51" fmla="*/ 148 h 149"/>
                    <a:gd name="T52" fmla="*/ 65 w 87"/>
                    <a:gd name="T53" fmla="*/ 145 h 149"/>
                    <a:gd name="T54" fmla="*/ 75 w 87"/>
                    <a:gd name="T55" fmla="*/ 137 h 149"/>
                    <a:gd name="T56" fmla="*/ 80 w 87"/>
                    <a:gd name="T57" fmla="*/ 128 h 149"/>
                    <a:gd name="T58" fmla="*/ 81 w 87"/>
                    <a:gd name="T59" fmla="*/ 125 h 149"/>
                    <a:gd name="T60" fmla="*/ 83 w 87"/>
                    <a:gd name="T61" fmla="*/ 118 h 149"/>
                    <a:gd name="T62" fmla="*/ 86 w 87"/>
                    <a:gd name="T63" fmla="*/ 108 h 149"/>
                    <a:gd name="T64" fmla="*/ 87 w 87"/>
                    <a:gd name="T65" fmla="*/ 93 h 149"/>
                    <a:gd name="T66" fmla="*/ 85 w 87"/>
                    <a:gd name="T67" fmla="*/ 76 h 149"/>
                    <a:gd name="T68" fmla="*/ 77 w 87"/>
                    <a:gd name="T69" fmla="*/ 54 h 149"/>
                    <a:gd name="T70" fmla="*/ 64 w 87"/>
                    <a:gd name="T71" fmla="*/ 31 h 149"/>
                    <a:gd name="T72" fmla="*/ 42 w 87"/>
                    <a:gd name="T73" fmla="*/ 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" h="149">
                      <a:moveTo>
                        <a:pt x="42" y="5"/>
                      </a:move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5"/>
                      </a:lnTo>
                      <a:lnTo>
                        <a:pt x="4" y="11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3" y="27"/>
                      </a:lnTo>
                      <a:lnTo>
                        <a:pt x="17" y="36"/>
                      </a:lnTo>
                      <a:lnTo>
                        <a:pt x="19" y="37"/>
                      </a:lnTo>
                      <a:lnTo>
                        <a:pt x="24" y="42"/>
                      </a:lnTo>
                      <a:lnTo>
                        <a:pt x="32" y="49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50" y="84"/>
                      </a:lnTo>
                      <a:lnTo>
                        <a:pt x="50" y="100"/>
                      </a:lnTo>
                      <a:lnTo>
                        <a:pt x="45" y="116"/>
                      </a:lnTo>
                      <a:lnTo>
                        <a:pt x="42" y="120"/>
                      </a:lnTo>
                      <a:lnTo>
                        <a:pt x="39" y="133"/>
                      </a:lnTo>
                      <a:lnTo>
                        <a:pt x="40" y="145"/>
                      </a:lnTo>
                      <a:lnTo>
                        <a:pt x="52" y="149"/>
                      </a:lnTo>
                      <a:lnTo>
                        <a:pt x="56" y="148"/>
                      </a:lnTo>
                      <a:lnTo>
                        <a:pt x="65" y="145"/>
                      </a:lnTo>
                      <a:lnTo>
                        <a:pt x="75" y="137"/>
                      </a:lnTo>
                      <a:lnTo>
                        <a:pt x="80" y="128"/>
                      </a:lnTo>
                      <a:lnTo>
                        <a:pt x="81" y="125"/>
                      </a:lnTo>
                      <a:lnTo>
                        <a:pt x="83" y="118"/>
                      </a:lnTo>
                      <a:lnTo>
                        <a:pt x="86" y="108"/>
                      </a:lnTo>
                      <a:lnTo>
                        <a:pt x="87" y="93"/>
                      </a:lnTo>
                      <a:lnTo>
                        <a:pt x="85" y="76"/>
                      </a:lnTo>
                      <a:lnTo>
                        <a:pt x="77" y="54"/>
                      </a:lnTo>
                      <a:lnTo>
                        <a:pt x="64" y="31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" name="Freeform 21"/>
                <p:cNvSpPr>
                  <a:spLocks/>
                </p:cNvSpPr>
                <p:nvPr/>
              </p:nvSpPr>
              <p:spPr bwMode="auto">
                <a:xfrm>
                  <a:off x="1649" y="2157"/>
                  <a:ext cx="29" cy="49"/>
                </a:xfrm>
                <a:custGeom>
                  <a:avLst/>
                  <a:gdLst>
                    <a:gd name="T0" fmla="*/ 42 w 87"/>
                    <a:gd name="T1" fmla="*/ 5 h 149"/>
                    <a:gd name="T2" fmla="*/ 42 w 87"/>
                    <a:gd name="T3" fmla="*/ 5 h 149"/>
                    <a:gd name="T4" fmla="*/ 41 w 87"/>
                    <a:gd name="T5" fmla="*/ 3 h 149"/>
                    <a:gd name="T6" fmla="*/ 36 w 87"/>
                    <a:gd name="T7" fmla="*/ 2 h 149"/>
                    <a:gd name="T8" fmla="*/ 32 w 87"/>
                    <a:gd name="T9" fmla="*/ 1 h 149"/>
                    <a:gd name="T10" fmla="*/ 24 w 87"/>
                    <a:gd name="T11" fmla="*/ 0 h 149"/>
                    <a:gd name="T12" fmla="*/ 17 w 87"/>
                    <a:gd name="T13" fmla="*/ 0 h 149"/>
                    <a:gd name="T14" fmla="*/ 11 w 87"/>
                    <a:gd name="T15" fmla="*/ 1 h 149"/>
                    <a:gd name="T16" fmla="*/ 6 w 87"/>
                    <a:gd name="T17" fmla="*/ 5 h 149"/>
                    <a:gd name="T18" fmla="*/ 4 w 87"/>
                    <a:gd name="T19" fmla="*/ 11 h 149"/>
                    <a:gd name="T20" fmla="*/ 4 w 87"/>
                    <a:gd name="T21" fmla="*/ 11 h 149"/>
                    <a:gd name="T22" fmla="*/ 1 w 87"/>
                    <a:gd name="T23" fmla="*/ 13 h 149"/>
                    <a:gd name="T24" fmla="*/ 0 w 87"/>
                    <a:gd name="T25" fmla="*/ 19 h 149"/>
                    <a:gd name="T26" fmla="*/ 3 w 87"/>
                    <a:gd name="T27" fmla="*/ 27 h 149"/>
                    <a:gd name="T28" fmla="*/ 17 w 87"/>
                    <a:gd name="T29" fmla="*/ 36 h 149"/>
                    <a:gd name="T30" fmla="*/ 17 w 87"/>
                    <a:gd name="T31" fmla="*/ 36 h 149"/>
                    <a:gd name="T32" fmla="*/ 19 w 87"/>
                    <a:gd name="T33" fmla="*/ 37 h 149"/>
                    <a:gd name="T34" fmla="*/ 24 w 87"/>
                    <a:gd name="T35" fmla="*/ 42 h 149"/>
                    <a:gd name="T36" fmla="*/ 32 w 87"/>
                    <a:gd name="T37" fmla="*/ 49 h 149"/>
                    <a:gd name="T38" fmla="*/ 40 w 87"/>
                    <a:gd name="T39" fmla="*/ 59 h 149"/>
                    <a:gd name="T40" fmla="*/ 46 w 87"/>
                    <a:gd name="T41" fmla="*/ 71 h 149"/>
                    <a:gd name="T42" fmla="*/ 50 w 87"/>
                    <a:gd name="T43" fmla="*/ 84 h 149"/>
                    <a:gd name="T44" fmla="*/ 50 w 87"/>
                    <a:gd name="T45" fmla="*/ 100 h 149"/>
                    <a:gd name="T46" fmla="*/ 45 w 87"/>
                    <a:gd name="T47" fmla="*/ 116 h 149"/>
                    <a:gd name="T48" fmla="*/ 45 w 87"/>
                    <a:gd name="T49" fmla="*/ 116 h 149"/>
                    <a:gd name="T50" fmla="*/ 42 w 87"/>
                    <a:gd name="T51" fmla="*/ 120 h 149"/>
                    <a:gd name="T52" fmla="*/ 39 w 87"/>
                    <a:gd name="T53" fmla="*/ 133 h 149"/>
                    <a:gd name="T54" fmla="*/ 40 w 87"/>
                    <a:gd name="T55" fmla="*/ 145 h 149"/>
                    <a:gd name="T56" fmla="*/ 52 w 87"/>
                    <a:gd name="T57" fmla="*/ 149 h 149"/>
                    <a:gd name="T58" fmla="*/ 52 w 87"/>
                    <a:gd name="T59" fmla="*/ 149 h 149"/>
                    <a:gd name="T60" fmla="*/ 56 w 87"/>
                    <a:gd name="T61" fmla="*/ 148 h 149"/>
                    <a:gd name="T62" fmla="*/ 65 w 87"/>
                    <a:gd name="T63" fmla="*/ 145 h 149"/>
                    <a:gd name="T64" fmla="*/ 75 w 87"/>
                    <a:gd name="T65" fmla="*/ 137 h 149"/>
                    <a:gd name="T66" fmla="*/ 80 w 87"/>
                    <a:gd name="T67" fmla="*/ 128 h 149"/>
                    <a:gd name="T68" fmla="*/ 80 w 87"/>
                    <a:gd name="T69" fmla="*/ 128 h 149"/>
                    <a:gd name="T70" fmla="*/ 81 w 87"/>
                    <a:gd name="T71" fmla="*/ 125 h 149"/>
                    <a:gd name="T72" fmla="*/ 83 w 87"/>
                    <a:gd name="T73" fmla="*/ 118 h 149"/>
                    <a:gd name="T74" fmla="*/ 86 w 87"/>
                    <a:gd name="T75" fmla="*/ 108 h 149"/>
                    <a:gd name="T76" fmla="*/ 87 w 87"/>
                    <a:gd name="T77" fmla="*/ 93 h 149"/>
                    <a:gd name="T78" fmla="*/ 85 w 87"/>
                    <a:gd name="T79" fmla="*/ 76 h 149"/>
                    <a:gd name="T80" fmla="*/ 77 w 87"/>
                    <a:gd name="T81" fmla="*/ 54 h 149"/>
                    <a:gd name="T82" fmla="*/ 64 w 87"/>
                    <a:gd name="T83" fmla="*/ 31 h 149"/>
                    <a:gd name="T84" fmla="*/ 42 w 87"/>
                    <a:gd name="T85" fmla="*/ 5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7" h="149">
                      <a:moveTo>
                        <a:pt x="42" y="5"/>
                      </a:moveTo>
                      <a:lnTo>
                        <a:pt x="42" y="5"/>
                      </a:ln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5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3" y="27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9" y="37"/>
                      </a:lnTo>
                      <a:lnTo>
                        <a:pt x="24" y="42"/>
                      </a:lnTo>
                      <a:lnTo>
                        <a:pt x="32" y="49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50" y="84"/>
                      </a:lnTo>
                      <a:lnTo>
                        <a:pt x="50" y="100"/>
                      </a:lnTo>
                      <a:lnTo>
                        <a:pt x="45" y="116"/>
                      </a:lnTo>
                      <a:lnTo>
                        <a:pt x="45" y="116"/>
                      </a:lnTo>
                      <a:lnTo>
                        <a:pt x="42" y="120"/>
                      </a:lnTo>
                      <a:lnTo>
                        <a:pt x="39" y="133"/>
                      </a:lnTo>
                      <a:lnTo>
                        <a:pt x="40" y="145"/>
                      </a:lnTo>
                      <a:lnTo>
                        <a:pt x="52" y="149"/>
                      </a:lnTo>
                      <a:lnTo>
                        <a:pt x="52" y="149"/>
                      </a:lnTo>
                      <a:lnTo>
                        <a:pt x="56" y="148"/>
                      </a:lnTo>
                      <a:lnTo>
                        <a:pt x="65" y="145"/>
                      </a:lnTo>
                      <a:lnTo>
                        <a:pt x="75" y="137"/>
                      </a:lnTo>
                      <a:lnTo>
                        <a:pt x="80" y="128"/>
                      </a:lnTo>
                      <a:lnTo>
                        <a:pt x="80" y="128"/>
                      </a:lnTo>
                      <a:lnTo>
                        <a:pt x="81" y="125"/>
                      </a:lnTo>
                      <a:lnTo>
                        <a:pt x="83" y="118"/>
                      </a:lnTo>
                      <a:lnTo>
                        <a:pt x="86" y="108"/>
                      </a:lnTo>
                      <a:lnTo>
                        <a:pt x="87" y="93"/>
                      </a:lnTo>
                      <a:lnTo>
                        <a:pt x="85" y="76"/>
                      </a:lnTo>
                      <a:lnTo>
                        <a:pt x="77" y="54"/>
                      </a:lnTo>
                      <a:lnTo>
                        <a:pt x="64" y="31"/>
                      </a:lnTo>
                      <a:lnTo>
                        <a:pt x="42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" name="Freeform 22"/>
                <p:cNvSpPr>
                  <a:spLocks/>
                </p:cNvSpPr>
                <p:nvPr/>
              </p:nvSpPr>
              <p:spPr bwMode="auto">
                <a:xfrm>
                  <a:off x="1637" y="2161"/>
                  <a:ext cx="29" cy="50"/>
                </a:xfrm>
                <a:custGeom>
                  <a:avLst/>
                  <a:gdLst>
                    <a:gd name="T0" fmla="*/ 42 w 87"/>
                    <a:gd name="T1" fmla="*/ 5 h 151"/>
                    <a:gd name="T2" fmla="*/ 41 w 87"/>
                    <a:gd name="T3" fmla="*/ 3 h 151"/>
                    <a:gd name="T4" fmla="*/ 36 w 87"/>
                    <a:gd name="T5" fmla="*/ 2 h 151"/>
                    <a:gd name="T6" fmla="*/ 32 w 87"/>
                    <a:gd name="T7" fmla="*/ 1 h 151"/>
                    <a:gd name="T8" fmla="*/ 24 w 87"/>
                    <a:gd name="T9" fmla="*/ 0 h 151"/>
                    <a:gd name="T10" fmla="*/ 18 w 87"/>
                    <a:gd name="T11" fmla="*/ 0 h 151"/>
                    <a:gd name="T12" fmla="*/ 12 w 87"/>
                    <a:gd name="T13" fmla="*/ 1 h 151"/>
                    <a:gd name="T14" fmla="*/ 7 w 87"/>
                    <a:gd name="T15" fmla="*/ 5 h 151"/>
                    <a:gd name="T16" fmla="*/ 5 w 87"/>
                    <a:gd name="T17" fmla="*/ 12 h 151"/>
                    <a:gd name="T18" fmla="*/ 3 w 87"/>
                    <a:gd name="T19" fmla="*/ 14 h 151"/>
                    <a:gd name="T20" fmla="*/ 0 w 87"/>
                    <a:gd name="T21" fmla="*/ 20 h 151"/>
                    <a:gd name="T22" fmla="*/ 4 w 87"/>
                    <a:gd name="T23" fmla="*/ 29 h 151"/>
                    <a:gd name="T24" fmla="*/ 17 w 87"/>
                    <a:gd name="T25" fmla="*/ 37 h 151"/>
                    <a:gd name="T26" fmla="*/ 19 w 87"/>
                    <a:gd name="T27" fmla="*/ 38 h 151"/>
                    <a:gd name="T28" fmla="*/ 24 w 87"/>
                    <a:gd name="T29" fmla="*/ 43 h 151"/>
                    <a:gd name="T30" fmla="*/ 32 w 87"/>
                    <a:gd name="T31" fmla="*/ 51 h 151"/>
                    <a:gd name="T32" fmla="*/ 40 w 87"/>
                    <a:gd name="T33" fmla="*/ 60 h 151"/>
                    <a:gd name="T34" fmla="*/ 46 w 87"/>
                    <a:gd name="T35" fmla="*/ 71 h 151"/>
                    <a:gd name="T36" fmla="*/ 51 w 87"/>
                    <a:gd name="T37" fmla="*/ 84 h 151"/>
                    <a:gd name="T38" fmla="*/ 51 w 87"/>
                    <a:gd name="T39" fmla="*/ 100 h 151"/>
                    <a:gd name="T40" fmla="*/ 46 w 87"/>
                    <a:gd name="T41" fmla="*/ 116 h 151"/>
                    <a:gd name="T42" fmla="*/ 44 w 87"/>
                    <a:gd name="T43" fmla="*/ 122 h 151"/>
                    <a:gd name="T44" fmla="*/ 40 w 87"/>
                    <a:gd name="T45" fmla="*/ 133 h 151"/>
                    <a:gd name="T46" fmla="*/ 40 w 87"/>
                    <a:gd name="T47" fmla="*/ 145 h 151"/>
                    <a:gd name="T48" fmla="*/ 52 w 87"/>
                    <a:gd name="T49" fmla="*/ 151 h 151"/>
                    <a:gd name="T50" fmla="*/ 56 w 87"/>
                    <a:gd name="T51" fmla="*/ 150 h 151"/>
                    <a:gd name="T52" fmla="*/ 65 w 87"/>
                    <a:gd name="T53" fmla="*/ 146 h 151"/>
                    <a:gd name="T54" fmla="*/ 75 w 87"/>
                    <a:gd name="T55" fmla="*/ 139 h 151"/>
                    <a:gd name="T56" fmla="*/ 80 w 87"/>
                    <a:gd name="T57" fmla="*/ 129 h 151"/>
                    <a:gd name="T58" fmla="*/ 81 w 87"/>
                    <a:gd name="T59" fmla="*/ 127 h 151"/>
                    <a:gd name="T60" fmla="*/ 83 w 87"/>
                    <a:gd name="T61" fmla="*/ 119 h 151"/>
                    <a:gd name="T62" fmla="*/ 86 w 87"/>
                    <a:gd name="T63" fmla="*/ 108 h 151"/>
                    <a:gd name="T64" fmla="*/ 87 w 87"/>
                    <a:gd name="T65" fmla="*/ 94 h 151"/>
                    <a:gd name="T66" fmla="*/ 85 w 87"/>
                    <a:gd name="T67" fmla="*/ 76 h 151"/>
                    <a:gd name="T68" fmla="*/ 77 w 87"/>
                    <a:gd name="T69" fmla="*/ 55 h 151"/>
                    <a:gd name="T70" fmla="*/ 64 w 87"/>
                    <a:gd name="T71" fmla="*/ 31 h 151"/>
                    <a:gd name="T72" fmla="*/ 42 w 87"/>
                    <a:gd name="T73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" h="151">
                      <a:moveTo>
                        <a:pt x="42" y="5"/>
                      </a:move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0" y="20"/>
                      </a:lnTo>
                      <a:lnTo>
                        <a:pt x="4" y="29"/>
                      </a:lnTo>
                      <a:lnTo>
                        <a:pt x="17" y="37"/>
                      </a:lnTo>
                      <a:lnTo>
                        <a:pt x="19" y="38"/>
                      </a:lnTo>
                      <a:lnTo>
                        <a:pt x="24" y="43"/>
                      </a:lnTo>
                      <a:lnTo>
                        <a:pt x="32" y="51"/>
                      </a:lnTo>
                      <a:lnTo>
                        <a:pt x="40" y="60"/>
                      </a:lnTo>
                      <a:lnTo>
                        <a:pt x="46" y="71"/>
                      </a:lnTo>
                      <a:lnTo>
                        <a:pt x="51" y="84"/>
                      </a:lnTo>
                      <a:lnTo>
                        <a:pt x="51" y="100"/>
                      </a:lnTo>
                      <a:lnTo>
                        <a:pt x="46" y="116"/>
                      </a:lnTo>
                      <a:lnTo>
                        <a:pt x="44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6" y="150"/>
                      </a:lnTo>
                      <a:lnTo>
                        <a:pt x="65" y="146"/>
                      </a:lnTo>
                      <a:lnTo>
                        <a:pt x="75" y="139"/>
                      </a:lnTo>
                      <a:lnTo>
                        <a:pt x="80" y="129"/>
                      </a:lnTo>
                      <a:lnTo>
                        <a:pt x="81" y="127"/>
                      </a:lnTo>
                      <a:lnTo>
                        <a:pt x="83" y="119"/>
                      </a:lnTo>
                      <a:lnTo>
                        <a:pt x="86" y="108"/>
                      </a:lnTo>
                      <a:lnTo>
                        <a:pt x="87" y="94"/>
                      </a:lnTo>
                      <a:lnTo>
                        <a:pt x="85" y="76"/>
                      </a:lnTo>
                      <a:lnTo>
                        <a:pt x="77" y="55"/>
                      </a:lnTo>
                      <a:lnTo>
                        <a:pt x="64" y="31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" name="Freeform 23"/>
                <p:cNvSpPr>
                  <a:spLocks/>
                </p:cNvSpPr>
                <p:nvPr/>
              </p:nvSpPr>
              <p:spPr bwMode="auto">
                <a:xfrm>
                  <a:off x="1637" y="2161"/>
                  <a:ext cx="29" cy="50"/>
                </a:xfrm>
                <a:custGeom>
                  <a:avLst/>
                  <a:gdLst>
                    <a:gd name="T0" fmla="*/ 42 w 87"/>
                    <a:gd name="T1" fmla="*/ 5 h 151"/>
                    <a:gd name="T2" fmla="*/ 42 w 87"/>
                    <a:gd name="T3" fmla="*/ 5 h 151"/>
                    <a:gd name="T4" fmla="*/ 41 w 87"/>
                    <a:gd name="T5" fmla="*/ 3 h 151"/>
                    <a:gd name="T6" fmla="*/ 36 w 87"/>
                    <a:gd name="T7" fmla="*/ 2 h 151"/>
                    <a:gd name="T8" fmla="*/ 32 w 87"/>
                    <a:gd name="T9" fmla="*/ 1 h 151"/>
                    <a:gd name="T10" fmla="*/ 24 w 87"/>
                    <a:gd name="T11" fmla="*/ 0 h 151"/>
                    <a:gd name="T12" fmla="*/ 18 w 87"/>
                    <a:gd name="T13" fmla="*/ 0 h 151"/>
                    <a:gd name="T14" fmla="*/ 12 w 87"/>
                    <a:gd name="T15" fmla="*/ 1 h 151"/>
                    <a:gd name="T16" fmla="*/ 7 w 87"/>
                    <a:gd name="T17" fmla="*/ 5 h 151"/>
                    <a:gd name="T18" fmla="*/ 5 w 87"/>
                    <a:gd name="T19" fmla="*/ 12 h 151"/>
                    <a:gd name="T20" fmla="*/ 5 w 87"/>
                    <a:gd name="T21" fmla="*/ 12 h 151"/>
                    <a:gd name="T22" fmla="*/ 3 w 87"/>
                    <a:gd name="T23" fmla="*/ 14 h 151"/>
                    <a:gd name="T24" fmla="*/ 0 w 87"/>
                    <a:gd name="T25" fmla="*/ 20 h 151"/>
                    <a:gd name="T26" fmla="*/ 4 w 87"/>
                    <a:gd name="T27" fmla="*/ 29 h 151"/>
                    <a:gd name="T28" fmla="*/ 17 w 87"/>
                    <a:gd name="T29" fmla="*/ 37 h 151"/>
                    <a:gd name="T30" fmla="*/ 17 w 87"/>
                    <a:gd name="T31" fmla="*/ 37 h 151"/>
                    <a:gd name="T32" fmla="*/ 19 w 87"/>
                    <a:gd name="T33" fmla="*/ 38 h 151"/>
                    <a:gd name="T34" fmla="*/ 24 w 87"/>
                    <a:gd name="T35" fmla="*/ 43 h 151"/>
                    <a:gd name="T36" fmla="*/ 32 w 87"/>
                    <a:gd name="T37" fmla="*/ 51 h 151"/>
                    <a:gd name="T38" fmla="*/ 40 w 87"/>
                    <a:gd name="T39" fmla="*/ 60 h 151"/>
                    <a:gd name="T40" fmla="*/ 46 w 87"/>
                    <a:gd name="T41" fmla="*/ 71 h 151"/>
                    <a:gd name="T42" fmla="*/ 51 w 87"/>
                    <a:gd name="T43" fmla="*/ 84 h 151"/>
                    <a:gd name="T44" fmla="*/ 51 w 87"/>
                    <a:gd name="T45" fmla="*/ 100 h 151"/>
                    <a:gd name="T46" fmla="*/ 46 w 87"/>
                    <a:gd name="T47" fmla="*/ 116 h 151"/>
                    <a:gd name="T48" fmla="*/ 46 w 87"/>
                    <a:gd name="T49" fmla="*/ 116 h 151"/>
                    <a:gd name="T50" fmla="*/ 44 w 87"/>
                    <a:gd name="T51" fmla="*/ 122 h 151"/>
                    <a:gd name="T52" fmla="*/ 40 w 87"/>
                    <a:gd name="T53" fmla="*/ 133 h 151"/>
                    <a:gd name="T54" fmla="*/ 40 w 87"/>
                    <a:gd name="T55" fmla="*/ 145 h 151"/>
                    <a:gd name="T56" fmla="*/ 52 w 87"/>
                    <a:gd name="T57" fmla="*/ 151 h 151"/>
                    <a:gd name="T58" fmla="*/ 52 w 87"/>
                    <a:gd name="T59" fmla="*/ 151 h 151"/>
                    <a:gd name="T60" fmla="*/ 56 w 87"/>
                    <a:gd name="T61" fmla="*/ 150 h 151"/>
                    <a:gd name="T62" fmla="*/ 65 w 87"/>
                    <a:gd name="T63" fmla="*/ 146 h 151"/>
                    <a:gd name="T64" fmla="*/ 75 w 87"/>
                    <a:gd name="T65" fmla="*/ 139 h 151"/>
                    <a:gd name="T66" fmla="*/ 80 w 87"/>
                    <a:gd name="T67" fmla="*/ 129 h 151"/>
                    <a:gd name="T68" fmla="*/ 80 w 87"/>
                    <a:gd name="T69" fmla="*/ 129 h 151"/>
                    <a:gd name="T70" fmla="*/ 81 w 87"/>
                    <a:gd name="T71" fmla="*/ 127 h 151"/>
                    <a:gd name="T72" fmla="*/ 83 w 87"/>
                    <a:gd name="T73" fmla="*/ 119 h 151"/>
                    <a:gd name="T74" fmla="*/ 86 w 87"/>
                    <a:gd name="T75" fmla="*/ 108 h 151"/>
                    <a:gd name="T76" fmla="*/ 87 w 87"/>
                    <a:gd name="T77" fmla="*/ 94 h 151"/>
                    <a:gd name="T78" fmla="*/ 85 w 87"/>
                    <a:gd name="T79" fmla="*/ 76 h 151"/>
                    <a:gd name="T80" fmla="*/ 77 w 87"/>
                    <a:gd name="T81" fmla="*/ 55 h 151"/>
                    <a:gd name="T82" fmla="*/ 64 w 87"/>
                    <a:gd name="T83" fmla="*/ 31 h 151"/>
                    <a:gd name="T84" fmla="*/ 42 w 87"/>
                    <a:gd name="T85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7" h="151">
                      <a:moveTo>
                        <a:pt x="42" y="5"/>
                      </a:moveTo>
                      <a:lnTo>
                        <a:pt x="42" y="5"/>
                      </a:ln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0" y="20"/>
                      </a:lnTo>
                      <a:lnTo>
                        <a:pt x="4" y="29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19" y="38"/>
                      </a:lnTo>
                      <a:lnTo>
                        <a:pt x="24" y="43"/>
                      </a:lnTo>
                      <a:lnTo>
                        <a:pt x="32" y="51"/>
                      </a:lnTo>
                      <a:lnTo>
                        <a:pt x="40" y="60"/>
                      </a:lnTo>
                      <a:lnTo>
                        <a:pt x="46" y="71"/>
                      </a:lnTo>
                      <a:lnTo>
                        <a:pt x="51" y="84"/>
                      </a:lnTo>
                      <a:lnTo>
                        <a:pt x="51" y="100"/>
                      </a:lnTo>
                      <a:lnTo>
                        <a:pt x="46" y="116"/>
                      </a:lnTo>
                      <a:lnTo>
                        <a:pt x="46" y="116"/>
                      </a:lnTo>
                      <a:lnTo>
                        <a:pt x="44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2" y="151"/>
                      </a:lnTo>
                      <a:lnTo>
                        <a:pt x="56" y="150"/>
                      </a:lnTo>
                      <a:lnTo>
                        <a:pt x="65" y="146"/>
                      </a:lnTo>
                      <a:lnTo>
                        <a:pt x="75" y="139"/>
                      </a:lnTo>
                      <a:lnTo>
                        <a:pt x="80" y="129"/>
                      </a:lnTo>
                      <a:lnTo>
                        <a:pt x="80" y="129"/>
                      </a:lnTo>
                      <a:lnTo>
                        <a:pt x="81" y="127"/>
                      </a:lnTo>
                      <a:lnTo>
                        <a:pt x="83" y="119"/>
                      </a:lnTo>
                      <a:lnTo>
                        <a:pt x="86" y="108"/>
                      </a:lnTo>
                      <a:lnTo>
                        <a:pt x="87" y="94"/>
                      </a:lnTo>
                      <a:lnTo>
                        <a:pt x="85" y="76"/>
                      </a:lnTo>
                      <a:lnTo>
                        <a:pt x="77" y="55"/>
                      </a:lnTo>
                      <a:lnTo>
                        <a:pt x="64" y="31"/>
                      </a:lnTo>
                      <a:lnTo>
                        <a:pt x="42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" name="Freeform 24"/>
                <p:cNvSpPr>
                  <a:spLocks/>
                </p:cNvSpPr>
                <p:nvPr/>
              </p:nvSpPr>
              <p:spPr bwMode="auto">
                <a:xfrm>
                  <a:off x="1627" y="2164"/>
                  <a:ext cx="29" cy="50"/>
                </a:xfrm>
                <a:custGeom>
                  <a:avLst/>
                  <a:gdLst>
                    <a:gd name="T0" fmla="*/ 42 w 87"/>
                    <a:gd name="T1" fmla="*/ 5 h 151"/>
                    <a:gd name="T2" fmla="*/ 41 w 87"/>
                    <a:gd name="T3" fmla="*/ 4 h 151"/>
                    <a:gd name="T4" fmla="*/ 36 w 87"/>
                    <a:gd name="T5" fmla="*/ 3 h 151"/>
                    <a:gd name="T6" fmla="*/ 31 w 87"/>
                    <a:gd name="T7" fmla="*/ 2 h 151"/>
                    <a:gd name="T8" fmla="*/ 24 w 87"/>
                    <a:gd name="T9" fmla="*/ 0 h 151"/>
                    <a:gd name="T10" fmla="*/ 17 w 87"/>
                    <a:gd name="T11" fmla="*/ 0 h 151"/>
                    <a:gd name="T12" fmla="*/ 11 w 87"/>
                    <a:gd name="T13" fmla="*/ 2 h 151"/>
                    <a:gd name="T14" fmla="*/ 6 w 87"/>
                    <a:gd name="T15" fmla="*/ 5 h 151"/>
                    <a:gd name="T16" fmla="*/ 3 w 87"/>
                    <a:gd name="T17" fmla="*/ 11 h 151"/>
                    <a:gd name="T18" fmla="*/ 1 w 87"/>
                    <a:gd name="T19" fmla="*/ 14 h 151"/>
                    <a:gd name="T20" fmla="*/ 0 w 87"/>
                    <a:gd name="T21" fmla="*/ 21 h 151"/>
                    <a:gd name="T22" fmla="*/ 2 w 87"/>
                    <a:gd name="T23" fmla="*/ 29 h 151"/>
                    <a:gd name="T24" fmla="*/ 17 w 87"/>
                    <a:gd name="T25" fmla="*/ 37 h 151"/>
                    <a:gd name="T26" fmla="*/ 19 w 87"/>
                    <a:gd name="T27" fmla="*/ 38 h 151"/>
                    <a:gd name="T28" fmla="*/ 24 w 87"/>
                    <a:gd name="T29" fmla="*/ 43 h 151"/>
                    <a:gd name="T30" fmla="*/ 31 w 87"/>
                    <a:gd name="T31" fmla="*/ 50 h 151"/>
                    <a:gd name="T32" fmla="*/ 40 w 87"/>
                    <a:gd name="T33" fmla="*/ 60 h 151"/>
                    <a:gd name="T34" fmla="*/ 46 w 87"/>
                    <a:gd name="T35" fmla="*/ 72 h 151"/>
                    <a:gd name="T36" fmla="*/ 49 w 87"/>
                    <a:gd name="T37" fmla="*/ 85 h 151"/>
                    <a:gd name="T38" fmla="*/ 49 w 87"/>
                    <a:gd name="T39" fmla="*/ 101 h 151"/>
                    <a:gd name="T40" fmla="*/ 44 w 87"/>
                    <a:gd name="T41" fmla="*/ 116 h 151"/>
                    <a:gd name="T42" fmla="*/ 42 w 87"/>
                    <a:gd name="T43" fmla="*/ 122 h 151"/>
                    <a:gd name="T44" fmla="*/ 38 w 87"/>
                    <a:gd name="T45" fmla="*/ 133 h 151"/>
                    <a:gd name="T46" fmla="*/ 40 w 87"/>
                    <a:gd name="T47" fmla="*/ 145 h 151"/>
                    <a:gd name="T48" fmla="*/ 52 w 87"/>
                    <a:gd name="T49" fmla="*/ 151 h 151"/>
                    <a:gd name="T50" fmla="*/ 55 w 87"/>
                    <a:gd name="T51" fmla="*/ 150 h 151"/>
                    <a:gd name="T52" fmla="*/ 65 w 87"/>
                    <a:gd name="T53" fmla="*/ 147 h 151"/>
                    <a:gd name="T54" fmla="*/ 75 w 87"/>
                    <a:gd name="T55" fmla="*/ 139 h 151"/>
                    <a:gd name="T56" fmla="*/ 79 w 87"/>
                    <a:gd name="T57" fmla="*/ 128 h 151"/>
                    <a:gd name="T58" fmla="*/ 81 w 87"/>
                    <a:gd name="T59" fmla="*/ 126 h 151"/>
                    <a:gd name="T60" fmla="*/ 83 w 87"/>
                    <a:gd name="T61" fmla="*/ 120 h 151"/>
                    <a:gd name="T62" fmla="*/ 85 w 87"/>
                    <a:gd name="T63" fmla="*/ 109 h 151"/>
                    <a:gd name="T64" fmla="*/ 87 w 87"/>
                    <a:gd name="T65" fmla="*/ 95 h 151"/>
                    <a:gd name="T66" fmla="*/ 84 w 87"/>
                    <a:gd name="T67" fmla="*/ 77 h 151"/>
                    <a:gd name="T68" fmla="*/ 77 w 87"/>
                    <a:gd name="T69" fmla="*/ 56 h 151"/>
                    <a:gd name="T70" fmla="*/ 64 w 87"/>
                    <a:gd name="T71" fmla="*/ 32 h 151"/>
                    <a:gd name="T72" fmla="*/ 42 w 87"/>
                    <a:gd name="T73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" h="151">
                      <a:moveTo>
                        <a:pt x="42" y="5"/>
                      </a:moveTo>
                      <a:lnTo>
                        <a:pt x="41" y="4"/>
                      </a:lnTo>
                      <a:lnTo>
                        <a:pt x="36" y="3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3" y="11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17" y="37"/>
                      </a:lnTo>
                      <a:lnTo>
                        <a:pt x="19" y="38"/>
                      </a:lnTo>
                      <a:lnTo>
                        <a:pt x="24" y="43"/>
                      </a:lnTo>
                      <a:lnTo>
                        <a:pt x="31" y="50"/>
                      </a:lnTo>
                      <a:lnTo>
                        <a:pt x="40" y="60"/>
                      </a:lnTo>
                      <a:lnTo>
                        <a:pt x="46" y="72"/>
                      </a:lnTo>
                      <a:lnTo>
                        <a:pt x="49" y="85"/>
                      </a:lnTo>
                      <a:lnTo>
                        <a:pt x="49" y="101"/>
                      </a:lnTo>
                      <a:lnTo>
                        <a:pt x="44" y="116"/>
                      </a:lnTo>
                      <a:lnTo>
                        <a:pt x="42" y="122"/>
                      </a:lnTo>
                      <a:lnTo>
                        <a:pt x="38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5" y="150"/>
                      </a:lnTo>
                      <a:lnTo>
                        <a:pt x="65" y="147"/>
                      </a:lnTo>
                      <a:lnTo>
                        <a:pt x="75" y="139"/>
                      </a:lnTo>
                      <a:lnTo>
                        <a:pt x="79" y="128"/>
                      </a:lnTo>
                      <a:lnTo>
                        <a:pt x="81" y="126"/>
                      </a:lnTo>
                      <a:lnTo>
                        <a:pt x="83" y="120"/>
                      </a:lnTo>
                      <a:lnTo>
                        <a:pt x="85" y="109"/>
                      </a:lnTo>
                      <a:lnTo>
                        <a:pt x="87" y="95"/>
                      </a:lnTo>
                      <a:lnTo>
                        <a:pt x="84" y="77"/>
                      </a:lnTo>
                      <a:lnTo>
                        <a:pt x="77" y="56"/>
                      </a:lnTo>
                      <a:lnTo>
                        <a:pt x="64" y="32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" name="Freeform 25"/>
                <p:cNvSpPr>
                  <a:spLocks/>
                </p:cNvSpPr>
                <p:nvPr/>
              </p:nvSpPr>
              <p:spPr bwMode="auto">
                <a:xfrm>
                  <a:off x="1627" y="2164"/>
                  <a:ext cx="29" cy="50"/>
                </a:xfrm>
                <a:custGeom>
                  <a:avLst/>
                  <a:gdLst>
                    <a:gd name="T0" fmla="*/ 42 w 87"/>
                    <a:gd name="T1" fmla="*/ 5 h 151"/>
                    <a:gd name="T2" fmla="*/ 42 w 87"/>
                    <a:gd name="T3" fmla="*/ 5 h 151"/>
                    <a:gd name="T4" fmla="*/ 41 w 87"/>
                    <a:gd name="T5" fmla="*/ 4 h 151"/>
                    <a:gd name="T6" fmla="*/ 36 w 87"/>
                    <a:gd name="T7" fmla="*/ 3 h 151"/>
                    <a:gd name="T8" fmla="*/ 31 w 87"/>
                    <a:gd name="T9" fmla="*/ 2 h 151"/>
                    <a:gd name="T10" fmla="*/ 24 w 87"/>
                    <a:gd name="T11" fmla="*/ 0 h 151"/>
                    <a:gd name="T12" fmla="*/ 17 w 87"/>
                    <a:gd name="T13" fmla="*/ 0 h 151"/>
                    <a:gd name="T14" fmla="*/ 11 w 87"/>
                    <a:gd name="T15" fmla="*/ 2 h 151"/>
                    <a:gd name="T16" fmla="*/ 6 w 87"/>
                    <a:gd name="T17" fmla="*/ 5 h 151"/>
                    <a:gd name="T18" fmla="*/ 3 w 87"/>
                    <a:gd name="T19" fmla="*/ 11 h 151"/>
                    <a:gd name="T20" fmla="*/ 3 w 87"/>
                    <a:gd name="T21" fmla="*/ 11 h 151"/>
                    <a:gd name="T22" fmla="*/ 1 w 87"/>
                    <a:gd name="T23" fmla="*/ 14 h 151"/>
                    <a:gd name="T24" fmla="*/ 0 w 87"/>
                    <a:gd name="T25" fmla="*/ 21 h 151"/>
                    <a:gd name="T26" fmla="*/ 2 w 87"/>
                    <a:gd name="T27" fmla="*/ 29 h 151"/>
                    <a:gd name="T28" fmla="*/ 17 w 87"/>
                    <a:gd name="T29" fmla="*/ 37 h 151"/>
                    <a:gd name="T30" fmla="*/ 17 w 87"/>
                    <a:gd name="T31" fmla="*/ 37 h 151"/>
                    <a:gd name="T32" fmla="*/ 19 w 87"/>
                    <a:gd name="T33" fmla="*/ 38 h 151"/>
                    <a:gd name="T34" fmla="*/ 24 w 87"/>
                    <a:gd name="T35" fmla="*/ 43 h 151"/>
                    <a:gd name="T36" fmla="*/ 31 w 87"/>
                    <a:gd name="T37" fmla="*/ 50 h 151"/>
                    <a:gd name="T38" fmla="*/ 40 w 87"/>
                    <a:gd name="T39" fmla="*/ 60 h 151"/>
                    <a:gd name="T40" fmla="*/ 46 w 87"/>
                    <a:gd name="T41" fmla="*/ 72 h 151"/>
                    <a:gd name="T42" fmla="*/ 49 w 87"/>
                    <a:gd name="T43" fmla="*/ 85 h 151"/>
                    <a:gd name="T44" fmla="*/ 49 w 87"/>
                    <a:gd name="T45" fmla="*/ 101 h 151"/>
                    <a:gd name="T46" fmla="*/ 44 w 87"/>
                    <a:gd name="T47" fmla="*/ 116 h 151"/>
                    <a:gd name="T48" fmla="*/ 44 w 87"/>
                    <a:gd name="T49" fmla="*/ 116 h 151"/>
                    <a:gd name="T50" fmla="*/ 42 w 87"/>
                    <a:gd name="T51" fmla="*/ 122 h 151"/>
                    <a:gd name="T52" fmla="*/ 38 w 87"/>
                    <a:gd name="T53" fmla="*/ 133 h 151"/>
                    <a:gd name="T54" fmla="*/ 40 w 87"/>
                    <a:gd name="T55" fmla="*/ 145 h 151"/>
                    <a:gd name="T56" fmla="*/ 52 w 87"/>
                    <a:gd name="T57" fmla="*/ 151 h 151"/>
                    <a:gd name="T58" fmla="*/ 52 w 87"/>
                    <a:gd name="T59" fmla="*/ 151 h 151"/>
                    <a:gd name="T60" fmla="*/ 55 w 87"/>
                    <a:gd name="T61" fmla="*/ 150 h 151"/>
                    <a:gd name="T62" fmla="*/ 65 w 87"/>
                    <a:gd name="T63" fmla="*/ 147 h 151"/>
                    <a:gd name="T64" fmla="*/ 75 w 87"/>
                    <a:gd name="T65" fmla="*/ 139 h 151"/>
                    <a:gd name="T66" fmla="*/ 79 w 87"/>
                    <a:gd name="T67" fmla="*/ 128 h 151"/>
                    <a:gd name="T68" fmla="*/ 79 w 87"/>
                    <a:gd name="T69" fmla="*/ 128 h 151"/>
                    <a:gd name="T70" fmla="*/ 81 w 87"/>
                    <a:gd name="T71" fmla="*/ 126 h 151"/>
                    <a:gd name="T72" fmla="*/ 83 w 87"/>
                    <a:gd name="T73" fmla="*/ 120 h 151"/>
                    <a:gd name="T74" fmla="*/ 85 w 87"/>
                    <a:gd name="T75" fmla="*/ 109 h 151"/>
                    <a:gd name="T76" fmla="*/ 87 w 87"/>
                    <a:gd name="T77" fmla="*/ 95 h 151"/>
                    <a:gd name="T78" fmla="*/ 84 w 87"/>
                    <a:gd name="T79" fmla="*/ 77 h 151"/>
                    <a:gd name="T80" fmla="*/ 77 w 87"/>
                    <a:gd name="T81" fmla="*/ 56 h 151"/>
                    <a:gd name="T82" fmla="*/ 64 w 87"/>
                    <a:gd name="T83" fmla="*/ 32 h 151"/>
                    <a:gd name="T84" fmla="*/ 42 w 87"/>
                    <a:gd name="T85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7" h="151">
                      <a:moveTo>
                        <a:pt x="42" y="5"/>
                      </a:moveTo>
                      <a:lnTo>
                        <a:pt x="42" y="5"/>
                      </a:lnTo>
                      <a:lnTo>
                        <a:pt x="41" y="4"/>
                      </a:lnTo>
                      <a:lnTo>
                        <a:pt x="36" y="3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19" y="38"/>
                      </a:lnTo>
                      <a:lnTo>
                        <a:pt x="24" y="43"/>
                      </a:lnTo>
                      <a:lnTo>
                        <a:pt x="31" y="50"/>
                      </a:lnTo>
                      <a:lnTo>
                        <a:pt x="40" y="60"/>
                      </a:lnTo>
                      <a:lnTo>
                        <a:pt x="46" y="72"/>
                      </a:lnTo>
                      <a:lnTo>
                        <a:pt x="49" y="85"/>
                      </a:lnTo>
                      <a:lnTo>
                        <a:pt x="49" y="101"/>
                      </a:lnTo>
                      <a:lnTo>
                        <a:pt x="44" y="116"/>
                      </a:lnTo>
                      <a:lnTo>
                        <a:pt x="44" y="116"/>
                      </a:lnTo>
                      <a:lnTo>
                        <a:pt x="42" y="122"/>
                      </a:lnTo>
                      <a:lnTo>
                        <a:pt x="38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2" y="151"/>
                      </a:lnTo>
                      <a:lnTo>
                        <a:pt x="55" y="150"/>
                      </a:lnTo>
                      <a:lnTo>
                        <a:pt x="65" y="147"/>
                      </a:lnTo>
                      <a:lnTo>
                        <a:pt x="75" y="139"/>
                      </a:lnTo>
                      <a:lnTo>
                        <a:pt x="79" y="128"/>
                      </a:lnTo>
                      <a:lnTo>
                        <a:pt x="79" y="128"/>
                      </a:lnTo>
                      <a:lnTo>
                        <a:pt x="81" y="126"/>
                      </a:lnTo>
                      <a:lnTo>
                        <a:pt x="83" y="120"/>
                      </a:lnTo>
                      <a:lnTo>
                        <a:pt x="85" y="109"/>
                      </a:lnTo>
                      <a:lnTo>
                        <a:pt x="87" y="95"/>
                      </a:lnTo>
                      <a:lnTo>
                        <a:pt x="84" y="77"/>
                      </a:lnTo>
                      <a:lnTo>
                        <a:pt x="77" y="56"/>
                      </a:lnTo>
                      <a:lnTo>
                        <a:pt x="64" y="32"/>
                      </a:lnTo>
                      <a:lnTo>
                        <a:pt x="42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Freeform 26"/>
                <p:cNvSpPr>
                  <a:spLocks/>
                </p:cNvSpPr>
                <p:nvPr/>
              </p:nvSpPr>
              <p:spPr bwMode="auto">
                <a:xfrm>
                  <a:off x="1615" y="2167"/>
                  <a:ext cx="29" cy="50"/>
                </a:xfrm>
                <a:custGeom>
                  <a:avLst/>
                  <a:gdLst>
                    <a:gd name="T0" fmla="*/ 42 w 87"/>
                    <a:gd name="T1" fmla="*/ 5 h 151"/>
                    <a:gd name="T2" fmla="*/ 41 w 87"/>
                    <a:gd name="T3" fmla="*/ 4 h 151"/>
                    <a:gd name="T4" fmla="*/ 36 w 87"/>
                    <a:gd name="T5" fmla="*/ 3 h 151"/>
                    <a:gd name="T6" fmla="*/ 31 w 87"/>
                    <a:gd name="T7" fmla="*/ 1 h 151"/>
                    <a:gd name="T8" fmla="*/ 24 w 87"/>
                    <a:gd name="T9" fmla="*/ 0 h 151"/>
                    <a:gd name="T10" fmla="*/ 18 w 87"/>
                    <a:gd name="T11" fmla="*/ 0 h 151"/>
                    <a:gd name="T12" fmla="*/ 12 w 87"/>
                    <a:gd name="T13" fmla="*/ 1 h 151"/>
                    <a:gd name="T14" fmla="*/ 7 w 87"/>
                    <a:gd name="T15" fmla="*/ 5 h 151"/>
                    <a:gd name="T16" fmla="*/ 5 w 87"/>
                    <a:gd name="T17" fmla="*/ 11 h 151"/>
                    <a:gd name="T18" fmla="*/ 2 w 87"/>
                    <a:gd name="T19" fmla="*/ 13 h 151"/>
                    <a:gd name="T20" fmla="*/ 0 w 87"/>
                    <a:gd name="T21" fmla="*/ 19 h 151"/>
                    <a:gd name="T22" fmla="*/ 3 w 87"/>
                    <a:gd name="T23" fmla="*/ 28 h 151"/>
                    <a:gd name="T24" fmla="*/ 17 w 87"/>
                    <a:gd name="T25" fmla="*/ 36 h 151"/>
                    <a:gd name="T26" fmla="*/ 19 w 87"/>
                    <a:gd name="T27" fmla="*/ 38 h 151"/>
                    <a:gd name="T28" fmla="*/ 24 w 87"/>
                    <a:gd name="T29" fmla="*/ 42 h 151"/>
                    <a:gd name="T30" fmla="*/ 31 w 87"/>
                    <a:gd name="T31" fmla="*/ 50 h 151"/>
                    <a:gd name="T32" fmla="*/ 40 w 87"/>
                    <a:gd name="T33" fmla="*/ 59 h 151"/>
                    <a:gd name="T34" fmla="*/ 46 w 87"/>
                    <a:gd name="T35" fmla="*/ 71 h 151"/>
                    <a:gd name="T36" fmla="*/ 50 w 87"/>
                    <a:gd name="T37" fmla="*/ 85 h 151"/>
                    <a:gd name="T38" fmla="*/ 50 w 87"/>
                    <a:gd name="T39" fmla="*/ 100 h 151"/>
                    <a:gd name="T40" fmla="*/ 46 w 87"/>
                    <a:gd name="T41" fmla="*/ 116 h 151"/>
                    <a:gd name="T42" fmla="*/ 43 w 87"/>
                    <a:gd name="T43" fmla="*/ 122 h 151"/>
                    <a:gd name="T44" fmla="*/ 40 w 87"/>
                    <a:gd name="T45" fmla="*/ 133 h 151"/>
                    <a:gd name="T46" fmla="*/ 40 w 87"/>
                    <a:gd name="T47" fmla="*/ 145 h 151"/>
                    <a:gd name="T48" fmla="*/ 52 w 87"/>
                    <a:gd name="T49" fmla="*/ 151 h 151"/>
                    <a:gd name="T50" fmla="*/ 55 w 87"/>
                    <a:gd name="T51" fmla="*/ 150 h 151"/>
                    <a:gd name="T52" fmla="*/ 65 w 87"/>
                    <a:gd name="T53" fmla="*/ 145 h 151"/>
                    <a:gd name="T54" fmla="*/ 75 w 87"/>
                    <a:gd name="T55" fmla="*/ 138 h 151"/>
                    <a:gd name="T56" fmla="*/ 79 w 87"/>
                    <a:gd name="T57" fmla="*/ 128 h 151"/>
                    <a:gd name="T58" fmla="*/ 81 w 87"/>
                    <a:gd name="T59" fmla="*/ 126 h 151"/>
                    <a:gd name="T60" fmla="*/ 83 w 87"/>
                    <a:gd name="T61" fmla="*/ 118 h 151"/>
                    <a:gd name="T62" fmla="*/ 85 w 87"/>
                    <a:gd name="T63" fmla="*/ 109 h 151"/>
                    <a:gd name="T64" fmla="*/ 87 w 87"/>
                    <a:gd name="T65" fmla="*/ 93 h 151"/>
                    <a:gd name="T66" fmla="*/ 84 w 87"/>
                    <a:gd name="T67" fmla="*/ 76 h 151"/>
                    <a:gd name="T68" fmla="*/ 77 w 87"/>
                    <a:gd name="T69" fmla="*/ 54 h 151"/>
                    <a:gd name="T70" fmla="*/ 64 w 87"/>
                    <a:gd name="T71" fmla="*/ 32 h 151"/>
                    <a:gd name="T72" fmla="*/ 42 w 87"/>
                    <a:gd name="T73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" h="151">
                      <a:moveTo>
                        <a:pt x="42" y="5"/>
                      </a:moveTo>
                      <a:lnTo>
                        <a:pt x="41" y="4"/>
                      </a:lnTo>
                      <a:lnTo>
                        <a:pt x="36" y="3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3" y="28"/>
                      </a:lnTo>
                      <a:lnTo>
                        <a:pt x="17" y="36"/>
                      </a:lnTo>
                      <a:lnTo>
                        <a:pt x="19" y="38"/>
                      </a:lnTo>
                      <a:lnTo>
                        <a:pt x="24" y="42"/>
                      </a:lnTo>
                      <a:lnTo>
                        <a:pt x="31" y="50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50" y="85"/>
                      </a:lnTo>
                      <a:lnTo>
                        <a:pt x="50" y="100"/>
                      </a:lnTo>
                      <a:lnTo>
                        <a:pt x="46" y="116"/>
                      </a:lnTo>
                      <a:lnTo>
                        <a:pt x="43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5" y="150"/>
                      </a:lnTo>
                      <a:lnTo>
                        <a:pt x="65" y="145"/>
                      </a:lnTo>
                      <a:lnTo>
                        <a:pt x="75" y="138"/>
                      </a:lnTo>
                      <a:lnTo>
                        <a:pt x="79" y="128"/>
                      </a:lnTo>
                      <a:lnTo>
                        <a:pt x="81" y="126"/>
                      </a:lnTo>
                      <a:lnTo>
                        <a:pt x="83" y="118"/>
                      </a:lnTo>
                      <a:lnTo>
                        <a:pt x="85" y="109"/>
                      </a:lnTo>
                      <a:lnTo>
                        <a:pt x="87" y="93"/>
                      </a:lnTo>
                      <a:lnTo>
                        <a:pt x="84" y="76"/>
                      </a:lnTo>
                      <a:lnTo>
                        <a:pt x="77" y="54"/>
                      </a:lnTo>
                      <a:lnTo>
                        <a:pt x="64" y="32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8" name="Freeform 27"/>
                <p:cNvSpPr>
                  <a:spLocks/>
                </p:cNvSpPr>
                <p:nvPr/>
              </p:nvSpPr>
              <p:spPr bwMode="auto">
                <a:xfrm>
                  <a:off x="1615" y="2167"/>
                  <a:ext cx="29" cy="50"/>
                </a:xfrm>
                <a:custGeom>
                  <a:avLst/>
                  <a:gdLst>
                    <a:gd name="T0" fmla="*/ 42 w 87"/>
                    <a:gd name="T1" fmla="*/ 5 h 151"/>
                    <a:gd name="T2" fmla="*/ 42 w 87"/>
                    <a:gd name="T3" fmla="*/ 5 h 151"/>
                    <a:gd name="T4" fmla="*/ 41 w 87"/>
                    <a:gd name="T5" fmla="*/ 4 h 151"/>
                    <a:gd name="T6" fmla="*/ 36 w 87"/>
                    <a:gd name="T7" fmla="*/ 3 h 151"/>
                    <a:gd name="T8" fmla="*/ 31 w 87"/>
                    <a:gd name="T9" fmla="*/ 1 h 151"/>
                    <a:gd name="T10" fmla="*/ 24 w 87"/>
                    <a:gd name="T11" fmla="*/ 0 h 151"/>
                    <a:gd name="T12" fmla="*/ 18 w 87"/>
                    <a:gd name="T13" fmla="*/ 0 h 151"/>
                    <a:gd name="T14" fmla="*/ 12 w 87"/>
                    <a:gd name="T15" fmla="*/ 1 h 151"/>
                    <a:gd name="T16" fmla="*/ 7 w 87"/>
                    <a:gd name="T17" fmla="*/ 5 h 151"/>
                    <a:gd name="T18" fmla="*/ 5 w 87"/>
                    <a:gd name="T19" fmla="*/ 11 h 151"/>
                    <a:gd name="T20" fmla="*/ 5 w 87"/>
                    <a:gd name="T21" fmla="*/ 11 h 151"/>
                    <a:gd name="T22" fmla="*/ 2 w 87"/>
                    <a:gd name="T23" fmla="*/ 13 h 151"/>
                    <a:gd name="T24" fmla="*/ 0 w 87"/>
                    <a:gd name="T25" fmla="*/ 19 h 151"/>
                    <a:gd name="T26" fmla="*/ 3 w 87"/>
                    <a:gd name="T27" fmla="*/ 28 h 151"/>
                    <a:gd name="T28" fmla="*/ 17 w 87"/>
                    <a:gd name="T29" fmla="*/ 36 h 151"/>
                    <a:gd name="T30" fmla="*/ 17 w 87"/>
                    <a:gd name="T31" fmla="*/ 36 h 151"/>
                    <a:gd name="T32" fmla="*/ 19 w 87"/>
                    <a:gd name="T33" fmla="*/ 38 h 151"/>
                    <a:gd name="T34" fmla="*/ 24 w 87"/>
                    <a:gd name="T35" fmla="*/ 42 h 151"/>
                    <a:gd name="T36" fmla="*/ 31 w 87"/>
                    <a:gd name="T37" fmla="*/ 50 h 151"/>
                    <a:gd name="T38" fmla="*/ 40 w 87"/>
                    <a:gd name="T39" fmla="*/ 59 h 151"/>
                    <a:gd name="T40" fmla="*/ 46 w 87"/>
                    <a:gd name="T41" fmla="*/ 71 h 151"/>
                    <a:gd name="T42" fmla="*/ 50 w 87"/>
                    <a:gd name="T43" fmla="*/ 85 h 151"/>
                    <a:gd name="T44" fmla="*/ 50 w 87"/>
                    <a:gd name="T45" fmla="*/ 100 h 151"/>
                    <a:gd name="T46" fmla="*/ 46 w 87"/>
                    <a:gd name="T47" fmla="*/ 116 h 151"/>
                    <a:gd name="T48" fmla="*/ 46 w 87"/>
                    <a:gd name="T49" fmla="*/ 116 h 151"/>
                    <a:gd name="T50" fmla="*/ 43 w 87"/>
                    <a:gd name="T51" fmla="*/ 122 h 151"/>
                    <a:gd name="T52" fmla="*/ 40 w 87"/>
                    <a:gd name="T53" fmla="*/ 133 h 151"/>
                    <a:gd name="T54" fmla="*/ 40 w 87"/>
                    <a:gd name="T55" fmla="*/ 145 h 151"/>
                    <a:gd name="T56" fmla="*/ 52 w 87"/>
                    <a:gd name="T57" fmla="*/ 151 h 151"/>
                    <a:gd name="T58" fmla="*/ 52 w 87"/>
                    <a:gd name="T59" fmla="*/ 151 h 151"/>
                    <a:gd name="T60" fmla="*/ 55 w 87"/>
                    <a:gd name="T61" fmla="*/ 150 h 151"/>
                    <a:gd name="T62" fmla="*/ 65 w 87"/>
                    <a:gd name="T63" fmla="*/ 145 h 151"/>
                    <a:gd name="T64" fmla="*/ 75 w 87"/>
                    <a:gd name="T65" fmla="*/ 138 h 151"/>
                    <a:gd name="T66" fmla="*/ 79 w 87"/>
                    <a:gd name="T67" fmla="*/ 128 h 151"/>
                    <a:gd name="T68" fmla="*/ 79 w 87"/>
                    <a:gd name="T69" fmla="*/ 128 h 151"/>
                    <a:gd name="T70" fmla="*/ 81 w 87"/>
                    <a:gd name="T71" fmla="*/ 126 h 151"/>
                    <a:gd name="T72" fmla="*/ 83 w 87"/>
                    <a:gd name="T73" fmla="*/ 118 h 151"/>
                    <a:gd name="T74" fmla="*/ 85 w 87"/>
                    <a:gd name="T75" fmla="*/ 109 h 151"/>
                    <a:gd name="T76" fmla="*/ 87 w 87"/>
                    <a:gd name="T77" fmla="*/ 93 h 151"/>
                    <a:gd name="T78" fmla="*/ 84 w 87"/>
                    <a:gd name="T79" fmla="*/ 76 h 151"/>
                    <a:gd name="T80" fmla="*/ 77 w 87"/>
                    <a:gd name="T81" fmla="*/ 54 h 151"/>
                    <a:gd name="T82" fmla="*/ 64 w 87"/>
                    <a:gd name="T83" fmla="*/ 32 h 151"/>
                    <a:gd name="T84" fmla="*/ 42 w 87"/>
                    <a:gd name="T85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7" h="151">
                      <a:moveTo>
                        <a:pt x="42" y="5"/>
                      </a:moveTo>
                      <a:lnTo>
                        <a:pt x="42" y="5"/>
                      </a:lnTo>
                      <a:lnTo>
                        <a:pt x="41" y="4"/>
                      </a:lnTo>
                      <a:lnTo>
                        <a:pt x="36" y="3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3" y="28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9" y="38"/>
                      </a:lnTo>
                      <a:lnTo>
                        <a:pt x="24" y="42"/>
                      </a:lnTo>
                      <a:lnTo>
                        <a:pt x="31" y="50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50" y="85"/>
                      </a:lnTo>
                      <a:lnTo>
                        <a:pt x="50" y="100"/>
                      </a:lnTo>
                      <a:lnTo>
                        <a:pt x="46" y="116"/>
                      </a:lnTo>
                      <a:lnTo>
                        <a:pt x="46" y="116"/>
                      </a:lnTo>
                      <a:lnTo>
                        <a:pt x="43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2" y="151"/>
                      </a:lnTo>
                      <a:lnTo>
                        <a:pt x="55" y="150"/>
                      </a:lnTo>
                      <a:lnTo>
                        <a:pt x="65" y="145"/>
                      </a:lnTo>
                      <a:lnTo>
                        <a:pt x="75" y="138"/>
                      </a:lnTo>
                      <a:lnTo>
                        <a:pt x="79" y="128"/>
                      </a:lnTo>
                      <a:lnTo>
                        <a:pt x="79" y="128"/>
                      </a:lnTo>
                      <a:lnTo>
                        <a:pt x="81" y="126"/>
                      </a:lnTo>
                      <a:lnTo>
                        <a:pt x="83" y="118"/>
                      </a:lnTo>
                      <a:lnTo>
                        <a:pt x="85" y="109"/>
                      </a:lnTo>
                      <a:lnTo>
                        <a:pt x="87" y="93"/>
                      </a:lnTo>
                      <a:lnTo>
                        <a:pt x="84" y="76"/>
                      </a:lnTo>
                      <a:lnTo>
                        <a:pt x="77" y="54"/>
                      </a:lnTo>
                      <a:lnTo>
                        <a:pt x="64" y="32"/>
                      </a:lnTo>
                      <a:lnTo>
                        <a:pt x="42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9" name="Freeform 28"/>
                <p:cNvSpPr>
                  <a:spLocks/>
                </p:cNvSpPr>
                <p:nvPr/>
              </p:nvSpPr>
              <p:spPr bwMode="auto">
                <a:xfrm>
                  <a:off x="1603" y="2170"/>
                  <a:ext cx="30" cy="50"/>
                </a:xfrm>
                <a:custGeom>
                  <a:avLst/>
                  <a:gdLst>
                    <a:gd name="T0" fmla="*/ 42 w 88"/>
                    <a:gd name="T1" fmla="*/ 5 h 150"/>
                    <a:gd name="T2" fmla="*/ 41 w 88"/>
                    <a:gd name="T3" fmla="*/ 3 h 150"/>
                    <a:gd name="T4" fmla="*/ 36 w 88"/>
                    <a:gd name="T5" fmla="*/ 2 h 150"/>
                    <a:gd name="T6" fmla="*/ 31 w 88"/>
                    <a:gd name="T7" fmla="*/ 1 h 150"/>
                    <a:gd name="T8" fmla="*/ 24 w 88"/>
                    <a:gd name="T9" fmla="*/ 0 h 150"/>
                    <a:gd name="T10" fmla="*/ 18 w 88"/>
                    <a:gd name="T11" fmla="*/ 0 h 150"/>
                    <a:gd name="T12" fmla="*/ 12 w 88"/>
                    <a:gd name="T13" fmla="*/ 1 h 150"/>
                    <a:gd name="T14" fmla="*/ 7 w 88"/>
                    <a:gd name="T15" fmla="*/ 5 h 150"/>
                    <a:gd name="T16" fmla="*/ 5 w 88"/>
                    <a:gd name="T17" fmla="*/ 11 h 150"/>
                    <a:gd name="T18" fmla="*/ 2 w 88"/>
                    <a:gd name="T19" fmla="*/ 13 h 150"/>
                    <a:gd name="T20" fmla="*/ 0 w 88"/>
                    <a:gd name="T21" fmla="*/ 19 h 150"/>
                    <a:gd name="T22" fmla="*/ 3 w 88"/>
                    <a:gd name="T23" fmla="*/ 28 h 150"/>
                    <a:gd name="T24" fmla="*/ 17 w 88"/>
                    <a:gd name="T25" fmla="*/ 36 h 150"/>
                    <a:gd name="T26" fmla="*/ 19 w 88"/>
                    <a:gd name="T27" fmla="*/ 37 h 150"/>
                    <a:gd name="T28" fmla="*/ 24 w 88"/>
                    <a:gd name="T29" fmla="*/ 42 h 150"/>
                    <a:gd name="T30" fmla="*/ 31 w 88"/>
                    <a:gd name="T31" fmla="*/ 49 h 150"/>
                    <a:gd name="T32" fmla="*/ 40 w 88"/>
                    <a:gd name="T33" fmla="*/ 59 h 150"/>
                    <a:gd name="T34" fmla="*/ 46 w 88"/>
                    <a:gd name="T35" fmla="*/ 71 h 150"/>
                    <a:gd name="T36" fmla="*/ 50 w 88"/>
                    <a:gd name="T37" fmla="*/ 84 h 150"/>
                    <a:gd name="T38" fmla="*/ 50 w 88"/>
                    <a:gd name="T39" fmla="*/ 100 h 150"/>
                    <a:gd name="T40" fmla="*/ 46 w 88"/>
                    <a:gd name="T41" fmla="*/ 116 h 150"/>
                    <a:gd name="T42" fmla="*/ 43 w 88"/>
                    <a:gd name="T43" fmla="*/ 121 h 150"/>
                    <a:gd name="T44" fmla="*/ 40 w 88"/>
                    <a:gd name="T45" fmla="*/ 133 h 150"/>
                    <a:gd name="T46" fmla="*/ 40 w 88"/>
                    <a:gd name="T47" fmla="*/ 145 h 150"/>
                    <a:gd name="T48" fmla="*/ 52 w 88"/>
                    <a:gd name="T49" fmla="*/ 150 h 150"/>
                    <a:gd name="T50" fmla="*/ 55 w 88"/>
                    <a:gd name="T51" fmla="*/ 148 h 150"/>
                    <a:gd name="T52" fmla="*/ 65 w 88"/>
                    <a:gd name="T53" fmla="*/ 145 h 150"/>
                    <a:gd name="T54" fmla="*/ 75 w 88"/>
                    <a:gd name="T55" fmla="*/ 137 h 150"/>
                    <a:gd name="T56" fmla="*/ 81 w 88"/>
                    <a:gd name="T57" fmla="*/ 128 h 150"/>
                    <a:gd name="T58" fmla="*/ 82 w 88"/>
                    <a:gd name="T59" fmla="*/ 125 h 150"/>
                    <a:gd name="T60" fmla="*/ 84 w 88"/>
                    <a:gd name="T61" fmla="*/ 118 h 150"/>
                    <a:gd name="T62" fmla="*/ 87 w 88"/>
                    <a:gd name="T63" fmla="*/ 108 h 150"/>
                    <a:gd name="T64" fmla="*/ 88 w 88"/>
                    <a:gd name="T65" fmla="*/ 93 h 150"/>
                    <a:gd name="T66" fmla="*/ 85 w 88"/>
                    <a:gd name="T67" fmla="*/ 76 h 150"/>
                    <a:gd name="T68" fmla="*/ 77 w 88"/>
                    <a:gd name="T69" fmla="*/ 54 h 150"/>
                    <a:gd name="T70" fmla="*/ 64 w 88"/>
                    <a:gd name="T71" fmla="*/ 31 h 150"/>
                    <a:gd name="T72" fmla="*/ 42 w 88"/>
                    <a:gd name="T73" fmla="*/ 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8" h="150">
                      <a:moveTo>
                        <a:pt x="42" y="5"/>
                      </a:move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3" y="28"/>
                      </a:lnTo>
                      <a:lnTo>
                        <a:pt x="17" y="36"/>
                      </a:lnTo>
                      <a:lnTo>
                        <a:pt x="19" y="37"/>
                      </a:lnTo>
                      <a:lnTo>
                        <a:pt x="24" y="42"/>
                      </a:lnTo>
                      <a:lnTo>
                        <a:pt x="31" y="49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50" y="84"/>
                      </a:lnTo>
                      <a:lnTo>
                        <a:pt x="50" y="100"/>
                      </a:lnTo>
                      <a:lnTo>
                        <a:pt x="46" y="116"/>
                      </a:lnTo>
                      <a:lnTo>
                        <a:pt x="43" y="121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0"/>
                      </a:lnTo>
                      <a:lnTo>
                        <a:pt x="55" y="148"/>
                      </a:lnTo>
                      <a:lnTo>
                        <a:pt x="65" y="145"/>
                      </a:lnTo>
                      <a:lnTo>
                        <a:pt x="75" y="137"/>
                      </a:lnTo>
                      <a:lnTo>
                        <a:pt x="81" y="128"/>
                      </a:lnTo>
                      <a:lnTo>
                        <a:pt x="82" y="125"/>
                      </a:lnTo>
                      <a:lnTo>
                        <a:pt x="84" y="118"/>
                      </a:lnTo>
                      <a:lnTo>
                        <a:pt x="87" y="108"/>
                      </a:lnTo>
                      <a:lnTo>
                        <a:pt x="88" y="93"/>
                      </a:lnTo>
                      <a:lnTo>
                        <a:pt x="85" y="76"/>
                      </a:lnTo>
                      <a:lnTo>
                        <a:pt x="77" y="54"/>
                      </a:lnTo>
                      <a:lnTo>
                        <a:pt x="64" y="31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Freeform 29"/>
                <p:cNvSpPr>
                  <a:spLocks/>
                </p:cNvSpPr>
                <p:nvPr/>
              </p:nvSpPr>
              <p:spPr bwMode="auto">
                <a:xfrm>
                  <a:off x="1603" y="2170"/>
                  <a:ext cx="30" cy="50"/>
                </a:xfrm>
                <a:custGeom>
                  <a:avLst/>
                  <a:gdLst>
                    <a:gd name="T0" fmla="*/ 42 w 88"/>
                    <a:gd name="T1" fmla="*/ 5 h 150"/>
                    <a:gd name="T2" fmla="*/ 42 w 88"/>
                    <a:gd name="T3" fmla="*/ 5 h 150"/>
                    <a:gd name="T4" fmla="*/ 41 w 88"/>
                    <a:gd name="T5" fmla="*/ 3 h 150"/>
                    <a:gd name="T6" fmla="*/ 36 w 88"/>
                    <a:gd name="T7" fmla="*/ 2 h 150"/>
                    <a:gd name="T8" fmla="*/ 31 w 88"/>
                    <a:gd name="T9" fmla="*/ 1 h 150"/>
                    <a:gd name="T10" fmla="*/ 24 w 88"/>
                    <a:gd name="T11" fmla="*/ 0 h 150"/>
                    <a:gd name="T12" fmla="*/ 18 w 88"/>
                    <a:gd name="T13" fmla="*/ 0 h 150"/>
                    <a:gd name="T14" fmla="*/ 12 w 88"/>
                    <a:gd name="T15" fmla="*/ 1 h 150"/>
                    <a:gd name="T16" fmla="*/ 7 w 88"/>
                    <a:gd name="T17" fmla="*/ 5 h 150"/>
                    <a:gd name="T18" fmla="*/ 5 w 88"/>
                    <a:gd name="T19" fmla="*/ 11 h 150"/>
                    <a:gd name="T20" fmla="*/ 5 w 88"/>
                    <a:gd name="T21" fmla="*/ 11 h 150"/>
                    <a:gd name="T22" fmla="*/ 2 w 88"/>
                    <a:gd name="T23" fmla="*/ 13 h 150"/>
                    <a:gd name="T24" fmla="*/ 0 w 88"/>
                    <a:gd name="T25" fmla="*/ 19 h 150"/>
                    <a:gd name="T26" fmla="*/ 3 w 88"/>
                    <a:gd name="T27" fmla="*/ 28 h 150"/>
                    <a:gd name="T28" fmla="*/ 17 w 88"/>
                    <a:gd name="T29" fmla="*/ 36 h 150"/>
                    <a:gd name="T30" fmla="*/ 17 w 88"/>
                    <a:gd name="T31" fmla="*/ 36 h 150"/>
                    <a:gd name="T32" fmla="*/ 19 w 88"/>
                    <a:gd name="T33" fmla="*/ 37 h 150"/>
                    <a:gd name="T34" fmla="*/ 24 w 88"/>
                    <a:gd name="T35" fmla="*/ 42 h 150"/>
                    <a:gd name="T36" fmla="*/ 31 w 88"/>
                    <a:gd name="T37" fmla="*/ 49 h 150"/>
                    <a:gd name="T38" fmla="*/ 40 w 88"/>
                    <a:gd name="T39" fmla="*/ 59 h 150"/>
                    <a:gd name="T40" fmla="*/ 46 w 88"/>
                    <a:gd name="T41" fmla="*/ 71 h 150"/>
                    <a:gd name="T42" fmla="*/ 50 w 88"/>
                    <a:gd name="T43" fmla="*/ 84 h 150"/>
                    <a:gd name="T44" fmla="*/ 50 w 88"/>
                    <a:gd name="T45" fmla="*/ 100 h 150"/>
                    <a:gd name="T46" fmla="*/ 46 w 88"/>
                    <a:gd name="T47" fmla="*/ 116 h 150"/>
                    <a:gd name="T48" fmla="*/ 46 w 88"/>
                    <a:gd name="T49" fmla="*/ 116 h 150"/>
                    <a:gd name="T50" fmla="*/ 43 w 88"/>
                    <a:gd name="T51" fmla="*/ 121 h 150"/>
                    <a:gd name="T52" fmla="*/ 40 w 88"/>
                    <a:gd name="T53" fmla="*/ 133 h 150"/>
                    <a:gd name="T54" fmla="*/ 40 w 88"/>
                    <a:gd name="T55" fmla="*/ 145 h 150"/>
                    <a:gd name="T56" fmla="*/ 52 w 88"/>
                    <a:gd name="T57" fmla="*/ 150 h 150"/>
                    <a:gd name="T58" fmla="*/ 52 w 88"/>
                    <a:gd name="T59" fmla="*/ 150 h 150"/>
                    <a:gd name="T60" fmla="*/ 55 w 88"/>
                    <a:gd name="T61" fmla="*/ 148 h 150"/>
                    <a:gd name="T62" fmla="*/ 65 w 88"/>
                    <a:gd name="T63" fmla="*/ 145 h 150"/>
                    <a:gd name="T64" fmla="*/ 75 w 88"/>
                    <a:gd name="T65" fmla="*/ 137 h 150"/>
                    <a:gd name="T66" fmla="*/ 81 w 88"/>
                    <a:gd name="T67" fmla="*/ 128 h 150"/>
                    <a:gd name="T68" fmla="*/ 81 w 88"/>
                    <a:gd name="T69" fmla="*/ 128 h 150"/>
                    <a:gd name="T70" fmla="*/ 82 w 88"/>
                    <a:gd name="T71" fmla="*/ 125 h 150"/>
                    <a:gd name="T72" fmla="*/ 84 w 88"/>
                    <a:gd name="T73" fmla="*/ 118 h 150"/>
                    <a:gd name="T74" fmla="*/ 87 w 88"/>
                    <a:gd name="T75" fmla="*/ 108 h 150"/>
                    <a:gd name="T76" fmla="*/ 88 w 88"/>
                    <a:gd name="T77" fmla="*/ 93 h 150"/>
                    <a:gd name="T78" fmla="*/ 85 w 88"/>
                    <a:gd name="T79" fmla="*/ 76 h 150"/>
                    <a:gd name="T80" fmla="*/ 77 w 88"/>
                    <a:gd name="T81" fmla="*/ 54 h 150"/>
                    <a:gd name="T82" fmla="*/ 64 w 88"/>
                    <a:gd name="T83" fmla="*/ 31 h 150"/>
                    <a:gd name="T84" fmla="*/ 42 w 88"/>
                    <a:gd name="T85" fmla="*/ 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8" h="150">
                      <a:moveTo>
                        <a:pt x="42" y="5"/>
                      </a:moveTo>
                      <a:lnTo>
                        <a:pt x="42" y="5"/>
                      </a:lnTo>
                      <a:lnTo>
                        <a:pt x="41" y="3"/>
                      </a:lnTo>
                      <a:lnTo>
                        <a:pt x="36" y="2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3" y="28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9" y="37"/>
                      </a:lnTo>
                      <a:lnTo>
                        <a:pt x="24" y="42"/>
                      </a:lnTo>
                      <a:lnTo>
                        <a:pt x="31" y="49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50" y="84"/>
                      </a:lnTo>
                      <a:lnTo>
                        <a:pt x="50" y="100"/>
                      </a:lnTo>
                      <a:lnTo>
                        <a:pt x="46" y="116"/>
                      </a:lnTo>
                      <a:lnTo>
                        <a:pt x="46" y="116"/>
                      </a:lnTo>
                      <a:lnTo>
                        <a:pt x="43" y="121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0"/>
                      </a:lnTo>
                      <a:lnTo>
                        <a:pt x="52" y="150"/>
                      </a:lnTo>
                      <a:lnTo>
                        <a:pt x="55" y="148"/>
                      </a:lnTo>
                      <a:lnTo>
                        <a:pt x="65" y="145"/>
                      </a:lnTo>
                      <a:lnTo>
                        <a:pt x="75" y="137"/>
                      </a:lnTo>
                      <a:lnTo>
                        <a:pt x="81" y="128"/>
                      </a:lnTo>
                      <a:lnTo>
                        <a:pt x="81" y="128"/>
                      </a:lnTo>
                      <a:lnTo>
                        <a:pt x="82" y="125"/>
                      </a:lnTo>
                      <a:lnTo>
                        <a:pt x="84" y="118"/>
                      </a:lnTo>
                      <a:lnTo>
                        <a:pt x="87" y="108"/>
                      </a:lnTo>
                      <a:lnTo>
                        <a:pt x="88" y="93"/>
                      </a:lnTo>
                      <a:lnTo>
                        <a:pt x="85" y="76"/>
                      </a:lnTo>
                      <a:lnTo>
                        <a:pt x="77" y="54"/>
                      </a:lnTo>
                      <a:lnTo>
                        <a:pt x="64" y="31"/>
                      </a:lnTo>
                      <a:lnTo>
                        <a:pt x="42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" name="Freeform 30"/>
                <p:cNvSpPr>
                  <a:spLocks/>
                </p:cNvSpPr>
                <p:nvPr/>
              </p:nvSpPr>
              <p:spPr bwMode="auto">
                <a:xfrm>
                  <a:off x="1593" y="2173"/>
                  <a:ext cx="29" cy="50"/>
                </a:xfrm>
                <a:custGeom>
                  <a:avLst/>
                  <a:gdLst>
                    <a:gd name="T0" fmla="*/ 43 w 87"/>
                    <a:gd name="T1" fmla="*/ 5 h 150"/>
                    <a:gd name="T2" fmla="*/ 41 w 87"/>
                    <a:gd name="T3" fmla="*/ 4 h 150"/>
                    <a:gd name="T4" fmla="*/ 37 w 87"/>
                    <a:gd name="T5" fmla="*/ 3 h 150"/>
                    <a:gd name="T6" fmla="*/ 32 w 87"/>
                    <a:gd name="T7" fmla="*/ 2 h 150"/>
                    <a:gd name="T8" fmla="*/ 24 w 87"/>
                    <a:gd name="T9" fmla="*/ 0 h 150"/>
                    <a:gd name="T10" fmla="*/ 18 w 87"/>
                    <a:gd name="T11" fmla="*/ 0 h 150"/>
                    <a:gd name="T12" fmla="*/ 12 w 87"/>
                    <a:gd name="T13" fmla="*/ 2 h 150"/>
                    <a:gd name="T14" fmla="*/ 8 w 87"/>
                    <a:gd name="T15" fmla="*/ 5 h 150"/>
                    <a:gd name="T16" fmla="*/ 5 w 87"/>
                    <a:gd name="T17" fmla="*/ 11 h 150"/>
                    <a:gd name="T18" fmla="*/ 3 w 87"/>
                    <a:gd name="T19" fmla="*/ 14 h 150"/>
                    <a:gd name="T20" fmla="*/ 0 w 87"/>
                    <a:gd name="T21" fmla="*/ 20 h 150"/>
                    <a:gd name="T22" fmla="*/ 3 w 87"/>
                    <a:gd name="T23" fmla="*/ 28 h 150"/>
                    <a:gd name="T24" fmla="*/ 17 w 87"/>
                    <a:gd name="T25" fmla="*/ 37 h 150"/>
                    <a:gd name="T26" fmla="*/ 20 w 87"/>
                    <a:gd name="T27" fmla="*/ 38 h 150"/>
                    <a:gd name="T28" fmla="*/ 24 w 87"/>
                    <a:gd name="T29" fmla="*/ 43 h 150"/>
                    <a:gd name="T30" fmla="*/ 32 w 87"/>
                    <a:gd name="T31" fmla="*/ 50 h 150"/>
                    <a:gd name="T32" fmla="*/ 40 w 87"/>
                    <a:gd name="T33" fmla="*/ 60 h 150"/>
                    <a:gd name="T34" fmla="*/ 46 w 87"/>
                    <a:gd name="T35" fmla="*/ 72 h 150"/>
                    <a:gd name="T36" fmla="*/ 51 w 87"/>
                    <a:gd name="T37" fmla="*/ 85 h 150"/>
                    <a:gd name="T38" fmla="*/ 51 w 87"/>
                    <a:gd name="T39" fmla="*/ 101 h 150"/>
                    <a:gd name="T40" fmla="*/ 46 w 87"/>
                    <a:gd name="T41" fmla="*/ 116 h 150"/>
                    <a:gd name="T42" fmla="*/ 44 w 87"/>
                    <a:gd name="T43" fmla="*/ 121 h 150"/>
                    <a:gd name="T44" fmla="*/ 40 w 87"/>
                    <a:gd name="T45" fmla="*/ 133 h 150"/>
                    <a:gd name="T46" fmla="*/ 40 w 87"/>
                    <a:gd name="T47" fmla="*/ 145 h 150"/>
                    <a:gd name="T48" fmla="*/ 52 w 87"/>
                    <a:gd name="T49" fmla="*/ 150 h 150"/>
                    <a:gd name="T50" fmla="*/ 56 w 87"/>
                    <a:gd name="T51" fmla="*/ 149 h 150"/>
                    <a:gd name="T52" fmla="*/ 65 w 87"/>
                    <a:gd name="T53" fmla="*/ 145 h 150"/>
                    <a:gd name="T54" fmla="*/ 75 w 87"/>
                    <a:gd name="T55" fmla="*/ 138 h 150"/>
                    <a:gd name="T56" fmla="*/ 80 w 87"/>
                    <a:gd name="T57" fmla="*/ 128 h 150"/>
                    <a:gd name="T58" fmla="*/ 81 w 87"/>
                    <a:gd name="T59" fmla="*/ 126 h 150"/>
                    <a:gd name="T60" fmla="*/ 84 w 87"/>
                    <a:gd name="T61" fmla="*/ 119 h 150"/>
                    <a:gd name="T62" fmla="*/ 86 w 87"/>
                    <a:gd name="T63" fmla="*/ 109 h 150"/>
                    <a:gd name="T64" fmla="*/ 87 w 87"/>
                    <a:gd name="T65" fmla="*/ 93 h 150"/>
                    <a:gd name="T66" fmla="*/ 85 w 87"/>
                    <a:gd name="T67" fmla="*/ 77 h 150"/>
                    <a:gd name="T68" fmla="*/ 78 w 87"/>
                    <a:gd name="T69" fmla="*/ 55 h 150"/>
                    <a:gd name="T70" fmla="*/ 64 w 87"/>
                    <a:gd name="T71" fmla="*/ 32 h 150"/>
                    <a:gd name="T72" fmla="*/ 43 w 87"/>
                    <a:gd name="T73" fmla="*/ 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" h="150">
                      <a:moveTo>
                        <a:pt x="43" y="5"/>
                      </a:moveTo>
                      <a:lnTo>
                        <a:pt x="41" y="4"/>
                      </a:lnTo>
                      <a:lnTo>
                        <a:pt x="37" y="3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8" y="5"/>
                      </a:lnTo>
                      <a:lnTo>
                        <a:pt x="5" y="11"/>
                      </a:lnTo>
                      <a:lnTo>
                        <a:pt x="3" y="14"/>
                      </a:lnTo>
                      <a:lnTo>
                        <a:pt x="0" y="20"/>
                      </a:lnTo>
                      <a:lnTo>
                        <a:pt x="3" y="28"/>
                      </a:lnTo>
                      <a:lnTo>
                        <a:pt x="17" y="37"/>
                      </a:lnTo>
                      <a:lnTo>
                        <a:pt x="20" y="38"/>
                      </a:lnTo>
                      <a:lnTo>
                        <a:pt x="24" y="43"/>
                      </a:lnTo>
                      <a:lnTo>
                        <a:pt x="32" y="50"/>
                      </a:lnTo>
                      <a:lnTo>
                        <a:pt x="40" y="60"/>
                      </a:lnTo>
                      <a:lnTo>
                        <a:pt x="46" y="72"/>
                      </a:lnTo>
                      <a:lnTo>
                        <a:pt x="51" y="85"/>
                      </a:lnTo>
                      <a:lnTo>
                        <a:pt x="51" y="101"/>
                      </a:lnTo>
                      <a:lnTo>
                        <a:pt x="46" y="116"/>
                      </a:lnTo>
                      <a:lnTo>
                        <a:pt x="44" y="121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0"/>
                      </a:lnTo>
                      <a:lnTo>
                        <a:pt x="56" y="149"/>
                      </a:lnTo>
                      <a:lnTo>
                        <a:pt x="65" y="145"/>
                      </a:lnTo>
                      <a:lnTo>
                        <a:pt x="75" y="138"/>
                      </a:lnTo>
                      <a:lnTo>
                        <a:pt x="80" y="128"/>
                      </a:lnTo>
                      <a:lnTo>
                        <a:pt x="81" y="126"/>
                      </a:lnTo>
                      <a:lnTo>
                        <a:pt x="84" y="119"/>
                      </a:lnTo>
                      <a:lnTo>
                        <a:pt x="86" y="109"/>
                      </a:lnTo>
                      <a:lnTo>
                        <a:pt x="87" y="93"/>
                      </a:lnTo>
                      <a:lnTo>
                        <a:pt x="85" y="77"/>
                      </a:lnTo>
                      <a:lnTo>
                        <a:pt x="78" y="55"/>
                      </a:lnTo>
                      <a:lnTo>
                        <a:pt x="64" y="32"/>
                      </a:ln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" name="Freeform 31"/>
                <p:cNvSpPr>
                  <a:spLocks/>
                </p:cNvSpPr>
                <p:nvPr/>
              </p:nvSpPr>
              <p:spPr bwMode="auto">
                <a:xfrm>
                  <a:off x="1593" y="2173"/>
                  <a:ext cx="29" cy="50"/>
                </a:xfrm>
                <a:custGeom>
                  <a:avLst/>
                  <a:gdLst>
                    <a:gd name="T0" fmla="*/ 43 w 87"/>
                    <a:gd name="T1" fmla="*/ 5 h 150"/>
                    <a:gd name="T2" fmla="*/ 43 w 87"/>
                    <a:gd name="T3" fmla="*/ 5 h 150"/>
                    <a:gd name="T4" fmla="*/ 41 w 87"/>
                    <a:gd name="T5" fmla="*/ 4 h 150"/>
                    <a:gd name="T6" fmla="*/ 37 w 87"/>
                    <a:gd name="T7" fmla="*/ 3 h 150"/>
                    <a:gd name="T8" fmla="*/ 32 w 87"/>
                    <a:gd name="T9" fmla="*/ 2 h 150"/>
                    <a:gd name="T10" fmla="*/ 24 w 87"/>
                    <a:gd name="T11" fmla="*/ 0 h 150"/>
                    <a:gd name="T12" fmla="*/ 18 w 87"/>
                    <a:gd name="T13" fmla="*/ 0 h 150"/>
                    <a:gd name="T14" fmla="*/ 12 w 87"/>
                    <a:gd name="T15" fmla="*/ 2 h 150"/>
                    <a:gd name="T16" fmla="*/ 8 w 87"/>
                    <a:gd name="T17" fmla="*/ 5 h 150"/>
                    <a:gd name="T18" fmla="*/ 5 w 87"/>
                    <a:gd name="T19" fmla="*/ 11 h 150"/>
                    <a:gd name="T20" fmla="*/ 5 w 87"/>
                    <a:gd name="T21" fmla="*/ 11 h 150"/>
                    <a:gd name="T22" fmla="*/ 3 w 87"/>
                    <a:gd name="T23" fmla="*/ 14 h 150"/>
                    <a:gd name="T24" fmla="*/ 0 w 87"/>
                    <a:gd name="T25" fmla="*/ 20 h 150"/>
                    <a:gd name="T26" fmla="*/ 3 w 87"/>
                    <a:gd name="T27" fmla="*/ 28 h 150"/>
                    <a:gd name="T28" fmla="*/ 17 w 87"/>
                    <a:gd name="T29" fmla="*/ 37 h 150"/>
                    <a:gd name="T30" fmla="*/ 17 w 87"/>
                    <a:gd name="T31" fmla="*/ 37 h 150"/>
                    <a:gd name="T32" fmla="*/ 20 w 87"/>
                    <a:gd name="T33" fmla="*/ 38 h 150"/>
                    <a:gd name="T34" fmla="*/ 24 w 87"/>
                    <a:gd name="T35" fmla="*/ 43 h 150"/>
                    <a:gd name="T36" fmla="*/ 32 w 87"/>
                    <a:gd name="T37" fmla="*/ 50 h 150"/>
                    <a:gd name="T38" fmla="*/ 40 w 87"/>
                    <a:gd name="T39" fmla="*/ 60 h 150"/>
                    <a:gd name="T40" fmla="*/ 46 w 87"/>
                    <a:gd name="T41" fmla="*/ 72 h 150"/>
                    <a:gd name="T42" fmla="*/ 51 w 87"/>
                    <a:gd name="T43" fmla="*/ 85 h 150"/>
                    <a:gd name="T44" fmla="*/ 51 w 87"/>
                    <a:gd name="T45" fmla="*/ 101 h 150"/>
                    <a:gd name="T46" fmla="*/ 46 w 87"/>
                    <a:gd name="T47" fmla="*/ 116 h 150"/>
                    <a:gd name="T48" fmla="*/ 46 w 87"/>
                    <a:gd name="T49" fmla="*/ 116 h 150"/>
                    <a:gd name="T50" fmla="*/ 44 w 87"/>
                    <a:gd name="T51" fmla="*/ 121 h 150"/>
                    <a:gd name="T52" fmla="*/ 40 w 87"/>
                    <a:gd name="T53" fmla="*/ 133 h 150"/>
                    <a:gd name="T54" fmla="*/ 40 w 87"/>
                    <a:gd name="T55" fmla="*/ 145 h 150"/>
                    <a:gd name="T56" fmla="*/ 52 w 87"/>
                    <a:gd name="T57" fmla="*/ 150 h 150"/>
                    <a:gd name="T58" fmla="*/ 52 w 87"/>
                    <a:gd name="T59" fmla="*/ 150 h 150"/>
                    <a:gd name="T60" fmla="*/ 56 w 87"/>
                    <a:gd name="T61" fmla="*/ 149 h 150"/>
                    <a:gd name="T62" fmla="*/ 65 w 87"/>
                    <a:gd name="T63" fmla="*/ 145 h 150"/>
                    <a:gd name="T64" fmla="*/ 75 w 87"/>
                    <a:gd name="T65" fmla="*/ 138 h 150"/>
                    <a:gd name="T66" fmla="*/ 80 w 87"/>
                    <a:gd name="T67" fmla="*/ 128 h 150"/>
                    <a:gd name="T68" fmla="*/ 80 w 87"/>
                    <a:gd name="T69" fmla="*/ 128 h 150"/>
                    <a:gd name="T70" fmla="*/ 81 w 87"/>
                    <a:gd name="T71" fmla="*/ 126 h 150"/>
                    <a:gd name="T72" fmla="*/ 84 w 87"/>
                    <a:gd name="T73" fmla="*/ 119 h 150"/>
                    <a:gd name="T74" fmla="*/ 86 w 87"/>
                    <a:gd name="T75" fmla="*/ 109 h 150"/>
                    <a:gd name="T76" fmla="*/ 87 w 87"/>
                    <a:gd name="T77" fmla="*/ 93 h 150"/>
                    <a:gd name="T78" fmla="*/ 85 w 87"/>
                    <a:gd name="T79" fmla="*/ 77 h 150"/>
                    <a:gd name="T80" fmla="*/ 78 w 87"/>
                    <a:gd name="T81" fmla="*/ 55 h 150"/>
                    <a:gd name="T82" fmla="*/ 64 w 87"/>
                    <a:gd name="T83" fmla="*/ 32 h 150"/>
                    <a:gd name="T84" fmla="*/ 43 w 87"/>
                    <a:gd name="T85" fmla="*/ 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7" h="150">
                      <a:moveTo>
                        <a:pt x="43" y="5"/>
                      </a:moveTo>
                      <a:lnTo>
                        <a:pt x="43" y="5"/>
                      </a:lnTo>
                      <a:lnTo>
                        <a:pt x="41" y="4"/>
                      </a:lnTo>
                      <a:lnTo>
                        <a:pt x="37" y="3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8" y="5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3" y="14"/>
                      </a:lnTo>
                      <a:lnTo>
                        <a:pt x="0" y="20"/>
                      </a:lnTo>
                      <a:lnTo>
                        <a:pt x="3" y="28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20" y="38"/>
                      </a:lnTo>
                      <a:lnTo>
                        <a:pt x="24" y="43"/>
                      </a:lnTo>
                      <a:lnTo>
                        <a:pt x="32" y="50"/>
                      </a:lnTo>
                      <a:lnTo>
                        <a:pt x="40" y="60"/>
                      </a:lnTo>
                      <a:lnTo>
                        <a:pt x="46" y="72"/>
                      </a:lnTo>
                      <a:lnTo>
                        <a:pt x="51" y="85"/>
                      </a:lnTo>
                      <a:lnTo>
                        <a:pt x="51" y="101"/>
                      </a:lnTo>
                      <a:lnTo>
                        <a:pt x="46" y="116"/>
                      </a:lnTo>
                      <a:lnTo>
                        <a:pt x="46" y="116"/>
                      </a:lnTo>
                      <a:lnTo>
                        <a:pt x="44" y="121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0"/>
                      </a:lnTo>
                      <a:lnTo>
                        <a:pt x="52" y="150"/>
                      </a:lnTo>
                      <a:lnTo>
                        <a:pt x="56" y="149"/>
                      </a:lnTo>
                      <a:lnTo>
                        <a:pt x="65" y="145"/>
                      </a:lnTo>
                      <a:lnTo>
                        <a:pt x="75" y="138"/>
                      </a:lnTo>
                      <a:lnTo>
                        <a:pt x="80" y="128"/>
                      </a:lnTo>
                      <a:lnTo>
                        <a:pt x="80" y="128"/>
                      </a:lnTo>
                      <a:lnTo>
                        <a:pt x="81" y="126"/>
                      </a:lnTo>
                      <a:lnTo>
                        <a:pt x="84" y="119"/>
                      </a:lnTo>
                      <a:lnTo>
                        <a:pt x="86" y="109"/>
                      </a:lnTo>
                      <a:lnTo>
                        <a:pt x="87" y="93"/>
                      </a:lnTo>
                      <a:lnTo>
                        <a:pt x="85" y="77"/>
                      </a:lnTo>
                      <a:lnTo>
                        <a:pt x="78" y="55"/>
                      </a:lnTo>
                      <a:lnTo>
                        <a:pt x="64" y="32"/>
                      </a:lnTo>
                      <a:lnTo>
                        <a:pt x="43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Freeform 32"/>
                <p:cNvSpPr>
                  <a:spLocks/>
                </p:cNvSpPr>
                <p:nvPr/>
              </p:nvSpPr>
              <p:spPr bwMode="auto">
                <a:xfrm>
                  <a:off x="1581" y="2175"/>
                  <a:ext cx="29" cy="51"/>
                </a:xfrm>
                <a:custGeom>
                  <a:avLst/>
                  <a:gdLst>
                    <a:gd name="T0" fmla="*/ 43 w 88"/>
                    <a:gd name="T1" fmla="*/ 5 h 151"/>
                    <a:gd name="T2" fmla="*/ 41 w 88"/>
                    <a:gd name="T3" fmla="*/ 4 h 151"/>
                    <a:gd name="T4" fmla="*/ 36 w 88"/>
                    <a:gd name="T5" fmla="*/ 3 h 151"/>
                    <a:gd name="T6" fmla="*/ 32 w 88"/>
                    <a:gd name="T7" fmla="*/ 2 h 151"/>
                    <a:gd name="T8" fmla="*/ 24 w 88"/>
                    <a:gd name="T9" fmla="*/ 0 h 151"/>
                    <a:gd name="T10" fmla="*/ 18 w 88"/>
                    <a:gd name="T11" fmla="*/ 0 h 151"/>
                    <a:gd name="T12" fmla="*/ 12 w 88"/>
                    <a:gd name="T13" fmla="*/ 2 h 151"/>
                    <a:gd name="T14" fmla="*/ 8 w 88"/>
                    <a:gd name="T15" fmla="*/ 5 h 151"/>
                    <a:gd name="T16" fmla="*/ 5 w 88"/>
                    <a:gd name="T17" fmla="*/ 11 h 151"/>
                    <a:gd name="T18" fmla="*/ 3 w 88"/>
                    <a:gd name="T19" fmla="*/ 14 h 151"/>
                    <a:gd name="T20" fmla="*/ 0 w 88"/>
                    <a:gd name="T21" fmla="*/ 20 h 151"/>
                    <a:gd name="T22" fmla="*/ 4 w 88"/>
                    <a:gd name="T23" fmla="*/ 28 h 151"/>
                    <a:gd name="T24" fmla="*/ 17 w 88"/>
                    <a:gd name="T25" fmla="*/ 37 h 151"/>
                    <a:gd name="T26" fmla="*/ 20 w 88"/>
                    <a:gd name="T27" fmla="*/ 38 h 151"/>
                    <a:gd name="T28" fmla="*/ 24 w 88"/>
                    <a:gd name="T29" fmla="*/ 43 h 151"/>
                    <a:gd name="T30" fmla="*/ 32 w 88"/>
                    <a:gd name="T31" fmla="*/ 50 h 151"/>
                    <a:gd name="T32" fmla="*/ 40 w 88"/>
                    <a:gd name="T33" fmla="*/ 60 h 151"/>
                    <a:gd name="T34" fmla="*/ 46 w 88"/>
                    <a:gd name="T35" fmla="*/ 72 h 151"/>
                    <a:gd name="T36" fmla="*/ 51 w 88"/>
                    <a:gd name="T37" fmla="*/ 85 h 151"/>
                    <a:gd name="T38" fmla="*/ 51 w 88"/>
                    <a:gd name="T39" fmla="*/ 101 h 151"/>
                    <a:gd name="T40" fmla="*/ 46 w 88"/>
                    <a:gd name="T41" fmla="*/ 116 h 151"/>
                    <a:gd name="T42" fmla="*/ 44 w 88"/>
                    <a:gd name="T43" fmla="*/ 122 h 151"/>
                    <a:gd name="T44" fmla="*/ 40 w 88"/>
                    <a:gd name="T45" fmla="*/ 133 h 151"/>
                    <a:gd name="T46" fmla="*/ 40 w 88"/>
                    <a:gd name="T47" fmla="*/ 145 h 151"/>
                    <a:gd name="T48" fmla="*/ 52 w 88"/>
                    <a:gd name="T49" fmla="*/ 151 h 151"/>
                    <a:gd name="T50" fmla="*/ 56 w 88"/>
                    <a:gd name="T51" fmla="*/ 150 h 151"/>
                    <a:gd name="T52" fmla="*/ 65 w 88"/>
                    <a:gd name="T53" fmla="*/ 145 h 151"/>
                    <a:gd name="T54" fmla="*/ 75 w 88"/>
                    <a:gd name="T55" fmla="*/ 138 h 151"/>
                    <a:gd name="T56" fmla="*/ 81 w 88"/>
                    <a:gd name="T57" fmla="*/ 128 h 151"/>
                    <a:gd name="T58" fmla="*/ 82 w 88"/>
                    <a:gd name="T59" fmla="*/ 126 h 151"/>
                    <a:gd name="T60" fmla="*/ 85 w 88"/>
                    <a:gd name="T61" fmla="*/ 119 h 151"/>
                    <a:gd name="T62" fmla="*/ 87 w 88"/>
                    <a:gd name="T63" fmla="*/ 109 h 151"/>
                    <a:gd name="T64" fmla="*/ 88 w 88"/>
                    <a:gd name="T65" fmla="*/ 93 h 151"/>
                    <a:gd name="T66" fmla="*/ 86 w 88"/>
                    <a:gd name="T67" fmla="*/ 77 h 151"/>
                    <a:gd name="T68" fmla="*/ 78 w 88"/>
                    <a:gd name="T69" fmla="*/ 55 h 151"/>
                    <a:gd name="T70" fmla="*/ 64 w 88"/>
                    <a:gd name="T71" fmla="*/ 32 h 151"/>
                    <a:gd name="T72" fmla="*/ 43 w 88"/>
                    <a:gd name="T73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8" h="151">
                      <a:moveTo>
                        <a:pt x="43" y="5"/>
                      </a:moveTo>
                      <a:lnTo>
                        <a:pt x="41" y="4"/>
                      </a:lnTo>
                      <a:lnTo>
                        <a:pt x="36" y="3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8" y="5"/>
                      </a:lnTo>
                      <a:lnTo>
                        <a:pt x="5" y="11"/>
                      </a:lnTo>
                      <a:lnTo>
                        <a:pt x="3" y="14"/>
                      </a:lnTo>
                      <a:lnTo>
                        <a:pt x="0" y="20"/>
                      </a:lnTo>
                      <a:lnTo>
                        <a:pt x="4" y="28"/>
                      </a:lnTo>
                      <a:lnTo>
                        <a:pt x="17" y="37"/>
                      </a:lnTo>
                      <a:lnTo>
                        <a:pt x="20" y="38"/>
                      </a:lnTo>
                      <a:lnTo>
                        <a:pt x="24" y="43"/>
                      </a:lnTo>
                      <a:lnTo>
                        <a:pt x="32" y="50"/>
                      </a:lnTo>
                      <a:lnTo>
                        <a:pt x="40" y="60"/>
                      </a:lnTo>
                      <a:lnTo>
                        <a:pt x="46" y="72"/>
                      </a:lnTo>
                      <a:lnTo>
                        <a:pt x="51" y="85"/>
                      </a:lnTo>
                      <a:lnTo>
                        <a:pt x="51" y="101"/>
                      </a:lnTo>
                      <a:lnTo>
                        <a:pt x="46" y="116"/>
                      </a:lnTo>
                      <a:lnTo>
                        <a:pt x="44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6" y="150"/>
                      </a:lnTo>
                      <a:lnTo>
                        <a:pt x="65" y="145"/>
                      </a:lnTo>
                      <a:lnTo>
                        <a:pt x="75" y="138"/>
                      </a:lnTo>
                      <a:lnTo>
                        <a:pt x="81" y="128"/>
                      </a:lnTo>
                      <a:lnTo>
                        <a:pt x="82" y="126"/>
                      </a:lnTo>
                      <a:lnTo>
                        <a:pt x="85" y="119"/>
                      </a:lnTo>
                      <a:lnTo>
                        <a:pt x="87" y="109"/>
                      </a:lnTo>
                      <a:lnTo>
                        <a:pt x="88" y="93"/>
                      </a:lnTo>
                      <a:lnTo>
                        <a:pt x="86" y="77"/>
                      </a:lnTo>
                      <a:lnTo>
                        <a:pt x="78" y="55"/>
                      </a:lnTo>
                      <a:lnTo>
                        <a:pt x="64" y="32"/>
                      </a:ln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" name="Freeform 33"/>
                <p:cNvSpPr>
                  <a:spLocks/>
                </p:cNvSpPr>
                <p:nvPr/>
              </p:nvSpPr>
              <p:spPr bwMode="auto">
                <a:xfrm>
                  <a:off x="1581" y="2175"/>
                  <a:ext cx="29" cy="51"/>
                </a:xfrm>
                <a:custGeom>
                  <a:avLst/>
                  <a:gdLst>
                    <a:gd name="T0" fmla="*/ 43 w 88"/>
                    <a:gd name="T1" fmla="*/ 5 h 151"/>
                    <a:gd name="T2" fmla="*/ 43 w 88"/>
                    <a:gd name="T3" fmla="*/ 5 h 151"/>
                    <a:gd name="T4" fmla="*/ 41 w 88"/>
                    <a:gd name="T5" fmla="*/ 4 h 151"/>
                    <a:gd name="T6" fmla="*/ 36 w 88"/>
                    <a:gd name="T7" fmla="*/ 3 h 151"/>
                    <a:gd name="T8" fmla="*/ 32 w 88"/>
                    <a:gd name="T9" fmla="*/ 2 h 151"/>
                    <a:gd name="T10" fmla="*/ 24 w 88"/>
                    <a:gd name="T11" fmla="*/ 0 h 151"/>
                    <a:gd name="T12" fmla="*/ 18 w 88"/>
                    <a:gd name="T13" fmla="*/ 0 h 151"/>
                    <a:gd name="T14" fmla="*/ 12 w 88"/>
                    <a:gd name="T15" fmla="*/ 2 h 151"/>
                    <a:gd name="T16" fmla="*/ 8 w 88"/>
                    <a:gd name="T17" fmla="*/ 5 h 151"/>
                    <a:gd name="T18" fmla="*/ 5 w 88"/>
                    <a:gd name="T19" fmla="*/ 11 h 151"/>
                    <a:gd name="T20" fmla="*/ 5 w 88"/>
                    <a:gd name="T21" fmla="*/ 11 h 151"/>
                    <a:gd name="T22" fmla="*/ 3 w 88"/>
                    <a:gd name="T23" fmla="*/ 14 h 151"/>
                    <a:gd name="T24" fmla="*/ 0 w 88"/>
                    <a:gd name="T25" fmla="*/ 20 h 151"/>
                    <a:gd name="T26" fmla="*/ 4 w 88"/>
                    <a:gd name="T27" fmla="*/ 28 h 151"/>
                    <a:gd name="T28" fmla="*/ 17 w 88"/>
                    <a:gd name="T29" fmla="*/ 37 h 151"/>
                    <a:gd name="T30" fmla="*/ 17 w 88"/>
                    <a:gd name="T31" fmla="*/ 37 h 151"/>
                    <a:gd name="T32" fmla="*/ 20 w 88"/>
                    <a:gd name="T33" fmla="*/ 38 h 151"/>
                    <a:gd name="T34" fmla="*/ 24 w 88"/>
                    <a:gd name="T35" fmla="*/ 43 h 151"/>
                    <a:gd name="T36" fmla="*/ 32 w 88"/>
                    <a:gd name="T37" fmla="*/ 50 h 151"/>
                    <a:gd name="T38" fmla="*/ 40 w 88"/>
                    <a:gd name="T39" fmla="*/ 60 h 151"/>
                    <a:gd name="T40" fmla="*/ 46 w 88"/>
                    <a:gd name="T41" fmla="*/ 72 h 151"/>
                    <a:gd name="T42" fmla="*/ 51 w 88"/>
                    <a:gd name="T43" fmla="*/ 85 h 151"/>
                    <a:gd name="T44" fmla="*/ 51 w 88"/>
                    <a:gd name="T45" fmla="*/ 101 h 151"/>
                    <a:gd name="T46" fmla="*/ 46 w 88"/>
                    <a:gd name="T47" fmla="*/ 116 h 151"/>
                    <a:gd name="T48" fmla="*/ 46 w 88"/>
                    <a:gd name="T49" fmla="*/ 116 h 151"/>
                    <a:gd name="T50" fmla="*/ 44 w 88"/>
                    <a:gd name="T51" fmla="*/ 122 h 151"/>
                    <a:gd name="T52" fmla="*/ 40 w 88"/>
                    <a:gd name="T53" fmla="*/ 133 h 151"/>
                    <a:gd name="T54" fmla="*/ 40 w 88"/>
                    <a:gd name="T55" fmla="*/ 145 h 151"/>
                    <a:gd name="T56" fmla="*/ 52 w 88"/>
                    <a:gd name="T57" fmla="*/ 151 h 151"/>
                    <a:gd name="T58" fmla="*/ 52 w 88"/>
                    <a:gd name="T59" fmla="*/ 151 h 151"/>
                    <a:gd name="T60" fmla="*/ 56 w 88"/>
                    <a:gd name="T61" fmla="*/ 150 h 151"/>
                    <a:gd name="T62" fmla="*/ 65 w 88"/>
                    <a:gd name="T63" fmla="*/ 145 h 151"/>
                    <a:gd name="T64" fmla="*/ 75 w 88"/>
                    <a:gd name="T65" fmla="*/ 138 h 151"/>
                    <a:gd name="T66" fmla="*/ 81 w 88"/>
                    <a:gd name="T67" fmla="*/ 128 h 151"/>
                    <a:gd name="T68" fmla="*/ 81 w 88"/>
                    <a:gd name="T69" fmla="*/ 128 h 151"/>
                    <a:gd name="T70" fmla="*/ 82 w 88"/>
                    <a:gd name="T71" fmla="*/ 126 h 151"/>
                    <a:gd name="T72" fmla="*/ 85 w 88"/>
                    <a:gd name="T73" fmla="*/ 119 h 151"/>
                    <a:gd name="T74" fmla="*/ 87 w 88"/>
                    <a:gd name="T75" fmla="*/ 109 h 151"/>
                    <a:gd name="T76" fmla="*/ 88 w 88"/>
                    <a:gd name="T77" fmla="*/ 93 h 151"/>
                    <a:gd name="T78" fmla="*/ 86 w 88"/>
                    <a:gd name="T79" fmla="*/ 77 h 151"/>
                    <a:gd name="T80" fmla="*/ 78 w 88"/>
                    <a:gd name="T81" fmla="*/ 55 h 151"/>
                    <a:gd name="T82" fmla="*/ 64 w 88"/>
                    <a:gd name="T83" fmla="*/ 32 h 151"/>
                    <a:gd name="T84" fmla="*/ 43 w 88"/>
                    <a:gd name="T85" fmla="*/ 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8" h="151">
                      <a:moveTo>
                        <a:pt x="43" y="5"/>
                      </a:moveTo>
                      <a:lnTo>
                        <a:pt x="43" y="5"/>
                      </a:lnTo>
                      <a:lnTo>
                        <a:pt x="41" y="4"/>
                      </a:lnTo>
                      <a:lnTo>
                        <a:pt x="36" y="3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8" y="5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3" y="14"/>
                      </a:lnTo>
                      <a:lnTo>
                        <a:pt x="0" y="20"/>
                      </a:lnTo>
                      <a:lnTo>
                        <a:pt x="4" y="28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20" y="38"/>
                      </a:lnTo>
                      <a:lnTo>
                        <a:pt x="24" y="43"/>
                      </a:lnTo>
                      <a:lnTo>
                        <a:pt x="32" y="50"/>
                      </a:lnTo>
                      <a:lnTo>
                        <a:pt x="40" y="60"/>
                      </a:lnTo>
                      <a:lnTo>
                        <a:pt x="46" y="72"/>
                      </a:lnTo>
                      <a:lnTo>
                        <a:pt x="51" y="85"/>
                      </a:lnTo>
                      <a:lnTo>
                        <a:pt x="51" y="101"/>
                      </a:lnTo>
                      <a:lnTo>
                        <a:pt x="46" y="116"/>
                      </a:lnTo>
                      <a:lnTo>
                        <a:pt x="46" y="116"/>
                      </a:lnTo>
                      <a:lnTo>
                        <a:pt x="44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2" y="151"/>
                      </a:lnTo>
                      <a:lnTo>
                        <a:pt x="56" y="150"/>
                      </a:lnTo>
                      <a:lnTo>
                        <a:pt x="65" y="145"/>
                      </a:lnTo>
                      <a:lnTo>
                        <a:pt x="75" y="138"/>
                      </a:lnTo>
                      <a:lnTo>
                        <a:pt x="81" y="128"/>
                      </a:lnTo>
                      <a:lnTo>
                        <a:pt x="81" y="128"/>
                      </a:lnTo>
                      <a:lnTo>
                        <a:pt x="82" y="126"/>
                      </a:lnTo>
                      <a:lnTo>
                        <a:pt x="85" y="119"/>
                      </a:lnTo>
                      <a:lnTo>
                        <a:pt x="87" y="109"/>
                      </a:lnTo>
                      <a:lnTo>
                        <a:pt x="88" y="93"/>
                      </a:lnTo>
                      <a:lnTo>
                        <a:pt x="86" y="77"/>
                      </a:lnTo>
                      <a:lnTo>
                        <a:pt x="78" y="55"/>
                      </a:lnTo>
                      <a:lnTo>
                        <a:pt x="64" y="32"/>
                      </a:lnTo>
                      <a:lnTo>
                        <a:pt x="43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" name="Freeform 34"/>
                <p:cNvSpPr>
                  <a:spLocks/>
                </p:cNvSpPr>
                <p:nvPr/>
              </p:nvSpPr>
              <p:spPr bwMode="auto">
                <a:xfrm>
                  <a:off x="1571" y="2179"/>
                  <a:ext cx="29" cy="50"/>
                </a:xfrm>
                <a:custGeom>
                  <a:avLst/>
                  <a:gdLst>
                    <a:gd name="T0" fmla="*/ 42 w 87"/>
                    <a:gd name="T1" fmla="*/ 5 h 150"/>
                    <a:gd name="T2" fmla="*/ 41 w 87"/>
                    <a:gd name="T3" fmla="*/ 4 h 150"/>
                    <a:gd name="T4" fmla="*/ 36 w 87"/>
                    <a:gd name="T5" fmla="*/ 3 h 150"/>
                    <a:gd name="T6" fmla="*/ 31 w 87"/>
                    <a:gd name="T7" fmla="*/ 1 h 150"/>
                    <a:gd name="T8" fmla="*/ 24 w 87"/>
                    <a:gd name="T9" fmla="*/ 0 h 150"/>
                    <a:gd name="T10" fmla="*/ 18 w 87"/>
                    <a:gd name="T11" fmla="*/ 0 h 150"/>
                    <a:gd name="T12" fmla="*/ 12 w 87"/>
                    <a:gd name="T13" fmla="*/ 1 h 150"/>
                    <a:gd name="T14" fmla="*/ 7 w 87"/>
                    <a:gd name="T15" fmla="*/ 5 h 150"/>
                    <a:gd name="T16" fmla="*/ 5 w 87"/>
                    <a:gd name="T17" fmla="*/ 11 h 150"/>
                    <a:gd name="T18" fmla="*/ 2 w 87"/>
                    <a:gd name="T19" fmla="*/ 13 h 150"/>
                    <a:gd name="T20" fmla="*/ 0 w 87"/>
                    <a:gd name="T21" fmla="*/ 19 h 150"/>
                    <a:gd name="T22" fmla="*/ 2 w 87"/>
                    <a:gd name="T23" fmla="*/ 28 h 150"/>
                    <a:gd name="T24" fmla="*/ 17 w 87"/>
                    <a:gd name="T25" fmla="*/ 36 h 150"/>
                    <a:gd name="T26" fmla="*/ 19 w 87"/>
                    <a:gd name="T27" fmla="*/ 38 h 150"/>
                    <a:gd name="T28" fmla="*/ 24 w 87"/>
                    <a:gd name="T29" fmla="*/ 42 h 150"/>
                    <a:gd name="T30" fmla="*/ 31 w 87"/>
                    <a:gd name="T31" fmla="*/ 50 h 150"/>
                    <a:gd name="T32" fmla="*/ 40 w 87"/>
                    <a:gd name="T33" fmla="*/ 59 h 150"/>
                    <a:gd name="T34" fmla="*/ 46 w 87"/>
                    <a:gd name="T35" fmla="*/ 71 h 150"/>
                    <a:gd name="T36" fmla="*/ 51 w 87"/>
                    <a:gd name="T37" fmla="*/ 85 h 150"/>
                    <a:gd name="T38" fmla="*/ 51 w 87"/>
                    <a:gd name="T39" fmla="*/ 100 h 150"/>
                    <a:gd name="T40" fmla="*/ 46 w 87"/>
                    <a:gd name="T41" fmla="*/ 116 h 150"/>
                    <a:gd name="T42" fmla="*/ 43 w 87"/>
                    <a:gd name="T43" fmla="*/ 121 h 150"/>
                    <a:gd name="T44" fmla="*/ 40 w 87"/>
                    <a:gd name="T45" fmla="*/ 133 h 150"/>
                    <a:gd name="T46" fmla="*/ 40 w 87"/>
                    <a:gd name="T47" fmla="*/ 145 h 150"/>
                    <a:gd name="T48" fmla="*/ 52 w 87"/>
                    <a:gd name="T49" fmla="*/ 150 h 150"/>
                    <a:gd name="T50" fmla="*/ 55 w 87"/>
                    <a:gd name="T51" fmla="*/ 149 h 150"/>
                    <a:gd name="T52" fmla="*/ 65 w 87"/>
                    <a:gd name="T53" fmla="*/ 145 h 150"/>
                    <a:gd name="T54" fmla="*/ 75 w 87"/>
                    <a:gd name="T55" fmla="*/ 138 h 150"/>
                    <a:gd name="T56" fmla="*/ 80 w 87"/>
                    <a:gd name="T57" fmla="*/ 128 h 150"/>
                    <a:gd name="T58" fmla="*/ 81 w 87"/>
                    <a:gd name="T59" fmla="*/ 126 h 150"/>
                    <a:gd name="T60" fmla="*/ 83 w 87"/>
                    <a:gd name="T61" fmla="*/ 118 h 150"/>
                    <a:gd name="T62" fmla="*/ 86 w 87"/>
                    <a:gd name="T63" fmla="*/ 109 h 150"/>
                    <a:gd name="T64" fmla="*/ 87 w 87"/>
                    <a:gd name="T65" fmla="*/ 93 h 150"/>
                    <a:gd name="T66" fmla="*/ 84 w 87"/>
                    <a:gd name="T67" fmla="*/ 76 h 150"/>
                    <a:gd name="T68" fmla="*/ 77 w 87"/>
                    <a:gd name="T69" fmla="*/ 54 h 150"/>
                    <a:gd name="T70" fmla="*/ 64 w 87"/>
                    <a:gd name="T71" fmla="*/ 32 h 150"/>
                    <a:gd name="T72" fmla="*/ 42 w 87"/>
                    <a:gd name="T73" fmla="*/ 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" h="150">
                      <a:moveTo>
                        <a:pt x="42" y="5"/>
                      </a:moveTo>
                      <a:lnTo>
                        <a:pt x="41" y="4"/>
                      </a:lnTo>
                      <a:lnTo>
                        <a:pt x="36" y="3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2" y="28"/>
                      </a:lnTo>
                      <a:lnTo>
                        <a:pt x="17" y="36"/>
                      </a:lnTo>
                      <a:lnTo>
                        <a:pt x="19" y="38"/>
                      </a:lnTo>
                      <a:lnTo>
                        <a:pt x="24" y="42"/>
                      </a:lnTo>
                      <a:lnTo>
                        <a:pt x="31" y="50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51" y="85"/>
                      </a:lnTo>
                      <a:lnTo>
                        <a:pt x="51" y="100"/>
                      </a:lnTo>
                      <a:lnTo>
                        <a:pt x="46" y="116"/>
                      </a:lnTo>
                      <a:lnTo>
                        <a:pt x="43" y="121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0"/>
                      </a:lnTo>
                      <a:lnTo>
                        <a:pt x="55" y="149"/>
                      </a:lnTo>
                      <a:lnTo>
                        <a:pt x="65" y="145"/>
                      </a:lnTo>
                      <a:lnTo>
                        <a:pt x="75" y="138"/>
                      </a:lnTo>
                      <a:lnTo>
                        <a:pt x="80" y="128"/>
                      </a:lnTo>
                      <a:lnTo>
                        <a:pt x="81" y="126"/>
                      </a:lnTo>
                      <a:lnTo>
                        <a:pt x="83" y="118"/>
                      </a:lnTo>
                      <a:lnTo>
                        <a:pt x="86" y="109"/>
                      </a:lnTo>
                      <a:lnTo>
                        <a:pt x="87" y="93"/>
                      </a:lnTo>
                      <a:lnTo>
                        <a:pt x="84" y="76"/>
                      </a:lnTo>
                      <a:lnTo>
                        <a:pt x="77" y="54"/>
                      </a:lnTo>
                      <a:lnTo>
                        <a:pt x="64" y="32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Freeform 35"/>
                <p:cNvSpPr>
                  <a:spLocks/>
                </p:cNvSpPr>
                <p:nvPr/>
              </p:nvSpPr>
              <p:spPr bwMode="auto">
                <a:xfrm>
                  <a:off x="1571" y="2179"/>
                  <a:ext cx="29" cy="50"/>
                </a:xfrm>
                <a:custGeom>
                  <a:avLst/>
                  <a:gdLst>
                    <a:gd name="T0" fmla="*/ 42 w 87"/>
                    <a:gd name="T1" fmla="*/ 5 h 150"/>
                    <a:gd name="T2" fmla="*/ 42 w 87"/>
                    <a:gd name="T3" fmla="*/ 5 h 150"/>
                    <a:gd name="T4" fmla="*/ 41 w 87"/>
                    <a:gd name="T5" fmla="*/ 4 h 150"/>
                    <a:gd name="T6" fmla="*/ 36 w 87"/>
                    <a:gd name="T7" fmla="*/ 3 h 150"/>
                    <a:gd name="T8" fmla="*/ 31 w 87"/>
                    <a:gd name="T9" fmla="*/ 1 h 150"/>
                    <a:gd name="T10" fmla="*/ 24 w 87"/>
                    <a:gd name="T11" fmla="*/ 0 h 150"/>
                    <a:gd name="T12" fmla="*/ 18 w 87"/>
                    <a:gd name="T13" fmla="*/ 0 h 150"/>
                    <a:gd name="T14" fmla="*/ 12 w 87"/>
                    <a:gd name="T15" fmla="*/ 1 h 150"/>
                    <a:gd name="T16" fmla="*/ 7 w 87"/>
                    <a:gd name="T17" fmla="*/ 5 h 150"/>
                    <a:gd name="T18" fmla="*/ 5 w 87"/>
                    <a:gd name="T19" fmla="*/ 11 h 150"/>
                    <a:gd name="T20" fmla="*/ 5 w 87"/>
                    <a:gd name="T21" fmla="*/ 11 h 150"/>
                    <a:gd name="T22" fmla="*/ 2 w 87"/>
                    <a:gd name="T23" fmla="*/ 13 h 150"/>
                    <a:gd name="T24" fmla="*/ 0 w 87"/>
                    <a:gd name="T25" fmla="*/ 19 h 150"/>
                    <a:gd name="T26" fmla="*/ 2 w 87"/>
                    <a:gd name="T27" fmla="*/ 28 h 150"/>
                    <a:gd name="T28" fmla="*/ 17 w 87"/>
                    <a:gd name="T29" fmla="*/ 36 h 150"/>
                    <a:gd name="T30" fmla="*/ 17 w 87"/>
                    <a:gd name="T31" fmla="*/ 36 h 150"/>
                    <a:gd name="T32" fmla="*/ 19 w 87"/>
                    <a:gd name="T33" fmla="*/ 38 h 150"/>
                    <a:gd name="T34" fmla="*/ 24 w 87"/>
                    <a:gd name="T35" fmla="*/ 42 h 150"/>
                    <a:gd name="T36" fmla="*/ 31 w 87"/>
                    <a:gd name="T37" fmla="*/ 50 h 150"/>
                    <a:gd name="T38" fmla="*/ 40 w 87"/>
                    <a:gd name="T39" fmla="*/ 59 h 150"/>
                    <a:gd name="T40" fmla="*/ 46 w 87"/>
                    <a:gd name="T41" fmla="*/ 71 h 150"/>
                    <a:gd name="T42" fmla="*/ 51 w 87"/>
                    <a:gd name="T43" fmla="*/ 85 h 150"/>
                    <a:gd name="T44" fmla="*/ 51 w 87"/>
                    <a:gd name="T45" fmla="*/ 100 h 150"/>
                    <a:gd name="T46" fmla="*/ 46 w 87"/>
                    <a:gd name="T47" fmla="*/ 116 h 150"/>
                    <a:gd name="T48" fmla="*/ 46 w 87"/>
                    <a:gd name="T49" fmla="*/ 116 h 150"/>
                    <a:gd name="T50" fmla="*/ 43 w 87"/>
                    <a:gd name="T51" fmla="*/ 121 h 150"/>
                    <a:gd name="T52" fmla="*/ 40 w 87"/>
                    <a:gd name="T53" fmla="*/ 133 h 150"/>
                    <a:gd name="T54" fmla="*/ 40 w 87"/>
                    <a:gd name="T55" fmla="*/ 145 h 150"/>
                    <a:gd name="T56" fmla="*/ 52 w 87"/>
                    <a:gd name="T57" fmla="*/ 150 h 150"/>
                    <a:gd name="T58" fmla="*/ 52 w 87"/>
                    <a:gd name="T59" fmla="*/ 150 h 150"/>
                    <a:gd name="T60" fmla="*/ 55 w 87"/>
                    <a:gd name="T61" fmla="*/ 149 h 150"/>
                    <a:gd name="T62" fmla="*/ 65 w 87"/>
                    <a:gd name="T63" fmla="*/ 145 h 150"/>
                    <a:gd name="T64" fmla="*/ 75 w 87"/>
                    <a:gd name="T65" fmla="*/ 138 h 150"/>
                    <a:gd name="T66" fmla="*/ 80 w 87"/>
                    <a:gd name="T67" fmla="*/ 128 h 150"/>
                    <a:gd name="T68" fmla="*/ 80 w 87"/>
                    <a:gd name="T69" fmla="*/ 128 h 150"/>
                    <a:gd name="T70" fmla="*/ 81 w 87"/>
                    <a:gd name="T71" fmla="*/ 126 h 150"/>
                    <a:gd name="T72" fmla="*/ 83 w 87"/>
                    <a:gd name="T73" fmla="*/ 118 h 150"/>
                    <a:gd name="T74" fmla="*/ 86 w 87"/>
                    <a:gd name="T75" fmla="*/ 109 h 150"/>
                    <a:gd name="T76" fmla="*/ 87 w 87"/>
                    <a:gd name="T77" fmla="*/ 93 h 150"/>
                    <a:gd name="T78" fmla="*/ 84 w 87"/>
                    <a:gd name="T79" fmla="*/ 76 h 150"/>
                    <a:gd name="T80" fmla="*/ 77 w 87"/>
                    <a:gd name="T81" fmla="*/ 54 h 150"/>
                    <a:gd name="T82" fmla="*/ 64 w 87"/>
                    <a:gd name="T83" fmla="*/ 32 h 150"/>
                    <a:gd name="T84" fmla="*/ 42 w 87"/>
                    <a:gd name="T85" fmla="*/ 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7" h="150">
                      <a:moveTo>
                        <a:pt x="42" y="5"/>
                      </a:moveTo>
                      <a:lnTo>
                        <a:pt x="42" y="5"/>
                      </a:lnTo>
                      <a:lnTo>
                        <a:pt x="41" y="4"/>
                      </a:lnTo>
                      <a:lnTo>
                        <a:pt x="36" y="3"/>
                      </a:lnTo>
                      <a:lnTo>
                        <a:pt x="31" y="1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7" y="5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2" y="28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9" y="38"/>
                      </a:lnTo>
                      <a:lnTo>
                        <a:pt x="24" y="42"/>
                      </a:lnTo>
                      <a:lnTo>
                        <a:pt x="31" y="50"/>
                      </a:lnTo>
                      <a:lnTo>
                        <a:pt x="40" y="59"/>
                      </a:lnTo>
                      <a:lnTo>
                        <a:pt x="46" y="71"/>
                      </a:lnTo>
                      <a:lnTo>
                        <a:pt x="51" y="85"/>
                      </a:lnTo>
                      <a:lnTo>
                        <a:pt x="51" y="100"/>
                      </a:lnTo>
                      <a:lnTo>
                        <a:pt x="46" y="116"/>
                      </a:lnTo>
                      <a:lnTo>
                        <a:pt x="46" y="116"/>
                      </a:lnTo>
                      <a:lnTo>
                        <a:pt x="43" y="121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0"/>
                      </a:lnTo>
                      <a:lnTo>
                        <a:pt x="52" y="150"/>
                      </a:lnTo>
                      <a:lnTo>
                        <a:pt x="55" y="149"/>
                      </a:lnTo>
                      <a:lnTo>
                        <a:pt x="65" y="145"/>
                      </a:lnTo>
                      <a:lnTo>
                        <a:pt x="75" y="138"/>
                      </a:lnTo>
                      <a:lnTo>
                        <a:pt x="80" y="128"/>
                      </a:lnTo>
                      <a:lnTo>
                        <a:pt x="80" y="128"/>
                      </a:lnTo>
                      <a:lnTo>
                        <a:pt x="81" y="126"/>
                      </a:lnTo>
                      <a:lnTo>
                        <a:pt x="83" y="118"/>
                      </a:lnTo>
                      <a:lnTo>
                        <a:pt x="86" y="109"/>
                      </a:lnTo>
                      <a:lnTo>
                        <a:pt x="87" y="93"/>
                      </a:lnTo>
                      <a:lnTo>
                        <a:pt x="84" y="76"/>
                      </a:lnTo>
                      <a:lnTo>
                        <a:pt x="77" y="54"/>
                      </a:lnTo>
                      <a:lnTo>
                        <a:pt x="64" y="32"/>
                      </a:lnTo>
                      <a:lnTo>
                        <a:pt x="42" y="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" name="Freeform 36"/>
                <p:cNvSpPr>
                  <a:spLocks/>
                </p:cNvSpPr>
                <p:nvPr/>
              </p:nvSpPr>
              <p:spPr bwMode="auto">
                <a:xfrm>
                  <a:off x="1690" y="2157"/>
                  <a:ext cx="29" cy="51"/>
                </a:xfrm>
                <a:custGeom>
                  <a:avLst/>
                  <a:gdLst>
                    <a:gd name="T0" fmla="*/ 43 w 87"/>
                    <a:gd name="T1" fmla="*/ 6 h 151"/>
                    <a:gd name="T2" fmla="*/ 41 w 87"/>
                    <a:gd name="T3" fmla="*/ 5 h 151"/>
                    <a:gd name="T4" fmla="*/ 37 w 87"/>
                    <a:gd name="T5" fmla="*/ 4 h 151"/>
                    <a:gd name="T6" fmla="*/ 32 w 87"/>
                    <a:gd name="T7" fmla="*/ 3 h 151"/>
                    <a:gd name="T8" fmla="*/ 24 w 87"/>
                    <a:gd name="T9" fmla="*/ 0 h 151"/>
                    <a:gd name="T10" fmla="*/ 18 w 87"/>
                    <a:gd name="T11" fmla="*/ 0 h 151"/>
                    <a:gd name="T12" fmla="*/ 12 w 87"/>
                    <a:gd name="T13" fmla="*/ 1 h 151"/>
                    <a:gd name="T14" fmla="*/ 8 w 87"/>
                    <a:gd name="T15" fmla="*/ 5 h 151"/>
                    <a:gd name="T16" fmla="*/ 5 w 87"/>
                    <a:gd name="T17" fmla="*/ 12 h 151"/>
                    <a:gd name="T18" fmla="*/ 3 w 87"/>
                    <a:gd name="T19" fmla="*/ 15 h 151"/>
                    <a:gd name="T20" fmla="*/ 0 w 87"/>
                    <a:gd name="T21" fmla="*/ 21 h 151"/>
                    <a:gd name="T22" fmla="*/ 4 w 87"/>
                    <a:gd name="T23" fmla="*/ 29 h 151"/>
                    <a:gd name="T24" fmla="*/ 17 w 87"/>
                    <a:gd name="T25" fmla="*/ 38 h 151"/>
                    <a:gd name="T26" fmla="*/ 20 w 87"/>
                    <a:gd name="T27" fmla="*/ 39 h 151"/>
                    <a:gd name="T28" fmla="*/ 24 w 87"/>
                    <a:gd name="T29" fmla="*/ 44 h 151"/>
                    <a:gd name="T30" fmla="*/ 32 w 87"/>
                    <a:gd name="T31" fmla="*/ 51 h 151"/>
                    <a:gd name="T32" fmla="*/ 40 w 87"/>
                    <a:gd name="T33" fmla="*/ 61 h 151"/>
                    <a:gd name="T34" fmla="*/ 46 w 87"/>
                    <a:gd name="T35" fmla="*/ 73 h 151"/>
                    <a:gd name="T36" fmla="*/ 51 w 87"/>
                    <a:gd name="T37" fmla="*/ 86 h 151"/>
                    <a:gd name="T38" fmla="*/ 51 w 87"/>
                    <a:gd name="T39" fmla="*/ 100 h 151"/>
                    <a:gd name="T40" fmla="*/ 46 w 87"/>
                    <a:gd name="T41" fmla="*/ 116 h 151"/>
                    <a:gd name="T42" fmla="*/ 44 w 87"/>
                    <a:gd name="T43" fmla="*/ 122 h 151"/>
                    <a:gd name="T44" fmla="*/ 40 w 87"/>
                    <a:gd name="T45" fmla="*/ 133 h 151"/>
                    <a:gd name="T46" fmla="*/ 40 w 87"/>
                    <a:gd name="T47" fmla="*/ 145 h 151"/>
                    <a:gd name="T48" fmla="*/ 52 w 87"/>
                    <a:gd name="T49" fmla="*/ 151 h 151"/>
                    <a:gd name="T50" fmla="*/ 56 w 87"/>
                    <a:gd name="T51" fmla="*/ 150 h 151"/>
                    <a:gd name="T52" fmla="*/ 66 w 87"/>
                    <a:gd name="T53" fmla="*/ 146 h 151"/>
                    <a:gd name="T54" fmla="*/ 75 w 87"/>
                    <a:gd name="T55" fmla="*/ 139 h 151"/>
                    <a:gd name="T56" fmla="*/ 80 w 87"/>
                    <a:gd name="T57" fmla="*/ 129 h 151"/>
                    <a:gd name="T58" fmla="*/ 81 w 87"/>
                    <a:gd name="T59" fmla="*/ 127 h 151"/>
                    <a:gd name="T60" fmla="*/ 84 w 87"/>
                    <a:gd name="T61" fmla="*/ 120 h 151"/>
                    <a:gd name="T62" fmla="*/ 86 w 87"/>
                    <a:gd name="T63" fmla="*/ 110 h 151"/>
                    <a:gd name="T64" fmla="*/ 87 w 87"/>
                    <a:gd name="T65" fmla="*/ 94 h 151"/>
                    <a:gd name="T66" fmla="*/ 85 w 87"/>
                    <a:gd name="T67" fmla="*/ 77 h 151"/>
                    <a:gd name="T68" fmla="*/ 78 w 87"/>
                    <a:gd name="T69" fmla="*/ 56 h 151"/>
                    <a:gd name="T70" fmla="*/ 64 w 87"/>
                    <a:gd name="T71" fmla="*/ 33 h 151"/>
                    <a:gd name="T72" fmla="*/ 43 w 87"/>
                    <a:gd name="T73" fmla="*/ 6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" h="151">
                      <a:moveTo>
                        <a:pt x="43" y="6"/>
                      </a:moveTo>
                      <a:lnTo>
                        <a:pt x="41" y="5"/>
                      </a:lnTo>
                      <a:lnTo>
                        <a:pt x="37" y="4"/>
                      </a:lnTo>
                      <a:lnTo>
                        <a:pt x="32" y="3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8" y="5"/>
                      </a:lnTo>
                      <a:lnTo>
                        <a:pt x="5" y="12"/>
                      </a:lnTo>
                      <a:lnTo>
                        <a:pt x="3" y="15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7" y="38"/>
                      </a:lnTo>
                      <a:lnTo>
                        <a:pt x="20" y="39"/>
                      </a:lnTo>
                      <a:lnTo>
                        <a:pt x="24" y="44"/>
                      </a:lnTo>
                      <a:lnTo>
                        <a:pt x="32" y="51"/>
                      </a:lnTo>
                      <a:lnTo>
                        <a:pt x="40" y="61"/>
                      </a:lnTo>
                      <a:lnTo>
                        <a:pt x="46" y="73"/>
                      </a:lnTo>
                      <a:lnTo>
                        <a:pt x="51" y="86"/>
                      </a:lnTo>
                      <a:lnTo>
                        <a:pt x="51" y="100"/>
                      </a:lnTo>
                      <a:lnTo>
                        <a:pt x="46" y="116"/>
                      </a:lnTo>
                      <a:lnTo>
                        <a:pt x="44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6" y="150"/>
                      </a:lnTo>
                      <a:lnTo>
                        <a:pt x="66" y="146"/>
                      </a:lnTo>
                      <a:lnTo>
                        <a:pt x="75" y="139"/>
                      </a:lnTo>
                      <a:lnTo>
                        <a:pt x="80" y="129"/>
                      </a:lnTo>
                      <a:lnTo>
                        <a:pt x="81" y="127"/>
                      </a:lnTo>
                      <a:lnTo>
                        <a:pt x="84" y="120"/>
                      </a:lnTo>
                      <a:lnTo>
                        <a:pt x="86" y="110"/>
                      </a:lnTo>
                      <a:lnTo>
                        <a:pt x="87" y="94"/>
                      </a:lnTo>
                      <a:lnTo>
                        <a:pt x="85" y="77"/>
                      </a:lnTo>
                      <a:lnTo>
                        <a:pt x="78" y="56"/>
                      </a:lnTo>
                      <a:lnTo>
                        <a:pt x="64" y="33"/>
                      </a:lnTo>
                      <a:lnTo>
                        <a:pt x="43" y="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" name="Freeform 37"/>
                <p:cNvSpPr>
                  <a:spLocks/>
                </p:cNvSpPr>
                <p:nvPr/>
              </p:nvSpPr>
              <p:spPr bwMode="auto">
                <a:xfrm>
                  <a:off x="1690" y="2157"/>
                  <a:ext cx="29" cy="51"/>
                </a:xfrm>
                <a:custGeom>
                  <a:avLst/>
                  <a:gdLst>
                    <a:gd name="T0" fmla="*/ 43 w 87"/>
                    <a:gd name="T1" fmla="*/ 6 h 151"/>
                    <a:gd name="T2" fmla="*/ 43 w 87"/>
                    <a:gd name="T3" fmla="*/ 6 h 151"/>
                    <a:gd name="T4" fmla="*/ 41 w 87"/>
                    <a:gd name="T5" fmla="*/ 5 h 151"/>
                    <a:gd name="T6" fmla="*/ 37 w 87"/>
                    <a:gd name="T7" fmla="*/ 4 h 151"/>
                    <a:gd name="T8" fmla="*/ 32 w 87"/>
                    <a:gd name="T9" fmla="*/ 3 h 151"/>
                    <a:gd name="T10" fmla="*/ 24 w 87"/>
                    <a:gd name="T11" fmla="*/ 0 h 151"/>
                    <a:gd name="T12" fmla="*/ 18 w 87"/>
                    <a:gd name="T13" fmla="*/ 0 h 151"/>
                    <a:gd name="T14" fmla="*/ 12 w 87"/>
                    <a:gd name="T15" fmla="*/ 1 h 151"/>
                    <a:gd name="T16" fmla="*/ 8 w 87"/>
                    <a:gd name="T17" fmla="*/ 5 h 151"/>
                    <a:gd name="T18" fmla="*/ 5 w 87"/>
                    <a:gd name="T19" fmla="*/ 12 h 151"/>
                    <a:gd name="T20" fmla="*/ 5 w 87"/>
                    <a:gd name="T21" fmla="*/ 12 h 151"/>
                    <a:gd name="T22" fmla="*/ 3 w 87"/>
                    <a:gd name="T23" fmla="*/ 15 h 151"/>
                    <a:gd name="T24" fmla="*/ 0 w 87"/>
                    <a:gd name="T25" fmla="*/ 21 h 151"/>
                    <a:gd name="T26" fmla="*/ 4 w 87"/>
                    <a:gd name="T27" fmla="*/ 29 h 151"/>
                    <a:gd name="T28" fmla="*/ 17 w 87"/>
                    <a:gd name="T29" fmla="*/ 38 h 151"/>
                    <a:gd name="T30" fmla="*/ 17 w 87"/>
                    <a:gd name="T31" fmla="*/ 38 h 151"/>
                    <a:gd name="T32" fmla="*/ 20 w 87"/>
                    <a:gd name="T33" fmla="*/ 39 h 151"/>
                    <a:gd name="T34" fmla="*/ 24 w 87"/>
                    <a:gd name="T35" fmla="*/ 44 h 151"/>
                    <a:gd name="T36" fmla="*/ 32 w 87"/>
                    <a:gd name="T37" fmla="*/ 51 h 151"/>
                    <a:gd name="T38" fmla="*/ 40 w 87"/>
                    <a:gd name="T39" fmla="*/ 61 h 151"/>
                    <a:gd name="T40" fmla="*/ 46 w 87"/>
                    <a:gd name="T41" fmla="*/ 73 h 151"/>
                    <a:gd name="T42" fmla="*/ 51 w 87"/>
                    <a:gd name="T43" fmla="*/ 86 h 151"/>
                    <a:gd name="T44" fmla="*/ 51 w 87"/>
                    <a:gd name="T45" fmla="*/ 100 h 151"/>
                    <a:gd name="T46" fmla="*/ 46 w 87"/>
                    <a:gd name="T47" fmla="*/ 116 h 151"/>
                    <a:gd name="T48" fmla="*/ 46 w 87"/>
                    <a:gd name="T49" fmla="*/ 116 h 151"/>
                    <a:gd name="T50" fmla="*/ 44 w 87"/>
                    <a:gd name="T51" fmla="*/ 122 h 151"/>
                    <a:gd name="T52" fmla="*/ 40 w 87"/>
                    <a:gd name="T53" fmla="*/ 133 h 151"/>
                    <a:gd name="T54" fmla="*/ 40 w 87"/>
                    <a:gd name="T55" fmla="*/ 145 h 151"/>
                    <a:gd name="T56" fmla="*/ 52 w 87"/>
                    <a:gd name="T57" fmla="*/ 151 h 151"/>
                    <a:gd name="T58" fmla="*/ 52 w 87"/>
                    <a:gd name="T59" fmla="*/ 151 h 151"/>
                    <a:gd name="T60" fmla="*/ 56 w 87"/>
                    <a:gd name="T61" fmla="*/ 150 h 151"/>
                    <a:gd name="T62" fmla="*/ 66 w 87"/>
                    <a:gd name="T63" fmla="*/ 146 h 151"/>
                    <a:gd name="T64" fmla="*/ 75 w 87"/>
                    <a:gd name="T65" fmla="*/ 139 h 151"/>
                    <a:gd name="T66" fmla="*/ 80 w 87"/>
                    <a:gd name="T67" fmla="*/ 129 h 151"/>
                    <a:gd name="T68" fmla="*/ 80 w 87"/>
                    <a:gd name="T69" fmla="*/ 129 h 151"/>
                    <a:gd name="T70" fmla="*/ 81 w 87"/>
                    <a:gd name="T71" fmla="*/ 127 h 151"/>
                    <a:gd name="T72" fmla="*/ 84 w 87"/>
                    <a:gd name="T73" fmla="*/ 120 h 151"/>
                    <a:gd name="T74" fmla="*/ 86 w 87"/>
                    <a:gd name="T75" fmla="*/ 110 h 151"/>
                    <a:gd name="T76" fmla="*/ 87 w 87"/>
                    <a:gd name="T77" fmla="*/ 94 h 151"/>
                    <a:gd name="T78" fmla="*/ 85 w 87"/>
                    <a:gd name="T79" fmla="*/ 77 h 151"/>
                    <a:gd name="T80" fmla="*/ 78 w 87"/>
                    <a:gd name="T81" fmla="*/ 56 h 151"/>
                    <a:gd name="T82" fmla="*/ 64 w 87"/>
                    <a:gd name="T83" fmla="*/ 33 h 151"/>
                    <a:gd name="T84" fmla="*/ 43 w 87"/>
                    <a:gd name="T85" fmla="*/ 6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7" h="151">
                      <a:moveTo>
                        <a:pt x="43" y="6"/>
                      </a:moveTo>
                      <a:lnTo>
                        <a:pt x="43" y="6"/>
                      </a:lnTo>
                      <a:lnTo>
                        <a:pt x="41" y="5"/>
                      </a:lnTo>
                      <a:lnTo>
                        <a:pt x="37" y="4"/>
                      </a:lnTo>
                      <a:lnTo>
                        <a:pt x="32" y="3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8" y="5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5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20" y="39"/>
                      </a:lnTo>
                      <a:lnTo>
                        <a:pt x="24" y="44"/>
                      </a:lnTo>
                      <a:lnTo>
                        <a:pt x="32" y="51"/>
                      </a:lnTo>
                      <a:lnTo>
                        <a:pt x="40" y="61"/>
                      </a:lnTo>
                      <a:lnTo>
                        <a:pt x="46" y="73"/>
                      </a:lnTo>
                      <a:lnTo>
                        <a:pt x="51" y="86"/>
                      </a:lnTo>
                      <a:lnTo>
                        <a:pt x="51" y="100"/>
                      </a:lnTo>
                      <a:lnTo>
                        <a:pt x="46" y="116"/>
                      </a:lnTo>
                      <a:lnTo>
                        <a:pt x="46" y="116"/>
                      </a:lnTo>
                      <a:lnTo>
                        <a:pt x="44" y="122"/>
                      </a:lnTo>
                      <a:lnTo>
                        <a:pt x="40" y="133"/>
                      </a:lnTo>
                      <a:lnTo>
                        <a:pt x="40" y="145"/>
                      </a:lnTo>
                      <a:lnTo>
                        <a:pt x="52" y="151"/>
                      </a:lnTo>
                      <a:lnTo>
                        <a:pt x="52" y="151"/>
                      </a:lnTo>
                      <a:lnTo>
                        <a:pt x="56" y="150"/>
                      </a:lnTo>
                      <a:lnTo>
                        <a:pt x="66" y="146"/>
                      </a:lnTo>
                      <a:lnTo>
                        <a:pt x="75" y="139"/>
                      </a:lnTo>
                      <a:lnTo>
                        <a:pt x="80" y="129"/>
                      </a:lnTo>
                      <a:lnTo>
                        <a:pt x="80" y="129"/>
                      </a:lnTo>
                      <a:lnTo>
                        <a:pt x="81" y="127"/>
                      </a:lnTo>
                      <a:lnTo>
                        <a:pt x="84" y="120"/>
                      </a:lnTo>
                      <a:lnTo>
                        <a:pt x="86" y="110"/>
                      </a:lnTo>
                      <a:lnTo>
                        <a:pt x="87" y="94"/>
                      </a:lnTo>
                      <a:lnTo>
                        <a:pt x="85" y="77"/>
                      </a:lnTo>
                      <a:lnTo>
                        <a:pt x="78" y="56"/>
                      </a:lnTo>
                      <a:lnTo>
                        <a:pt x="64" y="33"/>
                      </a:lnTo>
                      <a:lnTo>
                        <a:pt x="43" y="6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Freeform 38"/>
                <p:cNvSpPr>
                  <a:spLocks/>
                </p:cNvSpPr>
                <p:nvPr/>
              </p:nvSpPr>
              <p:spPr bwMode="auto">
                <a:xfrm>
                  <a:off x="1536" y="2179"/>
                  <a:ext cx="64" cy="57"/>
                </a:xfrm>
                <a:custGeom>
                  <a:avLst/>
                  <a:gdLst>
                    <a:gd name="T0" fmla="*/ 71 w 192"/>
                    <a:gd name="T1" fmla="*/ 173 h 173"/>
                    <a:gd name="T2" fmla="*/ 68 w 192"/>
                    <a:gd name="T3" fmla="*/ 172 h 173"/>
                    <a:gd name="T4" fmla="*/ 58 w 192"/>
                    <a:gd name="T5" fmla="*/ 167 h 173"/>
                    <a:gd name="T6" fmla="*/ 45 w 192"/>
                    <a:gd name="T7" fmla="*/ 160 h 173"/>
                    <a:gd name="T8" fmla="*/ 30 w 192"/>
                    <a:gd name="T9" fmla="*/ 151 h 173"/>
                    <a:gd name="T10" fmla="*/ 17 w 192"/>
                    <a:gd name="T11" fmla="*/ 140 h 173"/>
                    <a:gd name="T12" fmla="*/ 6 w 192"/>
                    <a:gd name="T13" fmla="*/ 127 h 173"/>
                    <a:gd name="T14" fmla="*/ 0 w 192"/>
                    <a:gd name="T15" fmla="*/ 112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7 h 173"/>
                    <a:gd name="T28" fmla="*/ 45 w 192"/>
                    <a:gd name="T29" fmla="*/ 11 h 173"/>
                    <a:gd name="T30" fmla="*/ 72 w 192"/>
                    <a:gd name="T31" fmla="*/ 1 h 173"/>
                    <a:gd name="T32" fmla="*/ 112 w 192"/>
                    <a:gd name="T33" fmla="*/ 0 h 173"/>
                    <a:gd name="T34" fmla="*/ 115 w 192"/>
                    <a:gd name="T35" fmla="*/ 0 h 173"/>
                    <a:gd name="T36" fmla="*/ 122 w 192"/>
                    <a:gd name="T37" fmla="*/ 1 h 173"/>
                    <a:gd name="T38" fmla="*/ 133 w 192"/>
                    <a:gd name="T39" fmla="*/ 5 h 173"/>
                    <a:gd name="T40" fmla="*/ 146 w 192"/>
                    <a:gd name="T41" fmla="*/ 10 h 173"/>
                    <a:gd name="T42" fmla="*/ 159 w 192"/>
                    <a:gd name="T43" fmla="*/ 19 h 173"/>
                    <a:gd name="T44" fmla="*/ 173 w 192"/>
                    <a:gd name="T45" fmla="*/ 34 h 173"/>
                    <a:gd name="T46" fmla="*/ 184 w 192"/>
                    <a:gd name="T47" fmla="*/ 54 h 173"/>
                    <a:gd name="T48" fmla="*/ 192 w 192"/>
                    <a:gd name="T49" fmla="*/ 81 h 173"/>
                    <a:gd name="T50" fmla="*/ 190 w 192"/>
                    <a:gd name="T51" fmla="*/ 79 h 173"/>
                    <a:gd name="T52" fmla="*/ 181 w 192"/>
                    <a:gd name="T53" fmla="*/ 74 h 173"/>
                    <a:gd name="T54" fmla="*/ 170 w 192"/>
                    <a:gd name="T55" fmla="*/ 67 h 173"/>
                    <a:gd name="T56" fmla="*/ 157 w 192"/>
                    <a:gd name="T57" fmla="*/ 59 h 173"/>
                    <a:gd name="T58" fmla="*/ 141 w 192"/>
                    <a:gd name="T59" fmla="*/ 54 h 173"/>
                    <a:gd name="T60" fmla="*/ 124 w 192"/>
                    <a:gd name="T61" fmla="*/ 52 h 173"/>
                    <a:gd name="T62" fmla="*/ 109 w 192"/>
                    <a:gd name="T63" fmla="*/ 54 h 173"/>
                    <a:gd name="T64" fmla="*/ 95 w 192"/>
                    <a:gd name="T65" fmla="*/ 64 h 173"/>
                    <a:gd name="T66" fmla="*/ 93 w 192"/>
                    <a:gd name="T67" fmla="*/ 67 h 173"/>
                    <a:gd name="T68" fmla="*/ 88 w 192"/>
                    <a:gd name="T69" fmla="*/ 74 h 173"/>
                    <a:gd name="T70" fmla="*/ 83 w 192"/>
                    <a:gd name="T71" fmla="*/ 83 h 173"/>
                    <a:gd name="T72" fmla="*/ 78 w 192"/>
                    <a:gd name="T73" fmla="*/ 94 h 173"/>
                    <a:gd name="T74" fmla="*/ 78 w 192"/>
                    <a:gd name="T75" fmla="*/ 106 h 173"/>
                    <a:gd name="T76" fmla="*/ 83 w 192"/>
                    <a:gd name="T77" fmla="*/ 117 h 173"/>
                    <a:gd name="T78" fmla="*/ 95 w 192"/>
                    <a:gd name="T79" fmla="*/ 127 h 173"/>
                    <a:gd name="T80" fmla="*/ 118 w 192"/>
                    <a:gd name="T81" fmla="*/ 133 h 173"/>
                    <a:gd name="T82" fmla="*/ 175 w 192"/>
                    <a:gd name="T83" fmla="*/ 122 h 173"/>
                    <a:gd name="T84" fmla="*/ 174 w 192"/>
                    <a:gd name="T85" fmla="*/ 125 h 173"/>
                    <a:gd name="T86" fmla="*/ 171 w 192"/>
                    <a:gd name="T87" fmla="*/ 131 h 173"/>
                    <a:gd name="T88" fmla="*/ 165 w 192"/>
                    <a:gd name="T89" fmla="*/ 138 h 173"/>
                    <a:gd name="T90" fmla="*/ 156 w 192"/>
                    <a:gd name="T91" fmla="*/ 147 h 173"/>
                    <a:gd name="T92" fmla="*/ 143 w 192"/>
                    <a:gd name="T93" fmla="*/ 157 h 173"/>
                    <a:gd name="T94" fmla="*/ 124 w 192"/>
                    <a:gd name="T95" fmla="*/ 164 h 173"/>
                    <a:gd name="T96" fmla="*/ 100 w 192"/>
                    <a:gd name="T97" fmla="*/ 170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1"/>
                      </a:lnTo>
                      <a:lnTo>
                        <a:pt x="17" y="140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5" y="11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19"/>
                      </a:lnTo>
                      <a:lnTo>
                        <a:pt x="173" y="34"/>
                      </a:lnTo>
                      <a:lnTo>
                        <a:pt x="184" y="54"/>
                      </a:lnTo>
                      <a:lnTo>
                        <a:pt x="192" y="81"/>
                      </a:lnTo>
                      <a:lnTo>
                        <a:pt x="190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7" y="59"/>
                      </a:lnTo>
                      <a:lnTo>
                        <a:pt x="141" y="54"/>
                      </a:lnTo>
                      <a:lnTo>
                        <a:pt x="124" y="52"/>
                      </a:lnTo>
                      <a:lnTo>
                        <a:pt x="109" y="54"/>
                      </a:lnTo>
                      <a:lnTo>
                        <a:pt x="95" y="64"/>
                      </a:lnTo>
                      <a:lnTo>
                        <a:pt x="93" y="67"/>
                      </a:lnTo>
                      <a:lnTo>
                        <a:pt x="88" y="74"/>
                      </a:lnTo>
                      <a:lnTo>
                        <a:pt x="83" y="83"/>
                      </a:lnTo>
                      <a:lnTo>
                        <a:pt x="78" y="94"/>
                      </a:lnTo>
                      <a:lnTo>
                        <a:pt x="78" y="106"/>
                      </a:lnTo>
                      <a:lnTo>
                        <a:pt x="83" y="117"/>
                      </a:lnTo>
                      <a:lnTo>
                        <a:pt x="95" y="127"/>
                      </a:lnTo>
                      <a:lnTo>
                        <a:pt x="118" y="133"/>
                      </a:lnTo>
                      <a:lnTo>
                        <a:pt x="175" y="122"/>
                      </a:lnTo>
                      <a:lnTo>
                        <a:pt x="174" y="125"/>
                      </a:lnTo>
                      <a:lnTo>
                        <a:pt x="171" y="131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3" y="157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0" name="Freeform 39"/>
                <p:cNvSpPr>
                  <a:spLocks/>
                </p:cNvSpPr>
                <p:nvPr/>
              </p:nvSpPr>
              <p:spPr bwMode="auto">
                <a:xfrm>
                  <a:off x="1536" y="2179"/>
                  <a:ext cx="64" cy="57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8 w 192"/>
                    <a:gd name="T5" fmla="*/ 172 h 173"/>
                    <a:gd name="T6" fmla="*/ 58 w 192"/>
                    <a:gd name="T7" fmla="*/ 167 h 173"/>
                    <a:gd name="T8" fmla="*/ 45 w 192"/>
                    <a:gd name="T9" fmla="*/ 160 h 173"/>
                    <a:gd name="T10" fmla="*/ 30 w 192"/>
                    <a:gd name="T11" fmla="*/ 151 h 173"/>
                    <a:gd name="T12" fmla="*/ 17 w 192"/>
                    <a:gd name="T13" fmla="*/ 140 h 173"/>
                    <a:gd name="T14" fmla="*/ 6 w 192"/>
                    <a:gd name="T15" fmla="*/ 127 h 173"/>
                    <a:gd name="T16" fmla="*/ 0 w 192"/>
                    <a:gd name="T17" fmla="*/ 112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7 h 173"/>
                    <a:gd name="T32" fmla="*/ 45 w 192"/>
                    <a:gd name="T33" fmla="*/ 11 h 173"/>
                    <a:gd name="T34" fmla="*/ 72 w 192"/>
                    <a:gd name="T35" fmla="*/ 1 h 173"/>
                    <a:gd name="T36" fmla="*/ 112 w 192"/>
                    <a:gd name="T37" fmla="*/ 0 h 173"/>
                    <a:gd name="T38" fmla="*/ 112 w 192"/>
                    <a:gd name="T39" fmla="*/ 0 h 173"/>
                    <a:gd name="T40" fmla="*/ 115 w 192"/>
                    <a:gd name="T41" fmla="*/ 0 h 173"/>
                    <a:gd name="T42" fmla="*/ 122 w 192"/>
                    <a:gd name="T43" fmla="*/ 1 h 173"/>
                    <a:gd name="T44" fmla="*/ 133 w 192"/>
                    <a:gd name="T45" fmla="*/ 5 h 173"/>
                    <a:gd name="T46" fmla="*/ 146 w 192"/>
                    <a:gd name="T47" fmla="*/ 10 h 173"/>
                    <a:gd name="T48" fmla="*/ 159 w 192"/>
                    <a:gd name="T49" fmla="*/ 19 h 173"/>
                    <a:gd name="T50" fmla="*/ 173 w 192"/>
                    <a:gd name="T51" fmla="*/ 34 h 173"/>
                    <a:gd name="T52" fmla="*/ 184 w 192"/>
                    <a:gd name="T53" fmla="*/ 54 h 173"/>
                    <a:gd name="T54" fmla="*/ 192 w 192"/>
                    <a:gd name="T55" fmla="*/ 81 h 173"/>
                    <a:gd name="T56" fmla="*/ 192 w 192"/>
                    <a:gd name="T57" fmla="*/ 81 h 173"/>
                    <a:gd name="T58" fmla="*/ 190 w 192"/>
                    <a:gd name="T59" fmla="*/ 79 h 173"/>
                    <a:gd name="T60" fmla="*/ 181 w 192"/>
                    <a:gd name="T61" fmla="*/ 74 h 173"/>
                    <a:gd name="T62" fmla="*/ 170 w 192"/>
                    <a:gd name="T63" fmla="*/ 67 h 173"/>
                    <a:gd name="T64" fmla="*/ 157 w 192"/>
                    <a:gd name="T65" fmla="*/ 59 h 173"/>
                    <a:gd name="T66" fmla="*/ 141 w 192"/>
                    <a:gd name="T67" fmla="*/ 54 h 173"/>
                    <a:gd name="T68" fmla="*/ 124 w 192"/>
                    <a:gd name="T69" fmla="*/ 52 h 173"/>
                    <a:gd name="T70" fmla="*/ 109 w 192"/>
                    <a:gd name="T71" fmla="*/ 54 h 173"/>
                    <a:gd name="T72" fmla="*/ 95 w 192"/>
                    <a:gd name="T73" fmla="*/ 64 h 173"/>
                    <a:gd name="T74" fmla="*/ 95 w 192"/>
                    <a:gd name="T75" fmla="*/ 64 h 173"/>
                    <a:gd name="T76" fmla="*/ 93 w 192"/>
                    <a:gd name="T77" fmla="*/ 67 h 173"/>
                    <a:gd name="T78" fmla="*/ 88 w 192"/>
                    <a:gd name="T79" fmla="*/ 74 h 173"/>
                    <a:gd name="T80" fmla="*/ 83 w 192"/>
                    <a:gd name="T81" fmla="*/ 83 h 173"/>
                    <a:gd name="T82" fmla="*/ 78 w 192"/>
                    <a:gd name="T83" fmla="*/ 94 h 173"/>
                    <a:gd name="T84" fmla="*/ 78 w 192"/>
                    <a:gd name="T85" fmla="*/ 106 h 173"/>
                    <a:gd name="T86" fmla="*/ 83 w 192"/>
                    <a:gd name="T87" fmla="*/ 117 h 173"/>
                    <a:gd name="T88" fmla="*/ 95 w 192"/>
                    <a:gd name="T89" fmla="*/ 127 h 173"/>
                    <a:gd name="T90" fmla="*/ 118 w 192"/>
                    <a:gd name="T91" fmla="*/ 133 h 173"/>
                    <a:gd name="T92" fmla="*/ 175 w 192"/>
                    <a:gd name="T93" fmla="*/ 122 h 173"/>
                    <a:gd name="T94" fmla="*/ 175 w 192"/>
                    <a:gd name="T95" fmla="*/ 122 h 173"/>
                    <a:gd name="T96" fmla="*/ 174 w 192"/>
                    <a:gd name="T97" fmla="*/ 125 h 173"/>
                    <a:gd name="T98" fmla="*/ 171 w 192"/>
                    <a:gd name="T99" fmla="*/ 131 h 173"/>
                    <a:gd name="T100" fmla="*/ 165 w 192"/>
                    <a:gd name="T101" fmla="*/ 138 h 173"/>
                    <a:gd name="T102" fmla="*/ 156 w 192"/>
                    <a:gd name="T103" fmla="*/ 147 h 173"/>
                    <a:gd name="T104" fmla="*/ 143 w 192"/>
                    <a:gd name="T105" fmla="*/ 157 h 173"/>
                    <a:gd name="T106" fmla="*/ 124 w 192"/>
                    <a:gd name="T107" fmla="*/ 164 h 173"/>
                    <a:gd name="T108" fmla="*/ 100 w 192"/>
                    <a:gd name="T109" fmla="*/ 170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1"/>
                      </a:lnTo>
                      <a:lnTo>
                        <a:pt x="17" y="140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5" y="11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19"/>
                      </a:lnTo>
                      <a:lnTo>
                        <a:pt x="173" y="34"/>
                      </a:lnTo>
                      <a:lnTo>
                        <a:pt x="184" y="54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90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7" y="59"/>
                      </a:lnTo>
                      <a:lnTo>
                        <a:pt x="141" y="54"/>
                      </a:lnTo>
                      <a:lnTo>
                        <a:pt x="124" y="52"/>
                      </a:lnTo>
                      <a:lnTo>
                        <a:pt x="109" y="54"/>
                      </a:lnTo>
                      <a:lnTo>
                        <a:pt x="95" y="64"/>
                      </a:lnTo>
                      <a:lnTo>
                        <a:pt x="95" y="64"/>
                      </a:lnTo>
                      <a:lnTo>
                        <a:pt x="93" y="67"/>
                      </a:lnTo>
                      <a:lnTo>
                        <a:pt x="88" y="74"/>
                      </a:lnTo>
                      <a:lnTo>
                        <a:pt x="83" y="83"/>
                      </a:lnTo>
                      <a:lnTo>
                        <a:pt x="78" y="94"/>
                      </a:lnTo>
                      <a:lnTo>
                        <a:pt x="78" y="106"/>
                      </a:lnTo>
                      <a:lnTo>
                        <a:pt x="83" y="117"/>
                      </a:lnTo>
                      <a:lnTo>
                        <a:pt x="95" y="127"/>
                      </a:lnTo>
                      <a:lnTo>
                        <a:pt x="118" y="133"/>
                      </a:lnTo>
                      <a:lnTo>
                        <a:pt x="175" y="122"/>
                      </a:lnTo>
                      <a:lnTo>
                        <a:pt x="175" y="122"/>
                      </a:lnTo>
                      <a:lnTo>
                        <a:pt x="174" y="125"/>
                      </a:lnTo>
                      <a:lnTo>
                        <a:pt x="171" y="131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3" y="157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1" name="Freeform 40"/>
                <p:cNvSpPr>
                  <a:spLocks/>
                </p:cNvSpPr>
                <p:nvPr/>
              </p:nvSpPr>
              <p:spPr bwMode="auto">
                <a:xfrm>
                  <a:off x="1544" y="2187"/>
                  <a:ext cx="64" cy="57"/>
                </a:xfrm>
                <a:custGeom>
                  <a:avLst/>
                  <a:gdLst>
                    <a:gd name="T0" fmla="*/ 72 w 193"/>
                    <a:gd name="T1" fmla="*/ 172 h 172"/>
                    <a:gd name="T2" fmla="*/ 69 w 193"/>
                    <a:gd name="T3" fmla="*/ 171 h 172"/>
                    <a:gd name="T4" fmla="*/ 59 w 193"/>
                    <a:gd name="T5" fmla="*/ 166 h 172"/>
                    <a:gd name="T6" fmla="*/ 46 w 193"/>
                    <a:gd name="T7" fmla="*/ 158 h 172"/>
                    <a:gd name="T8" fmla="*/ 31 w 193"/>
                    <a:gd name="T9" fmla="*/ 150 h 172"/>
                    <a:gd name="T10" fmla="*/ 17 w 193"/>
                    <a:gd name="T11" fmla="*/ 139 h 172"/>
                    <a:gd name="T12" fmla="*/ 6 w 193"/>
                    <a:gd name="T13" fmla="*/ 126 h 172"/>
                    <a:gd name="T14" fmla="*/ 0 w 193"/>
                    <a:gd name="T15" fmla="*/ 113 h 172"/>
                    <a:gd name="T16" fmla="*/ 2 w 193"/>
                    <a:gd name="T17" fmla="*/ 98 h 172"/>
                    <a:gd name="T18" fmla="*/ 2 w 193"/>
                    <a:gd name="T19" fmla="*/ 93 h 172"/>
                    <a:gd name="T20" fmla="*/ 2 w 193"/>
                    <a:gd name="T21" fmla="*/ 81 h 172"/>
                    <a:gd name="T22" fmla="*/ 5 w 193"/>
                    <a:gd name="T23" fmla="*/ 64 h 172"/>
                    <a:gd name="T24" fmla="*/ 12 w 193"/>
                    <a:gd name="T25" fmla="*/ 45 h 172"/>
                    <a:gd name="T26" fmla="*/ 24 w 193"/>
                    <a:gd name="T27" fmla="*/ 26 h 172"/>
                    <a:gd name="T28" fmla="*/ 45 w 193"/>
                    <a:gd name="T29" fmla="*/ 10 h 172"/>
                    <a:gd name="T30" fmla="*/ 72 w 193"/>
                    <a:gd name="T31" fmla="*/ 1 h 172"/>
                    <a:gd name="T32" fmla="*/ 112 w 193"/>
                    <a:gd name="T33" fmla="*/ 0 h 172"/>
                    <a:gd name="T34" fmla="*/ 115 w 193"/>
                    <a:gd name="T35" fmla="*/ 0 h 172"/>
                    <a:gd name="T36" fmla="*/ 122 w 193"/>
                    <a:gd name="T37" fmla="*/ 1 h 172"/>
                    <a:gd name="T38" fmla="*/ 133 w 193"/>
                    <a:gd name="T39" fmla="*/ 4 h 172"/>
                    <a:gd name="T40" fmla="*/ 146 w 193"/>
                    <a:gd name="T41" fmla="*/ 10 h 172"/>
                    <a:gd name="T42" fmla="*/ 159 w 193"/>
                    <a:gd name="T43" fmla="*/ 20 h 172"/>
                    <a:gd name="T44" fmla="*/ 173 w 193"/>
                    <a:gd name="T45" fmla="*/ 34 h 172"/>
                    <a:gd name="T46" fmla="*/ 185 w 193"/>
                    <a:gd name="T47" fmla="*/ 53 h 172"/>
                    <a:gd name="T48" fmla="*/ 193 w 193"/>
                    <a:gd name="T49" fmla="*/ 80 h 172"/>
                    <a:gd name="T50" fmla="*/ 191 w 193"/>
                    <a:gd name="T51" fmla="*/ 78 h 172"/>
                    <a:gd name="T52" fmla="*/ 182 w 193"/>
                    <a:gd name="T53" fmla="*/ 73 h 172"/>
                    <a:gd name="T54" fmla="*/ 171 w 193"/>
                    <a:gd name="T55" fmla="*/ 65 h 172"/>
                    <a:gd name="T56" fmla="*/ 157 w 193"/>
                    <a:gd name="T57" fmla="*/ 58 h 172"/>
                    <a:gd name="T58" fmla="*/ 141 w 193"/>
                    <a:gd name="T59" fmla="*/ 53 h 172"/>
                    <a:gd name="T60" fmla="*/ 124 w 193"/>
                    <a:gd name="T61" fmla="*/ 51 h 172"/>
                    <a:gd name="T62" fmla="*/ 110 w 193"/>
                    <a:gd name="T63" fmla="*/ 53 h 172"/>
                    <a:gd name="T64" fmla="*/ 95 w 193"/>
                    <a:gd name="T65" fmla="*/ 63 h 172"/>
                    <a:gd name="T66" fmla="*/ 93 w 193"/>
                    <a:gd name="T67" fmla="*/ 65 h 172"/>
                    <a:gd name="T68" fmla="*/ 88 w 193"/>
                    <a:gd name="T69" fmla="*/ 73 h 172"/>
                    <a:gd name="T70" fmla="*/ 83 w 193"/>
                    <a:gd name="T71" fmla="*/ 82 h 172"/>
                    <a:gd name="T72" fmla="*/ 78 w 193"/>
                    <a:gd name="T73" fmla="*/ 93 h 172"/>
                    <a:gd name="T74" fmla="*/ 78 w 193"/>
                    <a:gd name="T75" fmla="*/ 105 h 172"/>
                    <a:gd name="T76" fmla="*/ 83 w 193"/>
                    <a:gd name="T77" fmla="*/ 116 h 172"/>
                    <a:gd name="T78" fmla="*/ 95 w 193"/>
                    <a:gd name="T79" fmla="*/ 126 h 172"/>
                    <a:gd name="T80" fmla="*/ 118 w 193"/>
                    <a:gd name="T81" fmla="*/ 132 h 172"/>
                    <a:gd name="T82" fmla="*/ 175 w 193"/>
                    <a:gd name="T83" fmla="*/ 121 h 172"/>
                    <a:gd name="T84" fmla="*/ 174 w 193"/>
                    <a:gd name="T85" fmla="*/ 123 h 172"/>
                    <a:gd name="T86" fmla="*/ 171 w 193"/>
                    <a:gd name="T87" fmla="*/ 129 h 172"/>
                    <a:gd name="T88" fmla="*/ 165 w 193"/>
                    <a:gd name="T89" fmla="*/ 137 h 172"/>
                    <a:gd name="T90" fmla="*/ 156 w 193"/>
                    <a:gd name="T91" fmla="*/ 146 h 172"/>
                    <a:gd name="T92" fmla="*/ 142 w 193"/>
                    <a:gd name="T93" fmla="*/ 156 h 172"/>
                    <a:gd name="T94" fmla="*/ 124 w 193"/>
                    <a:gd name="T95" fmla="*/ 163 h 172"/>
                    <a:gd name="T96" fmla="*/ 101 w 193"/>
                    <a:gd name="T97" fmla="*/ 169 h 172"/>
                    <a:gd name="T98" fmla="*/ 72 w 193"/>
                    <a:gd name="T99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3" h="172">
                      <a:moveTo>
                        <a:pt x="72" y="172"/>
                      </a:move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8"/>
                      </a:lnTo>
                      <a:lnTo>
                        <a:pt x="31" y="150"/>
                      </a:lnTo>
                      <a:lnTo>
                        <a:pt x="17" y="139"/>
                      </a:lnTo>
                      <a:lnTo>
                        <a:pt x="6" y="126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5" y="10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4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5" y="53"/>
                      </a:lnTo>
                      <a:lnTo>
                        <a:pt x="193" y="80"/>
                      </a:lnTo>
                      <a:lnTo>
                        <a:pt x="191" y="78"/>
                      </a:lnTo>
                      <a:lnTo>
                        <a:pt x="182" y="73"/>
                      </a:lnTo>
                      <a:lnTo>
                        <a:pt x="171" y="65"/>
                      </a:lnTo>
                      <a:lnTo>
                        <a:pt x="157" y="58"/>
                      </a:lnTo>
                      <a:lnTo>
                        <a:pt x="141" y="53"/>
                      </a:lnTo>
                      <a:lnTo>
                        <a:pt x="124" y="51"/>
                      </a:lnTo>
                      <a:lnTo>
                        <a:pt x="110" y="53"/>
                      </a:lnTo>
                      <a:lnTo>
                        <a:pt x="95" y="63"/>
                      </a:lnTo>
                      <a:lnTo>
                        <a:pt x="93" y="65"/>
                      </a:lnTo>
                      <a:lnTo>
                        <a:pt x="88" y="73"/>
                      </a:lnTo>
                      <a:lnTo>
                        <a:pt x="83" y="82"/>
                      </a:lnTo>
                      <a:lnTo>
                        <a:pt x="78" y="93"/>
                      </a:lnTo>
                      <a:lnTo>
                        <a:pt x="78" y="105"/>
                      </a:lnTo>
                      <a:lnTo>
                        <a:pt x="83" y="116"/>
                      </a:lnTo>
                      <a:lnTo>
                        <a:pt x="95" y="126"/>
                      </a:lnTo>
                      <a:lnTo>
                        <a:pt x="118" y="132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7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3"/>
                      </a:lnTo>
                      <a:lnTo>
                        <a:pt x="101" y="169"/>
                      </a:lnTo>
                      <a:lnTo>
                        <a:pt x="72" y="1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Freeform 41"/>
                <p:cNvSpPr>
                  <a:spLocks/>
                </p:cNvSpPr>
                <p:nvPr/>
              </p:nvSpPr>
              <p:spPr bwMode="auto">
                <a:xfrm>
                  <a:off x="1544" y="2187"/>
                  <a:ext cx="64" cy="57"/>
                </a:xfrm>
                <a:custGeom>
                  <a:avLst/>
                  <a:gdLst>
                    <a:gd name="T0" fmla="*/ 72 w 193"/>
                    <a:gd name="T1" fmla="*/ 172 h 172"/>
                    <a:gd name="T2" fmla="*/ 72 w 193"/>
                    <a:gd name="T3" fmla="*/ 172 h 172"/>
                    <a:gd name="T4" fmla="*/ 69 w 193"/>
                    <a:gd name="T5" fmla="*/ 171 h 172"/>
                    <a:gd name="T6" fmla="*/ 59 w 193"/>
                    <a:gd name="T7" fmla="*/ 166 h 172"/>
                    <a:gd name="T8" fmla="*/ 46 w 193"/>
                    <a:gd name="T9" fmla="*/ 158 h 172"/>
                    <a:gd name="T10" fmla="*/ 31 w 193"/>
                    <a:gd name="T11" fmla="*/ 150 h 172"/>
                    <a:gd name="T12" fmla="*/ 17 w 193"/>
                    <a:gd name="T13" fmla="*/ 139 h 172"/>
                    <a:gd name="T14" fmla="*/ 6 w 193"/>
                    <a:gd name="T15" fmla="*/ 126 h 172"/>
                    <a:gd name="T16" fmla="*/ 0 w 193"/>
                    <a:gd name="T17" fmla="*/ 113 h 172"/>
                    <a:gd name="T18" fmla="*/ 2 w 193"/>
                    <a:gd name="T19" fmla="*/ 98 h 172"/>
                    <a:gd name="T20" fmla="*/ 2 w 193"/>
                    <a:gd name="T21" fmla="*/ 98 h 172"/>
                    <a:gd name="T22" fmla="*/ 2 w 193"/>
                    <a:gd name="T23" fmla="*/ 93 h 172"/>
                    <a:gd name="T24" fmla="*/ 2 w 193"/>
                    <a:gd name="T25" fmla="*/ 81 h 172"/>
                    <a:gd name="T26" fmla="*/ 5 w 193"/>
                    <a:gd name="T27" fmla="*/ 64 h 172"/>
                    <a:gd name="T28" fmla="*/ 12 w 193"/>
                    <a:gd name="T29" fmla="*/ 45 h 172"/>
                    <a:gd name="T30" fmla="*/ 24 w 193"/>
                    <a:gd name="T31" fmla="*/ 26 h 172"/>
                    <a:gd name="T32" fmla="*/ 45 w 193"/>
                    <a:gd name="T33" fmla="*/ 10 h 172"/>
                    <a:gd name="T34" fmla="*/ 72 w 193"/>
                    <a:gd name="T35" fmla="*/ 1 h 172"/>
                    <a:gd name="T36" fmla="*/ 112 w 193"/>
                    <a:gd name="T37" fmla="*/ 0 h 172"/>
                    <a:gd name="T38" fmla="*/ 112 w 193"/>
                    <a:gd name="T39" fmla="*/ 0 h 172"/>
                    <a:gd name="T40" fmla="*/ 115 w 193"/>
                    <a:gd name="T41" fmla="*/ 0 h 172"/>
                    <a:gd name="T42" fmla="*/ 122 w 193"/>
                    <a:gd name="T43" fmla="*/ 1 h 172"/>
                    <a:gd name="T44" fmla="*/ 133 w 193"/>
                    <a:gd name="T45" fmla="*/ 4 h 172"/>
                    <a:gd name="T46" fmla="*/ 146 w 193"/>
                    <a:gd name="T47" fmla="*/ 10 h 172"/>
                    <a:gd name="T48" fmla="*/ 159 w 193"/>
                    <a:gd name="T49" fmla="*/ 20 h 172"/>
                    <a:gd name="T50" fmla="*/ 173 w 193"/>
                    <a:gd name="T51" fmla="*/ 34 h 172"/>
                    <a:gd name="T52" fmla="*/ 185 w 193"/>
                    <a:gd name="T53" fmla="*/ 53 h 172"/>
                    <a:gd name="T54" fmla="*/ 193 w 193"/>
                    <a:gd name="T55" fmla="*/ 80 h 172"/>
                    <a:gd name="T56" fmla="*/ 193 w 193"/>
                    <a:gd name="T57" fmla="*/ 80 h 172"/>
                    <a:gd name="T58" fmla="*/ 191 w 193"/>
                    <a:gd name="T59" fmla="*/ 78 h 172"/>
                    <a:gd name="T60" fmla="*/ 182 w 193"/>
                    <a:gd name="T61" fmla="*/ 73 h 172"/>
                    <a:gd name="T62" fmla="*/ 171 w 193"/>
                    <a:gd name="T63" fmla="*/ 65 h 172"/>
                    <a:gd name="T64" fmla="*/ 157 w 193"/>
                    <a:gd name="T65" fmla="*/ 58 h 172"/>
                    <a:gd name="T66" fmla="*/ 141 w 193"/>
                    <a:gd name="T67" fmla="*/ 53 h 172"/>
                    <a:gd name="T68" fmla="*/ 124 w 193"/>
                    <a:gd name="T69" fmla="*/ 51 h 172"/>
                    <a:gd name="T70" fmla="*/ 110 w 193"/>
                    <a:gd name="T71" fmla="*/ 53 h 172"/>
                    <a:gd name="T72" fmla="*/ 95 w 193"/>
                    <a:gd name="T73" fmla="*/ 63 h 172"/>
                    <a:gd name="T74" fmla="*/ 95 w 193"/>
                    <a:gd name="T75" fmla="*/ 63 h 172"/>
                    <a:gd name="T76" fmla="*/ 93 w 193"/>
                    <a:gd name="T77" fmla="*/ 65 h 172"/>
                    <a:gd name="T78" fmla="*/ 88 w 193"/>
                    <a:gd name="T79" fmla="*/ 73 h 172"/>
                    <a:gd name="T80" fmla="*/ 83 w 193"/>
                    <a:gd name="T81" fmla="*/ 82 h 172"/>
                    <a:gd name="T82" fmla="*/ 78 w 193"/>
                    <a:gd name="T83" fmla="*/ 93 h 172"/>
                    <a:gd name="T84" fmla="*/ 78 w 193"/>
                    <a:gd name="T85" fmla="*/ 105 h 172"/>
                    <a:gd name="T86" fmla="*/ 83 w 193"/>
                    <a:gd name="T87" fmla="*/ 116 h 172"/>
                    <a:gd name="T88" fmla="*/ 95 w 193"/>
                    <a:gd name="T89" fmla="*/ 126 h 172"/>
                    <a:gd name="T90" fmla="*/ 118 w 193"/>
                    <a:gd name="T91" fmla="*/ 132 h 172"/>
                    <a:gd name="T92" fmla="*/ 175 w 193"/>
                    <a:gd name="T93" fmla="*/ 121 h 172"/>
                    <a:gd name="T94" fmla="*/ 175 w 193"/>
                    <a:gd name="T95" fmla="*/ 121 h 172"/>
                    <a:gd name="T96" fmla="*/ 174 w 193"/>
                    <a:gd name="T97" fmla="*/ 123 h 172"/>
                    <a:gd name="T98" fmla="*/ 171 w 193"/>
                    <a:gd name="T99" fmla="*/ 129 h 172"/>
                    <a:gd name="T100" fmla="*/ 165 w 193"/>
                    <a:gd name="T101" fmla="*/ 137 h 172"/>
                    <a:gd name="T102" fmla="*/ 156 w 193"/>
                    <a:gd name="T103" fmla="*/ 146 h 172"/>
                    <a:gd name="T104" fmla="*/ 142 w 193"/>
                    <a:gd name="T105" fmla="*/ 156 h 172"/>
                    <a:gd name="T106" fmla="*/ 124 w 193"/>
                    <a:gd name="T107" fmla="*/ 163 h 172"/>
                    <a:gd name="T108" fmla="*/ 101 w 193"/>
                    <a:gd name="T109" fmla="*/ 169 h 172"/>
                    <a:gd name="T110" fmla="*/ 72 w 193"/>
                    <a:gd name="T1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3" h="172">
                      <a:moveTo>
                        <a:pt x="72" y="172"/>
                      </a:moveTo>
                      <a:lnTo>
                        <a:pt x="72" y="172"/>
                      </a:ln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8"/>
                      </a:lnTo>
                      <a:lnTo>
                        <a:pt x="31" y="150"/>
                      </a:lnTo>
                      <a:lnTo>
                        <a:pt x="17" y="139"/>
                      </a:lnTo>
                      <a:lnTo>
                        <a:pt x="6" y="126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5" y="10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4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5" y="53"/>
                      </a:lnTo>
                      <a:lnTo>
                        <a:pt x="193" y="80"/>
                      </a:lnTo>
                      <a:lnTo>
                        <a:pt x="193" y="80"/>
                      </a:lnTo>
                      <a:lnTo>
                        <a:pt x="191" y="78"/>
                      </a:lnTo>
                      <a:lnTo>
                        <a:pt x="182" y="73"/>
                      </a:lnTo>
                      <a:lnTo>
                        <a:pt x="171" y="65"/>
                      </a:lnTo>
                      <a:lnTo>
                        <a:pt x="157" y="58"/>
                      </a:lnTo>
                      <a:lnTo>
                        <a:pt x="141" y="53"/>
                      </a:lnTo>
                      <a:lnTo>
                        <a:pt x="124" y="51"/>
                      </a:lnTo>
                      <a:lnTo>
                        <a:pt x="110" y="53"/>
                      </a:lnTo>
                      <a:lnTo>
                        <a:pt x="95" y="63"/>
                      </a:lnTo>
                      <a:lnTo>
                        <a:pt x="95" y="63"/>
                      </a:lnTo>
                      <a:lnTo>
                        <a:pt x="93" y="65"/>
                      </a:lnTo>
                      <a:lnTo>
                        <a:pt x="88" y="73"/>
                      </a:lnTo>
                      <a:lnTo>
                        <a:pt x="83" y="82"/>
                      </a:lnTo>
                      <a:lnTo>
                        <a:pt x="78" y="93"/>
                      </a:lnTo>
                      <a:lnTo>
                        <a:pt x="78" y="105"/>
                      </a:lnTo>
                      <a:lnTo>
                        <a:pt x="83" y="116"/>
                      </a:lnTo>
                      <a:lnTo>
                        <a:pt x="95" y="126"/>
                      </a:lnTo>
                      <a:lnTo>
                        <a:pt x="118" y="132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7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3"/>
                      </a:lnTo>
                      <a:lnTo>
                        <a:pt x="101" y="169"/>
                      </a:lnTo>
                      <a:lnTo>
                        <a:pt x="72" y="17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" name="Freeform 42"/>
                <p:cNvSpPr>
                  <a:spLocks/>
                </p:cNvSpPr>
                <p:nvPr/>
              </p:nvSpPr>
              <p:spPr bwMode="auto">
                <a:xfrm>
                  <a:off x="1553" y="2192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68 w 192"/>
                    <a:gd name="T3" fmla="*/ 172 h 173"/>
                    <a:gd name="T4" fmla="*/ 58 w 192"/>
                    <a:gd name="T5" fmla="*/ 167 h 173"/>
                    <a:gd name="T6" fmla="*/ 45 w 192"/>
                    <a:gd name="T7" fmla="*/ 160 h 173"/>
                    <a:gd name="T8" fmla="*/ 30 w 192"/>
                    <a:gd name="T9" fmla="*/ 150 h 173"/>
                    <a:gd name="T10" fmla="*/ 17 w 192"/>
                    <a:gd name="T11" fmla="*/ 139 h 173"/>
                    <a:gd name="T12" fmla="*/ 6 w 192"/>
                    <a:gd name="T13" fmla="*/ 127 h 173"/>
                    <a:gd name="T14" fmla="*/ 0 w 192"/>
                    <a:gd name="T15" fmla="*/ 112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6 h 173"/>
                    <a:gd name="T28" fmla="*/ 45 w 192"/>
                    <a:gd name="T29" fmla="*/ 10 h 173"/>
                    <a:gd name="T30" fmla="*/ 72 w 192"/>
                    <a:gd name="T31" fmla="*/ 1 h 173"/>
                    <a:gd name="T32" fmla="*/ 112 w 192"/>
                    <a:gd name="T33" fmla="*/ 0 h 173"/>
                    <a:gd name="T34" fmla="*/ 115 w 192"/>
                    <a:gd name="T35" fmla="*/ 0 h 173"/>
                    <a:gd name="T36" fmla="*/ 122 w 192"/>
                    <a:gd name="T37" fmla="*/ 1 h 173"/>
                    <a:gd name="T38" fmla="*/ 133 w 192"/>
                    <a:gd name="T39" fmla="*/ 5 h 173"/>
                    <a:gd name="T40" fmla="*/ 146 w 192"/>
                    <a:gd name="T41" fmla="*/ 10 h 173"/>
                    <a:gd name="T42" fmla="*/ 159 w 192"/>
                    <a:gd name="T43" fmla="*/ 20 h 173"/>
                    <a:gd name="T44" fmla="*/ 173 w 192"/>
                    <a:gd name="T45" fmla="*/ 34 h 173"/>
                    <a:gd name="T46" fmla="*/ 183 w 192"/>
                    <a:gd name="T47" fmla="*/ 55 h 173"/>
                    <a:gd name="T48" fmla="*/ 192 w 192"/>
                    <a:gd name="T49" fmla="*/ 81 h 173"/>
                    <a:gd name="T50" fmla="*/ 190 w 192"/>
                    <a:gd name="T51" fmla="*/ 79 h 173"/>
                    <a:gd name="T52" fmla="*/ 181 w 192"/>
                    <a:gd name="T53" fmla="*/ 74 h 173"/>
                    <a:gd name="T54" fmla="*/ 170 w 192"/>
                    <a:gd name="T55" fmla="*/ 67 h 173"/>
                    <a:gd name="T56" fmla="*/ 156 w 192"/>
                    <a:gd name="T57" fmla="*/ 59 h 173"/>
                    <a:gd name="T58" fmla="*/ 140 w 192"/>
                    <a:gd name="T59" fmla="*/ 53 h 173"/>
                    <a:gd name="T60" fmla="*/ 124 w 192"/>
                    <a:gd name="T61" fmla="*/ 52 h 173"/>
                    <a:gd name="T62" fmla="*/ 109 w 192"/>
                    <a:gd name="T63" fmla="*/ 55 h 173"/>
                    <a:gd name="T64" fmla="*/ 94 w 192"/>
                    <a:gd name="T65" fmla="*/ 63 h 173"/>
                    <a:gd name="T66" fmla="*/ 92 w 192"/>
                    <a:gd name="T67" fmla="*/ 65 h 173"/>
                    <a:gd name="T68" fmla="*/ 87 w 192"/>
                    <a:gd name="T69" fmla="*/ 73 h 173"/>
                    <a:gd name="T70" fmla="*/ 82 w 192"/>
                    <a:gd name="T71" fmla="*/ 82 h 173"/>
                    <a:gd name="T72" fmla="*/ 78 w 192"/>
                    <a:gd name="T73" fmla="*/ 93 h 173"/>
                    <a:gd name="T74" fmla="*/ 77 w 192"/>
                    <a:gd name="T75" fmla="*/ 105 h 173"/>
                    <a:gd name="T76" fmla="*/ 82 w 192"/>
                    <a:gd name="T77" fmla="*/ 116 h 173"/>
                    <a:gd name="T78" fmla="*/ 95 w 192"/>
                    <a:gd name="T79" fmla="*/ 126 h 173"/>
                    <a:gd name="T80" fmla="*/ 117 w 192"/>
                    <a:gd name="T81" fmla="*/ 132 h 173"/>
                    <a:gd name="T82" fmla="*/ 175 w 192"/>
                    <a:gd name="T83" fmla="*/ 121 h 173"/>
                    <a:gd name="T84" fmla="*/ 174 w 192"/>
                    <a:gd name="T85" fmla="*/ 123 h 173"/>
                    <a:gd name="T86" fmla="*/ 171 w 192"/>
                    <a:gd name="T87" fmla="*/ 129 h 173"/>
                    <a:gd name="T88" fmla="*/ 165 w 192"/>
                    <a:gd name="T89" fmla="*/ 138 h 173"/>
                    <a:gd name="T90" fmla="*/ 156 w 192"/>
                    <a:gd name="T91" fmla="*/ 146 h 173"/>
                    <a:gd name="T92" fmla="*/ 142 w 192"/>
                    <a:gd name="T93" fmla="*/ 156 h 173"/>
                    <a:gd name="T94" fmla="*/ 124 w 192"/>
                    <a:gd name="T95" fmla="*/ 164 h 173"/>
                    <a:gd name="T96" fmla="*/ 100 w 192"/>
                    <a:gd name="T97" fmla="*/ 170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5" y="10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3" y="55"/>
                      </a:lnTo>
                      <a:lnTo>
                        <a:pt x="192" y="81"/>
                      </a:lnTo>
                      <a:lnTo>
                        <a:pt x="190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6" y="59"/>
                      </a:lnTo>
                      <a:lnTo>
                        <a:pt x="140" y="53"/>
                      </a:lnTo>
                      <a:lnTo>
                        <a:pt x="124" y="52"/>
                      </a:lnTo>
                      <a:lnTo>
                        <a:pt x="109" y="55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3"/>
                      </a:lnTo>
                      <a:lnTo>
                        <a:pt x="82" y="82"/>
                      </a:lnTo>
                      <a:lnTo>
                        <a:pt x="78" y="93"/>
                      </a:lnTo>
                      <a:lnTo>
                        <a:pt x="77" y="105"/>
                      </a:lnTo>
                      <a:lnTo>
                        <a:pt x="82" y="116"/>
                      </a:lnTo>
                      <a:lnTo>
                        <a:pt x="95" y="126"/>
                      </a:lnTo>
                      <a:lnTo>
                        <a:pt x="117" y="132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" name="Freeform 43"/>
                <p:cNvSpPr>
                  <a:spLocks/>
                </p:cNvSpPr>
                <p:nvPr/>
              </p:nvSpPr>
              <p:spPr bwMode="auto">
                <a:xfrm>
                  <a:off x="1553" y="2192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8 w 192"/>
                    <a:gd name="T5" fmla="*/ 172 h 173"/>
                    <a:gd name="T6" fmla="*/ 58 w 192"/>
                    <a:gd name="T7" fmla="*/ 167 h 173"/>
                    <a:gd name="T8" fmla="*/ 45 w 192"/>
                    <a:gd name="T9" fmla="*/ 160 h 173"/>
                    <a:gd name="T10" fmla="*/ 30 w 192"/>
                    <a:gd name="T11" fmla="*/ 150 h 173"/>
                    <a:gd name="T12" fmla="*/ 17 w 192"/>
                    <a:gd name="T13" fmla="*/ 139 h 173"/>
                    <a:gd name="T14" fmla="*/ 6 w 192"/>
                    <a:gd name="T15" fmla="*/ 127 h 173"/>
                    <a:gd name="T16" fmla="*/ 0 w 192"/>
                    <a:gd name="T17" fmla="*/ 112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6 h 173"/>
                    <a:gd name="T32" fmla="*/ 45 w 192"/>
                    <a:gd name="T33" fmla="*/ 10 h 173"/>
                    <a:gd name="T34" fmla="*/ 72 w 192"/>
                    <a:gd name="T35" fmla="*/ 1 h 173"/>
                    <a:gd name="T36" fmla="*/ 112 w 192"/>
                    <a:gd name="T37" fmla="*/ 0 h 173"/>
                    <a:gd name="T38" fmla="*/ 112 w 192"/>
                    <a:gd name="T39" fmla="*/ 0 h 173"/>
                    <a:gd name="T40" fmla="*/ 115 w 192"/>
                    <a:gd name="T41" fmla="*/ 0 h 173"/>
                    <a:gd name="T42" fmla="*/ 122 w 192"/>
                    <a:gd name="T43" fmla="*/ 1 h 173"/>
                    <a:gd name="T44" fmla="*/ 133 w 192"/>
                    <a:gd name="T45" fmla="*/ 5 h 173"/>
                    <a:gd name="T46" fmla="*/ 146 w 192"/>
                    <a:gd name="T47" fmla="*/ 10 h 173"/>
                    <a:gd name="T48" fmla="*/ 159 w 192"/>
                    <a:gd name="T49" fmla="*/ 20 h 173"/>
                    <a:gd name="T50" fmla="*/ 173 w 192"/>
                    <a:gd name="T51" fmla="*/ 34 h 173"/>
                    <a:gd name="T52" fmla="*/ 183 w 192"/>
                    <a:gd name="T53" fmla="*/ 55 h 173"/>
                    <a:gd name="T54" fmla="*/ 192 w 192"/>
                    <a:gd name="T55" fmla="*/ 81 h 173"/>
                    <a:gd name="T56" fmla="*/ 192 w 192"/>
                    <a:gd name="T57" fmla="*/ 81 h 173"/>
                    <a:gd name="T58" fmla="*/ 190 w 192"/>
                    <a:gd name="T59" fmla="*/ 79 h 173"/>
                    <a:gd name="T60" fmla="*/ 181 w 192"/>
                    <a:gd name="T61" fmla="*/ 74 h 173"/>
                    <a:gd name="T62" fmla="*/ 170 w 192"/>
                    <a:gd name="T63" fmla="*/ 67 h 173"/>
                    <a:gd name="T64" fmla="*/ 156 w 192"/>
                    <a:gd name="T65" fmla="*/ 59 h 173"/>
                    <a:gd name="T66" fmla="*/ 140 w 192"/>
                    <a:gd name="T67" fmla="*/ 53 h 173"/>
                    <a:gd name="T68" fmla="*/ 124 w 192"/>
                    <a:gd name="T69" fmla="*/ 52 h 173"/>
                    <a:gd name="T70" fmla="*/ 109 w 192"/>
                    <a:gd name="T71" fmla="*/ 55 h 173"/>
                    <a:gd name="T72" fmla="*/ 94 w 192"/>
                    <a:gd name="T73" fmla="*/ 63 h 173"/>
                    <a:gd name="T74" fmla="*/ 94 w 192"/>
                    <a:gd name="T75" fmla="*/ 63 h 173"/>
                    <a:gd name="T76" fmla="*/ 92 w 192"/>
                    <a:gd name="T77" fmla="*/ 65 h 173"/>
                    <a:gd name="T78" fmla="*/ 87 w 192"/>
                    <a:gd name="T79" fmla="*/ 73 h 173"/>
                    <a:gd name="T80" fmla="*/ 82 w 192"/>
                    <a:gd name="T81" fmla="*/ 82 h 173"/>
                    <a:gd name="T82" fmla="*/ 78 w 192"/>
                    <a:gd name="T83" fmla="*/ 93 h 173"/>
                    <a:gd name="T84" fmla="*/ 77 w 192"/>
                    <a:gd name="T85" fmla="*/ 105 h 173"/>
                    <a:gd name="T86" fmla="*/ 82 w 192"/>
                    <a:gd name="T87" fmla="*/ 116 h 173"/>
                    <a:gd name="T88" fmla="*/ 95 w 192"/>
                    <a:gd name="T89" fmla="*/ 126 h 173"/>
                    <a:gd name="T90" fmla="*/ 117 w 192"/>
                    <a:gd name="T91" fmla="*/ 132 h 173"/>
                    <a:gd name="T92" fmla="*/ 175 w 192"/>
                    <a:gd name="T93" fmla="*/ 121 h 173"/>
                    <a:gd name="T94" fmla="*/ 175 w 192"/>
                    <a:gd name="T95" fmla="*/ 121 h 173"/>
                    <a:gd name="T96" fmla="*/ 174 w 192"/>
                    <a:gd name="T97" fmla="*/ 123 h 173"/>
                    <a:gd name="T98" fmla="*/ 171 w 192"/>
                    <a:gd name="T99" fmla="*/ 129 h 173"/>
                    <a:gd name="T100" fmla="*/ 165 w 192"/>
                    <a:gd name="T101" fmla="*/ 138 h 173"/>
                    <a:gd name="T102" fmla="*/ 156 w 192"/>
                    <a:gd name="T103" fmla="*/ 146 h 173"/>
                    <a:gd name="T104" fmla="*/ 142 w 192"/>
                    <a:gd name="T105" fmla="*/ 156 h 173"/>
                    <a:gd name="T106" fmla="*/ 124 w 192"/>
                    <a:gd name="T107" fmla="*/ 164 h 173"/>
                    <a:gd name="T108" fmla="*/ 100 w 192"/>
                    <a:gd name="T109" fmla="*/ 170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5" y="10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3" y="55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90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6" y="59"/>
                      </a:lnTo>
                      <a:lnTo>
                        <a:pt x="140" y="53"/>
                      </a:lnTo>
                      <a:lnTo>
                        <a:pt x="124" y="52"/>
                      </a:lnTo>
                      <a:lnTo>
                        <a:pt x="109" y="55"/>
                      </a:ln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3"/>
                      </a:lnTo>
                      <a:lnTo>
                        <a:pt x="82" y="82"/>
                      </a:lnTo>
                      <a:lnTo>
                        <a:pt x="78" y="93"/>
                      </a:lnTo>
                      <a:lnTo>
                        <a:pt x="77" y="105"/>
                      </a:lnTo>
                      <a:lnTo>
                        <a:pt x="82" y="116"/>
                      </a:lnTo>
                      <a:lnTo>
                        <a:pt x="95" y="126"/>
                      </a:lnTo>
                      <a:lnTo>
                        <a:pt x="117" y="132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Freeform 44"/>
                <p:cNvSpPr>
                  <a:spLocks/>
                </p:cNvSpPr>
                <p:nvPr/>
              </p:nvSpPr>
              <p:spPr bwMode="auto">
                <a:xfrm>
                  <a:off x="1561" y="2200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68 w 192"/>
                    <a:gd name="T3" fmla="*/ 172 h 173"/>
                    <a:gd name="T4" fmla="*/ 58 w 192"/>
                    <a:gd name="T5" fmla="*/ 167 h 173"/>
                    <a:gd name="T6" fmla="*/ 45 w 192"/>
                    <a:gd name="T7" fmla="*/ 160 h 173"/>
                    <a:gd name="T8" fmla="*/ 30 w 192"/>
                    <a:gd name="T9" fmla="*/ 150 h 173"/>
                    <a:gd name="T10" fmla="*/ 17 w 192"/>
                    <a:gd name="T11" fmla="*/ 139 h 173"/>
                    <a:gd name="T12" fmla="*/ 6 w 192"/>
                    <a:gd name="T13" fmla="*/ 127 h 173"/>
                    <a:gd name="T14" fmla="*/ 0 w 192"/>
                    <a:gd name="T15" fmla="*/ 112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5 h 173"/>
                    <a:gd name="T28" fmla="*/ 45 w 192"/>
                    <a:gd name="T29" fmla="*/ 10 h 173"/>
                    <a:gd name="T30" fmla="*/ 72 w 192"/>
                    <a:gd name="T31" fmla="*/ 1 h 173"/>
                    <a:gd name="T32" fmla="*/ 112 w 192"/>
                    <a:gd name="T33" fmla="*/ 0 h 173"/>
                    <a:gd name="T34" fmla="*/ 115 w 192"/>
                    <a:gd name="T35" fmla="*/ 0 h 173"/>
                    <a:gd name="T36" fmla="*/ 122 w 192"/>
                    <a:gd name="T37" fmla="*/ 1 h 173"/>
                    <a:gd name="T38" fmla="*/ 133 w 192"/>
                    <a:gd name="T39" fmla="*/ 5 h 173"/>
                    <a:gd name="T40" fmla="*/ 146 w 192"/>
                    <a:gd name="T41" fmla="*/ 10 h 173"/>
                    <a:gd name="T42" fmla="*/ 159 w 192"/>
                    <a:gd name="T43" fmla="*/ 19 h 173"/>
                    <a:gd name="T44" fmla="*/ 173 w 192"/>
                    <a:gd name="T45" fmla="*/ 34 h 173"/>
                    <a:gd name="T46" fmla="*/ 183 w 192"/>
                    <a:gd name="T47" fmla="*/ 54 h 173"/>
                    <a:gd name="T48" fmla="*/ 192 w 192"/>
                    <a:gd name="T49" fmla="*/ 81 h 173"/>
                    <a:gd name="T50" fmla="*/ 189 w 192"/>
                    <a:gd name="T51" fmla="*/ 79 h 173"/>
                    <a:gd name="T52" fmla="*/ 181 w 192"/>
                    <a:gd name="T53" fmla="*/ 74 h 173"/>
                    <a:gd name="T54" fmla="*/ 170 w 192"/>
                    <a:gd name="T55" fmla="*/ 67 h 173"/>
                    <a:gd name="T56" fmla="*/ 156 w 192"/>
                    <a:gd name="T57" fmla="*/ 59 h 173"/>
                    <a:gd name="T58" fmla="*/ 140 w 192"/>
                    <a:gd name="T59" fmla="*/ 53 h 173"/>
                    <a:gd name="T60" fmla="*/ 124 w 192"/>
                    <a:gd name="T61" fmla="*/ 52 h 173"/>
                    <a:gd name="T62" fmla="*/ 109 w 192"/>
                    <a:gd name="T63" fmla="*/ 54 h 173"/>
                    <a:gd name="T64" fmla="*/ 94 w 192"/>
                    <a:gd name="T65" fmla="*/ 63 h 173"/>
                    <a:gd name="T66" fmla="*/ 92 w 192"/>
                    <a:gd name="T67" fmla="*/ 65 h 173"/>
                    <a:gd name="T68" fmla="*/ 87 w 192"/>
                    <a:gd name="T69" fmla="*/ 73 h 173"/>
                    <a:gd name="T70" fmla="*/ 82 w 192"/>
                    <a:gd name="T71" fmla="*/ 82 h 173"/>
                    <a:gd name="T72" fmla="*/ 78 w 192"/>
                    <a:gd name="T73" fmla="*/ 93 h 173"/>
                    <a:gd name="T74" fmla="*/ 77 w 192"/>
                    <a:gd name="T75" fmla="*/ 105 h 173"/>
                    <a:gd name="T76" fmla="*/ 82 w 192"/>
                    <a:gd name="T77" fmla="*/ 116 h 173"/>
                    <a:gd name="T78" fmla="*/ 95 w 192"/>
                    <a:gd name="T79" fmla="*/ 126 h 173"/>
                    <a:gd name="T80" fmla="*/ 117 w 192"/>
                    <a:gd name="T81" fmla="*/ 132 h 173"/>
                    <a:gd name="T82" fmla="*/ 175 w 192"/>
                    <a:gd name="T83" fmla="*/ 121 h 173"/>
                    <a:gd name="T84" fmla="*/ 174 w 192"/>
                    <a:gd name="T85" fmla="*/ 123 h 173"/>
                    <a:gd name="T86" fmla="*/ 171 w 192"/>
                    <a:gd name="T87" fmla="*/ 129 h 173"/>
                    <a:gd name="T88" fmla="*/ 165 w 192"/>
                    <a:gd name="T89" fmla="*/ 138 h 173"/>
                    <a:gd name="T90" fmla="*/ 156 w 192"/>
                    <a:gd name="T91" fmla="*/ 146 h 173"/>
                    <a:gd name="T92" fmla="*/ 142 w 192"/>
                    <a:gd name="T93" fmla="*/ 156 h 173"/>
                    <a:gd name="T94" fmla="*/ 124 w 192"/>
                    <a:gd name="T95" fmla="*/ 164 h 173"/>
                    <a:gd name="T96" fmla="*/ 100 w 192"/>
                    <a:gd name="T97" fmla="*/ 170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5"/>
                      </a:lnTo>
                      <a:lnTo>
                        <a:pt x="45" y="10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19"/>
                      </a:lnTo>
                      <a:lnTo>
                        <a:pt x="173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89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6" y="59"/>
                      </a:lnTo>
                      <a:lnTo>
                        <a:pt x="140" y="53"/>
                      </a:lnTo>
                      <a:lnTo>
                        <a:pt x="124" y="52"/>
                      </a:lnTo>
                      <a:lnTo>
                        <a:pt x="109" y="54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3"/>
                      </a:lnTo>
                      <a:lnTo>
                        <a:pt x="82" y="82"/>
                      </a:lnTo>
                      <a:lnTo>
                        <a:pt x="78" y="93"/>
                      </a:lnTo>
                      <a:lnTo>
                        <a:pt x="77" y="105"/>
                      </a:lnTo>
                      <a:lnTo>
                        <a:pt x="82" y="116"/>
                      </a:lnTo>
                      <a:lnTo>
                        <a:pt x="95" y="126"/>
                      </a:lnTo>
                      <a:lnTo>
                        <a:pt x="117" y="132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6" name="Freeform 45"/>
                <p:cNvSpPr>
                  <a:spLocks/>
                </p:cNvSpPr>
                <p:nvPr/>
              </p:nvSpPr>
              <p:spPr bwMode="auto">
                <a:xfrm>
                  <a:off x="1561" y="2200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8 w 192"/>
                    <a:gd name="T5" fmla="*/ 172 h 173"/>
                    <a:gd name="T6" fmla="*/ 58 w 192"/>
                    <a:gd name="T7" fmla="*/ 167 h 173"/>
                    <a:gd name="T8" fmla="*/ 45 w 192"/>
                    <a:gd name="T9" fmla="*/ 160 h 173"/>
                    <a:gd name="T10" fmla="*/ 30 w 192"/>
                    <a:gd name="T11" fmla="*/ 150 h 173"/>
                    <a:gd name="T12" fmla="*/ 17 w 192"/>
                    <a:gd name="T13" fmla="*/ 139 h 173"/>
                    <a:gd name="T14" fmla="*/ 6 w 192"/>
                    <a:gd name="T15" fmla="*/ 127 h 173"/>
                    <a:gd name="T16" fmla="*/ 0 w 192"/>
                    <a:gd name="T17" fmla="*/ 112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5 h 173"/>
                    <a:gd name="T32" fmla="*/ 45 w 192"/>
                    <a:gd name="T33" fmla="*/ 10 h 173"/>
                    <a:gd name="T34" fmla="*/ 72 w 192"/>
                    <a:gd name="T35" fmla="*/ 1 h 173"/>
                    <a:gd name="T36" fmla="*/ 112 w 192"/>
                    <a:gd name="T37" fmla="*/ 0 h 173"/>
                    <a:gd name="T38" fmla="*/ 112 w 192"/>
                    <a:gd name="T39" fmla="*/ 0 h 173"/>
                    <a:gd name="T40" fmla="*/ 115 w 192"/>
                    <a:gd name="T41" fmla="*/ 0 h 173"/>
                    <a:gd name="T42" fmla="*/ 122 w 192"/>
                    <a:gd name="T43" fmla="*/ 1 h 173"/>
                    <a:gd name="T44" fmla="*/ 133 w 192"/>
                    <a:gd name="T45" fmla="*/ 5 h 173"/>
                    <a:gd name="T46" fmla="*/ 146 w 192"/>
                    <a:gd name="T47" fmla="*/ 10 h 173"/>
                    <a:gd name="T48" fmla="*/ 159 w 192"/>
                    <a:gd name="T49" fmla="*/ 19 h 173"/>
                    <a:gd name="T50" fmla="*/ 173 w 192"/>
                    <a:gd name="T51" fmla="*/ 34 h 173"/>
                    <a:gd name="T52" fmla="*/ 183 w 192"/>
                    <a:gd name="T53" fmla="*/ 54 h 173"/>
                    <a:gd name="T54" fmla="*/ 192 w 192"/>
                    <a:gd name="T55" fmla="*/ 81 h 173"/>
                    <a:gd name="T56" fmla="*/ 192 w 192"/>
                    <a:gd name="T57" fmla="*/ 81 h 173"/>
                    <a:gd name="T58" fmla="*/ 189 w 192"/>
                    <a:gd name="T59" fmla="*/ 79 h 173"/>
                    <a:gd name="T60" fmla="*/ 181 w 192"/>
                    <a:gd name="T61" fmla="*/ 74 h 173"/>
                    <a:gd name="T62" fmla="*/ 170 w 192"/>
                    <a:gd name="T63" fmla="*/ 67 h 173"/>
                    <a:gd name="T64" fmla="*/ 156 w 192"/>
                    <a:gd name="T65" fmla="*/ 59 h 173"/>
                    <a:gd name="T66" fmla="*/ 140 w 192"/>
                    <a:gd name="T67" fmla="*/ 53 h 173"/>
                    <a:gd name="T68" fmla="*/ 124 w 192"/>
                    <a:gd name="T69" fmla="*/ 52 h 173"/>
                    <a:gd name="T70" fmla="*/ 109 w 192"/>
                    <a:gd name="T71" fmla="*/ 54 h 173"/>
                    <a:gd name="T72" fmla="*/ 94 w 192"/>
                    <a:gd name="T73" fmla="*/ 63 h 173"/>
                    <a:gd name="T74" fmla="*/ 94 w 192"/>
                    <a:gd name="T75" fmla="*/ 63 h 173"/>
                    <a:gd name="T76" fmla="*/ 92 w 192"/>
                    <a:gd name="T77" fmla="*/ 65 h 173"/>
                    <a:gd name="T78" fmla="*/ 87 w 192"/>
                    <a:gd name="T79" fmla="*/ 73 h 173"/>
                    <a:gd name="T80" fmla="*/ 82 w 192"/>
                    <a:gd name="T81" fmla="*/ 82 h 173"/>
                    <a:gd name="T82" fmla="*/ 78 w 192"/>
                    <a:gd name="T83" fmla="*/ 93 h 173"/>
                    <a:gd name="T84" fmla="*/ 77 w 192"/>
                    <a:gd name="T85" fmla="*/ 105 h 173"/>
                    <a:gd name="T86" fmla="*/ 82 w 192"/>
                    <a:gd name="T87" fmla="*/ 116 h 173"/>
                    <a:gd name="T88" fmla="*/ 95 w 192"/>
                    <a:gd name="T89" fmla="*/ 126 h 173"/>
                    <a:gd name="T90" fmla="*/ 117 w 192"/>
                    <a:gd name="T91" fmla="*/ 132 h 173"/>
                    <a:gd name="T92" fmla="*/ 175 w 192"/>
                    <a:gd name="T93" fmla="*/ 121 h 173"/>
                    <a:gd name="T94" fmla="*/ 175 w 192"/>
                    <a:gd name="T95" fmla="*/ 121 h 173"/>
                    <a:gd name="T96" fmla="*/ 174 w 192"/>
                    <a:gd name="T97" fmla="*/ 123 h 173"/>
                    <a:gd name="T98" fmla="*/ 171 w 192"/>
                    <a:gd name="T99" fmla="*/ 129 h 173"/>
                    <a:gd name="T100" fmla="*/ 165 w 192"/>
                    <a:gd name="T101" fmla="*/ 138 h 173"/>
                    <a:gd name="T102" fmla="*/ 156 w 192"/>
                    <a:gd name="T103" fmla="*/ 146 h 173"/>
                    <a:gd name="T104" fmla="*/ 142 w 192"/>
                    <a:gd name="T105" fmla="*/ 156 h 173"/>
                    <a:gd name="T106" fmla="*/ 124 w 192"/>
                    <a:gd name="T107" fmla="*/ 164 h 173"/>
                    <a:gd name="T108" fmla="*/ 100 w 192"/>
                    <a:gd name="T109" fmla="*/ 170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5"/>
                      </a:lnTo>
                      <a:lnTo>
                        <a:pt x="45" y="10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19"/>
                      </a:lnTo>
                      <a:lnTo>
                        <a:pt x="173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89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6" y="59"/>
                      </a:lnTo>
                      <a:lnTo>
                        <a:pt x="140" y="53"/>
                      </a:lnTo>
                      <a:lnTo>
                        <a:pt x="124" y="52"/>
                      </a:lnTo>
                      <a:lnTo>
                        <a:pt x="109" y="54"/>
                      </a:ln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3"/>
                      </a:lnTo>
                      <a:lnTo>
                        <a:pt x="82" y="82"/>
                      </a:lnTo>
                      <a:lnTo>
                        <a:pt x="78" y="93"/>
                      </a:lnTo>
                      <a:lnTo>
                        <a:pt x="77" y="105"/>
                      </a:lnTo>
                      <a:lnTo>
                        <a:pt x="82" y="116"/>
                      </a:lnTo>
                      <a:lnTo>
                        <a:pt x="95" y="126"/>
                      </a:lnTo>
                      <a:lnTo>
                        <a:pt x="117" y="132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7" name="Freeform 46"/>
                <p:cNvSpPr>
                  <a:spLocks/>
                </p:cNvSpPr>
                <p:nvPr/>
              </p:nvSpPr>
              <p:spPr bwMode="auto">
                <a:xfrm>
                  <a:off x="1571" y="2206"/>
                  <a:ext cx="64" cy="57"/>
                </a:xfrm>
                <a:custGeom>
                  <a:avLst/>
                  <a:gdLst>
                    <a:gd name="T0" fmla="*/ 71 w 192"/>
                    <a:gd name="T1" fmla="*/ 173 h 173"/>
                    <a:gd name="T2" fmla="*/ 67 w 192"/>
                    <a:gd name="T3" fmla="*/ 172 h 173"/>
                    <a:gd name="T4" fmla="*/ 58 w 192"/>
                    <a:gd name="T5" fmla="*/ 167 h 173"/>
                    <a:gd name="T6" fmla="*/ 45 w 192"/>
                    <a:gd name="T7" fmla="*/ 159 h 173"/>
                    <a:gd name="T8" fmla="*/ 30 w 192"/>
                    <a:gd name="T9" fmla="*/ 150 h 173"/>
                    <a:gd name="T10" fmla="*/ 17 w 192"/>
                    <a:gd name="T11" fmla="*/ 139 h 173"/>
                    <a:gd name="T12" fmla="*/ 6 w 192"/>
                    <a:gd name="T13" fmla="*/ 127 h 173"/>
                    <a:gd name="T14" fmla="*/ 0 w 192"/>
                    <a:gd name="T15" fmla="*/ 112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7 h 173"/>
                    <a:gd name="T28" fmla="*/ 45 w 192"/>
                    <a:gd name="T29" fmla="*/ 11 h 173"/>
                    <a:gd name="T30" fmla="*/ 72 w 192"/>
                    <a:gd name="T31" fmla="*/ 1 h 173"/>
                    <a:gd name="T32" fmla="*/ 112 w 192"/>
                    <a:gd name="T33" fmla="*/ 0 h 173"/>
                    <a:gd name="T34" fmla="*/ 115 w 192"/>
                    <a:gd name="T35" fmla="*/ 0 h 173"/>
                    <a:gd name="T36" fmla="*/ 122 w 192"/>
                    <a:gd name="T37" fmla="*/ 1 h 173"/>
                    <a:gd name="T38" fmla="*/ 133 w 192"/>
                    <a:gd name="T39" fmla="*/ 5 h 173"/>
                    <a:gd name="T40" fmla="*/ 146 w 192"/>
                    <a:gd name="T41" fmla="*/ 10 h 173"/>
                    <a:gd name="T42" fmla="*/ 159 w 192"/>
                    <a:gd name="T43" fmla="*/ 19 h 173"/>
                    <a:gd name="T44" fmla="*/ 173 w 192"/>
                    <a:gd name="T45" fmla="*/ 34 h 173"/>
                    <a:gd name="T46" fmla="*/ 183 w 192"/>
                    <a:gd name="T47" fmla="*/ 54 h 173"/>
                    <a:gd name="T48" fmla="*/ 192 w 192"/>
                    <a:gd name="T49" fmla="*/ 81 h 173"/>
                    <a:gd name="T50" fmla="*/ 189 w 192"/>
                    <a:gd name="T51" fmla="*/ 79 h 173"/>
                    <a:gd name="T52" fmla="*/ 181 w 192"/>
                    <a:gd name="T53" fmla="*/ 74 h 173"/>
                    <a:gd name="T54" fmla="*/ 170 w 192"/>
                    <a:gd name="T55" fmla="*/ 66 h 173"/>
                    <a:gd name="T56" fmla="*/ 156 w 192"/>
                    <a:gd name="T57" fmla="*/ 59 h 173"/>
                    <a:gd name="T58" fmla="*/ 140 w 192"/>
                    <a:gd name="T59" fmla="*/ 54 h 173"/>
                    <a:gd name="T60" fmla="*/ 124 w 192"/>
                    <a:gd name="T61" fmla="*/ 52 h 173"/>
                    <a:gd name="T62" fmla="*/ 109 w 192"/>
                    <a:gd name="T63" fmla="*/ 54 h 173"/>
                    <a:gd name="T64" fmla="*/ 94 w 192"/>
                    <a:gd name="T65" fmla="*/ 64 h 173"/>
                    <a:gd name="T66" fmla="*/ 92 w 192"/>
                    <a:gd name="T67" fmla="*/ 66 h 173"/>
                    <a:gd name="T68" fmla="*/ 87 w 192"/>
                    <a:gd name="T69" fmla="*/ 72 h 173"/>
                    <a:gd name="T70" fmla="*/ 82 w 192"/>
                    <a:gd name="T71" fmla="*/ 82 h 173"/>
                    <a:gd name="T72" fmla="*/ 77 w 192"/>
                    <a:gd name="T73" fmla="*/ 94 h 173"/>
                    <a:gd name="T74" fmla="*/ 77 w 192"/>
                    <a:gd name="T75" fmla="*/ 106 h 173"/>
                    <a:gd name="T76" fmla="*/ 82 w 192"/>
                    <a:gd name="T77" fmla="*/ 117 h 173"/>
                    <a:gd name="T78" fmla="*/ 94 w 192"/>
                    <a:gd name="T79" fmla="*/ 127 h 173"/>
                    <a:gd name="T80" fmla="*/ 117 w 192"/>
                    <a:gd name="T81" fmla="*/ 133 h 173"/>
                    <a:gd name="T82" fmla="*/ 175 w 192"/>
                    <a:gd name="T83" fmla="*/ 121 h 173"/>
                    <a:gd name="T84" fmla="*/ 174 w 192"/>
                    <a:gd name="T85" fmla="*/ 123 h 173"/>
                    <a:gd name="T86" fmla="*/ 171 w 192"/>
                    <a:gd name="T87" fmla="*/ 129 h 173"/>
                    <a:gd name="T88" fmla="*/ 165 w 192"/>
                    <a:gd name="T89" fmla="*/ 138 h 173"/>
                    <a:gd name="T90" fmla="*/ 156 w 192"/>
                    <a:gd name="T91" fmla="*/ 146 h 173"/>
                    <a:gd name="T92" fmla="*/ 142 w 192"/>
                    <a:gd name="T93" fmla="*/ 156 h 173"/>
                    <a:gd name="T94" fmla="*/ 124 w 192"/>
                    <a:gd name="T95" fmla="*/ 164 h 173"/>
                    <a:gd name="T96" fmla="*/ 100 w 192"/>
                    <a:gd name="T97" fmla="*/ 170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7" y="172"/>
                      </a:lnTo>
                      <a:lnTo>
                        <a:pt x="58" y="167"/>
                      </a:lnTo>
                      <a:lnTo>
                        <a:pt x="45" y="159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5" y="11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19"/>
                      </a:lnTo>
                      <a:lnTo>
                        <a:pt x="173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89" y="79"/>
                      </a:lnTo>
                      <a:lnTo>
                        <a:pt x="181" y="74"/>
                      </a:lnTo>
                      <a:lnTo>
                        <a:pt x="170" y="66"/>
                      </a:lnTo>
                      <a:lnTo>
                        <a:pt x="156" y="59"/>
                      </a:lnTo>
                      <a:lnTo>
                        <a:pt x="140" y="54"/>
                      </a:lnTo>
                      <a:lnTo>
                        <a:pt x="124" y="52"/>
                      </a:lnTo>
                      <a:lnTo>
                        <a:pt x="109" y="54"/>
                      </a:lnTo>
                      <a:lnTo>
                        <a:pt x="94" y="64"/>
                      </a:lnTo>
                      <a:lnTo>
                        <a:pt x="92" y="66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4"/>
                      </a:lnTo>
                      <a:lnTo>
                        <a:pt x="77" y="106"/>
                      </a:lnTo>
                      <a:lnTo>
                        <a:pt x="82" y="117"/>
                      </a:lnTo>
                      <a:lnTo>
                        <a:pt x="94" y="127"/>
                      </a:lnTo>
                      <a:lnTo>
                        <a:pt x="117" y="133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Freeform 47"/>
                <p:cNvSpPr>
                  <a:spLocks/>
                </p:cNvSpPr>
                <p:nvPr/>
              </p:nvSpPr>
              <p:spPr bwMode="auto">
                <a:xfrm>
                  <a:off x="1571" y="2206"/>
                  <a:ext cx="64" cy="57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7 w 192"/>
                    <a:gd name="T5" fmla="*/ 172 h 173"/>
                    <a:gd name="T6" fmla="*/ 58 w 192"/>
                    <a:gd name="T7" fmla="*/ 167 h 173"/>
                    <a:gd name="T8" fmla="*/ 45 w 192"/>
                    <a:gd name="T9" fmla="*/ 159 h 173"/>
                    <a:gd name="T10" fmla="*/ 30 w 192"/>
                    <a:gd name="T11" fmla="*/ 150 h 173"/>
                    <a:gd name="T12" fmla="*/ 17 w 192"/>
                    <a:gd name="T13" fmla="*/ 139 h 173"/>
                    <a:gd name="T14" fmla="*/ 6 w 192"/>
                    <a:gd name="T15" fmla="*/ 127 h 173"/>
                    <a:gd name="T16" fmla="*/ 0 w 192"/>
                    <a:gd name="T17" fmla="*/ 112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7 h 173"/>
                    <a:gd name="T32" fmla="*/ 45 w 192"/>
                    <a:gd name="T33" fmla="*/ 11 h 173"/>
                    <a:gd name="T34" fmla="*/ 72 w 192"/>
                    <a:gd name="T35" fmla="*/ 1 h 173"/>
                    <a:gd name="T36" fmla="*/ 112 w 192"/>
                    <a:gd name="T37" fmla="*/ 0 h 173"/>
                    <a:gd name="T38" fmla="*/ 112 w 192"/>
                    <a:gd name="T39" fmla="*/ 0 h 173"/>
                    <a:gd name="T40" fmla="*/ 115 w 192"/>
                    <a:gd name="T41" fmla="*/ 0 h 173"/>
                    <a:gd name="T42" fmla="*/ 122 w 192"/>
                    <a:gd name="T43" fmla="*/ 1 h 173"/>
                    <a:gd name="T44" fmla="*/ 133 w 192"/>
                    <a:gd name="T45" fmla="*/ 5 h 173"/>
                    <a:gd name="T46" fmla="*/ 146 w 192"/>
                    <a:gd name="T47" fmla="*/ 10 h 173"/>
                    <a:gd name="T48" fmla="*/ 159 w 192"/>
                    <a:gd name="T49" fmla="*/ 19 h 173"/>
                    <a:gd name="T50" fmla="*/ 173 w 192"/>
                    <a:gd name="T51" fmla="*/ 34 h 173"/>
                    <a:gd name="T52" fmla="*/ 183 w 192"/>
                    <a:gd name="T53" fmla="*/ 54 h 173"/>
                    <a:gd name="T54" fmla="*/ 192 w 192"/>
                    <a:gd name="T55" fmla="*/ 81 h 173"/>
                    <a:gd name="T56" fmla="*/ 192 w 192"/>
                    <a:gd name="T57" fmla="*/ 81 h 173"/>
                    <a:gd name="T58" fmla="*/ 189 w 192"/>
                    <a:gd name="T59" fmla="*/ 79 h 173"/>
                    <a:gd name="T60" fmla="*/ 181 w 192"/>
                    <a:gd name="T61" fmla="*/ 74 h 173"/>
                    <a:gd name="T62" fmla="*/ 170 w 192"/>
                    <a:gd name="T63" fmla="*/ 66 h 173"/>
                    <a:gd name="T64" fmla="*/ 156 w 192"/>
                    <a:gd name="T65" fmla="*/ 59 h 173"/>
                    <a:gd name="T66" fmla="*/ 140 w 192"/>
                    <a:gd name="T67" fmla="*/ 54 h 173"/>
                    <a:gd name="T68" fmla="*/ 124 w 192"/>
                    <a:gd name="T69" fmla="*/ 52 h 173"/>
                    <a:gd name="T70" fmla="*/ 109 w 192"/>
                    <a:gd name="T71" fmla="*/ 54 h 173"/>
                    <a:gd name="T72" fmla="*/ 94 w 192"/>
                    <a:gd name="T73" fmla="*/ 64 h 173"/>
                    <a:gd name="T74" fmla="*/ 94 w 192"/>
                    <a:gd name="T75" fmla="*/ 64 h 173"/>
                    <a:gd name="T76" fmla="*/ 92 w 192"/>
                    <a:gd name="T77" fmla="*/ 66 h 173"/>
                    <a:gd name="T78" fmla="*/ 87 w 192"/>
                    <a:gd name="T79" fmla="*/ 72 h 173"/>
                    <a:gd name="T80" fmla="*/ 82 w 192"/>
                    <a:gd name="T81" fmla="*/ 82 h 173"/>
                    <a:gd name="T82" fmla="*/ 77 w 192"/>
                    <a:gd name="T83" fmla="*/ 94 h 173"/>
                    <a:gd name="T84" fmla="*/ 77 w 192"/>
                    <a:gd name="T85" fmla="*/ 106 h 173"/>
                    <a:gd name="T86" fmla="*/ 82 w 192"/>
                    <a:gd name="T87" fmla="*/ 117 h 173"/>
                    <a:gd name="T88" fmla="*/ 94 w 192"/>
                    <a:gd name="T89" fmla="*/ 127 h 173"/>
                    <a:gd name="T90" fmla="*/ 117 w 192"/>
                    <a:gd name="T91" fmla="*/ 133 h 173"/>
                    <a:gd name="T92" fmla="*/ 175 w 192"/>
                    <a:gd name="T93" fmla="*/ 121 h 173"/>
                    <a:gd name="T94" fmla="*/ 175 w 192"/>
                    <a:gd name="T95" fmla="*/ 121 h 173"/>
                    <a:gd name="T96" fmla="*/ 174 w 192"/>
                    <a:gd name="T97" fmla="*/ 123 h 173"/>
                    <a:gd name="T98" fmla="*/ 171 w 192"/>
                    <a:gd name="T99" fmla="*/ 129 h 173"/>
                    <a:gd name="T100" fmla="*/ 165 w 192"/>
                    <a:gd name="T101" fmla="*/ 138 h 173"/>
                    <a:gd name="T102" fmla="*/ 156 w 192"/>
                    <a:gd name="T103" fmla="*/ 146 h 173"/>
                    <a:gd name="T104" fmla="*/ 142 w 192"/>
                    <a:gd name="T105" fmla="*/ 156 h 173"/>
                    <a:gd name="T106" fmla="*/ 124 w 192"/>
                    <a:gd name="T107" fmla="*/ 164 h 173"/>
                    <a:gd name="T108" fmla="*/ 100 w 192"/>
                    <a:gd name="T109" fmla="*/ 170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7" y="172"/>
                      </a:lnTo>
                      <a:lnTo>
                        <a:pt x="58" y="167"/>
                      </a:lnTo>
                      <a:lnTo>
                        <a:pt x="45" y="159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5" y="11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19"/>
                      </a:lnTo>
                      <a:lnTo>
                        <a:pt x="173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89" y="79"/>
                      </a:lnTo>
                      <a:lnTo>
                        <a:pt x="181" y="74"/>
                      </a:lnTo>
                      <a:lnTo>
                        <a:pt x="170" y="66"/>
                      </a:lnTo>
                      <a:lnTo>
                        <a:pt x="156" y="59"/>
                      </a:lnTo>
                      <a:lnTo>
                        <a:pt x="140" y="54"/>
                      </a:lnTo>
                      <a:lnTo>
                        <a:pt x="124" y="52"/>
                      </a:lnTo>
                      <a:lnTo>
                        <a:pt x="109" y="54"/>
                      </a:lnTo>
                      <a:lnTo>
                        <a:pt x="94" y="64"/>
                      </a:lnTo>
                      <a:lnTo>
                        <a:pt x="94" y="64"/>
                      </a:lnTo>
                      <a:lnTo>
                        <a:pt x="92" y="66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4"/>
                      </a:lnTo>
                      <a:lnTo>
                        <a:pt x="77" y="106"/>
                      </a:lnTo>
                      <a:lnTo>
                        <a:pt x="82" y="117"/>
                      </a:lnTo>
                      <a:lnTo>
                        <a:pt x="94" y="127"/>
                      </a:lnTo>
                      <a:lnTo>
                        <a:pt x="117" y="133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9" name="Freeform 48"/>
                <p:cNvSpPr>
                  <a:spLocks/>
                </p:cNvSpPr>
                <p:nvPr/>
              </p:nvSpPr>
              <p:spPr bwMode="auto">
                <a:xfrm>
                  <a:off x="1578" y="2213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67 w 192"/>
                    <a:gd name="T3" fmla="*/ 171 h 173"/>
                    <a:gd name="T4" fmla="*/ 58 w 192"/>
                    <a:gd name="T5" fmla="*/ 167 h 173"/>
                    <a:gd name="T6" fmla="*/ 44 w 192"/>
                    <a:gd name="T7" fmla="*/ 159 h 173"/>
                    <a:gd name="T8" fmla="*/ 30 w 192"/>
                    <a:gd name="T9" fmla="*/ 151 h 173"/>
                    <a:gd name="T10" fmla="*/ 17 w 192"/>
                    <a:gd name="T11" fmla="*/ 140 h 173"/>
                    <a:gd name="T12" fmla="*/ 6 w 192"/>
                    <a:gd name="T13" fmla="*/ 127 h 173"/>
                    <a:gd name="T14" fmla="*/ 0 w 192"/>
                    <a:gd name="T15" fmla="*/ 112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7 h 173"/>
                    <a:gd name="T28" fmla="*/ 44 w 192"/>
                    <a:gd name="T29" fmla="*/ 11 h 173"/>
                    <a:gd name="T30" fmla="*/ 72 w 192"/>
                    <a:gd name="T31" fmla="*/ 1 h 173"/>
                    <a:gd name="T32" fmla="*/ 112 w 192"/>
                    <a:gd name="T33" fmla="*/ 0 h 173"/>
                    <a:gd name="T34" fmla="*/ 115 w 192"/>
                    <a:gd name="T35" fmla="*/ 0 h 173"/>
                    <a:gd name="T36" fmla="*/ 122 w 192"/>
                    <a:gd name="T37" fmla="*/ 1 h 173"/>
                    <a:gd name="T38" fmla="*/ 133 w 192"/>
                    <a:gd name="T39" fmla="*/ 5 h 173"/>
                    <a:gd name="T40" fmla="*/ 146 w 192"/>
                    <a:gd name="T41" fmla="*/ 10 h 173"/>
                    <a:gd name="T42" fmla="*/ 159 w 192"/>
                    <a:gd name="T43" fmla="*/ 19 h 173"/>
                    <a:gd name="T44" fmla="*/ 172 w 192"/>
                    <a:gd name="T45" fmla="*/ 34 h 173"/>
                    <a:gd name="T46" fmla="*/ 183 w 192"/>
                    <a:gd name="T47" fmla="*/ 54 h 173"/>
                    <a:gd name="T48" fmla="*/ 192 w 192"/>
                    <a:gd name="T49" fmla="*/ 81 h 173"/>
                    <a:gd name="T50" fmla="*/ 189 w 192"/>
                    <a:gd name="T51" fmla="*/ 78 h 173"/>
                    <a:gd name="T52" fmla="*/ 181 w 192"/>
                    <a:gd name="T53" fmla="*/ 74 h 173"/>
                    <a:gd name="T54" fmla="*/ 170 w 192"/>
                    <a:gd name="T55" fmla="*/ 66 h 173"/>
                    <a:gd name="T56" fmla="*/ 156 w 192"/>
                    <a:gd name="T57" fmla="*/ 59 h 173"/>
                    <a:gd name="T58" fmla="*/ 140 w 192"/>
                    <a:gd name="T59" fmla="*/ 54 h 173"/>
                    <a:gd name="T60" fmla="*/ 124 w 192"/>
                    <a:gd name="T61" fmla="*/ 52 h 173"/>
                    <a:gd name="T62" fmla="*/ 108 w 192"/>
                    <a:gd name="T63" fmla="*/ 54 h 173"/>
                    <a:gd name="T64" fmla="*/ 94 w 192"/>
                    <a:gd name="T65" fmla="*/ 64 h 173"/>
                    <a:gd name="T66" fmla="*/ 92 w 192"/>
                    <a:gd name="T67" fmla="*/ 66 h 173"/>
                    <a:gd name="T68" fmla="*/ 87 w 192"/>
                    <a:gd name="T69" fmla="*/ 72 h 173"/>
                    <a:gd name="T70" fmla="*/ 82 w 192"/>
                    <a:gd name="T71" fmla="*/ 82 h 173"/>
                    <a:gd name="T72" fmla="*/ 77 w 192"/>
                    <a:gd name="T73" fmla="*/ 94 h 173"/>
                    <a:gd name="T74" fmla="*/ 77 w 192"/>
                    <a:gd name="T75" fmla="*/ 106 h 173"/>
                    <a:gd name="T76" fmla="*/ 82 w 192"/>
                    <a:gd name="T77" fmla="*/ 117 h 173"/>
                    <a:gd name="T78" fmla="*/ 94 w 192"/>
                    <a:gd name="T79" fmla="*/ 127 h 173"/>
                    <a:gd name="T80" fmla="*/ 117 w 192"/>
                    <a:gd name="T81" fmla="*/ 133 h 173"/>
                    <a:gd name="T82" fmla="*/ 175 w 192"/>
                    <a:gd name="T83" fmla="*/ 121 h 173"/>
                    <a:gd name="T84" fmla="*/ 174 w 192"/>
                    <a:gd name="T85" fmla="*/ 123 h 173"/>
                    <a:gd name="T86" fmla="*/ 171 w 192"/>
                    <a:gd name="T87" fmla="*/ 129 h 173"/>
                    <a:gd name="T88" fmla="*/ 165 w 192"/>
                    <a:gd name="T89" fmla="*/ 138 h 173"/>
                    <a:gd name="T90" fmla="*/ 156 w 192"/>
                    <a:gd name="T91" fmla="*/ 146 h 173"/>
                    <a:gd name="T92" fmla="*/ 142 w 192"/>
                    <a:gd name="T93" fmla="*/ 156 h 173"/>
                    <a:gd name="T94" fmla="*/ 124 w 192"/>
                    <a:gd name="T95" fmla="*/ 164 h 173"/>
                    <a:gd name="T96" fmla="*/ 100 w 192"/>
                    <a:gd name="T97" fmla="*/ 170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7" y="171"/>
                      </a:lnTo>
                      <a:lnTo>
                        <a:pt x="58" y="167"/>
                      </a:lnTo>
                      <a:lnTo>
                        <a:pt x="44" y="159"/>
                      </a:lnTo>
                      <a:lnTo>
                        <a:pt x="30" y="151"/>
                      </a:lnTo>
                      <a:lnTo>
                        <a:pt x="17" y="140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4" y="11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19"/>
                      </a:lnTo>
                      <a:lnTo>
                        <a:pt x="172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89" y="78"/>
                      </a:lnTo>
                      <a:lnTo>
                        <a:pt x="181" y="74"/>
                      </a:lnTo>
                      <a:lnTo>
                        <a:pt x="170" y="66"/>
                      </a:lnTo>
                      <a:lnTo>
                        <a:pt x="156" y="59"/>
                      </a:lnTo>
                      <a:lnTo>
                        <a:pt x="140" y="54"/>
                      </a:lnTo>
                      <a:lnTo>
                        <a:pt x="124" y="52"/>
                      </a:lnTo>
                      <a:lnTo>
                        <a:pt x="108" y="54"/>
                      </a:lnTo>
                      <a:lnTo>
                        <a:pt x="94" y="64"/>
                      </a:lnTo>
                      <a:lnTo>
                        <a:pt x="92" y="66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4"/>
                      </a:lnTo>
                      <a:lnTo>
                        <a:pt x="77" y="106"/>
                      </a:lnTo>
                      <a:lnTo>
                        <a:pt x="82" y="117"/>
                      </a:lnTo>
                      <a:lnTo>
                        <a:pt x="94" y="127"/>
                      </a:lnTo>
                      <a:lnTo>
                        <a:pt x="117" y="133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0" name="Freeform 49"/>
                <p:cNvSpPr>
                  <a:spLocks/>
                </p:cNvSpPr>
                <p:nvPr/>
              </p:nvSpPr>
              <p:spPr bwMode="auto">
                <a:xfrm>
                  <a:off x="1578" y="2213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7 w 192"/>
                    <a:gd name="T5" fmla="*/ 171 h 173"/>
                    <a:gd name="T6" fmla="*/ 58 w 192"/>
                    <a:gd name="T7" fmla="*/ 167 h 173"/>
                    <a:gd name="T8" fmla="*/ 44 w 192"/>
                    <a:gd name="T9" fmla="*/ 159 h 173"/>
                    <a:gd name="T10" fmla="*/ 30 w 192"/>
                    <a:gd name="T11" fmla="*/ 151 h 173"/>
                    <a:gd name="T12" fmla="*/ 17 w 192"/>
                    <a:gd name="T13" fmla="*/ 140 h 173"/>
                    <a:gd name="T14" fmla="*/ 6 w 192"/>
                    <a:gd name="T15" fmla="*/ 127 h 173"/>
                    <a:gd name="T16" fmla="*/ 0 w 192"/>
                    <a:gd name="T17" fmla="*/ 112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7 h 173"/>
                    <a:gd name="T32" fmla="*/ 44 w 192"/>
                    <a:gd name="T33" fmla="*/ 11 h 173"/>
                    <a:gd name="T34" fmla="*/ 72 w 192"/>
                    <a:gd name="T35" fmla="*/ 1 h 173"/>
                    <a:gd name="T36" fmla="*/ 112 w 192"/>
                    <a:gd name="T37" fmla="*/ 0 h 173"/>
                    <a:gd name="T38" fmla="*/ 112 w 192"/>
                    <a:gd name="T39" fmla="*/ 0 h 173"/>
                    <a:gd name="T40" fmla="*/ 115 w 192"/>
                    <a:gd name="T41" fmla="*/ 0 h 173"/>
                    <a:gd name="T42" fmla="*/ 122 w 192"/>
                    <a:gd name="T43" fmla="*/ 1 h 173"/>
                    <a:gd name="T44" fmla="*/ 133 w 192"/>
                    <a:gd name="T45" fmla="*/ 5 h 173"/>
                    <a:gd name="T46" fmla="*/ 146 w 192"/>
                    <a:gd name="T47" fmla="*/ 10 h 173"/>
                    <a:gd name="T48" fmla="*/ 159 w 192"/>
                    <a:gd name="T49" fmla="*/ 19 h 173"/>
                    <a:gd name="T50" fmla="*/ 172 w 192"/>
                    <a:gd name="T51" fmla="*/ 34 h 173"/>
                    <a:gd name="T52" fmla="*/ 183 w 192"/>
                    <a:gd name="T53" fmla="*/ 54 h 173"/>
                    <a:gd name="T54" fmla="*/ 192 w 192"/>
                    <a:gd name="T55" fmla="*/ 81 h 173"/>
                    <a:gd name="T56" fmla="*/ 192 w 192"/>
                    <a:gd name="T57" fmla="*/ 81 h 173"/>
                    <a:gd name="T58" fmla="*/ 189 w 192"/>
                    <a:gd name="T59" fmla="*/ 78 h 173"/>
                    <a:gd name="T60" fmla="*/ 181 w 192"/>
                    <a:gd name="T61" fmla="*/ 74 h 173"/>
                    <a:gd name="T62" fmla="*/ 170 w 192"/>
                    <a:gd name="T63" fmla="*/ 66 h 173"/>
                    <a:gd name="T64" fmla="*/ 156 w 192"/>
                    <a:gd name="T65" fmla="*/ 59 h 173"/>
                    <a:gd name="T66" fmla="*/ 140 w 192"/>
                    <a:gd name="T67" fmla="*/ 54 h 173"/>
                    <a:gd name="T68" fmla="*/ 124 w 192"/>
                    <a:gd name="T69" fmla="*/ 52 h 173"/>
                    <a:gd name="T70" fmla="*/ 108 w 192"/>
                    <a:gd name="T71" fmla="*/ 54 h 173"/>
                    <a:gd name="T72" fmla="*/ 94 w 192"/>
                    <a:gd name="T73" fmla="*/ 64 h 173"/>
                    <a:gd name="T74" fmla="*/ 94 w 192"/>
                    <a:gd name="T75" fmla="*/ 64 h 173"/>
                    <a:gd name="T76" fmla="*/ 92 w 192"/>
                    <a:gd name="T77" fmla="*/ 66 h 173"/>
                    <a:gd name="T78" fmla="*/ 87 w 192"/>
                    <a:gd name="T79" fmla="*/ 72 h 173"/>
                    <a:gd name="T80" fmla="*/ 82 w 192"/>
                    <a:gd name="T81" fmla="*/ 82 h 173"/>
                    <a:gd name="T82" fmla="*/ 77 w 192"/>
                    <a:gd name="T83" fmla="*/ 94 h 173"/>
                    <a:gd name="T84" fmla="*/ 77 w 192"/>
                    <a:gd name="T85" fmla="*/ 106 h 173"/>
                    <a:gd name="T86" fmla="*/ 82 w 192"/>
                    <a:gd name="T87" fmla="*/ 117 h 173"/>
                    <a:gd name="T88" fmla="*/ 94 w 192"/>
                    <a:gd name="T89" fmla="*/ 127 h 173"/>
                    <a:gd name="T90" fmla="*/ 117 w 192"/>
                    <a:gd name="T91" fmla="*/ 133 h 173"/>
                    <a:gd name="T92" fmla="*/ 175 w 192"/>
                    <a:gd name="T93" fmla="*/ 121 h 173"/>
                    <a:gd name="T94" fmla="*/ 175 w 192"/>
                    <a:gd name="T95" fmla="*/ 121 h 173"/>
                    <a:gd name="T96" fmla="*/ 174 w 192"/>
                    <a:gd name="T97" fmla="*/ 123 h 173"/>
                    <a:gd name="T98" fmla="*/ 171 w 192"/>
                    <a:gd name="T99" fmla="*/ 129 h 173"/>
                    <a:gd name="T100" fmla="*/ 165 w 192"/>
                    <a:gd name="T101" fmla="*/ 138 h 173"/>
                    <a:gd name="T102" fmla="*/ 156 w 192"/>
                    <a:gd name="T103" fmla="*/ 146 h 173"/>
                    <a:gd name="T104" fmla="*/ 142 w 192"/>
                    <a:gd name="T105" fmla="*/ 156 h 173"/>
                    <a:gd name="T106" fmla="*/ 124 w 192"/>
                    <a:gd name="T107" fmla="*/ 164 h 173"/>
                    <a:gd name="T108" fmla="*/ 100 w 192"/>
                    <a:gd name="T109" fmla="*/ 170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7" y="171"/>
                      </a:lnTo>
                      <a:lnTo>
                        <a:pt x="58" y="167"/>
                      </a:lnTo>
                      <a:lnTo>
                        <a:pt x="44" y="159"/>
                      </a:lnTo>
                      <a:lnTo>
                        <a:pt x="30" y="151"/>
                      </a:lnTo>
                      <a:lnTo>
                        <a:pt x="17" y="140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4" y="11"/>
                      </a:lnTo>
                      <a:lnTo>
                        <a:pt x="72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19"/>
                      </a:lnTo>
                      <a:lnTo>
                        <a:pt x="172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89" y="78"/>
                      </a:lnTo>
                      <a:lnTo>
                        <a:pt x="181" y="74"/>
                      </a:lnTo>
                      <a:lnTo>
                        <a:pt x="170" y="66"/>
                      </a:lnTo>
                      <a:lnTo>
                        <a:pt x="156" y="59"/>
                      </a:lnTo>
                      <a:lnTo>
                        <a:pt x="140" y="54"/>
                      </a:lnTo>
                      <a:lnTo>
                        <a:pt x="124" y="52"/>
                      </a:lnTo>
                      <a:lnTo>
                        <a:pt x="108" y="54"/>
                      </a:lnTo>
                      <a:lnTo>
                        <a:pt x="94" y="64"/>
                      </a:lnTo>
                      <a:lnTo>
                        <a:pt x="94" y="64"/>
                      </a:lnTo>
                      <a:lnTo>
                        <a:pt x="92" y="66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4"/>
                      </a:lnTo>
                      <a:lnTo>
                        <a:pt x="77" y="106"/>
                      </a:lnTo>
                      <a:lnTo>
                        <a:pt x="82" y="117"/>
                      </a:lnTo>
                      <a:lnTo>
                        <a:pt x="94" y="127"/>
                      </a:lnTo>
                      <a:lnTo>
                        <a:pt x="117" y="133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2" y="156"/>
                      </a:lnTo>
                      <a:lnTo>
                        <a:pt x="124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Freeform 50"/>
                <p:cNvSpPr>
                  <a:spLocks/>
                </p:cNvSpPr>
                <p:nvPr/>
              </p:nvSpPr>
              <p:spPr bwMode="auto">
                <a:xfrm>
                  <a:off x="1590" y="2217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67 w 192"/>
                    <a:gd name="T3" fmla="*/ 172 h 173"/>
                    <a:gd name="T4" fmla="*/ 58 w 192"/>
                    <a:gd name="T5" fmla="*/ 167 h 173"/>
                    <a:gd name="T6" fmla="*/ 45 w 192"/>
                    <a:gd name="T7" fmla="*/ 159 h 173"/>
                    <a:gd name="T8" fmla="*/ 30 w 192"/>
                    <a:gd name="T9" fmla="*/ 150 h 173"/>
                    <a:gd name="T10" fmla="*/ 16 w 192"/>
                    <a:gd name="T11" fmla="*/ 139 h 173"/>
                    <a:gd name="T12" fmla="*/ 6 w 192"/>
                    <a:gd name="T13" fmla="*/ 127 h 173"/>
                    <a:gd name="T14" fmla="*/ 0 w 192"/>
                    <a:gd name="T15" fmla="*/ 112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5 h 173"/>
                    <a:gd name="T28" fmla="*/ 43 w 192"/>
                    <a:gd name="T29" fmla="*/ 10 h 173"/>
                    <a:gd name="T30" fmla="*/ 71 w 192"/>
                    <a:gd name="T31" fmla="*/ 1 h 173"/>
                    <a:gd name="T32" fmla="*/ 111 w 192"/>
                    <a:gd name="T33" fmla="*/ 0 h 173"/>
                    <a:gd name="T34" fmla="*/ 113 w 192"/>
                    <a:gd name="T35" fmla="*/ 0 h 173"/>
                    <a:gd name="T36" fmla="*/ 122 w 192"/>
                    <a:gd name="T37" fmla="*/ 1 h 173"/>
                    <a:gd name="T38" fmla="*/ 133 w 192"/>
                    <a:gd name="T39" fmla="*/ 4 h 173"/>
                    <a:gd name="T40" fmla="*/ 145 w 192"/>
                    <a:gd name="T41" fmla="*/ 10 h 173"/>
                    <a:gd name="T42" fmla="*/ 159 w 192"/>
                    <a:gd name="T43" fmla="*/ 19 h 173"/>
                    <a:gd name="T44" fmla="*/ 173 w 192"/>
                    <a:gd name="T45" fmla="*/ 34 h 173"/>
                    <a:gd name="T46" fmla="*/ 183 w 192"/>
                    <a:gd name="T47" fmla="*/ 53 h 173"/>
                    <a:gd name="T48" fmla="*/ 192 w 192"/>
                    <a:gd name="T49" fmla="*/ 80 h 173"/>
                    <a:gd name="T50" fmla="*/ 189 w 192"/>
                    <a:gd name="T51" fmla="*/ 77 h 173"/>
                    <a:gd name="T52" fmla="*/ 181 w 192"/>
                    <a:gd name="T53" fmla="*/ 73 h 173"/>
                    <a:gd name="T54" fmla="*/ 170 w 192"/>
                    <a:gd name="T55" fmla="*/ 65 h 173"/>
                    <a:gd name="T56" fmla="*/ 156 w 192"/>
                    <a:gd name="T57" fmla="*/ 58 h 173"/>
                    <a:gd name="T58" fmla="*/ 140 w 192"/>
                    <a:gd name="T59" fmla="*/ 53 h 173"/>
                    <a:gd name="T60" fmla="*/ 123 w 192"/>
                    <a:gd name="T61" fmla="*/ 51 h 173"/>
                    <a:gd name="T62" fmla="*/ 109 w 192"/>
                    <a:gd name="T63" fmla="*/ 54 h 173"/>
                    <a:gd name="T64" fmla="*/ 94 w 192"/>
                    <a:gd name="T65" fmla="*/ 63 h 173"/>
                    <a:gd name="T66" fmla="*/ 92 w 192"/>
                    <a:gd name="T67" fmla="*/ 65 h 173"/>
                    <a:gd name="T68" fmla="*/ 87 w 192"/>
                    <a:gd name="T69" fmla="*/ 73 h 173"/>
                    <a:gd name="T70" fmla="*/ 82 w 192"/>
                    <a:gd name="T71" fmla="*/ 82 h 173"/>
                    <a:gd name="T72" fmla="*/ 77 w 192"/>
                    <a:gd name="T73" fmla="*/ 93 h 173"/>
                    <a:gd name="T74" fmla="*/ 77 w 192"/>
                    <a:gd name="T75" fmla="*/ 105 h 173"/>
                    <a:gd name="T76" fmla="*/ 82 w 192"/>
                    <a:gd name="T77" fmla="*/ 116 h 173"/>
                    <a:gd name="T78" fmla="*/ 94 w 192"/>
                    <a:gd name="T79" fmla="*/ 126 h 173"/>
                    <a:gd name="T80" fmla="*/ 117 w 192"/>
                    <a:gd name="T81" fmla="*/ 132 h 173"/>
                    <a:gd name="T82" fmla="*/ 175 w 192"/>
                    <a:gd name="T83" fmla="*/ 121 h 173"/>
                    <a:gd name="T84" fmla="*/ 174 w 192"/>
                    <a:gd name="T85" fmla="*/ 123 h 173"/>
                    <a:gd name="T86" fmla="*/ 171 w 192"/>
                    <a:gd name="T87" fmla="*/ 129 h 173"/>
                    <a:gd name="T88" fmla="*/ 165 w 192"/>
                    <a:gd name="T89" fmla="*/ 138 h 173"/>
                    <a:gd name="T90" fmla="*/ 156 w 192"/>
                    <a:gd name="T91" fmla="*/ 146 h 173"/>
                    <a:gd name="T92" fmla="*/ 141 w 192"/>
                    <a:gd name="T93" fmla="*/ 156 h 173"/>
                    <a:gd name="T94" fmla="*/ 123 w 192"/>
                    <a:gd name="T95" fmla="*/ 164 h 173"/>
                    <a:gd name="T96" fmla="*/ 100 w 192"/>
                    <a:gd name="T97" fmla="*/ 170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7" y="172"/>
                      </a:lnTo>
                      <a:lnTo>
                        <a:pt x="58" y="167"/>
                      </a:lnTo>
                      <a:lnTo>
                        <a:pt x="45" y="159"/>
                      </a:lnTo>
                      <a:lnTo>
                        <a:pt x="30" y="150"/>
                      </a:lnTo>
                      <a:lnTo>
                        <a:pt x="16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5"/>
                      </a:lnTo>
                      <a:lnTo>
                        <a:pt x="43" y="10"/>
                      </a:lnTo>
                      <a:lnTo>
                        <a:pt x="71" y="1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22" y="1"/>
                      </a:lnTo>
                      <a:lnTo>
                        <a:pt x="133" y="4"/>
                      </a:lnTo>
                      <a:lnTo>
                        <a:pt x="145" y="10"/>
                      </a:lnTo>
                      <a:lnTo>
                        <a:pt x="159" y="19"/>
                      </a:lnTo>
                      <a:lnTo>
                        <a:pt x="173" y="34"/>
                      </a:lnTo>
                      <a:lnTo>
                        <a:pt x="183" y="53"/>
                      </a:lnTo>
                      <a:lnTo>
                        <a:pt x="192" y="80"/>
                      </a:lnTo>
                      <a:lnTo>
                        <a:pt x="189" y="77"/>
                      </a:lnTo>
                      <a:lnTo>
                        <a:pt x="181" y="73"/>
                      </a:lnTo>
                      <a:lnTo>
                        <a:pt x="170" y="65"/>
                      </a:lnTo>
                      <a:lnTo>
                        <a:pt x="156" y="58"/>
                      </a:lnTo>
                      <a:lnTo>
                        <a:pt x="140" y="53"/>
                      </a:lnTo>
                      <a:lnTo>
                        <a:pt x="123" y="51"/>
                      </a:lnTo>
                      <a:lnTo>
                        <a:pt x="109" y="54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3"/>
                      </a:lnTo>
                      <a:lnTo>
                        <a:pt x="82" y="82"/>
                      </a:lnTo>
                      <a:lnTo>
                        <a:pt x="77" y="93"/>
                      </a:lnTo>
                      <a:lnTo>
                        <a:pt x="77" y="105"/>
                      </a:lnTo>
                      <a:lnTo>
                        <a:pt x="82" y="116"/>
                      </a:lnTo>
                      <a:lnTo>
                        <a:pt x="94" y="126"/>
                      </a:lnTo>
                      <a:lnTo>
                        <a:pt x="117" y="132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1" y="156"/>
                      </a:lnTo>
                      <a:lnTo>
                        <a:pt x="123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2" name="Freeform 51"/>
                <p:cNvSpPr>
                  <a:spLocks/>
                </p:cNvSpPr>
                <p:nvPr/>
              </p:nvSpPr>
              <p:spPr bwMode="auto">
                <a:xfrm>
                  <a:off x="1590" y="2217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7 w 192"/>
                    <a:gd name="T5" fmla="*/ 172 h 173"/>
                    <a:gd name="T6" fmla="*/ 58 w 192"/>
                    <a:gd name="T7" fmla="*/ 167 h 173"/>
                    <a:gd name="T8" fmla="*/ 45 w 192"/>
                    <a:gd name="T9" fmla="*/ 159 h 173"/>
                    <a:gd name="T10" fmla="*/ 30 w 192"/>
                    <a:gd name="T11" fmla="*/ 150 h 173"/>
                    <a:gd name="T12" fmla="*/ 16 w 192"/>
                    <a:gd name="T13" fmla="*/ 139 h 173"/>
                    <a:gd name="T14" fmla="*/ 6 w 192"/>
                    <a:gd name="T15" fmla="*/ 127 h 173"/>
                    <a:gd name="T16" fmla="*/ 0 w 192"/>
                    <a:gd name="T17" fmla="*/ 112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5 h 173"/>
                    <a:gd name="T32" fmla="*/ 43 w 192"/>
                    <a:gd name="T33" fmla="*/ 10 h 173"/>
                    <a:gd name="T34" fmla="*/ 71 w 192"/>
                    <a:gd name="T35" fmla="*/ 1 h 173"/>
                    <a:gd name="T36" fmla="*/ 111 w 192"/>
                    <a:gd name="T37" fmla="*/ 0 h 173"/>
                    <a:gd name="T38" fmla="*/ 111 w 192"/>
                    <a:gd name="T39" fmla="*/ 0 h 173"/>
                    <a:gd name="T40" fmla="*/ 113 w 192"/>
                    <a:gd name="T41" fmla="*/ 0 h 173"/>
                    <a:gd name="T42" fmla="*/ 122 w 192"/>
                    <a:gd name="T43" fmla="*/ 1 h 173"/>
                    <a:gd name="T44" fmla="*/ 133 w 192"/>
                    <a:gd name="T45" fmla="*/ 4 h 173"/>
                    <a:gd name="T46" fmla="*/ 145 w 192"/>
                    <a:gd name="T47" fmla="*/ 10 h 173"/>
                    <a:gd name="T48" fmla="*/ 159 w 192"/>
                    <a:gd name="T49" fmla="*/ 19 h 173"/>
                    <a:gd name="T50" fmla="*/ 173 w 192"/>
                    <a:gd name="T51" fmla="*/ 34 h 173"/>
                    <a:gd name="T52" fmla="*/ 183 w 192"/>
                    <a:gd name="T53" fmla="*/ 53 h 173"/>
                    <a:gd name="T54" fmla="*/ 192 w 192"/>
                    <a:gd name="T55" fmla="*/ 80 h 173"/>
                    <a:gd name="T56" fmla="*/ 192 w 192"/>
                    <a:gd name="T57" fmla="*/ 80 h 173"/>
                    <a:gd name="T58" fmla="*/ 189 w 192"/>
                    <a:gd name="T59" fmla="*/ 77 h 173"/>
                    <a:gd name="T60" fmla="*/ 181 w 192"/>
                    <a:gd name="T61" fmla="*/ 73 h 173"/>
                    <a:gd name="T62" fmla="*/ 170 w 192"/>
                    <a:gd name="T63" fmla="*/ 65 h 173"/>
                    <a:gd name="T64" fmla="*/ 156 w 192"/>
                    <a:gd name="T65" fmla="*/ 58 h 173"/>
                    <a:gd name="T66" fmla="*/ 140 w 192"/>
                    <a:gd name="T67" fmla="*/ 53 h 173"/>
                    <a:gd name="T68" fmla="*/ 123 w 192"/>
                    <a:gd name="T69" fmla="*/ 51 h 173"/>
                    <a:gd name="T70" fmla="*/ 109 w 192"/>
                    <a:gd name="T71" fmla="*/ 54 h 173"/>
                    <a:gd name="T72" fmla="*/ 94 w 192"/>
                    <a:gd name="T73" fmla="*/ 63 h 173"/>
                    <a:gd name="T74" fmla="*/ 94 w 192"/>
                    <a:gd name="T75" fmla="*/ 63 h 173"/>
                    <a:gd name="T76" fmla="*/ 92 w 192"/>
                    <a:gd name="T77" fmla="*/ 65 h 173"/>
                    <a:gd name="T78" fmla="*/ 87 w 192"/>
                    <a:gd name="T79" fmla="*/ 73 h 173"/>
                    <a:gd name="T80" fmla="*/ 82 w 192"/>
                    <a:gd name="T81" fmla="*/ 82 h 173"/>
                    <a:gd name="T82" fmla="*/ 77 w 192"/>
                    <a:gd name="T83" fmla="*/ 93 h 173"/>
                    <a:gd name="T84" fmla="*/ 77 w 192"/>
                    <a:gd name="T85" fmla="*/ 105 h 173"/>
                    <a:gd name="T86" fmla="*/ 82 w 192"/>
                    <a:gd name="T87" fmla="*/ 116 h 173"/>
                    <a:gd name="T88" fmla="*/ 94 w 192"/>
                    <a:gd name="T89" fmla="*/ 126 h 173"/>
                    <a:gd name="T90" fmla="*/ 117 w 192"/>
                    <a:gd name="T91" fmla="*/ 132 h 173"/>
                    <a:gd name="T92" fmla="*/ 175 w 192"/>
                    <a:gd name="T93" fmla="*/ 121 h 173"/>
                    <a:gd name="T94" fmla="*/ 175 w 192"/>
                    <a:gd name="T95" fmla="*/ 121 h 173"/>
                    <a:gd name="T96" fmla="*/ 174 w 192"/>
                    <a:gd name="T97" fmla="*/ 123 h 173"/>
                    <a:gd name="T98" fmla="*/ 171 w 192"/>
                    <a:gd name="T99" fmla="*/ 129 h 173"/>
                    <a:gd name="T100" fmla="*/ 165 w 192"/>
                    <a:gd name="T101" fmla="*/ 138 h 173"/>
                    <a:gd name="T102" fmla="*/ 156 w 192"/>
                    <a:gd name="T103" fmla="*/ 146 h 173"/>
                    <a:gd name="T104" fmla="*/ 141 w 192"/>
                    <a:gd name="T105" fmla="*/ 156 h 173"/>
                    <a:gd name="T106" fmla="*/ 123 w 192"/>
                    <a:gd name="T107" fmla="*/ 164 h 173"/>
                    <a:gd name="T108" fmla="*/ 100 w 192"/>
                    <a:gd name="T109" fmla="*/ 170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7" y="172"/>
                      </a:lnTo>
                      <a:lnTo>
                        <a:pt x="58" y="167"/>
                      </a:lnTo>
                      <a:lnTo>
                        <a:pt x="45" y="159"/>
                      </a:lnTo>
                      <a:lnTo>
                        <a:pt x="30" y="150"/>
                      </a:lnTo>
                      <a:lnTo>
                        <a:pt x="16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5"/>
                      </a:lnTo>
                      <a:lnTo>
                        <a:pt x="43" y="10"/>
                      </a:lnTo>
                      <a:lnTo>
                        <a:pt x="71" y="1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22" y="1"/>
                      </a:lnTo>
                      <a:lnTo>
                        <a:pt x="133" y="4"/>
                      </a:lnTo>
                      <a:lnTo>
                        <a:pt x="145" y="10"/>
                      </a:lnTo>
                      <a:lnTo>
                        <a:pt x="159" y="19"/>
                      </a:lnTo>
                      <a:lnTo>
                        <a:pt x="173" y="34"/>
                      </a:lnTo>
                      <a:lnTo>
                        <a:pt x="183" y="53"/>
                      </a:lnTo>
                      <a:lnTo>
                        <a:pt x="192" y="80"/>
                      </a:lnTo>
                      <a:lnTo>
                        <a:pt x="192" y="80"/>
                      </a:lnTo>
                      <a:lnTo>
                        <a:pt x="189" y="77"/>
                      </a:lnTo>
                      <a:lnTo>
                        <a:pt x="181" y="73"/>
                      </a:lnTo>
                      <a:lnTo>
                        <a:pt x="170" y="65"/>
                      </a:lnTo>
                      <a:lnTo>
                        <a:pt x="156" y="58"/>
                      </a:lnTo>
                      <a:lnTo>
                        <a:pt x="140" y="53"/>
                      </a:lnTo>
                      <a:lnTo>
                        <a:pt x="123" y="51"/>
                      </a:lnTo>
                      <a:lnTo>
                        <a:pt x="109" y="54"/>
                      </a:ln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3"/>
                      </a:lnTo>
                      <a:lnTo>
                        <a:pt x="82" y="82"/>
                      </a:lnTo>
                      <a:lnTo>
                        <a:pt x="77" y="93"/>
                      </a:lnTo>
                      <a:lnTo>
                        <a:pt x="77" y="105"/>
                      </a:lnTo>
                      <a:lnTo>
                        <a:pt x="82" y="116"/>
                      </a:lnTo>
                      <a:lnTo>
                        <a:pt x="94" y="126"/>
                      </a:lnTo>
                      <a:lnTo>
                        <a:pt x="117" y="132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1" y="156"/>
                      </a:lnTo>
                      <a:lnTo>
                        <a:pt x="123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" name="Freeform 52"/>
                <p:cNvSpPr>
                  <a:spLocks/>
                </p:cNvSpPr>
                <p:nvPr/>
              </p:nvSpPr>
              <p:spPr bwMode="auto">
                <a:xfrm>
                  <a:off x="1598" y="2225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67 w 192"/>
                    <a:gd name="T3" fmla="*/ 171 h 173"/>
                    <a:gd name="T4" fmla="*/ 58 w 192"/>
                    <a:gd name="T5" fmla="*/ 167 h 173"/>
                    <a:gd name="T6" fmla="*/ 44 w 192"/>
                    <a:gd name="T7" fmla="*/ 159 h 173"/>
                    <a:gd name="T8" fmla="*/ 30 w 192"/>
                    <a:gd name="T9" fmla="*/ 150 h 173"/>
                    <a:gd name="T10" fmla="*/ 15 w 192"/>
                    <a:gd name="T11" fmla="*/ 139 h 173"/>
                    <a:gd name="T12" fmla="*/ 6 w 192"/>
                    <a:gd name="T13" fmla="*/ 127 h 173"/>
                    <a:gd name="T14" fmla="*/ 0 w 192"/>
                    <a:gd name="T15" fmla="*/ 112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5 h 173"/>
                    <a:gd name="T28" fmla="*/ 43 w 192"/>
                    <a:gd name="T29" fmla="*/ 10 h 173"/>
                    <a:gd name="T30" fmla="*/ 71 w 192"/>
                    <a:gd name="T31" fmla="*/ 1 h 173"/>
                    <a:gd name="T32" fmla="*/ 111 w 192"/>
                    <a:gd name="T33" fmla="*/ 0 h 173"/>
                    <a:gd name="T34" fmla="*/ 113 w 192"/>
                    <a:gd name="T35" fmla="*/ 0 h 173"/>
                    <a:gd name="T36" fmla="*/ 122 w 192"/>
                    <a:gd name="T37" fmla="*/ 1 h 173"/>
                    <a:gd name="T38" fmla="*/ 133 w 192"/>
                    <a:gd name="T39" fmla="*/ 4 h 173"/>
                    <a:gd name="T40" fmla="*/ 145 w 192"/>
                    <a:gd name="T41" fmla="*/ 10 h 173"/>
                    <a:gd name="T42" fmla="*/ 159 w 192"/>
                    <a:gd name="T43" fmla="*/ 19 h 173"/>
                    <a:gd name="T44" fmla="*/ 172 w 192"/>
                    <a:gd name="T45" fmla="*/ 34 h 173"/>
                    <a:gd name="T46" fmla="*/ 183 w 192"/>
                    <a:gd name="T47" fmla="*/ 53 h 173"/>
                    <a:gd name="T48" fmla="*/ 192 w 192"/>
                    <a:gd name="T49" fmla="*/ 80 h 173"/>
                    <a:gd name="T50" fmla="*/ 189 w 192"/>
                    <a:gd name="T51" fmla="*/ 77 h 173"/>
                    <a:gd name="T52" fmla="*/ 181 w 192"/>
                    <a:gd name="T53" fmla="*/ 72 h 173"/>
                    <a:gd name="T54" fmla="*/ 170 w 192"/>
                    <a:gd name="T55" fmla="*/ 65 h 173"/>
                    <a:gd name="T56" fmla="*/ 156 w 192"/>
                    <a:gd name="T57" fmla="*/ 58 h 173"/>
                    <a:gd name="T58" fmla="*/ 140 w 192"/>
                    <a:gd name="T59" fmla="*/ 53 h 173"/>
                    <a:gd name="T60" fmla="*/ 124 w 192"/>
                    <a:gd name="T61" fmla="*/ 51 h 173"/>
                    <a:gd name="T62" fmla="*/ 108 w 192"/>
                    <a:gd name="T63" fmla="*/ 54 h 173"/>
                    <a:gd name="T64" fmla="*/ 94 w 192"/>
                    <a:gd name="T65" fmla="*/ 63 h 173"/>
                    <a:gd name="T66" fmla="*/ 92 w 192"/>
                    <a:gd name="T67" fmla="*/ 65 h 173"/>
                    <a:gd name="T68" fmla="*/ 87 w 192"/>
                    <a:gd name="T69" fmla="*/ 72 h 173"/>
                    <a:gd name="T70" fmla="*/ 82 w 192"/>
                    <a:gd name="T71" fmla="*/ 82 h 173"/>
                    <a:gd name="T72" fmla="*/ 77 w 192"/>
                    <a:gd name="T73" fmla="*/ 93 h 173"/>
                    <a:gd name="T74" fmla="*/ 77 w 192"/>
                    <a:gd name="T75" fmla="*/ 105 h 173"/>
                    <a:gd name="T76" fmla="*/ 82 w 192"/>
                    <a:gd name="T77" fmla="*/ 116 h 173"/>
                    <a:gd name="T78" fmla="*/ 94 w 192"/>
                    <a:gd name="T79" fmla="*/ 126 h 173"/>
                    <a:gd name="T80" fmla="*/ 117 w 192"/>
                    <a:gd name="T81" fmla="*/ 132 h 173"/>
                    <a:gd name="T82" fmla="*/ 175 w 192"/>
                    <a:gd name="T83" fmla="*/ 121 h 173"/>
                    <a:gd name="T84" fmla="*/ 174 w 192"/>
                    <a:gd name="T85" fmla="*/ 123 h 173"/>
                    <a:gd name="T86" fmla="*/ 171 w 192"/>
                    <a:gd name="T87" fmla="*/ 129 h 173"/>
                    <a:gd name="T88" fmla="*/ 165 w 192"/>
                    <a:gd name="T89" fmla="*/ 138 h 173"/>
                    <a:gd name="T90" fmla="*/ 156 w 192"/>
                    <a:gd name="T91" fmla="*/ 146 h 173"/>
                    <a:gd name="T92" fmla="*/ 141 w 192"/>
                    <a:gd name="T93" fmla="*/ 156 h 173"/>
                    <a:gd name="T94" fmla="*/ 123 w 192"/>
                    <a:gd name="T95" fmla="*/ 164 h 173"/>
                    <a:gd name="T96" fmla="*/ 100 w 192"/>
                    <a:gd name="T97" fmla="*/ 170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7" y="171"/>
                      </a:lnTo>
                      <a:lnTo>
                        <a:pt x="58" y="167"/>
                      </a:lnTo>
                      <a:lnTo>
                        <a:pt x="44" y="159"/>
                      </a:lnTo>
                      <a:lnTo>
                        <a:pt x="30" y="150"/>
                      </a:lnTo>
                      <a:lnTo>
                        <a:pt x="15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5"/>
                      </a:lnTo>
                      <a:lnTo>
                        <a:pt x="43" y="10"/>
                      </a:lnTo>
                      <a:lnTo>
                        <a:pt x="71" y="1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22" y="1"/>
                      </a:lnTo>
                      <a:lnTo>
                        <a:pt x="133" y="4"/>
                      </a:lnTo>
                      <a:lnTo>
                        <a:pt x="145" y="10"/>
                      </a:lnTo>
                      <a:lnTo>
                        <a:pt x="159" y="19"/>
                      </a:lnTo>
                      <a:lnTo>
                        <a:pt x="172" y="34"/>
                      </a:lnTo>
                      <a:lnTo>
                        <a:pt x="183" y="53"/>
                      </a:lnTo>
                      <a:lnTo>
                        <a:pt x="192" y="80"/>
                      </a:lnTo>
                      <a:lnTo>
                        <a:pt x="189" y="77"/>
                      </a:lnTo>
                      <a:lnTo>
                        <a:pt x="181" y="72"/>
                      </a:lnTo>
                      <a:lnTo>
                        <a:pt x="170" y="65"/>
                      </a:lnTo>
                      <a:lnTo>
                        <a:pt x="156" y="58"/>
                      </a:lnTo>
                      <a:lnTo>
                        <a:pt x="140" y="53"/>
                      </a:lnTo>
                      <a:lnTo>
                        <a:pt x="124" y="51"/>
                      </a:lnTo>
                      <a:lnTo>
                        <a:pt x="108" y="54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3"/>
                      </a:lnTo>
                      <a:lnTo>
                        <a:pt x="77" y="105"/>
                      </a:lnTo>
                      <a:lnTo>
                        <a:pt x="82" y="116"/>
                      </a:lnTo>
                      <a:lnTo>
                        <a:pt x="94" y="126"/>
                      </a:lnTo>
                      <a:lnTo>
                        <a:pt x="117" y="132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1" y="156"/>
                      </a:lnTo>
                      <a:lnTo>
                        <a:pt x="123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Freeform 53"/>
                <p:cNvSpPr>
                  <a:spLocks/>
                </p:cNvSpPr>
                <p:nvPr/>
              </p:nvSpPr>
              <p:spPr bwMode="auto">
                <a:xfrm>
                  <a:off x="1598" y="2225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7 w 192"/>
                    <a:gd name="T5" fmla="*/ 171 h 173"/>
                    <a:gd name="T6" fmla="*/ 58 w 192"/>
                    <a:gd name="T7" fmla="*/ 167 h 173"/>
                    <a:gd name="T8" fmla="*/ 44 w 192"/>
                    <a:gd name="T9" fmla="*/ 159 h 173"/>
                    <a:gd name="T10" fmla="*/ 30 w 192"/>
                    <a:gd name="T11" fmla="*/ 150 h 173"/>
                    <a:gd name="T12" fmla="*/ 15 w 192"/>
                    <a:gd name="T13" fmla="*/ 139 h 173"/>
                    <a:gd name="T14" fmla="*/ 6 w 192"/>
                    <a:gd name="T15" fmla="*/ 127 h 173"/>
                    <a:gd name="T16" fmla="*/ 0 w 192"/>
                    <a:gd name="T17" fmla="*/ 112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5 h 173"/>
                    <a:gd name="T32" fmla="*/ 43 w 192"/>
                    <a:gd name="T33" fmla="*/ 10 h 173"/>
                    <a:gd name="T34" fmla="*/ 71 w 192"/>
                    <a:gd name="T35" fmla="*/ 1 h 173"/>
                    <a:gd name="T36" fmla="*/ 111 w 192"/>
                    <a:gd name="T37" fmla="*/ 0 h 173"/>
                    <a:gd name="T38" fmla="*/ 111 w 192"/>
                    <a:gd name="T39" fmla="*/ 0 h 173"/>
                    <a:gd name="T40" fmla="*/ 113 w 192"/>
                    <a:gd name="T41" fmla="*/ 0 h 173"/>
                    <a:gd name="T42" fmla="*/ 122 w 192"/>
                    <a:gd name="T43" fmla="*/ 1 h 173"/>
                    <a:gd name="T44" fmla="*/ 133 w 192"/>
                    <a:gd name="T45" fmla="*/ 4 h 173"/>
                    <a:gd name="T46" fmla="*/ 145 w 192"/>
                    <a:gd name="T47" fmla="*/ 10 h 173"/>
                    <a:gd name="T48" fmla="*/ 159 w 192"/>
                    <a:gd name="T49" fmla="*/ 19 h 173"/>
                    <a:gd name="T50" fmla="*/ 172 w 192"/>
                    <a:gd name="T51" fmla="*/ 34 h 173"/>
                    <a:gd name="T52" fmla="*/ 183 w 192"/>
                    <a:gd name="T53" fmla="*/ 53 h 173"/>
                    <a:gd name="T54" fmla="*/ 192 w 192"/>
                    <a:gd name="T55" fmla="*/ 80 h 173"/>
                    <a:gd name="T56" fmla="*/ 192 w 192"/>
                    <a:gd name="T57" fmla="*/ 80 h 173"/>
                    <a:gd name="T58" fmla="*/ 189 w 192"/>
                    <a:gd name="T59" fmla="*/ 77 h 173"/>
                    <a:gd name="T60" fmla="*/ 181 w 192"/>
                    <a:gd name="T61" fmla="*/ 72 h 173"/>
                    <a:gd name="T62" fmla="*/ 170 w 192"/>
                    <a:gd name="T63" fmla="*/ 65 h 173"/>
                    <a:gd name="T64" fmla="*/ 156 w 192"/>
                    <a:gd name="T65" fmla="*/ 58 h 173"/>
                    <a:gd name="T66" fmla="*/ 140 w 192"/>
                    <a:gd name="T67" fmla="*/ 53 h 173"/>
                    <a:gd name="T68" fmla="*/ 124 w 192"/>
                    <a:gd name="T69" fmla="*/ 51 h 173"/>
                    <a:gd name="T70" fmla="*/ 108 w 192"/>
                    <a:gd name="T71" fmla="*/ 54 h 173"/>
                    <a:gd name="T72" fmla="*/ 94 w 192"/>
                    <a:gd name="T73" fmla="*/ 63 h 173"/>
                    <a:gd name="T74" fmla="*/ 94 w 192"/>
                    <a:gd name="T75" fmla="*/ 63 h 173"/>
                    <a:gd name="T76" fmla="*/ 92 w 192"/>
                    <a:gd name="T77" fmla="*/ 65 h 173"/>
                    <a:gd name="T78" fmla="*/ 87 w 192"/>
                    <a:gd name="T79" fmla="*/ 72 h 173"/>
                    <a:gd name="T80" fmla="*/ 82 w 192"/>
                    <a:gd name="T81" fmla="*/ 82 h 173"/>
                    <a:gd name="T82" fmla="*/ 77 w 192"/>
                    <a:gd name="T83" fmla="*/ 93 h 173"/>
                    <a:gd name="T84" fmla="*/ 77 w 192"/>
                    <a:gd name="T85" fmla="*/ 105 h 173"/>
                    <a:gd name="T86" fmla="*/ 82 w 192"/>
                    <a:gd name="T87" fmla="*/ 116 h 173"/>
                    <a:gd name="T88" fmla="*/ 94 w 192"/>
                    <a:gd name="T89" fmla="*/ 126 h 173"/>
                    <a:gd name="T90" fmla="*/ 117 w 192"/>
                    <a:gd name="T91" fmla="*/ 132 h 173"/>
                    <a:gd name="T92" fmla="*/ 175 w 192"/>
                    <a:gd name="T93" fmla="*/ 121 h 173"/>
                    <a:gd name="T94" fmla="*/ 175 w 192"/>
                    <a:gd name="T95" fmla="*/ 121 h 173"/>
                    <a:gd name="T96" fmla="*/ 174 w 192"/>
                    <a:gd name="T97" fmla="*/ 123 h 173"/>
                    <a:gd name="T98" fmla="*/ 171 w 192"/>
                    <a:gd name="T99" fmla="*/ 129 h 173"/>
                    <a:gd name="T100" fmla="*/ 165 w 192"/>
                    <a:gd name="T101" fmla="*/ 138 h 173"/>
                    <a:gd name="T102" fmla="*/ 156 w 192"/>
                    <a:gd name="T103" fmla="*/ 146 h 173"/>
                    <a:gd name="T104" fmla="*/ 141 w 192"/>
                    <a:gd name="T105" fmla="*/ 156 h 173"/>
                    <a:gd name="T106" fmla="*/ 123 w 192"/>
                    <a:gd name="T107" fmla="*/ 164 h 173"/>
                    <a:gd name="T108" fmla="*/ 100 w 192"/>
                    <a:gd name="T109" fmla="*/ 170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7" y="171"/>
                      </a:lnTo>
                      <a:lnTo>
                        <a:pt x="58" y="167"/>
                      </a:lnTo>
                      <a:lnTo>
                        <a:pt x="44" y="159"/>
                      </a:lnTo>
                      <a:lnTo>
                        <a:pt x="30" y="150"/>
                      </a:lnTo>
                      <a:lnTo>
                        <a:pt x="15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5"/>
                      </a:lnTo>
                      <a:lnTo>
                        <a:pt x="43" y="10"/>
                      </a:lnTo>
                      <a:lnTo>
                        <a:pt x="71" y="1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22" y="1"/>
                      </a:lnTo>
                      <a:lnTo>
                        <a:pt x="133" y="4"/>
                      </a:lnTo>
                      <a:lnTo>
                        <a:pt x="145" y="10"/>
                      </a:lnTo>
                      <a:lnTo>
                        <a:pt x="159" y="19"/>
                      </a:lnTo>
                      <a:lnTo>
                        <a:pt x="172" y="34"/>
                      </a:lnTo>
                      <a:lnTo>
                        <a:pt x="183" y="53"/>
                      </a:lnTo>
                      <a:lnTo>
                        <a:pt x="192" y="80"/>
                      </a:lnTo>
                      <a:lnTo>
                        <a:pt x="192" y="80"/>
                      </a:lnTo>
                      <a:lnTo>
                        <a:pt x="189" y="77"/>
                      </a:lnTo>
                      <a:lnTo>
                        <a:pt x="181" y="72"/>
                      </a:lnTo>
                      <a:lnTo>
                        <a:pt x="170" y="65"/>
                      </a:lnTo>
                      <a:lnTo>
                        <a:pt x="156" y="58"/>
                      </a:lnTo>
                      <a:lnTo>
                        <a:pt x="140" y="53"/>
                      </a:lnTo>
                      <a:lnTo>
                        <a:pt x="124" y="51"/>
                      </a:lnTo>
                      <a:lnTo>
                        <a:pt x="108" y="54"/>
                      </a:ln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3"/>
                      </a:lnTo>
                      <a:lnTo>
                        <a:pt x="77" y="105"/>
                      </a:lnTo>
                      <a:lnTo>
                        <a:pt x="82" y="116"/>
                      </a:lnTo>
                      <a:lnTo>
                        <a:pt x="94" y="126"/>
                      </a:lnTo>
                      <a:lnTo>
                        <a:pt x="117" y="132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1" y="129"/>
                      </a:lnTo>
                      <a:lnTo>
                        <a:pt x="165" y="138"/>
                      </a:lnTo>
                      <a:lnTo>
                        <a:pt x="156" y="146"/>
                      </a:lnTo>
                      <a:lnTo>
                        <a:pt x="141" y="156"/>
                      </a:lnTo>
                      <a:lnTo>
                        <a:pt x="123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5" name="Freeform 54"/>
                <p:cNvSpPr>
                  <a:spLocks/>
                </p:cNvSpPr>
                <p:nvPr/>
              </p:nvSpPr>
              <p:spPr bwMode="auto">
                <a:xfrm>
                  <a:off x="1607" y="2231"/>
                  <a:ext cx="64" cy="57"/>
                </a:xfrm>
                <a:custGeom>
                  <a:avLst/>
                  <a:gdLst>
                    <a:gd name="T0" fmla="*/ 71 w 192"/>
                    <a:gd name="T1" fmla="*/ 173 h 173"/>
                    <a:gd name="T2" fmla="*/ 67 w 192"/>
                    <a:gd name="T3" fmla="*/ 171 h 173"/>
                    <a:gd name="T4" fmla="*/ 58 w 192"/>
                    <a:gd name="T5" fmla="*/ 167 h 173"/>
                    <a:gd name="T6" fmla="*/ 44 w 192"/>
                    <a:gd name="T7" fmla="*/ 159 h 173"/>
                    <a:gd name="T8" fmla="*/ 30 w 192"/>
                    <a:gd name="T9" fmla="*/ 150 h 173"/>
                    <a:gd name="T10" fmla="*/ 15 w 192"/>
                    <a:gd name="T11" fmla="*/ 139 h 173"/>
                    <a:gd name="T12" fmla="*/ 6 w 192"/>
                    <a:gd name="T13" fmla="*/ 127 h 173"/>
                    <a:gd name="T14" fmla="*/ 0 w 192"/>
                    <a:gd name="T15" fmla="*/ 112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6 h 173"/>
                    <a:gd name="T28" fmla="*/ 43 w 192"/>
                    <a:gd name="T29" fmla="*/ 11 h 173"/>
                    <a:gd name="T30" fmla="*/ 71 w 192"/>
                    <a:gd name="T31" fmla="*/ 1 h 173"/>
                    <a:gd name="T32" fmla="*/ 111 w 192"/>
                    <a:gd name="T33" fmla="*/ 0 h 173"/>
                    <a:gd name="T34" fmla="*/ 113 w 192"/>
                    <a:gd name="T35" fmla="*/ 0 h 173"/>
                    <a:gd name="T36" fmla="*/ 121 w 192"/>
                    <a:gd name="T37" fmla="*/ 1 h 173"/>
                    <a:gd name="T38" fmla="*/ 131 w 192"/>
                    <a:gd name="T39" fmla="*/ 5 h 173"/>
                    <a:gd name="T40" fmla="*/ 145 w 192"/>
                    <a:gd name="T41" fmla="*/ 10 h 173"/>
                    <a:gd name="T42" fmla="*/ 158 w 192"/>
                    <a:gd name="T43" fmla="*/ 19 h 173"/>
                    <a:gd name="T44" fmla="*/ 171 w 192"/>
                    <a:gd name="T45" fmla="*/ 34 h 173"/>
                    <a:gd name="T46" fmla="*/ 183 w 192"/>
                    <a:gd name="T47" fmla="*/ 54 h 173"/>
                    <a:gd name="T48" fmla="*/ 192 w 192"/>
                    <a:gd name="T49" fmla="*/ 81 h 173"/>
                    <a:gd name="T50" fmla="*/ 189 w 192"/>
                    <a:gd name="T51" fmla="*/ 78 h 173"/>
                    <a:gd name="T52" fmla="*/ 181 w 192"/>
                    <a:gd name="T53" fmla="*/ 74 h 173"/>
                    <a:gd name="T54" fmla="*/ 170 w 192"/>
                    <a:gd name="T55" fmla="*/ 66 h 173"/>
                    <a:gd name="T56" fmla="*/ 156 w 192"/>
                    <a:gd name="T57" fmla="*/ 59 h 173"/>
                    <a:gd name="T58" fmla="*/ 140 w 192"/>
                    <a:gd name="T59" fmla="*/ 53 h 173"/>
                    <a:gd name="T60" fmla="*/ 123 w 192"/>
                    <a:gd name="T61" fmla="*/ 52 h 173"/>
                    <a:gd name="T62" fmla="*/ 108 w 192"/>
                    <a:gd name="T63" fmla="*/ 54 h 173"/>
                    <a:gd name="T64" fmla="*/ 94 w 192"/>
                    <a:gd name="T65" fmla="*/ 63 h 173"/>
                    <a:gd name="T66" fmla="*/ 92 w 192"/>
                    <a:gd name="T67" fmla="*/ 65 h 173"/>
                    <a:gd name="T68" fmla="*/ 87 w 192"/>
                    <a:gd name="T69" fmla="*/ 72 h 173"/>
                    <a:gd name="T70" fmla="*/ 82 w 192"/>
                    <a:gd name="T71" fmla="*/ 82 h 173"/>
                    <a:gd name="T72" fmla="*/ 77 w 192"/>
                    <a:gd name="T73" fmla="*/ 93 h 173"/>
                    <a:gd name="T74" fmla="*/ 77 w 192"/>
                    <a:gd name="T75" fmla="*/ 105 h 173"/>
                    <a:gd name="T76" fmla="*/ 82 w 192"/>
                    <a:gd name="T77" fmla="*/ 117 h 173"/>
                    <a:gd name="T78" fmla="*/ 94 w 192"/>
                    <a:gd name="T79" fmla="*/ 127 h 173"/>
                    <a:gd name="T80" fmla="*/ 117 w 192"/>
                    <a:gd name="T81" fmla="*/ 133 h 173"/>
                    <a:gd name="T82" fmla="*/ 174 w 192"/>
                    <a:gd name="T83" fmla="*/ 121 h 173"/>
                    <a:gd name="T84" fmla="*/ 172 w 192"/>
                    <a:gd name="T85" fmla="*/ 123 h 173"/>
                    <a:gd name="T86" fmla="*/ 170 w 192"/>
                    <a:gd name="T87" fmla="*/ 129 h 173"/>
                    <a:gd name="T88" fmla="*/ 164 w 192"/>
                    <a:gd name="T89" fmla="*/ 138 h 173"/>
                    <a:gd name="T90" fmla="*/ 154 w 192"/>
                    <a:gd name="T91" fmla="*/ 146 h 173"/>
                    <a:gd name="T92" fmla="*/ 141 w 192"/>
                    <a:gd name="T93" fmla="*/ 156 h 173"/>
                    <a:gd name="T94" fmla="*/ 123 w 192"/>
                    <a:gd name="T95" fmla="*/ 164 h 173"/>
                    <a:gd name="T96" fmla="*/ 100 w 192"/>
                    <a:gd name="T97" fmla="*/ 170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7" y="171"/>
                      </a:lnTo>
                      <a:lnTo>
                        <a:pt x="58" y="167"/>
                      </a:lnTo>
                      <a:lnTo>
                        <a:pt x="44" y="159"/>
                      </a:lnTo>
                      <a:lnTo>
                        <a:pt x="30" y="150"/>
                      </a:lnTo>
                      <a:lnTo>
                        <a:pt x="15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3" y="11"/>
                      </a:lnTo>
                      <a:lnTo>
                        <a:pt x="71" y="1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21" y="1"/>
                      </a:lnTo>
                      <a:lnTo>
                        <a:pt x="131" y="5"/>
                      </a:lnTo>
                      <a:lnTo>
                        <a:pt x="145" y="10"/>
                      </a:lnTo>
                      <a:lnTo>
                        <a:pt x="158" y="19"/>
                      </a:lnTo>
                      <a:lnTo>
                        <a:pt x="171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89" y="78"/>
                      </a:lnTo>
                      <a:lnTo>
                        <a:pt x="181" y="74"/>
                      </a:lnTo>
                      <a:lnTo>
                        <a:pt x="170" y="66"/>
                      </a:lnTo>
                      <a:lnTo>
                        <a:pt x="156" y="59"/>
                      </a:lnTo>
                      <a:lnTo>
                        <a:pt x="140" y="53"/>
                      </a:lnTo>
                      <a:lnTo>
                        <a:pt x="123" y="52"/>
                      </a:lnTo>
                      <a:lnTo>
                        <a:pt x="108" y="54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3"/>
                      </a:lnTo>
                      <a:lnTo>
                        <a:pt x="77" y="105"/>
                      </a:lnTo>
                      <a:lnTo>
                        <a:pt x="82" y="117"/>
                      </a:lnTo>
                      <a:lnTo>
                        <a:pt x="94" y="127"/>
                      </a:lnTo>
                      <a:lnTo>
                        <a:pt x="117" y="133"/>
                      </a:lnTo>
                      <a:lnTo>
                        <a:pt x="174" y="121"/>
                      </a:lnTo>
                      <a:lnTo>
                        <a:pt x="172" y="123"/>
                      </a:lnTo>
                      <a:lnTo>
                        <a:pt x="170" y="129"/>
                      </a:lnTo>
                      <a:lnTo>
                        <a:pt x="164" y="138"/>
                      </a:lnTo>
                      <a:lnTo>
                        <a:pt x="154" y="146"/>
                      </a:lnTo>
                      <a:lnTo>
                        <a:pt x="141" y="156"/>
                      </a:lnTo>
                      <a:lnTo>
                        <a:pt x="123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6" name="Freeform 55"/>
                <p:cNvSpPr>
                  <a:spLocks/>
                </p:cNvSpPr>
                <p:nvPr/>
              </p:nvSpPr>
              <p:spPr bwMode="auto">
                <a:xfrm>
                  <a:off x="1607" y="2231"/>
                  <a:ext cx="64" cy="57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7 w 192"/>
                    <a:gd name="T5" fmla="*/ 171 h 173"/>
                    <a:gd name="T6" fmla="*/ 58 w 192"/>
                    <a:gd name="T7" fmla="*/ 167 h 173"/>
                    <a:gd name="T8" fmla="*/ 44 w 192"/>
                    <a:gd name="T9" fmla="*/ 159 h 173"/>
                    <a:gd name="T10" fmla="*/ 30 w 192"/>
                    <a:gd name="T11" fmla="*/ 150 h 173"/>
                    <a:gd name="T12" fmla="*/ 15 w 192"/>
                    <a:gd name="T13" fmla="*/ 139 h 173"/>
                    <a:gd name="T14" fmla="*/ 6 w 192"/>
                    <a:gd name="T15" fmla="*/ 127 h 173"/>
                    <a:gd name="T16" fmla="*/ 0 w 192"/>
                    <a:gd name="T17" fmla="*/ 112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6 h 173"/>
                    <a:gd name="T32" fmla="*/ 43 w 192"/>
                    <a:gd name="T33" fmla="*/ 11 h 173"/>
                    <a:gd name="T34" fmla="*/ 71 w 192"/>
                    <a:gd name="T35" fmla="*/ 1 h 173"/>
                    <a:gd name="T36" fmla="*/ 111 w 192"/>
                    <a:gd name="T37" fmla="*/ 0 h 173"/>
                    <a:gd name="T38" fmla="*/ 111 w 192"/>
                    <a:gd name="T39" fmla="*/ 0 h 173"/>
                    <a:gd name="T40" fmla="*/ 113 w 192"/>
                    <a:gd name="T41" fmla="*/ 0 h 173"/>
                    <a:gd name="T42" fmla="*/ 121 w 192"/>
                    <a:gd name="T43" fmla="*/ 1 h 173"/>
                    <a:gd name="T44" fmla="*/ 131 w 192"/>
                    <a:gd name="T45" fmla="*/ 5 h 173"/>
                    <a:gd name="T46" fmla="*/ 145 w 192"/>
                    <a:gd name="T47" fmla="*/ 10 h 173"/>
                    <a:gd name="T48" fmla="*/ 158 w 192"/>
                    <a:gd name="T49" fmla="*/ 19 h 173"/>
                    <a:gd name="T50" fmla="*/ 171 w 192"/>
                    <a:gd name="T51" fmla="*/ 34 h 173"/>
                    <a:gd name="T52" fmla="*/ 183 w 192"/>
                    <a:gd name="T53" fmla="*/ 54 h 173"/>
                    <a:gd name="T54" fmla="*/ 192 w 192"/>
                    <a:gd name="T55" fmla="*/ 81 h 173"/>
                    <a:gd name="T56" fmla="*/ 192 w 192"/>
                    <a:gd name="T57" fmla="*/ 81 h 173"/>
                    <a:gd name="T58" fmla="*/ 189 w 192"/>
                    <a:gd name="T59" fmla="*/ 78 h 173"/>
                    <a:gd name="T60" fmla="*/ 181 w 192"/>
                    <a:gd name="T61" fmla="*/ 74 h 173"/>
                    <a:gd name="T62" fmla="*/ 170 w 192"/>
                    <a:gd name="T63" fmla="*/ 66 h 173"/>
                    <a:gd name="T64" fmla="*/ 156 w 192"/>
                    <a:gd name="T65" fmla="*/ 59 h 173"/>
                    <a:gd name="T66" fmla="*/ 140 w 192"/>
                    <a:gd name="T67" fmla="*/ 53 h 173"/>
                    <a:gd name="T68" fmla="*/ 123 w 192"/>
                    <a:gd name="T69" fmla="*/ 52 h 173"/>
                    <a:gd name="T70" fmla="*/ 108 w 192"/>
                    <a:gd name="T71" fmla="*/ 54 h 173"/>
                    <a:gd name="T72" fmla="*/ 94 w 192"/>
                    <a:gd name="T73" fmla="*/ 63 h 173"/>
                    <a:gd name="T74" fmla="*/ 94 w 192"/>
                    <a:gd name="T75" fmla="*/ 63 h 173"/>
                    <a:gd name="T76" fmla="*/ 92 w 192"/>
                    <a:gd name="T77" fmla="*/ 65 h 173"/>
                    <a:gd name="T78" fmla="*/ 87 w 192"/>
                    <a:gd name="T79" fmla="*/ 72 h 173"/>
                    <a:gd name="T80" fmla="*/ 82 w 192"/>
                    <a:gd name="T81" fmla="*/ 82 h 173"/>
                    <a:gd name="T82" fmla="*/ 77 w 192"/>
                    <a:gd name="T83" fmla="*/ 93 h 173"/>
                    <a:gd name="T84" fmla="*/ 77 w 192"/>
                    <a:gd name="T85" fmla="*/ 105 h 173"/>
                    <a:gd name="T86" fmla="*/ 82 w 192"/>
                    <a:gd name="T87" fmla="*/ 117 h 173"/>
                    <a:gd name="T88" fmla="*/ 94 w 192"/>
                    <a:gd name="T89" fmla="*/ 127 h 173"/>
                    <a:gd name="T90" fmla="*/ 117 w 192"/>
                    <a:gd name="T91" fmla="*/ 133 h 173"/>
                    <a:gd name="T92" fmla="*/ 174 w 192"/>
                    <a:gd name="T93" fmla="*/ 121 h 173"/>
                    <a:gd name="T94" fmla="*/ 174 w 192"/>
                    <a:gd name="T95" fmla="*/ 121 h 173"/>
                    <a:gd name="T96" fmla="*/ 172 w 192"/>
                    <a:gd name="T97" fmla="*/ 123 h 173"/>
                    <a:gd name="T98" fmla="*/ 170 w 192"/>
                    <a:gd name="T99" fmla="*/ 129 h 173"/>
                    <a:gd name="T100" fmla="*/ 164 w 192"/>
                    <a:gd name="T101" fmla="*/ 138 h 173"/>
                    <a:gd name="T102" fmla="*/ 154 w 192"/>
                    <a:gd name="T103" fmla="*/ 146 h 173"/>
                    <a:gd name="T104" fmla="*/ 141 w 192"/>
                    <a:gd name="T105" fmla="*/ 156 h 173"/>
                    <a:gd name="T106" fmla="*/ 123 w 192"/>
                    <a:gd name="T107" fmla="*/ 164 h 173"/>
                    <a:gd name="T108" fmla="*/ 100 w 192"/>
                    <a:gd name="T109" fmla="*/ 170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7" y="171"/>
                      </a:lnTo>
                      <a:lnTo>
                        <a:pt x="58" y="167"/>
                      </a:lnTo>
                      <a:lnTo>
                        <a:pt x="44" y="159"/>
                      </a:lnTo>
                      <a:lnTo>
                        <a:pt x="30" y="150"/>
                      </a:lnTo>
                      <a:lnTo>
                        <a:pt x="15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3" y="11"/>
                      </a:lnTo>
                      <a:lnTo>
                        <a:pt x="71" y="1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21" y="1"/>
                      </a:lnTo>
                      <a:lnTo>
                        <a:pt x="131" y="5"/>
                      </a:lnTo>
                      <a:lnTo>
                        <a:pt x="145" y="10"/>
                      </a:lnTo>
                      <a:lnTo>
                        <a:pt x="158" y="19"/>
                      </a:lnTo>
                      <a:lnTo>
                        <a:pt x="171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89" y="78"/>
                      </a:lnTo>
                      <a:lnTo>
                        <a:pt x="181" y="74"/>
                      </a:lnTo>
                      <a:lnTo>
                        <a:pt x="170" y="66"/>
                      </a:lnTo>
                      <a:lnTo>
                        <a:pt x="156" y="59"/>
                      </a:lnTo>
                      <a:lnTo>
                        <a:pt x="140" y="53"/>
                      </a:lnTo>
                      <a:lnTo>
                        <a:pt x="123" y="52"/>
                      </a:lnTo>
                      <a:lnTo>
                        <a:pt x="108" y="54"/>
                      </a:ln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2" y="65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3"/>
                      </a:lnTo>
                      <a:lnTo>
                        <a:pt x="77" y="105"/>
                      </a:lnTo>
                      <a:lnTo>
                        <a:pt x="82" y="117"/>
                      </a:lnTo>
                      <a:lnTo>
                        <a:pt x="94" y="127"/>
                      </a:lnTo>
                      <a:lnTo>
                        <a:pt x="117" y="133"/>
                      </a:lnTo>
                      <a:lnTo>
                        <a:pt x="174" y="121"/>
                      </a:lnTo>
                      <a:lnTo>
                        <a:pt x="174" y="121"/>
                      </a:lnTo>
                      <a:lnTo>
                        <a:pt x="172" y="123"/>
                      </a:lnTo>
                      <a:lnTo>
                        <a:pt x="170" y="129"/>
                      </a:lnTo>
                      <a:lnTo>
                        <a:pt x="164" y="138"/>
                      </a:lnTo>
                      <a:lnTo>
                        <a:pt x="154" y="146"/>
                      </a:lnTo>
                      <a:lnTo>
                        <a:pt x="141" y="156"/>
                      </a:lnTo>
                      <a:lnTo>
                        <a:pt x="123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7" name="Freeform 56"/>
                <p:cNvSpPr>
                  <a:spLocks/>
                </p:cNvSpPr>
                <p:nvPr/>
              </p:nvSpPr>
              <p:spPr bwMode="auto">
                <a:xfrm>
                  <a:off x="1615" y="2238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67 w 192"/>
                    <a:gd name="T3" fmla="*/ 171 h 173"/>
                    <a:gd name="T4" fmla="*/ 58 w 192"/>
                    <a:gd name="T5" fmla="*/ 167 h 173"/>
                    <a:gd name="T6" fmla="*/ 44 w 192"/>
                    <a:gd name="T7" fmla="*/ 159 h 173"/>
                    <a:gd name="T8" fmla="*/ 30 w 192"/>
                    <a:gd name="T9" fmla="*/ 150 h 173"/>
                    <a:gd name="T10" fmla="*/ 15 w 192"/>
                    <a:gd name="T11" fmla="*/ 139 h 173"/>
                    <a:gd name="T12" fmla="*/ 6 w 192"/>
                    <a:gd name="T13" fmla="*/ 127 h 173"/>
                    <a:gd name="T14" fmla="*/ 0 w 192"/>
                    <a:gd name="T15" fmla="*/ 112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6 h 173"/>
                    <a:gd name="T28" fmla="*/ 43 w 192"/>
                    <a:gd name="T29" fmla="*/ 11 h 173"/>
                    <a:gd name="T30" fmla="*/ 71 w 192"/>
                    <a:gd name="T31" fmla="*/ 1 h 173"/>
                    <a:gd name="T32" fmla="*/ 111 w 192"/>
                    <a:gd name="T33" fmla="*/ 0 h 173"/>
                    <a:gd name="T34" fmla="*/ 113 w 192"/>
                    <a:gd name="T35" fmla="*/ 0 h 173"/>
                    <a:gd name="T36" fmla="*/ 120 w 192"/>
                    <a:gd name="T37" fmla="*/ 1 h 173"/>
                    <a:gd name="T38" fmla="*/ 131 w 192"/>
                    <a:gd name="T39" fmla="*/ 5 h 173"/>
                    <a:gd name="T40" fmla="*/ 145 w 192"/>
                    <a:gd name="T41" fmla="*/ 10 h 173"/>
                    <a:gd name="T42" fmla="*/ 158 w 192"/>
                    <a:gd name="T43" fmla="*/ 19 h 173"/>
                    <a:gd name="T44" fmla="*/ 171 w 192"/>
                    <a:gd name="T45" fmla="*/ 34 h 173"/>
                    <a:gd name="T46" fmla="*/ 183 w 192"/>
                    <a:gd name="T47" fmla="*/ 54 h 173"/>
                    <a:gd name="T48" fmla="*/ 192 w 192"/>
                    <a:gd name="T49" fmla="*/ 81 h 173"/>
                    <a:gd name="T50" fmla="*/ 189 w 192"/>
                    <a:gd name="T51" fmla="*/ 78 h 173"/>
                    <a:gd name="T52" fmla="*/ 181 w 192"/>
                    <a:gd name="T53" fmla="*/ 74 h 173"/>
                    <a:gd name="T54" fmla="*/ 170 w 192"/>
                    <a:gd name="T55" fmla="*/ 66 h 173"/>
                    <a:gd name="T56" fmla="*/ 155 w 192"/>
                    <a:gd name="T57" fmla="*/ 59 h 173"/>
                    <a:gd name="T58" fmla="*/ 140 w 192"/>
                    <a:gd name="T59" fmla="*/ 54 h 173"/>
                    <a:gd name="T60" fmla="*/ 123 w 192"/>
                    <a:gd name="T61" fmla="*/ 52 h 173"/>
                    <a:gd name="T62" fmla="*/ 108 w 192"/>
                    <a:gd name="T63" fmla="*/ 54 h 173"/>
                    <a:gd name="T64" fmla="*/ 94 w 192"/>
                    <a:gd name="T65" fmla="*/ 64 h 173"/>
                    <a:gd name="T66" fmla="*/ 91 w 192"/>
                    <a:gd name="T67" fmla="*/ 66 h 173"/>
                    <a:gd name="T68" fmla="*/ 87 w 192"/>
                    <a:gd name="T69" fmla="*/ 72 h 173"/>
                    <a:gd name="T70" fmla="*/ 82 w 192"/>
                    <a:gd name="T71" fmla="*/ 82 h 173"/>
                    <a:gd name="T72" fmla="*/ 77 w 192"/>
                    <a:gd name="T73" fmla="*/ 94 h 173"/>
                    <a:gd name="T74" fmla="*/ 77 w 192"/>
                    <a:gd name="T75" fmla="*/ 106 h 173"/>
                    <a:gd name="T76" fmla="*/ 82 w 192"/>
                    <a:gd name="T77" fmla="*/ 117 h 173"/>
                    <a:gd name="T78" fmla="*/ 94 w 192"/>
                    <a:gd name="T79" fmla="*/ 127 h 173"/>
                    <a:gd name="T80" fmla="*/ 117 w 192"/>
                    <a:gd name="T81" fmla="*/ 133 h 173"/>
                    <a:gd name="T82" fmla="*/ 174 w 192"/>
                    <a:gd name="T83" fmla="*/ 121 h 173"/>
                    <a:gd name="T84" fmla="*/ 172 w 192"/>
                    <a:gd name="T85" fmla="*/ 123 h 173"/>
                    <a:gd name="T86" fmla="*/ 170 w 192"/>
                    <a:gd name="T87" fmla="*/ 129 h 173"/>
                    <a:gd name="T88" fmla="*/ 164 w 192"/>
                    <a:gd name="T89" fmla="*/ 138 h 173"/>
                    <a:gd name="T90" fmla="*/ 154 w 192"/>
                    <a:gd name="T91" fmla="*/ 146 h 173"/>
                    <a:gd name="T92" fmla="*/ 141 w 192"/>
                    <a:gd name="T93" fmla="*/ 156 h 173"/>
                    <a:gd name="T94" fmla="*/ 123 w 192"/>
                    <a:gd name="T95" fmla="*/ 164 h 173"/>
                    <a:gd name="T96" fmla="*/ 100 w 192"/>
                    <a:gd name="T97" fmla="*/ 170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7" y="171"/>
                      </a:lnTo>
                      <a:lnTo>
                        <a:pt x="58" y="167"/>
                      </a:lnTo>
                      <a:lnTo>
                        <a:pt x="44" y="159"/>
                      </a:lnTo>
                      <a:lnTo>
                        <a:pt x="30" y="150"/>
                      </a:lnTo>
                      <a:lnTo>
                        <a:pt x="15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3" y="11"/>
                      </a:lnTo>
                      <a:lnTo>
                        <a:pt x="71" y="1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20" y="1"/>
                      </a:lnTo>
                      <a:lnTo>
                        <a:pt x="131" y="5"/>
                      </a:lnTo>
                      <a:lnTo>
                        <a:pt x="145" y="10"/>
                      </a:lnTo>
                      <a:lnTo>
                        <a:pt x="158" y="19"/>
                      </a:lnTo>
                      <a:lnTo>
                        <a:pt x="171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89" y="78"/>
                      </a:lnTo>
                      <a:lnTo>
                        <a:pt x="181" y="74"/>
                      </a:lnTo>
                      <a:lnTo>
                        <a:pt x="170" y="66"/>
                      </a:lnTo>
                      <a:lnTo>
                        <a:pt x="155" y="59"/>
                      </a:lnTo>
                      <a:lnTo>
                        <a:pt x="140" y="54"/>
                      </a:lnTo>
                      <a:lnTo>
                        <a:pt x="123" y="52"/>
                      </a:lnTo>
                      <a:lnTo>
                        <a:pt x="108" y="54"/>
                      </a:lnTo>
                      <a:lnTo>
                        <a:pt x="94" y="64"/>
                      </a:lnTo>
                      <a:lnTo>
                        <a:pt x="91" y="66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4"/>
                      </a:lnTo>
                      <a:lnTo>
                        <a:pt x="77" y="106"/>
                      </a:lnTo>
                      <a:lnTo>
                        <a:pt x="82" y="117"/>
                      </a:lnTo>
                      <a:lnTo>
                        <a:pt x="94" y="127"/>
                      </a:lnTo>
                      <a:lnTo>
                        <a:pt x="117" y="133"/>
                      </a:lnTo>
                      <a:lnTo>
                        <a:pt x="174" y="121"/>
                      </a:lnTo>
                      <a:lnTo>
                        <a:pt x="172" y="123"/>
                      </a:lnTo>
                      <a:lnTo>
                        <a:pt x="170" y="129"/>
                      </a:lnTo>
                      <a:lnTo>
                        <a:pt x="164" y="138"/>
                      </a:lnTo>
                      <a:lnTo>
                        <a:pt x="154" y="146"/>
                      </a:lnTo>
                      <a:lnTo>
                        <a:pt x="141" y="156"/>
                      </a:lnTo>
                      <a:lnTo>
                        <a:pt x="123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8" name="Freeform 57"/>
                <p:cNvSpPr>
                  <a:spLocks/>
                </p:cNvSpPr>
                <p:nvPr/>
              </p:nvSpPr>
              <p:spPr bwMode="auto">
                <a:xfrm>
                  <a:off x="1615" y="2238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7 w 192"/>
                    <a:gd name="T5" fmla="*/ 171 h 173"/>
                    <a:gd name="T6" fmla="*/ 58 w 192"/>
                    <a:gd name="T7" fmla="*/ 167 h 173"/>
                    <a:gd name="T8" fmla="*/ 44 w 192"/>
                    <a:gd name="T9" fmla="*/ 159 h 173"/>
                    <a:gd name="T10" fmla="*/ 30 w 192"/>
                    <a:gd name="T11" fmla="*/ 150 h 173"/>
                    <a:gd name="T12" fmla="*/ 15 w 192"/>
                    <a:gd name="T13" fmla="*/ 139 h 173"/>
                    <a:gd name="T14" fmla="*/ 6 w 192"/>
                    <a:gd name="T15" fmla="*/ 127 h 173"/>
                    <a:gd name="T16" fmla="*/ 0 w 192"/>
                    <a:gd name="T17" fmla="*/ 112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6 h 173"/>
                    <a:gd name="T32" fmla="*/ 43 w 192"/>
                    <a:gd name="T33" fmla="*/ 11 h 173"/>
                    <a:gd name="T34" fmla="*/ 71 w 192"/>
                    <a:gd name="T35" fmla="*/ 1 h 173"/>
                    <a:gd name="T36" fmla="*/ 111 w 192"/>
                    <a:gd name="T37" fmla="*/ 0 h 173"/>
                    <a:gd name="T38" fmla="*/ 111 w 192"/>
                    <a:gd name="T39" fmla="*/ 0 h 173"/>
                    <a:gd name="T40" fmla="*/ 113 w 192"/>
                    <a:gd name="T41" fmla="*/ 0 h 173"/>
                    <a:gd name="T42" fmla="*/ 120 w 192"/>
                    <a:gd name="T43" fmla="*/ 1 h 173"/>
                    <a:gd name="T44" fmla="*/ 131 w 192"/>
                    <a:gd name="T45" fmla="*/ 5 h 173"/>
                    <a:gd name="T46" fmla="*/ 145 w 192"/>
                    <a:gd name="T47" fmla="*/ 10 h 173"/>
                    <a:gd name="T48" fmla="*/ 158 w 192"/>
                    <a:gd name="T49" fmla="*/ 19 h 173"/>
                    <a:gd name="T50" fmla="*/ 171 w 192"/>
                    <a:gd name="T51" fmla="*/ 34 h 173"/>
                    <a:gd name="T52" fmla="*/ 183 w 192"/>
                    <a:gd name="T53" fmla="*/ 54 h 173"/>
                    <a:gd name="T54" fmla="*/ 192 w 192"/>
                    <a:gd name="T55" fmla="*/ 81 h 173"/>
                    <a:gd name="T56" fmla="*/ 192 w 192"/>
                    <a:gd name="T57" fmla="*/ 81 h 173"/>
                    <a:gd name="T58" fmla="*/ 189 w 192"/>
                    <a:gd name="T59" fmla="*/ 78 h 173"/>
                    <a:gd name="T60" fmla="*/ 181 w 192"/>
                    <a:gd name="T61" fmla="*/ 74 h 173"/>
                    <a:gd name="T62" fmla="*/ 170 w 192"/>
                    <a:gd name="T63" fmla="*/ 66 h 173"/>
                    <a:gd name="T64" fmla="*/ 155 w 192"/>
                    <a:gd name="T65" fmla="*/ 59 h 173"/>
                    <a:gd name="T66" fmla="*/ 140 w 192"/>
                    <a:gd name="T67" fmla="*/ 54 h 173"/>
                    <a:gd name="T68" fmla="*/ 123 w 192"/>
                    <a:gd name="T69" fmla="*/ 52 h 173"/>
                    <a:gd name="T70" fmla="*/ 108 w 192"/>
                    <a:gd name="T71" fmla="*/ 54 h 173"/>
                    <a:gd name="T72" fmla="*/ 94 w 192"/>
                    <a:gd name="T73" fmla="*/ 64 h 173"/>
                    <a:gd name="T74" fmla="*/ 94 w 192"/>
                    <a:gd name="T75" fmla="*/ 64 h 173"/>
                    <a:gd name="T76" fmla="*/ 91 w 192"/>
                    <a:gd name="T77" fmla="*/ 66 h 173"/>
                    <a:gd name="T78" fmla="*/ 87 w 192"/>
                    <a:gd name="T79" fmla="*/ 72 h 173"/>
                    <a:gd name="T80" fmla="*/ 82 w 192"/>
                    <a:gd name="T81" fmla="*/ 82 h 173"/>
                    <a:gd name="T82" fmla="*/ 77 w 192"/>
                    <a:gd name="T83" fmla="*/ 94 h 173"/>
                    <a:gd name="T84" fmla="*/ 77 w 192"/>
                    <a:gd name="T85" fmla="*/ 106 h 173"/>
                    <a:gd name="T86" fmla="*/ 82 w 192"/>
                    <a:gd name="T87" fmla="*/ 117 h 173"/>
                    <a:gd name="T88" fmla="*/ 94 w 192"/>
                    <a:gd name="T89" fmla="*/ 127 h 173"/>
                    <a:gd name="T90" fmla="*/ 117 w 192"/>
                    <a:gd name="T91" fmla="*/ 133 h 173"/>
                    <a:gd name="T92" fmla="*/ 174 w 192"/>
                    <a:gd name="T93" fmla="*/ 121 h 173"/>
                    <a:gd name="T94" fmla="*/ 174 w 192"/>
                    <a:gd name="T95" fmla="*/ 121 h 173"/>
                    <a:gd name="T96" fmla="*/ 172 w 192"/>
                    <a:gd name="T97" fmla="*/ 123 h 173"/>
                    <a:gd name="T98" fmla="*/ 170 w 192"/>
                    <a:gd name="T99" fmla="*/ 129 h 173"/>
                    <a:gd name="T100" fmla="*/ 164 w 192"/>
                    <a:gd name="T101" fmla="*/ 138 h 173"/>
                    <a:gd name="T102" fmla="*/ 154 w 192"/>
                    <a:gd name="T103" fmla="*/ 146 h 173"/>
                    <a:gd name="T104" fmla="*/ 141 w 192"/>
                    <a:gd name="T105" fmla="*/ 156 h 173"/>
                    <a:gd name="T106" fmla="*/ 123 w 192"/>
                    <a:gd name="T107" fmla="*/ 164 h 173"/>
                    <a:gd name="T108" fmla="*/ 100 w 192"/>
                    <a:gd name="T109" fmla="*/ 170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7" y="171"/>
                      </a:lnTo>
                      <a:lnTo>
                        <a:pt x="58" y="167"/>
                      </a:lnTo>
                      <a:lnTo>
                        <a:pt x="44" y="159"/>
                      </a:lnTo>
                      <a:lnTo>
                        <a:pt x="30" y="150"/>
                      </a:lnTo>
                      <a:lnTo>
                        <a:pt x="15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3" y="11"/>
                      </a:lnTo>
                      <a:lnTo>
                        <a:pt x="71" y="1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13" y="0"/>
                      </a:lnTo>
                      <a:lnTo>
                        <a:pt x="120" y="1"/>
                      </a:lnTo>
                      <a:lnTo>
                        <a:pt x="131" y="5"/>
                      </a:lnTo>
                      <a:lnTo>
                        <a:pt x="145" y="10"/>
                      </a:lnTo>
                      <a:lnTo>
                        <a:pt x="158" y="19"/>
                      </a:lnTo>
                      <a:lnTo>
                        <a:pt x="171" y="34"/>
                      </a:lnTo>
                      <a:lnTo>
                        <a:pt x="183" y="54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89" y="78"/>
                      </a:lnTo>
                      <a:lnTo>
                        <a:pt x="181" y="74"/>
                      </a:lnTo>
                      <a:lnTo>
                        <a:pt x="170" y="66"/>
                      </a:lnTo>
                      <a:lnTo>
                        <a:pt x="155" y="59"/>
                      </a:lnTo>
                      <a:lnTo>
                        <a:pt x="140" y="54"/>
                      </a:lnTo>
                      <a:lnTo>
                        <a:pt x="123" y="52"/>
                      </a:lnTo>
                      <a:lnTo>
                        <a:pt x="108" y="54"/>
                      </a:lnTo>
                      <a:lnTo>
                        <a:pt x="94" y="64"/>
                      </a:lnTo>
                      <a:lnTo>
                        <a:pt x="94" y="64"/>
                      </a:lnTo>
                      <a:lnTo>
                        <a:pt x="91" y="66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7" y="94"/>
                      </a:lnTo>
                      <a:lnTo>
                        <a:pt x="77" y="106"/>
                      </a:lnTo>
                      <a:lnTo>
                        <a:pt x="82" y="117"/>
                      </a:lnTo>
                      <a:lnTo>
                        <a:pt x="94" y="127"/>
                      </a:lnTo>
                      <a:lnTo>
                        <a:pt x="117" y="133"/>
                      </a:lnTo>
                      <a:lnTo>
                        <a:pt x="174" y="121"/>
                      </a:lnTo>
                      <a:lnTo>
                        <a:pt x="174" y="121"/>
                      </a:lnTo>
                      <a:lnTo>
                        <a:pt x="172" y="123"/>
                      </a:lnTo>
                      <a:lnTo>
                        <a:pt x="170" y="129"/>
                      </a:lnTo>
                      <a:lnTo>
                        <a:pt x="164" y="138"/>
                      </a:lnTo>
                      <a:lnTo>
                        <a:pt x="154" y="146"/>
                      </a:lnTo>
                      <a:lnTo>
                        <a:pt x="141" y="156"/>
                      </a:lnTo>
                      <a:lnTo>
                        <a:pt x="123" y="164"/>
                      </a:lnTo>
                      <a:lnTo>
                        <a:pt x="100" y="170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9" name="Freeform 58"/>
                <p:cNvSpPr>
                  <a:spLocks/>
                </p:cNvSpPr>
                <p:nvPr/>
              </p:nvSpPr>
              <p:spPr bwMode="auto">
                <a:xfrm>
                  <a:off x="1624" y="2242"/>
                  <a:ext cx="65" cy="58"/>
                </a:xfrm>
                <a:custGeom>
                  <a:avLst/>
                  <a:gdLst>
                    <a:gd name="T0" fmla="*/ 73 w 194"/>
                    <a:gd name="T1" fmla="*/ 173 h 173"/>
                    <a:gd name="T2" fmla="*/ 69 w 194"/>
                    <a:gd name="T3" fmla="*/ 171 h 173"/>
                    <a:gd name="T4" fmla="*/ 60 w 194"/>
                    <a:gd name="T5" fmla="*/ 167 h 173"/>
                    <a:gd name="T6" fmla="*/ 46 w 194"/>
                    <a:gd name="T7" fmla="*/ 159 h 173"/>
                    <a:gd name="T8" fmla="*/ 32 w 194"/>
                    <a:gd name="T9" fmla="*/ 150 h 173"/>
                    <a:gd name="T10" fmla="*/ 17 w 194"/>
                    <a:gd name="T11" fmla="*/ 139 h 173"/>
                    <a:gd name="T12" fmla="*/ 7 w 194"/>
                    <a:gd name="T13" fmla="*/ 127 h 173"/>
                    <a:gd name="T14" fmla="*/ 0 w 194"/>
                    <a:gd name="T15" fmla="*/ 112 h 173"/>
                    <a:gd name="T16" fmla="*/ 3 w 194"/>
                    <a:gd name="T17" fmla="*/ 98 h 173"/>
                    <a:gd name="T18" fmla="*/ 3 w 194"/>
                    <a:gd name="T19" fmla="*/ 93 h 173"/>
                    <a:gd name="T20" fmla="*/ 3 w 194"/>
                    <a:gd name="T21" fmla="*/ 81 h 173"/>
                    <a:gd name="T22" fmla="*/ 5 w 194"/>
                    <a:gd name="T23" fmla="*/ 64 h 173"/>
                    <a:gd name="T24" fmla="*/ 13 w 194"/>
                    <a:gd name="T25" fmla="*/ 45 h 173"/>
                    <a:gd name="T26" fmla="*/ 25 w 194"/>
                    <a:gd name="T27" fmla="*/ 25 h 173"/>
                    <a:gd name="T28" fmla="*/ 45 w 194"/>
                    <a:gd name="T29" fmla="*/ 10 h 173"/>
                    <a:gd name="T30" fmla="*/ 73 w 194"/>
                    <a:gd name="T31" fmla="*/ 1 h 173"/>
                    <a:gd name="T32" fmla="*/ 113 w 194"/>
                    <a:gd name="T33" fmla="*/ 0 h 173"/>
                    <a:gd name="T34" fmla="*/ 115 w 194"/>
                    <a:gd name="T35" fmla="*/ 0 h 173"/>
                    <a:gd name="T36" fmla="*/ 122 w 194"/>
                    <a:gd name="T37" fmla="*/ 1 h 173"/>
                    <a:gd name="T38" fmla="*/ 133 w 194"/>
                    <a:gd name="T39" fmla="*/ 4 h 173"/>
                    <a:gd name="T40" fmla="*/ 147 w 194"/>
                    <a:gd name="T41" fmla="*/ 10 h 173"/>
                    <a:gd name="T42" fmla="*/ 160 w 194"/>
                    <a:gd name="T43" fmla="*/ 19 h 173"/>
                    <a:gd name="T44" fmla="*/ 173 w 194"/>
                    <a:gd name="T45" fmla="*/ 34 h 173"/>
                    <a:gd name="T46" fmla="*/ 185 w 194"/>
                    <a:gd name="T47" fmla="*/ 53 h 173"/>
                    <a:gd name="T48" fmla="*/ 194 w 194"/>
                    <a:gd name="T49" fmla="*/ 80 h 173"/>
                    <a:gd name="T50" fmla="*/ 191 w 194"/>
                    <a:gd name="T51" fmla="*/ 77 h 173"/>
                    <a:gd name="T52" fmla="*/ 183 w 194"/>
                    <a:gd name="T53" fmla="*/ 72 h 173"/>
                    <a:gd name="T54" fmla="*/ 172 w 194"/>
                    <a:gd name="T55" fmla="*/ 65 h 173"/>
                    <a:gd name="T56" fmla="*/ 157 w 194"/>
                    <a:gd name="T57" fmla="*/ 58 h 173"/>
                    <a:gd name="T58" fmla="*/ 142 w 194"/>
                    <a:gd name="T59" fmla="*/ 53 h 173"/>
                    <a:gd name="T60" fmla="*/ 125 w 194"/>
                    <a:gd name="T61" fmla="*/ 51 h 173"/>
                    <a:gd name="T62" fmla="*/ 110 w 194"/>
                    <a:gd name="T63" fmla="*/ 53 h 173"/>
                    <a:gd name="T64" fmla="*/ 96 w 194"/>
                    <a:gd name="T65" fmla="*/ 63 h 173"/>
                    <a:gd name="T66" fmla="*/ 93 w 194"/>
                    <a:gd name="T67" fmla="*/ 65 h 173"/>
                    <a:gd name="T68" fmla="*/ 89 w 194"/>
                    <a:gd name="T69" fmla="*/ 72 h 173"/>
                    <a:gd name="T70" fmla="*/ 84 w 194"/>
                    <a:gd name="T71" fmla="*/ 82 h 173"/>
                    <a:gd name="T72" fmla="*/ 79 w 194"/>
                    <a:gd name="T73" fmla="*/ 93 h 173"/>
                    <a:gd name="T74" fmla="*/ 79 w 194"/>
                    <a:gd name="T75" fmla="*/ 105 h 173"/>
                    <a:gd name="T76" fmla="*/ 84 w 194"/>
                    <a:gd name="T77" fmla="*/ 116 h 173"/>
                    <a:gd name="T78" fmla="*/ 96 w 194"/>
                    <a:gd name="T79" fmla="*/ 126 h 173"/>
                    <a:gd name="T80" fmla="*/ 119 w 194"/>
                    <a:gd name="T81" fmla="*/ 132 h 173"/>
                    <a:gd name="T82" fmla="*/ 176 w 194"/>
                    <a:gd name="T83" fmla="*/ 121 h 173"/>
                    <a:gd name="T84" fmla="*/ 174 w 194"/>
                    <a:gd name="T85" fmla="*/ 123 h 173"/>
                    <a:gd name="T86" fmla="*/ 172 w 194"/>
                    <a:gd name="T87" fmla="*/ 129 h 173"/>
                    <a:gd name="T88" fmla="*/ 166 w 194"/>
                    <a:gd name="T89" fmla="*/ 138 h 173"/>
                    <a:gd name="T90" fmla="*/ 156 w 194"/>
                    <a:gd name="T91" fmla="*/ 146 h 173"/>
                    <a:gd name="T92" fmla="*/ 143 w 194"/>
                    <a:gd name="T93" fmla="*/ 156 h 173"/>
                    <a:gd name="T94" fmla="*/ 125 w 194"/>
                    <a:gd name="T95" fmla="*/ 164 h 173"/>
                    <a:gd name="T96" fmla="*/ 102 w 194"/>
                    <a:gd name="T97" fmla="*/ 170 h 173"/>
                    <a:gd name="T98" fmla="*/ 73 w 194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4" h="173">
                      <a:moveTo>
                        <a:pt x="73" y="173"/>
                      </a:moveTo>
                      <a:lnTo>
                        <a:pt x="69" y="171"/>
                      </a:lnTo>
                      <a:lnTo>
                        <a:pt x="60" y="167"/>
                      </a:lnTo>
                      <a:lnTo>
                        <a:pt x="46" y="159"/>
                      </a:lnTo>
                      <a:lnTo>
                        <a:pt x="32" y="150"/>
                      </a:lnTo>
                      <a:lnTo>
                        <a:pt x="17" y="139"/>
                      </a:lnTo>
                      <a:lnTo>
                        <a:pt x="7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3" y="45"/>
                      </a:lnTo>
                      <a:lnTo>
                        <a:pt x="25" y="25"/>
                      </a:lnTo>
                      <a:lnTo>
                        <a:pt x="45" y="10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4"/>
                      </a:lnTo>
                      <a:lnTo>
                        <a:pt x="147" y="10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3"/>
                      </a:lnTo>
                      <a:lnTo>
                        <a:pt x="194" y="80"/>
                      </a:lnTo>
                      <a:lnTo>
                        <a:pt x="191" y="77"/>
                      </a:lnTo>
                      <a:lnTo>
                        <a:pt x="183" y="72"/>
                      </a:lnTo>
                      <a:lnTo>
                        <a:pt x="172" y="65"/>
                      </a:lnTo>
                      <a:lnTo>
                        <a:pt x="157" y="58"/>
                      </a:lnTo>
                      <a:lnTo>
                        <a:pt x="142" y="53"/>
                      </a:lnTo>
                      <a:lnTo>
                        <a:pt x="125" y="51"/>
                      </a:lnTo>
                      <a:lnTo>
                        <a:pt x="110" y="53"/>
                      </a:lnTo>
                      <a:lnTo>
                        <a:pt x="96" y="63"/>
                      </a:lnTo>
                      <a:lnTo>
                        <a:pt x="93" y="65"/>
                      </a:lnTo>
                      <a:lnTo>
                        <a:pt x="89" y="72"/>
                      </a:lnTo>
                      <a:lnTo>
                        <a:pt x="84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4" y="116"/>
                      </a:lnTo>
                      <a:lnTo>
                        <a:pt x="96" y="126"/>
                      </a:lnTo>
                      <a:lnTo>
                        <a:pt x="119" y="132"/>
                      </a:lnTo>
                      <a:lnTo>
                        <a:pt x="176" y="121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8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0" name="Freeform 59"/>
                <p:cNvSpPr>
                  <a:spLocks/>
                </p:cNvSpPr>
                <p:nvPr/>
              </p:nvSpPr>
              <p:spPr bwMode="auto">
                <a:xfrm>
                  <a:off x="1624" y="2242"/>
                  <a:ext cx="65" cy="58"/>
                </a:xfrm>
                <a:custGeom>
                  <a:avLst/>
                  <a:gdLst>
                    <a:gd name="T0" fmla="*/ 73 w 194"/>
                    <a:gd name="T1" fmla="*/ 173 h 173"/>
                    <a:gd name="T2" fmla="*/ 73 w 194"/>
                    <a:gd name="T3" fmla="*/ 173 h 173"/>
                    <a:gd name="T4" fmla="*/ 69 w 194"/>
                    <a:gd name="T5" fmla="*/ 171 h 173"/>
                    <a:gd name="T6" fmla="*/ 60 w 194"/>
                    <a:gd name="T7" fmla="*/ 167 h 173"/>
                    <a:gd name="T8" fmla="*/ 46 w 194"/>
                    <a:gd name="T9" fmla="*/ 159 h 173"/>
                    <a:gd name="T10" fmla="*/ 32 w 194"/>
                    <a:gd name="T11" fmla="*/ 150 h 173"/>
                    <a:gd name="T12" fmla="*/ 17 w 194"/>
                    <a:gd name="T13" fmla="*/ 139 h 173"/>
                    <a:gd name="T14" fmla="*/ 7 w 194"/>
                    <a:gd name="T15" fmla="*/ 127 h 173"/>
                    <a:gd name="T16" fmla="*/ 0 w 194"/>
                    <a:gd name="T17" fmla="*/ 112 h 173"/>
                    <a:gd name="T18" fmla="*/ 3 w 194"/>
                    <a:gd name="T19" fmla="*/ 98 h 173"/>
                    <a:gd name="T20" fmla="*/ 3 w 194"/>
                    <a:gd name="T21" fmla="*/ 98 h 173"/>
                    <a:gd name="T22" fmla="*/ 3 w 194"/>
                    <a:gd name="T23" fmla="*/ 93 h 173"/>
                    <a:gd name="T24" fmla="*/ 3 w 194"/>
                    <a:gd name="T25" fmla="*/ 81 h 173"/>
                    <a:gd name="T26" fmla="*/ 5 w 194"/>
                    <a:gd name="T27" fmla="*/ 64 h 173"/>
                    <a:gd name="T28" fmla="*/ 13 w 194"/>
                    <a:gd name="T29" fmla="*/ 45 h 173"/>
                    <a:gd name="T30" fmla="*/ 25 w 194"/>
                    <a:gd name="T31" fmla="*/ 25 h 173"/>
                    <a:gd name="T32" fmla="*/ 45 w 194"/>
                    <a:gd name="T33" fmla="*/ 10 h 173"/>
                    <a:gd name="T34" fmla="*/ 73 w 194"/>
                    <a:gd name="T35" fmla="*/ 1 h 173"/>
                    <a:gd name="T36" fmla="*/ 113 w 194"/>
                    <a:gd name="T37" fmla="*/ 0 h 173"/>
                    <a:gd name="T38" fmla="*/ 113 w 194"/>
                    <a:gd name="T39" fmla="*/ 0 h 173"/>
                    <a:gd name="T40" fmla="*/ 115 w 194"/>
                    <a:gd name="T41" fmla="*/ 0 h 173"/>
                    <a:gd name="T42" fmla="*/ 122 w 194"/>
                    <a:gd name="T43" fmla="*/ 1 h 173"/>
                    <a:gd name="T44" fmla="*/ 133 w 194"/>
                    <a:gd name="T45" fmla="*/ 4 h 173"/>
                    <a:gd name="T46" fmla="*/ 147 w 194"/>
                    <a:gd name="T47" fmla="*/ 10 h 173"/>
                    <a:gd name="T48" fmla="*/ 160 w 194"/>
                    <a:gd name="T49" fmla="*/ 19 h 173"/>
                    <a:gd name="T50" fmla="*/ 173 w 194"/>
                    <a:gd name="T51" fmla="*/ 34 h 173"/>
                    <a:gd name="T52" fmla="*/ 185 w 194"/>
                    <a:gd name="T53" fmla="*/ 53 h 173"/>
                    <a:gd name="T54" fmla="*/ 194 w 194"/>
                    <a:gd name="T55" fmla="*/ 80 h 173"/>
                    <a:gd name="T56" fmla="*/ 194 w 194"/>
                    <a:gd name="T57" fmla="*/ 80 h 173"/>
                    <a:gd name="T58" fmla="*/ 191 w 194"/>
                    <a:gd name="T59" fmla="*/ 77 h 173"/>
                    <a:gd name="T60" fmla="*/ 183 w 194"/>
                    <a:gd name="T61" fmla="*/ 72 h 173"/>
                    <a:gd name="T62" fmla="*/ 172 w 194"/>
                    <a:gd name="T63" fmla="*/ 65 h 173"/>
                    <a:gd name="T64" fmla="*/ 157 w 194"/>
                    <a:gd name="T65" fmla="*/ 58 h 173"/>
                    <a:gd name="T66" fmla="*/ 142 w 194"/>
                    <a:gd name="T67" fmla="*/ 53 h 173"/>
                    <a:gd name="T68" fmla="*/ 125 w 194"/>
                    <a:gd name="T69" fmla="*/ 51 h 173"/>
                    <a:gd name="T70" fmla="*/ 110 w 194"/>
                    <a:gd name="T71" fmla="*/ 53 h 173"/>
                    <a:gd name="T72" fmla="*/ 96 w 194"/>
                    <a:gd name="T73" fmla="*/ 63 h 173"/>
                    <a:gd name="T74" fmla="*/ 96 w 194"/>
                    <a:gd name="T75" fmla="*/ 63 h 173"/>
                    <a:gd name="T76" fmla="*/ 93 w 194"/>
                    <a:gd name="T77" fmla="*/ 65 h 173"/>
                    <a:gd name="T78" fmla="*/ 89 w 194"/>
                    <a:gd name="T79" fmla="*/ 72 h 173"/>
                    <a:gd name="T80" fmla="*/ 84 w 194"/>
                    <a:gd name="T81" fmla="*/ 82 h 173"/>
                    <a:gd name="T82" fmla="*/ 79 w 194"/>
                    <a:gd name="T83" fmla="*/ 93 h 173"/>
                    <a:gd name="T84" fmla="*/ 79 w 194"/>
                    <a:gd name="T85" fmla="*/ 105 h 173"/>
                    <a:gd name="T86" fmla="*/ 84 w 194"/>
                    <a:gd name="T87" fmla="*/ 116 h 173"/>
                    <a:gd name="T88" fmla="*/ 96 w 194"/>
                    <a:gd name="T89" fmla="*/ 126 h 173"/>
                    <a:gd name="T90" fmla="*/ 119 w 194"/>
                    <a:gd name="T91" fmla="*/ 132 h 173"/>
                    <a:gd name="T92" fmla="*/ 176 w 194"/>
                    <a:gd name="T93" fmla="*/ 121 h 173"/>
                    <a:gd name="T94" fmla="*/ 176 w 194"/>
                    <a:gd name="T95" fmla="*/ 121 h 173"/>
                    <a:gd name="T96" fmla="*/ 174 w 194"/>
                    <a:gd name="T97" fmla="*/ 123 h 173"/>
                    <a:gd name="T98" fmla="*/ 172 w 194"/>
                    <a:gd name="T99" fmla="*/ 129 h 173"/>
                    <a:gd name="T100" fmla="*/ 166 w 194"/>
                    <a:gd name="T101" fmla="*/ 138 h 173"/>
                    <a:gd name="T102" fmla="*/ 156 w 194"/>
                    <a:gd name="T103" fmla="*/ 146 h 173"/>
                    <a:gd name="T104" fmla="*/ 143 w 194"/>
                    <a:gd name="T105" fmla="*/ 156 h 173"/>
                    <a:gd name="T106" fmla="*/ 125 w 194"/>
                    <a:gd name="T107" fmla="*/ 164 h 173"/>
                    <a:gd name="T108" fmla="*/ 102 w 194"/>
                    <a:gd name="T109" fmla="*/ 170 h 173"/>
                    <a:gd name="T110" fmla="*/ 73 w 194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4" h="173">
                      <a:moveTo>
                        <a:pt x="73" y="173"/>
                      </a:moveTo>
                      <a:lnTo>
                        <a:pt x="73" y="173"/>
                      </a:lnTo>
                      <a:lnTo>
                        <a:pt x="69" y="171"/>
                      </a:lnTo>
                      <a:lnTo>
                        <a:pt x="60" y="167"/>
                      </a:lnTo>
                      <a:lnTo>
                        <a:pt x="46" y="159"/>
                      </a:lnTo>
                      <a:lnTo>
                        <a:pt x="32" y="150"/>
                      </a:lnTo>
                      <a:lnTo>
                        <a:pt x="17" y="139"/>
                      </a:lnTo>
                      <a:lnTo>
                        <a:pt x="7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3" y="45"/>
                      </a:lnTo>
                      <a:lnTo>
                        <a:pt x="25" y="25"/>
                      </a:lnTo>
                      <a:lnTo>
                        <a:pt x="45" y="10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4"/>
                      </a:lnTo>
                      <a:lnTo>
                        <a:pt x="147" y="10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3"/>
                      </a:lnTo>
                      <a:lnTo>
                        <a:pt x="194" y="80"/>
                      </a:lnTo>
                      <a:lnTo>
                        <a:pt x="194" y="80"/>
                      </a:lnTo>
                      <a:lnTo>
                        <a:pt x="191" y="77"/>
                      </a:lnTo>
                      <a:lnTo>
                        <a:pt x="183" y="72"/>
                      </a:lnTo>
                      <a:lnTo>
                        <a:pt x="172" y="65"/>
                      </a:lnTo>
                      <a:lnTo>
                        <a:pt x="157" y="58"/>
                      </a:lnTo>
                      <a:lnTo>
                        <a:pt x="142" y="53"/>
                      </a:lnTo>
                      <a:lnTo>
                        <a:pt x="125" y="51"/>
                      </a:lnTo>
                      <a:lnTo>
                        <a:pt x="110" y="53"/>
                      </a:lnTo>
                      <a:lnTo>
                        <a:pt x="96" y="63"/>
                      </a:lnTo>
                      <a:lnTo>
                        <a:pt x="96" y="63"/>
                      </a:lnTo>
                      <a:lnTo>
                        <a:pt x="93" y="65"/>
                      </a:lnTo>
                      <a:lnTo>
                        <a:pt x="89" y="72"/>
                      </a:lnTo>
                      <a:lnTo>
                        <a:pt x="84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4" y="116"/>
                      </a:lnTo>
                      <a:lnTo>
                        <a:pt x="96" y="126"/>
                      </a:lnTo>
                      <a:lnTo>
                        <a:pt x="119" y="132"/>
                      </a:lnTo>
                      <a:lnTo>
                        <a:pt x="176" y="121"/>
                      </a:lnTo>
                      <a:lnTo>
                        <a:pt x="176" y="121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8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1" name="Freeform 60"/>
                <p:cNvSpPr>
                  <a:spLocks/>
                </p:cNvSpPr>
                <p:nvPr/>
              </p:nvSpPr>
              <p:spPr bwMode="auto">
                <a:xfrm>
                  <a:off x="1632" y="2250"/>
                  <a:ext cx="64" cy="58"/>
                </a:xfrm>
                <a:custGeom>
                  <a:avLst/>
                  <a:gdLst>
                    <a:gd name="T0" fmla="*/ 73 w 194"/>
                    <a:gd name="T1" fmla="*/ 173 h 173"/>
                    <a:gd name="T2" fmla="*/ 69 w 194"/>
                    <a:gd name="T3" fmla="*/ 171 h 173"/>
                    <a:gd name="T4" fmla="*/ 60 w 194"/>
                    <a:gd name="T5" fmla="*/ 167 h 173"/>
                    <a:gd name="T6" fmla="*/ 46 w 194"/>
                    <a:gd name="T7" fmla="*/ 159 h 173"/>
                    <a:gd name="T8" fmla="*/ 32 w 194"/>
                    <a:gd name="T9" fmla="*/ 150 h 173"/>
                    <a:gd name="T10" fmla="*/ 17 w 194"/>
                    <a:gd name="T11" fmla="*/ 139 h 173"/>
                    <a:gd name="T12" fmla="*/ 6 w 194"/>
                    <a:gd name="T13" fmla="*/ 127 h 173"/>
                    <a:gd name="T14" fmla="*/ 0 w 194"/>
                    <a:gd name="T15" fmla="*/ 112 h 173"/>
                    <a:gd name="T16" fmla="*/ 3 w 194"/>
                    <a:gd name="T17" fmla="*/ 98 h 173"/>
                    <a:gd name="T18" fmla="*/ 3 w 194"/>
                    <a:gd name="T19" fmla="*/ 93 h 173"/>
                    <a:gd name="T20" fmla="*/ 3 w 194"/>
                    <a:gd name="T21" fmla="*/ 81 h 173"/>
                    <a:gd name="T22" fmla="*/ 5 w 194"/>
                    <a:gd name="T23" fmla="*/ 64 h 173"/>
                    <a:gd name="T24" fmla="*/ 12 w 194"/>
                    <a:gd name="T25" fmla="*/ 45 h 173"/>
                    <a:gd name="T26" fmla="*/ 25 w 194"/>
                    <a:gd name="T27" fmla="*/ 25 h 173"/>
                    <a:gd name="T28" fmla="*/ 45 w 194"/>
                    <a:gd name="T29" fmla="*/ 10 h 173"/>
                    <a:gd name="T30" fmla="*/ 73 w 194"/>
                    <a:gd name="T31" fmla="*/ 1 h 173"/>
                    <a:gd name="T32" fmla="*/ 113 w 194"/>
                    <a:gd name="T33" fmla="*/ 0 h 173"/>
                    <a:gd name="T34" fmla="*/ 115 w 194"/>
                    <a:gd name="T35" fmla="*/ 0 h 173"/>
                    <a:gd name="T36" fmla="*/ 122 w 194"/>
                    <a:gd name="T37" fmla="*/ 1 h 173"/>
                    <a:gd name="T38" fmla="*/ 133 w 194"/>
                    <a:gd name="T39" fmla="*/ 3 h 173"/>
                    <a:gd name="T40" fmla="*/ 147 w 194"/>
                    <a:gd name="T41" fmla="*/ 10 h 173"/>
                    <a:gd name="T42" fmla="*/ 160 w 194"/>
                    <a:gd name="T43" fmla="*/ 19 h 173"/>
                    <a:gd name="T44" fmla="*/ 173 w 194"/>
                    <a:gd name="T45" fmla="*/ 34 h 173"/>
                    <a:gd name="T46" fmla="*/ 185 w 194"/>
                    <a:gd name="T47" fmla="*/ 53 h 173"/>
                    <a:gd name="T48" fmla="*/ 194 w 194"/>
                    <a:gd name="T49" fmla="*/ 80 h 173"/>
                    <a:gd name="T50" fmla="*/ 191 w 194"/>
                    <a:gd name="T51" fmla="*/ 77 h 173"/>
                    <a:gd name="T52" fmla="*/ 183 w 194"/>
                    <a:gd name="T53" fmla="*/ 72 h 173"/>
                    <a:gd name="T54" fmla="*/ 172 w 194"/>
                    <a:gd name="T55" fmla="*/ 65 h 173"/>
                    <a:gd name="T56" fmla="*/ 157 w 194"/>
                    <a:gd name="T57" fmla="*/ 58 h 173"/>
                    <a:gd name="T58" fmla="*/ 142 w 194"/>
                    <a:gd name="T59" fmla="*/ 53 h 173"/>
                    <a:gd name="T60" fmla="*/ 125 w 194"/>
                    <a:gd name="T61" fmla="*/ 51 h 173"/>
                    <a:gd name="T62" fmla="*/ 110 w 194"/>
                    <a:gd name="T63" fmla="*/ 54 h 173"/>
                    <a:gd name="T64" fmla="*/ 96 w 194"/>
                    <a:gd name="T65" fmla="*/ 63 h 173"/>
                    <a:gd name="T66" fmla="*/ 93 w 194"/>
                    <a:gd name="T67" fmla="*/ 65 h 173"/>
                    <a:gd name="T68" fmla="*/ 89 w 194"/>
                    <a:gd name="T69" fmla="*/ 72 h 173"/>
                    <a:gd name="T70" fmla="*/ 84 w 194"/>
                    <a:gd name="T71" fmla="*/ 82 h 173"/>
                    <a:gd name="T72" fmla="*/ 79 w 194"/>
                    <a:gd name="T73" fmla="*/ 93 h 173"/>
                    <a:gd name="T74" fmla="*/ 79 w 194"/>
                    <a:gd name="T75" fmla="*/ 105 h 173"/>
                    <a:gd name="T76" fmla="*/ 84 w 194"/>
                    <a:gd name="T77" fmla="*/ 116 h 173"/>
                    <a:gd name="T78" fmla="*/ 96 w 194"/>
                    <a:gd name="T79" fmla="*/ 125 h 173"/>
                    <a:gd name="T80" fmla="*/ 119 w 194"/>
                    <a:gd name="T81" fmla="*/ 132 h 173"/>
                    <a:gd name="T82" fmla="*/ 176 w 194"/>
                    <a:gd name="T83" fmla="*/ 121 h 173"/>
                    <a:gd name="T84" fmla="*/ 174 w 194"/>
                    <a:gd name="T85" fmla="*/ 123 h 173"/>
                    <a:gd name="T86" fmla="*/ 172 w 194"/>
                    <a:gd name="T87" fmla="*/ 129 h 173"/>
                    <a:gd name="T88" fmla="*/ 166 w 194"/>
                    <a:gd name="T89" fmla="*/ 138 h 173"/>
                    <a:gd name="T90" fmla="*/ 156 w 194"/>
                    <a:gd name="T91" fmla="*/ 146 h 173"/>
                    <a:gd name="T92" fmla="*/ 143 w 194"/>
                    <a:gd name="T93" fmla="*/ 156 h 173"/>
                    <a:gd name="T94" fmla="*/ 125 w 194"/>
                    <a:gd name="T95" fmla="*/ 164 h 173"/>
                    <a:gd name="T96" fmla="*/ 102 w 194"/>
                    <a:gd name="T97" fmla="*/ 170 h 173"/>
                    <a:gd name="T98" fmla="*/ 73 w 194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4" h="173">
                      <a:moveTo>
                        <a:pt x="73" y="173"/>
                      </a:moveTo>
                      <a:lnTo>
                        <a:pt x="69" y="171"/>
                      </a:lnTo>
                      <a:lnTo>
                        <a:pt x="60" y="167"/>
                      </a:lnTo>
                      <a:lnTo>
                        <a:pt x="46" y="159"/>
                      </a:lnTo>
                      <a:lnTo>
                        <a:pt x="32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5" y="25"/>
                      </a:lnTo>
                      <a:lnTo>
                        <a:pt x="45" y="10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3"/>
                      </a:lnTo>
                      <a:lnTo>
                        <a:pt x="147" y="10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3"/>
                      </a:lnTo>
                      <a:lnTo>
                        <a:pt x="194" y="80"/>
                      </a:lnTo>
                      <a:lnTo>
                        <a:pt x="191" y="77"/>
                      </a:lnTo>
                      <a:lnTo>
                        <a:pt x="183" y="72"/>
                      </a:lnTo>
                      <a:lnTo>
                        <a:pt x="172" y="65"/>
                      </a:lnTo>
                      <a:lnTo>
                        <a:pt x="157" y="58"/>
                      </a:lnTo>
                      <a:lnTo>
                        <a:pt x="142" y="53"/>
                      </a:lnTo>
                      <a:lnTo>
                        <a:pt x="125" y="51"/>
                      </a:lnTo>
                      <a:lnTo>
                        <a:pt x="110" y="54"/>
                      </a:lnTo>
                      <a:lnTo>
                        <a:pt x="96" y="63"/>
                      </a:lnTo>
                      <a:lnTo>
                        <a:pt x="93" y="65"/>
                      </a:lnTo>
                      <a:lnTo>
                        <a:pt x="89" y="72"/>
                      </a:lnTo>
                      <a:lnTo>
                        <a:pt x="84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4" y="116"/>
                      </a:lnTo>
                      <a:lnTo>
                        <a:pt x="96" y="125"/>
                      </a:lnTo>
                      <a:lnTo>
                        <a:pt x="119" y="132"/>
                      </a:lnTo>
                      <a:lnTo>
                        <a:pt x="176" y="121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8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2" name="Freeform 61"/>
                <p:cNvSpPr>
                  <a:spLocks/>
                </p:cNvSpPr>
                <p:nvPr/>
              </p:nvSpPr>
              <p:spPr bwMode="auto">
                <a:xfrm>
                  <a:off x="1632" y="2250"/>
                  <a:ext cx="64" cy="58"/>
                </a:xfrm>
                <a:custGeom>
                  <a:avLst/>
                  <a:gdLst>
                    <a:gd name="T0" fmla="*/ 73 w 194"/>
                    <a:gd name="T1" fmla="*/ 173 h 173"/>
                    <a:gd name="T2" fmla="*/ 73 w 194"/>
                    <a:gd name="T3" fmla="*/ 173 h 173"/>
                    <a:gd name="T4" fmla="*/ 69 w 194"/>
                    <a:gd name="T5" fmla="*/ 171 h 173"/>
                    <a:gd name="T6" fmla="*/ 60 w 194"/>
                    <a:gd name="T7" fmla="*/ 167 h 173"/>
                    <a:gd name="T8" fmla="*/ 46 w 194"/>
                    <a:gd name="T9" fmla="*/ 159 h 173"/>
                    <a:gd name="T10" fmla="*/ 32 w 194"/>
                    <a:gd name="T11" fmla="*/ 150 h 173"/>
                    <a:gd name="T12" fmla="*/ 17 w 194"/>
                    <a:gd name="T13" fmla="*/ 139 h 173"/>
                    <a:gd name="T14" fmla="*/ 6 w 194"/>
                    <a:gd name="T15" fmla="*/ 127 h 173"/>
                    <a:gd name="T16" fmla="*/ 0 w 194"/>
                    <a:gd name="T17" fmla="*/ 112 h 173"/>
                    <a:gd name="T18" fmla="*/ 3 w 194"/>
                    <a:gd name="T19" fmla="*/ 98 h 173"/>
                    <a:gd name="T20" fmla="*/ 3 w 194"/>
                    <a:gd name="T21" fmla="*/ 98 h 173"/>
                    <a:gd name="T22" fmla="*/ 3 w 194"/>
                    <a:gd name="T23" fmla="*/ 93 h 173"/>
                    <a:gd name="T24" fmla="*/ 3 w 194"/>
                    <a:gd name="T25" fmla="*/ 81 h 173"/>
                    <a:gd name="T26" fmla="*/ 5 w 194"/>
                    <a:gd name="T27" fmla="*/ 64 h 173"/>
                    <a:gd name="T28" fmla="*/ 12 w 194"/>
                    <a:gd name="T29" fmla="*/ 45 h 173"/>
                    <a:gd name="T30" fmla="*/ 25 w 194"/>
                    <a:gd name="T31" fmla="*/ 25 h 173"/>
                    <a:gd name="T32" fmla="*/ 45 w 194"/>
                    <a:gd name="T33" fmla="*/ 10 h 173"/>
                    <a:gd name="T34" fmla="*/ 73 w 194"/>
                    <a:gd name="T35" fmla="*/ 1 h 173"/>
                    <a:gd name="T36" fmla="*/ 113 w 194"/>
                    <a:gd name="T37" fmla="*/ 0 h 173"/>
                    <a:gd name="T38" fmla="*/ 113 w 194"/>
                    <a:gd name="T39" fmla="*/ 0 h 173"/>
                    <a:gd name="T40" fmla="*/ 115 w 194"/>
                    <a:gd name="T41" fmla="*/ 0 h 173"/>
                    <a:gd name="T42" fmla="*/ 122 w 194"/>
                    <a:gd name="T43" fmla="*/ 1 h 173"/>
                    <a:gd name="T44" fmla="*/ 133 w 194"/>
                    <a:gd name="T45" fmla="*/ 3 h 173"/>
                    <a:gd name="T46" fmla="*/ 147 w 194"/>
                    <a:gd name="T47" fmla="*/ 10 h 173"/>
                    <a:gd name="T48" fmla="*/ 160 w 194"/>
                    <a:gd name="T49" fmla="*/ 19 h 173"/>
                    <a:gd name="T50" fmla="*/ 173 w 194"/>
                    <a:gd name="T51" fmla="*/ 34 h 173"/>
                    <a:gd name="T52" fmla="*/ 185 w 194"/>
                    <a:gd name="T53" fmla="*/ 53 h 173"/>
                    <a:gd name="T54" fmla="*/ 194 w 194"/>
                    <a:gd name="T55" fmla="*/ 80 h 173"/>
                    <a:gd name="T56" fmla="*/ 194 w 194"/>
                    <a:gd name="T57" fmla="*/ 80 h 173"/>
                    <a:gd name="T58" fmla="*/ 191 w 194"/>
                    <a:gd name="T59" fmla="*/ 77 h 173"/>
                    <a:gd name="T60" fmla="*/ 183 w 194"/>
                    <a:gd name="T61" fmla="*/ 72 h 173"/>
                    <a:gd name="T62" fmla="*/ 172 w 194"/>
                    <a:gd name="T63" fmla="*/ 65 h 173"/>
                    <a:gd name="T64" fmla="*/ 157 w 194"/>
                    <a:gd name="T65" fmla="*/ 58 h 173"/>
                    <a:gd name="T66" fmla="*/ 142 w 194"/>
                    <a:gd name="T67" fmla="*/ 53 h 173"/>
                    <a:gd name="T68" fmla="*/ 125 w 194"/>
                    <a:gd name="T69" fmla="*/ 51 h 173"/>
                    <a:gd name="T70" fmla="*/ 110 w 194"/>
                    <a:gd name="T71" fmla="*/ 54 h 173"/>
                    <a:gd name="T72" fmla="*/ 96 w 194"/>
                    <a:gd name="T73" fmla="*/ 63 h 173"/>
                    <a:gd name="T74" fmla="*/ 96 w 194"/>
                    <a:gd name="T75" fmla="*/ 63 h 173"/>
                    <a:gd name="T76" fmla="*/ 93 w 194"/>
                    <a:gd name="T77" fmla="*/ 65 h 173"/>
                    <a:gd name="T78" fmla="*/ 89 w 194"/>
                    <a:gd name="T79" fmla="*/ 72 h 173"/>
                    <a:gd name="T80" fmla="*/ 84 w 194"/>
                    <a:gd name="T81" fmla="*/ 82 h 173"/>
                    <a:gd name="T82" fmla="*/ 79 w 194"/>
                    <a:gd name="T83" fmla="*/ 93 h 173"/>
                    <a:gd name="T84" fmla="*/ 79 w 194"/>
                    <a:gd name="T85" fmla="*/ 105 h 173"/>
                    <a:gd name="T86" fmla="*/ 84 w 194"/>
                    <a:gd name="T87" fmla="*/ 116 h 173"/>
                    <a:gd name="T88" fmla="*/ 96 w 194"/>
                    <a:gd name="T89" fmla="*/ 125 h 173"/>
                    <a:gd name="T90" fmla="*/ 119 w 194"/>
                    <a:gd name="T91" fmla="*/ 132 h 173"/>
                    <a:gd name="T92" fmla="*/ 176 w 194"/>
                    <a:gd name="T93" fmla="*/ 121 h 173"/>
                    <a:gd name="T94" fmla="*/ 176 w 194"/>
                    <a:gd name="T95" fmla="*/ 121 h 173"/>
                    <a:gd name="T96" fmla="*/ 174 w 194"/>
                    <a:gd name="T97" fmla="*/ 123 h 173"/>
                    <a:gd name="T98" fmla="*/ 172 w 194"/>
                    <a:gd name="T99" fmla="*/ 129 h 173"/>
                    <a:gd name="T100" fmla="*/ 166 w 194"/>
                    <a:gd name="T101" fmla="*/ 138 h 173"/>
                    <a:gd name="T102" fmla="*/ 156 w 194"/>
                    <a:gd name="T103" fmla="*/ 146 h 173"/>
                    <a:gd name="T104" fmla="*/ 143 w 194"/>
                    <a:gd name="T105" fmla="*/ 156 h 173"/>
                    <a:gd name="T106" fmla="*/ 125 w 194"/>
                    <a:gd name="T107" fmla="*/ 164 h 173"/>
                    <a:gd name="T108" fmla="*/ 102 w 194"/>
                    <a:gd name="T109" fmla="*/ 170 h 173"/>
                    <a:gd name="T110" fmla="*/ 73 w 194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4" h="173">
                      <a:moveTo>
                        <a:pt x="73" y="173"/>
                      </a:moveTo>
                      <a:lnTo>
                        <a:pt x="73" y="173"/>
                      </a:lnTo>
                      <a:lnTo>
                        <a:pt x="69" y="171"/>
                      </a:lnTo>
                      <a:lnTo>
                        <a:pt x="60" y="167"/>
                      </a:lnTo>
                      <a:lnTo>
                        <a:pt x="46" y="159"/>
                      </a:lnTo>
                      <a:lnTo>
                        <a:pt x="32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5" y="25"/>
                      </a:lnTo>
                      <a:lnTo>
                        <a:pt x="45" y="10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3"/>
                      </a:lnTo>
                      <a:lnTo>
                        <a:pt x="147" y="10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3"/>
                      </a:lnTo>
                      <a:lnTo>
                        <a:pt x="194" y="80"/>
                      </a:lnTo>
                      <a:lnTo>
                        <a:pt x="194" y="80"/>
                      </a:lnTo>
                      <a:lnTo>
                        <a:pt x="191" y="77"/>
                      </a:lnTo>
                      <a:lnTo>
                        <a:pt x="183" y="72"/>
                      </a:lnTo>
                      <a:lnTo>
                        <a:pt x="172" y="65"/>
                      </a:lnTo>
                      <a:lnTo>
                        <a:pt x="157" y="58"/>
                      </a:lnTo>
                      <a:lnTo>
                        <a:pt x="142" y="53"/>
                      </a:lnTo>
                      <a:lnTo>
                        <a:pt x="125" y="51"/>
                      </a:lnTo>
                      <a:lnTo>
                        <a:pt x="110" y="54"/>
                      </a:lnTo>
                      <a:lnTo>
                        <a:pt x="96" y="63"/>
                      </a:lnTo>
                      <a:lnTo>
                        <a:pt x="96" y="63"/>
                      </a:lnTo>
                      <a:lnTo>
                        <a:pt x="93" y="65"/>
                      </a:lnTo>
                      <a:lnTo>
                        <a:pt x="89" y="72"/>
                      </a:lnTo>
                      <a:lnTo>
                        <a:pt x="84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4" y="116"/>
                      </a:lnTo>
                      <a:lnTo>
                        <a:pt x="96" y="125"/>
                      </a:lnTo>
                      <a:lnTo>
                        <a:pt x="119" y="132"/>
                      </a:lnTo>
                      <a:lnTo>
                        <a:pt x="176" y="121"/>
                      </a:lnTo>
                      <a:lnTo>
                        <a:pt x="176" y="121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8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" name="Freeform 62"/>
                <p:cNvSpPr>
                  <a:spLocks/>
                </p:cNvSpPr>
                <p:nvPr/>
              </p:nvSpPr>
              <p:spPr bwMode="auto">
                <a:xfrm>
                  <a:off x="1641" y="2254"/>
                  <a:ext cx="64" cy="57"/>
                </a:xfrm>
                <a:custGeom>
                  <a:avLst/>
                  <a:gdLst>
                    <a:gd name="T0" fmla="*/ 72 w 192"/>
                    <a:gd name="T1" fmla="*/ 172 h 172"/>
                    <a:gd name="T2" fmla="*/ 68 w 192"/>
                    <a:gd name="T3" fmla="*/ 171 h 172"/>
                    <a:gd name="T4" fmla="*/ 58 w 192"/>
                    <a:gd name="T5" fmla="*/ 166 h 172"/>
                    <a:gd name="T6" fmla="*/ 45 w 192"/>
                    <a:gd name="T7" fmla="*/ 159 h 172"/>
                    <a:gd name="T8" fmla="*/ 31 w 192"/>
                    <a:gd name="T9" fmla="*/ 151 h 172"/>
                    <a:gd name="T10" fmla="*/ 17 w 192"/>
                    <a:gd name="T11" fmla="*/ 140 h 172"/>
                    <a:gd name="T12" fmla="*/ 6 w 192"/>
                    <a:gd name="T13" fmla="*/ 127 h 172"/>
                    <a:gd name="T14" fmla="*/ 0 w 192"/>
                    <a:gd name="T15" fmla="*/ 112 h 172"/>
                    <a:gd name="T16" fmla="*/ 3 w 192"/>
                    <a:gd name="T17" fmla="*/ 98 h 172"/>
                    <a:gd name="T18" fmla="*/ 3 w 192"/>
                    <a:gd name="T19" fmla="*/ 93 h 172"/>
                    <a:gd name="T20" fmla="*/ 3 w 192"/>
                    <a:gd name="T21" fmla="*/ 81 h 172"/>
                    <a:gd name="T22" fmla="*/ 5 w 192"/>
                    <a:gd name="T23" fmla="*/ 64 h 172"/>
                    <a:gd name="T24" fmla="*/ 12 w 192"/>
                    <a:gd name="T25" fmla="*/ 44 h 172"/>
                    <a:gd name="T26" fmla="*/ 25 w 192"/>
                    <a:gd name="T27" fmla="*/ 26 h 172"/>
                    <a:gd name="T28" fmla="*/ 45 w 192"/>
                    <a:gd name="T29" fmla="*/ 11 h 172"/>
                    <a:gd name="T30" fmla="*/ 73 w 192"/>
                    <a:gd name="T31" fmla="*/ 1 h 172"/>
                    <a:gd name="T32" fmla="*/ 113 w 192"/>
                    <a:gd name="T33" fmla="*/ 0 h 172"/>
                    <a:gd name="T34" fmla="*/ 115 w 192"/>
                    <a:gd name="T35" fmla="*/ 0 h 172"/>
                    <a:gd name="T36" fmla="*/ 122 w 192"/>
                    <a:gd name="T37" fmla="*/ 1 h 172"/>
                    <a:gd name="T38" fmla="*/ 133 w 192"/>
                    <a:gd name="T39" fmla="*/ 5 h 172"/>
                    <a:gd name="T40" fmla="*/ 147 w 192"/>
                    <a:gd name="T41" fmla="*/ 9 h 172"/>
                    <a:gd name="T42" fmla="*/ 160 w 192"/>
                    <a:gd name="T43" fmla="*/ 19 h 172"/>
                    <a:gd name="T44" fmla="*/ 173 w 192"/>
                    <a:gd name="T45" fmla="*/ 34 h 172"/>
                    <a:gd name="T46" fmla="*/ 184 w 192"/>
                    <a:gd name="T47" fmla="*/ 54 h 172"/>
                    <a:gd name="T48" fmla="*/ 192 w 192"/>
                    <a:gd name="T49" fmla="*/ 81 h 172"/>
                    <a:gd name="T50" fmla="*/ 190 w 192"/>
                    <a:gd name="T51" fmla="*/ 78 h 172"/>
                    <a:gd name="T52" fmla="*/ 182 w 192"/>
                    <a:gd name="T53" fmla="*/ 73 h 172"/>
                    <a:gd name="T54" fmla="*/ 171 w 192"/>
                    <a:gd name="T55" fmla="*/ 66 h 172"/>
                    <a:gd name="T56" fmla="*/ 156 w 192"/>
                    <a:gd name="T57" fmla="*/ 59 h 172"/>
                    <a:gd name="T58" fmla="*/ 140 w 192"/>
                    <a:gd name="T59" fmla="*/ 54 h 172"/>
                    <a:gd name="T60" fmla="*/ 125 w 192"/>
                    <a:gd name="T61" fmla="*/ 52 h 172"/>
                    <a:gd name="T62" fmla="*/ 109 w 192"/>
                    <a:gd name="T63" fmla="*/ 54 h 172"/>
                    <a:gd name="T64" fmla="*/ 95 w 192"/>
                    <a:gd name="T65" fmla="*/ 64 h 172"/>
                    <a:gd name="T66" fmla="*/ 92 w 192"/>
                    <a:gd name="T67" fmla="*/ 66 h 172"/>
                    <a:gd name="T68" fmla="*/ 87 w 192"/>
                    <a:gd name="T69" fmla="*/ 72 h 172"/>
                    <a:gd name="T70" fmla="*/ 83 w 192"/>
                    <a:gd name="T71" fmla="*/ 82 h 172"/>
                    <a:gd name="T72" fmla="*/ 79 w 192"/>
                    <a:gd name="T73" fmla="*/ 94 h 172"/>
                    <a:gd name="T74" fmla="*/ 78 w 192"/>
                    <a:gd name="T75" fmla="*/ 106 h 172"/>
                    <a:gd name="T76" fmla="*/ 84 w 192"/>
                    <a:gd name="T77" fmla="*/ 117 h 172"/>
                    <a:gd name="T78" fmla="*/ 96 w 192"/>
                    <a:gd name="T79" fmla="*/ 127 h 172"/>
                    <a:gd name="T80" fmla="*/ 119 w 192"/>
                    <a:gd name="T81" fmla="*/ 133 h 172"/>
                    <a:gd name="T82" fmla="*/ 176 w 192"/>
                    <a:gd name="T83" fmla="*/ 121 h 172"/>
                    <a:gd name="T84" fmla="*/ 174 w 192"/>
                    <a:gd name="T85" fmla="*/ 123 h 172"/>
                    <a:gd name="T86" fmla="*/ 172 w 192"/>
                    <a:gd name="T87" fmla="*/ 129 h 172"/>
                    <a:gd name="T88" fmla="*/ 166 w 192"/>
                    <a:gd name="T89" fmla="*/ 137 h 172"/>
                    <a:gd name="T90" fmla="*/ 156 w 192"/>
                    <a:gd name="T91" fmla="*/ 146 h 172"/>
                    <a:gd name="T92" fmla="*/ 143 w 192"/>
                    <a:gd name="T93" fmla="*/ 156 h 172"/>
                    <a:gd name="T94" fmla="*/ 125 w 192"/>
                    <a:gd name="T95" fmla="*/ 164 h 172"/>
                    <a:gd name="T96" fmla="*/ 101 w 192"/>
                    <a:gd name="T97" fmla="*/ 170 h 172"/>
                    <a:gd name="T98" fmla="*/ 72 w 192"/>
                    <a:gd name="T99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2">
                      <a:moveTo>
                        <a:pt x="72" y="172"/>
                      </a:moveTo>
                      <a:lnTo>
                        <a:pt x="68" y="171"/>
                      </a:lnTo>
                      <a:lnTo>
                        <a:pt x="58" y="166"/>
                      </a:lnTo>
                      <a:lnTo>
                        <a:pt x="45" y="159"/>
                      </a:lnTo>
                      <a:lnTo>
                        <a:pt x="31" y="151"/>
                      </a:lnTo>
                      <a:lnTo>
                        <a:pt x="17" y="140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5" y="26"/>
                      </a:lnTo>
                      <a:lnTo>
                        <a:pt x="45" y="11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7" y="9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4" y="54"/>
                      </a:lnTo>
                      <a:lnTo>
                        <a:pt x="192" y="81"/>
                      </a:lnTo>
                      <a:lnTo>
                        <a:pt x="190" y="78"/>
                      </a:lnTo>
                      <a:lnTo>
                        <a:pt x="182" y="73"/>
                      </a:lnTo>
                      <a:lnTo>
                        <a:pt x="171" y="66"/>
                      </a:lnTo>
                      <a:lnTo>
                        <a:pt x="156" y="59"/>
                      </a:lnTo>
                      <a:lnTo>
                        <a:pt x="140" y="54"/>
                      </a:lnTo>
                      <a:lnTo>
                        <a:pt x="125" y="52"/>
                      </a:lnTo>
                      <a:lnTo>
                        <a:pt x="109" y="54"/>
                      </a:lnTo>
                      <a:lnTo>
                        <a:pt x="95" y="64"/>
                      </a:lnTo>
                      <a:lnTo>
                        <a:pt x="92" y="66"/>
                      </a:lnTo>
                      <a:lnTo>
                        <a:pt x="87" y="72"/>
                      </a:lnTo>
                      <a:lnTo>
                        <a:pt x="83" y="82"/>
                      </a:lnTo>
                      <a:lnTo>
                        <a:pt x="79" y="94"/>
                      </a:lnTo>
                      <a:lnTo>
                        <a:pt x="78" y="106"/>
                      </a:lnTo>
                      <a:lnTo>
                        <a:pt x="84" y="117"/>
                      </a:lnTo>
                      <a:lnTo>
                        <a:pt x="96" y="127"/>
                      </a:lnTo>
                      <a:lnTo>
                        <a:pt x="119" y="133"/>
                      </a:lnTo>
                      <a:lnTo>
                        <a:pt x="176" y="121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1" y="170"/>
                      </a:lnTo>
                      <a:lnTo>
                        <a:pt x="72" y="1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4" name="Freeform 63"/>
                <p:cNvSpPr>
                  <a:spLocks/>
                </p:cNvSpPr>
                <p:nvPr/>
              </p:nvSpPr>
              <p:spPr bwMode="auto">
                <a:xfrm>
                  <a:off x="1641" y="2254"/>
                  <a:ext cx="64" cy="57"/>
                </a:xfrm>
                <a:custGeom>
                  <a:avLst/>
                  <a:gdLst>
                    <a:gd name="T0" fmla="*/ 72 w 192"/>
                    <a:gd name="T1" fmla="*/ 172 h 172"/>
                    <a:gd name="T2" fmla="*/ 72 w 192"/>
                    <a:gd name="T3" fmla="*/ 172 h 172"/>
                    <a:gd name="T4" fmla="*/ 68 w 192"/>
                    <a:gd name="T5" fmla="*/ 171 h 172"/>
                    <a:gd name="T6" fmla="*/ 58 w 192"/>
                    <a:gd name="T7" fmla="*/ 166 h 172"/>
                    <a:gd name="T8" fmla="*/ 45 w 192"/>
                    <a:gd name="T9" fmla="*/ 159 h 172"/>
                    <a:gd name="T10" fmla="*/ 31 w 192"/>
                    <a:gd name="T11" fmla="*/ 151 h 172"/>
                    <a:gd name="T12" fmla="*/ 17 w 192"/>
                    <a:gd name="T13" fmla="*/ 140 h 172"/>
                    <a:gd name="T14" fmla="*/ 6 w 192"/>
                    <a:gd name="T15" fmla="*/ 127 h 172"/>
                    <a:gd name="T16" fmla="*/ 0 w 192"/>
                    <a:gd name="T17" fmla="*/ 112 h 172"/>
                    <a:gd name="T18" fmla="*/ 3 w 192"/>
                    <a:gd name="T19" fmla="*/ 98 h 172"/>
                    <a:gd name="T20" fmla="*/ 3 w 192"/>
                    <a:gd name="T21" fmla="*/ 98 h 172"/>
                    <a:gd name="T22" fmla="*/ 3 w 192"/>
                    <a:gd name="T23" fmla="*/ 93 h 172"/>
                    <a:gd name="T24" fmla="*/ 3 w 192"/>
                    <a:gd name="T25" fmla="*/ 81 h 172"/>
                    <a:gd name="T26" fmla="*/ 5 w 192"/>
                    <a:gd name="T27" fmla="*/ 64 h 172"/>
                    <a:gd name="T28" fmla="*/ 12 w 192"/>
                    <a:gd name="T29" fmla="*/ 44 h 172"/>
                    <a:gd name="T30" fmla="*/ 25 w 192"/>
                    <a:gd name="T31" fmla="*/ 26 h 172"/>
                    <a:gd name="T32" fmla="*/ 45 w 192"/>
                    <a:gd name="T33" fmla="*/ 11 h 172"/>
                    <a:gd name="T34" fmla="*/ 73 w 192"/>
                    <a:gd name="T35" fmla="*/ 1 h 172"/>
                    <a:gd name="T36" fmla="*/ 113 w 192"/>
                    <a:gd name="T37" fmla="*/ 0 h 172"/>
                    <a:gd name="T38" fmla="*/ 113 w 192"/>
                    <a:gd name="T39" fmla="*/ 0 h 172"/>
                    <a:gd name="T40" fmla="*/ 115 w 192"/>
                    <a:gd name="T41" fmla="*/ 0 h 172"/>
                    <a:gd name="T42" fmla="*/ 122 w 192"/>
                    <a:gd name="T43" fmla="*/ 1 h 172"/>
                    <a:gd name="T44" fmla="*/ 133 w 192"/>
                    <a:gd name="T45" fmla="*/ 5 h 172"/>
                    <a:gd name="T46" fmla="*/ 147 w 192"/>
                    <a:gd name="T47" fmla="*/ 9 h 172"/>
                    <a:gd name="T48" fmla="*/ 160 w 192"/>
                    <a:gd name="T49" fmla="*/ 19 h 172"/>
                    <a:gd name="T50" fmla="*/ 173 w 192"/>
                    <a:gd name="T51" fmla="*/ 34 h 172"/>
                    <a:gd name="T52" fmla="*/ 184 w 192"/>
                    <a:gd name="T53" fmla="*/ 54 h 172"/>
                    <a:gd name="T54" fmla="*/ 192 w 192"/>
                    <a:gd name="T55" fmla="*/ 81 h 172"/>
                    <a:gd name="T56" fmla="*/ 192 w 192"/>
                    <a:gd name="T57" fmla="*/ 81 h 172"/>
                    <a:gd name="T58" fmla="*/ 190 w 192"/>
                    <a:gd name="T59" fmla="*/ 78 h 172"/>
                    <a:gd name="T60" fmla="*/ 182 w 192"/>
                    <a:gd name="T61" fmla="*/ 73 h 172"/>
                    <a:gd name="T62" fmla="*/ 171 w 192"/>
                    <a:gd name="T63" fmla="*/ 66 h 172"/>
                    <a:gd name="T64" fmla="*/ 156 w 192"/>
                    <a:gd name="T65" fmla="*/ 59 h 172"/>
                    <a:gd name="T66" fmla="*/ 140 w 192"/>
                    <a:gd name="T67" fmla="*/ 54 h 172"/>
                    <a:gd name="T68" fmla="*/ 125 w 192"/>
                    <a:gd name="T69" fmla="*/ 52 h 172"/>
                    <a:gd name="T70" fmla="*/ 109 w 192"/>
                    <a:gd name="T71" fmla="*/ 54 h 172"/>
                    <a:gd name="T72" fmla="*/ 95 w 192"/>
                    <a:gd name="T73" fmla="*/ 64 h 172"/>
                    <a:gd name="T74" fmla="*/ 95 w 192"/>
                    <a:gd name="T75" fmla="*/ 64 h 172"/>
                    <a:gd name="T76" fmla="*/ 92 w 192"/>
                    <a:gd name="T77" fmla="*/ 66 h 172"/>
                    <a:gd name="T78" fmla="*/ 87 w 192"/>
                    <a:gd name="T79" fmla="*/ 72 h 172"/>
                    <a:gd name="T80" fmla="*/ 83 w 192"/>
                    <a:gd name="T81" fmla="*/ 82 h 172"/>
                    <a:gd name="T82" fmla="*/ 79 w 192"/>
                    <a:gd name="T83" fmla="*/ 94 h 172"/>
                    <a:gd name="T84" fmla="*/ 78 w 192"/>
                    <a:gd name="T85" fmla="*/ 106 h 172"/>
                    <a:gd name="T86" fmla="*/ 84 w 192"/>
                    <a:gd name="T87" fmla="*/ 117 h 172"/>
                    <a:gd name="T88" fmla="*/ 96 w 192"/>
                    <a:gd name="T89" fmla="*/ 127 h 172"/>
                    <a:gd name="T90" fmla="*/ 119 w 192"/>
                    <a:gd name="T91" fmla="*/ 133 h 172"/>
                    <a:gd name="T92" fmla="*/ 176 w 192"/>
                    <a:gd name="T93" fmla="*/ 121 h 172"/>
                    <a:gd name="T94" fmla="*/ 176 w 192"/>
                    <a:gd name="T95" fmla="*/ 121 h 172"/>
                    <a:gd name="T96" fmla="*/ 174 w 192"/>
                    <a:gd name="T97" fmla="*/ 123 h 172"/>
                    <a:gd name="T98" fmla="*/ 172 w 192"/>
                    <a:gd name="T99" fmla="*/ 129 h 172"/>
                    <a:gd name="T100" fmla="*/ 166 w 192"/>
                    <a:gd name="T101" fmla="*/ 137 h 172"/>
                    <a:gd name="T102" fmla="*/ 156 w 192"/>
                    <a:gd name="T103" fmla="*/ 146 h 172"/>
                    <a:gd name="T104" fmla="*/ 143 w 192"/>
                    <a:gd name="T105" fmla="*/ 156 h 172"/>
                    <a:gd name="T106" fmla="*/ 125 w 192"/>
                    <a:gd name="T107" fmla="*/ 164 h 172"/>
                    <a:gd name="T108" fmla="*/ 101 w 192"/>
                    <a:gd name="T109" fmla="*/ 170 h 172"/>
                    <a:gd name="T110" fmla="*/ 72 w 192"/>
                    <a:gd name="T1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2">
                      <a:moveTo>
                        <a:pt x="72" y="172"/>
                      </a:moveTo>
                      <a:lnTo>
                        <a:pt x="72" y="172"/>
                      </a:lnTo>
                      <a:lnTo>
                        <a:pt x="68" y="171"/>
                      </a:lnTo>
                      <a:lnTo>
                        <a:pt x="58" y="166"/>
                      </a:lnTo>
                      <a:lnTo>
                        <a:pt x="45" y="159"/>
                      </a:lnTo>
                      <a:lnTo>
                        <a:pt x="31" y="151"/>
                      </a:lnTo>
                      <a:lnTo>
                        <a:pt x="17" y="140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5" y="26"/>
                      </a:lnTo>
                      <a:lnTo>
                        <a:pt x="45" y="11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7" y="9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4" y="54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90" y="78"/>
                      </a:lnTo>
                      <a:lnTo>
                        <a:pt x="182" y="73"/>
                      </a:lnTo>
                      <a:lnTo>
                        <a:pt x="171" y="66"/>
                      </a:lnTo>
                      <a:lnTo>
                        <a:pt x="156" y="59"/>
                      </a:lnTo>
                      <a:lnTo>
                        <a:pt x="140" y="54"/>
                      </a:lnTo>
                      <a:lnTo>
                        <a:pt x="125" y="52"/>
                      </a:lnTo>
                      <a:lnTo>
                        <a:pt x="109" y="54"/>
                      </a:lnTo>
                      <a:lnTo>
                        <a:pt x="95" y="64"/>
                      </a:lnTo>
                      <a:lnTo>
                        <a:pt x="95" y="64"/>
                      </a:lnTo>
                      <a:lnTo>
                        <a:pt x="92" y="66"/>
                      </a:lnTo>
                      <a:lnTo>
                        <a:pt x="87" y="72"/>
                      </a:lnTo>
                      <a:lnTo>
                        <a:pt x="83" y="82"/>
                      </a:lnTo>
                      <a:lnTo>
                        <a:pt x="79" y="94"/>
                      </a:lnTo>
                      <a:lnTo>
                        <a:pt x="78" y="106"/>
                      </a:lnTo>
                      <a:lnTo>
                        <a:pt x="84" y="117"/>
                      </a:lnTo>
                      <a:lnTo>
                        <a:pt x="96" y="127"/>
                      </a:lnTo>
                      <a:lnTo>
                        <a:pt x="119" y="133"/>
                      </a:lnTo>
                      <a:lnTo>
                        <a:pt x="176" y="121"/>
                      </a:lnTo>
                      <a:lnTo>
                        <a:pt x="176" y="121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1" y="170"/>
                      </a:lnTo>
                      <a:lnTo>
                        <a:pt x="72" y="17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5" name="Freeform 64"/>
                <p:cNvSpPr>
                  <a:spLocks/>
                </p:cNvSpPr>
                <p:nvPr/>
              </p:nvSpPr>
              <p:spPr bwMode="auto">
                <a:xfrm>
                  <a:off x="1649" y="2261"/>
                  <a:ext cx="65" cy="58"/>
                </a:xfrm>
                <a:custGeom>
                  <a:avLst/>
                  <a:gdLst>
                    <a:gd name="T0" fmla="*/ 72 w 194"/>
                    <a:gd name="T1" fmla="*/ 172 h 172"/>
                    <a:gd name="T2" fmla="*/ 68 w 194"/>
                    <a:gd name="T3" fmla="*/ 171 h 172"/>
                    <a:gd name="T4" fmla="*/ 58 w 194"/>
                    <a:gd name="T5" fmla="*/ 166 h 172"/>
                    <a:gd name="T6" fmla="*/ 45 w 194"/>
                    <a:gd name="T7" fmla="*/ 159 h 172"/>
                    <a:gd name="T8" fmla="*/ 31 w 194"/>
                    <a:gd name="T9" fmla="*/ 151 h 172"/>
                    <a:gd name="T10" fmla="*/ 17 w 194"/>
                    <a:gd name="T11" fmla="*/ 140 h 172"/>
                    <a:gd name="T12" fmla="*/ 6 w 194"/>
                    <a:gd name="T13" fmla="*/ 126 h 172"/>
                    <a:gd name="T14" fmla="*/ 0 w 194"/>
                    <a:gd name="T15" fmla="*/ 112 h 172"/>
                    <a:gd name="T16" fmla="*/ 3 w 194"/>
                    <a:gd name="T17" fmla="*/ 98 h 172"/>
                    <a:gd name="T18" fmla="*/ 3 w 194"/>
                    <a:gd name="T19" fmla="*/ 93 h 172"/>
                    <a:gd name="T20" fmla="*/ 3 w 194"/>
                    <a:gd name="T21" fmla="*/ 81 h 172"/>
                    <a:gd name="T22" fmla="*/ 5 w 194"/>
                    <a:gd name="T23" fmla="*/ 64 h 172"/>
                    <a:gd name="T24" fmla="*/ 12 w 194"/>
                    <a:gd name="T25" fmla="*/ 44 h 172"/>
                    <a:gd name="T26" fmla="*/ 24 w 194"/>
                    <a:gd name="T27" fmla="*/ 26 h 172"/>
                    <a:gd name="T28" fmla="*/ 45 w 194"/>
                    <a:gd name="T29" fmla="*/ 11 h 172"/>
                    <a:gd name="T30" fmla="*/ 73 w 194"/>
                    <a:gd name="T31" fmla="*/ 1 h 172"/>
                    <a:gd name="T32" fmla="*/ 113 w 194"/>
                    <a:gd name="T33" fmla="*/ 0 h 172"/>
                    <a:gd name="T34" fmla="*/ 115 w 194"/>
                    <a:gd name="T35" fmla="*/ 0 h 172"/>
                    <a:gd name="T36" fmla="*/ 122 w 194"/>
                    <a:gd name="T37" fmla="*/ 1 h 172"/>
                    <a:gd name="T38" fmla="*/ 133 w 194"/>
                    <a:gd name="T39" fmla="*/ 5 h 172"/>
                    <a:gd name="T40" fmla="*/ 146 w 194"/>
                    <a:gd name="T41" fmla="*/ 9 h 172"/>
                    <a:gd name="T42" fmla="*/ 160 w 194"/>
                    <a:gd name="T43" fmla="*/ 19 h 172"/>
                    <a:gd name="T44" fmla="*/ 173 w 194"/>
                    <a:gd name="T45" fmla="*/ 34 h 172"/>
                    <a:gd name="T46" fmla="*/ 185 w 194"/>
                    <a:gd name="T47" fmla="*/ 54 h 172"/>
                    <a:gd name="T48" fmla="*/ 194 w 194"/>
                    <a:gd name="T49" fmla="*/ 81 h 172"/>
                    <a:gd name="T50" fmla="*/ 191 w 194"/>
                    <a:gd name="T51" fmla="*/ 78 h 172"/>
                    <a:gd name="T52" fmla="*/ 183 w 194"/>
                    <a:gd name="T53" fmla="*/ 73 h 172"/>
                    <a:gd name="T54" fmla="*/ 172 w 194"/>
                    <a:gd name="T55" fmla="*/ 66 h 172"/>
                    <a:gd name="T56" fmla="*/ 157 w 194"/>
                    <a:gd name="T57" fmla="*/ 59 h 172"/>
                    <a:gd name="T58" fmla="*/ 142 w 194"/>
                    <a:gd name="T59" fmla="*/ 54 h 172"/>
                    <a:gd name="T60" fmla="*/ 125 w 194"/>
                    <a:gd name="T61" fmla="*/ 52 h 172"/>
                    <a:gd name="T62" fmla="*/ 110 w 194"/>
                    <a:gd name="T63" fmla="*/ 54 h 172"/>
                    <a:gd name="T64" fmla="*/ 96 w 194"/>
                    <a:gd name="T65" fmla="*/ 64 h 172"/>
                    <a:gd name="T66" fmla="*/ 93 w 194"/>
                    <a:gd name="T67" fmla="*/ 66 h 172"/>
                    <a:gd name="T68" fmla="*/ 89 w 194"/>
                    <a:gd name="T69" fmla="*/ 72 h 172"/>
                    <a:gd name="T70" fmla="*/ 84 w 194"/>
                    <a:gd name="T71" fmla="*/ 82 h 172"/>
                    <a:gd name="T72" fmla="*/ 79 w 194"/>
                    <a:gd name="T73" fmla="*/ 94 h 172"/>
                    <a:gd name="T74" fmla="*/ 79 w 194"/>
                    <a:gd name="T75" fmla="*/ 106 h 172"/>
                    <a:gd name="T76" fmla="*/ 84 w 194"/>
                    <a:gd name="T77" fmla="*/ 117 h 172"/>
                    <a:gd name="T78" fmla="*/ 96 w 194"/>
                    <a:gd name="T79" fmla="*/ 126 h 172"/>
                    <a:gd name="T80" fmla="*/ 119 w 194"/>
                    <a:gd name="T81" fmla="*/ 133 h 172"/>
                    <a:gd name="T82" fmla="*/ 175 w 194"/>
                    <a:gd name="T83" fmla="*/ 120 h 172"/>
                    <a:gd name="T84" fmla="*/ 174 w 194"/>
                    <a:gd name="T85" fmla="*/ 123 h 172"/>
                    <a:gd name="T86" fmla="*/ 172 w 194"/>
                    <a:gd name="T87" fmla="*/ 129 h 172"/>
                    <a:gd name="T88" fmla="*/ 166 w 194"/>
                    <a:gd name="T89" fmla="*/ 137 h 172"/>
                    <a:gd name="T90" fmla="*/ 156 w 194"/>
                    <a:gd name="T91" fmla="*/ 146 h 172"/>
                    <a:gd name="T92" fmla="*/ 143 w 194"/>
                    <a:gd name="T93" fmla="*/ 155 h 172"/>
                    <a:gd name="T94" fmla="*/ 125 w 194"/>
                    <a:gd name="T95" fmla="*/ 164 h 172"/>
                    <a:gd name="T96" fmla="*/ 101 w 194"/>
                    <a:gd name="T97" fmla="*/ 170 h 172"/>
                    <a:gd name="T98" fmla="*/ 72 w 194"/>
                    <a:gd name="T99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4" h="172">
                      <a:moveTo>
                        <a:pt x="72" y="172"/>
                      </a:moveTo>
                      <a:lnTo>
                        <a:pt x="68" y="171"/>
                      </a:lnTo>
                      <a:lnTo>
                        <a:pt x="58" y="166"/>
                      </a:lnTo>
                      <a:lnTo>
                        <a:pt x="45" y="159"/>
                      </a:lnTo>
                      <a:lnTo>
                        <a:pt x="31" y="151"/>
                      </a:lnTo>
                      <a:lnTo>
                        <a:pt x="17" y="140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6"/>
                      </a:lnTo>
                      <a:lnTo>
                        <a:pt x="45" y="11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9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4"/>
                      </a:lnTo>
                      <a:lnTo>
                        <a:pt x="194" y="81"/>
                      </a:lnTo>
                      <a:lnTo>
                        <a:pt x="191" y="78"/>
                      </a:lnTo>
                      <a:lnTo>
                        <a:pt x="183" y="73"/>
                      </a:lnTo>
                      <a:lnTo>
                        <a:pt x="172" y="66"/>
                      </a:lnTo>
                      <a:lnTo>
                        <a:pt x="157" y="59"/>
                      </a:lnTo>
                      <a:lnTo>
                        <a:pt x="142" y="54"/>
                      </a:lnTo>
                      <a:lnTo>
                        <a:pt x="125" y="52"/>
                      </a:lnTo>
                      <a:lnTo>
                        <a:pt x="110" y="54"/>
                      </a:lnTo>
                      <a:lnTo>
                        <a:pt x="96" y="64"/>
                      </a:lnTo>
                      <a:lnTo>
                        <a:pt x="93" y="66"/>
                      </a:lnTo>
                      <a:lnTo>
                        <a:pt x="89" y="72"/>
                      </a:lnTo>
                      <a:lnTo>
                        <a:pt x="84" y="82"/>
                      </a:lnTo>
                      <a:lnTo>
                        <a:pt x="79" y="94"/>
                      </a:lnTo>
                      <a:lnTo>
                        <a:pt x="79" y="106"/>
                      </a:lnTo>
                      <a:lnTo>
                        <a:pt x="84" y="117"/>
                      </a:lnTo>
                      <a:lnTo>
                        <a:pt x="96" y="126"/>
                      </a:lnTo>
                      <a:lnTo>
                        <a:pt x="119" y="133"/>
                      </a:lnTo>
                      <a:lnTo>
                        <a:pt x="175" y="120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5"/>
                      </a:lnTo>
                      <a:lnTo>
                        <a:pt x="125" y="164"/>
                      </a:lnTo>
                      <a:lnTo>
                        <a:pt x="101" y="170"/>
                      </a:lnTo>
                      <a:lnTo>
                        <a:pt x="72" y="1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6" name="Freeform 65"/>
                <p:cNvSpPr>
                  <a:spLocks/>
                </p:cNvSpPr>
                <p:nvPr/>
              </p:nvSpPr>
              <p:spPr bwMode="auto">
                <a:xfrm>
                  <a:off x="1649" y="2261"/>
                  <a:ext cx="65" cy="58"/>
                </a:xfrm>
                <a:custGeom>
                  <a:avLst/>
                  <a:gdLst>
                    <a:gd name="T0" fmla="*/ 72 w 194"/>
                    <a:gd name="T1" fmla="*/ 172 h 172"/>
                    <a:gd name="T2" fmla="*/ 72 w 194"/>
                    <a:gd name="T3" fmla="*/ 172 h 172"/>
                    <a:gd name="T4" fmla="*/ 68 w 194"/>
                    <a:gd name="T5" fmla="*/ 171 h 172"/>
                    <a:gd name="T6" fmla="*/ 58 w 194"/>
                    <a:gd name="T7" fmla="*/ 166 h 172"/>
                    <a:gd name="T8" fmla="*/ 45 w 194"/>
                    <a:gd name="T9" fmla="*/ 159 h 172"/>
                    <a:gd name="T10" fmla="*/ 31 w 194"/>
                    <a:gd name="T11" fmla="*/ 151 h 172"/>
                    <a:gd name="T12" fmla="*/ 17 w 194"/>
                    <a:gd name="T13" fmla="*/ 140 h 172"/>
                    <a:gd name="T14" fmla="*/ 6 w 194"/>
                    <a:gd name="T15" fmla="*/ 126 h 172"/>
                    <a:gd name="T16" fmla="*/ 0 w 194"/>
                    <a:gd name="T17" fmla="*/ 112 h 172"/>
                    <a:gd name="T18" fmla="*/ 3 w 194"/>
                    <a:gd name="T19" fmla="*/ 98 h 172"/>
                    <a:gd name="T20" fmla="*/ 3 w 194"/>
                    <a:gd name="T21" fmla="*/ 98 h 172"/>
                    <a:gd name="T22" fmla="*/ 3 w 194"/>
                    <a:gd name="T23" fmla="*/ 93 h 172"/>
                    <a:gd name="T24" fmla="*/ 3 w 194"/>
                    <a:gd name="T25" fmla="*/ 81 h 172"/>
                    <a:gd name="T26" fmla="*/ 5 w 194"/>
                    <a:gd name="T27" fmla="*/ 64 h 172"/>
                    <a:gd name="T28" fmla="*/ 12 w 194"/>
                    <a:gd name="T29" fmla="*/ 44 h 172"/>
                    <a:gd name="T30" fmla="*/ 24 w 194"/>
                    <a:gd name="T31" fmla="*/ 26 h 172"/>
                    <a:gd name="T32" fmla="*/ 45 w 194"/>
                    <a:gd name="T33" fmla="*/ 11 h 172"/>
                    <a:gd name="T34" fmla="*/ 73 w 194"/>
                    <a:gd name="T35" fmla="*/ 1 h 172"/>
                    <a:gd name="T36" fmla="*/ 113 w 194"/>
                    <a:gd name="T37" fmla="*/ 0 h 172"/>
                    <a:gd name="T38" fmla="*/ 113 w 194"/>
                    <a:gd name="T39" fmla="*/ 0 h 172"/>
                    <a:gd name="T40" fmla="*/ 115 w 194"/>
                    <a:gd name="T41" fmla="*/ 0 h 172"/>
                    <a:gd name="T42" fmla="*/ 122 w 194"/>
                    <a:gd name="T43" fmla="*/ 1 h 172"/>
                    <a:gd name="T44" fmla="*/ 133 w 194"/>
                    <a:gd name="T45" fmla="*/ 5 h 172"/>
                    <a:gd name="T46" fmla="*/ 146 w 194"/>
                    <a:gd name="T47" fmla="*/ 9 h 172"/>
                    <a:gd name="T48" fmla="*/ 160 w 194"/>
                    <a:gd name="T49" fmla="*/ 19 h 172"/>
                    <a:gd name="T50" fmla="*/ 173 w 194"/>
                    <a:gd name="T51" fmla="*/ 34 h 172"/>
                    <a:gd name="T52" fmla="*/ 185 w 194"/>
                    <a:gd name="T53" fmla="*/ 54 h 172"/>
                    <a:gd name="T54" fmla="*/ 194 w 194"/>
                    <a:gd name="T55" fmla="*/ 81 h 172"/>
                    <a:gd name="T56" fmla="*/ 194 w 194"/>
                    <a:gd name="T57" fmla="*/ 81 h 172"/>
                    <a:gd name="T58" fmla="*/ 191 w 194"/>
                    <a:gd name="T59" fmla="*/ 78 h 172"/>
                    <a:gd name="T60" fmla="*/ 183 w 194"/>
                    <a:gd name="T61" fmla="*/ 73 h 172"/>
                    <a:gd name="T62" fmla="*/ 172 w 194"/>
                    <a:gd name="T63" fmla="*/ 66 h 172"/>
                    <a:gd name="T64" fmla="*/ 157 w 194"/>
                    <a:gd name="T65" fmla="*/ 59 h 172"/>
                    <a:gd name="T66" fmla="*/ 142 w 194"/>
                    <a:gd name="T67" fmla="*/ 54 h 172"/>
                    <a:gd name="T68" fmla="*/ 125 w 194"/>
                    <a:gd name="T69" fmla="*/ 52 h 172"/>
                    <a:gd name="T70" fmla="*/ 110 w 194"/>
                    <a:gd name="T71" fmla="*/ 54 h 172"/>
                    <a:gd name="T72" fmla="*/ 96 w 194"/>
                    <a:gd name="T73" fmla="*/ 64 h 172"/>
                    <a:gd name="T74" fmla="*/ 96 w 194"/>
                    <a:gd name="T75" fmla="*/ 64 h 172"/>
                    <a:gd name="T76" fmla="*/ 93 w 194"/>
                    <a:gd name="T77" fmla="*/ 66 h 172"/>
                    <a:gd name="T78" fmla="*/ 89 w 194"/>
                    <a:gd name="T79" fmla="*/ 72 h 172"/>
                    <a:gd name="T80" fmla="*/ 84 w 194"/>
                    <a:gd name="T81" fmla="*/ 82 h 172"/>
                    <a:gd name="T82" fmla="*/ 79 w 194"/>
                    <a:gd name="T83" fmla="*/ 94 h 172"/>
                    <a:gd name="T84" fmla="*/ 79 w 194"/>
                    <a:gd name="T85" fmla="*/ 106 h 172"/>
                    <a:gd name="T86" fmla="*/ 84 w 194"/>
                    <a:gd name="T87" fmla="*/ 117 h 172"/>
                    <a:gd name="T88" fmla="*/ 96 w 194"/>
                    <a:gd name="T89" fmla="*/ 126 h 172"/>
                    <a:gd name="T90" fmla="*/ 119 w 194"/>
                    <a:gd name="T91" fmla="*/ 133 h 172"/>
                    <a:gd name="T92" fmla="*/ 175 w 194"/>
                    <a:gd name="T93" fmla="*/ 120 h 172"/>
                    <a:gd name="T94" fmla="*/ 175 w 194"/>
                    <a:gd name="T95" fmla="*/ 120 h 172"/>
                    <a:gd name="T96" fmla="*/ 174 w 194"/>
                    <a:gd name="T97" fmla="*/ 123 h 172"/>
                    <a:gd name="T98" fmla="*/ 172 w 194"/>
                    <a:gd name="T99" fmla="*/ 129 h 172"/>
                    <a:gd name="T100" fmla="*/ 166 w 194"/>
                    <a:gd name="T101" fmla="*/ 137 h 172"/>
                    <a:gd name="T102" fmla="*/ 156 w 194"/>
                    <a:gd name="T103" fmla="*/ 146 h 172"/>
                    <a:gd name="T104" fmla="*/ 143 w 194"/>
                    <a:gd name="T105" fmla="*/ 155 h 172"/>
                    <a:gd name="T106" fmla="*/ 125 w 194"/>
                    <a:gd name="T107" fmla="*/ 164 h 172"/>
                    <a:gd name="T108" fmla="*/ 101 w 194"/>
                    <a:gd name="T109" fmla="*/ 170 h 172"/>
                    <a:gd name="T110" fmla="*/ 72 w 194"/>
                    <a:gd name="T1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4" h="172">
                      <a:moveTo>
                        <a:pt x="72" y="172"/>
                      </a:moveTo>
                      <a:lnTo>
                        <a:pt x="72" y="172"/>
                      </a:lnTo>
                      <a:lnTo>
                        <a:pt x="68" y="171"/>
                      </a:lnTo>
                      <a:lnTo>
                        <a:pt x="58" y="166"/>
                      </a:lnTo>
                      <a:lnTo>
                        <a:pt x="45" y="159"/>
                      </a:lnTo>
                      <a:lnTo>
                        <a:pt x="31" y="151"/>
                      </a:lnTo>
                      <a:lnTo>
                        <a:pt x="17" y="140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6"/>
                      </a:lnTo>
                      <a:lnTo>
                        <a:pt x="45" y="11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9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4"/>
                      </a:lnTo>
                      <a:lnTo>
                        <a:pt x="194" y="81"/>
                      </a:lnTo>
                      <a:lnTo>
                        <a:pt x="194" y="81"/>
                      </a:lnTo>
                      <a:lnTo>
                        <a:pt x="191" y="78"/>
                      </a:lnTo>
                      <a:lnTo>
                        <a:pt x="183" y="73"/>
                      </a:lnTo>
                      <a:lnTo>
                        <a:pt x="172" y="66"/>
                      </a:lnTo>
                      <a:lnTo>
                        <a:pt x="157" y="59"/>
                      </a:lnTo>
                      <a:lnTo>
                        <a:pt x="142" y="54"/>
                      </a:lnTo>
                      <a:lnTo>
                        <a:pt x="125" y="52"/>
                      </a:lnTo>
                      <a:lnTo>
                        <a:pt x="110" y="54"/>
                      </a:lnTo>
                      <a:lnTo>
                        <a:pt x="96" y="64"/>
                      </a:lnTo>
                      <a:lnTo>
                        <a:pt x="96" y="64"/>
                      </a:lnTo>
                      <a:lnTo>
                        <a:pt x="93" y="66"/>
                      </a:lnTo>
                      <a:lnTo>
                        <a:pt x="89" y="72"/>
                      </a:lnTo>
                      <a:lnTo>
                        <a:pt x="84" y="82"/>
                      </a:lnTo>
                      <a:lnTo>
                        <a:pt x="79" y="94"/>
                      </a:lnTo>
                      <a:lnTo>
                        <a:pt x="79" y="106"/>
                      </a:lnTo>
                      <a:lnTo>
                        <a:pt x="84" y="117"/>
                      </a:lnTo>
                      <a:lnTo>
                        <a:pt x="96" y="126"/>
                      </a:lnTo>
                      <a:lnTo>
                        <a:pt x="119" y="133"/>
                      </a:lnTo>
                      <a:lnTo>
                        <a:pt x="175" y="120"/>
                      </a:lnTo>
                      <a:lnTo>
                        <a:pt x="175" y="120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5"/>
                      </a:lnTo>
                      <a:lnTo>
                        <a:pt x="125" y="164"/>
                      </a:lnTo>
                      <a:lnTo>
                        <a:pt x="101" y="170"/>
                      </a:lnTo>
                      <a:lnTo>
                        <a:pt x="72" y="17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Freeform 66"/>
                <p:cNvSpPr>
                  <a:spLocks/>
                </p:cNvSpPr>
                <p:nvPr/>
              </p:nvSpPr>
              <p:spPr bwMode="auto">
                <a:xfrm>
                  <a:off x="1657" y="2263"/>
                  <a:ext cx="64" cy="58"/>
                </a:xfrm>
                <a:custGeom>
                  <a:avLst/>
                  <a:gdLst>
                    <a:gd name="T0" fmla="*/ 73 w 194"/>
                    <a:gd name="T1" fmla="*/ 172 h 172"/>
                    <a:gd name="T2" fmla="*/ 69 w 194"/>
                    <a:gd name="T3" fmla="*/ 171 h 172"/>
                    <a:gd name="T4" fmla="*/ 59 w 194"/>
                    <a:gd name="T5" fmla="*/ 166 h 172"/>
                    <a:gd name="T6" fmla="*/ 46 w 194"/>
                    <a:gd name="T7" fmla="*/ 159 h 172"/>
                    <a:gd name="T8" fmla="*/ 32 w 194"/>
                    <a:gd name="T9" fmla="*/ 149 h 172"/>
                    <a:gd name="T10" fmla="*/ 17 w 194"/>
                    <a:gd name="T11" fmla="*/ 139 h 172"/>
                    <a:gd name="T12" fmla="*/ 6 w 194"/>
                    <a:gd name="T13" fmla="*/ 127 h 172"/>
                    <a:gd name="T14" fmla="*/ 0 w 194"/>
                    <a:gd name="T15" fmla="*/ 112 h 172"/>
                    <a:gd name="T16" fmla="*/ 3 w 194"/>
                    <a:gd name="T17" fmla="*/ 98 h 172"/>
                    <a:gd name="T18" fmla="*/ 3 w 194"/>
                    <a:gd name="T19" fmla="*/ 93 h 172"/>
                    <a:gd name="T20" fmla="*/ 3 w 194"/>
                    <a:gd name="T21" fmla="*/ 81 h 172"/>
                    <a:gd name="T22" fmla="*/ 5 w 194"/>
                    <a:gd name="T23" fmla="*/ 64 h 172"/>
                    <a:gd name="T24" fmla="*/ 12 w 194"/>
                    <a:gd name="T25" fmla="*/ 44 h 172"/>
                    <a:gd name="T26" fmla="*/ 24 w 194"/>
                    <a:gd name="T27" fmla="*/ 26 h 172"/>
                    <a:gd name="T28" fmla="*/ 45 w 194"/>
                    <a:gd name="T29" fmla="*/ 11 h 172"/>
                    <a:gd name="T30" fmla="*/ 73 w 194"/>
                    <a:gd name="T31" fmla="*/ 1 h 172"/>
                    <a:gd name="T32" fmla="*/ 113 w 194"/>
                    <a:gd name="T33" fmla="*/ 0 h 172"/>
                    <a:gd name="T34" fmla="*/ 115 w 194"/>
                    <a:gd name="T35" fmla="*/ 0 h 172"/>
                    <a:gd name="T36" fmla="*/ 122 w 194"/>
                    <a:gd name="T37" fmla="*/ 1 h 172"/>
                    <a:gd name="T38" fmla="*/ 133 w 194"/>
                    <a:gd name="T39" fmla="*/ 5 h 172"/>
                    <a:gd name="T40" fmla="*/ 146 w 194"/>
                    <a:gd name="T41" fmla="*/ 9 h 172"/>
                    <a:gd name="T42" fmla="*/ 160 w 194"/>
                    <a:gd name="T43" fmla="*/ 19 h 172"/>
                    <a:gd name="T44" fmla="*/ 173 w 194"/>
                    <a:gd name="T45" fmla="*/ 34 h 172"/>
                    <a:gd name="T46" fmla="*/ 185 w 194"/>
                    <a:gd name="T47" fmla="*/ 54 h 172"/>
                    <a:gd name="T48" fmla="*/ 194 w 194"/>
                    <a:gd name="T49" fmla="*/ 81 h 172"/>
                    <a:gd name="T50" fmla="*/ 191 w 194"/>
                    <a:gd name="T51" fmla="*/ 78 h 172"/>
                    <a:gd name="T52" fmla="*/ 183 w 194"/>
                    <a:gd name="T53" fmla="*/ 73 h 172"/>
                    <a:gd name="T54" fmla="*/ 172 w 194"/>
                    <a:gd name="T55" fmla="*/ 66 h 172"/>
                    <a:gd name="T56" fmla="*/ 157 w 194"/>
                    <a:gd name="T57" fmla="*/ 59 h 172"/>
                    <a:gd name="T58" fmla="*/ 142 w 194"/>
                    <a:gd name="T59" fmla="*/ 53 h 172"/>
                    <a:gd name="T60" fmla="*/ 125 w 194"/>
                    <a:gd name="T61" fmla="*/ 52 h 172"/>
                    <a:gd name="T62" fmla="*/ 110 w 194"/>
                    <a:gd name="T63" fmla="*/ 54 h 172"/>
                    <a:gd name="T64" fmla="*/ 96 w 194"/>
                    <a:gd name="T65" fmla="*/ 63 h 172"/>
                    <a:gd name="T66" fmla="*/ 93 w 194"/>
                    <a:gd name="T67" fmla="*/ 65 h 172"/>
                    <a:gd name="T68" fmla="*/ 88 w 194"/>
                    <a:gd name="T69" fmla="*/ 72 h 172"/>
                    <a:gd name="T70" fmla="*/ 84 w 194"/>
                    <a:gd name="T71" fmla="*/ 82 h 172"/>
                    <a:gd name="T72" fmla="*/ 79 w 194"/>
                    <a:gd name="T73" fmla="*/ 93 h 172"/>
                    <a:gd name="T74" fmla="*/ 79 w 194"/>
                    <a:gd name="T75" fmla="*/ 105 h 172"/>
                    <a:gd name="T76" fmla="*/ 84 w 194"/>
                    <a:gd name="T77" fmla="*/ 117 h 172"/>
                    <a:gd name="T78" fmla="*/ 96 w 194"/>
                    <a:gd name="T79" fmla="*/ 127 h 172"/>
                    <a:gd name="T80" fmla="*/ 119 w 194"/>
                    <a:gd name="T81" fmla="*/ 133 h 172"/>
                    <a:gd name="T82" fmla="*/ 175 w 194"/>
                    <a:gd name="T83" fmla="*/ 120 h 172"/>
                    <a:gd name="T84" fmla="*/ 174 w 194"/>
                    <a:gd name="T85" fmla="*/ 123 h 172"/>
                    <a:gd name="T86" fmla="*/ 172 w 194"/>
                    <a:gd name="T87" fmla="*/ 129 h 172"/>
                    <a:gd name="T88" fmla="*/ 166 w 194"/>
                    <a:gd name="T89" fmla="*/ 137 h 172"/>
                    <a:gd name="T90" fmla="*/ 156 w 194"/>
                    <a:gd name="T91" fmla="*/ 146 h 172"/>
                    <a:gd name="T92" fmla="*/ 143 w 194"/>
                    <a:gd name="T93" fmla="*/ 156 h 172"/>
                    <a:gd name="T94" fmla="*/ 125 w 194"/>
                    <a:gd name="T95" fmla="*/ 164 h 172"/>
                    <a:gd name="T96" fmla="*/ 102 w 194"/>
                    <a:gd name="T97" fmla="*/ 170 h 172"/>
                    <a:gd name="T98" fmla="*/ 73 w 194"/>
                    <a:gd name="T99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4" h="172">
                      <a:moveTo>
                        <a:pt x="73" y="172"/>
                      </a:move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9"/>
                      </a:lnTo>
                      <a:lnTo>
                        <a:pt x="32" y="149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6"/>
                      </a:lnTo>
                      <a:lnTo>
                        <a:pt x="45" y="11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9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4"/>
                      </a:lnTo>
                      <a:lnTo>
                        <a:pt x="194" y="81"/>
                      </a:lnTo>
                      <a:lnTo>
                        <a:pt x="191" y="78"/>
                      </a:lnTo>
                      <a:lnTo>
                        <a:pt x="183" y="73"/>
                      </a:lnTo>
                      <a:lnTo>
                        <a:pt x="172" y="66"/>
                      </a:lnTo>
                      <a:lnTo>
                        <a:pt x="157" y="59"/>
                      </a:lnTo>
                      <a:lnTo>
                        <a:pt x="142" y="53"/>
                      </a:lnTo>
                      <a:lnTo>
                        <a:pt x="125" y="52"/>
                      </a:lnTo>
                      <a:lnTo>
                        <a:pt x="110" y="54"/>
                      </a:lnTo>
                      <a:lnTo>
                        <a:pt x="96" y="63"/>
                      </a:lnTo>
                      <a:lnTo>
                        <a:pt x="93" y="65"/>
                      </a:lnTo>
                      <a:lnTo>
                        <a:pt x="88" y="72"/>
                      </a:lnTo>
                      <a:lnTo>
                        <a:pt x="84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4" y="117"/>
                      </a:lnTo>
                      <a:lnTo>
                        <a:pt x="96" y="127"/>
                      </a:lnTo>
                      <a:lnTo>
                        <a:pt x="119" y="133"/>
                      </a:lnTo>
                      <a:lnTo>
                        <a:pt x="175" y="120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8" name="Freeform 67"/>
                <p:cNvSpPr>
                  <a:spLocks/>
                </p:cNvSpPr>
                <p:nvPr/>
              </p:nvSpPr>
              <p:spPr bwMode="auto">
                <a:xfrm>
                  <a:off x="1657" y="2263"/>
                  <a:ext cx="64" cy="58"/>
                </a:xfrm>
                <a:custGeom>
                  <a:avLst/>
                  <a:gdLst>
                    <a:gd name="T0" fmla="*/ 73 w 194"/>
                    <a:gd name="T1" fmla="*/ 172 h 172"/>
                    <a:gd name="T2" fmla="*/ 73 w 194"/>
                    <a:gd name="T3" fmla="*/ 172 h 172"/>
                    <a:gd name="T4" fmla="*/ 69 w 194"/>
                    <a:gd name="T5" fmla="*/ 171 h 172"/>
                    <a:gd name="T6" fmla="*/ 59 w 194"/>
                    <a:gd name="T7" fmla="*/ 166 h 172"/>
                    <a:gd name="T8" fmla="*/ 46 w 194"/>
                    <a:gd name="T9" fmla="*/ 159 h 172"/>
                    <a:gd name="T10" fmla="*/ 32 w 194"/>
                    <a:gd name="T11" fmla="*/ 149 h 172"/>
                    <a:gd name="T12" fmla="*/ 17 w 194"/>
                    <a:gd name="T13" fmla="*/ 139 h 172"/>
                    <a:gd name="T14" fmla="*/ 6 w 194"/>
                    <a:gd name="T15" fmla="*/ 127 h 172"/>
                    <a:gd name="T16" fmla="*/ 0 w 194"/>
                    <a:gd name="T17" fmla="*/ 112 h 172"/>
                    <a:gd name="T18" fmla="*/ 3 w 194"/>
                    <a:gd name="T19" fmla="*/ 98 h 172"/>
                    <a:gd name="T20" fmla="*/ 3 w 194"/>
                    <a:gd name="T21" fmla="*/ 98 h 172"/>
                    <a:gd name="T22" fmla="*/ 3 w 194"/>
                    <a:gd name="T23" fmla="*/ 93 h 172"/>
                    <a:gd name="T24" fmla="*/ 3 w 194"/>
                    <a:gd name="T25" fmla="*/ 81 h 172"/>
                    <a:gd name="T26" fmla="*/ 5 w 194"/>
                    <a:gd name="T27" fmla="*/ 64 h 172"/>
                    <a:gd name="T28" fmla="*/ 12 w 194"/>
                    <a:gd name="T29" fmla="*/ 44 h 172"/>
                    <a:gd name="T30" fmla="*/ 24 w 194"/>
                    <a:gd name="T31" fmla="*/ 26 h 172"/>
                    <a:gd name="T32" fmla="*/ 45 w 194"/>
                    <a:gd name="T33" fmla="*/ 11 h 172"/>
                    <a:gd name="T34" fmla="*/ 73 w 194"/>
                    <a:gd name="T35" fmla="*/ 1 h 172"/>
                    <a:gd name="T36" fmla="*/ 113 w 194"/>
                    <a:gd name="T37" fmla="*/ 0 h 172"/>
                    <a:gd name="T38" fmla="*/ 113 w 194"/>
                    <a:gd name="T39" fmla="*/ 0 h 172"/>
                    <a:gd name="T40" fmla="*/ 115 w 194"/>
                    <a:gd name="T41" fmla="*/ 0 h 172"/>
                    <a:gd name="T42" fmla="*/ 122 w 194"/>
                    <a:gd name="T43" fmla="*/ 1 h 172"/>
                    <a:gd name="T44" fmla="*/ 133 w 194"/>
                    <a:gd name="T45" fmla="*/ 5 h 172"/>
                    <a:gd name="T46" fmla="*/ 146 w 194"/>
                    <a:gd name="T47" fmla="*/ 9 h 172"/>
                    <a:gd name="T48" fmla="*/ 160 w 194"/>
                    <a:gd name="T49" fmla="*/ 19 h 172"/>
                    <a:gd name="T50" fmla="*/ 173 w 194"/>
                    <a:gd name="T51" fmla="*/ 34 h 172"/>
                    <a:gd name="T52" fmla="*/ 185 w 194"/>
                    <a:gd name="T53" fmla="*/ 54 h 172"/>
                    <a:gd name="T54" fmla="*/ 194 w 194"/>
                    <a:gd name="T55" fmla="*/ 81 h 172"/>
                    <a:gd name="T56" fmla="*/ 194 w 194"/>
                    <a:gd name="T57" fmla="*/ 81 h 172"/>
                    <a:gd name="T58" fmla="*/ 191 w 194"/>
                    <a:gd name="T59" fmla="*/ 78 h 172"/>
                    <a:gd name="T60" fmla="*/ 183 w 194"/>
                    <a:gd name="T61" fmla="*/ 73 h 172"/>
                    <a:gd name="T62" fmla="*/ 172 w 194"/>
                    <a:gd name="T63" fmla="*/ 66 h 172"/>
                    <a:gd name="T64" fmla="*/ 157 w 194"/>
                    <a:gd name="T65" fmla="*/ 59 h 172"/>
                    <a:gd name="T66" fmla="*/ 142 w 194"/>
                    <a:gd name="T67" fmla="*/ 53 h 172"/>
                    <a:gd name="T68" fmla="*/ 125 w 194"/>
                    <a:gd name="T69" fmla="*/ 52 h 172"/>
                    <a:gd name="T70" fmla="*/ 110 w 194"/>
                    <a:gd name="T71" fmla="*/ 54 h 172"/>
                    <a:gd name="T72" fmla="*/ 96 w 194"/>
                    <a:gd name="T73" fmla="*/ 63 h 172"/>
                    <a:gd name="T74" fmla="*/ 96 w 194"/>
                    <a:gd name="T75" fmla="*/ 63 h 172"/>
                    <a:gd name="T76" fmla="*/ 93 w 194"/>
                    <a:gd name="T77" fmla="*/ 65 h 172"/>
                    <a:gd name="T78" fmla="*/ 88 w 194"/>
                    <a:gd name="T79" fmla="*/ 72 h 172"/>
                    <a:gd name="T80" fmla="*/ 84 w 194"/>
                    <a:gd name="T81" fmla="*/ 82 h 172"/>
                    <a:gd name="T82" fmla="*/ 79 w 194"/>
                    <a:gd name="T83" fmla="*/ 93 h 172"/>
                    <a:gd name="T84" fmla="*/ 79 w 194"/>
                    <a:gd name="T85" fmla="*/ 105 h 172"/>
                    <a:gd name="T86" fmla="*/ 84 w 194"/>
                    <a:gd name="T87" fmla="*/ 117 h 172"/>
                    <a:gd name="T88" fmla="*/ 96 w 194"/>
                    <a:gd name="T89" fmla="*/ 127 h 172"/>
                    <a:gd name="T90" fmla="*/ 119 w 194"/>
                    <a:gd name="T91" fmla="*/ 133 h 172"/>
                    <a:gd name="T92" fmla="*/ 175 w 194"/>
                    <a:gd name="T93" fmla="*/ 120 h 172"/>
                    <a:gd name="T94" fmla="*/ 175 w 194"/>
                    <a:gd name="T95" fmla="*/ 120 h 172"/>
                    <a:gd name="T96" fmla="*/ 174 w 194"/>
                    <a:gd name="T97" fmla="*/ 123 h 172"/>
                    <a:gd name="T98" fmla="*/ 172 w 194"/>
                    <a:gd name="T99" fmla="*/ 129 h 172"/>
                    <a:gd name="T100" fmla="*/ 166 w 194"/>
                    <a:gd name="T101" fmla="*/ 137 h 172"/>
                    <a:gd name="T102" fmla="*/ 156 w 194"/>
                    <a:gd name="T103" fmla="*/ 146 h 172"/>
                    <a:gd name="T104" fmla="*/ 143 w 194"/>
                    <a:gd name="T105" fmla="*/ 156 h 172"/>
                    <a:gd name="T106" fmla="*/ 125 w 194"/>
                    <a:gd name="T107" fmla="*/ 164 h 172"/>
                    <a:gd name="T108" fmla="*/ 102 w 194"/>
                    <a:gd name="T109" fmla="*/ 170 h 172"/>
                    <a:gd name="T110" fmla="*/ 73 w 194"/>
                    <a:gd name="T1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4" h="172">
                      <a:moveTo>
                        <a:pt x="73" y="172"/>
                      </a:moveTo>
                      <a:lnTo>
                        <a:pt x="73" y="172"/>
                      </a:ln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9"/>
                      </a:lnTo>
                      <a:lnTo>
                        <a:pt x="32" y="149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6"/>
                      </a:lnTo>
                      <a:lnTo>
                        <a:pt x="45" y="11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9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4"/>
                      </a:lnTo>
                      <a:lnTo>
                        <a:pt x="194" y="81"/>
                      </a:lnTo>
                      <a:lnTo>
                        <a:pt x="194" y="81"/>
                      </a:lnTo>
                      <a:lnTo>
                        <a:pt x="191" y="78"/>
                      </a:lnTo>
                      <a:lnTo>
                        <a:pt x="183" y="73"/>
                      </a:lnTo>
                      <a:lnTo>
                        <a:pt x="172" y="66"/>
                      </a:lnTo>
                      <a:lnTo>
                        <a:pt x="157" y="59"/>
                      </a:lnTo>
                      <a:lnTo>
                        <a:pt x="142" y="53"/>
                      </a:lnTo>
                      <a:lnTo>
                        <a:pt x="125" y="52"/>
                      </a:lnTo>
                      <a:lnTo>
                        <a:pt x="110" y="54"/>
                      </a:lnTo>
                      <a:lnTo>
                        <a:pt x="96" y="63"/>
                      </a:lnTo>
                      <a:lnTo>
                        <a:pt x="96" y="63"/>
                      </a:lnTo>
                      <a:lnTo>
                        <a:pt x="93" y="65"/>
                      </a:lnTo>
                      <a:lnTo>
                        <a:pt x="88" y="72"/>
                      </a:lnTo>
                      <a:lnTo>
                        <a:pt x="84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4" y="117"/>
                      </a:lnTo>
                      <a:lnTo>
                        <a:pt x="96" y="127"/>
                      </a:lnTo>
                      <a:lnTo>
                        <a:pt x="119" y="133"/>
                      </a:lnTo>
                      <a:lnTo>
                        <a:pt x="175" y="120"/>
                      </a:lnTo>
                      <a:lnTo>
                        <a:pt x="175" y="120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9" name="Freeform 68"/>
                <p:cNvSpPr>
                  <a:spLocks/>
                </p:cNvSpPr>
                <p:nvPr/>
              </p:nvSpPr>
              <p:spPr bwMode="auto">
                <a:xfrm>
                  <a:off x="1664" y="2271"/>
                  <a:ext cx="65" cy="57"/>
                </a:xfrm>
                <a:custGeom>
                  <a:avLst/>
                  <a:gdLst>
                    <a:gd name="T0" fmla="*/ 73 w 193"/>
                    <a:gd name="T1" fmla="*/ 172 h 172"/>
                    <a:gd name="T2" fmla="*/ 69 w 193"/>
                    <a:gd name="T3" fmla="*/ 171 h 172"/>
                    <a:gd name="T4" fmla="*/ 59 w 193"/>
                    <a:gd name="T5" fmla="*/ 166 h 172"/>
                    <a:gd name="T6" fmla="*/ 46 w 193"/>
                    <a:gd name="T7" fmla="*/ 159 h 172"/>
                    <a:gd name="T8" fmla="*/ 32 w 193"/>
                    <a:gd name="T9" fmla="*/ 149 h 172"/>
                    <a:gd name="T10" fmla="*/ 17 w 193"/>
                    <a:gd name="T11" fmla="*/ 139 h 172"/>
                    <a:gd name="T12" fmla="*/ 6 w 193"/>
                    <a:gd name="T13" fmla="*/ 126 h 172"/>
                    <a:gd name="T14" fmla="*/ 0 w 193"/>
                    <a:gd name="T15" fmla="*/ 112 h 172"/>
                    <a:gd name="T16" fmla="*/ 3 w 193"/>
                    <a:gd name="T17" fmla="*/ 97 h 172"/>
                    <a:gd name="T18" fmla="*/ 3 w 193"/>
                    <a:gd name="T19" fmla="*/ 93 h 172"/>
                    <a:gd name="T20" fmla="*/ 3 w 193"/>
                    <a:gd name="T21" fmla="*/ 81 h 172"/>
                    <a:gd name="T22" fmla="*/ 5 w 193"/>
                    <a:gd name="T23" fmla="*/ 64 h 172"/>
                    <a:gd name="T24" fmla="*/ 12 w 193"/>
                    <a:gd name="T25" fmla="*/ 44 h 172"/>
                    <a:gd name="T26" fmla="*/ 24 w 193"/>
                    <a:gd name="T27" fmla="*/ 26 h 172"/>
                    <a:gd name="T28" fmla="*/ 45 w 193"/>
                    <a:gd name="T29" fmla="*/ 11 h 172"/>
                    <a:gd name="T30" fmla="*/ 73 w 193"/>
                    <a:gd name="T31" fmla="*/ 1 h 172"/>
                    <a:gd name="T32" fmla="*/ 113 w 193"/>
                    <a:gd name="T33" fmla="*/ 0 h 172"/>
                    <a:gd name="T34" fmla="*/ 115 w 193"/>
                    <a:gd name="T35" fmla="*/ 0 h 172"/>
                    <a:gd name="T36" fmla="*/ 122 w 193"/>
                    <a:gd name="T37" fmla="*/ 1 h 172"/>
                    <a:gd name="T38" fmla="*/ 133 w 193"/>
                    <a:gd name="T39" fmla="*/ 5 h 172"/>
                    <a:gd name="T40" fmla="*/ 146 w 193"/>
                    <a:gd name="T41" fmla="*/ 9 h 172"/>
                    <a:gd name="T42" fmla="*/ 160 w 193"/>
                    <a:gd name="T43" fmla="*/ 19 h 172"/>
                    <a:gd name="T44" fmla="*/ 173 w 193"/>
                    <a:gd name="T45" fmla="*/ 33 h 172"/>
                    <a:gd name="T46" fmla="*/ 185 w 193"/>
                    <a:gd name="T47" fmla="*/ 54 h 172"/>
                    <a:gd name="T48" fmla="*/ 193 w 193"/>
                    <a:gd name="T49" fmla="*/ 81 h 172"/>
                    <a:gd name="T50" fmla="*/ 191 w 193"/>
                    <a:gd name="T51" fmla="*/ 78 h 172"/>
                    <a:gd name="T52" fmla="*/ 183 w 193"/>
                    <a:gd name="T53" fmla="*/ 73 h 172"/>
                    <a:gd name="T54" fmla="*/ 172 w 193"/>
                    <a:gd name="T55" fmla="*/ 66 h 172"/>
                    <a:gd name="T56" fmla="*/ 157 w 193"/>
                    <a:gd name="T57" fmla="*/ 59 h 172"/>
                    <a:gd name="T58" fmla="*/ 142 w 193"/>
                    <a:gd name="T59" fmla="*/ 54 h 172"/>
                    <a:gd name="T60" fmla="*/ 125 w 193"/>
                    <a:gd name="T61" fmla="*/ 52 h 172"/>
                    <a:gd name="T62" fmla="*/ 110 w 193"/>
                    <a:gd name="T63" fmla="*/ 54 h 172"/>
                    <a:gd name="T64" fmla="*/ 96 w 193"/>
                    <a:gd name="T65" fmla="*/ 64 h 172"/>
                    <a:gd name="T66" fmla="*/ 93 w 193"/>
                    <a:gd name="T67" fmla="*/ 66 h 172"/>
                    <a:gd name="T68" fmla="*/ 88 w 193"/>
                    <a:gd name="T69" fmla="*/ 72 h 172"/>
                    <a:gd name="T70" fmla="*/ 84 w 193"/>
                    <a:gd name="T71" fmla="*/ 82 h 172"/>
                    <a:gd name="T72" fmla="*/ 79 w 193"/>
                    <a:gd name="T73" fmla="*/ 94 h 172"/>
                    <a:gd name="T74" fmla="*/ 79 w 193"/>
                    <a:gd name="T75" fmla="*/ 106 h 172"/>
                    <a:gd name="T76" fmla="*/ 84 w 193"/>
                    <a:gd name="T77" fmla="*/ 117 h 172"/>
                    <a:gd name="T78" fmla="*/ 96 w 193"/>
                    <a:gd name="T79" fmla="*/ 126 h 172"/>
                    <a:gd name="T80" fmla="*/ 119 w 193"/>
                    <a:gd name="T81" fmla="*/ 133 h 172"/>
                    <a:gd name="T82" fmla="*/ 175 w 193"/>
                    <a:gd name="T83" fmla="*/ 120 h 172"/>
                    <a:gd name="T84" fmla="*/ 174 w 193"/>
                    <a:gd name="T85" fmla="*/ 123 h 172"/>
                    <a:gd name="T86" fmla="*/ 172 w 193"/>
                    <a:gd name="T87" fmla="*/ 129 h 172"/>
                    <a:gd name="T88" fmla="*/ 166 w 193"/>
                    <a:gd name="T89" fmla="*/ 137 h 172"/>
                    <a:gd name="T90" fmla="*/ 156 w 193"/>
                    <a:gd name="T91" fmla="*/ 146 h 172"/>
                    <a:gd name="T92" fmla="*/ 143 w 193"/>
                    <a:gd name="T93" fmla="*/ 155 h 172"/>
                    <a:gd name="T94" fmla="*/ 125 w 193"/>
                    <a:gd name="T95" fmla="*/ 164 h 172"/>
                    <a:gd name="T96" fmla="*/ 102 w 193"/>
                    <a:gd name="T97" fmla="*/ 170 h 172"/>
                    <a:gd name="T98" fmla="*/ 73 w 193"/>
                    <a:gd name="T99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3" h="172">
                      <a:moveTo>
                        <a:pt x="73" y="172"/>
                      </a:move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9"/>
                      </a:lnTo>
                      <a:lnTo>
                        <a:pt x="32" y="149"/>
                      </a:lnTo>
                      <a:lnTo>
                        <a:pt x="17" y="139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3" y="97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6"/>
                      </a:lnTo>
                      <a:lnTo>
                        <a:pt x="45" y="11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9"/>
                      </a:lnTo>
                      <a:lnTo>
                        <a:pt x="160" y="19"/>
                      </a:lnTo>
                      <a:lnTo>
                        <a:pt x="173" y="33"/>
                      </a:lnTo>
                      <a:lnTo>
                        <a:pt x="185" y="54"/>
                      </a:lnTo>
                      <a:lnTo>
                        <a:pt x="193" y="81"/>
                      </a:lnTo>
                      <a:lnTo>
                        <a:pt x="191" y="78"/>
                      </a:lnTo>
                      <a:lnTo>
                        <a:pt x="183" y="73"/>
                      </a:lnTo>
                      <a:lnTo>
                        <a:pt x="172" y="66"/>
                      </a:lnTo>
                      <a:lnTo>
                        <a:pt x="157" y="59"/>
                      </a:lnTo>
                      <a:lnTo>
                        <a:pt x="142" y="54"/>
                      </a:lnTo>
                      <a:lnTo>
                        <a:pt x="125" y="52"/>
                      </a:lnTo>
                      <a:lnTo>
                        <a:pt x="110" y="54"/>
                      </a:lnTo>
                      <a:lnTo>
                        <a:pt x="96" y="64"/>
                      </a:lnTo>
                      <a:lnTo>
                        <a:pt x="93" y="66"/>
                      </a:lnTo>
                      <a:lnTo>
                        <a:pt x="88" y="72"/>
                      </a:lnTo>
                      <a:lnTo>
                        <a:pt x="84" y="82"/>
                      </a:lnTo>
                      <a:lnTo>
                        <a:pt x="79" y="94"/>
                      </a:lnTo>
                      <a:lnTo>
                        <a:pt x="79" y="106"/>
                      </a:lnTo>
                      <a:lnTo>
                        <a:pt x="84" y="117"/>
                      </a:lnTo>
                      <a:lnTo>
                        <a:pt x="96" y="126"/>
                      </a:lnTo>
                      <a:lnTo>
                        <a:pt x="119" y="133"/>
                      </a:lnTo>
                      <a:lnTo>
                        <a:pt x="175" y="120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5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Freeform 69"/>
                <p:cNvSpPr>
                  <a:spLocks/>
                </p:cNvSpPr>
                <p:nvPr/>
              </p:nvSpPr>
              <p:spPr bwMode="auto">
                <a:xfrm>
                  <a:off x="1664" y="2271"/>
                  <a:ext cx="65" cy="57"/>
                </a:xfrm>
                <a:custGeom>
                  <a:avLst/>
                  <a:gdLst>
                    <a:gd name="T0" fmla="*/ 73 w 193"/>
                    <a:gd name="T1" fmla="*/ 172 h 172"/>
                    <a:gd name="T2" fmla="*/ 73 w 193"/>
                    <a:gd name="T3" fmla="*/ 172 h 172"/>
                    <a:gd name="T4" fmla="*/ 69 w 193"/>
                    <a:gd name="T5" fmla="*/ 171 h 172"/>
                    <a:gd name="T6" fmla="*/ 59 w 193"/>
                    <a:gd name="T7" fmla="*/ 166 h 172"/>
                    <a:gd name="T8" fmla="*/ 46 w 193"/>
                    <a:gd name="T9" fmla="*/ 159 h 172"/>
                    <a:gd name="T10" fmla="*/ 32 w 193"/>
                    <a:gd name="T11" fmla="*/ 149 h 172"/>
                    <a:gd name="T12" fmla="*/ 17 w 193"/>
                    <a:gd name="T13" fmla="*/ 139 h 172"/>
                    <a:gd name="T14" fmla="*/ 6 w 193"/>
                    <a:gd name="T15" fmla="*/ 126 h 172"/>
                    <a:gd name="T16" fmla="*/ 0 w 193"/>
                    <a:gd name="T17" fmla="*/ 112 h 172"/>
                    <a:gd name="T18" fmla="*/ 3 w 193"/>
                    <a:gd name="T19" fmla="*/ 97 h 172"/>
                    <a:gd name="T20" fmla="*/ 3 w 193"/>
                    <a:gd name="T21" fmla="*/ 97 h 172"/>
                    <a:gd name="T22" fmla="*/ 3 w 193"/>
                    <a:gd name="T23" fmla="*/ 93 h 172"/>
                    <a:gd name="T24" fmla="*/ 3 w 193"/>
                    <a:gd name="T25" fmla="*/ 81 h 172"/>
                    <a:gd name="T26" fmla="*/ 5 w 193"/>
                    <a:gd name="T27" fmla="*/ 64 h 172"/>
                    <a:gd name="T28" fmla="*/ 12 w 193"/>
                    <a:gd name="T29" fmla="*/ 44 h 172"/>
                    <a:gd name="T30" fmla="*/ 24 w 193"/>
                    <a:gd name="T31" fmla="*/ 26 h 172"/>
                    <a:gd name="T32" fmla="*/ 45 w 193"/>
                    <a:gd name="T33" fmla="*/ 11 h 172"/>
                    <a:gd name="T34" fmla="*/ 73 w 193"/>
                    <a:gd name="T35" fmla="*/ 1 h 172"/>
                    <a:gd name="T36" fmla="*/ 113 w 193"/>
                    <a:gd name="T37" fmla="*/ 0 h 172"/>
                    <a:gd name="T38" fmla="*/ 113 w 193"/>
                    <a:gd name="T39" fmla="*/ 0 h 172"/>
                    <a:gd name="T40" fmla="*/ 115 w 193"/>
                    <a:gd name="T41" fmla="*/ 0 h 172"/>
                    <a:gd name="T42" fmla="*/ 122 w 193"/>
                    <a:gd name="T43" fmla="*/ 1 h 172"/>
                    <a:gd name="T44" fmla="*/ 133 w 193"/>
                    <a:gd name="T45" fmla="*/ 5 h 172"/>
                    <a:gd name="T46" fmla="*/ 146 w 193"/>
                    <a:gd name="T47" fmla="*/ 9 h 172"/>
                    <a:gd name="T48" fmla="*/ 160 w 193"/>
                    <a:gd name="T49" fmla="*/ 19 h 172"/>
                    <a:gd name="T50" fmla="*/ 173 w 193"/>
                    <a:gd name="T51" fmla="*/ 33 h 172"/>
                    <a:gd name="T52" fmla="*/ 185 w 193"/>
                    <a:gd name="T53" fmla="*/ 54 h 172"/>
                    <a:gd name="T54" fmla="*/ 193 w 193"/>
                    <a:gd name="T55" fmla="*/ 81 h 172"/>
                    <a:gd name="T56" fmla="*/ 193 w 193"/>
                    <a:gd name="T57" fmla="*/ 81 h 172"/>
                    <a:gd name="T58" fmla="*/ 191 w 193"/>
                    <a:gd name="T59" fmla="*/ 78 h 172"/>
                    <a:gd name="T60" fmla="*/ 183 w 193"/>
                    <a:gd name="T61" fmla="*/ 73 h 172"/>
                    <a:gd name="T62" fmla="*/ 172 w 193"/>
                    <a:gd name="T63" fmla="*/ 66 h 172"/>
                    <a:gd name="T64" fmla="*/ 157 w 193"/>
                    <a:gd name="T65" fmla="*/ 59 h 172"/>
                    <a:gd name="T66" fmla="*/ 142 w 193"/>
                    <a:gd name="T67" fmla="*/ 54 h 172"/>
                    <a:gd name="T68" fmla="*/ 125 w 193"/>
                    <a:gd name="T69" fmla="*/ 52 h 172"/>
                    <a:gd name="T70" fmla="*/ 110 w 193"/>
                    <a:gd name="T71" fmla="*/ 54 h 172"/>
                    <a:gd name="T72" fmla="*/ 96 w 193"/>
                    <a:gd name="T73" fmla="*/ 64 h 172"/>
                    <a:gd name="T74" fmla="*/ 96 w 193"/>
                    <a:gd name="T75" fmla="*/ 64 h 172"/>
                    <a:gd name="T76" fmla="*/ 93 w 193"/>
                    <a:gd name="T77" fmla="*/ 66 h 172"/>
                    <a:gd name="T78" fmla="*/ 88 w 193"/>
                    <a:gd name="T79" fmla="*/ 72 h 172"/>
                    <a:gd name="T80" fmla="*/ 84 w 193"/>
                    <a:gd name="T81" fmla="*/ 82 h 172"/>
                    <a:gd name="T82" fmla="*/ 79 w 193"/>
                    <a:gd name="T83" fmla="*/ 94 h 172"/>
                    <a:gd name="T84" fmla="*/ 79 w 193"/>
                    <a:gd name="T85" fmla="*/ 106 h 172"/>
                    <a:gd name="T86" fmla="*/ 84 w 193"/>
                    <a:gd name="T87" fmla="*/ 117 h 172"/>
                    <a:gd name="T88" fmla="*/ 96 w 193"/>
                    <a:gd name="T89" fmla="*/ 126 h 172"/>
                    <a:gd name="T90" fmla="*/ 119 w 193"/>
                    <a:gd name="T91" fmla="*/ 133 h 172"/>
                    <a:gd name="T92" fmla="*/ 175 w 193"/>
                    <a:gd name="T93" fmla="*/ 120 h 172"/>
                    <a:gd name="T94" fmla="*/ 175 w 193"/>
                    <a:gd name="T95" fmla="*/ 120 h 172"/>
                    <a:gd name="T96" fmla="*/ 174 w 193"/>
                    <a:gd name="T97" fmla="*/ 123 h 172"/>
                    <a:gd name="T98" fmla="*/ 172 w 193"/>
                    <a:gd name="T99" fmla="*/ 129 h 172"/>
                    <a:gd name="T100" fmla="*/ 166 w 193"/>
                    <a:gd name="T101" fmla="*/ 137 h 172"/>
                    <a:gd name="T102" fmla="*/ 156 w 193"/>
                    <a:gd name="T103" fmla="*/ 146 h 172"/>
                    <a:gd name="T104" fmla="*/ 143 w 193"/>
                    <a:gd name="T105" fmla="*/ 155 h 172"/>
                    <a:gd name="T106" fmla="*/ 125 w 193"/>
                    <a:gd name="T107" fmla="*/ 164 h 172"/>
                    <a:gd name="T108" fmla="*/ 102 w 193"/>
                    <a:gd name="T109" fmla="*/ 170 h 172"/>
                    <a:gd name="T110" fmla="*/ 73 w 193"/>
                    <a:gd name="T1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3" h="172">
                      <a:moveTo>
                        <a:pt x="73" y="172"/>
                      </a:moveTo>
                      <a:lnTo>
                        <a:pt x="73" y="172"/>
                      </a:ln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9"/>
                      </a:lnTo>
                      <a:lnTo>
                        <a:pt x="32" y="149"/>
                      </a:lnTo>
                      <a:lnTo>
                        <a:pt x="17" y="139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3" y="97"/>
                      </a:lnTo>
                      <a:lnTo>
                        <a:pt x="3" y="97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6"/>
                      </a:lnTo>
                      <a:lnTo>
                        <a:pt x="45" y="11"/>
                      </a:lnTo>
                      <a:lnTo>
                        <a:pt x="73" y="1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5"/>
                      </a:lnTo>
                      <a:lnTo>
                        <a:pt x="146" y="9"/>
                      </a:lnTo>
                      <a:lnTo>
                        <a:pt x="160" y="19"/>
                      </a:lnTo>
                      <a:lnTo>
                        <a:pt x="173" y="33"/>
                      </a:lnTo>
                      <a:lnTo>
                        <a:pt x="185" y="54"/>
                      </a:lnTo>
                      <a:lnTo>
                        <a:pt x="193" y="81"/>
                      </a:lnTo>
                      <a:lnTo>
                        <a:pt x="193" y="81"/>
                      </a:lnTo>
                      <a:lnTo>
                        <a:pt x="191" y="78"/>
                      </a:lnTo>
                      <a:lnTo>
                        <a:pt x="183" y="73"/>
                      </a:lnTo>
                      <a:lnTo>
                        <a:pt x="172" y="66"/>
                      </a:lnTo>
                      <a:lnTo>
                        <a:pt x="157" y="59"/>
                      </a:lnTo>
                      <a:lnTo>
                        <a:pt x="142" y="54"/>
                      </a:lnTo>
                      <a:lnTo>
                        <a:pt x="125" y="52"/>
                      </a:lnTo>
                      <a:lnTo>
                        <a:pt x="110" y="54"/>
                      </a:lnTo>
                      <a:lnTo>
                        <a:pt x="96" y="64"/>
                      </a:lnTo>
                      <a:lnTo>
                        <a:pt x="96" y="64"/>
                      </a:lnTo>
                      <a:lnTo>
                        <a:pt x="93" y="66"/>
                      </a:lnTo>
                      <a:lnTo>
                        <a:pt x="88" y="72"/>
                      </a:lnTo>
                      <a:lnTo>
                        <a:pt x="84" y="82"/>
                      </a:lnTo>
                      <a:lnTo>
                        <a:pt x="79" y="94"/>
                      </a:lnTo>
                      <a:lnTo>
                        <a:pt x="79" y="106"/>
                      </a:lnTo>
                      <a:lnTo>
                        <a:pt x="84" y="117"/>
                      </a:lnTo>
                      <a:lnTo>
                        <a:pt x="96" y="126"/>
                      </a:lnTo>
                      <a:lnTo>
                        <a:pt x="119" y="133"/>
                      </a:lnTo>
                      <a:lnTo>
                        <a:pt x="175" y="120"/>
                      </a:lnTo>
                      <a:lnTo>
                        <a:pt x="175" y="120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5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1" name="Freeform 70"/>
                <p:cNvSpPr>
                  <a:spLocks/>
                </p:cNvSpPr>
                <p:nvPr/>
              </p:nvSpPr>
              <p:spPr bwMode="auto">
                <a:xfrm>
                  <a:off x="1672" y="2275"/>
                  <a:ext cx="64" cy="57"/>
                </a:xfrm>
                <a:custGeom>
                  <a:avLst/>
                  <a:gdLst>
                    <a:gd name="T0" fmla="*/ 73 w 193"/>
                    <a:gd name="T1" fmla="*/ 172 h 172"/>
                    <a:gd name="T2" fmla="*/ 69 w 193"/>
                    <a:gd name="T3" fmla="*/ 171 h 172"/>
                    <a:gd name="T4" fmla="*/ 59 w 193"/>
                    <a:gd name="T5" fmla="*/ 166 h 172"/>
                    <a:gd name="T6" fmla="*/ 46 w 193"/>
                    <a:gd name="T7" fmla="*/ 159 h 172"/>
                    <a:gd name="T8" fmla="*/ 32 w 193"/>
                    <a:gd name="T9" fmla="*/ 149 h 172"/>
                    <a:gd name="T10" fmla="*/ 17 w 193"/>
                    <a:gd name="T11" fmla="*/ 139 h 172"/>
                    <a:gd name="T12" fmla="*/ 6 w 193"/>
                    <a:gd name="T13" fmla="*/ 127 h 172"/>
                    <a:gd name="T14" fmla="*/ 0 w 193"/>
                    <a:gd name="T15" fmla="*/ 112 h 172"/>
                    <a:gd name="T16" fmla="*/ 3 w 193"/>
                    <a:gd name="T17" fmla="*/ 98 h 172"/>
                    <a:gd name="T18" fmla="*/ 3 w 193"/>
                    <a:gd name="T19" fmla="*/ 93 h 172"/>
                    <a:gd name="T20" fmla="*/ 3 w 193"/>
                    <a:gd name="T21" fmla="*/ 81 h 172"/>
                    <a:gd name="T22" fmla="*/ 5 w 193"/>
                    <a:gd name="T23" fmla="*/ 64 h 172"/>
                    <a:gd name="T24" fmla="*/ 12 w 193"/>
                    <a:gd name="T25" fmla="*/ 44 h 172"/>
                    <a:gd name="T26" fmla="*/ 24 w 193"/>
                    <a:gd name="T27" fmla="*/ 25 h 172"/>
                    <a:gd name="T28" fmla="*/ 45 w 193"/>
                    <a:gd name="T29" fmla="*/ 9 h 172"/>
                    <a:gd name="T30" fmla="*/ 73 w 193"/>
                    <a:gd name="T31" fmla="*/ 1 h 172"/>
                    <a:gd name="T32" fmla="*/ 112 w 193"/>
                    <a:gd name="T33" fmla="*/ 0 h 172"/>
                    <a:gd name="T34" fmla="*/ 115 w 193"/>
                    <a:gd name="T35" fmla="*/ 0 h 172"/>
                    <a:gd name="T36" fmla="*/ 122 w 193"/>
                    <a:gd name="T37" fmla="*/ 1 h 172"/>
                    <a:gd name="T38" fmla="*/ 133 w 193"/>
                    <a:gd name="T39" fmla="*/ 3 h 172"/>
                    <a:gd name="T40" fmla="*/ 146 w 193"/>
                    <a:gd name="T41" fmla="*/ 9 h 172"/>
                    <a:gd name="T42" fmla="*/ 160 w 193"/>
                    <a:gd name="T43" fmla="*/ 19 h 172"/>
                    <a:gd name="T44" fmla="*/ 173 w 193"/>
                    <a:gd name="T45" fmla="*/ 34 h 172"/>
                    <a:gd name="T46" fmla="*/ 185 w 193"/>
                    <a:gd name="T47" fmla="*/ 53 h 172"/>
                    <a:gd name="T48" fmla="*/ 193 w 193"/>
                    <a:gd name="T49" fmla="*/ 79 h 172"/>
                    <a:gd name="T50" fmla="*/ 191 w 193"/>
                    <a:gd name="T51" fmla="*/ 77 h 172"/>
                    <a:gd name="T52" fmla="*/ 183 w 193"/>
                    <a:gd name="T53" fmla="*/ 72 h 172"/>
                    <a:gd name="T54" fmla="*/ 172 w 193"/>
                    <a:gd name="T55" fmla="*/ 65 h 172"/>
                    <a:gd name="T56" fmla="*/ 157 w 193"/>
                    <a:gd name="T57" fmla="*/ 58 h 172"/>
                    <a:gd name="T58" fmla="*/ 141 w 193"/>
                    <a:gd name="T59" fmla="*/ 53 h 172"/>
                    <a:gd name="T60" fmla="*/ 125 w 193"/>
                    <a:gd name="T61" fmla="*/ 50 h 172"/>
                    <a:gd name="T62" fmla="*/ 110 w 193"/>
                    <a:gd name="T63" fmla="*/ 53 h 172"/>
                    <a:gd name="T64" fmla="*/ 96 w 193"/>
                    <a:gd name="T65" fmla="*/ 63 h 172"/>
                    <a:gd name="T66" fmla="*/ 93 w 193"/>
                    <a:gd name="T67" fmla="*/ 65 h 172"/>
                    <a:gd name="T68" fmla="*/ 88 w 193"/>
                    <a:gd name="T69" fmla="*/ 72 h 172"/>
                    <a:gd name="T70" fmla="*/ 84 w 193"/>
                    <a:gd name="T71" fmla="*/ 82 h 172"/>
                    <a:gd name="T72" fmla="*/ 79 w 193"/>
                    <a:gd name="T73" fmla="*/ 93 h 172"/>
                    <a:gd name="T74" fmla="*/ 79 w 193"/>
                    <a:gd name="T75" fmla="*/ 105 h 172"/>
                    <a:gd name="T76" fmla="*/ 84 w 193"/>
                    <a:gd name="T77" fmla="*/ 116 h 172"/>
                    <a:gd name="T78" fmla="*/ 96 w 193"/>
                    <a:gd name="T79" fmla="*/ 125 h 172"/>
                    <a:gd name="T80" fmla="*/ 119 w 193"/>
                    <a:gd name="T81" fmla="*/ 131 h 172"/>
                    <a:gd name="T82" fmla="*/ 175 w 193"/>
                    <a:gd name="T83" fmla="*/ 121 h 172"/>
                    <a:gd name="T84" fmla="*/ 174 w 193"/>
                    <a:gd name="T85" fmla="*/ 123 h 172"/>
                    <a:gd name="T86" fmla="*/ 172 w 193"/>
                    <a:gd name="T87" fmla="*/ 129 h 172"/>
                    <a:gd name="T88" fmla="*/ 166 w 193"/>
                    <a:gd name="T89" fmla="*/ 137 h 172"/>
                    <a:gd name="T90" fmla="*/ 156 w 193"/>
                    <a:gd name="T91" fmla="*/ 146 h 172"/>
                    <a:gd name="T92" fmla="*/ 143 w 193"/>
                    <a:gd name="T93" fmla="*/ 156 h 172"/>
                    <a:gd name="T94" fmla="*/ 125 w 193"/>
                    <a:gd name="T95" fmla="*/ 164 h 172"/>
                    <a:gd name="T96" fmla="*/ 102 w 193"/>
                    <a:gd name="T97" fmla="*/ 170 h 172"/>
                    <a:gd name="T98" fmla="*/ 73 w 193"/>
                    <a:gd name="T99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3" h="172">
                      <a:moveTo>
                        <a:pt x="73" y="172"/>
                      </a:move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9"/>
                      </a:lnTo>
                      <a:lnTo>
                        <a:pt x="32" y="149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5"/>
                      </a:lnTo>
                      <a:lnTo>
                        <a:pt x="45" y="9"/>
                      </a:lnTo>
                      <a:lnTo>
                        <a:pt x="73" y="1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3"/>
                      </a:lnTo>
                      <a:lnTo>
                        <a:pt x="146" y="9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3"/>
                      </a:lnTo>
                      <a:lnTo>
                        <a:pt x="193" y="79"/>
                      </a:lnTo>
                      <a:lnTo>
                        <a:pt x="191" y="77"/>
                      </a:lnTo>
                      <a:lnTo>
                        <a:pt x="183" y="72"/>
                      </a:lnTo>
                      <a:lnTo>
                        <a:pt x="172" y="65"/>
                      </a:lnTo>
                      <a:lnTo>
                        <a:pt x="157" y="58"/>
                      </a:lnTo>
                      <a:lnTo>
                        <a:pt x="141" y="53"/>
                      </a:lnTo>
                      <a:lnTo>
                        <a:pt x="125" y="50"/>
                      </a:lnTo>
                      <a:lnTo>
                        <a:pt x="110" y="53"/>
                      </a:lnTo>
                      <a:lnTo>
                        <a:pt x="96" y="63"/>
                      </a:lnTo>
                      <a:lnTo>
                        <a:pt x="93" y="65"/>
                      </a:lnTo>
                      <a:lnTo>
                        <a:pt x="88" y="72"/>
                      </a:lnTo>
                      <a:lnTo>
                        <a:pt x="84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4" y="116"/>
                      </a:lnTo>
                      <a:lnTo>
                        <a:pt x="96" y="125"/>
                      </a:lnTo>
                      <a:lnTo>
                        <a:pt x="119" y="131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2" name="Freeform 71"/>
                <p:cNvSpPr>
                  <a:spLocks/>
                </p:cNvSpPr>
                <p:nvPr/>
              </p:nvSpPr>
              <p:spPr bwMode="auto">
                <a:xfrm>
                  <a:off x="1672" y="2275"/>
                  <a:ext cx="64" cy="57"/>
                </a:xfrm>
                <a:custGeom>
                  <a:avLst/>
                  <a:gdLst>
                    <a:gd name="T0" fmla="*/ 73 w 193"/>
                    <a:gd name="T1" fmla="*/ 172 h 172"/>
                    <a:gd name="T2" fmla="*/ 73 w 193"/>
                    <a:gd name="T3" fmla="*/ 172 h 172"/>
                    <a:gd name="T4" fmla="*/ 69 w 193"/>
                    <a:gd name="T5" fmla="*/ 171 h 172"/>
                    <a:gd name="T6" fmla="*/ 59 w 193"/>
                    <a:gd name="T7" fmla="*/ 166 h 172"/>
                    <a:gd name="T8" fmla="*/ 46 w 193"/>
                    <a:gd name="T9" fmla="*/ 159 h 172"/>
                    <a:gd name="T10" fmla="*/ 32 w 193"/>
                    <a:gd name="T11" fmla="*/ 149 h 172"/>
                    <a:gd name="T12" fmla="*/ 17 w 193"/>
                    <a:gd name="T13" fmla="*/ 139 h 172"/>
                    <a:gd name="T14" fmla="*/ 6 w 193"/>
                    <a:gd name="T15" fmla="*/ 127 h 172"/>
                    <a:gd name="T16" fmla="*/ 0 w 193"/>
                    <a:gd name="T17" fmla="*/ 112 h 172"/>
                    <a:gd name="T18" fmla="*/ 3 w 193"/>
                    <a:gd name="T19" fmla="*/ 98 h 172"/>
                    <a:gd name="T20" fmla="*/ 3 w 193"/>
                    <a:gd name="T21" fmla="*/ 98 h 172"/>
                    <a:gd name="T22" fmla="*/ 3 w 193"/>
                    <a:gd name="T23" fmla="*/ 93 h 172"/>
                    <a:gd name="T24" fmla="*/ 3 w 193"/>
                    <a:gd name="T25" fmla="*/ 81 h 172"/>
                    <a:gd name="T26" fmla="*/ 5 w 193"/>
                    <a:gd name="T27" fmla="*/ 64 h 172"/>
                    <a:gd name="T28" fmla="*/ 12 w 193"/>
                    <a:gd name="T29" fmla="*/ 44 h 172"/>
                    <a:gd name="T30" fmla="*/ 24 w 193"/>
                    <a:gd name="T31" fmla="*/ 25 h 172"/>
                    <a:gd name="T32" fmla="*/ 45 w 193"/>
                    <a:gd name="T33" fmla="*/ 9 h 172"/>
                    <a:gd name="T34" fmla="*/ 73 w 193"/>
                    <a:gd name="T35" fmla="*/ 1 h 172"/>
                    <a:gd name="T36" fmla="*/ 112 w 193"/>
                    <a:gd name="T37" fmla="*/ 0 h 172"/>
                    <a:gd name="T38" fmla="*/ 112 w 193"/>
                    <a:gd name="T39" fmla="*/ 0 h 172"/>
                    <a:gd name="T40" fmla="*/ 115 w 193"/>
                    <a:gd name="T41" fmla="*/ 0 h 172"/>
                    <a:gd name="T42" fmla="*/ 122 w 193"/>
                    <a:gd name="T43" fmla="*/ 1 h 172"/>
                    <a:gd name="T44" fmla="*/ 133 w 193"/>
                    <a:gd name="T45" fmla="*/ 3 h 172"/>
                    <a:gd name="T46" fmla="*/ 146 w 193"/>
                    <a:gd name="T47" fmla="*/ 9 h 172"/>
                    <a:gd name="T48" fmla="*/ 160 w 193"/>
                    <a:gd name="T49" fmla="*/ 19 h 172"/>
                    <a:gd name="T50" fmla="*/ 173 w 193"/>
                    <a:gd name="T51" fmla="*/ 34 h 172"/>
                    <a:gd name="T52" fmla="*/ 185 w 193"/>
                    <a:gd name="T53" fmla="*/ 53 h 172"/>
                    <a:gd name="T54" fmla="*/ 193 w 193"/>
                    <a:gd name="T55" fmla="*/ 79 h 172"/>
                    <a:gd name="T56" fmla="*/ 193 w 193"/>
                    <a:gd name="T57" fmla="*/ 79 h 172"/>
                    <a:gd name="T58" fmla="*/ 191 w 193"/>
                    <a:gd name="T59" fmla="*/ 77 h 172"/>
                    <a:gd name="T60" fmla="*/ 183 w 193"/>
                    <a:gd name="T61" fmla="*/ 72 h 172"/>
                    <a:gd name="T62" fmla="*/ 172 w 193"/>
                    <a:gd name="T63" fmla="*/ 65 h 172"/>
                    <a:gd name="T64" fmla="*/ 157 w 193"/>
                    <a:gd name="T65" fmla="*/ 58 h 172"/>
                    <a:gd name="T66" fmla="*/ 141 w 193"/>
                    <a:gd name="T67" fmla="*/ 53 h 172"/>
                    <a:gd name="T68" fmla="*/ 125 w 193"/>
                    <a:gd name="T69" fmla="*/ 50 h 172"/>
                    <a:gd name="T70" fmla="*/ 110 w 193"/>
                    <a:gd name="T71" fmla="*/ 53 h 172"/>
                    <a:gd name="T72" fmla="*/ 96 w 193"/>
                    <a:gd name="T73" fmla="*/ 63 h 172"/>
                    <a:gd name="T74" fmla="*/ 96 w 193"/>
                    <a:gd name="T75" fmla="*/ 63 h 172"/>
                    <a:gd name="T76" fmla="*/ 93 w 193"/>
                    <a:gd name="T77" fmla="*/ 65 h 172"/>
                    <a:gd name="T78" fmla="*/ 88 w 193"/>
                    <a:gd name="T79" fmla="*/ 72 h 172"/>
                    <a:gd name="T80" fmla="*/ 84 w 193"/>
                    <a:gd name="T81" fmla="*/ 82 h 172"/>
                    <a:gd name="T82" fmla="*/ 79 w 193"/>
                    <a:gd name="T83" fmla="*/ 93 h 172"/>
                    <a:gd name="T84" fmla="*/ 79 w 193"/>
                    <a:gd name="T85" fmla="*/ 105 h 172"/>
                    <a:gd name="T86" fmla="*/ 84 w 193"/>
                    <a:gd name="T87" fmla="*/ 116 h 172"/>
                    <a:gd name="T88" fmla="*/ 96 w 193"/>
                    <a:gd name="T89" fmla="*/ 125 h 172"/>
                    <a:gd name="T90" fmla="*/ 119 w 193"/>
                    <a:gd name="T91" fmla="*/ 131 h 172"/>
                    <a:gd name="T92" fmla="*/ 175 w 193"/>
                    <a:gd name="T93" fmla="*/ 121 h 172"/>
                    <a:gd name="T94" fmla="*/ 175 w 193"/>
                    <a:gd name="T95" fmla="*/ 121 h 172"/>
                    <a:gd name="T96" fmla="*/ 174 w 193"/>
                    <a:gd name="T97" fmla="*/ 123 h 172"/>
                    <a:gd name="T98" fmla="*/ 172 w 193"/>
                    <a:gd name="T99" fmla="*/ 129 h 172"/>
                    <a:gd name="T100" fmla="*/ 166 w 193"/>
                    <a:gd name="T101" fmla="*/ 137 h 172"/>
                    <a:gd name="T102" fmla="*/ 156 w 193"/>
                    <a:gd name="T103" fmla="*/ 146 h 172"/>
                    <a:gd name="T104" fmla="*/ 143 w 193"/>
                    <a:gd name="T105" fmla="*/ 156 h 172"/>
                    <a:gd name="T106" fmla="*/ 125 w 193"/>
                    <a:gd name="T107" fmla="*/ 164 h 172"/>
                    <a:gd name="T108" fmla="*/ 102 w 193"/>
                    <a:gd name="T109" fmla="*/ 170 h 172"/>
                    <a:gd name="T110" fmla="*/ 73 w 193"/>
                    <a:gd name="T1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3" h="172">
                      <a:moveTo>
                        <a:pt x="73" y="172"/>
                      </a:moveTo>
                      <a:lnTo>
                        <a:pt x="73" y="172"/>
                      </a:ln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9"/>
                      </a:lnTo>
                      <a:lnTo>
                        <a:pt x="32" y="149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5"/>
                      </a:lnTo>
                      <a:lnTo>
                        <a:pt x="45" y="9"/>
                      </a:lnTo>
                      <a:lnTo>
                        <a:pt x="7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3"/>
                      </a:lnTo>
                      <a:lnTo>
                        <a:pt x="146" y="9"/>
                      </a:lnTo>
                      <a:lnTo>
                        <a:pt x="160" y="19"/>
                      </a:lnTo>
                      <a:lnTo>
                        <a:pt x="173" y="34"/>
                      </a:lnTo>
                      <a:lnTo>
                        <a:pt x="185" y="53"/>
                      </a:lnTo>
                      <a:lnTo>
                        <a:pt x="193" y="79"/>
                      </a:lnTo>
                      <a:lnTo>
                        <a:pt x="193" y="79"/>
                      </a:lnTo>
                      <a:lnTo>
                        <a:pt x="191" y="77"/>
                      </a:lnTo>
                      <a:lnTo>
                        <a:pt x="183" y="72"/>
                      </a:lnTo>
                      <a:lnTo>
                        <a:pt x="172" y="65"/>
                      </a:lnTo>
                      <a:lnTo>
                        <a:pt x="157" y="58"/>
                      </a:lnTo>
                      <a:lnTo>
                        <a:pt x="141" y="53"/>
                      </a:lnTo>
                      <a:lnTo>
                        <a:pt x="125" y="50"/>
                      </a:lnTo>
                      <a:lnTo>
                        <a:pt x="110" y="53"/>
                      </a:lnTo>
                      <a:lnTo>
                        <a:pt x="96" y="63"/>
                      </a:lnTo>
                      <a:lnTo>
                        <a:pt x="96" y="63"/>
                      </a:lnTo>
                      <a:lnTo>
                        <a:pt x="93" y="65"/>
                      </a:lnTo>
                      <a:lnTo>
                        <a:pt x="88" y="72"/>
                      </a:lnTo>
                      <a:lnTo>
                        <a:pt x="84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4" y="116"/>
                      </a:lnTo>
                      <a:lnTo>
                        <a:pt x="96" y="125"/>
                      </a:lnTo>
                      <a:lnTo>
                        <a:pt x="119" y="131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6" y="137"/>
                      </a:lnTo>
                      <a:lnTo>
                        <a:pt x="156" y="146"/>
                      </a:lnTo>
                      <a:lnTo>
                        <a:pt x="143" y="156"/>
                      </a:lnTo>
                      <a:lnTo>
                        <a:pt x="125" y="164"/>
                      </a:lnTo>
                      <a:lnTo>
                        <a:pt x="102" y="170"/>
                      </a:lnTo>
                      <a:lnTo>
                        <a:pt x="73" y="17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Freeform 72"/>
                <p:cNvSpPr>
                  <a:spLocks/>
                </p:cNvSpPr>
                <p:nvPr/>
              </p:nvSpPr>
              <p:spPr bwMode="auto">
                <a:xfrm>
                  <a:off x="1680" y="2283"/>
                  <a:ext cx="64" cy="57"/>
                </a:xfrm>
                <a:custGeom>
                  <a:avLst/>
                  <a:gdLst>
                    <a:gd name="T0" fmla="*/ 72 w 192"/>
                    <a:gd name="T1" fmla="*/ 172 h 172"/>
                    <a:gd name="T2" fmla="*/ 68 w 192"/>
                    <a:gd name="T3" fmla="*/ 171 h 172"/>
                    <a:gd name="T4" fmla="*/ 58 w 192"/>
                    <a:gd name="T5" fmla="*/ 166 h 172"/>
                    <a:gd name="T6" fmla="*/ 45 w 192"/>
                    <a:gd name="T7" fmla="*/ 159 h 172"/>
                    <a:gd name="T8" fmla="*/ 31 w 192"/>
                    <a:gd name="T9" fmla="*/ 149 h 172"/>
                    <a:gd name="T10" fmla="*/ 16 w 192"/>
                    <a:gd name="T11" fmla="*/ 139 h 172"/>
                    <a:gd name="T12" fmla="*/ 6 w 192"/>
                    <a:gd name="T13" fmla="*/ 126 h 172"/>
                    <a:gd name="T14" fmla="*/ 0 w 192"/>
                    <a:gd name="T15" fmla="*/ 112 h 172"/>
                    <a:gd name="T16" fmla="*/ 3 w 192"/>
                    <a:gd name="T17" fmla="*/ 98 h 172"/>
                    <a:gd name="T18" fmla="*/ 3 w 192"/>
                    <a:gd name="T19" fmla="*/ 93 h 172"/>
                    <a:gd name="T20" fmla="*/ 3 w 192"/>
                    <a:gd name="T21" fmla="*/ 81 h 172"/>
                    <a:gd name="T22" fmla="*/ 5 w 192"/>
                    <a:gd name="T23" fmla="*/ 64 h 172"/>
                    <a:gd name="T24" fmla="*/ 12 w 192"/>
                    <a:gd name="T25" fmla="*/ 44 h 172"/>
                    <a:gd name="T26" fmla="*/ 24 w 192"/>
                    <a:gd name="T27" fmla="*/ 25 h 172"/>
                    <a:gd name="T28" fmla="*/ 44 w 192"/>
                    <a:gd name="T29" fmla="*/ 9 h 172"/>
                    <a:gd name="T30" fmla="*/ 72 w 192"/>
                    <a:gd name="T31" fmla="*/ 1 h 172"/>
                    <a:gd name="T32" fmla="*/ 111 w 192"/>
                    <a:gd name="T33" fmla="*/ 0 h 172"/>
                    <a:gd name="T34" fmla="*/ 114 w 192"/>
                    <a:gd name="T35" fmla="*/ 0 h 172"/>
                    <a:gd name="T36" fmla="*/ 121 w 192"/>
                    <a:gd name="T37" fmla="*/ 1 h 172"/>
                    <a:gd name="T38" fmla="*/ 132 w 192"/>
                    <a:gd name="T39" fmla="*/ 3 h 172"/>
                    <a:gd name="T40" fmla="*/ 145 w 192"/>
                    <a:gd name="T41" fmla="*/ 9 h 172"/>
                    <a:gd name="T42" fmla="*/ 159 w 192"/>
                    <a:gd name="T43" fmla="*/ 19 h 172"/>
                    <a:gd name="T44" fmla="*/ 172 w 192"/>
                    <a:gd name="T45" fmla="*/ 34 h 172"/>
                    <a:gd name="T46" fmla="*/ 184 w 192"/>
                    <a:gd name="T47" fmla="*/ 53 h 172"/>
                    <a:gd name="T48" fmla="*/ 192 w 192"/>
                    <a:gd name="T49" fmla="*/ 79 h 172"/>
                    <a:gd name="T50" fmla="*/ 190 w 192"/>
                    <a:gd name="T51" fmla="*/ 77 h 172"/>
                    <a:gd name="T52" fmla="*/ 181 w 192"/>
                    <a:gd name="T53" fmla="*/ 72 h 172"/>
                    <a:gd name="T54" fmla="*/ 171 w 192"/>
                    <a:gd name="T55" fmla="*/ 65 h 172"/>
                    <a:gd name="T56" fmla="*/ 156 w 192"/>
                    <a:gd name="T57" fmla="*/ 58 h 172"/>
                    <a:gd name="T58" fmla="*/ 140 w 192"/>
                    <a:gd name="T59" fmla="*/ 53 h 172"/>
                    <a:gd name="T60" fmla="*/ 124 w 192"/>
                    <a:gd name="T61" fmla="*/ 50 h 172"/>
                    <a:gd name="T62" fmla="*/ 109 w 192"/>
                    <a:gd name="T63" fmla="*/ 54 h 172"/>
                    <a:gd name="T64" fmla="*/ 95 w 192"/>
                    <a:gd name="T65" fmla="*/ 62 h 172"/>
                    <a:gd name="T66" fmla="*/ 92 w 192"/>
                    <a:gd name="T67" fmla="*/ 65 h 172"/>
                    <a:gd name="T68" fmla="*/ 87 w 192"/>
                    <a:gd name="T69" fmla="*/ 72 h 172"/>
                    <a:gd name="T70" fmla="*/ 82 w 192"/>
                    <a:gd name="T71" fmla="*/ 82 h 172"/>
                    <a:gd name="T72" fmla="*/ 78 w 192"/>
                    <a:gd name="T73" fmla="*/ 93 h 172"/>
                    <a:gd name="T74" fmla="*/ 78 w 192"/>
                    <a:gd name="T75" fmla="*/ 105 h 172"/>
                    <a:gd name="T76" fmla="*/ 82 w 192"/>
                    <a:gd name="T77" fmla="*/ 116 h 172"/>
                    <a:gd name="T78" fmla="*/ 95 w 192"/>
                    <a:gd name="T79" fmla="*/ 125 h 172"/>
                    <a:gd name="T80" fmla="*/ 117 w 192"/>
                    <a:gd name="T81" fmla="*/ 131 h 172"/>
                    <a:gd name="T82" fmla="*/ 174 w 192"/>
                    <a:gd name="T83" fmla="*/ 120 h 172"/>
                    <a:gd name="T84" fmla="*/ 173 w 192"/>
                    <a:gd name="T85" fmla="*/ 123 h 172"/>
                    <a:gd name="T86" fmla="*/ 171 w 192"/>
                    <a:gd name="T87" fmla="*/ 129 h 172"/>
                    <a:gd name="T88" fmla="*/ 165 w 192"/>
                    <a:gd name="T89" fmla="*/ 137 h 172"/>
                    <a:gd name="T90" fmla="*/ 155 w 192"/>
                    <a:gd name="T91" fmla="*/ 146 h 172"/>
                    <a:gd name="T92" fmla="*/ 142 w 192"/>
                    <a:gd name="T93" fmla="*/ 155 h 172"/>
                    <a:gd name="T94" fmla="*/ 124 w 192"/>
                    <a:gd name="T95" fmla="*/ 164 h 172"/>
                    <a:gd name="T96" fmla="*/ 101 w 192"/>
                    <a:gd name="T97" fmla="*/ 170 h 172"/>
                    <a:gd name="T98" fmla="*/ 72 w 192"/>
                    <a:gd name="T99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2">
                      <a:moveTo>
                        <a:pt x="72" y="172"/>
                      </a:moveTo>
                      <a:lnTo>
                        <a:pt x="68" y="171"/>
                      </a:lnTo>
                      <a:lnTo>
                        <a:pt x="58" y="166"/>
                      </a:lnTo>
                      <a:lnTo>
                        <a:pt x="45" y="159"/>
                      </a:lnTo>
                      <a:lnTo>
                        <a:pt x="31" y="149"/>
                      </a:lnTo>
                      <a:lnTo>
                        <a:pt x="16" y="139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5"/>
                      </a:lnTo>
                      <a:lnTo>
                        <a:pt x="44" y="9"/>
                      </a:lnTo>
                      <a:lnTo>
                        <a:pt x="72" y="1"/>
                      </a:lnTo>
                      <a:lnTo>
                        <a:pt x="111" y="0"/>
                      </a:lnTo>
                      <a:lnTo>
                        <a:pt x="114" y="0"/>
                      </a:lnTo>
                      <a:lnTo>
                        <a:pt x="121" y="1"/>
                      </a:lnTo>
                      <a:lnTo>
                        <a:pt x="132" y="3"/>
                      </a:lnTo>
                      <a:lnTo>
                        <a:pt x="145" y="9"/>
                      </a:lnTo>
                      <a:lnTo>
                        <a:pt x="159" y="19"/>
                      </a:lnTo>
                      <a:lnTo>
                        <a:pt x="172" y="34"/>
                      </a:lnTo>
                      <a:lnTo>
                        <a:pt x="184" y="53"/>
                      </a:lnTo>
                      <a:lnTo>
                        <a:pt x="192" y="79"/>
                      </a:lnTo>
                      <a:lnTo>
                        <a:pt x="190" y="77"/>
                      </a:lnTo>
                      <a:lnTo>
                        <a:pt x="181" y="72"/>
                      </a:lnTo>
                      <a:lnTo>
                        <a:pt x="171" y="65"/>
                      </a:lnTo>
                      <a:lnTo>
                        <a:pt x="156" y="58"/>
                      </a:lnTo>
                      <a:lnTo>
                        <a:pt x="140" y="53"/>
                      </a:lnTo>
                      <a:lnTo>
                        <a:pt x="124" y="50"/>
                      </a:lnTo>
                      <a:lnTo>
                        <a:pt x="109" y="54"/>
                      </a:lnTo>
                      <a:lnTo>
                        <a:pt x="95" y="62"/>
                      </a:lnTo>
                      <a:lnTo>
                        <a:pt x="92" y="65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8" y="93"/>
                      </a:lnTo>
                      <a:lnTo>
                        <a:pt x="78" y="105"/>
                      </a:lnTo>
                      <a:lnTo>
                        <a:pt x="82" y="116"/>
                      </a:lnTo>
                      <a:lnTo>
                        <a:pt x="95" y="125"/>
                      </a:lnTo>
                      <a:lnTo>
                        <a:pt x="117" y="131"/>
                      </a:lnTo>
                      <a:lnTo>
                        <a:pt x="174" y="120"/>
                      </a:lnTo>
                      <a:lnTo>
                        <a:pt x="173" y="123"/>
                      </a:lnTo>
                      <a:lnTo>
                        <a:pt x="171" y="129"/>
                      </a:lnTo>
                      <a:lnTo>
                        <a:pt x="165" y="137"/>
                      </a:lnTo>
                      <a:lnTo>
                        <a:pt x="155" y="146"/>
                      </a:lnTo>
                      <a:lnTo>
                        <a:pt x="142" y="155"/>
                      </a:lnTo>
                      <a:lnTo>
                        <a:pt x="124" y="164"/>
                      </a:lnTo>
                      <a:lnTo>
                        <a:pt x="101" y="170"/>
                      </a:lnTo>
                      <a:lnTo>
                        <a:pt x="72" y="1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" name="Freeform 73"/>
                <p:cNvSpPr>
                  <a:spLocks/>
                </p:cNvSpPr>
                <p:nvPr/>
              </p:nvSpPr>
              <p:spPr bwMode="auto">
                <a:xfrm>
                  <a:off x="1680" y="2283"/>
                  <a:ext cx="64" cy="57"/>
                </a:xfrm>
                <a:custGeom>
                  <a:avLst/>
                  <a:gdLst>
                    <a:gd name="T0" fmla="*/ 72 w 192"/>
                    <a:gd name="T1" fmla="*/ 172 h 172"/>
                    <a:gd name="T2" fmla="*/ 72 w 192"/>
                    <a:gd name="T3" fmla="*/ 172 h 172"/>
                    <a:gd name="T4" fmla="*/ 68 w 192"/>
                    <a:gd name="T5" fmla="*/ 171 h 172"/>
                    <a:gd name="T6" fmla="*/ 58 w 192"/>
                    <a:gd name="T7" fmla="*/ 166 h 172"/>
                    <a:gd name="T8" fmla="*/ 45 w 192"/>
                    <a:gd name="T9" fmla="*/ 159 h 172"/>
                    <a:gd name="T10" fmla="*/ 31 w 192"/>
                    <a:gd name="T11" fmla="*/ 149 h 172"/>
                    <a:gd name="T12" fmla="*/ 16 w 192"/>
                    <a:gd name="T13" fmla="*/ 139 h 172"/>
                    <a:gd name="T14" fmla="*/ 6 w 192"/>
                    <a:gd name="T15" fmla="*/ 126 h 172"/>
                    <a:gd name="T16" fmla="*/ 0 w 192"/>
                    <a:gd name="T17" fmla="*/ 112 h 172"/>
                    <a:gd name="T18" fmla="*/ 3 w 192"/>
                    <a:gd name="T19" fmla="*/ 98 h 172"/>
                    <a:gd name="T20" fmla="*/ 3 w 192"/>
                    <a:gd name="T21" fmla="*/ 98 h 172"/>
                    <a:gd name="T22" fmla="*/ 3 w 192"/>
                    <a:gd name="T23" fmla="*/ 93 h 172"/>
                    <a:gd name="T24" fmla="*/ 3 w 192"/>
                    <a:gd name="T25" fmla="*/ 81 h 172"/>
                    <a:gd name="T26" fmla="*/ 5 w 192"/>
                    <a:gd name="T27" fmla="*/ 64 h 172"/>
                    <a:gd name="T28" fmla="*/ 12 w 192"/>
                    <a:gd name="T29" fmla="*/ 44 h 172"/>
                    <a:gd name="T30" fmla="*/ 24 w 192"/>
                    <a:gd name="T31" fmla="*/ 25 h 172"/>
                    <a:gd name="T32" fmla="*/ 44 w 192"/>
                    <a:gd name="T33" fmla="*/ 9 h 172"/>
                    <a:gd name="T34" fmla="*/ 72 w 192"/>
                    <a:gd name="T35" fmla="*/ 1 h 172"/>
                    <a:gd name="T36" fmla="*/ 111 w 192"/>
                    <a:gd name="T37" fmla="*/ 0 h 172"/>
                    <a:gd name="T38" fmla="*/ 111 w 192"/>
                    <a:gd name="T39" fmla="*/ 0 h 172"/>
                    <a:gd name="T40" fmla="*/ 114 w 192"/>
                    <a:gd name="T41" fmla="*/ 0 h 172"/>
                    <a:gd name="T42" fmla="*/ 121 w 192"/>
                    <a:gd name="T43" fmla="*/ 1 h 172"/>
                    <a:gd name="T44" fmla="*/ 132 w 192"/>
                    <a:gd name="T45" fmla="*/ 3 h 172"/>
                    <a:gd name="T46" fmla="*/ 145 w 192"/>
                    <a:gd name="T47" fmla="*/ 9 h 172"/>
                    <a:gd name="T48" fmla="*/ 159 w 192"/>
                    <a:gd name="T49" fmla="*/ 19 h 172"/>
                    <a:gd name="T50" fmla="*/ 172 w 192"/>
                    <a:gd name="T51" fmla="*/ 34 h 172"/>
                    <a:gd name="T52" fmla="*/ 184 w 192"/>
                    <a:gd name="T53" fmla="*/ 53 h 172"/>
                    <a:gd name="T54" fmla="*/ 192 w 192"/>
                    <a:gd name="T55" fmla="*/ 79 h 172"/>
                    <a:gd name="T56" fmla="*/ 192 w 192"/>
                    <a:gd name="T57" fmla="*/ 79 h 172"/>
                    <a:gd name="T58" fmla="*/ 190 w 192"/>
                    <a:gd name="T59" fmla="*/ 77 h 172"/>
                    <a:gd name="T60" fmla="*/ 181 w 192"/>
                    <a:gd name="T61" fmla="*/ 72 h 172"/>
                    <a:gd name="T62" fmla="*/ 171 w 192"/>
                    <a:gd name="T63" fmla="*/ 65 h 172"/>
                    <a:gd name="T64" fmla="*/ 156 w 192"/>
                    <a:gd name="T65" fmla="*/ 58 h 172"/>
                    <a:gd name="T66" fmla="*/ 140 w 192"/>
                    <a:gd name="T67" fmla="*/ 53 h 172"/>
                    <a:gd name="T68" fmla="*/ 124 w 192"/>
                    <a:gd name="T69" fmla="*/ 50 h 172"/>
                    <a:gd name="T70" fmla="*/ 109 w 192"/>
                    <a:gd name="T71" fmla="*/ 54 h 172"/>
                    <a:gd name="T72" fmla="*/ 95 w 192"/>
                    <a:gd name="T73" fmla="*/ 62 h 172"/>
                    <a:gd name="T74" fmla="*/ 95 w 192"/>
                    <a:gd name="T75" fmla="*/ 62 h 172"/>
                    <a:gd name="T76" fmla="*/ 92 w 192"/>
                    <a:gd name="T77" fmla="*/ 65 h 172"/>
                    <a:gd name="T78" fmla="*/ 87 w 192"/>
                    <a:gd name="T79" fmla="*/ 72 h 172"/>
                    <a:gd name="T80" fmla="*/ 82 w 192"/>
                    <a:gd name="T81" fmla="*/ 82 h 172"/>
                    <a:gd name="T82" fmla="*/ 78 w 192"/>
                    <a:gd name="T83" fmla="*/ 93 h 172"/>
                    <a:gd name="T84" fmla="*/ 78 w 192"/>
                    <a:gd name="T85" fmla="*/ 105 h 172"/>
                    <a:gd name="T86" fmla="*/ 82 w 192"/>
                    <a:gd name="T87" fmla="*/ 116 h 172"/>
                    <a:gd name="T88" fmla="*/ 95 w 192"/>
                    <a:gd name="T89" fmla="*/ 125 h 172"/>
                    <a:gd name="T90" fmla="*/ 117 w 192"/>
                    <a:gd name="T91" fmla="*/ 131 h 172"/>
                    <a:gd name="T92" fmla="*/ 174 w 192"/>
                    <a:gd name="T93" fmla="*/ 120 h 172"/>
                    <a:gd name="T94" fmla="*/ 174 w 192"/>
                    <a:gd name="T95" fmla="*/ 120 h 172"/>
                    <a:gd name="T96" fmla="*/ 173 w 192"/>
                    <a:gd name="T97" fmla="*/ 123 h 172"/>
                    <a:gd name="T98" fmla="*/ 171 w 192"/>
                    <a:gd name="T99" fmla="*/ 129 h 172"/>
                    <a:gd name="T100" fmla="*/ 165 w 192"/>
                    <a:gd name="T101" fmla="*/ 137 h 172"/>
                    <a:gd name="T102" fmla="*/ 155 w 192"/>
                    <a:gd name="T103" fmla="*/ 146 h 172"/>
                    <a:gd name="T104" fmla="*/ 142 w 192"/>
                    <a:gd name="T105" fmla="*/ 155 h 172"/>
                    <a:gd name="T106" fmla="*/ 124 w 192"/>
                    <a:gd name="T107" fmla="*/ 164 h 172"/>
                    <a:gd name="T108" fmla="*/ 101 w 192"/>
                    <a:gd name="T109" fmla="*/ 170 h 172"/>
                    <a:gd name="T110" fmla="*/ 72 w 192"/>
                    <a:gd name="T1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2">
                      <a:moveTo>
                        <a:pt x="72" y="172"/>
                      </a:moveTo>
                      <a:lnTo>
                        <a:pt x="72" y="172"/>
                      </a:lnTo>
                      <a:lnTo>
                        <a:pt x="68" y="171"/>
                      </a:lnTo>
                      <a:lnTo>
                        <a:pt x="58" y="166"/>
                      </a:lnTo>
                      <a:lnTo>
                        <a:pt x="45" y="159"/>
                      </a:lnTo>
                      <a:lnTo>
                        <a:pt x="31" y="149"/>
                      </a:lnTo>
                      <a:lnTo>
                        <a:pt x="16" y="139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3" y="98"/>
                      </a:lnTo>
                      <a:lnTo>
                        <a:pt x="3" y="98"/>
                      </a:lnTo>
                      <a:lnTo>
                        <a:pt x="3" y="93"/>
                      </a:lnTo>
                      <a:lnTo>
                        <a:pt x="3" y="81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5"/>
                      </a:lnTo>
                      <a:lnTo>
                        <a:pt x="44" y="9"/>
                      </a:lnTo>
                      <a:lnTo>
                        <a:pt x="72" y="1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14" y="0"/>
                      </a:lnTo>
                      <a:lnTo>
                        <a:pt x="121" y="1"/>
                      </a:lnTo>
                      <a:lnTo>
                        <a:pt x="132" y="3"/>
                      </a:lnTo>
                      <a:lnTo>
                        <a:pt x="145" y="9"/>
                      </a:lnTo>
                      <a:lnTo>
                        <a:pt x="159" y="19"/>
                      </a:lnTo>
                      <a:lnTo>
                        <a:pt x="172" y="34"/>
                      </a:lnTo>
                      <a:lnTo>
                        <a:pt x="184" y="53"/>
                      </a:lnTo>
                      <a:lnTo>
                        <a:pt x="192" y="79"/>
                      </a:lnTo>
                      <a:lnTo>
                        <a:pt x="192" y="79"/>
                      </a:lnTo>
                      <a:lnTo>
                        <a:pt x="190" y="77"/>
                      </a:lnTo>
                      <a:lnTo>
                        <a:pt x="181" y="72"/>
                      </a:lnTo>
                      <a:lnTo>
                        <a:pt x="171" y="65"/>
                      </a:lnTo>
                      <a:lnTo>
                        <a:pt x="156" y="58"/>
                      </a:lnTo>
                      <a:lnTo>
                        <a:pt x="140" y="53"/>
                      </a:lnTo>
                      <a:lnTo>
                        <a:pt x="124" y="50"/>
                      </a:lnTo>
                      <a:lnTo>
                        <a:pt x="109" y="54"/>
                      </a:lnTo>
                      <a:lnTo>
                        <a:pt x="95" y="62"/>
                      </a:lnTo>
                      <a:lnTo>
                        <a:pt x="95" y="62"/>
                      </a:lnTo>
                      <a:lnTo>
                        <a:pt x="92" y="65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8" y="93"/>
                      </a:lnTo>
                      <a:lnTo>
                        <a:pt x="78" y="105"/>
                      </a:lnTo>
                      <a:lnTo>
                        <a:pt x="82" y="116"/>
                      </a:lnTo>
                      <a:lnTo>
                        <a:pt x="95" y="125"/>
                      </a:lnTo>
                      <a:lnTo>
                        <a:pt x="117" y="131"/>
                      </a:lnTo>
                      <a:lnTo>
                        <a:pt x="174" y="120"/>
                      </a:lnTo>
                      <a:lnTo>
                        <a:pt x="174" y="120"/>
                      </a:lnTo>
                      <a:lnTo>
                        <a:pt x="173" y="123"/>
                      </a:lnTo>
                      <a:lnTo>
                        <a:pt x="171" y="129"/>
                      </a:lnTo>
                      <a:lnTo>
                        <a:pt x="165" y="137"/>
                      </a:lnTo>
                      <a:lnTo>
                        <a:pt x="155" y="146"/>
                      </a:lnTo>
                      <a:lnTo>
                        <a:pt x="142" y="155"/>
                      </a:lnTo>
                      <a:lnTo>
                        <a:pt x="124" y="164"/>
                      </a:lnTo>
                      <a:lnTo>
                        <a:pt x="101" y="170"/>
                      </a:lnTo>
                      <a:lnTo>
                        <a:pt x="72" y="17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5" name="Freeform 74"/>
                <p:cNvSpPr>
                  <a:spLocks/>
                </p:cNvSpPr>
                <p:nvPr/>
              </p:nvSpPr>
              <p:spPr bwMode="auto">
                <a:xfrm>
                  <a:off x="1688" y="2286"/>
                  <a:ext cx="64" cy="58"/>
                </a:xfrm>
                <a:custGeom>
                  <a:avLst/>
                  <a:gdLst>
                    <a:gd name="T0" fmla="*/ 72 w 192"/>
                    <a:gd name="T1" fmla="*/ 172 h 172"/>
                    <a:gd name="T2" fmla="*/ 68 w 192"/>
                    <a:gd name="T3" fmla="*/ 171 h 172"/>
                    <a:gd name="T4" fmla="*/ 58 w 192"/>
                    <a:gd name="T5" fmla="*/ 166 h 172"/>
                    <a:gd name="T6" fmla="*/ 45 w 192"/>
                    <a:gd name="T7" fmla="*/ 159 h 172"/>
                    <a:gd name="T8" fmla="*/ 30 w 192"/>
                    <a:gd name="T9" fmla="*/ 151 h 172"/>
                    <a:gd name="T10" fmla="*/ 16 w 192"/>
                    <a:gd name="T11" fmla="*/ 140 h 172"/>
                    <a:gd name="T12" fmla="*/ 6 w 192"/>
                    <a:gd name="T13" fmla="*/ 126 h 172"/>
                    <a:gd name="T14" fmla="*/ 0 w 192"/>
                    <a:gd name="T15" fmla="*/ 112 h 172"/>
                    <a:gd name="T16" fmla="*/ 3 w 192"/>
                    <a:gd name="T17" fmla="*/ 97 h 172"/>
                    <a:gd name="T18" fmla="*/ 3 w 192"/>
                    <a:gd name="T19" fmla="*/ 93 h 172"/>
                    <a:gd name="T20" fmla="*/ 3 w 192"/>
                    <a:gd name="T21" fmla="*/ 80 h 172"/>
                    <a:gd name="T22" fmla="*/ 5 w 192"/>
                    <a:gd name="T23" fmla="*/ 64 h 172"/>
                    <a:gd name="T24" fmla="*/ 12 w 192"/>
                    <a:gd name="T25" fmla="*/ 44 h 172"/>
                    <a:gd name="T26" fmla="*/ 24 w 192"/>
                    <a:gd name="T27" fmla="*/ 26 h 172"/>
                    <a:gd name="T28" fmla="*/ 44 w 192"/>
                    <a:gd name="T29" fmla="*/ 10 h 172"/>
                    <a:gd name="T30" fmla="*/ 72 w 192"/>
                    <a:gd name="T31" fmla="*/ 1 h 172"/>
                    <a:gd name="T32" fmla="*/ 111 w 192"/>
                    <a:gd name="T33" fmla="*/ 0 h 172"/>
                    <a:gd name="T34" fmla="*/ 114 w 192"/>
                    <a:gd name="T35" fmla="*/ 0 h 172"/>
                    <a:gd name="T36" fmla="*/ 121 w 192"/>
                    <a:gd name="T37" fmla="*/ 1 h 172"/>
                    <a:gd name="T38" fmla="*/ 132 w 192"/>
                    <a:gd name="T39" fmla="*/ 4 h 172"/>
                    <a:gd name="T40" fmla="*/ 145 w 192"/>
                    <a:gd name="T41" fmla="*/ 9 h 172"/>
                    <a:gd name="T42" fmla="*/ 158 w 192"/>
                    <a:gd name="T43" fmla="*/ 19 h 172"/>
                    <a:gd name="T44" fmla="*/ 172 w 192"/>
                    <a:gd name="T45" fmla="*/ 33 h 172"/>
                    <a:gd name="T46" fmla="*/ 184 w 192"/>
                    <a:gd name="T47" fmla="*/ 54 h 172"/>
                    <a:gd name="T48" fmla="*/ 192 w 192"/>
                    <a:gd name="T49" fmla="*/ 80 h 172"/>
                    <a:gd name="T50" fmla="*/ 190 w 192"/>
                    <a:gd name="T51" fmla="*/ 78 h 172"/>
                    <a:gd name="T52" fmla="*/ 181 w 192"/>
                    <a:gd name="T53" fmla="*/ 73 h 172"/>
                    <a:gd name="T54" fmla="*/ 171 w 192"/>
                    <a:gd name="T55" fmla="*/ 66 h 172"/>
                    <a:gd name="T56" fmla="*/ 156 w 192"/>
                    <a:gd name="T57" fmla="*/ 59 h 172"/>
                    <a:gd name="T58" fmla="*/ 140 w 192"/>
                    <a:gd name="T59" fmla="*/ 54 h 172"/>
                    <a:gd name="T60" fmla="*/ 123 w 192"/>
                    <a:gd name="T61" fmla="*/ 51 h 172"/>
                    <a:gd name="T62" fmla="*/ 109 w 192"/>
                    <a:gd name="T63" fmla="*/ 54 h 172"/>
                    <a:gd name="T64" fmla="*/ 94 w 192"/>
                    <a:gd name="T65" fmla="*/ 64 h 172"/>
                    <a:gd name="T66" fmla="*/ 92 w 192"/>
                    <a:gd name="T67" fmla="*/ 66 h 172"/>
                    <a:gd name="T68" fmla="*/ 87 w 192"/>
                    <a:gd name="T69" fmla="*/ 72 h 172"/>
                    <a:gd name="T70" fmla="*/ 82 w 192"/>
                    <a:gd name="T71" fmla="*/ 82 h 172"/>
                    <a:gd name="T72" fmla="*/ 78 w 192"/>
                    <a:gd name="T73" fmla="*/ 94 h 172"/>
                    <a:gd name="T74" fmla="*/ 78 w 192"/>
                    <a:gd name="T75" fmla="*/ 106 h 172"/>
                    <a:gd name="T76" fmla="*/ 82 w 192"/>
                    <a:gd name="T77" fmla="*/ 117 h 172"/>
                    <a:gd name="T78" fmla="*/ 94 w 192"/>
                    <a:gd name="T79" fmla="*/ 126 h 172"/>
                    <a:gd name="T80" fmla="*/ 117 w 192"/>
                    <a:gd name="T81" fmla="*/ 132 h 172"/>
                    <a:gd name="T82" fmla="*/ 174 w 192"/>
                    <a:gd name="T83" fmla="*/ 120 h 172"/>
                    <a:gd name="T84" fmla="*/ 173 w 192"/>
                    <a:gd name="T85" fmla="*/ 123 h 172"/>
                    <a:gd name="T86" fmla="*/ 171 w 192"/>
                    <a:gd name="T87" fmla="*/ 129 h 172"/>
                    <a:gd name="T88" fmla="*/ 165 w 192"/>
                    <a:gd name="T89" fmla="*/ 137 h 172"/>
                    <a:gd name="T90" fmla="*/ 155 w 192"/>
                    <a:gd name="T91" fmla="*/ 146 h 172"/>
                    <a:gd name="T92" fmla="*/ 142 w 192"/>
                    <a:gd name="T93" fmla="*/ 155 h 172"/>
                    <a:gd name="T94" fmla="*/ 123 w 192"/>
                    <a:gd name="T95" fmla="*/ 164 h 172"/>
                    <a:gd name="T96" fmla="*/ 101 w 192"/>
                    <a:gd name="T97" fmla="*/ 170 h 172"/>
                    <a:gd name="T98" fmla="*/ 72 w 192"/>
                    <a:gd name="T99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2">
                      <a:moveTo>
                        <a:pt x="72" y="172"/>
                      </a:moveTo>
                      <a:lnTo>
                        <a:pt x="68" y="171"/>
                      </a:lnTo>
                      <a:lnTo>
                        <a:pt x="58" y="166"/>
                      </a:lnTo>
                      <a:lnTo>
                        <a:pt x="45" y="159"/>
                      </a:lnTo>
                      <a:lnTo>
                        <a:pt x="30" y="151"/>
                      </a:lnTo>
                      <a:lnTo>
                        <a:pt x="16" y="140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3" y="97"/>
                      </a:lnTo>
                      <a:lnTo>
                        <a:pt x="3" y="93"/>
                      </a:lnTo>
                      <a:lnTo>
                        <a:pt x="3" y="80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6"/>
                      </a:lnTo>
                      <a:lnTo>
                        <a:pt x="44" y="10"/>
                      </a:lnTo>
                      <a:lnTo>
                        <a:pt x="72" y="1"/>
                      </a:lnTo>
                      <a:lnTo>
                        <a:pt x="111" y="0"/>
                      </a:lnTo>
                      <a:lnTo>
                        <a:pt x="114" y="0"/>
                      </a:lnTo>
                      <a:lnTo>
                        <a:pt x="121" y="1"/>
                      </a:lnTo>
                      <a:lnTo>
                        <a:pt x="132" y="4"/>
                      </a:lnTo>
                      <a:lnTo>
                        <a:pt x="145" y="9"/>
                      </a:lnTo>
                      <a:lnTo>
                        <a:pt x="158" y="19"/>
                      </a:lnTo>
                      <a:lnTo>
                        <a:pt x="172" y="33"/>
                      </a:lnTo>
                      <a:lnTo>
                        <a:pt x="184" y="54"/>
                      </a:lnTo>
                      <a:lnTo>
                        <a:pt x="192" y="80"/>
                      </a:lnTo>
                      <a:lnTo>
                        <a:pt x="190" y="78"/>
                      </a:lnTo>
                      <a:lnTo>
                        <a:pt x="181" y="73"/>
                      </a:lnTo>
                      <a:lnTo>
                        <a:pt x="171" y="66"/>
                      </a:lnTo>
                      <a:lnTo>
                        <a:pt x="156" y="59"/>
                      </a:lnTo>
                      <a:lnTo>
                        <a:pt x="140" y="54"/>
                      </a:lnTo>
                      <a:lnTo>
                        <a:pt x="123" y="51"/>
                      </a:lnTo>
                      <a:lnTo>
                        <a:pt x="109" y="54"/>
                      </a:lnTo>
                      <a:lnTo>
                        <a:pt x="94" y="64"/>
                      </a:lnTo>
                      <a:lnTo>
                        <a:pt x="92" y="66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8" y="94"/>
                      </a:lnTo>
                      <a:lnTo>
                        <a:pt x="78" y="106"/>
                      </a:lnTo>
                      <a:lnTo>
                        <a:pt x="82" y="117"/>
                      </a:lnTo>
                      <a:lnTo>
                        <a:pt x="94" y="126"/>
                      </a:lnTo>
                      <a:lnTo>
                        <a:pt x="117" y="132"/>
                      </a:lnTo>
                      <a:lnTo>
                        <a:pt x="174" y="120"/>
                      </a:lnTo>
                      <a:lnTo>
                        <a:pt x="173" y="123"/>
                      </a:lnTo>
                      <a:lnTo>
                        <a:pt x="171" y="129"/>
                      </a:lnTo>
                      <a:lnTo>
                        <a:pt x="165" y="137"/>
                      </a:lnTo>
                      <a:lnTo>
                        <a:pt x="155" y="146"/>
                      </a:lnTo>
                      <a:lnTo>
                        <a:pt x="142" y="155"/>
                      </a:lnTo>
                      <a:lnTo>
                        <a:pt x="123" y="164"/>
                      </a:lnTo>
                      <a:lnTo>
                        <a:pt x="101" y="170"/>
                      </a:lnTo>
                      <a:lnTo>
                        <a:pt x="72" y="1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Freeform 75"/>
                <p:cNvSpPr>
                  <a:spLocks/>
                </p:cNvSpPr>
                <p:nvPr/>
              </p:nvSpPr>
              <p:spPr bwMode="auto">
                <a:xfrm>
                  <a:off x="1688" y="2286"/>
                  <a:ext cx="64" cy="58"/>
                </a:xfrm>
                <a:custGeom>
                  <a:avLst/>
                  <a:gdLst>
                    <a:gd name="T0" fmla="*/ 72 w 192"/>
                    <a:gd name="T1" fmla="*/ 172 h 172"/>
                    <a:gd name="T2" fmla="*/ 72 w 192"/>
                    <a:gd name="T3" fmla="*/ 172 h 172"/>
                    <a:gd name="T4" fmla="*/ 68 w 192"/>
                    <a:gd name="T5" fmla="*/ 171 h 172"/>
                    <a:gd name="T6" fmla="*/ 58 w 192"/>
                    <a:gd name="T7" fmla="*/ 166 h 172"/>
                    <a:gd name="T8" fmla="*/ 45 w 192"/>
                    <a:gd name="T9" fmla="*/ 159 h 172"/>
                    <a:gd name="T10" fmla="*/ 30 w 192"/>
                    <a:gd name="T11" fmla="*/ 151 h 172"/>
                    <a:gd name="T12" fmla="*/ 16 w 192"/>
                    <a:gd name="T13" fmla="*/ 140 h 172"/>
                    <a:gd name="T14" fmla="*/ 6 w 192"/>
                    <a:gd name="T15" fmla="*/ 126 h 172"/>
                    <a:gd name="T16" fmla="*/ 0 w 192"/>
                    <a:gd name="T17" fmla="*/ 112 h 172"/>
                    <a:gd name="T18" fmla="*/ 3 w 192"/>
                    <a:gd name="T19" fmla="*/ 97 h 172"/>
                    <a:gd name="T20" fmla="*/ 3 w 192"/>
                    <a:gd name="T21" fmla="*/ 97 h 172"/>
                    <a:gd name="T22" fmla="*/ 3 w 192"/>
                    <a:gd name="T23" fmla="*/ 93 h 172"/>
                    <a:gd name="T24" fmla="*/ 3 w 192"/>
                    <a:gd name="T25" fmla="*/ 80 h 172"/>
                    <a:gd name="T26" fmla="*/ 5 w 192"/>
                    <a:gd name="T27" fmla="*/ 64 h 172"/>
                    <a:gd name="T28" fmla="*/ 12 w 192"/>
                    <a:gd name="T29" fmla="*/ 44 h 172"/>
                    <a:gd name="T30" fmla="*/ 24 w 192"/>
                    <a:gd name="T31" fmla="*/ 26 h 172"/>
                    <a:gd name="T32" fmla="*/ 44 w 192"/>
                    <a:gd name="T33" fmla="*/ 10 h 172"/>
                    <a:gd name="T34" fmla="*/ 72 w 192"/>
                    <a:gd name="T35" fmla="*/ 1 h 172"/>
                    <a:gd name="T36" fmla="*/ 111 w 192"/>
                    <a:gd name="T37" fmla="*/ 0 h 172"/>
                    <a:gd name="T38" fmla="*/ 111 w 192"/>
                    <a:gd name="T39" fmla="*/ 0 h 172"/>
                    <a:gd name="T40" fmla="*/ 114 w 192"/>
                    <a:gd name="T41" fmla="*/ 0 h 172"/>
                    <a:gd name="T42" fmla="*/ 121 w 192"/>
                    <a:gd name="T43" fmla="*/ 1 h 172"/>
                    <a:gd name="T44" fmla="*/ 132 w 192"/>
                    <a:gd name="T45" fmla="*/ 4 h 172"/>
                    <a:gd name="T46" fmla="*/ 145 w 192"/>
                    <a:gd name="T47" fmla="*/ 9 h 172"/>
                    <a:gd name="T48" fmla="*/ 158 w 192"/>
                    <a:gd name="T49" fmla="*/ 19 h 172"/>
                    <a:gd name="T50" fmla="*/ 172 w 192"/>
                    <a:gd name="T51" fmla="*/ 33 h 172"/>
                    <a:gd name="T52" fmla="*/ 184 w 192"/>
                    <a:gd name="T53" fmla="*/ 54 h 172"/>
                    <a:gd name="T54" fmla="*/ 192 w 192"/>
                    <a:gd name="T55" fmla="*/ 80 h 172"/>
                    <a:gd name="T56" fmla="*/ 192 w 192"/>
                    <a:gd name="T57" fmla="*/ 80 h 172"/>
                    <a:gd name="T58" fmla="*/ 190 w 192"/>
                    <a:gd name="T59" fmla="*/ 78 h 172"/>
                    <a:gd name="T60" fmla="*/ 181 w 192"/>
                    <a:gd name="T61" fmla="*/ 73 h 172"/>
                    <a:gd name="T62" fmla="*/ 171 w 192"/>
                    <a:gd name="T63" fmla="*/ 66 h 172"/>
                    <a:gd name="T64" fmla="*/ 156 w 192"/>
                    <a:gd name="T65" fmla="*/ 59 h 172"/>
                    <a:gd name="T66" fmla="*/ 140 w 192"/>
                    <a:gd name="T67" fmla="*/ 54 h 172"/>
                    <a:gd name="T68" fmla="*/ 123 w 192"/>
                    <a:gd name="T69" fmla="*/ 51 h 172"/>
                    <a:gd name="T70" fmla="*/ 109 w 192"/>
                    <a:gd name="T71" fmla="*/ 54 h 172"/>
                    <a:gd name="T72" fmla="*/ 94 w 192"/>
                    <a:gd name="T73" fmla="*/ 64 h 172"/>
                    <a:gd name="T74" fmla="*/ 94 w 192"/>
                    <a:gd name="T75" fmla="*/ 64 h 172"/>
                    <a:gd name="T76" fmla="*/ 92 w 192"/>
                    <a:gd name="T77" fmla="*/ 66 h 172"/>
                    <a:gd name="T78" fmla="*/ 87 w 192"/>
                    <a:gd name="T79" fmla="*/ 72 h 172"/>
                    <a:gd name="T80" fmla="*/ 82 w 192"/>
                    <a:gd name="T81" fmla="*/ 82 h 172"/>
                    <a:gd name="T82" fmla="*/ 78 w 192"/>
                    <a:gd name="T83" fmla="*/ 94 h 172"/>
                    <a:gd name="T84" fmla="*/ 78 w 192"/>
                    <a:gd name="T85" fmla="*/ 106 h 172"/>
                    <a:gd name="T86" fmla="*/ 82 w 192"/>
                    <a:gd name="T87" fmla="*/ 117 h 172"/>
                    <a:gd name="T88" fmla="*/ 94 w 192"/>
                    <a:gd name="T89" fmla="*/ 126 h 172"/>
                    <a:gd name="T90" fmla="*/ 117 w 192"/>
                    <a:gd name="T91" fmla="*/ 132 h 172"/>
                    <a:gd name="T92" fmla="*/ 174 w 192"/>
                    <a:gd name="T93" fmla="*/ 120 h 172"/>
                    <a:gd name="T94" fmla="*/ 174 w 192"/>
                    <a:gd name="T95" fmla="*/ 120 h 172"/>
                    <a:gd name="T96" fmla="*/ 173 w 192"/>
                    <a:gd name="T97" fmla="*/ 123 h 172"/>
                    <a:gd name="T98" fmla="*/ 171 w 192"/>
                    <a:gd name="T99" fmla="*/ 129 h 172"/>
                    <a:gd name="T100" fmla="*/ 165 w 192"/>
                    <a:gd name="T101" fmla="*/ 137 h 172"/>
                    <a:gd name="T102" fmla="*/ 155 w 192"/>
                    <a:gd name="T103" fmla="*/ 146 h 172"/>
                    <a:gd name="T104" fmla="*/ 142 w 192"/>
                    <a:gd name="T105" fmla="*/ 155 h 172"/>
                    <a:gd name="T106" fmla="*/ 123 w 192"/>
                    <a:gd name="T107" fmla="*/ 164 h 172"/>
                    <a:gd name="T108" fmla="*/ 101 w 192"/>
                    <a:gd name="T109" fmla="*/ 170 h 172"/>
                    <a:gd name="T110" fmla="*/ 72 w 192"/>
                    <a:gd name="T1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2">
                      <a:moveTo>
                        <a:pt x="72" y="172"/>
                      </a:moveTo>
                      <a:lnTo>
                        <a:pt x="72" y="172"/>
                      </a:lnTo>
                      <a:lnTo>
                        <a:pt x="68" y="171"/>
                      </a:lnTo>
                      <a:lnTo>
                        <a:pt x="58" y="166"/>
                      </a:lnTo>
                      <a:lnTo>
                        <a:pt x="45" y="159"/>
                      </a:lnTo>
                      <a:lnTo>
                        <a:pt x="30" y="151"/>
                      </a:lnTo>
                      <a:lnTo>
                        <a:pt x="16" y="140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3" y="97"/>
                      </a:lnTo>
                      <a:lnTo>
                        <a:pt x="3" y="97"/>
                      </a:lnTo>
                      <a:lnTo>
                        <a:pt x="3" y="93"/>
                      </a:lnTo>
                      <a:lnTo>
                        <a:pt x="3" y="80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6"/>
                      </a:lnTo>
                      <a:lnTo>
                        <a:pt x="44" y="10"/>
                      </a:lnTo>
                      <a:lnTo>
                        <a:pt x="72" y="1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14" y="0"/>
                      </a:lnTo>
                      <a:lnTo>
                        <a:pt x="121" y="1"/>
                      </a:lnTo>
                      <a:lnTo>
                        <a:pt x="132" y="4"/>
                      </a:lnTo>
                      <a:lnTo>
                        <a:pt x="145" y="9"/>
                      </a:lnTo>
                      <a:lnTo>
                        <a:pt x="158" y="19"/>
                      </a:lnTo>
                      <a:lnTo>
                        <a:pt x="172" y="33"/>
                      </a:lnTo>
                      <a:lnTo>
                        <a:pt x="184" y="54"/>
                      </a:lnTo>
                      <a:lnTo>
                        <a:pt x="192" y="80"/>
                      </a:lnTo>
                      <a:lnTo>
                        <a:pt x="192" y="80"/>
                      </a:lnTo>
                      <a:lnTo>
                        <a:pt x="190" y="78"/>
                      </a:lnTo>
                      <a:lnTo>
                        <a:pt x="181" y="73"/>
                      </a:lnTo>
                      <a:lnTo>
                        <a:pt x="171" y="66"/>
                      </a:lnTo>
                      <a:lnTo>
                        <a:pt x="156" y="59"/>
                      </a:lnTo>
                      <a:lnTo>
                        <a:pt x="140" y="54"/>
                      </a:lnTo>
                      <a:lnTo>
                        <a:pt x="123" y="51"/>
                      </a:lnTo>
                      <a:lnTo>
                        <a:pt x="109" y="54"/>
                      </a:lnTo>
                      <a:lnTo>
                        <a:pt x="94" y="64"/>
                      </a:lnTo>
                      <a:lnTo>
                        <a:pt x="94" y="64"/>
                      </a:lnTo>
                      <a:lnTo>
                        <a:pt x="92" y="66"/>
                      </a:lnTo>
                      <a:lnTo>
                        <a:pt x="87" y="72"/>
                      </a:lnTo>
                      <a:lnTo>
                        <a:pt x="82" y="82"/>
                      </a:lnTo>
                      <a:lnTo>
                        <a:pt x="78" y="94"/>
                      </a:lnTo>
                      <a:lnTo>
                        <a:pt x="78" y="106"/>
                      </a:lnTo>
                      <a:lnTo>
                        <a:pt x="82" y="117"/>
                      </a:lnTo>
                      <a:lnTo>
                        <a:pt x="94" y="126"/>
                      </a:lnTo>
                      <a:lnTo>
                        <a:pt x="117" y="132"/>
                      </a:lnTo>
                      <a:lnTo>
                        <a:pt x="174" y="120"/>
                      </a:lnTo>
                      <a:lnTo>
                        <a:pt x="174" y="120"/>
                      </a:lnTo>
                      <a:lnTo>
                        <a:pt x="173" y="123"/>
                      </a:lnTo>
                      <a:lnTo>
                        <a:pt x="171" y="129"/>
                      </a:lnTo>
                      <a:lnTo>
                        <a:pt x="165" y="137"/>
                      </a:lnTo>
                      <a:lnTo>
                        <a:pt x="155" y="146"/>
                      </a:lnTo>
                      <a:lnTo>
                        <a:pt x="142" y="155"/>
                      </a:lnTo>
                      <a:lnTo>
                        <a:pt x="123" y="164"/>
                      </a:lnTo>
                      <a:lnTo>
                        <a:pt x="101" y="170"/>
                      </a:lnTo>
                      <a:lnTo>
                        <a:pt x="72" y="17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7" name="Freeform 76"/>
                <p:cNvSpPr>
                  <a:spLocks/>
                </p:cNvSpPr>
                <p:nvPr/>
              </p:nvSpPr>
              <p:spPr bwMode="auto">
                <a:xfrm>
                  <a:off x="1697" y="2298"/>
                  <a:ext cx="64" cy="57"/>
                </a:xfrm>
                <a:custGeom>
                  <a:avLst/>
                  <a:gdLst>
                    <a:gd name="T0" fmla="*/ 73 w 193"/>
                    <a:gd name="T1" fmla="*/ 172 h 172"/>
                    <a:gd name="T2" fmla="*/ 69 w 193"/>
                    <a:gd name="T3" fmla="*/ 171 h 172"/>
                    <a:gd name="T4" fmla="*/ 59 w 193"/>
                    <a:gd name="T5" fmla="*/ 166 h 172"/>
                    <a:gd name="T6" fmla="*/ 46 w 193"/>
                    <a:gd name="T7" fmla="*/ 159 h 172"/>
                    <a:gd name="T8" fmla="*/ 31 w 193"/>
                    <a:gd name="T9" fmla="*/ 149 h 172"/>
                    <a:gd name="T10" fmla="*/ 17 w 193"/>
                    <a:gd name="T11" fmla="*/ 138 h 172"/>
                    <a:gd name="T12" fmla="*/ 6 w 193"/>
                    <a:gd name="T13" fmla="*/ 126 h 172"/>
                    <a:gd name="T14" fmla="*/ 0 w 193"/>
                    <a:gd name="T15" fmla="*/ 112 h 172"/>
                    <a:gd name="T16" fmla="*/ 2 w 193"/>
                    <a:gd name="T17" fmla="*/ 97 h 172"/>
                    <a:gd name="T18" fmla="*/ 2 w 193"/>
                    <a:gd name="T19" fmla="*/ 93 h 172"/>
                    <a:gd name="T20" fmla="*/ 2 w 193"/>
                    <a:gd name="T21" fmla="*/ 80 h 172"/>
                    <a:gd name="T22" fmla="*/ 5 w 193"/>
                    <a:gd name="T23" fmla="*/ 64 h 172"/>
                    <a:gd name="T24" fmla="*/ 12 w 193"/>
                    <a:gd name="T25" fmla="*/ 44 h 172"/>
                    <a:gd name="T26" fmla="*/ 24 w 193"/>
                    <a:gd name="T27" fmla="*/ 25 h 172"/>
                    <a:gd name="T28" fmla="*/ 45 w 193"/>
                    <a:gd name="T29" fmla="*/ 9 h 172"/>
                    <a:gd name="T30" fmla="*/ 73 w 193"/>
                    <a:gd name="T31" fmla="*/ 1 h 172"/>
                    <a:gd name="T32" fmla="*/ 112 w 193"/>
                    <a:gd name="T33" fmla="*/ 0 h 172"/>
                    <a:gd name="T34" fmla="*/ 115 w 193"/>
                    <a:gd name="T35" fmla="*/ 0 h 172"/>
                    <a:gd name="T36" fmla="*/ 122 w 193"/>
                    <a:gd name="T37" fmla="*/ 1 h 172"/>
                    <a:gd name="T38" fmla="*/ 133 w 193"/>
                    <a:gd name="T39" fmla="*/ 3 h 172"/>
                    <a:gd name="T40" fmla="*/ 146 w 193"/>
                    <a:gd name="T41" fmla="*/ 9 h 172"/>
                    <a:gd name="T42" fmla="*/ 159 w 193"/>
                    <a:gd name="T43" fmla="*/ 19 h 172"/>
                    <a:gd name="T44" fmla="*/ 173 w 193"/>
                    <a:gd name="T45" fmla="*/ 33 h 172"/>
                    <a:gd name="T46" fmla="*/ 185 w 193"/>
                    <a:gd name="T47" fmla="*/ 53 h 172"/>
                    <a:gd name="T48" fmla="*/ 193 w 193"/>
                    <a:gd name="T49" fmla="*/ 79 h 172"/>
                    <a:gd name="T50" fmla="*/ 191 w 193"/>
                    <a:gd name="T51" fmla="*/ 77 h 172"/>
                    <a:gd name="T52" fmla="*/ 182 w 193"/>
                    <a:gd name="T53" fmla="*/ 72 h 172"/>
                    <a:gd name="T54" fmla="*/ 172 w 193"/>
                    <a:gd name="T55" fmla="*/ 65 h 172"/>
                    <a:gd name="T56" fmla="*/ 157 w 193"/>
                    <a:gd name="T57" fmla="*/ 58 h 172"/>
                    <a:gd name="T58" fmla="*/ 141 w 193"/>
                    <a:gd name="T59" fmla="*/ 53 h 172"/>
                    <a:gd name="T60" fmla="*/ 124 w 193"/>
                    <a:gd name="T61" fmla="*/ 50 h 172"/>
                    <a:gd name="T62" fmla="*/ 110 w 193"/>
                    <a:gd name="T63" fmla="*/ 54 h 172"/>
                    <a:gd name="T64" fmla="*/ 95 w 193"/>
                    <a:gd name="T65" fmla="*/ 62 h 172"/>
                    <a:gd name="T66" fmla="*/ 93 w 193"/>
                    <a:gd name="T67" fmla="*/ 65 h 172"/>
                    <a:gd name="T68" fmla="*/ 88 w 193"/>
                    <a:gd name="T69" fmla="*/ 72 h 172"/>
                    <a:gd name="T70" fmla="*/ 83 w 193"/>
                    <a:gd name="T71" fmla="*/ 82 h 172"/>
                    <a:gd name="T72" fmla="*/ 79 w 193"/>
                    <a:gd name="T73" fmla="*/ 93 h 172"/>
                    <a:gd name="T74" fmla="*/ 79 w 193"/>
                    <a:gd name="T75" fmla="*/ 105 h 172"/>
                    <a:gd name="T76" fmla="*/ 83 w 193"/>
                    <a:gd name="T77" fmla="*/ 116 h 172"/>
                    <a:gd name="T78" fmla="*/ 95 w 193"/>
                    <a:gd name="T79" fmla="*/ 125 h 172"/>
                    <a:gd name="T80" fmla="*/ 118 w 193"/>
                    <a:gd name="T81" fmla="*/ 131 h 172"/>
                    <a:gd name="T82" fmla="*/ 175 w 193"/>
                    <a:gd name="T83" fmla="*/ 120 h 172"/>
                    <a:gd name="T84" fmla="*/ 174 w 193"/>
                    <a:gd name="T85" fmla="*/ 123 h 172"/>
                    <a:gd name="T86" fmla="*/ 172 w 193"/>
                    <a:gd name="T87" fmla="*/ 129 h 172"/>
                    <a:gd name="T88" fmla="*/ 165 w 193"/>
                    <a:gd name="T89" fmla="*/ 137 h 172"/>
                    <a:gd name="T90" fmla="*/ 156 w 193"/>
                    <a:gd name="T91" fmla="*/ 146 h 172"/>
                    <a:gd name="T92" fmla="*/ 143 w 193"/>
                    <a:gd name="T93" fmla="*/ 155 h 172"/>
                    <a:gd name="T94" fmla="*/ 124 w 193"/>
                    <a:gd name="T95" fmla="*/ 164 h 172"/>
                    <a:gd name="T96" fmla="*/ 101 w 193"/>
                    <a:gd name="T97" fmla="*/ 170 h 172"/>
                    <a:gd name="T98" fmla="*/ 73 w 193"/>
                    <a:gd name="T99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3" h="172">
                      <a:moveTo>
                        <a:pt x="73" y="172"/>
                      </a:move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9"/>
                      </a:lnTo>
                      <a:lnTo>
                        <a:pt x="31" y="149"/>
                      </a:lnTo>
                      <a:lnTo>
                        <a:pt x="17" y="138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2" y="97"/>
                      </a:lnTo>
                      <a:lnTo>
                        <a:pt x="2" y="93"/>
                      </a:lnTo>
                      <a:lnTo>
                        <a:pt x="2" y="80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5"/>
                      </a:lnTo>
                      <a:lnTo>
                        <a:pt x="45" y="9"/>
                      </a:lnTo>
                      <a:lnTo>
                        <a:pt x="73" y="1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3"/>
                      </a:lnTo>
                      <a:lnTo>
                        <a:pt x="146" y="9"/>
                      </a:lnTo>
                      <a:lnTo>
                        <a:pt x="159" y="19"/>
                      </a:lnTo>
                      <a:lnTo>
                        <a:pt x="173" y="33"/>
                      </a:lnTo>
                      <a:lnTo>
                        <a:pt x="185" y="53"/>
                      </a:lnTo>
                      <a:lnTo>
                        <a:pt x="193" y="79"/>
                      </a:lnTo>
                      <a:lnTo>
                        <a:pt x="191" y="77"/>
                      </a:lnTo>
                      <a:lnTo>
                        <a:pt x="182" y="72"/>
                      </a:lnTo>
                      <a:lnTo>
                        <a:pt x="172" y="65"/>
                      </a:lnTo>
                      <a:lnTo>
                        <a:pt x="157" y="58"/>
                      </a:lnTo>
                      <a:lnTo>
                        <a:pt x="141" y="53"/>
                      </a:lnTo>
                      <a:lnTo>
                        <a:pt x="124" y="50"/>
                      </a:lnTo>
                      <a:lnTo>
                        <a:pt x="110" y="54"/>
                      </a:lnTo>
                      <a:lnTo>
                        <a:pt x="95" y="62"/>
                      </a:lnTo>
                      <a:lnTo>
                        <a:pt x="93" y="65"/>
                      </a:lnTo>
                      <a:lnTo>
                        <a:pt x="88" y="72"/>
                      </a:lnTo>
                      <a:lnTo>
                        <a:pt x="83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3" y="116"/>
                      </a:lnTo>
                      <a:lnTo>
                        <a:pt x="95" y="125"/>
                      </a:lnTo>
                      <a:lnTo>
                        <a:pt x="118" y="131"/>
                      </a:lnTo>
                      <a:lnTo>
                        <a:pt x="175" y="120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5" y="137"/>
                      </a:lnTo>
                      <a:lnTo>
                        <a:pt x="156" y="146"/>
                      </a:lnTo>
                      <a:lnTo>
                        <a:pt x="143" y="155"/>
                      </a:lnTo>
                      <a:lnTo>
                        <a:pt x="124" y="164"/>
                      </a:lnTo>
                      <a:lnTo>
                        <a:pt x="101" y="170"/>
                      </a:lnTo>
                      <a:lnTo>
                        <a:pt x="73" y="17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8" name="Freeform 77"/>
                <p:cNvSpPr>
                  <a:spLocks/>
                </p:cNvSpPr>
                <p:nvPr/>
              </p:nvSpPr>
              <p:spPr bwMode="auto">
                <a:xfrm>
                  <a:off x="1697" y="2298"/>
                  <a:ext cx="64" cy="57"/>
                </a:xfrm>
                <a:custGeom>
                  <a:avLst/>
                  <a:gdLst>
                    <a:gd name="T0" fmla="*/ 73 w 193"/>
                    <a:gd name="T1" fmla="*/ 172 h 172"/>
                    <a:gd name="T2" fmla="*/ 73 w 193"/>
                    <a:gd name="T3" fmla="*/ 172 h 172"/>
                    <a:gd name="T4" fmla="*/ 69 w 193"/>
                    <a:gd name="T5" fmla="*/ 171 h 172"/>
                    <a:gd name="T6" fmla="*/ 59 w 193"/>
                    <a:gd name="T7" fmla="*/ 166 h 172"/>
                    <a:gd name="T8" fmla="*/ 46 w 193"/>
                    <a:gd name="T9" fmla="*/ 159 h 172"/>
                    <a:gd name="T10" fmla="*/ 31 w 193"/>
                    <a:gd name="T11" fmla="*/ 149 h 172"/>
                    <a:gd name="T12" fmla="*/ 17 w 193"/>
                    <a:gd name="T13" fmla="*/ 138 h 172"/>
                    <a:gd name="T14" fmla="*/ 6 w 193"/>
                    <a:gd name="T15" fmla="*/ 126 h 172"/>
                    <a:gd name="T16" fmla="*/ 0 w 193"/>
                    <a:gd name="T17" fmla="*/ 112 h 172"/>
                    <a:gd name="T18" fmla="*/ 2 w 193"/>
                    <a:gd name="T19" fmla="*/ 97 h 172"/>
                    <a:gd name="T20" fmla="*/ 2 w 193"/>
                    <a:gd name="T21" fmla="*/ 97 h 172"/>
                    <a:gd name="T22" fmla="*/ 2 w 193"/>
                    <a:gd name="T23" fmla="*/ 93 h 172"/>
                    <a:gd name="T24" fmla="*/ 2 w 193"/>
                    <a:gd name="T25" fmla="*/ 80 h 172"/>
                    <a:gd name="T26" fmla="*/ 5 w 193"/>
                    <a:gd name="T27" fmla="*/ 64 h 172"/>
                    <a:gd name="T28" fmla="*/ 12 w 193"/>
                    <a:gd name="T29" fmla="*/ 44 h 172"/>
                    <a:gd name="T30" fmla="*/ 24 w 193"/>
                    <a:gd name="T31" fmla="*/ 25 h 172"/>
                    <a:gd name="T32" fmla="*/ 45 w 193"/>
                    <a:gd name="T33" fmla="*/ 9 h 172"/>
                    <a:gd name="T34" fmla="*/ 73 w 193"/>
                    <a:gd name="T35" fmla="*/ 1 h 172"/>
                    <a:gd name="T36" fmla="*/ 112 w 193"/>
                    <a:gd name="T37" fmla="*/ 0 h 172"/>
                    <a:gd name="T38" fmla="*/ 112 w 193"/>
                    <a:gd name="T39" fmla="*/ 0 h 172"/>
                    <a:gd name="T40" fmla="*/ 115 w 193"/>
                    <a:gd name="T41" fmla="*/ 0 h 172"/>
                    <a:gd name="T42" fmla="*/ 122 w 193"/>
                    <a:gd name="T43" fmla="*/ 1 h 172"/>
                    <a:gd name="T44" fmla="*/ 133 w 193"/>
                    <a:gd name="T45" fmla="*/ 3 h 172"/>
                    <a:gd name="T46" fmla="*/ 146 w 193"/>
                    <a:gd name="T47" fmla="*/ 9 h 172"/>
                    <a:gd name="T48" fmla="*/ 159 w 193"/>
                    <a:gd name="T49" fmla="*/ 19 h 172"/>
                    <a:gd name="T50" fmla="*/ 173 w 193"/>
                    <a:gd name="T51" fmla="*/ 33 h 172"/>
                    <a:gd name="T52" fmla="*/ 185 w 193"/>
                    <a:gd name="T53" fmla="*/ 53 h 172"/>
                    <a:gd name="T54" fmla="*/ 193 w 193"/>
                    <a:gd name="T55" fmla="*/ 79 h 172"/>
                    <a:gd name="T56" fmla="*/ 193 w 193"/>
                    <a:gd name="T57" fmla="*/ 79 h 172"/>
                    <a:gd name="T58" fmla="*/ 191 w 193"/>
                    <a:gd name="T59" fmla="*/ 77 h 172"/>
                    <a:gd name="T60" fmla="*/ 182 w 193"/>
                    <a:gd name="T61" fmla="*/ 72 h 172"/>
                    <a:gd name="T62" fmla="*/ 172 w 193"/>
                    <a:gd name="T63" fmla="*/ 65 h 172"/>
                    <a:gd name="T64" fmla="*/ 157 w 193"/>
                    <a:gd name="T65" fmla="*/ 58 h 172"/>
                    <a:gd name="T66" fmla="*/ 141 w 193"/>
                    <a:gd name="T67" fmla="*/ 53 h 172"/>
                    <a:gd name="T68" fmla="*/ 124 w 193"/>
                    <a:gd name="T69" fmla="*/ 50 h 172"/>
                    <a:gd name="T70" fmla="*/ 110 w 193"/>
                    <a:gd name="T71" fmla="*/ 54 h 172"/>
                    <a:gd name="T72" fmla="*/ 95 w 193"/>
                    <a:gd name="T73" fmla="*/ 62 h 172"/>
                    <a:gd name="T74" fmla="*/ 95 w 193"/>
                    <a:gd name="T75" fmla="*/ 62 h 172"/>
                    <a:gd name="T76" fmla="*/ 93 w 193"/>
                    <a:gd name="T77" fmla="*/ 65 h 172"/>
                    <a:gd name="T78" fmla="*/ 88 w 193"/>
                    <a:gd name="T79" fmla="*/ 72 h 172"/>
                    <a:gd name="T80" fmla="*/ 83 w 193"/>
                    <a:gd name="T81" fmla="*/ 82 h 172"/>
                    <a:gd name="T82" fmla="*/ 79 w 193"/>
                    <a:gd name="T83" fmla="*/ 93 h 172"/>
                    <a:gd name="T84" fmla="*/ 79 w 193"/>
                    <a:gd name="T85" fmla="*/ 105 h 172"/>
                    <a:gd name="T86" fmla="*/ 83 w 193"/>
                    <a:gd name="T87" fmla="*/ 116 h 172"/>
                    <a:gd name="T88" fmla="*/ 95 w 193"/>
                    <a:gd name="T89" fmla="*/ 125 h 172"/>
                    <a:gd name="T90" fmla="*/ 118 w 193"/>
                    <a:gd name="T91" fmla="*/ 131 h 172"/>
                    <a:gd name="T92" fmla="*/ 175 w 193"/>
                    <a:gd name="T93" fmla="*/ 120 h 172"/>
                    <a:gd name="T94" fmla="*/ 175 w 193"/>
                    <a:gd name="T95" fmla="*/ 120 h 172"/>
                    <a:gd name="T96" fmla="*/ 174 w 193"/>
                    <a:gd name="T97" fmla="*/ 123 h 172"/>
                    <a:gd name="T98" fmla="*/ 172 w 193"/>
                    <a:gd name="T99" fmla="*/ 129 h 172"/>
                    <a:gd name="T100" fmla="*/ 165 w 193"/>
                    <a:gd name="T101" fmla="*/ 137 h 172"/>
                    <a:gd name="T102" fmla="*/ 156 w 193"/>
                    <a:gd name="T103" fmla="*/ 146 h 172"/>
                    <a:gd name="T104" fmla="*/ 143 w 193"/>
                    <a:gd name="T105" fmla="*/ 155 h 172"/>
                    <a:gd name="T106" fmla="*/ 124 w 193"/>
                    <a:gd name="T107" fmla="*/ 164 h 172"/>
                    <a:gd name="T108" fmla="*/ 101 w 193"/>
                    <a:gd name="T109" fmla="*/ 170 h 172"/>
                    <a:gd name="T110" fmla="*/ 73 w 193"/>
                    <a:gd name="T1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3" h="172">
                      <a:moveTo>
                        <a:pt x="73" y="172"/>
                      </a:moveTo>
                      <a:lnTo>
                        <a:pt x="73" y="172"/>
                      </a:lnTo>
                      <a:lnTo>
                        <a:pt x="69" y="171"/>
                      </a:lnTo>
                      <a:lnTo>
                        <a:pt x="59" y="166"/>
                      </a:lnTo>
                      <a:lnTo>
                        <a:pt x="46" y="159"/>
                      </a:lnTo>
                      <a:lnTo>
                        <a:pt x="31" y="149"/>
                      </a:lnTo>
                      <a:lnTo>
                        <a:pt x="17" y="138"/>
                      </a:lnTo>
                      <a:lnTo>
                        <a:pt x="6" y="126"/>
                      </a:lnTo>
                      <a:lnTo>
                        <a:pt x="0" y="112"/>
                      </a:lnTo>
                      <a:lnTo>
                        <a:pt x="2" y="97"/>
                      </a:lnTo>
                      <a:lnTo>
                        <a:pt x="2" y="97"/>
                      </a:lnTo>
                      <a:lnTo>
                        <a:pt x="2" y="93"/>
                      </a:lnTo>
                      <a:lnTo>
                        <a:pt x="2" y="80"/>
                      </a:lnTo>
                      <a:lnTo>
                        <a:pt x="5" y="64"/>
                      </a:lnTo>
                      <a:lnTo>
                        <a:pt x="12" y="44"/>
                      </a:lnTo>
                      <a:lnTo>
                        <a:pt x="24" y="25"/>
                      </a:lnTo>
                      <a:lnTo>
                        <a:pt x="45" y="9"/>
                      </a:lnTo>
                      <a:lnTo>
                        <a:pt x="7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1"/>
                      </a:lnTo>
                      <a:lnTo>
                        <a:pt x="133" y="3"/>
                      </a:lnTo>
                      <a:lnTo>
                        <a:pt x="146" y="9"/>
                      </a:lnTo>
                      <a:lnTo>
                        <a:pt x="159" y="19"/>
                      </a:lnTo>
                      <a:lnTo>
                        <a:pt x="173" y="33"/>
                      </a:lnTo>
                      <a:lnTo>
                        <a:pt x="185" y="53"/>
                      </a:lnTo>
                      <a:lnTo>
                        <a:pt x="193" y="79"/>
                      </a:lnTo>
                      <a:lnTo>
                        <a:pt x="193" y="79"/>
                      </a:lnTo>
                      <a:lnTo>
                        <a:pt x="191" y="77"/>
                      </a:lnTo>
                      <a:lnTo>
                        <a:pt x="182" y="72"/>
                      </a:lnTo>
                      <a:lnTo>
                        <a:pt x="172" y="65"/>
                      </a:lnTo>
                      <a:lnTo>
                        <a:pt x="157" y="58"/>
                      </a:lnTo>
                      <a:lnTo>
                        <a:pt x="141" y="53"/>
                      </a:lnTo>
                      <a:lnTo>
                        <a:pt x="124" y="50"/>
                      </a:lnTo>
                      <a:lnTo>
                        <a:pt x="110" y="54"/>
                      </a:lnTo>
                      <a:lnTo>
                        <a:pt x="95" y="62"/>
                      </a:lnTo>
                      <a:lnTo>
                        <a:pt x="95" y="62"/>
                      </a:lnTo>
                      <a:lnTo>
                        <a:pt x="93" y="65"/>
                      </a:lnTo>
                      <a:lnTo>
                        <a:pt x="88" y="72"/>
                      </a:lnTo>
                      <a:lnTo>
                        <a:pt x="83" y="82"/>
                      </a:lnTo>
                      <a:lnTo>
                        <a:pt x="79" y="93"/>
                      </a:lnTo>
                      <a:lnTo>
                        <a:pt x="79" y="105"/>
                      </a:lnTo>
                      <a:lnTo>
                        <a:pt x="83" y="116"/>
                      </a:lnTo>
                      <a:lnTo>
                        <a:pt x="95" y="125"/>
                      </a:lnTo>
                      <a:lnTo>
                        <a:pt x="118" y="131"/>
                      </a:lnTo>
                      <a:lnTo>
                        <a:pt x="175" y="120"/>
                      </a:lnTo>
                      <a:lnTo>
                        <a:pt x="175" y="120"/>
                      </a:lnTo>
                      <a:lnTo>
                        <a:pt x="174" y="123"/>
                      </a:lnTo>
                      <a:lnTo>
                        <a:pt x="172" y="129"/>
                      </a:lnTo>
                      <a:lnTo>
                        <a:pt x="165" y="137"/>
                      </a:lnTo>
                      <a:lnTo>
                        <a:pt x="156" y="146"/>
                      </a:lnTo>
                      <a:lnTo>
                        <a:pt x="143" y="155"/>
                      </a:lnTo>
                      <a:lnTo>
                        <a:pt x="124" y="164"/>
                      </a:lnTo>
                      <a:lnTo>
                        <a:pt x="101" y="170"/>
                      </a:lnTo>
                      <a:lnTo>
                        <a:pt x="73" y="17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Freeform 78"/>
                <p:cNvSpPr>
                  <a:spLocks/>
                </p:cNvSpPr>
                <p:nvPr/>
              </p:nvSpPr>
              <p:spPr bwMode="auto">
                <a:xfrm>
                  <a:off x="1707" y="2303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68 w 192"/>
                    <a:gd name="T3" fmla="*/ 172 h 173"/>
                    <a:gd name="T4" fmla="*/ 58 w 192"/>
                    <a:gd name="T5" fmla="*/ 167 h 173"/>
                    <a:gd name="T6" fmla="*/ 45 w 192"/>
                    <a:gd name="T7" fmla="*/ 160 h 173"/>
                    <a:gd name="T8" fmla="*/ 30 w 192"/>
                    <a:gd name="T9" fmla="*/ 150 h 173"/>
                    <a:gd name="T10" fmla="*/ 17 w 192"/>
                    <a:gd name="T11" fmla="*/ 139 h 173"/>
                    <a:gd name="T12" fmla="*/ 6 w 192"/>
                    <a:gd name="T13" fmla="*/ 127 h 173"/>
                    <a:gd name="T14" fmla="*/ 0 w 192"/>
                    <a:gd name="T15" fmla="*/ 113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7 h 173"/>
                    <a:gd name="T28" fmla="*/ 45 w 192"/>
                    <a:gd name="T29" fmla="*/ 11 h 173"/>
                    <a:gd name="T30" fmla="*/ 72 w 192"/>
                    <a:gd name="T31" fmla="*/ 2 h 173"/>
                    <a:gd name="T32" fmla="*/ 112 w 192"/>
                    <a:gd name="T33" fmla="*/ 0 h 173"/>
                    <a:gd name="T34" fmla="*/ 115 w 192"/>
                    <a:gd name="T35" fmla="*/ 0 h 173"/>
                    <a:gd name="T36" fmla="*/ 122 w 192"/>
                    <a:gd name="T37" fmla="*/ 2 h 173"/>
                    <a:gd name="T38" fmla="*/ 133 w 192"/>
                    <a:gd name="T39" fmla="*/ 5 h 173"/>
                    <a:gd name="T40" fmla="*/ 146 w 192"/>
                    <a:gd name="T41" fmla="*/ 10 h 173"/>
                    <a:gd name="T42" fmla="*/ 159 w 192"/>
                    <a:gd name="T43" fmla="*/ 20 h 173"/>
                    <a:gd name="T44" fmla="*/ 173 w 192"/>
                    <a:gd name="T45" fmla="*/ 34 h 173"/>
                    <a:gd name="T46" fmla="*/ 184 w 192"/>
                    <a:gd name="T47" fmla="*/ 55 h 173"/>
                    <a:gd name="T48" fmla="*/ 192 w 192"/>
                    <a:gd name="T49" fmla="*/ 81 h 173"/>
                    <a:gd name="T50" fmla="*/ 190 w 192"/>
                    <a:gd name="T51" fmla="*/ 79 h 173"/>
                    <a:gd name="T52" fmla="*/ 181 w 192"/>
                    <a:gd name="T53" fmla="*/ 74 h 173"/>
                    <a:gd name="T54" fmla="*/ 170 w 192"/>
                    <a:gd name="T55" fmla="*/ 67 h 173"/>
                    <a:gd name="T56" fmla="*/ 156 w 192"/>
                    <a:gd name="T57" fmla="*/ 60 h 173"/>
                    <a:gd name="T58" fmla="*/ 140 w 192"/>
                    <a:gd name="T59" fmla="*/ 54 h 173"/>
                    <a:gd name="T60" fmla="*/ 124 w 192"/>
                    <a:gd name="T61" fmla="*/ 52 h 173"/>
                    <a:gd name="T62" fmla="*/ 109 w 192"/>
                    <a:gd name="T63" fmla="*/ 55 h 173"/>
                    <a:gd name="T64" fmla="*/ 94 w 192"/>
                    <a:gd name="T65" fmla="*/ 63 h 173"/>
                    <a:gd name="T66" fmla="*/ 92 w 192"/>
                    <a:gd name="T67" fmla="*/ 66 h 173"/>
                    <a:gd name="T68" fmla="*/ 87 w 192"/>
                    <a:gd name="T69" fmla="*/ 73 h 173"/>
                    <a:gd name="T70" fmla="*/ 82 w 192"/>
                    <a:gd name="T71" fmla="*/ 83 h 173"/>
                    <a:gd name="T72" fmla="*/ 79 w 192"/>
                    <a:gd name="T73" fmla="*/ 93 h 173"/>
                    <a:gd name="T74" fmla="*/ 77 w 192"/>
                    <a:gd name="T75" fmla="*/ 106 h 173"/>
                    <a:gd name="T76" fmla="*/ 82 w 192"/>
                    <a:gd name="T77" fmla="*/ 118 h 173"/>
                    <a:gd name="T78" fmla="*/ 95 w 192"/>
                    <a:gd name="T79" fmla="*/ 127 h 173"/>
                    <a:gd name="T80" fmla="*/ 117 w 192"/>
                    <a:gd name="T81" fmla="*/ 133 h 173"/>
                    <a:gd name="T82" fmla="*/ 175 w 192"/>
                    <a:gd name="T83" fmla="*/ 121 h 173"/>
                    <a:gd name="T84" fmla="*/ 174 w 192"/>
                    <a:gd name="T85" fmla="*/ 124 h 173"/>
                    <a:gd name="T86" fmla="*/ 172 w 192"/>
                    <a:gd name="T87" fmla="*/ 130 h 173"/>
                    <a:gd name="T88" fmla="*/ 165 w 192"/>
                    <a:gd name="T89" fmla="*/ 138 h 173"/>
                    <a:gd name="T90" fmla="*/ 156 w 192"/>
                    <a:gd name="T91" fmla="*/ 147 h 173"/>
                    <a:gd name="T92" fmla="*/ 143 w 192"/>
                    <a:gd name="T93" fmla="*/ 156 h 173"/>
                    <a:gd name="T94" fmla="*/ 124 w 192"/>
                    <a:gd name="T95" fmla="*/ 165 h 173"/>
                    <a:gd name="T96" fmla="*/ 100 w 192"/>
                    <a:gd name="T97" fmla="*/ 171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5" y="11"/>
                      </a:lnTo>
                      <a:lnTo>
                        <a:pt x="72" y="2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2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4" y="55"/>
                      </a:lnTo>
                      <a:lnTo>
                        <a:pt x="192" y="81"/>
                      </a:lnTo>
                      <a:lnTo>
                        <a:pt x="190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6" y="60"/>
                      </a:lnTo>
                      <a:lnTo>
                        <a:pt x="140" y="54"/>
                      </a:lnTo>
                      <a:lnTo>
                        <a:pt x="124" y="52"/>
                      </a:lnTo>
                      <a:lnTo>
                        <a:pt x="109" y="55"/>
                      </a:lnTo>
                      <a:lnTo>
                        <a:pt x="94" y="63"/>
                      </a:lnTo>
                      <a:lnTo>
                        <a:pt x="92" y="66"/>
                      </a:lnTo>
                      <a:lnTo>
                        <a:pt x="87" y="73"/>
                      </a:lnTo>
                      <a:lnTo>
                        <a:pt x="82" y="83"/>
                      </a:lnTo>
                      <a:lnTo>
                        <a:pt x="79" y="93"/>
                      </a:lnTo>
                      <a:lnTo>
                        <a:pt x="77" y="106"/>
                      </a:lnTo>
                      <a:lnTo>
                        <a:pt x="82" y="118"/>
                      </a:lnTo>
                      <a:lnTo>
                        <a:pt x="95" y="127"/>
                      </a:lnTo>
                      <a:lnTo>
                        <a:pt x="117" y="133"/>
                      </a:lnTo>
                      <a:lnTo>
                        <a:pt x="175" y="121"/>
                      </a:lnTo>
                      <a:lnTo>
                        <a:pt x="174" y="124"/>
                      </a:lnTo>
                      <a:lnTo>
                        <a:pt x="172" y="130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3" y="156"/>
                      </a:lnTo>
                      <a:lnTo>
                        <a:pt x="124" y="165"/>
                      </a:lnTo>
                      <a:lnTo>
                        <a:pt x="100" y="171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0" name="Freeform 79"/>
                <p:cNvSpPr>
                  <a:spLocks/>
                </p:cNvSpPr>
                <p:nvPr/>
              </p:nvSpPr>
              <p:spPr bwMode="auto">
                <a:xfrm>
                  <a:off x="1707" y="2303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8 w 192"/>
                    <a:gd name="T5" fmla="*/ 172 h 173"/>
                    <a:gd name="T6" fmla="*/ 58 w 192"/>
                    <a:gd name="T7" fmla="*/ 167 h 173"/>
                    <a:gd name="T8" fmla="*/ 45 w 192"/>
                    <a:gd name="T9" fmla="*/ 160 h 173"/>
                    <a:gd name="T10" fmla="*/ 30 w 192"/>
                    <a:gd name="T11" fmla="*/ 150 h 173"/>
                    <a:gd name="T12" fmla="*/ 17 w 192"/>
                    <a:gd name="T13" fmla="*/ 139 h 173"/>
                    <a:gd name="T14" fmla="*/ 6 w 192"/>
                    <a:gd name="T15" fmla="*/ 127 h 173"/>
                    <a:gd name="T16" fmla="*/ 0 w 192"/>
                    <a:gd name="T17" fmla="*/ 113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7 h 173"/>
                    <a:gd name="T32" fmla="*/ 45 w 192"/>
                    <a:gd name="T33" fmla="*/ 11 h 173"/>
                    <a:gd name="T34" fmla="*/ 72 w 192"/>
                    <a:gd name="T35" fmla="*/ 2 h 173"/>
                    <a:gd name="T36" fmla="*/ 112 w 192"/>
                    <a:gd name="T37" fmla="*/ 0 h 173"/>
                    <a:gd name="T38" fmla="*/ 112 w 192"/>
                    <a:gd name="T39" fmla="*/ 0 h 173"/>
                    <a:gd name="T40" fmla="*/ 115 w 192"/>
                    <a:gd name="T41" fmla="*/ 0 h 173"/>
                    <a:gd name="T42" fmla="*/ 122 w 192"/>
                    <a:gd name="T43" fmla="*/ 2 h 173"/>
                    <a:gd name="T44" fmla="*/ 133 w 192"/>
                    <a:gd name="T45" fmla="*/ 5 h 173"/>
                    <a:gd name="T46" fmla="*/ 146 w 192"/>
                    <a:gd name="T47" fmla="*/ 10 h 173"/>
                    <a:gd name="T48" fmla="*/ 159 w 192"/>
                    <a:gd name="T49" fmla="*/ 20 h 173"/>
                    <a:gd name="T50" fmla="*/ 173 w 192"/>
                    <a:gd name="T51" fmla="*/ 34 h 173"/>
                    <a:gd name="T52" fmla="*/ 184 w 192"/>
                    <a:gd name="T53" fmla="*/ 55 h 173"/>
                    <a:gd name="T54" fmla="*/ 192 w 192"/>
                    <a:gd name="T55" fmla="*/ 81 h 173"/>
                    <a:gd name="T56" fmla="*/ 192 w 192"/>
                    <a:gd name="T57" fmla="*/ 81 h 173"/>
                    <a:gd name="T58" fmla="*/ 190 w 192"/>
                    <a:gd name="T59" fmla="*/ 79 h 173"/>
                    <a:gd name="T60" fmla="*/ 181 w 192"/>
                    <a:gd name="T61" fmla="*/ 74 h 173"/>
                    <a:gd name="T62" fmla="*/ 170 w 192"/>
                    <a:gd name="T63" fmla="*/ 67 h 173"/>
                    <a:gd name="T64" fmla="*/ 156 w 192"/>
                    <a:gd name="T65" fmla="*/ 60 h 173"/>
                    <a:gd name="T66" fmla="*/ 140 w 192"/>
                    <a:gd name="T67" fmla="*/ 54 h 173"/>
                    <a:gd name="T68" fmla="*/ 124 w 192"/>
                    <a:gd name="T69" fmla="*/ 52 h 173"/>
                    <a:gd name="T70" fmla="*/ 109 w 192"/>
                    <a:gd name="T71" fmla="*/ 55 h 173"/>
                    <a:gd name="T72" fmla="*/ 94 w 192"/>
                    <a:gd name="T73" fmla="*/ 63 h 173"/>
                    <a:gd name="T74" fmla="*/ 94 w 192"/>
                    <a:gd name="T75" fmla="*/ 63 h 173"/>
                    <a:gd name="T76" fmla="*/ 92 w 192"/>
                    <a:gd name="T77" fmla="*/ 66 h 173"/>
                    <a:gd name="T78" fmla="*/ 87 w 192"/>
                    <a:gd name="T79" fmla="*/ 73 h 173"/>
                    <a:gd name="T80" fmla="*/ 82 w 192"/>
                    <a:gd name="T81" fmla="*/ 83 h 173"/>
                    <a:gd name="T82" fmla="*/ 79 w 192"/>
                    <a:gd name="T83" fmla="*/ 93 h 173"/>
                    <a:gd name="T84" fmla="*/ 77 w 192"/>
                    <a:gd name="T85" fmla="*/ 106 h 173"/>
                    <a:gd name="T86" fmla="*/ 82 w 192"/>
                    <a:gd name="T87" fmla="*/ 118 h 173"/>
                    <a:gd name="T88" fmla="*/ 95 w 192"/>
                    <a:gd name="T89" fmla="*/ 127 h 173"/>
                    <a:gd name="T90" fmla="*/ 117 w 192"/>
                    <a:gd name="T91" fmla="*/ 133 h 173"/>
                    <a:gd name="T92" fmla="*/ 175 w 192"/>
                    <a:gd name="T93" fmla="*/ 121 h 173"/>
                    <a:gd name="T94" fmla="*/ 175 w 192"/>
                    <a:gd name="T95" fmla="*/ 121 h 173"/>
                    <a:gd name="T96" fmla="*/ 174 w 192"/>
                    <a:gd name="T97" fmla="*/ 124 h 173"/>
                    <a:gd name="T98" fmla="*/ 172 w 192"/>
                    <a:gd name="T99" fmla="*/ 130 h 173"/>
                    <a:gd name="T100" fmla="*/ 165 w 192"/>
                    <a:gd name="T101" fmla="*/ 138 h 173"/>
                    <a:gd name="T102" fmla="*/ 156 w 192"/>
                    <a:gd name="T103" fmla="*/ 147 h 173"/>
                    <a:gd name="T104" fmla="*/ 143 w 192"/>
                    <a:gd name="T105" fmla="*/ 156 h 173"/>
                    <a:gd name="T106" fmla="*/ 124 w 192"/>
                    <a:gd name="T107" fmla="*/ 165 h 173"/>
                    <a:gd name="T108" fmla="*/ 100 w 192"/>
                    <a:gd name="T109" fmla="*/ 171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5" y="11"/>
                      </a:lnTo>
                      <a:lnTo>
                        <a:pt x="72" y="2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2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4" y="55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90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6" y="60"/>
                      </a:lnTo>
                      <a:lnTo>
                        <a:pt x="140" y="54"/>
                      </a:lnTo>
                      <a:lnTo>
                        <a:pt x="124" y="52"/>
                      </a:lnTo>
                      <a:lnTo>
                        <a:pt x="109" y="55"/>
                      </a:lnTo>
                      <a:lnTo>
                        <a:pt x="94" y="63"/>
                      </a:lnTo>
                      <a:lnTo>
                        <a:pt x="94" y="63"/>
                      </a:lnTo>
                      <a:lnTo>
                        <a:pt x="92" y="66"/>
                      </a:lnTo>
                      <a:lnTo>
                        <a:pt x="87" y="73"/>
                      </a:lnTo>
                      <a:lnTo>
                        <a:pt x="82" y="83"/>
                      </a:lnTo>
                      <a:lnTo>
                        <a:pt x="79" y="93"/>
                      </a:lnTo>
                      <a:lnTo>
                        <a:pt x="77" y="106"/>
                      </a:lnTo>
                      <a:lnTo>
                        <a:pt x="82" y="118"/>
                      </a:lnTo>
                      <a:lnTo>
                        <a:pt x="95" y="127"/>
                      </a:lnTo>
                      <a:lnTo>
                        <a:pt x="117" y="133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4"/>
                      </a:lnTo>
                      <a:lnTo>
                        <a:pt x="172" y="130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3" y="156"/>
                      </a:lnTo>
                      <a:lnTo>
                        <a:pt x="124" y="165"/>
                      </a:lnTo>
                      <a:lnTo>
                        <a:pt x="100" y="171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1" name="Freeform 80"/>
                <p:cNvSpPr>
                  <a:spLocks/>
                </p:cNvSpPr>
                <p:nvPr/>
              </p:nvSpPr>
              <p:spPr bwMode="auto">
                <a:xfrm>
                  <a:off x="1714" y="2311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68 w 192"/>
                    <a:gd name="T3" fmla="*/ 172 h 173"/>
                    <a:gd name="T4" fmla="*/ 58 w 192"/>
                    <a:gd name="T5" fmla="*/ 167 h 173"/>
                    <a:gd name="T6" fmla="*/ 45 w 192"/>
                    <a:gd name="T7" fmla="*/ 160 h 173"/>
                    <a:gd name="T8" fmla="*/ 30 w 192"/>
                    <a:gd name="T9" fmla="*/ 150 h 173"/>
                    <a:gd name="T10" fmla="*/ 17 w 192"/>
                    <a:gd name="T11" fmla="*/ 139 h 173"/>
                    <a:gd name="T12" fmla="*/ 6 w 192"/>
                    <a:gd name="T13" fmla="*/ 127 h 173"/>
                    <a:gd name="T14" fmla="*/ 0 w 192"/>
                    <a:gd name="T15" fmla="*/ 113 h 173"/>
                    <a:gd name="T16" fmla="*/ 2 w 192"/>
                    <a:gd name="T17" fmla="*/ 98 h 173"/>
                    <a:gd name="T18" fmla="*/ 2 w 192"/>
                    <a:gd name="T19" fmla="*/ 93 h 173"/>
                    <a:gd name="T20" fmla="*/ 2 w 192"/>
                    <a:gd name="T21" fmla="*/ 81 h 173"/>
                    <a:gd name="T22" fmla="*/ 5 w 192"/>
                    <a:gd name="T23" fmla="*/ 64 h 173"/>
                    <a:gd name="T24" fmla="*/ 12 w 192"/>
                    <a:gd name="T25" fmla="*/ 45 h 173"/>
                    <a:gd name="T26" fmla="*/ 24 w 192"/>
                    <a:gd name="T27" fmla="*/ 27 h 173"/>
                    <a:gd name="T28" fmla="*/ 45 w 192"/>
                    <a:gd name="T29" fmla="*/ 11 h 173"/>
                    <a:gd name="T30" fmla="*/ 72 w 192"/>
                    <a:gd name="T31" fmla="*/ 2 h 173"/>
                    <a:gd name="T32" fmla="*/ 112 w 192"/>
                    <a:gd name="T33" fmla="*/ 0 h 173"/>
                    <a:gd name="T34" fmla="*/ 115 w 192"/>
                    <a:gd name="T35" fmla="*/ 0 h 173"/>
                    <a:gd name="T36" fmla="*/ 122 w 192"/>
                    <a:gd name="T37" fmla="*/ 2 h 173"/>
                    <a:gd name="T38" fmla="*/ 133 w 192"/>
                    <a:gd name="T39" fmla="*/ 5 h 173"/>
                    <a:gd name="T40" fmla="*/ 146 w 192"/>
                    <a:gd name="T41" fmla="*/ 10 h 173"/>
                    <a:gd name="T42" fmla="*/ 159 w 192"/>
                    <a:gd name="T43" fmla="*/ 20 h 173"/>
                    <a:gd name="T44" fmla="*/ 173 w 192"/>
                    <a:gd name="T45" fmla="*/ 34 h 173"/>
                    <a:gd name="T46" fmla="*/ 184 w 192"/>
                    <a:gd name="T47" fmla="*/ 55 h 173"/>
                    <a:gd name="T48" fmla="*/ 192 w 192"/>
                    <a:gd name="T49" fmla="*/ 81 h 173"/>
                    <a:gd name="T50" fmla="*/ 190 w 192"/>
                    <a:gd name="T51" fmla="*/ 79 h 173"/>
                    <a:gd name="T52" fmla="*/ 181 w 192"/>
                    <a:gd name="T53" fmla="*/ 74 h 173"/>
                    <a:gd name="T54" fmla="*/ 170 w 192"/>
                    <a:gd name="T55" fmla="*/ 67 h 173"/>
                    <a:gd name="T56" fmla="*/ 156 w 192"/>
                    <a:gd name="T57" fmla="*/ 60 h 173"/>
                    <a:gd name="T58" fmla="*/ 140 w 192"/>
                    <a:gd name="T59" fmla="*/ 55 h 173"/>
                    <a:gd name="T60" fmla="*/ 124 w 192"/>
                    <a:gd name="T61" fmla="*/ 52 h 173"/>
                    <a:gd name="T62" fmla="*/ 109 w 192"/>
                    <a:gd name="T63" fmla="*/ 55 h 173"/>
                    <a:gd name="T64" fmla="*/ 94 w 192"/>
                    <a:gd name="T65" fmla="*/ 64 h 173"/>
                    <a:gd name="T66" fmla="*/ 92 w 192"/>
                    <a:gd name="T67" fmla="*/ 67 h 173"/>
                    <a:gd name="T68" fmla="*/ 87 w 192"/>
                    <a:gd name="T69" fmla="*/ 73 h 173"/>
                    <a:gd name="T70" fmla="*/ 82 w 192"/>
                    <a:gd name="T71" fmla="*/ 83 h 173"/>
                    <a:gd name="T72" fmla="*/ 78 w 192"/>
                    <a:gd name="T73" fmla="*/ 95 h 173"/>
                    <a:gd name="T74" fmla="*/ 77 w 192"/>
                    <a:gd name="T75" fmla="*/ 107 h 173"/>
                    <a:gd name="T76" fmla="*/ 83 w 192"/>
                    <a:gd name="T77" fmla="*/ 118 h 173"/>
                    <a:gd name="T78" fmla="*/ 95 w 192"/>
                    <a:gd name="T79" fmla="*/ 127 h 173"/>
                    <a:gd name="T80" fmla="*/ 118 w 192"/>
                    <a:gd name="T81" fmla="*/ 133 h 173"/>
                    <a:gd name="T82" fmla="*/ 175 w 192"/>
                    <a:gd name="T83" fmla="*/ 121 h 173"/>
                    <a:gd name="T84" fmla="*/ 174 w 192"/>
                    <a:gd name="T85" fmla="*/ 124 h 173"/>
                    <a:gd name="T86" fmla="*/ 171 w 192"/>
                    <a:gd name="T87" fmla="*/ 130 h 173"/>
                    <a:gd name="T88" fmla="*/ 165 w 192"/>
                    <a:gd name="T89" fmla="*/ 138 h 173"/>
                    <a:gd name="T90" fmla="*/ 156 w 192"/>
                    <a:gd name="T91" fmla="*/ 147 h 173"/>
                    <a:gd name="T92" fmla="*/ 142 w 192"/>
                    <a:gd name="T93" fmla="*/ 156 h 173"/>
                    <a:gd name="T94" fmla="*/ 124 w 192"/>
                    <a:gd name="T95" fmla="*/ 165 h 173"/>
                    <a:gd name="T96" fmla="*/ 100 w 192"/>
                    <a:gd name="T97" fmla="*/ 171 h 173"/>
                    <a:gd name="T98" fmla="*/ 71 w 192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5" y="11"/>
                      </a:lnTo>
                      <a:lnTo>
                        <a:pt x="72" y="2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2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4" y="55"/>
                      </a:lnTo>
                      <a:lnTo>
                        <a:pt x="192" y="81"/>
                      </a:lnTo>
                      <a:lnTo>
                        <a:pt x="190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6" y="60"/>
                      </a:lnTo>
                      <a:lnTo>
                        <a:pt x="140" y="55"/>
                      </a:lnTo>
                      <a:lnTo>
                        <a:pt x="124" y="52"/>
                      </a:lnTo>
                      <a:lnTo>
                        <a:pt x="109" y="55"/>
                      </a:lnTo>
                      <a:lnTo>
                        <a:pt x="94" y="64"/>
                      </a:lnTo>
                      <a:lnTo>
                        <a:pt x="92" y="67"/>
                      </a:lnTo>
                      <a:lnTo>
                        <a:pt x="87" y="73"/>
                      </a:lnTo>
                      <a:lnTo>
                        <a:pt x="82" y="83"/>
                      </a:lnTo>
                      <a:lnTo>
                        <a:pt x="78" y="95"/>
                      </a:lnTo>
                      <a:lnTo>
                        <a:pt x="77" y="107"/>
                      </a:lnTo>
                      <a:lnTo>
                        <a:pt x="83" y="118"/>
                      </a:lnTo>
                      <a:lnTo>
                        <a:pt x="95" y="127"/>
                      </a:lnTo>
                      <a:lnTo>
                        <a:pt x="118" y="133"/>
                      </a:lnTo>
                      <a:lnTo>
                        <a:pt x="175" y="121"/>
                      </a:lnTo>
                      <a:lnTo>
                        <a:pt x="174" y="124"/>
                      </a:lnTo>
                      <a:lnTo>
                        <a:pt x="171" y="130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2" y="156"/>
                      </a:lnTo>
                      <a:lnTo>
                        <a:pt x="124" y="165"/>
                      </a:lnTo>
                      <a:lnTo>
                        <a:pt x="100" y="171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Freeform 81"/>
                <p:cNvSpPr>
                  <a:spLocks/>
                </p:cNvSpPr>
                <p:nvPr/>
              </p:nvSpPr>
              <p:spPr bwMode="auto">
                <a:xfrm>
                  <a:off x="1714" y="2311"/>
                  <a:ext cx="64" cy="58"/>
                </a:xfrm>
                <a:custGeom>
                  <a:avLst/>
                  <a:gdLst>
                    <a:gd name="T0" fmla="*/ 71 w 192"/>
                    <a:gd name="T1" fmla="*/ 173 h 173"/>
                    <a:gd name="T2" fmla="*/ 71 w 192"/>
                    <a:gd name="T3" fmla="*/ 173 h 173"/>
                    <a:gd name="T4" fmla="*/ 68 w 192"/>
                    <a:gd name="T5" fmla="*/ 172 h 173"/>
                    <a:gd name="T6" fmla="*/ 58 w 192"/>
                    <a:gd name="T7" fmla="*/ 167 h 173"/>
                    <a:gd name="T8" fmla="*/ 45 w 192"/>
                    <a:gd name="T9" fmla="*/ 160 h 173"/>
                    <a:gd name="T10" fmla="*/ 30 w 192"/>
                    <a:gd name="T11" fmla="*/ 150 h 173"/>
                    <a:gd name="T12" fmla="*/ 17 w 192"/>
                    <a:gd name="T13" fmla="*/ 139 h 173"/>
                    <a:gd name="T14" fmla="*/ 6 w 192"/>
                    <a:gd name="T15" fmla="*/ 127 h 173"/>
                    <a:gd name="T16" fmla="*/ 0 w 192"/>
                    <a:gd name="T17" fmla="*/ 113 h 173"/>
                    <a:gd name="T18" fmla="*/ 2 w 192"/>
                    <a:gd name="T19" fmla="*/ 98 h 173"/>
                    <a:gd name="T20" fmla="*/ 2 w 192"/>
                    <a:gd name="T21" fmla="*/ 98 h 173"/>
                    <a:gd name="T22" fmla="*/ 2 w 192"/>
                    <a:gd name="T23" fmla="*/ 93 h 173"/>
                    <a:gd name="T24" fmla="*/ 2 w 192"/>
                    <a:gd name="T25" fmla="*/ 81 h 173"/>
                    <a:gd name="T26" fmla="*/ 5 w 192"/>
                    <a:gd name="T27" fmla="*/ 64 h 173"/>
                    <a:gd name="T28" fmla="*/ 12 w 192"/>
                    <a:gd name="T29" fmla="*/ 45 h 173"/>
                    <a:gd name="T30" fmla="*/ 24 w 192"/>
                    <a:gd name="T31" fmla="*/ 27 h 173"/>
                    <a:gd name="T32" fmla="*/ 45 w 192"/>
                    <a:gd name="T33" fmla="*/ 11 h 173"/>
                    <a:gd name="T34" fmla="*/ 72 w 192"/>
                    <a:gd name="T35" fmla="*/ 2 h 173"/>
                    <a:gd name="T36" fmla="*/ 112 w 192"/>
                    <a:gd name="T37" fmla="*/ 0 h 173"/>
                    <a:gd name="T38" fmla="*/ 112 w 192"/>
                    <a:gd name="T39" fmla="*/ 0 h 173"/>
                    <a:gd name="T40" fmla="*/ 115 w 192"/>
                    <a:gd name="T41" fmla="*/ 0 h 173"/>
                    <a:gd name="T42" fmla="*/ 122 w 192"/>
                    <a:gd name="T43" fmla="*/ 2 h 173"/>
                    <a:gd name="T44" fmla="*/ 133 w 192"/>
                    <a:gd name="T45" fmla="*/ 5 h 173"/>
                    <a:gd name="T46" fmla="*/ 146 w 192"/>
                    <a:gd name="T47" fmla="*/ 10 h 173"/>
                    <a:gd name="T48" fmla="*/ 159 w 192"/>
                    <a:gd name="T49" fmla="*/ 20 h 173"/>
                    <a:gd name="T50" fmla="*/ 173 w 192"/>
                    <a:gd name="T51" fmla="*/ 34 h 173"/>
                    <a:gd name="T52" fmla="*/ 184 w 192"/>
                    <a:gd name="T53" fmla="*/ 55 h 173"/>
                    <a:gd name="T54" fmla="*/ 192 w 192"/>
                    <a:gd name="T55" fmla="*/ 81 h 173"/>
                    <a:gd name="T56" fmla="*/ 192 w 192"/>
                    <a:gd name="T57" fmla="*/ 81 h 173"/>
                    <a:gd name="T58" fmla="*/ 190 w 192"/>
                    <a:gd name="T59" fmla="*/ 79 h 173"/>
                    <a:gd name="T60" fmla="*/ 181 w 192"/>
                    <a:gd name="T61" fmla="*/ 74 h 173"/>
                    <a:gd name="T62" fmla="*/ 170 w 192"/>
                    <a:gd name="T63" fmla="*/ 67 h 173"/>
                    <a:gd name="T64" fmla="*/ 156 w 192"/>
                    <a:gd name="T65" fmla="*/ 60 h 173"/>
                    <a:gd name="T66" fmla="*/ 140 w 192"/>
                    <a:gd name="T67" fmla="*/ 55 h 173"/>
                    <a:gd name="T68" fmla="*/ 124 w 192"/>
                    <a:gd name="T69" fmla="*/ 52 h 173"/>
                    <a:gd name="T70" fmla="*/ 109 w 192"/>
                    <a:gd name="T71" fmla="*/ 55 h 173"/>
                    <a:gd name="T72" fmla="*/ 94 w 192"/>
                    <a:gd name="T73" fmla="*/ 64 h 173"/>
                    <a:gd name="T74" fmla="*/ 94 w 192"/>
                    <a:gd name="T75" fmla="*/ 64 h 173"/>
                    <a:gd name="T76" fmla="*/ 92 w 192"/>
                    <a:gd name="T77" fmla="*/ 67 h 173"/>
                    <a:gd name="T78" fmla="*/ 87 w 192"/>
                    <a:gd name="T79" fmla="*/ 73 h 173"/>
                    <a:gd name="T80" fmla="*/ 82 w 192"/>
                    <a:gd name="T81" fmla="*/ 83 h 173"/>
                    <a:gd name="T82" fmla="*/ 78 w 192"/>
                    <a:gd name="T83" fmla="*/ 95 h 173"/>
                    <a:gd name="T84" fmla="*/ 77 w 192"/>
                    <a:gd name="T85" fmla="*/ 107 h 173"/>
                    <a:gd name="T86" fmla="*/ 83 w 192"/>
                    <a:gd name="T87" fmla="*/ 118 h 173"/>
                    <a:gd name="T88" fmla="*/ 95 w 192"/>
                    <a:gd name="T89" fmla="*/ 127 h 173"/>
                    <a:gd name="T90" fmla="*/ 118 w 192"/>
                    <a:gd name="T91" fmla="*/ 133 h 173"/>
                    <a:gd name="T92" fmla="*/ 175 w 192"/>
                    <a:gd name="T93" fmla="*/ 121 h 173"/>
                    <a:gd name="T94" fmla="*/ 175 w 192"/>
                    <a:gd name="T95" fmla="*/ 121 h 173"/>
                    <a:gd name="T96" fmla="*/ 174 w 192"/>
                    <a:gd name="T97" fmla="*/ 124 h 173"/>
                    <a:gd name="T98" fmla="*/ 171 w 192"/>
                    <a:gd name="T99" fmla="*/ 130 h 173"/>
                    <a:gd name="T100" fmla="*/ 165 w 192"/>
                    <a:gd name="T101" fmla="*/ 138 h 173"/>
                    <a:gd name="T102" fmla="*/ 156 w 192"/>
                    <a:gd name="T103" fmla="*/ 147 h 173"/>
                    <a:gd name="T104" fmla="*/ 142 w 192"/>
                    <a:gd name="T105" fmla="*/ 156 h 173"/>
                    <a:gd name="T106" fmla="*/ 124 w 192"/>
                    <a:gd name="T107" fmla="*/ 165 h 173"/>
                    <a:gd name="T108" fmla="*/ 100 w 192"/>
                    <a:gd name="T109" fmla="*/ 171 h 173"/>
                    <a:gd name="T110" fmla="*/ 71 w 192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2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7"/>
                      </a:lnTo>
                      <a:lnTo>
                        <a:pt x="45" y="11"/>
                      </a:lnTo>
                      <a:lnTo>
                        <a:pt x="72" y="2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2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4" y="55"/>
                      </a:lnTo>
                      <a:lnTo>
                        <a:pt x="192" y="81"/>
                      </a:lnTo>
                      <a:lnTo>
                        <a:pt x="192" y="81"/>
                      </a:lnTo>
                      <a:lnTo>
                        <a:pt x="190" y="79"/>
                      </a:lnTo>
                      <a:lnTo>
                        <a:pt x="181" y="74"/>
                      </a:lnTo>
                      <a:lnTo>
                        <a:pt x="170" y="67"/>
                      </a:lnTo>
                      <a:lnTo>
                        <a:pt x="156" y="60"/>
                      </a:lnTo>
                      <a:lnTo>
                        <a:pt x="140" y="55"/>
                      </a:lnTo>
                      <a:lnTo>
                        <a:pt x="124" y="52"/>
                      </a:lnTo>
                      <a:lnTo>
                        <a:pt x="109" y="55"/>
                      </a:lnTo>
                      <a:lnTo>
                        <a:pt x="94" y="64"/>
                      </a:lnTo>
                      <a:lnTo>
                        <a:pt x="94" y="64"/>
                      </a:lnTo>
                      <a:lnTo>
                        <a:pt x="92" y="67"/>
                      </a:lnTo>
                      <a:lnTo>
                        <a:pt x="87" y="73"/>
                      </a:lnTo>
                      <a:lnTo>
                        <a:pt x="82" y="83"/>
                      </a:lnTo>
                      <a:lnTo>
                        <a:pt x="78" y="95"/>
                      </a:lnTo>
                      <a:lnTo>
                        <a:pt x="77" y="107"/>
                      </a:lnTo>
                      <a:lnTo>
                        <a:pt x="83" y="118"/>
                      </a:lnTo>
                      <a:lnTo>
                        <a:pt x="95" y="127"/>
                      </a:lnTo>
                      <a:lnTo>
                        <a:pt x="118" y="133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4"/>
                      </a:lnTo>
                      <a:lnTo>
                        <a:pt x="171" y="130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2" y="156"/>
                      </a:lnTo>
                      <a:lnTo>
                        <a:pt x="124" y="165"/>
                      </a:lnTo>
                      <a:lnTo>
                        <a:pt x="100" y="171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Freeform 82"/>
                <p:cNvSpPr>
                  <a:spLocks/>
                </p:cNvSpPr>
                <p:nvPr/>
              </p:nvSpPr>
              <p:spPr bwMode="auto">
                <a:xfrm>
                  <a:off x="1722" y="2313"/>
                  <a:ext cx="64" cy="58"/>
                </a:xfrm>
                <a:custGeom>
                  <a:avLst/>
                  <a:gdLst>
                    <a:gd name="T0" fmla="*/ 71 w 193"/>
                    <a:gd name="T1" fmla="*/ 173 h 173"/>
                    <a:gd name="T2" fmla="*/ 68 w 193"/>
                    <a:gd name="T3" fmla="*/ 172 h 173"/>
                    <a:gd name="T4" fmla="*/ 58 w 193"/>
                    <a:gd name="T5" fmla="*/ 167 h 173"/>
                    <a:gd name="T6" fmla="*/ 45 w 193"/>
                    <a:gd name="T7" fmla="*/ 160 h 173"/>
                    <a:gd name="T8" fmla="*/ 30 w 193"/>
                    <a:gd name="T9" fmla="*/ 150 h 173"/>
                    <a:gd name="T10" fmla="*/ 17 w 193"/>
                    <a:gd name="T11" fmla="*/ 139 h 173"/>
                    <a:gd name="T12" fmla="*/ 6 w 193"/>
                    <a:gd name="T13" fmla="*/ 127 h 173"/>
                    <a:gd name="T14" fmla="*/ 0 w 193"/>
                    <a:gd name="T15" fmla="*/ 113 h 173"/>
                    <a:gd name="T16" fmla="*/ 2 w 193"/>
                    <a:gd name="T17" fmla="*/ 98 h 173"/>
                    <a:gd name="T18" fmla="*/ 2 w 193"/>
                    <a:gd name="T19" fmla="*/ 93 h 173"/>
                    <a:gd name="T20" fmla="*/ 2 w 193"/>
                    <a:gd name="T21" fmla="*/ 81 h 173"/>
                    <a:gd name="T22" fmla="*/ 5 w 193"/>
                    <a:gd name="T23" fmla="*/ 64 h 173"/>
                    <a:gd name="T24" fmla="*/ 12 w 193"/>
                    <a:gd name="T25" fmla="*/ 45 h 173"/>
                    <a:gd name="T26" fmla="*/ 24 w 193"/>
                    <a:gd name="T27" fmla="*/ 26 h 173"/>
                    <a:gd name="T28" fmla="*/ 45 w 193"/>
                    <a:gd name="T29" fmla="*/ 10 h 173"/>
                    <a:gd name="T30" fmla="*/ 72 w 193"/>
                    <a:gd name="T31" fmla="*/ 2 h 173"/>
                    <a:gd name="T32" fmla="*/ 112 w 193"/>
                    <a:gd name="T33" fmla="*/ 0 h 173"/>
                    <a:gd name="T34" fmla="*/ 115 w 193"/>
                    <a:gd name="T35" fmla="*/ 0 h 173"/>
                    <a:gd name="T36" fmla="*/ 122 w 193"/>
                    <a:gd name="T37" fmla="*/ 2 h 173"/>
                    <a:gd name="T38" fmla="*/ 133 w 193"/>
                    <a:gd name="T39" fmla="*/ 5 h 173"/>
                    <a:gd name="T40" fmla="*/ 146 w 193"/>
                    <a:gd name="T41" fmla="*/ 10 h 173"/>
                    <a:gd name="T42" fmla="*/ 159 w 193"/>
                    <a:gd name="T43" fmla="*/ 20 h 173"/>
                    <a:gd name="T44" fmla="*/ 173 w 193"/>
                    <a:gd name="T45" fmla="*/ 34 h 173"/>
                    <a:gd name="T46" fmla="*/ 185 w 193"/>
                    <a:gd name="T47" fmla="*/ 55 h 173"/>
                    <a:gd name="T48" fmla="*/ 193 w 193"/>
                    <a:gd name="T49" fmla="*/ 81 h 173"/>
                    <a:gd name="T50" fmla="*/ 191 w 193"/>
                    <a:gd name="T51" fmla="*/ 79 h 173"/>
                    <a:gd name="T52" fmla="*/ 182 w 193"/>
                    <a:gd name="T53" fmla="*/ 74 h 173"/>
                    <a:gd name="T54" fmla="*/ 171 w 193"/>
                    <a:gd name="T55" fmla="*/ 67 h 173"/>
                    <a:gd name="T56" fmla="*/ 157 w 193"/>
                    <a:gd name="T57" fmla="*/ 60 h 173"/>
                    <a:gd name="T58" fmla="*/ 141 w 193"/>
                    <a:gd name="T59" fmla="*/ 54 h 173"/>
                    <a:gd name="T60" fmla="*/ 124 w 193"/>
                    <a:gd name="T61" fmla="*/ 52 h 173"/>
                    <a:gd name="T62" fmla="*/ 110 w 193"/>
                    <a:gd name="T63" fmla="*/ 55 h 173"/>
                    <a:gd name="T64" fmla="*/ 95 w 193"/>
                    <a:gd name="T65" fmla="*/ 63 h 173"/>
                    <a:gd name="T66" fmla="*/ 93 w 193"/>
                    <a:gd name="T67" fmla="*/ 66 h 173"/>
                    <a:gd name="T68" fmla="*/ 88 w 193"/>
                    <a:gd name="T69" fmla="*/ 73 h 173"/>
                    <a:gd name="T70" fmla="*/ 83 w 193"/>
                    <a:gd name="T71" fmla="*/ 83 h 173"/>
                    <a:gd name="T72" fmla="*/ 78 w 193"/>
                    <a:gd name="T73" fmla="*/ 93 h 173"/>
                    <a:gd name="T74" fmla="*/ 78 w 193"/>
                    <a:gd name="T75" fmla="*/ 106 h 173"/>
                    <a:gd name="T76" fmla="*/ 83 w 193"/>
                    <a:gd name="T77" fmla="*/ 116 h 173"/>
                    <a:gd name="T78" fmla="*/ 95 w 193"/>
                    <a:gd name="T79" fmla="*/ 126 h 173"/>
                    <a:gd name="T80" fmla="*/ 118 w 193"/>
                    <a:gd name="T81" fmla="*/ 132 h 173"/>
                    <a:gd name="T82" fmla="*/ 175 w 193"/>
                    <a:gd name="T83" fmla="*/ 121 h 173"/>
                    <a:gd name="T84" fmla="*/ 174 w 193"/>
                    <a:gd name="T85" fmla="*/ 124 h 173"/>
                    <a:gd name="T86" fmla="*/ 171 w 193"/>
                    <a:gd name="T87" fmla="*/ 130 h 173"/>
                    <a:gd name="T88" fmla="*/ 165 w 193"/>
                    <a:gd name="T89" fmla="*/ 138 h 173"/>
                    <a:gd name="T90" fmla="*/ 156 w 193"/>
                    <a:gd name="T91" fmla="*/ 147 h 173"/>
                    <a:gd name="T92" fmla="*/ 142 w 193"/>
                    <a:gd name="T93" fmla="*/ 156 h 173"/>
                    <a:gd name="T94" fmla="*/ 124 w 193"/>
                    <a:gd name="T95" fmla="*/ 165 h 173"/>
                    <a:gd name="T96" fmla="*/ 100 w 193"/>
                    <a:gd name="T97" fmla="*/ 171 h 173"/>
                    <a:gd name="T98" fmla="*/ 71 w 193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3" h="173">
                      <a:moveTo>
                        <a:pt x="71" y="173"/>
                      </a:move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5" y="10"/>
                      </a:lnTo>
                      <a:lnTo>
                        <a:pt x="72" y="2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2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5" y="55"/>
                      </a:lnTo>
                      <a:lnTo>
                        <a:pt x="193" y="81"/>
                      </a:lnTo>
                      <a:lnTo>
                        <a:pt x="191" y="79"/>
                      </a:lnTo>
                      <a:lnTo>
                        <a:pt x="182" y="74"/>
                      </a:lnTo>
                      <a:lnTo>
                        <a:pt x="171" y="67"/>
                      </a:lnTo>
                      <a:lnTo>
                        <a:pt x="157" y="60"/>
                      </a:lnTo>
                      <a:lnTo>
                        <a:pt x="141" y="54"/>
                      </a:lnTo>
                      <a:lnTo>
                        <a:pt x="124" y="52"/>
                      </a:lnTo>
                      <a:lnTo>
                        <a:pt x="110" y="55"/>
                      </a:lnTo>
                      <a:lnTo>
                        <a:pt x="95" y="63"/>
                      </a:lnTo>
                      <a:lnTo>
                        <a:pt x="93" y="66"/>
                      </a:lnTo>
                      <a:lnTo>
                        <a:pt x="88" y="73"/>
                      </a:lnTo>
                      <a:lnTo>
                        <a:pt x="83" y="83"/>
                      </a:lnTo>
                      <a:lnTo>
                        <a:pt x="78" y="93"/>
                      </a:lnTo>
                      <a:lnTo>
                        <a:pt x="78" y="106"/>
                      </a:lnTo>
                      <a:lnTo>
                        <a:pt x="83" y="116"/>
                      </a:lnTo>
                      <a:lnTo>
                        <a:pt x="95" y="126"/>
                      </a:lnTo>
                      <a:lnTo>
                        <a:pt x="118" y="132"/>
                      </a:lnTo>
                      <a:lnTo>
                        <a:pt x="175" y="121"/>
                      </a:lnTo>
                      <a:lnTo>
                        <a:pt x="174" y="124"/>
                      </a:lnTo>
                      <a:lnTo>
                        <a:pt x="171" y="130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2" y="156"/>
                      </a:lnTo>
                      <a:lnTo>
                        <a:pt x="124" y="165"/>
                      </a:lnTo>
                      <a:lnTo>
                        <a:pt x="100" y="171"/>
                      </a:lnTo>
                      <a:lnTo>
                        <a:pt x="71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" name="Freeform 83"/>
                <p:cNvSpPr>
                  <a:spLocks/>
                </p:cNvSpPr>
                <p:nvPr/>
              </p:nvSpPr>
              <p:spPr bwMode="auto">
                <a:xfrm>
                  <a:off x="1722" y="2313"/>
                  <a:ext cx="64" cy="58"/>
                </a:xfrm>
                <a:custGeom>
                  <a:avLst/>
                  <a:gdLst>
                    <a:gd name="T0" fmla="*/ 71 w 193"/>
                    <a:gd name="T1" fmla="*/ 173 h 173"/>
                    <a:gd name="T2" fmla="*/ 71 w 193"/>
                    <a:gd name="T3" fmla="*/ 173 h 173"/>
                    <a:gd name="T4" fmla="*/ 68 w 193"/>
                    <a:gd name="T5" fmla="*/ 172 h 173"/>
                    <a:gd name="T6" fmla="*/ 58 w 193"/>
                    <a:gd name="T7" fmla="*/ 167 h 173"/>
                    <a:gd name="T8" fmla="*/ 45 w 193"/>
                    <a:gd name="T9" fmla="*/ 160 h 173"/>
                    <a:gd name="T10" fmla="*/ 30 w 193"/>
                    <a:gd name="T11" fmla="*/ 150 h 173"/>
                    <a:gd name="T12" fmla="*/ 17 w 193"/>
                    <a:gd name="T13" fmla="*/ 139 h 173"/>
                    <a:gd name="T14" fmla="*/ 6 w 193"/>
                    <a:gd name="T15" fmla="*/ 127 h 173"/>
                    <a:gd name="T16" fmla="*/ 0 w 193"/>
                    <a:gd name="T17" fmla="*/ 113 h 173"/>
                    <a:gd name="T18" fmla="*/ 2 w 193"/>
                    <a:gd name="T19" fmla="*/ 98 h 173"/>
                    <a:gd name="T20" fmla="*/ 2 w 193"/>
                    <a:gd name="T21" fmla="*/ 98 h 173"/>
                    <a:gd name="T22" fmla="*/ 2 w 193"/>
                    <a:gd name="T23" fmla="*/ 93 h 173"/>
                    <a:gd name="T24" fmla="*/ 2 w 193"/>
                    <a:gd name="T25" fmla="*/ 81 h 173"/>
                    <a:gd name="T26" fmla="*/ 5 w 193"/>
                    <a:gd name="T27" fmla="*/ 64 h 173"/>
                    <a:gd name="T28" fmla="*/ 12 w 193"/>
                    <a:gd name="T29" fmla="*/ 45 h 173"/>
                    <a:gd name="T30" fmla="*/ 24 w 193"/>
                    <a:gd name="T31" fmla="*/ 26 h 173"/>
                    <a:gd name="T32" fmla="*/ 45 w 193"/>
                    <a:gd name="T33" fmla="*/ 10 h 173"/>
                    <a:gd name="T34" fmla="*/ 72 w 193"/>
                    <a:gd name="T35" fmla="*/ 2 h 173"/>
                    <a:gd name="T36" fmla="*/ 112 w 193"/>
                    <a:gd name="T37" fmla="*/ 0 h 173"/>
                    <a:gd name="T38" fmla="*/ 112 w 193"/>
                    <a:gd name="T39" fmla="*/ 0 h 173"/>
                    <a:gd name="T40" fmla="*/ 115 w 193"/>
                    <a:gd name="T41" fmla="*/ 0 h 173"/>
                    <a:gd name="T42" fmla="*/ 122 w 193"/>
                    <a:gd name="T43" fmla="*/ 2 h 173"/>
                    <a:gd name="T44" fmla="*/ 133 w 193"/>
                    <a:gd name="T45" fmla="*/ 5 h 173"/>
                    <a:gd name="T46" fmla="*/ 146 w 193"/>
                    <a:gd name="T47" fmla="*/ 10 h 173"/>
                    <a:gd name="T48" fmla="*/ 159 w 193"/>
                    <a:gd name="T49" fmla="*/ 20 h 173"/>
                    <a:gd name="T50" fmla="*/ 173 w 193"/>
                    <a:gd name="T51" fmla="*/ 34 h 173"/>
                    <a:gd name="T52" fmla="*/ 185 w 193"/>
                    <a:gd name="T53" fmla="*/ 55 h 173"/>
                    <a:gd name="T54" fmla="*/ 193 w 193"/>
                    <a:gd name="T55" fmla="*/ 81 h 173"/>
                    <a:gd name="T56" fmla="*/ 193 w 193"/>
                    <a:gd name="T57" fmla="*/ 81 h 173"/>
                    <a:gd name="T58" fmla="*/ 191 w 193"/>
                    <a:gd name="T59" fmla="*/ 79 h 173"/>
                    <a:gd name="T60" fmla="*/ 182 w 193"/>
                    <a:gd name="T61" fmla="*/ 74 h 173"/>
                    <a:gd name="T62" fmla="*/ 171 w 193"/>
                    <a:gd name="T63" fmla="*/ 67 h 173"/>
                    <a:gd name="T64" fmla="*/ 157 w 193"/>
                    <a:gd name="T65" fmla="*/ 60 h 173"/>
                    <a:gd name="T66" fmla="*/ 141 w 193"/>
                    <a:gd name="T67" fmla="*/ 54 h 173"/>
                    <a:gd name="T68" fmla="*/ 124 w 193"/>
                    <a:gd name="T69" fmla="*/ 52 h 173"/>
                    <a:gd name="T70" fmla="*/ 110 w 193"/>
                    <a:gd name="T71" fmla="*/ 55 h 173"/>
                    <a:gd name="T72" fmla="*/ 95 w 193"/>
                    <a:gd name="T73" fmla="*/ 63 h 173"/>
                    <a:gd name="T74" fmla="*/ 95 w 193"/>
                    <a:gd name="T75" fmla="*/ 63 h 173"/>
                    <a:gd name="T76" fmla="*/ 93 w 193"/>
                    <a:gd name="T77" fmla="*/ 66 h 173"/>
                    <a:gd name="T78" fmla="*/ 88 w 193"/>
                    <a:gd name="T79" fmla="*/ 73 h 173"/>
                    <a:gd name="T80" fmla="*/ 83 w 193"/>
                    <a:gd name="T81" fmla="*/ 83 h 173"/>
                    <a:gd name="T82" fmla="*/ 78 w 193"/>
                    <a:gd name="T83" fmla="*/ 93 h 173"/>
                    <a:gd name="T84" fmla="*/ 78 w 193"/>
                    <a:gd name="T85" fmla="*/ 106 h 173"/>
                    <a:gd name="T86" fmla="*/ 83 w 193"/>
                    <a:gd name="T87" fmla="*/ 116 h 173"/>
                    <a:gd name="T88" fmla="*/ 95 w 193"/>
                    <a:gd name="T89" fmla="*/ 126 h 173"/>
                    <a:gd name="T90" fmla="*/ 118 w 193"/>
                    <a:gd name="T91" fmla="*/ 132 h 173"/>
                    <a:gd name="T92" fmla="*/ 175 w 193"/>
                    <a:gd name="T93" fmla="*/ 121 h 173"/>
                    <a:gd name="T94" fmla="*/ 175 w 193"/>
                    <a:gd name="T95" fmla="*/ 121 h 173"/>
                    <a:gd name="T96" fmla="*/ 174 w 193"/>
                    <a:gd name="T97" fmla="*/ 124 h 173"/>
                    <a:gd name="T98" fmla="*/ 171 w 193"/>
                    <a:gd name="T99" fmla="*/ 130 h 173"/>
                    <a:gd name="T100" fmla="*/ 165 w 193"/>
                    <a:gd name="T101" fmla="*/ 138 h 173"/>
                    <a:gd name="T102" fmla="*/ 156 w 193"/>
                    <a:gd name="T103" fmla="*/ 147 h 173"/>
                    <a:gd name="T104" fmla="*/ 142 w 193"/>
                    <a:gd name="T105" fmla="*/ 156 h 173"/>
                    <a:gd name="T106" fmla="*/ 124 w 193"/>
                    <a:gd name="T107" fmla="*/ 165 h 173"/>
                    <a:gd name="T108" fmla="*/ 100 w 193"/>
                    <a:gd name="T109" fmla="*/ 171 h 173"/>
                    <a:gd name="T110" fmla="*/ 71 w 193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3" h="173">
                      <a:moveTo>
                        <a:pt x="71" y="173"/>
                      </a:moveTo>
                      <a:lnTo>
                        <a:pt x="71" y="173"/>
                      </a:lnTo>
                      <a:lnTo>
                        <a:pt x="68" y="172"/>
                      </a:lnTo>
                      <a:lnTo>
                        <a:pt x="58" y="167"/>
                      </a:lnTo>
                      <a:lnTo>
                        <a:pt x="45" y="160"/>
                      </a:lnTo>
                      <a:lnTo>
                        <a:pt x="30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5" y="10"/>
                      </a:lnTo>
                      <a:lnTo>
                        <a:pt x="72" y="2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2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5" y="55"/>
                      </a:lnTo>
                      <a:lnTo>
                        <a:pt x="193" y="81"/>
                      </a:lnTo>
                      <a:lnTo>
                        <a:pt x="193" y="81"/>
                      </a:lnTo>
                      <a:lnTo>
                        <a:pt x="191" y="79"/>
                      </a:lnTo>
                      <a:lnTo>
                        <a:pt x="182" y="74"/>
                      </a:lnTo>
                      <a:lnTo>
                        <a:pt x="171" y="67"/>
                      </a:lnTo>
                      <a:lnTo>
                        <a:pt x="157" y="60"/>
                      </a:lnTo>
                      <a:lnTo>
                        <a:pt x="141" y="54"/>
                      </a:lnTo>
                      <a:lnTo>
                        <a:pt x="124" y="52"/>
                      </a:lnTo>
                      <a:lnTo>
                        <a:pt x="110" y="55"/>
                      </a:lnTo>
                      <a:lnTo>
                        <a:pt x="95" y="63"/>
                      </a:lnTo>
                      <a:lnTo>
                        <a:pt x="95" y="63"/>
                      </a:lnTo>
                      <a:lnTo>
                        <a:pt x="93" y="66"/>
                      </a:lnTo>
                      <a:lnTo>
                        <a:pt x="88" y="73"/>
                      </a:lnTo>
                      <a:lnTo>
                        <a:pt x="83" y="83"/>
                      </a:lnTo>
                      <a:lnTo>
                        <a:pt x="78" y="93"/>
                      </a:lnTo>
                      <a:lnTo>
                        <a:pt x="78" y="106"/>
                      </a:lnTo>
                      <a:lnTo>
                        <a:pt x="83" y="116"/>
                      </a:lnTo>
                      <a:lnTo>
                        <a:pt x="95" y="126"/>
                      </a:lnTo>
                      <a:lnTo>
                        <a:pt x="118" y="132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4"/>
                      </a:lnTo>
                      <a:lnTo>
                        <a:pt x="171" y="130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2" y="156"/>
                      </a:lnTo>
                      <a:lnTo>
                        <a:pt x="124" y="165"/>
                      </a:lnTo>
                      <a:lnTo>
                        <a:pt x="100" y="171"/>
                      </a:lnTo>
                      <a:lnTo>
                        <a:pt x="71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Freeform 84"/>
                <p:cNvSpPr>
                  <a:spLocks/>
                </p:cNvSpPr>
                <p:nvPr/>
              </p:nvSpPr>
              <p:spPr bwMode="auto">
                <a:xfrm>
                  <a:off x="1730" y="2321"/>
                  <a:ext cx="64" cy="57"/>
                </a:xfrm>
                <a:custGeom>
                  <a:avLst/>
                  <a:gdLst>
                    <a:gd name="T0" fmla="*/ 72 w 193"/>
                    <a:gd name="T1" fmla="*/ 173 h 173"/>
                    <a:gd name="T2" fmla="*/ 69 w 193"/>
                    <a:gd name="T3" fmla="*/ 172 h 173"/>
                    <a:gd name="T4" fmla="*/ 59 w 193"/>
                    <a:gd name="T5" fmla="*/ 167 h 173"/>
                    <a:gd name="T6" fmla="*/ 46 w 193"/>
                    <a:gd name="T7" fmla="*/ 160 h 173"/>
                    <a:gd name="T8" fmla="*/ 31 w 193"/>
                    <a:gd name="T9" fmla="*/ 150 h 173"/>
                    <a:gd name="T10" fmla="*/ 17 w 193"/>
                    <a:gd name="T11" fmla="*/ 139 h 173"/>
                    <a:gd name="T12" fmla="*/ 6 w 193"/>
                    <a:gd name="T13" fmla="*/ 127 h 173"/>
                    <a:gd name="T14" fmla="*/ 0 w 193"/>
                    <a:gd name="T15" fmla="*/ 113 h 173"/>
                    <a:gd name="T16" fmla="*/ 2 w 193"/>
                    <a:gd name="T17" fmla="*/ 98 h 173"/>
                    <a:gd name="T18" fmla="*/ 2 w 193"/>
                    <a:gd name="T19" fmla="*/ 93 h 173"/>
                    <a:gd name="T20" fmla="*/ 2 w 193"/>
                    <a:gd name="T21" fmla="*/ 81 h 173"/>
                    <a:gd name="T22" fmla="*/ 5 w 193"/>
                    <a:gd name="T23" fmla="*/ 64 h 173"/>
                    <a:gd name="T24" fmla="*/ 12 w 193"/>
                    <a:gd name="T25" fmla="*/ 45 h 173"/>
                    <a:gd name="T26" fmla="*/ 24 w 193"/>
                    <a:gd name="T27" fmla="*/ 26 h 173"/>
                    <a:gd name="T28" fmla="*/ 45 w 193"/>
                    <a:gd name="T29" fmla="*/ 10 h 173"/>
                    <a:gd name="T30" fmla="*/ 72 w 193"/>
                    <a:gd name="T31" fmla="*/ 2 h 173"/>
                    <a:gd name="T32" fmla="*/ 112 w 193"/>
                    <a:gd name="T33" fmla="*/ 0 h 173"/>
                    <a:gd name="T34" fmla="*/ 115 w 193"/>
                    <a:gd name="T35" fmla="*/ 0 h 173"/>
                    <a:gd name="T36" fmla="*/ 122 w 193"/>
                    <a:gd name="T37" fmla="*/ 2 h 173"/>
                    <a:gd name="T38" fmla="*/ 133 w 193"/>
                    <a:gd name="T39" fmla="*/ 5 h 173"/>
                    <a:gd name="T40" fmla="*/ 146 w 193"/>
                    <a:gd name="T41" fmla="*/ 10 h 173"/>
                    <a:gd name="T42" fmla="*/ 159 w 193"/>
                    <a:gd name="T43" fmla="*/ 20 h 173"/>
                    <a:gd name="T44" fmla="*/ 173 w 193"/>
                    <a:gd name="T45" fmla="*/ 34 h 173"/>
                    <a:gd name="T46" fmla="*/ 185 w 193"/>
                    <a:gd name="T47" fmla="*/ 55 h 173"/>
                    <a:gd name="T48" fmla="*/ 193 w 193"/>
                    <a:gd name="T49" fmla="*/ 81 h 173"/>
                    <a:gd name="T50" fmla="*/ 191 w 193"/>
                    <a:gd name="T51" fmla="*/ 79 h 173"/>
                    <a:gd name="T52" fmla="*/ 182 w 193"/>
                    <a:gd name="T53" fmla="*/ 74 h 173"/>
                    <a:gd name="T54" fmla="*/ 171 w 193"/>
                    <a:gd name="T55" fmla="*/ 67 h 173"/>
                    <a:gd name="T56" fmla="*/ 157 w 193"/>
                    <a:gd name="T57" fmla="*/ 60 h 173"/>
                    <a:gd name="T58" fmla="*/ 141 w 193"/>
                    <a:gd name="T59" fmla="*/ 54 h 173"/>
                    <a:gd name="T60" fmla="*/ 124 w 193"/>
                    <a:gd name="T61" fmla="*/ 52 h 173"/>
                    <a:gd name="T62" fmla="*/ 110 w 193"/>
                    <a:gd name="T63" fmla="*/ 55 h 173"/>
                    <a:gd name="T64" fmla="*/ 95 w 193"/>
                    <a:gd name="T65" fmla="*/ 63 h 173"/>
                    <a:gd name="T66" fmla="*/ 93 w 193"/>
                    <a:gd name="T67" fmla="*/ 66 h 173"/>
                    <a:gd name="T68" fmla="*/ 88 w 193"/>
                    <a:gd name="T69" fmla="*/ 73 h 173"/>
                    <a:gd name="T70" fmla="*/ 83 w 193"/>
                    <a:gd name="T71" fmla="*/ 83 h 173"/>
                    <a:gd name="T72" fmla="*/ 78 w 193"/>
                    <a:gd name="T73" fmla="*/ 93 h 173"/>
                    <a:gd name="T74" fmla="*/ 78 w 193"/>
                    <a:gd name="T75" fmla="*/ 105 h 173"/>
                    <a:gd name="T76" fmla="*/ 83 w 193"/>
                    <a:gd name="T77" fmla="*/ 118 h 173"/>
                    <a:gd name="T78" fmla="*/ 95 w 193"/>
                    <a:gd name="T79" fmla="*/ 127 h 173"/>
                    <a:gd name="T80" fmla="*/ 118 w 193"/>
                    <a:gd name="T81" fmla="*/ 133 h 173"/>
                    <a:gd name="T82" fmla="*/ 175 w 193"/>
                    <a:gd name="T83" fmla="*/ 121 h 173"/>
                    <a:gd name="T84" fmla="*/ 174 w 193"/>
                    <a:gd name="T85" fmla="*/ 124 h 173"/>
                    <a:gd name="T86" fmla="*/ 171 w 193"/>
                    <a:gd name="T87" fmla="*/ 130 h 173"/>
                    <a:gd name="T88" fmla="*/ 165 w 193"/>
                    <a:gd name="T89" fmla="*/ 138 h 173"/>
                    <a:gd name="T90" fmla="*/ 156 w 193"/>
                    <a:gd name="T91" fmla="*/ 147 h 173"/>
                    <a:gd name="T92" fmla="*/ 142 w 193"/>
                    <a:gd name="T93" fmla="*/ 156 h 173"/>
                    <a:gd name="T94" fmla="*/ 124 w 193"/>
                    <a:gd name="T95" fmla="*/ 165 h 173"/>
                    <a:gd name="T96" fmla="*/ 101 w 193"/>
                    <a:gd name="T97" fmla="*/ 171 h 173"/>
                    <a:gd name="T98" fmla="*/ 72 w 193"/>
                    <a:gd name="T9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3" h="173">
                      <a:moveTo>
                        <a:pt x="72" y="173"/>
                      </a:moveTo>
                      <a:lnTo>
                        <a:pt x="69" y="172"/>
                      </a:lnTo>
                      <a:lnTo>
                        <a:pt x="59" y="167"/>
                      </a:lnTo>
                      <a:lnTo>
                        <a:pt x="46" y="160"/>
                      </a:lnTo>
                      <a:lnTo>
                        <a:pt x="31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5" y="10"/>
                      </a:lnTo>
                      <a:lnTo>
                        <a:pt x="72" y="2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2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5" y="55"/>
                      </a:lnTo>
                      <a:lnTo>
                        <a:pt x="193" y="81"/>
                      </a:lnTo>
                      <a:lnTo>
                        <a:pt x="191" y="79"/>
                      </a:lnTo>
                      <a:lnTo>
                        <a:pt x="182" y="74"/>
                      </a:lnTo>
                      <a:lnTo>
                        <a:pt x="171" y="67"/>
                      </a:lnTo>
                      <a:lnTo>
                        <a:pt x="157" y="60"/>
                      </a:lnTo>
                      <a:lnTo>
                        <a:pt x="141" y="54"/>
                      </a:lnTo>
                      <a:lnTo>
                        <a:pt x="124" y="52"/>
                      </a:lnTo>
                      <a:lnTo>
                        <a:pt x="110" y="55"/>
                      </a:lnTo>
                      <a:lnTo>
                        <a:pt x="95" y="63"/>
                      </a:lnTo>
                      <a:lnTo>
                        <a:pt x="93" y="66"/>
                      </a:lnTo>
                      <a:lnTo>
                        <a:pt x="88" y="73"/>
                      </a:lnTo>
                      <a:lnTo>
                        <a:pt x="83" y="83"/>
                      </a:lnTo>
                      <a:lnTo>
                        <a:pt x="78" y="93"/>
                      </a:lnTo>
                      <a:lnTo>
                        <a:pt x="78" y="105"/>
                      </a:lnTo>
                      <a:lnTo>
                        <a:pt x="83" y="118"/>
                      </a:lnTo>
                      <a:lnTo>
                        <a:pt x="95" y="127"/>
                      </a:lnTo>
                      <a:lnTo>
                        <a:pt x="118" y="133"/>
                      </a:lnTo>
                      <a:lnTo>
                        <a:pt x="175" y="121"/>
                      </a:lnTo>
                      <a:lnTo>
                        <a:pt x="174" y="124"/>
                      </a:lnTo>
                      <a:lnTo>
                        <a:pt x="171" y="130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2" y="156"/>
                      </a:lnTo>
                      <a:lnTo>
                        <a:pt x="124" y="165"/>
                      </a:lnTo>
                      <a:lnTo>
                        <a:pt x="101" y="171"/>
                      </a:lnTo>
                      <a:lnTo>
                        <a:pt x="72" y="17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6" name="Freeform 85"/>
                <p:cNvSpPr>
                  <a:spLocks/>
                </p:cNvSpPr>
                <p:nvPr/>
              </p:nvSpPr>
              <p:spPr bwMode="auto">
                <a:xfrm>
                  <a:off x="1730" y="2321"/>
                  <a:ext cx="64" cy="57"/>
                </a:xfrm>
                <a:custGeom>
                  <a:avLst/>
                  <a:gdLst>
                    <a:gd name="T0" fmla="*/ 72 w 193"/>
                    <a:gd name="T1" fmla="*/ 173 h 173"/>
                    <a:gd name="T2" fmla="*/ 72 w 193"/>
                    <a:gd name="T3" fmla="*/ 173 h 173"/>
                    <a:gd name="T4" fmla="*/ 69 w 193"/>
                    <a:gd name="T5" fmla="*/ 172 h 173"/>
                    <a:gd name="T6" fmla="*/ 59 w 193"/>
                    <a:gd name="T7" fmla="*/ 167 h 173"/>
                    <a:gd name="T8" fmla="*/ 46 w 193"/>
                    <a:gd name="T9" fmla="*/ 160 h 173"/>
                    <a:gd name="T10" fmla="*/ 31 w 193"/>
                    <a:gd name="T11" fmla="*/ 150 h 173"/>
                    <a:gd name="T12" fmla="*/ 17 w 193"/>
                    <a:gd name="T13" fmla="*/ 139 h 173"/>
                    <a:gd name="T14" fmla="*/ 6 w 193"/>
                    <a:gd name="T15" fmla="*/ 127 h 173"/>
                    <a:gd name="T16" fmla="*/ 0 w 193"/>
                    <a:gd name="T17" fmla="*/ 113 h 173"/>
                    <a:gd name="T18" fmla="*/ 2 w 193"/>
                    <a:gd name="T19" fmla="*/ 98 h 173"/>
                    <a:gd name="T20" fmla="*/ 2 w 193"/>
                    <a:gd name="T21" fmla="*/ 98 h 173"/>
                    <a:gd name="T22" fmla="*/ 2 w 193"/>
                    <a:gd name="T23" fmla="*/ 93 h 173"/>
                    <a:gd name="T24" fmla="*/ 2 w 193"/>
                    <a:gd name="T25" fmla="*/ 81 h 173"/>
                    <a:gd name="T26" fmla="*/ 5 w 193"/>
                    <a:gd name="T27" fmla="*/ 64 h 173"/>
                    <a:gd name="T28" fmla="*/ 12 w 193"/>
                    <a:gd name="T29" fmla="*/ 45 h 173"/>
                    <a:gd name="T30" fmla="*/ 24 w 193"/>
                    <a:gd name="T31" fmla="*/ 26 h 173"/>
                    <a:gd name="T32" fmla="*/ 45 w 193"/>
                    <a:gd name="T33" fmla="*/ 10 h 173"/>
                    <a:gd name="T34" fmla="*/ 72 w 193"/>
                    <a:gd name="T35" fmla="*/ 2 h 173"/>
                    <a:gd name="T36" fmla="*/ 112 w 193"/>
                    <a:gd name="T37" fmla="*/ 0 h 173"/>
                    <a:gd name="T38" fmla="*/ 112 w 193"/>
                    <a:gd name="T39" fmla="*/ 0 h 173"/>
                    <a:gd name="T40" fmla="*/ 115 w 193"/>
                    <a:gd name="T41" fmla="*/ 0 h 173"/>
                    <a:gd name="T42" fmla="*/ 122 w 193"/>
                    <a:gd name="T43" fmla="*/ 2 h 173"/>
                    <a:gd name="T44" fmla="*/ 133 w 193"/>
                    <a:gd name="T45" fmla="*/ 5 h 173"/>
                    <a:gd name="T46" fmla="*/ 146 w 193"/>
                    <a:gd name="T47" fmla="*/ 10 h 173"/>
                    <a:gd name="T48" fmla="*/ 159 w 193"/>
                    <a:gd name="T49" fmla="*/ 20 h 173"/>
                    <a:gd name="T50" fmla="*/ 173 w 193"/>
                    <a:gd name="T51" fmla="*/ 34 h 173"/>
                    <a:gd name="T52" fmla="*/ 185 w 193"/>
                    <a:gd name="T53" fmla="*/ 55 h 173"/>
                    <a:gd name="T54" fmla="*/ 193 w 193"/>
                    <a:gd name="T55" fmla="*/ 81 h 173"/>
                    <a:gd name="T56" fmla="*/ 193 w 193"/>
                    <a:gd name="T57" fmla="*/ 81 h 173"/>
                    <a:gd name="T58" fmla="*/ 191 w 193"/>
                    <a:gd name="T59" fmla="*/ 79 h 173"/>
                    <a:gd name="T60" fmla="*/ 182 w 193"/>
                    <a:gd name="T61" fmla="*/ 74 h 173"/>
                    <a:gd name="T62" fmla="*/ 171 w 193"/>
                    <a:gd name="T63" fmla="*/ 67 h 173"/>
                    <a:gd name="T64" fmla="*/ 157 w 193"/>
                    <a:gd name="T65" fmla="*/ 60 h 173"/>
                    <a:gd name="T66" fmla="*/ 141 w 193"/>
                    <a:gd name="T67" fmla="*/ 54 h 173"/>
                    <a:gd name="T68" fmla="*/ 124 w 193"/>
                    <a:gd name="T69" fmla="*/ 52 h 173"/>
                    <a:gd name="T70" fmla="*/ 110 w 193"/>
                    <a:gd name="T71" fmla="*/ 55 h 173"/>
                    <a:gd name="T72" fmla="*/ 95 w 193"/>
                    <a:gd name="T73" fmla="*/ 63 h 173"/>
                    <a:gd name="T74" fmla="*/ 95 w 193"/>
                    <a:gd name="T75" fmla="*/ 63 h 173"/>
                    <a:gd name="T76" fmla="*/ 93 w 193"/>
                    <a:gd name="T77" fmla="*/ 66 h 173"/>
                    <a:gd name="T78" fmla="*/ 88 w 193"/>
                    <a:gd name="T79" fmla="*/ 73 h 173"/>
                    <a:gd name="T80" fmla="*/ 83 w 193"/>
                    <a:gd name="T81" fmla="*/ 83 h 173"/>
                    <a:gd name="T82" fmla="*/ 78 w 193"/>
                    <a:gd name="T83" fmla="*/ 93 h 173"/>
                    <a:gd name="T84" fmla="*/ 78 w 193"/>
                    <a:gd name="T85" fmla="*/ 105 h 173"/>
                    <a:gd name="T86" fmla="*/ 83 w 193"/>
                    <a:gd name="T87" fmla="*/ 118 h 173"/>
                    <a:gd name="T88" fmla="*/ 95 w 193"/>
                    <a:gd name="T89" fmla="*/ 127 h 173"/>
                    <a:gd name="T90" fmla="*/ 118 w 193"/>
                    <a:gd name="T91" fmla="*/ 133 h 173"/>
                    <a:gd name="T92" fmla="*/ 175 w 193"/>
                    <a:gd name="T93" fmla="*/ 121 h 173"/>
                    <a:gd name="T94" fmla="*/ 175 w 193"/>
                    <a:gd name="T95" fmla="*/ 121 h 173"/>
                    <a:gd name="T96" fmla="*/ 174 w 193"/>
                    <a:gd name="T97" fmla="*/ 124 h 173"/>
                    <a:gd name="T98" fmla="*/ 171 w 193"/>
                    <a:gd name="T99" fmla="*/ 130 h 173"/>
                    <a:gd name="T100" fmla="*/ 165 w 193"/>
                    <a:gd name="T101" fmla="*/ 138 h 173"/>
                    <a:gd name="T102" fmla="*/ 156 w 193"/>
                    <a:gd name="T103" fmla="*/ 147 h 173"/>
                    <a:gd name="T104" fmla="*/ 142 w 193"/>
                    <a:gd name="T105" fmla="*/ 156 h 173"/>
                    <a:gd name="T106" fmla="*/ 124 w 193"/>
                    <a:gd name="T107" fmla="*/ 165 h 173"/>
                    <a:gd name="T108" fmla="*/ 101 w 193"/>
                    <a:gd name="T109" fmla="*/ 171 h 173"/>
                    <a:gd name="T110" fmla="*/ 72 w 193"/>
                    <a:gd name="T1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3" h="173">
                      <a:moveTo>
                        <a:pt x="72" y="173"/>
                      </a:moveTo>
                      <a:lnTo>
                        <a:pt x="72" y="173"/>
                      </a:lnTo>
                      <a:lnTo>
                        <a:pt x="69" y="172"/>
                      </a:lnTo>
                      <a:lnTo>
                        <a:pt x="59" y="167"/>
                      </a:lnTo>
                      <a:lnTo>
                        <a:pt x="46" y="160"/>
                      </a:lnTo>
                      <a:lnTo>
                        <a:pt x="31" y="150"/>
                      </a:lnTo>
                      <a:lnTo>
                        <a:pt x="17" y="139"/>
                      </a:lnTo>
                      <a:lnTo>
                        <a:pt x="6" y="127"/>
                      </a:lnTo>
                      <a:lnTo>
                        <a:pt x="0" y="113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3"/>
                      </a:lnTo>
                      <a:lnTo>
                        <a:pt x="2" y="81"/>
                      </a:lnTo>
                      <a:lnTo>
                        <a:pt x="5" y="64"/>
                      </a:lnTo>
                      <a:lnTo>
                        <a:pt x="12" y="45"/>
                      </a:lnTo>
                      <a:lnTo>
                        <a:pt x="24" y="26"/>
                      </a:lnTo>
                      <a:lnTo>
                        <a:pt x="45" y="10"/>
                      </a:lnTo>
                      <a:lnTo>
                        <a:pt x="72" y="2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5" y="0"/>
                      </a:lnTo>
                      <a:lnTo>
                        <a:pt x="122" y="2"/>
                      </a:lnTo>
                      <a:lnTo>
                        <a:pt x="133" y="5"/>
                      </a:lnTo>
                      <a:lnTo>
                        <a:pt x="146" y="10"/>
                      </a:lnTo>
                      <a:lnTo>
                        <a:pt x="159" y="20"/>
                      </a:lnTo>
                      <a:lnTo>
                        <a:pt x="173" y="34"/>
                      </a:lnTo>
                      <a:lnTo>
                        <a:pt x="185" y="55"/>
                      </a:lnTo>
                      <a:lnTo>
                        <a:pt x="193" y="81"/>
                      </a:lnTo>
                      <a:lnTo>
                        <a:pt x="193" y="81"/>
                      </a:lnTo>
                      <a:lnTo>
                        <a:pt x="191" y="79"/>
                      </a:lnTo>
                      <a:lnTo>
                        <a:pt x="182" y="74"/>
                      </a:lnTo>
                      <a:lnTo>
                        <a:pt x="171" y="67"/>
                      </a:lnTo>
                      <a:lnTo>
                        <a:pt x="157" y="60"/>
                      </a:lnTo>
                      <a:lnTo>
                        <a:pt x="141" y="54"/>
                      </a:lnTo>
                      <a:lnTo>
                        <a:pt x="124" y="52"/>
                      </a:lnTo>
                      <a:lnTo>
                        <a:pt x="110" y="55"/>
                      </a:lnTo>
                      <a:lnTo>
                        <a:pt x="95" y="63"/>
                      </a:lnTo>
                      <a:lnTo>
                        <a:pt x="95" y="63"/>
                      </a:lnTo>
                      <a:lnTo>
                        <a:pt x="93" y="66"/>
                      </a:lnTo>
                      <a:lnTo>
                        <a:pt x="88" y="73"/>
                      </a:lnTo>
                      <a:lnTo>
                        <a:pt x="83" y="83"/>
                      </a:lnTo>
                      <a:lnTo>
                        <a:pt x="78" y="93"/>
                      </a:lnTo>
                      <a:lnTo>
                        <a:pt x="78" y="105"/>
                      </a:lnTo>
                      <a:lnTo>
                        <a:pt x="83" y="118"/>
                      </a:lnTo>
                      <a:lnTo>
                        <a:pt x="95" y="127"/>
                      </a:lnTo>
                      <a:lnTo>
                        <a:pt x="118" y="133"/>
                      </a:lnTo>
                      <a:lnTo>
                        <a:pt x="175" y="121"/>
                      </a:lnTo>
                      <a:lnTo>
                        <a:pt x="175" y="121"/>
                      </a:lnTo>
                      <a:lnTo>
                        <a:pt x="174" y="124"/>
                      </a:lnTo>
                      <a:lnTo>
                        <a:pt x="171" y="130"/>
                      </a:lnTo>
                      <a:lnTo>
                        <a:pt x="165" y="138"/>
                      </a:lnTo>
                      <a:lnTo>
                        <a:pt x="156" y="147"/>
                      </a:lnTo>
                      <a:lnTo>
                        <a:pt x="142" y="156"/>
                      </a:lnTo>
                      <a:lnTo>
                        <a:pt x="124" y="165"/>
                      </a:lnTo>
                      <a:lnTo>
                        <a:pt x="101" y="171"/>
                      </a:lnTo>
                      <a:lnTo>
                        <a:pt x="72" y="17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7" name="Freeform 86"/>
                <p:cNvSpPr>
                  <a:spLocks/>
                </p:cNvSpPr>
                <p:nvPr/>
              </p:nvSpPr>
              <p:spPr bwMode="auto">
                <a:xfrm>
                  <a:off x="3141" y="1781"/>
                  <a:ext cx="329" cy="463"/>
                </a:xfrm>
                <a:custGeom>
                  <a:avLst/>
                  <a:gdLst>
                    <a:gd name="T0" fmla="*/ 988 w 988"/>
                    <a:gd name="T1" fmla="*/ 0 h 1387"/>
                    <a:gd name="T2" fmla="*/ 0 w 988"/>
                    <a:gd name="T3" fmla="*/ 303 h 1387"/>
                    <a:gd name="T4" fmla="*/ 0 w 988"/>
                    <a:gd name="T5" fmla="*/ 1387 h 1387"/>
                    <a:gd name="T6" fmla="*/ 988 w 988"/>
                    <a:gd name="T7" fmla="*/ 918 h 1387"/>
                    <a:gd name="T8" fmla="*/ 988 w 988"/>
                    <a:gd name="T9" fmla="*/ 0 h 1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8" h="1387">
                      <a:moveTo>
                        <a:pt x="988" y="0"/>
                      </a:moveTo>
                      <a:lnTo>
                        <a:pt x="0" y="303"/>
                      </a:lnTo>
                      <a:lnTo>
                        <a:pt x="0" y="1387"/>
                      </a:lnTo>
                      <a:lnTo>
                        <a:pt x="988" y="918"/>
                      </a:lnTo>
                      <a:lnTo>
                        <a:pt x="988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Freeform 87"/>
                <p:cNvSpPr>
                  <a:spLocks/>
                </p:cNvSpPr>
                <p:nvPr/>
              </p:nvSpPr>
              <p:spPr bwMode="auto">
                <a:xfrm>
                  <a:off x="3138" y="1779"/>
                  <a:ext cx="333" cy="106"/>
                </a:xfrm>
                <a:custGeom>
                  <a:avLst/>
                  <a:gdLst>
                    <a:gd name="T0" fmla="*/ 17 w 999"/>
                    <a:gd name="T1" fmla="*/ 311 h 320"/>
                    <a:gd name="T2" fmla="*/ 11 w 999"/>
                    <a:gd name="T3" fmla="*/ 320 h 320"/>
                    <a:gd name="T4" fmla="*/ 999 w 999"/>
                    <a:gd name="T5" fmla="*/ 17 h 320"/>
                    <a:gd name="T6" fmla="*/ 994 w 999"/>
                    <a:gd name="T7" fmla="*/ 0 h 320"/>
                    <a:gd name="T8" fmla="*/ 6 w 999"/>
                    <a:gd name="T9" fmla="*/ 303 h 320"/>
                    <a:gd name="T10" fmla="*/ 0 w 999"/>
                    <a:gd name="T11" fmla="*/ 311 h 320"/>
                    <a:gd name="T12" fmla="*/ 6 w 999"/>
                    <a:gd name="T13" fmla="*/ 303 h 320"/>
                    <a:gd name="T14" fmla="*/ 0 w 999"/>
                    <a:gd name="T15" fmla="*/ 305 h 320"/>
                    <a:gd name="T16" fmla="*/ 0 w 999"/>
                    <a:gd name="T17" fmla="*/ 311 h 320"/>
                    <a:gd name="T18" fmla="*/ 17 w 999"/>
                    <a:gd name="T19" fmla="*/ 311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99" h="320">
                      <a:moveTo>
                        <a:pt x="17" y="311"/>
                      </a:moveTo>
                      <a:lnTo>
                        <a:pt x="11" y="320"/>
                      </a:lnTo>
                      <a:lnTo>
                        <a:pt x="999" y="17"/>
                      </a:lnTo>
                      <a:lnTo>
                        <a:pt x="994" y="0"/>
                      </a:lnTo>
                      <a:lnTo>
                        <a:pt x="6" y="303"/>
                      </a:lnTo>
                      <a:lnTo>
                        <a:pt x="0" y="311"/>
                      </a:lnTo>
                      <a:lnTo>
                        <a:pt x="6" y="303"/>
                      </a:lnTo>
                      <a:lnTo>
                        <a:pt x="0" y="305"/>
                      </a:lnTo>
                      <a:lnTo>
                        <a:pt x="0" y="311"/>
                      </a:lnTo>
                      <a:lnTo>
                        <a:pt x="17" y="3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9" name="Freeform 88"/>
                <p:cNvSpPr>
                  <a:spLocks/>
                </p:cNvSpPr>
                <p:nvPr/>
              </p:nvSpPr>
              <p:spPr bwMode="auto">
                <a:xfrm>
                  <a:off x="3138" y="1882"/>
                  <a:ext cx="6" cy="366"/>
                </a:xfrm>
                <a:custGeom>
                  <a:avLst/>
                  <a:gdLst>
                    <a:gd name="T0" fmla="*/ 5 w 17"/>
                    <a:gd name="T1" fmla="*/ 1076 h 1097"/>
                    <a:gd name="T2" fmla="*/ 17 w 17"/>
                    <a:gd name="T3" fmla="*/ 1084 h 1097"/>
                    <a:gd name="T4" fmla="*/ 17 w 17"/>
                    <a:gd name="T5" fmla="*/ 0 h 1097"/>
                    <a:gd name="T6" fmla="*/ 0 w 17"/>
                    <a:gd name="T7" fmla="*/ 0 h 1097"/>
                    <a:gd name="T8" fmla="*/ 0 w 17"/>
                    <a:gd name="T9" fmla="*/ 1084 h 1097"/>
                    <a:gd name="T10" fmla="*/ 12 w 17"/>
                    <a:gd name="T11" fmla="*/ 1091 h 1097"/>
                    <a:gd name="T12" fmla="*/ 0 w 17"/>
                    <a:gd name="T13" fmla="*/ 1084 h 1097"/>
                    <a:gd name="T14" fmla="*/ 0 w 17"/>
                    <a:gd name="T15" fmla="*/ 1097 h 1097"/>
                    <a:gd name="T16" fmla="*/ 12 w 17"/>
                    <a:gd name="T17" fmla="*/ 1091 h 1097"/>
                    <a:gd name="T18" fmla="*/ 5 w 17"/>
                    <a:gd name="T19" fmla="*/ 1076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097">
                      <a:moveTo>
                        <a:pt x="5" y="1076"/>
                      </a:moveTo>
                      <a:lnTo>
                        <a:pt x="17" y="1084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084"/>
                      </a:lnTo>
                      <a:lnTo>
                        <a:pt x="12" y="1091"/>
                      </a:lnTo>
                      <a:lnTo>
                        <a:pt x="0" y="1084"/>
                      </a:lnTo>
                      <a:lnTo>
                        <a:pt x="0" y="1097"/>
                      </a:lnTo>
                      <a:lnTo>
                        <a:pt x="12" y="1091"/>
                      </a:lnTo>
                      <a:lnTo>
                        <a:pt x="5" y="10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0" name="Freeform 89"/>
                <p:cNvSpPr>
                  <a:spLocks/>
                </p:cNvSpPr>
                <p:nvPr/>
              </p:nvSpPr>
              <p:spPr bwMode="auto">
                <a:xfrm>
                  <a:off x="3140" y="2085"/>
                  <a:ext cx="333" cy="161"/>
                </a:xfrm>
                <a:custGeom>
                  <a:avLst/>
                  <a:gdLst>
                    <a:gd name="T0" fmla="*/ 983 w 1000"/>
                    <a:gd name="T1" fmla="*/ 7 h 483"/>
                    <a:gd name="T2" fmla="*/ 988 w 1000"/>
                    <a:gd name="T3" fmla="*/ 0 h 483"/>
                    <a:gd name="T4" fmla="*/ 0 w 1000"/>
                    <a:gd name="T5" fmla="*/ 468 h 483"/>
                    <a:gd name="T6" fmla="*/ 7 w 1000"/>
                    <a:gd name="T7" fmla="*/ 483 h 483"/>
                    <a:gd name="T8" fmla="*/ 995 w 1000"/>
                    <a:gd name="T9" fmla="*/ 14 h 483"/>
                    <a:gd name="T10" fmla="*/ 1000 w 1000"/>
                    <a:gd name="T11" fmla="*/ 7 h 483"/>
                    <a:gd name="T12" fmla="*/ 995 w 1000"/>
                    <a:gd name="T13" fmla="*/ 14 h 483"/>
                    <a:gd name="T14" fmla="*/ 1000 w 1000"/>
                    <a:gd name="T15" fmla="*/ 12 h 483"/>
                    <a:gd name="T16" fmla="*/ 1000 w 1000"/>
                    <a:gd name="T17" fmla="*/ 7 h 483"/>
                    <a:gd name="T18" fmla="*/ 983 w 1000"/>
                    <a:gd name="T19" fmla="*/ 7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0" h="483">
                      <a:moveTo>
                        <a:pt x="983" y="7"/>
                      </a:moveTo>
                      <a:lnTo>
                        <a:pt x="988" y="0"/>
                      </a:lnTo>
                      <a:lnTo>
                        <a:pt x="0" y="468"/>
                      </a:lnTo>
                      <a:lnTo>
                        <a:pt x="7" y="483"/>
                      </a:lnTo>
                      <a:lnTo>
                        <a:pt x="995" y="14"/>
                      </a:lnTo>
                      <a:lnTo>
                        <a:pt x="1000" y="7"/>
                      </a:lnTo>
                      <a:lnTo>
                        <a:pt x="995" y="14"/>
                      </a:lnTo>
                      <a:lnTo>
                        <a:pt x="1000" y="12"/>
                      </a:lnTo>
                      <a:lnTo>
                        <a:pt x="1000" y="7"/>
                      </a:lnTo>
                      <a:lnTo>
                        <a:pt x="98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Freeform 90"/>
                <p:cNvSpPr>
                  <a:spLocks/>
                </p:cNvSpPr>
                <p:nvPr/>
              </p:nvSpPr>
              <p:spPr bwMode="auto">
                <a:xfrm>
                  <a:off x="3467" y="1778"/>
                  <a:ext cx="6" cy="309"/>
                </a:xfrm>
                <a:custGeom>
                  <a:avLst/>
                  <a:gdLst>
                    <a:gd name="T0" fmla="*/ 11 w 17"/>
                    <a:gd name="T1" fmla="*/ 20 h 929"/>
                    <a:gd name="T2" fmla="*/ 0 w 17"/>
                    <a:gd name="T3" fmla="*/ 11 h 929"/>
                    <a:gd name="T4" fmla="*/ 0 w 17"/>
                    <a:gd name="T5" fmla="*/ 929 h 929"/>
                    <a:gd name="T6" fmla="*/ 17 w 17"/>
                    <a:gd name="T7" fmla="*/ 929 h 929"/>
                    <a:gd name="T8" fmla="*/ 17 w 17"/>
                    <a:gd name="T9" fmla="*/ 11 h 929"/>
                    <a:gd name="T10" fmla="*/ 6 w 17"/>
                    <a:gd name="T11" fmla="*/ 3 h 929"/>
                    <a:gd name="T12" fmla="*/ 17 w 17"/>
                    <a:gd name="T13" fmla="*/ 11 h 929"/>
                    <a:gd name="T14" fmla="*/ 17 w 17"/>
                    <a:gd name="T15" fmla="*/ 0 h 929"/>
                    <a:gd name="T16" fmla="*/ 6 w 17"/>
                    <a:gd name="T17" fmla="*/ 3 h 929"/>
                    <a:gd name="T18" fmla="*/ 11 w 17"/>
                    <a:gd name="T19" fmla="*/ 20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929">
                      <a:moveTo>
                        <a:pt x="11" y="20"/>
                      </a:moveTo>
                      <a:lnTo>
                        <a:pt x="0" y="11"/>
                      </a:lnTo>
                      <a:lnTo>
                        <a:pt x="0" y="929"/>
                      </a:lnTo>
                      <a:lnTo>
                        <a:pt x="17" y="929"/>
                      </a:lnTo>
                      <a:lnTo>
                        <a:pt x="17" y="11"/>
                      </a:lnTo>
                      <a:lnTo>
                        <a:pt x="6" y="3"/>
                      </a:lnTo>
                      <a:lnTo>
                        <a:pt x="17" y="11"/>
                      </a:lnTo>
                      <a:lnTo>
                        <a:pt x="17" y="0"/>
                      </a:lnTo>
                      <a:lnTo>
                        <a:pt x="6" y="3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2" name="Freeform 91"/>
                <p:cNvSpPr>
                  <a:spLocks/>
                </p:cNvSpPr>
                <p:nvPr/>
              </p:nvSpPr>
              <p:spPr bwMode="auto">
                <a:xfrm>
                  <a:off x="3141" y="2087"/>
                  <a:ext cx="329" cy="274"/>
                </a:xfrm>
                <a:custGeom>
                  <a:avLst/>
                  <a:gdLst>
                    <a:gd name="T0" fmla="*/ 988 w 988"/>
                    <a:gd name="T1" fmla="*/ 0 h 821"/>
                    <a:gd name="T2" fmla="*/ 988 w 988"/>
                    <a:gd name="T3" fmla="*/ 318 h 821"/>
                    <a:gd name="T4" fmla="*/ 0 w 988"/>
                    <a:gd name="T5" fmla="*/ 821 h 821"/>
                    <a:gd name="T6" fmla="*/ 0 w 988"/>
                    <a:gd name="T7" fmla="*/ 469 h 821"/>
                    <a:gd name="T8" fmla="*/ 988 w 988"/>
                    <a:gd name="T9" fmla="*/ 0 h 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8" h="821">
                      <a:moveTo>
                        <a:pt x="988" y="0"/>
                      </a:moveTo>
                      <a:lnTo>
                        <a:pt x="988" y="318"/>
                      </a:lnTo>
                      <a:lnTo>
                        <a:pt x="0" y="821"/>
                      </a:lnTo>
                      <a:lnTo>
                        <a:pt x="0" y="469"/>
                      </a:lnTo>
                      <a:lnTo>
                        <a:pt x="988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3" name="Freeform 92"/>
                <p:cNvSpPr>
                  <a:spLocks/>
                </p:cNvSpPr>
                <p:nvPr/>
              </p:nvSpPr>
              <p:spPr bwMode="auto">
                <a:xfrm>
                  <a:off x="3467" y="2087"/>
                  <a:ext cx="6" cy="109"/>
                </a:xfrm>
                <a:custGeom>
                  <a:avLst/>
                  <a:gdLst>
                    <a:gd name="T0" fmla="*/ 12 w 17"/>
                    <a:gd name="T1" fmla="*/ 325 h 325"/>
                    <a:gd name="T2" fmla="*/ 17 w 17"/>
                    <a:gd name="T3" fmla="*/ 318 h 325"/>
                    <a:gd name="T4" fmla="*/ 17 w 17"/>
                    <a:gd name="T5" fmla="*/ 0 h 325"/>
                    <a:gd name="T6" fmla="*/ 0 w 17"/>
                    <a:gd name="T7" fmla="*/ 0 h 325"/>
                    <a:gd name="T8" fmla="*/ 0 w 17"/>
                    <a:gd name="T9" fmla="*/ 318 h 325"/>
                    <a:gd name="T10" fmla="*/ 5 w 17"/>
                    <a:gd name="T11" fmla="*/ 310 h 325"/>
                    <a:gd name="T12" fmla="*/ 12 w 17"/>
                    <a:gd name="T13" fmla="*/ 325 h 325"/>
                    <a:gd name="T14" fmla="*/ 17 w 17"/>
                    <a:gd name="T15" fmla="*/ 322 h 325"/>
                    <a:gd name="T16" fmla="*/ 17 w 17"/>
                    <a:gd name="T17" fmla="*/ 318 h 325"/>
                    <a:gd name="T18" fmla="*/ 12 w 17"/>
                    <a:gd name="T19" fmla="*/ 32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5">
                      <a:moveTo>
                        <a:pt x="12" y="325"/>
                      </a:moveTo>
                      <a:lnTo>
                        <a:pt x="17" y="31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18"/>
                      </a:lnTo>
                      <a:lnTo>
                        <a:pt x="5" y="310"/>
                      </a:lnTo>
                      <a:lnTo>
                        <a:pt x="12" y="325"/>
                      </a:lnTo>
                      <a:lnTo>
                        <a:pt x="17" y="322"/>
                      </a:lnTo>
                      <a:lnTo>
                        <a:pt x="17" y="318"/>
                      </a:lnTo>
                      <a:lnTo>
                        <a:pt x="12" y="3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Freeform 93"/>
                <p:cNvSpPr>
                  <a:spLocks/>
                </p:cNvSpPr>
                <p:nvPr/>
              </p:nvSpPr>
              <p:spPr bwMode="auto">
                <a:xfrm>
                  <a:off x="3138" y="2191"/>
                  <a:ext cx="333" cy="174"/>
                </a:xfrm>
                <a:custGeom>
                  <a:avLst/>
                  <a:gdLst>
                    <a:gd name="T0" fmla="*/ 0 w 1000"/>
                    <a:gd name="T1" fmla="*/ 511 h 524"/>
                    <a:gd name="T2" fmla="*/ 12 w 1000"/>
                    <a:gd name="T3" fmla="*/ 518 h 524"/>
                    <a:gd name="T4" fmla="*/ 1000 w 1000"/>
                    <a:gd name="T5" fmla="*/ 15 h 524"/>
                    <a:gd name="T6" fmla="*/ 993 w 1000"/>
                    <a:gd name="T7" fmla="*/ 0 h 524"/>
                    <a:gd name="T8" fmla="*/ 5 w 1000"/>
                    <a:gd name="T9" fmla="*/ 504 h 524"/>
                    <a:gd name="T10" fmla="*/ 17 w 1000"/>
                    <a:gd name="T11" fmla="*/ 511 h 524"/>
                    <a:gd name="T12" fmla="*/ 0 w 1000"/>
                    <a:gd name="T13" fmla="*/ 511 h 524"/>
                    <a:gd name="T14" fmla="*/ 0 w 1000"/>
                    <a:gd name="T15" fmla="*/ 524 h 524"/>
                    <a:gd name="T16" fmla="*/ 12 w 1000"/>
                    <a:gd name="T17" fmla="*/ 518 h 524"/>
                    <a:gd name="T18" fmla="*/ 0 w 1000"/>
                    <a:gd name="T19" fmla="*/ 511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0" h="524">
                      <a:moveTo>
                        <a:pt x="0" y="511"/>
                      </a:moveTo>
                      <a:lnTo>
                        <a:pt x="12" y="518"/>
                      </a:lnTo>
                      <a:lnTo>
                        <a:pt x="1000" y="15"/>
                      </a:lnTo>
                      <a:lnTo>
                        <a:pt x="993" y="0"/>
                      </a:lnTo>
                      <a:lnTo>
                        <a:pt x="5" y="504"/>
                      </a:lnTo>
                      <a:lnTo>
                        <a:pt x="17" y="511"/>
                      </a:lnTo>
                      <a:lnTo>
                        <a:pt x="0" y="511"/>
                      </a:lnTo>
                      <a:lnTo>
                        <a:pt x="0" y="524"/>
                      </a:lnTo>
                      <a:lnTo>
                        <a:pt x="12" y="518"/>
                      </a:lnTo>
                      <a:lnTo>
                        <a:pt x="0" y="5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" name="Freeform 94"/>
                <p:cNvSpPr>
                  <a:spLocks/>
                </p:cNvSpPr>
                <p:nvPr/>
              </p:nvSpPr>
              <p:spPr bwMode="auto">
                <a:xfrm>
                  <a:off x="3138" y="2241"/>
                  <a:ext cx="6" cy="120"/>
                </a:xfrm>
                <a:custGeom>
                  <a:avLst/>
                  <a:gdLst>
                    <a:gd name="T0" fmla="*/ 5 w 17"/>
                    <a:gd name="T1" fmla="*/ 0 h 360"/>
                    <a:gd name="T2" fmla="*/ 0 w 17"/>
                    <a:gd name="T3" fmla="*/ 8 h 360"/>
                    <a:gd name="T4" fmla="*/ 0 w 17"/>
                    <a:gd name="T5" fmla="*/ 360 h 360"/>
                    <a:gd name="T6" fmla="*/ 17 w 17"/>
                    <a:gd name="T7" fmla="*/ 360 h 360"/>
                    <a:gd name="T8" fmla="*/ 17 w 17"/>
                    <a:gd name="T9" fmla="*/ 8 h 360"/>
                    <a:gd name="T10" fmla="*/ 12 w 17"/>
                    <a:gd name="T11" fmla="*/ 15 h 360"/>
                    <a:gd name="T12" fmla="*/ 5 w 17"/>
                    <a:gd name="T13" fmla="*/ 0 h 360"/>
                    <a:gd name="T14" fmla="*/ 0 w 17"/>
                    <a:gd name="T15" fmla="*/ 3 h 360"/>
                    <a:gd name="T16" fmla="*/ 0 w 17"/>
                    <a:gd name="T17" fmla="*/ 8 h 360"/>
                    <a:gd name="T18" fmla="*/ 5 w 17"/>
                    <a:gd name="T19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60">
                      <a:moveTo>
                        <a:pt x="5" y="0"/>
                      </a:moveTo>
                      <a:lnTo>
                        <a:pt x="0" y="8"/>
                      </a:lnTo>
                      <a:lnTo>
                        <a:pt x="0" y="360"/>
                      </a:lnTo>
                      <a:lnTo>
                        <a:pt x="17" y="360"/>
                      </a:lnTo>
                      <a:lnTo>
                        <a:pt x="17" y="8"/>
                      </a:lnTo>
                      <a:lnTo>
                        <a:pt x="12" y="1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" name="Freeform 95"/>
                <p:cNvSpPr>
                  <a:spLocks/>
                </p:cNvSpPr>
                <p:nvPr/>
              </p:nvSpPr>
              <p:spPr bwMode="auto">
                <a:xfrm>
                  <a:off x="3140" y="2083"/>
                  <a:ext cx="333" cy="163"/>
                </a:xfrm>
                <a:custGeom>
                  <a:avLst/>
                  <a:gdLst>
                    <a:gd name="T0" fmla="*/ 1000 w 1000"/>
                    <a:gd name="T1" fmla="*/ 13 h 489"/>
                    <a:gd name="T2" fmla="*/ 988 w 1000"/>
                    <a:gd name="T3" fmla="*/ 6 h 489"/>
                    <a:gd name="T4" fmla="*/ 0 w 1000"/>
                    <a:gd name="T5" fmla="*/ 474 h 489"/>
                    <a:gd name="T6" fmla="*/ 7 w 1000"/>
                    <a:gd name="T7" fmla="*/ 489 h 489"/>
                    <a:gd name="T8" fmla="*/ 995 w 1000"/>
                    <a:gd name="T9" fmla="*/ 20 h 489"/>
                    <a:gd name="T10" fmla="*/ 983 w 1000"/>
                    <a:gd name="T11" fmla="*/ 13 h 489"/>
                    <a:gd name="T12" fmla="*/ 1000 w 1000"/>
                    <a:gd name="T13" fmla="*/ 13 h 489"/>
                    <a:gd name="T14" fmla="*/ 1000 w 1000"/>
                    <a:gd name="T15" fmla="*/ 0 h 489"/>
                    <a:gd name="T16" fmla="*/ 988 w 1000"/>
                    <a:gd name="T17" fmla="*/ 6 h 489"/>
                    <a:gd name="T18" fmla="*/ 1000 w 1000"/>
                    <a:gd name="T19" fmla="*/ 13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0" h="489">
                      <a:moveTo>
                        <a:pt x="1000" y="13"/>
                      </a:moveTo>
                      <a:lnTo>
                        <a:pt x="988" y="6"/>
                      </a:lnTo>
                      <a:lnTo>
                        <a:pt x="0" y="474"/>
                      </a:lnTo>
                      <a:lnTo>
                        <a:pt x="7" y="489"/>
                      </a:lnTo>
                      <a:lnTo>
                        <a:pt x="995" y="20"/>
                      </a:lnTo>
                      <a:lnTo>
                        <a:pt x="983" y="13"/>
                      </a:lnTo>
                      <a:lnTo>
                        <a:pt x="1000" y="13"/>
                      </a:lnTo>
                      <a:lnTo>
                        <a:pt x="1000" y="0"/>
                      </a:lnTo>
                      <a:lnTo>
                        <a:pt x="988" y="6"/>
                      </a:lnTo>
                      <a:lnTo>
                        <a:pt x="10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" name="Freeform 96"/>
                <p:cNvSpPr>
                  <a:spLocks/>
                </p:cNvSpPr>
                <p:nvPr/>
              </p:nvSpPr>
              <p:spPr bwMode="auto">
                <a:xfrm>
                  <a:off x="3165" y="2055"/>
                  <a:ext cx="306" cy="143"/>
                </a:xfrm>
                <a:custGeom>
                  <a:avLst/>
                  <a:gdLst>
                    <a:gd name="T0" fmla="*/ 915 w 919"/>
                    <a:gd name="T1" fmla="*/ 8 h 429"/>
                    <a:gd name="T2" fmla="*/ 912 w 919"/>
                    <a:gd name="T3" fmla="*/ 0 h 429"/>
                    <a:gd name="T4" fmla="*/ 0 w 919"/>
                    <a:gd name="T5" fmla="*/ 415 h 429"/>
                    <a:gd name="T6" fmla="*/ 7 w 919"/>
                    <a:gd name="T7" fmla="*/ 429 h 429"/>
                    <a:gd name="T8" fmla="*/ 919 w 919"/>
                    <a:gd name="T9" fmla="*/ 15 h 429"/>
                    <a:gd name="T10" fmla="*/ 915 w 919"/>
                    <a:gd name="T11" fmla="*/ 8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9" h="429">
                      <a:moveTo>
                        <a:pt x="915" y="8"/>
                      </a:moveTo>
                      <a:lnTo>
                        <a:pt x="912" y="0"/>
                      </a:lnTo>
                      <a:lnTo>
                        <a:pt x="0" y="415"/>
                      </a:lnTo>
                      <a:lnTo>
                        <a:pt x="7" y="429"/>
                      </a:lnTo>
                      <a:lnTo>
                        <a:pt x="919" y="15"/>
                      </a:lnTo>
                      <a:lnTo>
                        <a:pt x="915" y="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" name="Freeform 97"/>
                <p:cNvSpPr>
                  <a:spLocks/>
                </p:cNvSpPr>
                <p:nvPr/>
              </p:nvSpPr>
              <p:spPr bwMode="auto">
                <a:xfrm>
                  <a:off x="3167" y="2028"/>
                  <a:ext cx="304" cy="136"/>
                </a:xfrm>
                <a:custGeom>
                  <a:avLst/>
                  <a:gdLst>
                    <a:gd name="T0" fmla="*/ 908 w 912"/>
                    <a:gd name="T1" fmla="*/ 8 h 408"/>
                    <a:gd name="T2" fmla="*/ 905 w 912"/>
                    <a:gd name="T3" fmla="*/ 0 h 408"/>
                    <a:gd name="T4" fmla="*/ 0 w 912"/>
                    <a:gd name="T5" fmla="*/ 394 h 408"/>
                    <a:gd name="T6" fmla="*/ 8 w 912"/>
                    <a:gd name="T7" fmla="*/ 408 h 408"/>
                    <a:gd name="T8" fmla="*/ 912 w 912"/>
                    <a:gd name="T9" fmla="*/ 15 h 408"/>
                    <a:gd name="T10" fmla="*/ 908 w 912"/>
                    <a:gd name="T11" fmla="*/ 8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2" h="408">
                      <a:moveTo>
                        <a:pt x="908" y="8"/>
                      </a:moveTo>
                      <a:lnTo>
                        <a:pt x="905" y="0"/>
                      </a:lnTo>
                      <a:lnTo>
                        <a:pt x="0" y="394"/>
                      </a:lnTo>
                      <a:lnTo>
                        <a:pt x="8" y="408"/>
                      </a:lnTo>
                      <a:lnTo>
                        <a:pt x="912" y="15"/>
                      </a:lnTo>
                      <a:lnTo>
                        <a:pt x="908" y="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" name="Freeform 98"/>
                <p:cNvSpPr>
                  <a:spLocks/>
                </p:cNvSpPr>
                <p:nvPr/>
              </p:nvSpPr>
              <p:spPr bwMode="auto">
                <a:xfrm>
                  <a:off x="3165" y="1996"/>
                  <a:ext cx="306" cy="133"/>
                </a:xfrm>
                <a:custGeom>
                  <a:avLst/>
                  <a:gdLst>
                    <a:gd name="T0" fmla="*/ 915 w 919"/>
                    <a:gd name="T1" fmla="*/ 7 h 401"/>
                    <a:gd name="T2" fmla="*/ 912 w 919"/>
                    <a:gd name="T3" fmla="*/ 0 h 401"/>
                    <a:gd name="T4" fmla="*/ 0 w 919"/>
                    <a:gd name="T5" fmla="*/ 386 h 401"/>
                    <a:gd name="T6" fmla="*/ 7 w 919"/>
                    <a:gd name="T7" fmla="*/ 401 h 401"/>
                    <a:gd name="T8" fmla="*/ 919 w 919"/>
                    <a:gd name="T9" fmla="*/ 14 h 401"/>
                    <a:gd name="T10" fmla="*/ 915 w 919"/>
                    <a:gd name="T11" fmla="*/ 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9" h="401">
                      <a:moveTo>
                        <a:pt x="915" y="7"/>
                      </a:moveTo>
                      <a:lnTo>
                        <a:pt x="912" y="0"/>
                      </a:lnTo>
                      <a:lnTo>
                        <a:pt x="0" y="386"/>
                      </a:lnTo>
                      <a:lnTo>
                        <a:pt x="7" y="401"/>
                      </a:lnTo>
                      <a:lnTo>
                        <a:pt x="919" y="14"/>
                      </a:lnTo>
                      <a:lnTo>
                        <a:pt x="915" y="7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" name="Freeform 99"/>
                <p:cNvSpPr>
                  <a:spLocks/>
                </p:cNvSpPr>
                <p:nvPr/>
              </p:nvSpPr>
              <p:spPr bwMode="auto">
                <a:xfrm>
                  <a:off x="3165" y="1970"/>
                  <a:ext cx="304" cy="127"/>
                </a:xfrm>
                <a:custGeom>
                  <a:avLst/>
                  <a:gdLst>
                    <a:gd name="T0" fmla="*/ 908 w 912"/>
                    <a:gd name="T1" fmla="*/ 7 h 380"/>
                    <a:gd name="T2" fmla="*/ 905 w 912"/>
                    <a:gd name="T3" fmla="*/ 0 h 380"/>
                    <a:gd name="T4" fmla="*/ 0 w 912"/>
                    <a:gd name="T5" fmla="*/ 365 h 380"/>
                    <a:gd name="T6" fmla="*/ 7 w 912"/>
                    <a:gd name="T7" fmla="*/ 380 h 380"/>
                    <a:gd name="T8" fmla="*/ 912 w 912"/>
                    <a:gd name="T9" fmla="*/ 14 h 380"/>
                    <a:gd name="T10" fmla="*/ 908 w 912"/>
                    <a:gd name="T11" fmla="*/ 7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2" h="380">
                      <a:moveTo>
                        <a:pt x="908" y="7"/>
                      </a:moveTo>
                      <a:lnTo>
                        <a:pt x="905" y="0"/>
                      </a:lnTo>
                      <a:lnTo>
                        <a:pt x="0" y="365"/>
                      </a:lnTo>
                      <a:lnTo>
                        <a:pt x="7" y="380"/>
                      </a:lnTo>
                      <a:lnTo>
                        <a:pt x="912" y="14"/>
                      </a:lnTo>
                      <a:lnTo>
                        <a:pt x="908" y="7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" name="Freeform 100"/>
                <p:cNvSpPr>
                  <a:spLocks/>
                </p:cNvSpPr>
                <p:nvPr/>
              </p:nvSpPr>
              <p:spPr bwMode="auto">
                <a:xfrm>
                  <a:off x="3165" y="1944"/>
                  <a:ext cx="306" cy="121"/>
                </a:xfrm>
                <a:custGeom>
                  <a:avLst/>
                  <a:gdLst>
                    <a:gd name="T0" fmla="*/ 914 w 917"/>
                    <a:gd name="T1" fmla="*/ 9 h 363"/>
                    <a:gd name="T2" fmla="*/ 912 w 917"/>
                    <a:gd name="T3" fmla="*/ 0 h 363"/>
                    <a:gd name="T4" fmla="*/ 0 w 917"/>
                    <a:gd name="T5" fmla="*/ 346 h 363"/>
                    <a:gd name="T6" fmla="*/ 5 w 917"/>
                    <a:gd name="T7" fmla="*/ 363 h 363"/>
                    <a:gd name="T8" fmla="*/ 917 w 917"/>
                    <a:gd name="T9" fmla="*/ 17 h 363"/>
                    <a:gd name="T10" fmla="*/ 914 w 917"/>
                    <a:gd name="T11" fmla="*/ 9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7" h="363">
                      <a:moveTo>
                        <a:pt x="914" y="9"/>
                      </a:moveTo>
                      <a:lnTo>
                        <a:pt x="912" y="0"/>
                      </a:lnTo>
                      <a:lnTo>
                        <a:pt x="0" y="346"/>
                      </a:lnTo>
                      <a:lnTo>
                        <a:pt x="5" y="363"/>
                      </a:lnTo>
                      <a:lnTo>
                        <a:pt x="917" y="17"/>
                      </a:lnTo>
                      <a:lnTo>
                        <a:pt x="914" y="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" name="Freeform 101"/>
                <p:cNvSpPr>
                  <a:spLocks/>
                </p:cNvSpPr>
                <p:nvPr/>
              </p:nvSpPr>
              <p:spPr bwMode="auto">
                <a:xfrm>
                  <a:off x="3138" y="1913"/>
                  <a:ext cx="334" cy="128"/>
                </a:xfrm>
                <a:custGeom>
                  <a:avLst/>
                  <a:gdLst>
                    <a:gd name="T0" fmla="*/ 995 w 1003"/>
                    <a:gd name="T1" fmla="*/ 19 h 384"/>
                    <a:gd name="T2" fmla="*/ 988 w 1003"/>
                    <a:gd name="T3" fmla="*/ 0 h 384"/>
                    <a:gd name="T4" fmla="*/ 0 w 1003"/>
                    <a:gd name="T5" fmla="*/ 345 h 384"/>
                    <a:gd name="T6" fmla="*/ 15 w 1003"/>
                    <a:gd name="T7" fmla="*/ 384 h 384"/>
                    <a:gd name="T8" fmla="*/ 1003 w 1003"/>
                    <a:gd name="T9" fmla="*/ 39 h 384"/>
                    <a:gd name="T10" fmla="*/ 995 w 1003"/>
                    <a:gd name="T11" fmla="*/ 19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3" h="384">
                      <a:moveTo>
                        <a:pt x="995" y="19"/>
                      </a:moveTo>
                      <a:lnTo>
                        <a:pt x="988" y="0"/>
                      </a:lnTo>
                      <a:lnTo>
                        <a:pt x="0" y="345"/>
                      </a:lnTo>
                      <a:lnTo>
                        <a:pt x="15" y="384"/>
                      </a:lnTo>
                      <a:lnTo>
                        <a:pt x="1003" y="39"/>
                      </a:lnTo>
                      <a:lnTo>
                        <a:pt x="995" y="1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" name="Freeform 102"/>
                <p:cNvSpPr>
                  <a:spLocks/>
                </p:cNvSpPr>
                <p:nvPr/>
              </p:nvSpPr>
              <p:spPr bwMode="auto">
                <a:xfrm>
                  <a:off x="3164" y="1882"/>
                  <a:ext cx="307" cy="108"/>
                </a:xfrm>
                <a:custGeom>
                  <a:avLst/>
                  <a:gdLst>
                    <a:gd name="T0" fmla="*/ 918 w 920"/>
                    <a:gd name="T1" fmla="*/ 9 h 324"/>
                    <a:gd name="T2" fmla="*/ 915 w 920"/>
                    <a:gd name="T3" fmla="*/ 0 h 324"/>
                    <a:gd name="T4" fmla="*/ 0 w 920"/>
                    <a:gd name="T5" fmla="*/ 307 h 324"/>
                    <a:gd name="T6" fmla="*/ 5 w 920"/>
                    <a:gd name="T7" fmla="*/ 324 h 324"/>
                    <a:gd name="T8" fmla="*/ 920 w 920"/>
                    <a:gd name="T9" fmla="*/ 17 h 324"/>
                    <a:gd name="T10" fmla="*/ 918 w 920"/>
                    <a:gd name="T11" fmla="*/ 9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0" h="324">
                      <a:moveTo>
                        <a:pt x="918" y="9"/>
                      </a:moveTo>
                      <a:lnTo>
                        <a:pt x="915" y="0"/>
                      </a:lnTo>
                      <a:lnTo>
                        <a:pt x="0" y="307"/>
                      </a:lnTo>
                      <a:lnTo>
                        <a:pt x="5" y="324"/>
                      </a:lnTo>
                      <a:lnTo>
                        <a:pt x="920" y="17"/>
                      </a:lnTo>
                      <a:lnTo>
                        <a:pt x="918" y="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" name="Freeform 103"/>
                <p:cNvSpPr>
                  <a:spLocks/>
                </p:cNvSpPr>
                <p:nvPr/>
              </p:nvSpPr>
              <p:spPr bwMode="auto">
                <a:xfrm>
                  <a:off x="3163" y="1850"/>
                  <a:ext cx="308" cy="102"/>
                </a:xfrm>
                <a:custGeom>
                  <a:avLst/>
                  <a:gdLst>
                    <a:gd name="T0" fmla="*/ 922 w 924"/>
                    <a:gd name="T1" fmla="*/ 8 h 306"/>
                    <a:gd name="T2" fmla="*/ 919 w 924"/>
                    <a:gd name="T3" fmla="*/ 0 h 306"/>
                    <a:gd name="T4" fmla="*/ 0 w 924"/>
                    <a:gd name="T5" fmla="*/ 290 h 306"/>
                    <a:gd name="T6" fmla="*/ 5 w 924"/>
                    <a:gd name="T7" fmla="*/ 306 h 306"/>
                    <a:gd name="T8" fmla="*/ 924 w 924"/>
                    <a:gd name="T9" fmla="*/ 17 h 306"/>
                    <a:gd name="T10" fmla="*/ 922 w 924"/>
                    <a:gd name="T11" fmla="*/ 8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4" h="306">
                      <a:moveTo>
                        <a:pt x="922" y="8"/>
                      </a:moveTo>
                      <a:lnTo>
                        <a:pt x="919" y="0"/>
                      </a:lnTo>
                      <a:lnTo>
                        <a:pt x="0" y="290"/>
                      </a:lnTo>
                      <a:lnTo>
                        <a:pt x="5" y="306"/>
                      </a:lnTo>
                      <a:lnTo>
                        <a:pt x="924" y="17"/>
                      </a:lnTo>
                      <a:lnTo>
                        <a:pt x="922" y="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" name="Freeform 104"/>
                <p:cNvSpPr>
                  <a:spLocks/>
                </p:cNvSpPr>
                <p:nvPr/>
              </p:nvSpPr>
              <p:spPr bwMode="auto">
                <a:xfrm>
                  <a:off x="3163" y="1816"/>
                  <a:ext cx="308" cy="102"/>
                </a:xfrm>
                <a:custGeom>
                  <a:avLst/>
                  <a:gdLst>
                    <a:gd name="T0" fmla="*/ 922 w 924"/>
                    <a:gd name="T1" fmla="*/ 8 h 307"/>
                    <a:gd name="T2" fmla="*/ 919 w 924"/>
                    <a:gd name="T3" fmla="*/ 0 h 307"/>
                    <a:gd name="T4" fmla="*/ 0 w 924"/>
                    <a:gd name="T5" fmla="*/ 290 h 307"/>
                    <a:gd name="T6" fmla="*/ 5 w 924"/>
                    <a:gd name="T7" fmla="*/ 307 h 307"/>
                    <a:gd name="T8" fmla="*/ 924 w 924"/>
                    <a:gd name="T9" fmla="*/ 17 h 307"/>
                    <a:gd name="T10" fmla="*/ 922 w 924"/>
                    <a:gd name="T11" fmla="*/ 8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4" h="307">
                      <a:moveTo>
                        <a:pt x="922" y="8"/>
                      </a:moveTo>
                      <a:lnTo>
                        <a:pt x="919" y="0"/>
                      </a:lnTo>
                      <a:lnTo>
                        <a:pt x="0" y="290"/>
                      </a:lnTo>
                      <a:lnTo>
                        <a:pt x="5" y="307"/>
                      </a:lnTo>
                      <a:lnTo>
                        <a:pt x="924" y="17"/>
                      </a:lnTo>
                      <a:lnTo>
                        <a:pt x="922" y="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" name="Freeform 105"/>
                <p:cNvSpPr>
                  <a:spLocks/>
                </p:cNvSpPr>
                <p:nvPr/>
              </p:nvSpPr>
              <p:spPr bwMode="auto">
                <a:xfrm>
                  <a:off x="1700" y="1726"/>
                  <a:ext cx="1760" cy="156"/>
                </a:xfrm>
                <a:custGeom>
                  <a:avLst/>
                  <a:gdLst>
                    <a:gd name="T0" fmla="*/ 0 w 5280"/>
                    <a:gd name="T1" fmla="*/ 248 h 469"/>
                    <a:gd name="T2" fmla="*/ 1880 w 5280"/>
                    <a:gd name="T3" fmla="*/ 0 h 469"/>
                    <a:gd name="T4" fmla="*/ 5280 w 5280"/>
                    <a:gd name="T5" fmla="*/ 169 h 469"/>
                    <a:gd name="T6" fmla="*/ 4323 w 5280"/>
                    <a:gd name="T7" fmla="*/ 469 h 469"/>
                    <a:gd name="T8" fmla="*/ 0 w 5280"/>
                    <a:gd name="T9" fmla="*/ 248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0" h="469">
                      <a:moveTo>
                        <a:pt x="0" y="248"/>
                      </a:moveTo>
                      <a:lnTo>
                        <a:pt x="1880" y="0"/>
                      </a:lnTo>
                      <a:lnTo>
                        <a:pt x="5280" y="169"/>
                      </a:lnTo>
                      <a:lnTo>
                        <a:pt x="4323" y="469"/>
                      </a:lnTo>
                      <a:lnTo>
                        <a:pt x="0" y="24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Freeform 106"/>
                <p:cNvSpPr>
                  <a:spLocks/>
                </p:cNvSpPr>
                <p:nvPr/>
              </p:nvSpPr>
              <p:spPr bwMode="auto">
                <a:xfrm>
                  <a:off x="1699" y="1723"/>
                  <a:ext cx="628" cy="89"/>
                </a:xfrm>
                <a:custGeom>
                  <a:avLst/>
                  <a:gdLst>
                    <a:gd name="T0" fmla="*/ 1882 w 1883"/>
                    <a:gd name="T1" fmla="*/ 0 h 266"/>
                    <a:gd name="T2" fmla="*/ 1881 w 1883"/>
                    <a:gd name="T3" fmla="*/ 0 h 266"/>
                    <a:gd name="T4" fmla="*/ 0 w 1883"/>
                    <a:gd name="T5" fmla="*/ 249 h 266"/>
                    <a:gd name="T6" fmla="*/ 3 w 1883"/>
                    <a:gd name="T7" fmla="*/ 266 h 266"/>
                    <a:gd name="T8" fmla="*/ 1883 w 1883"/>
                    <a:gd name="T9" fmla="*/ 17 h 266"/>
                    <a:gd name="T10" fmla="*/ 1882 w 1883"/>
                    <a:gd name="T11" fmla="*/ 17 h 266"/>
                    <a:gd name="T12" fmla="*/ 1882 w 1883"/>
                    <a:gd name="T13" fmla="*/ 0 h 266"/>
                    <a:gd name="T14" fmla="*/ 1882 w 1883"/>
                    <a:gd name="T15" fmla="*/ 0 h 266"/>
                    <a:gd name="T16" fmla="*/ 1881 w 1883"/>
                    <a:gd name="T17" fmla="*/ 0 h 266"/>
                    <a:gd name="T18" fmla="*/ 1882 w 1883"/>
                    <a:gd name="T19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83" h="266">
                      <a:moveTo>
                        <a:pt x="1882" y="0"/>
                      </a:moveTo>
                      <a:lnTo>
                        <a:pt x="1881" y="0"/>
                      </a:lnTo>
                      <a:lnTo>
                        <a:pt x="0" y="249"/>
                      </a:lnTo>
                      <a:lnTo>
                        <a:pt x="3" y="266"/>
                      </a:lnTo>
                      <a:lnTo>
                        <a:pt x="1883" y="17"/>
                      </a:lnTo>
                      <a:lnTo>
                        <a:pt x="1882" y="17"/>
                      </a:lnTo>
                      <a:lnTo>
                        <a:pt x="1882" y="0"/>
                      </a:lnTo>
                      <a:lnTo>
                        <a:pt x="1882" y="0"/>
                      </a:lnTo>
                      <a:lnTo>
                        <a:pt x="1881" y="0"/>
                      </a:lnTo>
                      <a:lnTo>
                        <a:pt x="1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8" name="Freeform 107"/>
                <p:cNvSpPr>
                  <a:spLocks/>
                </p:cNvSpPr>
                <p:nvPr/>
              </p:nvSpPr>
              <p:spPr bwMode="auto">
                <a:xfrm>
                  <a:off x="2327" y="1723"/>
                  <a:ext cx="1148" cy="62"/>
                </a:xfrm>
                <a:custGeom>
                  <a:avLst/>
                  <a:gdLst>
                    <a:gd name="T0" fmla="*/ 3403 w 3445"/>
                    <a:gd name="T1" fmla="*/ 186 h 186"/>
                    <a:gd name="T2" fmla="*/ 3400 w 3445"/>
                    <a:gd name="T3" fmla="*/ 169 h 186"/>
                    <a:gd name="T4" fmla="*/ 0 w 3445"/>
                    <a:gd name="T5" fmla="*/ 0 h 186"/>
                    <a:gd name="T6" fmla="*/ 0 w 3445"/>
                    <a:gd name="T7" fmla="*/ 17 h 186"/>
                    <a:gd name="T8" fmla="*/ 3400 w 3445"/>
                    <a:gd name="T9" fmla="*/ 186 h 186"/>
                    <a:gd name="T10" fmla="*/ 3398 w 3445"/>
                    <a:gd name="T11" fmla="*/ 169 h 186"/>
                    <a:gd name="T12" fmla="*/ 3403 w 3445"/>
                    <a:gd name="T13" fmla="*/ 186 h 186"/>
                    <a:gd name="T14" fmla="*/ 3445 w 3445"/>
                    <a:gd name="T15" fmla="*/ 172 h 186"/>
                    <a:gd name="T16" fmla="*/ 3400 w 3445"/>
                    <a:gd name="T17" fmla="*/ 169 h 186"/>
                    <a:gd name="T18" fmla="*/ 3403 w 3445"/>
                    <a:gd name="T1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45" h="186">
                      <a:moveTo>
                        <a:pt x="3403" y="186"/>
                      </a:moveTo>
                      <a:lnTo>
                        <a:pt x="3400" y="169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3400" y="186"/>
                      </a:lnTo>
                      <a:lnTo>
                        <a:pt x="3398" y="169"/>
                      </a:lnTo>
                      <a:lnTo>
                        <a:pt x="3403" y="186"/>
                      </a:lnTo>
                      <a:lnTo>
                        <a:pt x="3445" y="172"/>
                      </a:lnTo>
                      <a:lnTo>
                        <a:pt x="3400" y="169"/>
                      </a:lnTo>
                      <a:lnTo>
                        <a:pt x="3403" y="1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9" name="Freeform 108"/>
                <p:cNvSpPr>
                  <a:spLocks/>
                </p:cNvSpPr>
                <p:nvPr/>
              </p:nvSpPr>
              <p:spPr bwMode="auto">
                <a:xfrm>
                  <a:off x="3140" y="1779"/>
                  <a:ext cx="321" cy="106"/>
                </a:xfrm>
                <a:custGeom>
                  <a:avLst/>
                  <a:gdLst>
                    <a:gd name="T0" fmla="*/ 3 w 963"/>
                    <a:gd name="T1" fmla="*/ 318 h 318"/>
                    <a:gd name="T2" fmla="*/ 5 w 963"/>
                    <a:gd name="T3" fmla="*/ 318 h 318"/>
                    <a:gd name="T4" fmla="*/ 963 w 963"/>
                    <a:gd name="T5" fmla="*/ 17 h 318"/>
                    <a:gd name="T6" fmla="*/ 958 w 963"/>
                    <a:gd name="T7" fmla="*/ 0 h 318"/>
                    <a:gd name="T8" fmla="*/ 0 w 963"/>
                    <a:gd name="T9" fmla="*/ 301 h 318"/>
                    <a:gd name="T10" fmla="*/ 3 w 963"/>
                    <a:gd name="T11" fmla="*/ 301 h 318"/>
                    <a:gd name="T12" fmla="*/ 3 w 963"/>
                    <a:gd name="T13" fmla="*/ 318 h 318"/>
                    <a:gd name="T14" fmla="*/ 4 w 963"/>
                    <a:gd name="T15" fmla="*/ 318 h 318"/>
                    <a:gd name="T16" fmla="*/ 5 w 963"/>
                    <a:gd name="T17" fmla="*/ 318 h 318"/>
                    <a:gd name="T18" fmla="*/ 3 w 963"/>
                    <a:gd name="T19" fmla="*/ 31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3" h="318">
                      <a:moveTo>
                        <a:pt x="3" y="318"/>
                      </a:moveTo>
                      <a:lnTo>
                        <a:pt x="5" y="318"/>
                      </a:lnTo>
                      <a:lnTo>
                        <a:pt x="963" y="17"/>
                      </a:lnTo>
                      <a:lnTo>
                        <a:pt x="958" y="0"/>
                      </a:lnTo>
                      <a:lnTo>
                        <a:pt x="0" y="301"/>
                      </a:lnTo>
                      <a:lnTo>
                        <a:pt x="3" y="301"/>
                      </a:lnTo>
                      <a:lnTo>
                        <a:pt x="3" y="318"/>
                      </a:lnTo>
                      <a:lnTo>
                        <a:pt x="4" y="318"/>
                      </a:lnTo>
                      <a:lnTo>
                        <a:pt x="5" y="318"/>
                      </a:lnTo>
                      <a:lnTo>
                        <a:pt x="3" y="3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Freeform 109"/>
                <p:cNvSpPr>
                  <a:spLocks/>
                </p:cNvSpPr>
                <p:nvPr/>
              </p:nvSpPr>
              <p:spPr bwMode="auto">
                <a:xfrm>
                  <a:off x="1677" y="1806"/>
                  <a:ext cx="1464" cy="79"/>
                </a:xfrm>
                <a:custGeom>
                  <a:avLst/>
                  <a:gdLst>
                    <a:gd name="T0" fmla="*/ 67 w 4392"/>
                    <a:gd name="T1" fmla="*/ 0 h 238"/>
                    <a:gd name="T2" fmla="*/ 69 w 4392"/>
                    <a:gd name="T3" fmla="*/ 17 h 238"/>
                    <a:gd name="T4" fmla="*/ 4392 w 4392"/>
                    <a:gd name="T5" fmla="*/ 238 h 238"/>
                    <a:gd name="T6" fmla="*/ 4392 w 4392"/>
                    <a:gd name="T7" fmla="*/ 221 h 238"/>
                    <a:gd name="T8" fmla="*/ 69 w 4392"/>
                    <a:gd name="T9" fmla="*/ 0 h 238"/>
                    <a:gd name="T10" fmla="*/ 70 w 4392"/>
                    <a:gd name="T11" fmla="*/ 17 h 238"/>
                    <a:gd name="T12" fmla="*/ 67 w 4392"/>
                    <a:gd name="T13" fmla="*/ 0 h 238"/>
                    <a:gd name="T14" fmla="*/ 0 w 4392"/>
                    <a:gd name="T15" fmla="*/ 11 h 238"/>
                    <a:gd name="T16" fmla="*/ 69 w 4392"/>
                    <a:gd name="T17" fmla="*/ 17 h 238"/>
                    <a:gd name="T18" fmla="*/ 67 w 4392"/>
                    <a:gd name="T19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92" h="238">
                      <a:moveTo>
                        <a:pt x="67" y="0"/>
                      </a:moveTo>
                      <a:lnTo>
                        <a:pt x="69" y="17"/>
                      </a:lnTo>
                      <a:lnTo>
                        <a:pt x="4392" y="238"/>
                      </a:lnTo>
                      <a:lnTo>
                        <a:pt x="4392" y="221"/>
                      </a:lnTo>
                      <a:lnTo>
                        <a:pt x="69" y="0"/>
                      </a:lnTo>
                      <a:lnTo>
                        <a:pt x="70" y="17"/>
                      </a:lnTo>
                      <a:lnTo>
                        <a:pt x="67" y="0"/>
                      </a:lnTo>
                      <a:lnTo>
                        <a:pt x="0" y="11"/>
                      </a:lnTo>
                      <a:lnTo>
                        <a:pt x="69" y="17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" name="Line 110"/>
                <p:cNvSpPr>
                  <a:spLocks noChangeShapeType="1"/>
                </p:cNvSpPr>
                <p:nvPr/>
              </p:nvSpPr>
              <p:spPr bwMode="auto">
                <a:xfrm>
                  <a:off x="3155" y="2242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" name="Line 111"/>
                <p:cNvSpPr>
                  <a:spLocks noChangeShapeType="1"/>
                </p:cNvSpPr>
                <p:nvPr/>
              </p:nvSpPr>
              <p:spPr bwMode="auto">
                <a:xfrm>
                  <a:off x="3165" y="2237"/>
                  <a:ext cx="1" cy="112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Line 112"/>
                <p:cNvSpPr>
                  <a:spLocks noChangeShapeType="1"/>
                </p:cNvSpPr>
                <p:nvPr/>
              </p:nvSpPr>
              <p:spPr bwMode="auto">
                <a:xfrm>
                  <a:off x="3177" y="2231"/>
                  <a:ext cx="1" cy="11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4" name="Line 113"/>
                <p:cNvSpPr>
                  <a:spLocks noChangeShapeType="1"/>
                </p:cNvSpPr>
                <p:nvPr/>
              </p:nvSpPr>
              <p:spPr bwMode="auto">
                <a:xfrm>
                  <a:off x="3192" y="2225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" name="Line 114"/>
                <p:cNvSpPr>
                  <a:spLocks noChangeShapeType="1"/>
                </p:cNvSpPr>
                <p:nvPr/>
              </p:nvSpPr>
              <p:spPr bwMode="auto">
                <a:xfrm>
                  <a:off x="3207" y="2215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Line 115"/>
                <p:cNvSpPr>
                  <a:spLocks noChangeShapeType="1"/>
                </p:cNvSpPr>
                <p:nvPr/>
              </p:nvSpPr>
              <p:spPr bwMode="auto">
                <a:xfrm>
                  <a:off x="3220" y="2209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7" name="Line 116"/>
                <p:cNvSpPr>
                  <a:spLocks noChangeShapeType="1"/>
                </p:cNvSpPr>
                <p:nvPr/>
              </p:nvSpPr>
              <p:spPr bwMode="auto">
                <a:xfrm>
                  <a:off x="3236" y="2201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" name="Line 117"/>
                <p:cNvSpPr>
                  <a:spLocks noChangeShapeType="1"/>
                </p:cNvSpPr>
                <p:nvPr/>
              </p:nvSpPr>
              <p:spPr bwMode="auto">
                <a:xfrm>
                  <a:off x="3248" y="2195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Line 118"/>
                <p:cNvSpPr>
                  <a:spLocks noChangeShapeType="1"/>
                </p:cNvSpPr>
                <p:nvPr/>
              </p:nvSpPr>
              <p:spPr bwMode="auto">
                <a:xfrm>
                  <a:off x="3262" y="2187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" name="Line 119"/>
                <p:cNvSpPr>
                  <a:spLocks noChangeShapeType="1"/>
                </p:cNvSpPr>
                <p:nvPr/>
              </p:nvSpPr>
              <p:spPr bwMode="auto">
                <a:xfrm>
                  <a:off x="3276" y="2180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" name="Line 120"/>
                <p:cNvSpPr>
                  <a:spLocks noChangeShapeType="1"/>
                </p:cNvSpPr>
                <p:nvPr/>
              </p:nvSpPr>
              <p:spPr bwMode="auto">
                <a:xfrm>
                  <a:off x="3294" y="2172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Line 121"/>
                <p:cNvSpPr>
                  <a:spLocks noChangeShapeType="1"/>
                </p:cNvSpPr>
                <p:nvPr/>
              </p:nvSpPr>
              <p:spPr bwMode="auto">
                <a:xfrm>
                  <a:off x="3312" y="2163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" name="Line 122"/>
                <p:cNvSpPr>
                  <a:spLocks noChangeShapeType="1"/>
                </p:cNvSpPr>
                <p:nvPr/>
              </p:nvSpPr>
              <p:spPr bwMode="auto">
                <a:xfrm>
                  <a:off x="3329" y="2155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" name="Line 123"/>
                <p:cNvSpPr>
                  <a:spLocks noChangeShapeType="1"/>
                </p:cNvSpPr>
                <p:nvPr/>
              </p:nvSpPr>
              <p:spPr bwMode="auto">
                <a:xfrm>
                  <a:off x="3346" y="2147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Line 124"/>
                <p:cNvSpPr>
                  <a:spLocks noChangeShapeType="1"/>
                </p:cNvSpPr>
                <p:nvPr/>
              </p:nvSpPr>
              <p:spPr bwMode="auto">
                <a:xfrm>
                  <a:off x="3363" y="2137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" name="Line 125"/>
                <p:cNvSpPr>
                  <a:spLocks noChangeShapeType="1"/>
                </p:cNvSpPr>
                <p:nvPr/>
              </p:nvSpPr>
              <p:spPr bwMode="auto">
                <a:xfrm>
                  <a:off x="3380" y="2129"/>
                  <a:ext cx="1" cy="111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" name="Line 126"/>
                <p:cNvSpPr>
                  <a:spLocks noChangeShapeType="1"/>
                </p:cNvSpPr>
                <p:nvPr/>
              </p:nvSpPr>
              <p:spPr bwMode="auto">
                <a:xfrm>
                  <a:off x="3393" y="2125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Line 127"/>
                <p:cNvSpPr>
                  <a:spLocks noChangeShapeType="1"/>
                </p:cNvSpPr>
                <p:nvPr/>
              </p:nvSpPr>
              <p:spPr bwMode="auto">
                <a:xfrm>
                  <a:off x="3403" y="2118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" name="Line 128"/>
                <p:cNvSpPr>
                  <a:spLocks noChangeShapeType="1"/>
                </p:cNvSpPr>
                <p:nvPr/>
              </p:nvSpPr>
              <p:spPr bwMode="auto">
                <a:xfrm>
                  <a:off x="3415" y="2113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" name="Line 129"/>
                <p:cNvSpPr>
                  <a:spLocks noChangeShapeType="1"/>
                </p:cNvSpPr>
                <p:nvPr/>
              </p:nvSpPr>
              <p:spPr bwMode="auto">
                <a:xfrm>
                  <a:off x="3428" y="2107"/>
                  <a:ext cx="1" cy="10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Line 130"/>
                <p:cNvSpPr>
                  <a:spLocks noChangeShapeType="1"/>
                </p:cNvSpPr>
                <p:nvPr/>
              </p:nvSpPr>
              <p:spPr bwMode="auto">
                <a:xfrm>
                  <a:off x="3440" y="2101"/>
                  <a:ext cx="1" cy="108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" name="Line 131"/>
                <p:cNvSpPr>
                  <a:spLocks noChangeShapeType="1"/>
                </p:cNvSpPr>
                <p:nvPr/>
              </p:nvSpPr>
              <p:spPr bwMode="auto">
                <a:xfrm>
                  <a:off x="3454" y="2094"/>
                  <a:ext cx="1" cy="108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" name="Freeform 132"/>
                <p:cNvSpPr>
                  <a:spLocks/>
                </p:cNvSpPr>
                <p:nvPr/>
              </p:nvSpPr>
              <p:spPr bwMode="auto">
                <a:xfrm>
                  <a:off x="1701" y="2125"/>
                  <a:ext cx="1440" cy="127"/>
                </a:xfrm>
                <a:custGeom>
                  <a:avLst/>
                  <a:gdLst>
                    <a:gd name="T0" fmla="*/ 4321 w 4322"/>
                    <a:gd name="T1" fmla="*/ 362 h 379"/>
                    <a:gd name="T2" fmla="*/ 4322 w 4322"/>
                    <a:gd name="T3" fmla="*/ 345 h 379"/>
                    <a:gd name="T4" fmla="*/ 2 w 4322"/>
                    <a:gd name="T5" fmla="*/ 0 h 379"/>
                    <a:gd name="T6" fmla="*/ 0 w 4322"/>
                    <a:gd name="T7" fmla="*/ 33 h 379"/>
                    <a:gd name="T8" fmla="*/ 4320 w 4322"/>
                    <a:gd name="T9" fmla="*/ 379 h 379"/>
                    <a:gd name="T10" fmla="*/ 4321 w 4322"/>
                    <a:gd name="T11" fmla="*/ 362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22" h="379">
                      <a:moveTo>
                        <a:pt x="4321" y="362"/>
                      </a:moveTo>
                      <a:lnTo>
                        <a:pt x="4322" y="345"/>
                      </a:lnTo>
                      <a:lnTo>
                        <a:pt x="2" y="0"/>
                      </a:lnTo>
                      <a:lnTo>
                        <a:pt x="0" y="33"/>
                      </a:lnTo>
                      <a:lnTo>
                        <a:pt x="4320" y="379"/>
                      </a:lnTo>
                      <a:lnTo>
                        <a:pt x="4321" y="36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Freeform 133"/>
                <p:cNvSpPr>
                  <a:spLocks/>
                </p:cNvSpPr>
                <p:nvPr/>
              </p:nvSpPr>
              <p:spPr bwMode="auto">
                <a:xfrm>
                  <a:off x="3161" y="1873"/>
                  <a:ext cx="6" cy="362"/>
                </a:xfrm>
                <a:custGeom>
                  <a:avLst/>
                  <a:gdLst>
                    <a:gd name="T0" fmla="*/ 9 w 17"/>
                    <a:gd name="T1" fmla="*/ 17 h 1086"/>
                    <a:gd name="T2" fmla="*/ 0 w 17"/>
                    <a:gd name="T3" fmla="*/ 9 h 1086"/>
                    <a:gd name="T4" fmla="*/ 0 w 17"/>
                    <a:gd name="T5" fmla="*/ 1086 h 1086"/>
                    <a:gd name="T6" fmla="*/ 17 w 17"/>
                    <a:gd name="T7" fmla="*/ 1086 h 1086"/>
                    <a:gd name="T8" fmla="*/ 17 w 17"/>
                    <a:gd name="T9" fmla="*/ 9 h 1086"/>
                    <a:gd name="T10" fmla="*/ 9 w 17"/>
                    <a:gd name="T11" fmla="*/ 0 h 1086"/>
                    <a:gd name="T12" fmla="*/ 17 w 17"/>
                    <a:gd name="T13" fmla="*/ 9 h 1086"/>
                    <a:gd name="T14" fmla="*/ 17 w 17"/>
                    <a:gd name="T15" fmla="*/ 0 h 1086"/>
                    <a:gd name="T16" fmla="*/ 9 w 17"/>
                    <a:gd name="T17" fmla="*/ 0 h 1086"/>
                    <a:gd name="T18" fmla="*/ 9 w 17"/>
                    <a:gd name="T19" fmla="*/ 17 h 10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086">
                      <a:moveTo>
                        <a:pt x="9" y="17"/>
                      </a:moveTo>
                      <a:lnTo>
                        <a:pt x="0" y="9"/>
                      </a:lnTo>
                      <a:lnTo>
                        <a:pt x="0" y="1086"/>
                      </a:lnTo>
                      <a:lnTo>
                        <a:pt x="17" y="1086"/>
                      </a:lnTo>
                      <a:lnTo>
                        <a:pt x="17" y="9"/>
                      </a:lnTo>
                      <a:lnTo>
                        <a:pt x="9" y="0"/>
                      </a:lnTo>
                      <a:lnTo>
                        <a:pt x="17" y="9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" name="Freeform 134"/>
                <p:cNvSpPr>
                  <a:spLocks/>
                </p:cNvSpPr>
                <p:nvPr/>
              </p:nvSpPr>
              <p:spPr bwMode="auto">
                <a:xfrm>
                  <a:off x="1750" y="1800"/>
                  <a:ext cx="1414" cy="78"/>
                </a:xfrm>
                <a:custGeom>
                  <a:avLst/>
                  <a:gdLst>
                    <a:gd name="T0" fmla="*/ 0 w 4242"/>
                    <a:gd name="T1" fmla="*/ 8 h 234"/>
                    <a:gd name="T2" fmla="*/ 0 w 4242"/>
                    <a:gd name="T3" fmla="*/ 17 h 234"/>
                    <a:gd name="T4" fmla="*/ 4242 w 4242"/>
                    <a:gd name="T5" fmla="*/ 234 h 234"/>
                    <a:gd name="T6" fmla="*/ 4242 w 4242"/>
                    <a:gd name="T7" fmla="*/ 217 h 234"/>
                    <a:gd name="T8" fmla="*/ 0 w 4242"/>
                    <a:gd name="T9" fmla="*/ 0 h 234"/>
                    <a:gd name="T10" fmla="*/ 0 w 4242"/>
                    <a:gd name="T11" fmla="*/ 8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42" h="234">
                      <a:moveTo>
                        <a:pt x="0" y="8"/>
                      </a:moveTo>
                      <a:lnTo>
                        <a:pt x="0" y="17"/>
                      </a:lnTo>
                      <a:lnTo>
                        <a:pt x="4242" y="234"/>
                      </a:lnTo>
                      <a:lnTo>
                        <a:pt x="4242" y="217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" name="Freeform 135"/>
                <p:cNvSpPr>
                  <a:spLocks/>
                </p:cNvSpPr>
                <p:nvPr/>
              </p:nvSpPr>
              <p:spPr bwMode="auto">
                <a:xfrm>
                  <a:off x="1951" y="1724"/>
                  <a:ext cx="1294" cy="133"/>
                </a:xfrm>
                <a:custGeom>
                  <a:avLst/>
                  <a:gdLst>
                    <a:gd name="T0" fmla="*/ 0 w 3882"/>
                    <a:gd name="T1" fmla="*/ 241 h 399"/>
                    <a:gd name="T2" fmla="*/ 3052 w 3882"/>
                    <a:gd name="T3" fmla="*/ 399 h 399"/>
                    <a:gd name="T4" fmla="*/ 3335 w 3882"/>
                    <a:gd name="T5" fmla="*/ 310 h 399"/>
                    <a:gd name="T6" fmla="*/ 3093 w 3882"/>
                    <a:gd name="T7" fmla="*/ 275 h 399"/>
                    <a:gd name="T8" fmla="*/ 3882 w 3882"/>
                    <a:gd name="T9" fmla="*/ 150 h 399"/>
                    <a:gd name="T10" fmla="*/ 1271 w 3882"/>
                    <a:gd name="T11" fmla="*/ 0 h 399"/>
                    <a:gd name="T12" fmla="*/ 0 w 3882"/>
                    <a:gd name="T13" fmla="*/ 24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82" h="399">
                      <a:moveTo>
                        <a:pt x="0" y="241"/>
                      </a:moveTo>
                      <a:lnTo>
                        <a:pt x="3052" y="399"/>
                      </a:lnTo>
                      <a:lnTo>
                        <a:pt x="3335" y="310"/>
                      </a:lnTo>
                      <a:lnTo>
                        <a:pt x="3093" y="275"/>
                      </a:lnTo>
                      <a:lnTo>
                        <a:pt x="3882" y="150"/>
                      </a:lnTo>
                      <a:lnTo>
                        <a:pt x="1271" y="0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" name="Freeform 136"/>
                <p:cNvSpPr>
                  <a:spLocks/>
                </p:cNvSpPr>
                <p:nvPr/>
              </p:nvSpPr>
              <p:spPr bwMode="auto">
                <a:xfrm>
                  <a:off x="2915" y="873"/>
                  <a:ext cx="168" cy="965"/>
                </a:xfrm>
                <a:custGeom>
                  <a:avLst/>
                  <a:gdLst>
                    <a:gd name="T0" fmla="*/ 61 w 504"/>
                    <a:gd name="T1" fmla="*/ 0 h 2894"/>
                    <a:gd name="T2" fmla="*/ 429 w 504"/>
                    <a:gd name="T3" fmla="*/ 128 h 2894"/>
                    <a:gd name="T4" fmla="*/ 432 w 504"/>
                    <a:gd name="T5" fmla="*/ 129 h 2894"/>
                    <a:gd name="T6" fmla="*/ 442 w 504"/>
                    <a:gd name="T7" fmla="*/ 133 h 2894"/>
                    <a:gd name="T8" fmla="*/ 454 w 504"/>
                    <a:gd name="T9" fmla="*/ 141 h 2894"/>
                    <a:gd name="T10" fmla="*/ 469 w 504"/>
                    <a:gd name="T11" fmla="*/ 153 h 2894"/>
                    <a:gd name="T12" fmla="*/ 483 w 504"/>
                    <a:gd name="T13" fmla="*/ 171 h 2894"/>
                    <a:gd name="T14" fmla="*/ 495 w 504"/>
                    <a:gd name="T15" fmla="*/ 195 h 2894"/>
                    <a:gd name="T16" fmla="*/ 503 w 504"/>
                    <a:gd name="T17" fmla="*/ 227 h 2894"/>
                    <a:gd name="T18" fmla="*/ 504 w 504"/>
                    <a:gd name="T19" fmla="*/ 267 h 2894"/>
                    <a:gd name="T20" fmla="*/ 414 w 504"/>
                    <a:gd name="T21" fmla="*/ 2742 h 2894"/>
                    <a:gd name="T22" fmla="*/ 413 w 504"/>
                    <a:gd name="T23" fmla="*/ 2747 h 2894"/>
                    <a:gd name="T24" fmla="*/ 408 w 504"/>
                    <a:gd name="T25" fmla="*/ 2760 h 2894"/>
                    <a:gd name="T26" fmla="*/ 401 w 504"/>
                    <a:gd name="T27" fmla="*/ 2780 h 2894"/>
                    <a:gd name="T28" fmla="*/ 389 w 504"/>
                    <a:gd name="T29" fmla="*/ 2801 h 2894"/>
                    <a:gd name="T30" fmla="*/ 373 w 504"/>
                    <a:gd name="T31" fmla="*/ 2824 h 2894"/>
                    <a:gd name="T32" fmla="*/ 353 w 504"/>
                    <a:gd name="T33" fmla="*/ 2844 h 2894"/>
                    <a:gd name="T34" fmla="*/ 327 w 504"/>
                    <a:gd name="T35" fmla="*/ 2859 h 2894"/>
                    <a:gd name="T36" fmla="*/ 297 w 504"/>
                    <a:gd name="T37" fmla="*/ 2867 h 2894"/>
                    <a:gd name="T38" fmla="*/ 0 w 504"/>
                    <a:gd name="T39" fmla="*/ 2894 h 2894"/>
                    <a:gd name="T40" fmla="*/ 3 w 504"/>
                    <a:gd name="T41" fmla="*/ 2894 h 2894"/>
                    <a:gd name="T42" fmla="*/ 10 w 504"/>
                    <a:gd name="T43" fmla="*/ 2893 h 2894"/>
                    <a:gd name="T44" fmla="*/ 21 w 504"/>
                    <a:gd name="T45" fmla="*/ 2890 h 2894"/>
                    <a:gd name="T46" fmla="*/ 33 w 504"/>
                    <a:gd name="T47" fmla="*/ 2880 h 2894"/>
                    <a:gd name="T48" fmla="*/ 46 w 504"/>
                    <a:gd name="T49" fmla="*/ 2865 h 2894"/>
                    <a:gd name="T50" fmla="*/ 59 w 504"/>
                    <a:gd name="T51" fmla="*/ 2841 h 2894"/>
                    <a:gd name="T52" fmla="*/ 69 w 504"/>
                    <a:gd name="T53" fmla="*/ 2808 h 2894"/>
                    <a:gd name="T54" fmla="*/ 76 w 504"/>
                    <a:gd name="T55" fmla="*/ 2763 h 2894"/>
                    <a:gd name="T56" fmla="*/ 173 w 504"/>
                    <a:gd name="T57" fmla="*/ 223 h 2894"/>
                    <a:gd name="T58" fmla="*/ 173 w 504"/>
                    <a:gd name="T59" fmla="*/ 221 h 2894"/>
                    <a:gd name="T60" fmla="*/ 174 w 504"/>
                    <a:gd name="T61" fmla="*/ 214 h 2894"/>
                    <a:gd name="T62" fmla="*/ 175 w 504"/>
                    <a:gd name="T63" fmla="*/ 203 h 2894"/>
                    <a:gd name="T64" fmla="*/ 176 w 504"/>
                    <a:gd name="T65" fmla="*/ 188 h 2894"/>
                    <a:gd name="T66" fmla="*/ 176 w 504"/>
                    <a:gd name="T67" fmla="*/ 171 h 2894"/>
                    <a:gd name="T68" fmla="*/ 176 w 504"/>
                    <a:gd name="T69" fmla="*/ 152 h 2894"/>
                    <a:gd name="T70" fmla="*/ 175 w 504"/>
                    <a:gd name="T71" fmla="*/ 133 h 2894"/>
                    <a:gd name="T72" fmla="*/ 173 w 504"/>
                    <a:gd name="T73" fmla="*/ 111 h 2894"/>
                    <a:gd name="T74" fmla="*/ 168 w 504"/>
                    <a:gd name="T75" fmla="*/ 90 h 2894"/>
                    <a:gd name="T76" fmla="*/ 161 w 504"/>
                    <a:gd name="T77" fmla="*/ 71 h 2894"/>
                    <a:gd name="T78" fmla="*/ 152 w 504"/>
                    <a:gd name="T79" fmla="*/ 52 h 2894"/>
                    <a:gd name="T80" fmla="*/ 140 w 504"/>
                    <a:gd name="T81" fmla="*/ 35 h 2894"/>
                    <a:gd name="T82" fmla="*/ 126 w 504"/>
                    <a:gd name="T83" fmla="*/ 20 h 2894"/>
                    <a:gd name="T84" fmla="*/ 108 w 504"/>
                    <a:gd name="T85" fmla="*/ 9 h 2894"/>
                    <a:gd name="T86" fmla="*/ 86 w 504"/>
                    <a:gd name="T87" fmla="*/ 2 h 2894"/>
                    <a:gd name="T88" fmla="*/ 61 w 504"/>
                    <a:gd name="T89" fmla="*/ 0 h 2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04" h="2894">
                      <a:moveTo>
                        <a:pt x="61" y="0"/>
                      </a:moveTo>
                      <a:lnTo>
                        <a:pt x="429" y="128"/>
                      </a:lnTo>
                      <a:lnTo>
                        <a:pt x="432" y="129"/>
                      </a:lnTo>
                      <a:lnTo>
                        <a:pt x="442" y="133"/>
                      </a:lnTo>
                      <a:lnTo>
                        <a:pt x="454" y="141"/>
                      </a:lnTo>
                      <a:lnTo>
                        <a:pt x="469" y="153"/>
                      </a:lnTo>
                      <a:lnTo>
                        <a:pt x="483" y="171"/>
                      </a:lnTo>
                      <a:lnTo>
                        <a:pt x="495" y="195"/>
                      </a:lnTo>
                      <a:lnTo>
                        <a:pt x="503" y="227"/>
                      </a:lnTo>
                      <a:lnTo>
                        <a:pt x="504" y="267"/>
                      </a:lnTo>
                      <a:lnTo>
                        <a:pt x="414" y="2742"/>
                      </a:lnTo>
                      <a:lnTo>
                        <a:pt x="413" y="2747"/>
                      </a:lnTo>
                      <a:lnTo>
                        <a:pt x="408" y="2760"/>
                      </a:lnTo>
                      <a:lnTo>
                        <a:pt x="401" y="2780"/>
                      </a:lnTo>
                      <a:lnTo>
                        <a:pt x="389" y="2801"/>
                      </a:lnTo>
                      <a:lnTo>
                        <a:pt x="373" y="2824"/>
                      </a:lnTo>
                      <a:lnTo>
                        <a:pt x="353" y="2844"/>
                      </a:lnTo>
                      <a:lnTo>
                        <a:pt x="327" y="2859"/>
                      </a:lnTo>
                      <a:lnTo>
                        <a:pt x="297" y="2867"/>
                      </a:lnTo>
                      <a:lnTo>
                        <a:pt x="0" y="2894"/>
                      </a:lnTo>
                      <a:lnTo>
                        <a:pt x="3" y="2894"/>
                      </a:lnTo>
                      <a:lnTo>
                        <a:pt x="10" y="2893"/>
                      </a:lnTo>
                      <a:lnTo>
                        <a:pt x="21" y="2890"/>
                      </a:lnTo>
                      <a:lnTo>
                        <a:pt x="33" y="2880"/>
                      </a:lnTo>
                      <a:lnTo>
                        <a:pt x="46" y="2865"/>
                      </a:lnTo>
                      <a:lnTo>
                        <a:pt x="59" y="2841"/>
                      </a:lnTo>
                      <a:lnTo>
                        <a:pt x="69" y="2808"/>
                      </a:lnTo>
                      <a:lnTo>
                        <a:pt x="76" y="2763"/>
                      </a:lnTo>
                      <a:lnTo>
                        <a:pt x="173" y="223"/>
                      </a:lnTo>
                      <a:lnTo>
                        <a:pt x="173" y="221"/>
                      </a:lnTo>
                      <a:lnTo>
                        <a:pt x="174" y="214"/>
                      </a:lnTo>
                      <a:lnTo>
                        <a:pt x="175" y="203"/>
                      </a:lnTo>
                      <a:lnTo>
                        <a:pt x="176" y="188"/>
                      </a:lnTo>
                      <a:lnTo>
                        <a:pt x="176" y="171"/>
                      </a:lnTo>
                      <a:lnTo>
                        <a:pt x="176" y="152"/>
                      </a:lnTo>
                      <a:lnTo>
                        <a:pt x="175" y="133"/>
                      </a:lnTo>
                      <a:lnTo>
                        <a:pt x="173" y="111"/>
                      </a:lnTo>
                      <a:lnTo>
                        <a:pt x="168" y="90"/>
                      </a:lnTo>
                      <a:lnTo>
                        <a:pt x="161" y="71"/>
                      </a:lnTo>
                      <a:lnTo>
                        <a:pt x="152" y="52"/>
                      </a:lnTo>
                      <a:lnTo>
                        <a:pt x="140" y="35"/>
                      </a:lnTo>
                      <a:lnTo>
                        <a:pt x="126" y="20"/>
                      </a:lnTo>
                      <a:lnTo>
                        <a:pt x="108" y="9"/>
                      </a:lnTo>
                      <a:lnTo>
                        <a:pt x="86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" name="Freeform 137"/>
                <p:cNvSpPr>
                  <a:spLocks/>
                </p:cNvSpPr>
                <p:nvPr/>
              </p:nvSpPr>
              <p:spPr bwMode="auto">
                <a:xfrm>
                  <a:off x="2934" y="870"/>
                  <a:ext cx="124" cy="49"/>
                </a:xfrm>
                <a:custGeom>
                  <a:avLst/>
                  <a:gdLst>
                    <a:gd name="T0" fmla="*/ 373 w 373"/>
                    <a:gd name="T1" fmla="*/ 128 h 145"/>
                    <a:gd name="T2" fmla="*/ 373 w 373"/>
                    <a:gd name="T3" fmla="*/ 128 h 145"/>
                    <a:gd name="T4" fmla="*/ 5 w 373"/>
                    <a:gd name="T5" fmla="*/ 0 h 145"/>
                    <a:gd name="T6" fmla="*/ 0 w 373"/>
                    <a:gd name="T7" fmla="*/ 17 h 145"/>
                    <a:gd name="T8" fmla="*/ 368 w 373"/>
                    <a:gd name="T9" fmla="*/ 145 h 145"/>
                    <a:gd name="T10" fmla="*/ 368 w 373"/>
                    <a:gd name="T11" fmla="*/ 145 h 145"/>
                    <a:gd name="T12" fmla="*/ 368 w 373"/>
                    <a:gd name="T13" fmla="*/ 145 h 145"/>
                    <a:gd name="T14" fmla="*/ 368 w 373"/>
                    <a:gd name="T15" fmla="*/ 145 h 145"/>
                    <a:gd name="T16" fmla="*/ 368 w 373"/>
                    <a:gd name="T17" fmla="*/ 145 h 145"/>
                    <a:gd name="T18" fmla="*/ 373 w 373"/>
                    <a:gd name="T19" fmla="*/ 128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3" h="145">
                      <a:moveTo>
                        <a:pt x="373" y="128"/>
                      </a:moveTo>
                      <a:lnTo>
                        <a:pt x="373" y="128"/>
                      </a:lnTo>
                      <a:lnTo>
                        <a:pt x="5" y="0"/>
                      </a:lnTo>
                      <a:lnTo>
                        <a:pt x="0" y="17"/>
                      </a:lnTo>
                      <a:lnTo>
                        <a:pt x="368" y="145"/>
                      </a:lnTo>
                      <a:lnTo>
                        <a:pt x="368" y="145"/>
                      </a:lnTo>
                      <a:lnTo>
                        <a:pt x="368" y="145"/>
                      </a:lnTo>
                      <a:lnTo>
                        <a:pt x="368" y="145"/>
                      </a:lnTo>
                      <a:lnTo>
                        <a:pt x="368" y="145"/>
                      </a:lnTo>
                      <a:lnTo>
                        <a:pt x="373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" name="Freeform 138"/>
                <p:cNvSpPr>
                  <a:spLocks/>
                </p:cNvSpPr>
                <p:nvPr/>
              </p:nvSpPr>
              <p:spPr bwMode="auto">
                <a:xfrm>
                  <a:off x="3057" y="913"/>
                  <a:ext cx="28" cy="49"/>
                </a:xfrm>
                <a:custGeom>
                  <a:avLst/>
                  <a:gdLst>
                    <a:gd name="T0" fmla="*/ 86 w 86"/>
                    <a:gd name="T1" fmla="*/ 148 h 148"/>
                    <a:gd name="T2" fmla="*/ 86 w 86"/>
                    <a:gd name="T3" fmla="*/ 148 h 148"/>
                    <a:gd name="T4" fmla="*/ 85 w 86"/>
                    <a:gd name="T5" fmla="*/ 107 h 148"/>
                    <a:gd name="T6" fmla="*/ 78 w 86"/>
                    <a:gd name="T7" fmla="*/ 74 h 148"/>
                    <a:gd name="T8" fmla="*/ 64 w 86"/>
                    <a:gd name="T9" fmla="*/ 47 h 148"/>
                    <a:gd name="T10" fmla="*/ 49 w 86"/>
                    <a:gd name="T11" fmla="*/ 28 h 148"/>
                    <a:gd name="T12" fmla="*/ 33 w 86"/>
                    <a:gd name="T13" fmla="*/ 15 h 148"/>
                    <a:gd name="T14" fmla="*/ 20 w 86"/>
                    <a:gd name="T15" fmla="*/ 6 h 148"/>
                    <a:gd name="T16" fmla="*/ 9 w 86"/>
                    <a:gd name="T17" fmla="*/ 2 h 148"/>
                    <a:gd name="T18" fmla="*/ 5 w 86"/>
                    <a:gd name="T19" fmla="*/ 0 h 148"/>
                    <a:gd name="T20" fmla="*/ 0 w 86"/>
                    <a:gd name="T21" fmla="*/ 17 h 148"/>
                    <a:gd name="T22" fmla="*/ 4 w 86"/>
                    <a:gd name="T23" fmla="*/ 18 h 148"/>
                    <a:gd name="T24" fmla="*/ 13 w 86"/>
                    <a:gd name="T25" fmla="*/ 21 h 148"/>
                    <a:gd name="T26" fmla="*/ 23 w 86"/>
                    <a:gd name="T27" fmla="*/ 29 h 148"/>
                    <a:gd name="T28" fmla="*/ 37 w 86"/>
                    <a:gd name="T29" fmla="*/ 40 h 148"/>
                    <a:gd name="T30" fmla="*/ 50 w 86"/>
                    <a:gd name="T31" fmla="*/ 57 h 148"/>
                    <a:gd name="T32" fmla="*/ 61 w 86"/>
                    <a:gd name="T33" fmla="*/ 79 h 148"/>
                    <a:gd name="T34" fmla="*/ 68 w 86"/>
                    <a:gd name="T35" fmla="*/ 109 h 148"/>
                    <a:gd name="T36" fmla="*/ 69 w 86"/>
                    <a:gd name="T37" fmla="*/ 148 h 148"/>
                    <a:gd name="T38" fmla="*/ 69 w 86"/>
                    <a:gd name="T39" fmla="*/ 148 h 148"/>
                    <a:gd name="T40" fmla="*/ 86 w 86"/>
                    <a:gd name="T4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6" h="148">
                      <a:moveTo>
                        <a:pt x="86" y="148"/>
                      </a:moveTo>
                      <a:lnTo>
                        <a:pt x="86" y="148"/>
                      </a:lnTo>
                      <a:lnTo>
                        <a:pt x="85" y="107"/>
                      </a:lnTo>
                      <a:lnTo>
                        <a:pt x="78" y="74"/>
                      </a:lnTo>
                      <a:lnTo>
                        <a:pt x="64" y="47"/>
                      </a:lnTo>
                      <a:lnTo>
                        <a:pt x="49" y="28"/>
                      </a:lnTo>
                      <a:lnTo>
                        <a:pt x="33" y="15"/>
                      </a:lnTo>
                      <a:lnTo>
                        <a:pt x="20" y="6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0" y="17"/>
                      </a:lnTo>
                      <a:lnTo>
                        <a:pt x="4" y="18"/>
                      </a:lnTo>
                      <a:lnTo>
                        <a:pt x="13" y="21"/>
                      </a:lnTo>
                      <a:lnTo>
                        <a:pt x="23" y="29"/>
                      </a:lnTo>
                      <a:lnTo>
                        <a:pt x="37" y="40"/>
                      </a:lnTo>
                      <a:lnTo>
                        <a:pt x="50" y="57"/>
                      </a:lnTo>
                      <a:lnTo>
                        <a:pt x="61" y="79"/>
                      </a:lnTo>
                      <a:lnTo>
                        <a:pt x="68" y="109"/>
                      </a:lnTo>
                      <a:lnTo>
                        <a:pt x="69" y="148"/>
                      </a:lnTo>
                      <a:lnTo>
                        <a:pt x="69" y="148"/>
                      </a:lnTo>
                      <a:lnTo>
                        <a:pt x="86" y="1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" name="Freeform 139"/>
                <p:cNvSpPr>
                  <a:spLocks/>
                </p:cNvSpPr>
                <p:nvPr/>
              </p:nvSpPr>
              <p:spPr bwMode="auto">
                <a:xfrm>
                  <a:off x="3050" y="962"/>
                  <a:ext cx="35" cy="826"/>
                </a:xfrm>
                <a:custGeom>
                  <a:avLst/>
                  <a:gdLst>
                    <a:gd name="T0" fmla="*/ 17 w 106"/>
                    <a:gd name="T1" fmla="*/ 2478 h 2478"/>
                    <a:gd name="T2" fmla="*/ 17 w 106"/>
                    <a:gd name="T3" fmla="*/ 2475 h 2478"/>
                    <a:gd name="T4" fmla="*/ 106 w 106"/>
                    <a:gd name="T5" fmla="*/ 0 h 2478"/>
                    <a:gd name="T6" fmla="*/ 89 w 106"/>
                    <a:gd name="T7" fmla="*/ 0 h 2478"/>
                    <a:gd name="T8" fmla="*/ 0 w 106"/>
                    <a:gd name="T9" fmla="*/ 2475 h 2478"/>
                    <a:gd name="T10" fmla="*/ 0 w 106"/>
                    <a:gd name="T11" fmla="*/ 2473 h 2478"/>
                    <a:gd name="T12" fmla="*/ 17 w 106"/>
                    <a:gd name="T13" fmla="*/ 2478 h 2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2478">
                      <a:moveTo>
                        <a:pt x="17" y="2478"/>
                      </a:moveTo>
                      <a:lnTo>
                        <a:pt x="17" y="2475"/>
                      </a:lnTo>
                      <a:lnTo>
                        <a:pt x="106" y="0"/>
                      </a:lnTo>
                      <a:lnTo>
                        <a:pt x="89" y="0"/>
                      </a:lnTo>
                      <a:lnTo>
                        <a:pt x="0" y="2475"/>
                      </a:lnTo>
                      <a:lnTo>
                        <a:pt x="0" y="2473"/>
                      </a:lnTo>
                      <a:lnTo>
                        <a:pt x="17" y="24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1" name="Freeform 140"/>
                <p:cNvSpPr>
                  <a:spLocks/>
                </p:cNvSpPr>
                <p:nvPr/>
              </p:nvSpPr>
              <p:spPr bwMode="auto">
                <a:xfrm>
                  <a:off x="3013" y="1787"/>
                  <a:ext cx="43" cy="45"/>
                </a:xfrm>
                <a:custGeom>
                  <a:avLst/>
                  <a:gdLst>
                    <a:gd name="T0" fmla="*/ 2 w 127"/>
                    <a:gd name="T1" fmla="*/ 135 h 135"/>
                    <a:gd name="T2" fmla="*/ 2 w 127"/>
                    <a:gd name="T3" fmla="*/ 135 h 135"/>
                    <a:gd name="T4" fmla="*/ 35 w 127"/>
                    <a:gd name="T5" fmla="*/ 127 h 135"/>
                    <a:gd name="T6" fmla="*/ 62 w 127"/>
                    <a:gd name="T7" fmla="*/ 111 h 135"/>
                    <a:gd name="T8" fmla="*/ 83 w 127"/>
                    <a:gd name="T9" fmla="*/ 90 h 135"/>
                    <a:gd name="T10" fmla="*/ 100 w 127"/>
                    <a:gd name="T11" fmla="*/ 66 h 135"/>
                    <a:gd name="T12" fmla="*/ 112 w 127"/>
                    <a:gd name="T13" fmla="*/ 43 h 135"/>
                    <a:gd name="T14" fmla="*/ 121 w 127"/>
                    <a:gd name="T15" fmla="*/ 23 h 135"/>
                    <a:gd name="T16" fmla="*/ 126 w 127"/>
                    <a:gd name="T17" fmla="*/ 10 h 135"/>
                    <a:gd name="T18" fmla="*/ 127 w 127"/>
                    <a:gd name="T19" fmla="*/ 5 h 135"/>
                    <a:gd name="T20" fmla="*/ 110 w 127"/>
                    <a:gd name="T21" fmla="*/ 0 h 135"/>
                    <a:gd name="T22" fmla="*/ 109 w 127"/>
                    <a:gd name="T23" fmla="*/ 5 h 135"/>
                    <a:gd name="T24" fmla="*/ 104 w 127"/>
                    <a:gd name="T25" fmla="*/ 18 h 135"/>
                    <a:gd name="T26" fmla="*/ 98 w 127"/>
                    <a:gd name="T27" fmla="*/ 36 h 135"/>
                    <a:gd name="T28" fmla="*/ 86 w 127"/>
                    <a:gd name="T29" fmla="*/ 57 h 135"/>
                    <a:gd name="T30" fmla="*/ 71 w 127"/>
                    <a:gd name="T31" fmla="*/ 78 h 135"/>
                    <a:gd name="T32" fmla="*/ 52 w 127"/>
                    <a:gd name="T33" fmla="*/ 97 h 135"/>
                    <a:gd name="T34" fmla="*/ 28 w 127"/>
                    <a:gd name="T35" fmla="*/ 112 h 135"/>
                    <a:gd name="T36" fmla="*/ 0 w 127"/>
                    <a:gd name="T37" fmla="*/ 118 h 135"/>
                    <a:gd name="T38" fmla="*/ 0 w 127"/>
                    <a:gd name="T39" fmla="*/ 118 h 135"/>
                    <a:gd name="T40" fmla="*/ 2 w 127"/>
                    <a:gd name="T41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35">
                      <a:moveTo>
                        <a:pt x="2" y="135"/>
                      </a:moveTo>
                      <a:lnTo>
                        <a:pt x="2" y="135"/>
                      </a:lnTo>
                      <a:lnTo>
                        <a:pt x="35" y="127"/>
                      </a:lnTo>
                      <a:lnTo>
                        <a:pt x="62" y="111"/>
                      </a:lnTo>
                      <a:lnTo>
                        <a:pt x="83" y="90"/>
                      </a:lnTo>
                      <a:lnTo>
                        <a:pt x="100" y="66"/>
                      </a:lnTo>
                      <a:lnTo>
                        <a:pt x="112" y="43"/>
                      </a:lnTo>
                      <a:lnTo>
                        <a:pt x="121" y="23"/>
                      </a:lnTo>
                      <a:lnTo>
                        <a:pt x="126" y="10"/>
                      </a:lnTo>
                      <a:lnTo>
                        <a:pt x="127" y="5"/>
                      </a:lnTo>
                      <a:lnTo>
                        <a:pt x="110" y="0"/>
                      </a:lnTo>
                      <a:lnTo>
                        <a:pt x="109" y="5"/>
                      </a:lnTo>
                      <a:lnTo>
                        <a:pt x="104" y="18"/>
                      </a:lnTo>
                      <a:lnTo>
                        <a:pt x="98" y="36"/>
                      </a:lnTo>
                      <a:lnTo>
                        <a:pt x="86" y="57"/>
                      </a:lnTo>
                      <a:lnTo>
                        <a:pt x="71" y="78"/>
                      </a:lnTo>
                      <a:lnTo>
                        <a:pt x="52" y="97"/>
                      </a:lnTo>
                      <a:lnTo>
                        <a:pt x="28" y="112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2" y="1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2" name="Freeform 141"/>
                <p:cNvSpPr>
                  <a:spLocks/>
                </p:cNvSpPr>
                <p:nvPr/>
              </p:nvSpPr>
              <p:spPr bwMode="auto">
                <a:xfrm>
                  <a:off x="2914" y="1826"/>
                  <a:ext cx="100" cy="15"/>
                </a:xfrm>
                <a:custGeom>
                  <a:avLst/>
                  <a:gdLst>
                    <a:gd name="T0" fmla="*/ 2 w 299"/>
                    <a:gd name="T1" fmla="*/ 28 h 45"/>
                    <a:gd name="T2" fmla="*/ 2 w 299"/>
                    <a:gd name="T3" fmla="*/ 45 h 45"/>
                    <a:gd name="T4" fmla="*/ 299 w 299"/>
                    <a:gd name="T5" fmla="*/ 17 h 45"/>
                    <a:gd name="T6" fmla="*/ 297 w 299"/>
                    <a:gd name="T7" fmla="*/ 0 h 45"/>
                    <a:gd name="T8" fmla="*/ 0 w 299"/>
                    <a:gd name="T9" fmla="*/ 28 h 45"/>
                    <a:gd name="T10" fmla="*/ 0 w 299"/>
                    <a:gd name="T11" fmla="*/ 45 h 45"/>
                    <a:gd name="T12" fmla="*/ 2 w 299"/>
                    <a:gd name="T13" fmla="*/ 2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9" h="45">
                      <a:moveTo>
                        <a:pt x="2" y="28"/>
                      </a:moveTo>
                      <a:lnTo>
                        <a:pt x="2" y="45"/>
                      </a:lnTo>
                      <a:lnTo>
                        <a:pt x="299" y="17"/>
                      </a:lnTo>
                      <a:lnTo>
                        <a:pt x="297" y="0"/>
                      </a:lnTo>
                      <a:lnTo>
                        <a:pt x="0" y="28"/>
                      </a:lnTo>
                      <a:lnTo>
                        <a:pt x="0" y="45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3" name="Freeform 142"/>
                <p:cNvSpPr>
                  <a:spLocks/>
                </p:cNvSpPr>
                <p:nvPr/>
              </p:nvSpPr>
              <p:spPr bwMode="auto">
                <a:xfrm>
                  <a:off x="2914" y="1794"/>
                  <a:ext cx="29" cy="47"/>
                </a:xfrm>
                <a:custGeom>
                  <a:avLst/>
                  <a:gdLst>
                    <a:gd name="T0" fmla="*/ 69 w 86"/>
                    <a:gd name="T1" fmla="*/ 1 h 141"/>
                    <a:gd name="T2" fmla="*/ 69 w 86"/>
                    <a:gd name="T3" fmla="*/ 0 h 141"/>
                    <a:gd name="T4" fmla="*/ 62 w 86"/>
                    <a:gd name="T5" fmla="*/ 44 h 141"/>
                    <a:gd name="T6" fmla="*/ 52 w 86"/>
                    <a:gd name="T7" fmla="*/ 76 h 141"/>
                    <a:gd name="T8" fmla="*/ 40 w 86"/>
                    <a:gd name="T9" fmla="*/ 99 h 141"/>
                    <a:gd name="T10" fmla="*/ 28 w 86"/>
                    <a:gd name="T11" fmla="*/ 112 h 141"/>
                    <a:gd name="T12" fmla="*/ 17 w 86"/>
                    <a:gd name="T13" fmla="*/ 120 h 141"/>
                    <a:gd name="T14" fmla="*/ 8 w 86"/>
                    <a:gd name="T15" fmla="*/ 123 h 141"/>
                    <a:gd name="T16" fmla="*/ 2 w 86"/>
                    <a:gd name="T17" fmla="*/ 124 h 141"/>
                    <a:gd name="T18" fmla="*/ 2 w 86"/>
                    <a:gd name="T19" fmla="*/ 124 h 141"/>
                    <a:gd name="T20" fmla="*/ 0 w 86"/>
                    <a:gd name="T21" fmla="*/ 141 h 141"/>
                    <a:gd name="T22" fmla="*/ 5 w 86"/>
                    <a:gd name="T23" fmla="*/ 141 h 141"/>
                    <a:gd name="T24" fmla="*/ 13 w 86"/>
                    <a:gd name="T25" fmla="*/ 140 h 141"/>
                    <a:gd name="T26" fmla="*/ 27 w 86"/>
                    <a:gd name="T27" fmla="*/ 135 h 141"/>
                    <a:gd name="T28" fmla="*/ 40 w 86"/>
                    <a:gd name="T29" fmla="*/ 124 h 141"/>
                    <a:gd name="T30" fmla="*/ 54 w 86"/>
                    <a:gd name="T31" fmla="*/ 108 h 141"/>
                    <a:gd name="T32" fmla="*/ 69 w 86"/>
                    <a:gd name="T33" fmla="*/ 83 h 141"/>
                    <a:gd name="T34" fmla="*/ 78 w 86"/>
                    <a:gd name="T35" fmla="*/ 47 h 141"/>
                    <a:gd name="T36" fmla="*/ 86 w 86"/>
                    <a:gd name="T37" fmla="*/ 2 h 141"/>
                    <a:gd name="T38" fmla="*/ 86 w 86"/>
                    <a:gd name="T39" fmla="*/ 1 h 141"/>
                    <a:gd name="T40" fmla="*/ 69 w 86"/>
                    <a:gd name="T41" fmla="*/ 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6" h="141">
                      <a:moveTo>
                        <a:pt x="69" y="1"/>
                      </a:moveTo>
                      <a:lnTo>
                        <a:pt x="69" y="0"/>
                      </a:lnTo>
                      <a:lnTo>
                        <a:pt x="62" y="44"/>
                      </a:lnTo>
                      <a:lnTo>
                        <a:pt x="52" y="76"/>
                      </a:lnTo>
                      <a:lnTo>
                        <a:pt x="40" y="99"/>
                      </a:lnTo>
                      <a:lnTo>
                        <a:pt x="28" y="112"/>
                      </a:lnTo>
                      <a:lnTo>
                        <a:pt x="17" y="120"/>
                      </a:lnTo>
                      <a:lnTo>
                        <a:pt x="8" y="123"/>
                      </a:lnTo>
                      <a:lnTo>
                        <a:pt x="2" y="124"/>
                      </a:lnTo>
                      <a:lnTo>
                        <a:pt x="2" y="124"/>
                      </a:lnTo>
                      <a:lnTo>
                        <a:pt x="0" y="141"/>
                      </a:lnTo>
                      <a:lnTo>
                        <a:pt x="5" y="141"/>
                      </a:lnTo>
                      <a:lnTo>
                        <a:pt x="13" y="140"/>
                      </a:lnTo>
                      <a:lnTo>
                        <a:pt x="27" y="135"/>
                      </a:lnTo>
                      <a:lnTo>
                        <a:pt x="40" y="124"/>
                      </a:lnTo>
                      <a:lnTo>
                        <a:pt x="54" y="108"/>
                      </a:lnTo>
                      <a:lnTo>
                        <a:pt x="69" y="83"/>
                      </a:lnTo>
                      <a:lnTo>
                        <a:pt x="78" y="47"/>
                      </a:lnTo>
                      <a:lnTo>
                        <a:pt x="86" y="2"/>
                      </a:lnTo>
                      <a:lnTo>
                        <a:pt x="86" y="1"/>
                      </a:ln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4" name="Freeform 143"/>
                <p:cNvSpPr>
                  <a:spLocks/>
                </p:cNvSpPr>
                <p:nvPr/>
              </p:nvSpPr>
              <p:spPr bwMode="auto">
                <a:xfrm>
                  <a:off x="2937" y="947"/>
                  <a:ext cx="38" cy="847"/>
                </a:xfrm>
                <a:custGeom>
                  <a:avLst/>
                  <a:gdLst>
                    <a:gd name="T0" fmla="*/ 96 w 113"/>
                    <a:gd name="T1" fmla="*/ 0 h 2541"/>
                    <a:gd name="T2" fmla="*/ 96 w 113"/>
                    <a:gd name="T3" fmla="*/ 1 h 2541"/>
                    <a:gd name="T4" fmla="*/ 0 w 113"/>
                    <a:gd name="T5" fmla="*/ 2541 h 2541"/>
                    <a:gd name="T6" fmla="*/ 17 w 113"/>
                    <a:gd name="T7" fmla="*/ 2541 h 2541"/>
                    <a:gd name="T8" fmla="*/ 113 w 113"/>
                    <a:gd name="T9" fmla="*/ 1 h 2541"/>
                    <a:gd name="T10" fmla="*/ 113 w 113"/>
                    <a:gd name="T11" fmla="*/ 2 h 2541"/>
                    <a:gd name="T12" fmla="*/ 96 w 113"/>
                    <a:gd name="T13" fmla="*/ 0 h 2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3" h="2541">
                      <a:moveTo>
                        <a:pt x="96" y="0"/>
                      </a:moveTo>
                      <a:lnTo>
                        <a:pt x="96" y="1"/>
                      </a:lnTo>
                      <a:lnTo>
                        <a:pt x="0" y="2541"/>
                      </a:lnTo>
                      <a:lnTo>
                        <a:pt x="17" y="2541"/>
                      </a:lnTo>
                      <a:lnTo>
                        <a:pt x="113" y="1"/>
                      </a:lnTo>
                      <a:lnTo>
                        <a:pt x="113" y="2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" name="Freeform 144"/>
                <p:cNvSpPr>
                  <a:spLocks/>
                </p:cNvSpPr>
                <p:nvPr/>
              </p:nvSpPr>
              <p:spPr bwMode="auto">
                <a:xfrm>
                  <a:off x="2934" y="870"/>
                  <a:ext cx="42" cy="78"/>
                </a:xfrm>
                <a:custGeom>
                  <a:avLst/>
                  <a:gdLst>
                    <a:gd name="T0" fmla="*/ 5 w 127"/>
                    <a:gd name="T1" fmla="*/ 0 h 233"/>
                    <a:gd name="T2" fmla="*/ 3 w 127"/>
                    <a:gd name="T3" fmla="*/ 17 h 233"/>
                    <a:gd name="T4" fmla="*/ 27 w 127"/>
                    <a:gd name="T5" fmla="*/ 20 h 233"/>
                    <a:gd name="T6" fmla="*/ 46 w 127"/>
                    <a:gd name="T7" fmla="*/ 26 h 233"/>
                    <a:gd name="T8" fmla="*/ 63 w 127"/>
                    <a:gd name="T9" fmla="*/ 37 h 233"/>
                    <a:gd name="T10" fmla="*/ 76 w 127"/>
                    <a:gd name="T11" fmla="*/ 50 h 233"/>
                    <a:gd name="T12" fmla="*/ 87 w 127"/>
                    <a:gd name="T13" fmla="*/ 64 h 233"/>
                    <a:gd name="T14" fmla="*/ 96 w 127"/>
                    <a:gd name="T15" fmla="*/ 84 h 233"/>
                    <a:gd name="T16" fmla="*/ 102 w 127"/>
                    <a:gd name="T17" fmla="*/ 102 h 233"/>
                    <a:gd name="T18" fmla="*/ 106 w 127"/>
                    <a:gd name="T19" fmla="*/ 121 h 233"/>
                    <a:gd name="T20" fmla="*/ 109 w 127"/>
                    <a:gd name="T21" fmla="*/ 143 h 233"/>
                    <a:gd name="T22" fmla="*/ 110 w 127"/>
                    <a:gd name="T23" fmla="*/ 161 h 233"/>
                    <a:gd name="T24" fmla="*/ 110 w 127"/>
                    <a:gd name="T25" fmla="*/ 180 h 233"/>
                    <a:gd name="T26" fmla="*/ 110 w 127"/>
                    <a:gd name="T27" fmla="*/ 197 h 233"/>
                    <a:gd name="T28" fmla="*/ 109 w 127"/>
                    <a:gd name="T29" fmla="*/ 210 h 233"/>
                    <a:gd name="T30" fmla="*/ 108 w 127"/>
                    <a:gd name="T31" fmla="*/ 221 h 233"/>
                    <a:gd name="T32" fmla="*/ 106 w 127"/>
                    <a:gd name="T33" fmla="*/ 229 h 233"/>
                    <a:gd name="T34" fmla="*/ 106 w 127"/>
                    <a:gd name="T35" fmla="*/ 231 h 233"/>
                    <a:gd name="T36" fmla="*/ 123 w 127"/>
                    <a:gd name="T37" fmla="*/ 233 h 233"/>
                    <a:gd name="T38" fmla="*/ 123 w 127"/>
                    <a:gd name="T39" fmla="*/ 231 h 233"/>
                    <a:gd name="T40" fmla="*/ 125 w 127"/>
                    <a:gd name="T41" fmla="*/ 224 h 233"/>
                    <a:gd name="T42" fmla="*/ 126 w 127"/>
                    <a:gd name="T43" fmla="*/ 213 h 233"/>
                    <a:gd name="T44" fmla="*/ 127 w 127"/>
                    <a:gd name="T45" fmla="*/ 197 h 233"/>
                    <a:gd name="T46" fmla="*/ 127 w 127"/>
                    <a:gd name="T47" fmla="*/ 180 h 233"/>
                    <a:gd name="T48" fmla="*/ 127 w 127"/>
                    <a:gd name="T49" fmla="*/ 161 h 233"/>
                    <a:gd name="T50" fmla="*/ 126 w 127"/>
                    <a:gd name="T51" fmla="*/ 140 h 233"/>
                    <a:gd name="T52" fmla="*/ 123 w 127"/>
                    <a:gd name="T53" fmla="*/ 119 h 233"/>
                    <a:gd name="T54" fmla="*/ 118 w 127"/>
                    <a:gd name="T55" fmla="*/ 97 h 233"/>
                    <a:gd name="T56" fmla="*/ 110 w 127"/>
                    <a:gd name="T57" fmla="*/ 76 h 233"/>
                    <a:gd name="T58" fmla="*/ 102 w 127"/>
                    <a:gd name="T59" fmla="*/ 57 h 233"/>
                    <a:gd name="T60" fmla="*/ 88 w 127"/>
                    <a:gd name="T61" fmla="*/ 38 h 233"/>
                    <a:gd name="T62" fmla="*/ 73 w 127"/>
                    <a:gd name="T63" fmla="*/ 22 h 233"/>
                    <a:gd name="T64" fmla="*/ 53 w 127"/>
                    <a:gd name="T65" fmla="*/ 11 h 233"/>
                    <a:gd name="T66" fmla="*/ 29 w 127"/>
                    <a:gd name="T67" fmla="*/ 3 h 233"/>
                    <a:gd name="T68" fmla="*/ 3 w 127"/>
                    <a:gd name="T69" fmla="*/ 0 h 233"/>
                    <a:gd name="T70" fmla="*/ 0 w 127"/>
                    <a:gd name="T71" fmla="*/ 17 h 233"/>
                    <a:gd name="T72" fmla="*/ 5 w 127"/>
                    <a:gd name="T73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233">
                      <a:moveTo>
                        <a:pt x="5" y="0"/>
                      </a:moveTo>
                      <a:lnTo>
                        <a:pt x="3" y="17"/>
                      </a:lnTo>
                      <a:lnTo>
                        <a:pt x="27" y="20"/>
                      </a:lnTo>
                      <a:lnTo>
                        <a:pt x="46" y="26"/>
                      </a:lnTo>
                      <a:lnTo>
                        <a:pt x="63" y="37"/>
                      </a:lnTo>
                      <a:lnTo>
                        <a:pt x="76" y="50"/>
                      </a:lnTo>
                      <a:lnTo>
                        <a:pt x="87" y="64"/>
                      </a:lnTo>
                      <a:lnTo>
                        <a:pt x="96" y="84"/>
                      </a:lnTo>
                      <a:lnTo>
                        <a:pt x="102" y="102"/>
                      </a:lnTo>
                      <a:lnTo>
                        <a:pt x="106" y="121"/>
                      </a:lnTo>
                      <a:lnTo>
                        <a:pt x="109" y="143"/>
                      </a:lnTo>
                      <a:lnTo>
                        <a:pt x="110" y="161"/>
                      </a:lnTo>
                      <a:lnTo>
                        <a:pt x="110" y="180"/>
                      </a:lnTo>
                      <a:lnTo>
                        <a:pt x="110" y="197"/>
                      </a:lnTo>
                      <a:lnTo>
                        <a:pt x="109" y="210"/>
                      </a:lnTo>
                      <a:lnTo>
                        <a:pt x="108" y="221"/>
                      </a:lnTo>
                      <a:lnTo>
                        <a:pt x="106" y="229"/>
                      </a:lnTo>
                      <a:lnTo>
                        <a:pt x="106" y="231"/>
                      </a:lnTo>
                      <a:lnTo>
                        <a:pt x="123" y="233"/>
                      </a:lnTo>
                      <a:lnTo>
                        <a:pt x="123" y="231"/>
                      </a:lnTo>
                      <a:lnTo>
                        <a:pt x="125" y="224"/>
                      </a:lnTo>
                      <a:lnTo>
                        <a:pt x="126" y="213"/>
                      </a:lnTo>
                      <a:lnTo>
                        <a:pt x="127" y="197"/>
                      </a:lnTo>
                      <a:lnTo>
                        <a:pt x="127" y="180"/>
                      </a:lnTo>
                      <a:lnTo>
                        <a:pt x="127" y="161"/>
                      </a:lnTo>
                      <a:lnTo>
                        <a:pt x="126" y="140"/>
                      </a:lnTo>
                      <a:lnTo>
                        <a:pt x="123" y="119"/>
                      </a:lnTo>
                      <a:lnTo>
                        <a:pt x="118" y="97"/>
                      </a:lnTo>
                      <a:lnTo>
                        <a:pt x="110" y="76"/>
                      </a:lnTo>
                      <a:lnTo>
                        <a:pt x="102" y="57"/>
                      </a:lnTo>
                      <a:lnTo>
                        <a:pt x="88" y="38"/>
                      </a:lnTo>
                      <a:lnTo>
                        <a:pt x="73" y="22"/>
                      </a:lnTo>
                      <a:lnTo>
                        <a:pt x="53" y="11"/>
                      </a:lnTo>
                      <a:lnTo>
                        <a:pt x="29" y="3"/>
                      </a:lnTo>
                      <a:lnTo>
                        <a:pt x="3" y="0"/>
                      </a:lnTo>
                      <a:lnTo>
                        <a:pt x="0" y="1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6" name="Freeform 145"/>
                <p:cNvSpPr>
                  <a:spLocks/>
                </p:cNvSpPr>
                <p:nvPr/>
              </p:nvSpPr>
              <p:spPr bwMode="auto">
                <a:xfrm>
                  <a:off x="3039" y="998"/>
                  <a:ext cx="200" cy="817"/>
                </a:xfrm>
                <a:custGeom>
                  <a:avLst/>
                  <a:gdLst>
                    <a:gd name="T0" fmla="*/ 125 w 601"/>
                    <a:gd name="T1" fmla="*/ 0 h 2450"/>
                    <a:gd name="T2" fmla="*/ 601 w 601"/>
                    <a:gd name="T3" fmla="*/ 193 h 2450"/>
                    <a:gd name="T4" fmla="*/ 539 w 601"/>
                    <a:gd name="T5" fmla="*/ 2272 h 2450"/>
                    <a:gd name="T6" fmla="*/ 0 w 601"/>
                    <a:gd name="T7" fmla="*/ 2450 h 2450"/>
                    <a:gd name="T8" fmla="*/ 3 w 601"/>
                    <a:gd name="T9" fmla="*/ 2447 h 2450"/>
                    <a:gd name="T10" fmla="*/ 8 w 601"/>
                    <a:gd name="T11" fmla="*/ 2436 h 2450"/>
                    <a:gd name="T12" fmla="*/ 16 w 601"/>
                    <a:gd name="T13" fmla="*/ 2420 h 2450"/>
                    <a:gd name="T14" fmla="*/ 24 w 601"/>
                    <a:gd name="T15" fmla="*/ 2401 h 2450"/>
                    <a:gd name="T16" fmla="*/ 33 w 601"/>
                    <a:gd name="T17" fmla="*/ 2378 h 2450"/>
                    <a:gd name="T18" fmla="*/ 41 w 601"/>
                    <a:gd name="T19" fmla="*/ 2353 h 2450"/>
                    <a:gd name="T20" fmla="*/ 46 w 601"/>
                    <a:gd name="T21" fmla="*/ 2326 h 2450"/>
                    <a:gd name="T22" fmla="*/ 49 w 601"/>
                    <a:gd name="T23" fmla="*/ 2299 h 2450"/>
                    <a:gd name="T24" fmla="*/ 125 w 601"/>
                    <a:gd name="T25" fmla="*/ 0 h 2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1" h="2450">
                      <a:moveTo>
                        <a:pt x="125" y="0"/>
                      </a:moveTo>
                      <a:lnTo>
                        <a:pt x="601" y="193"/>
                      </a:lnTo>
                      <a:lnTo>
                        <a:pt x="539" y="2272"/>
                      </a:lnTo>
                      <a:lnTo>
                        <a:pt x="0" y="2450"/>
                      </a:lnTo>
                      <a:lnTo>
                        <a:pt x="3" y="2447"/>
                      </a:lnTo>
                      <a:lnTo>
                        <a:pt x="8" y="2436"/>
                      </a:lnTo>
                      <a:lnTo>
                        <a:pt x="16" y="2420"/>
                      </a:lnTo>
                      <a:lnTo>
                        <a:pt x="24" y="2401"/>
                      </a:lnTo>
                      <a:lnTo>
                        <a:pt x="33" y="2378"/>
                      </a:lnTo>
                      <a:lnTo>
                        <a:pt x="41" y="2353"/>
                      </a:lnTo>
                      <a:lnTo>
                        <a:pt x="46" y="2326"/>
                      </a:lnTo>
                      <a:lnTo>
                        <a:pt x="49" y="229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Freeform 146"/>
                <p:cNvSpPr>
                  <a:spLocks/>
                </p:cNvSpPr>
                <p:nvPr/>
              </p:nvSpPr>
              <p:spPr bwMode="auto">
                <a:xfrm>
                  <a:off x="3079" y="996"/>
                  <a:ext cx="163" cy="69"/>
                </a:xfrm>
                <a:custGeom>
                  <a:avLst/>
                  <a:gdLst>
                    <a:gd name="T0" fmla="*/ 488 w 488"/>
                    <a:gd name="T1" fmla="*/ 200 h 208"/>
                    <a:gd name="T2" fmla="*/ 483 w 488"/>
                    <a:gd name="T3" fmla="*/ 193 h 208"/>
                    <a:gd name="T4" fmla="*/ 7 w 488"/>
                    <a:gd name="T5" fmla="*/ 0 h 208"/>
                    <a:gd name="T6" fmla="*/ 0 w 488"/>
                    <a:gd name="T7" fmla="*/ 14 h 208"/>
                    <a:gd name="T8" fmla="*/ 476 w 488"/>
                    <a:gd name="T9" fmla="*/ 208 h 208"/>
                    <a:gd name="T10" fmla="*/ 471 w 488"/>
                    <a:gd name="T11" fmla="*/ 200 h 208"/>
                    <a:gd name="T12" fmla="*/ 488 w 488"/>
                    <a:gd name="T13" fmla="*/ 200 h 208"/>
                    <a:gd name="T14" fmla="*/ 488 w 488"/>
                    <a:gd name="T15" fmla="*/ 194 h 208"/>
                    <a:gd name="T16" fmla="*/ 483 w 488"/>
                    <a:gd name="T17" fmla="*/ 193 h 208"/>
                    <a:gd name="T18" fmla="*/ 488 w 488"/>
                    <a:gd name="T19" fmla="*/ 20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8" h="208">
                      <a:moveTo>
                        <a:pt x="488" y="200"/>
                      </a:moveTo>
                      <a:lnTo>
                        <a:pt x="483" y="193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476" y="208"/>
                      </a:lnTo>
                      <a:lnTo>
                        <a:pt x="471" y="200"/>
                      </a:lnTo>
                      <a:lnTo>
                        <a:pt x="488" y="200"/>
                      </a:lnTo>
                      <a:lnTo>
                        <a:pt x="488" y="194"/>
                      </a:lnTo>
                      <a:lnTo>
                        <a:pt x="483" y="193"/>
                      </a:lnTo>
                      <a:lnTo>
                        <a:pt x="488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8" name="Freeform 147"/>
                <p:cNvSpPr>
                  <a:spLocks/>
                </p:cNvSpPr>
                <p:nvPr/>
              </p:nvSpPr>
              <p:spPr bwMode="auto">
                <a:xfrm>
                  <a:off x="3216" y="1062"/>
                  <a:ext cx="26" cy="696"/>
                </a:xfrm>
                <a:custGeom>
                  <a:avLst/>
                  <a:gdLst>
                    <a:gd name="T0" fmla="*/ 11 w 79"/>
                    <a:gd name="T1" fmla="*/ 2087 h 2087"/>
                    <a:gd name="T2" fmla="*/ 17 w 79"/>
                    <a:gd name="T3" fmla="*/ 2079 h 2087"/>
                    <a:gd name="T4" fmla="*/ 79 w 79"/>
                    <a:gd name="T5" fmla="*/ 0 h 2087"/>
                    <a:gd name="T6" fmla="*/ 62 w 79"/>
                    <a:gd name="T7" fmla="*/ 0 h 2087"/>
                    <a:gd name="T8" fmla="*/ 0 w 79"/>
                    <a:gd name="T9" fmla="*/ 2079 h 2087"/>
                    <a:gd name="T10" fmla="*/ 6 w 79"/>
                    <a:gd name="T11" fmla="*/ 2070 h 2087"/>
                    <a:gd name="T12" fmla="*/ 11 w 79"/>
                    <a:gd name="T13" fmla="*/ 2087 h 2087"/>
                    <a:gd name="T14" fmla="*/ 17 w 79"/>
                    <a:gd name="T15" fmla="*/ 2085 h 2087"/>
                    <a:gd name="T16" fmla="*/ 17 w 79"/>
                    <a:gd name="T17" fmla="*/ 2079 h 2087"/>
                    <a:gd name="T18" fmla="*/ 11 w 79"/>
                    <a:gd name="T19" fmla="*/ 2087 h 2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9" h="2087">
                      <a:moveTo>
                        <a:pt x="11" y="2087"/>
                      </a:moveTo>
                      <a:lnTo>
                        <a:pt x="17" y="2079"/>
                      </a:lnTo>
                      <a:lnTo>
                        <a:pt x="79" y="0"/>
                      </a:lnTo>
                      <a:lnTo>
                        <a:pt x="62" y="0"/>
                      </a:lnTo>
                      <a:lnTo>
                        <a:pt x="0" y="2079"/>
                      </a:lnTo>
                      <a:lnTo>
                        <a:pt x="6" y="2070"/>
                      </a:lnTo>
                      <a:lnTo>
                        <a:pt x="11" y="2087"/>
                      </a:lnTo>
                      <a:lnTo>
                        <a:pt x="17" y="2085"/>
                      </a:lnTo>
                      <a:lnTo>
                        <a:pt x="17" y="2079"/>
                      </a:lnTo>
                      <a:lnTo>
                        <a:pt x="11" y="20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9" name="Freeform 148"/>
                <p:cNvSpPr>
                  <a:spLocks/>
                </p:cNvSpPr>
                <p:nvPr/>
              </p:nvSpPr>
              <p:spPr bwMode="auto">
                <a:xfrm>
                  <a:off x="3033" y="1752"/>
                  <a:ext cx="186" cy="68"/>
                </a:xfrm>
                <a:custGeom>
                  <a:avLst/>
                  <a:gdLst>
                    <a:gd name="T0" fmla="*/ 11 w 559"/>
                    <a:gd name="T1" fmla="*/ 183 h 202"/>
                    <a:gd name="T2" fmla="*/ 21 w 559"/>
                    <a:gd name="T3" fmla="*/ 196 h 202"/>
                    <a:gd name="T4" fmla="*/ 559 w 559"/>
                    <a:gd name="T5" fmla="*/ 17 h 202"/>
                    <a:gd name="T6" fmla="*/ 554 w 559"/>
                    <a:gd name="T7" fmla="*/ 0 h 202"/>
                    <a:gd name="T8" fmla="*/ 16 w 559"/>
                    <a:gd name="T9" fmla="*/ 179 h 202"/>
                    <a:gd name="T10" fmla="*/ 26 w 559"/>
                    <a:gd name="T11" fmla="*/ 192 h 202"/>
                    <a:gd name="T12" fmla="*/ 11 w 559"/>
                    <a:gd name="T13" fmla="*/ 183 h 202"/>
                    <a:gd name="T14" fmla="*/ 0 w 559"/>
                    <a:gd name="T15" fmla="*/ 202 h 202"/>
                    <a:gd name="T16" fmla="*/ 21 w 559"/>
                    <a:gd name="T17" fmla="*/ 196 h 202"/>
                    <a:gd name="T18" fmla="*/ 11 w 559"/>
                    <a:gd name="T19" fmla="*/ 183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59" h="202">
                      <a:moveTo>
                        <a:pt x="11" y="183"/>
                      </a:moveTo>
                      <a:lnTo>
                        <a:pt x="21" y="196"/>
                      </a:lnTo>
                      <a:lnTo>
                        <a:pt x="559" y="17"/>
                      </a:lnTo>
                      <a:lnTo>
                        <a:pt x="554" y="0"/>
                      </a:lnTo>
                      <a:lnTo>
                        <a:pt x="16" y="179"/>
                      </a:lnTo>
                      <a:lnTo>
                        <a:pt x="26" y="192"/>
                      </a:lnTo>
                      <a:lnTo>
                        <a:pt x="11" y="183"/>
                      </a:lnTo>
                      <a:lnTo>
                        <a:pt x="0" y="202"/>
                      </a:lnTo>
                      <a:lnTo>
                        <a:pt x="21" y="196"/>
                      </a:lnTo>
                      <a:lnTo>
                        <a:pt x="11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Freeform 149"/>
                <p:cNvSpPr>
                  <a:spLocks/>
                </p:cNvSpPr>
                <p:nvPr/>
              </p:nvSpPr>
              <p:spPr bwMode="auto">
                <a:xfrm>
                  <a:off x="3037" y="1764"/>
                  <a:ext cx="21" cy="52"/>
                </a:xfrm>
                <a:custGeom>
                  <a:avLst/>
                  <a:gdLst>
                    <a:gd name="T0" fmla="*/ 47 w 64"/>
                    <a:gd name="T1" fmla="*/ 0 h 156"/>
                    <a:gd name="T2" fmla="*/ 47 w 64"/>
                    <a:gd name="T3" fmla="*/ 0 h 156"/>
                    <a:gd name="T4" fmla="*/ 45 w 64"/>
                    <a:gd name="T5" fmla="*/ 26 h 156"/>
                    <a:gd name="T6" fmla="*/ 40 w 64"/>
                    <a:gd name="T7" fmla="*/ 51 h 156"/>
                    <a:gd name="T8" fmla="*/ 31 w 64"/>
                    <a:gd name="T9" fmla="*/ 77 h 156"/>
                    <a:gd name="T10" fmla="*/ 24 w 64"/>
                    <a:gd name="T11" fmla="*/ 98 h 156"/>
                    <a:gd name="T12" fmla="*/ 16 w 64"/>
                    <a:gd name="T13" fmla="*/ 118 h 156"/>
                    <a:gd name="T14" fmla="*/ 7 w 64"/>
                    <a:gd name="T15" fmla="*/ 133 h 156"/>
                    <a:gd name="T16" fmla="*/ 2 w 64"/>
                    <a:gd name="T17" fmla="*/ 144 h 156"/>
                    <a:gd name="T18" fmla="*/ 0 w 64"/>
                    <a:gd name="T19" fmla="*/ 147 h 156"/>
                    <a:gd name="T20" fmla="*/ 15 w 64"/>
                    <a:gd name="T21" fmla="*/ 156 h 156"/>
                    <a:gd name="T22" fmla="*/ 17 w 64"/>
                    <a:gd name="T23" fmla="*/ 151 h 156"/>
                    <a:gd name="T24" fmla="*/ 22 w 64"/>
                    <a:gd name="T25" fmla="*/ 141 h 156"/>
                    <a:gd name="T26" fmla="*/ 30 w 64"/>
                    <a:gd name="T27" fmla="*/ 125 h 156"/>
                    <a:gd name="T28" fmla="*/ 39 w 64"/>
                    <a:gd name="T29" fmla="*/ 106 h 156"/>
                    <a:gd name="T30" fmla="*/ 48 w 64"/>
                    <a:gd name="T31" fmla="*/ 81 h 156"/>
                    <a:gd name="T32" fmla="*/ 57 w 64"/>
                    <a:gd name="T33" fmla="*/ 56 h 156"/>
                    <a:gd name="T34" fmla="*/ 62 w 64"/>
                    <a:gd name="T35" fmla="*/ 28 h 156"/>
                    <a:gd name="T36" fmla="*/ 64 w 64"/>
                    <a:gd name="T37" fmla="*/ 0 h 156"/>
                    <a:gd name="T38" fmla="*/ 64 w 64"/>
                    <a:gd name="T39" fmla="*/ 0 h 156"/>
                    <a:gd name="T40" fmla="*/ 47 w 64"/>
                    <a:gd name="T41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156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5" y="26"/>
                      </a:lnTo>
                      <a:lnTo>
                        <a:pt x="40" y="51"/>
                      </a:lnTo>
                      <a:lnTo>
                        <a:pt x="31" y="77"/>
                      </a:lnTo>
                      <a:lnTo>
                        <a:pt x="24" y="98"/>
                      </a:lnTo>
                      <a:lnTo>
                        <a:pt x="16" y="118"/>
                      </a:lnTo>
                      <a:lnTo>
                        <a:pt x="7" y="133"/>
                      </a:lnTo>
                      <a:lnTo>
                        <a:pt x="2" y="144"/>
                      </a:lnTo>
                      <a:lnTo>
                        <a:pt x="0" y="147"/>
                      </a:lnTo>
                      <a:lnTo>
                        <a:pt x="15" y="156"/>
                      </a:lnTo>
                      <a:lnTo>
                        <a:pt x="17" y="151"/>
                      </a:lnTo>
                      <a:lnTo>
                        <a:pt x="22" y="141"/>
                      </a:lnTo>
                      <a:lnTo>
                        <a:pt x="30" y="125"/>
                      </a:lnTo>
                      <a:lnTo>
                        <a:pt x="39" y="106"/>
                      </a:lnTo>
                      <a:lnTo>
                        <a:pt x="48" y="81"/>
                      </a:lnTo>
                      <a:lnTo>
                        <a:pt x="57" y="56"/>
                      </a:lnTo>
                      <a:lnTo>
                        <a:pt x="62" y="28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1" name="Freeform 150"/>
                <p:cNvSpPr>
                  <a:spLocks/>
                </p:cNvSpPr>
                <p:nvPr/>
              </p:nvSpPr>
              <p:spPr bwMode="auto">
                <a:xfrm>
                  <a:off x="3052" y="996"/>
                  <a:ext cx="31" cy="768"/>
                </a:xfrm>
                <a:custGeom>
                  <a:avLst/>
                  <a:gdLst>
                    <a:gd name="T0" fmla="*/ 88 w 93"/>
                    <a:gd name="T1" fmla="*/ 0 h 2306"/>
                    <a:gd name="T2" fmla="*/ 76 w 93"/>
                    <a:gd name="T3" fmla="*/ 7 h 2306"/>
                    <a:gd name="T4" fmla="*/ 0 w 93"/>
                    <a:gd name="T5" fmla="*/ 2306 h 2306"/>
                    <a:gd name="T6" fmla="*/ 17 w 93"/>
                    <a:gd name="T7" fmla="*/ 2306 h 2306"/>
                    <a:gd name="T8" fmla="*/ 93 w 93"/>
                    <a:gd name="T9" fmla="*/ 7 h 2306"/>
                    <a:gd name="T10" fmla="*/ 81 w 93"/>
                    <a:gd name="T11" fmla="*/ 14 h 2306"/>
                    <a:gd name="T12" fmla="*/ 88 w 93"/>
                    <a:gd name="T13" fmla="*/ 0 h 2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2306">
                      <a:moveTo>
                        <a:pt x="88" y="0"/>
                      </a:moveTo>
                      <a:lnTo>
                        <a:pt x="76" y="7"/>
                      </a:lnTo>
                      <a:lnTo>
                        <a:pt x="0" y="2306"/>
                      </a:lnTo>
                      <a:lnTo>
                        <a:pt x="17" y="2306"/>
                      </a:lnTo>
                      <a:lnTo>
                        <a:pt x="93" y="7"/>
                      </a:lnTo>
                      <a:lnTo>
                        <a:pt x="81" y="14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2" name="Freeform 151"/>
                <p:cNvSpPr>
                  <a:spLocks/>
                </p:cNvSpPr>
                <p:nvPr/>
              </p:nvSpPr>
              <p:spPr bwMode="auto">
                <a:xfrm>
                  <a:off x="3011" y="908"/>
                  <a:ext cx="58" cy="915"/>
                </a:xfrm>
                <a:custGeom>
                  <a:avLst/>
                  <a:gdLst>
                    <a:gd name="T0" fmla="*/ 0 w 173"/>
                    <a:gd name="T1" fmla="*/ 2746 h 2746"/>
                    <a:gd name="T2" fmla="*/ 0 w 173"/>
                    <a:gd name="T3" fmla="*/ 2746 h 2746"/>
                    <a:gd name="T4" fmla="*/ 2 w 173"/>
                    <a:gd name="T5" fmla="*/ 2745 h 2746"/>
                    <a:gd name="T6" fmla="*/ 8 w 173"/>
                    <a:gd name="T7" fmla="*/ 2742 h 2746"/>
                    <a:gd name="T8" fmla="*/ 18 w 173"/>
                    <a:gd name="T9" fmla="*/ 2736 h 2746"/>
                    <a:gd name="T10" fmla="*/ 29 w 173"/>
                    <a:gd name="T11" fmla="*/ 2726 h 2746"/>
                    <a:gd name="T12" fmla="*/ 40 w 173"/>
                    <a:gd name="T13" fmla="*/ 2713 h 2746"/>
                    <a:gd name="T14" fmla="*/ 49 w 173"/>
                    <a:gd name="T15" fmla="*/ 2694 h 2746"/>
                    <a:gd name="T16" fmla="*/ 58 w 173"/>
                    <a:gd name="T17" fmla="*/ 2668 h 2746"/>
                    <a:gd name="T18" fmla="*/ 63 w 173"/>
                    <a:gd name="T19" fmla="*/ 2636 h 2746"/>
                    <a:gd name="T20" fmla="*/ 173 w 173"/>
                    <a:gd name="T21" fmla="*/ 89 h 2746"/>
                    <a:gd name="T22" fmla="*/ 173 w 173"/>
                    <a:gd name="T23" fmla="*/ 89 h 2746"/>
                    <a:gd name="T24" fmla="*/ 171 w 173"/>
                    <a:gd name="T25" fmla="*/ 87 h 2746"/>
                    <a:gd name="T26" fmla="*/ 167 w 173"/>
                    <a:gd name="T27" fmla="*/ 78 h 2746"/>
                    <a:gd name="T28" fmla="*/ 158 w 173"/>
                    <a:gd name="T29" fmla="*/ 66 h 2746"/>
                    <a:gd name="T30" fmla="*/ 147 w 173"/>
                    <a:gd name="T31" fmla="*/ 52 h 2746"/>
                    <a:gd name="T32" fmla="*/ 134 w 173"/>
                    <a:gd name="T33" fmla="*/ 37 h 2746"/>
                    <a:gd name="T34" fmla="*/ 118 w 173"/>
                    <a:gd name="T35" fmla="*/ 23 h 2746"/>
                    <a:gd name="T36" fmla="*/ 100 w 173"/>
                    <a:gd name="T37" fmla="*/ 9 h 2746"/>
                    <a:gd name="T38" fmla="*/ 81 w 173"/>
                    <a:gd name="T39" fmla="*/ 0 h 2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3" h="2746">
                      <a:moveTo>
                        <a:pt x="0" y="2746"/>
                      </a:moveTo>
                      <a:lnTo>
                        <a:pt x="0" y="2746"/>
                      </a:lnTo>
                      <a:lnTo>
                        <a:pt x="2" y="2745"/>
                      </a:lnTo>
                      <a:lnTo>
                        <a:pt x="8" y="2742"/>
                      </a:lnTo>
                      <a:lnTo>
                        <a:pt x="18" y="2736"/>
                      </a:lnTo>
                      <a:lnTo>
                        <a:pt x="29" y="2726"/>
                      </a:lnTo>
                      <a:lnTo>
                        <a:pt x="40" y="2713"/>
                      </a:lnTo>
                      <a:lnTo>
                        <a:pt x="49" y="2694"/>
                      </a:lnTo>
                      <a:lnTo>
                        <a:pt x="58" y="2668"/>
                      </a:lnTo>
                      <a:lnTo>
                        <a:pt x="63" y="2636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1" y="87"/>
                      </a:lnTo>
                      <a:lnTo>
                        <a:pt x="167" y="78"/>
                      </a:lnTo>
                      <a:lnTo>
                        <a:pt x="158" y="66"/>
                      </a:lnTo>
                      <a:lnTo>
                        <a:pt x="147" y="52"/>
                      </a:lnTo>
                      <a:lnTo>
                        <a:pt x="134" y="37"/>
                      </a:lnTo>
                      <a:lnTo>
                        <a:pt x="118" y="23"/>
                      </a:lnTo>
                      <a:lnTo>
                        <a:pt x="100" y="9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Line 152"/>
                <p:cNvSpPr>
                  <a:spLocks noChangeShapeType="1"/>
                </p:cNvSpPr>
                <p:nvPr/>
              </p:nvSpPr>
              <p:spPr bwMode="auto">
                <a:xfrm>
                  <a:off x="3081" y="1056"/>
                  <a:ext cx="144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4" name="Line 153"/>
                <p:cNvSpPr>
                  <a:spLocks noChangeShapeType="1"/>
                </p:cNvSpPr>
                <p:nvPr/>
              </p:nvSpPr>
              <p:spPr bwMode="auto">
                <a:xfrm>
                  <a:off x="3078" y="1089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" name="Line 154"/>
                <p:cNvSpPr>
                  <a:spLocks noChangeShapeType="1"/>
                </p:cNvSpPr>
                <p:nvPr/>
              </p:nvSpPr>
              <p:spPr bwMode="auto">
                <a:xfrm>
                  <a:off x="3077" y="1130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Line 155"/>
                <p:cNvSpPr>
                  <a:spLocks noChangeShapeType="1"/>
                </p:cNvSpPr>
                <p:nvPr/>
              </p:nvSpPr>
              <p:spPr bwMode="auto">
                <a:xfrm>
                  <a:off x="3075" y="1163"/>
                  <a:ext cx="144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7" name="Line 156"/>
                <p:cNvSpPr>
                  <a:spLocks noChangeShapeType="1"/>
                </p:cNvSpPr>
                <p:nvPr/>
              </p:nvSpPr>
              <p:spPr bwMode="auto">
                <a:xfrm>
                  <a:off x="3077" y="1203"/>
                  <a:ext cx="144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8" name="Line 157"/>
                <p:cNvSpPr>
                  <a:spLocks noChangeShapeType="1"/>
                </p:cNvSpPr>
                <p:nvPr/>
              </p:nvSpPr>
              <p:spPr bwMode="auto">
                <a:xfrm>
                  <a:off x="3074" y="1237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Line 158"/>
                <p:cNvSpPr>
                  <a:spLocks noChangeShapeType="1"/>
                </p:cNvSpPr>
                <p:nvPr/>
              </p:nvSpPr>
              <p:spPr bwMode="auto">
                <a:xfrm>
                  <a:off x="3073" y="1277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0" name="Line 159"/>
                <p:cNvSpPr>
                  <a:spLocks noChangeShapeType="1"/>
                </p:cNvSpPr>
                <p:nvPr/>
              </p:nvSpPr>
              <p:spPr bwMode="auto">
                <a:xfrm>
                  <a:off x="3071" y="1311"/>
                  <a:ext cx="144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1" name="Line 160"/>
                <p:cNvSpPr>
                  <a:spLocks noChangeShapeType="1"/>
                </p:cNvSpPr>
                <p:nvPr/>
              </p:nvSpPr>
              <p:spPr bwMode="auto">
                <a:xfrm>
                  <a:off x="3072" y="1353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Line 161"/>
                <p:cNvSpPr>
                  <a:spLocks noChangeShapeType="1"/>
                </p:cNvSpPr>
                <p:nvPr/>
              </p:nvSpPr>
              <p:spPr bwMode="auto">
                <a:xfrm>
                  <a:off x="3070" y="1386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3" name="Line 162"/>
                <p:cNvSpPr>
                  <a:spLocks noChangeShapeType="1"/>
                </p:cNvSpPr>
                <p:nvPr/>
              </p:nvSpPr>
              <p:spPr bwMode="auto">
                <a:xfrm>
                  <a:off x="3068" y="1427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4" name="Line 163"/>
                <p:cNvSpPr>
                  <a:spLocks noChangeShapeType="1"/>
                </p:cNvSpPr>
                <p:nvPr/>
              </p:nvSpPr>
              <p:spPr bwMode="auto">
                <a:xfrm>
                  <a:off x="3066" y="1460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" name="Line 164"/>
                <p:cNvSpPr>
                  <a:spLocks noChangeShapeType="1"/>
                </p:cNvSpPr>
                <p:nvPr/>
              </p:nvSpPr>
              <p:spPr bwMode="auto">
                <a:xfrm>
                  <a:off x="3067" y="1498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6" name="Line 165"/>
                <p:cNvSpPr>
                  <a:spLocks noChangeShapeType="1"/>
                </p:cNvSpPr>
                <p:nvPr/>
              </p:nvSpPr>
              <p:spPr bwMode="auto">
                <a:xfrm>
                  <a:off x="3065" y="1531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7" name="Line 166"/>
                <p:cNvSpPr>
                  <a:spLocks noChangeShapeType="1"/>
                </p:cNvSpPr>
                <p:nvPr/>
              </p:nvSpPr>
              <p:spPr bwMode="auto">
                <a:xfrm>
                  <a:off x="3064" y="1572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Line 167"/>
                <p:cNvSpPr>
                  <a:spLocks noChangeShapeType="1"/>
                </p:cNvSpPr>
                <p:nvPr/>
              </p:nvSpPr>
              <p:spPr bwMode="auto">
                <a:xfrm>
                  <a:off x="3062" y="1605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9" name="Line 168"/>
                <p:cNvSpPr>
                  <a:spLocks noChangeShapeType="1"/>
                </p:cNvSpPr>
                <p:nvPr/>
              </p:nvSpPr>
              <p:spPr bwMode="auto">
                <a:xfrm>
                  <a:off x="3061" y="1643"/>
                  <a:ext cx="145" cy="4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0" name="Freeform 169"/>
                <p:cNvSpPr>
                  <a:spLocks/>
                </p:cNvSpPr>
                <p:nvPr/>
              </p:nvSpPr>
              <p:spPr bwMode="auto">
                <a:xfrm>
                  <a:off x="1882" y="867"/>
                  <a:ext cx="1092" cy="973"/>
                </a:xfrm>
                <a:custGeom>
                  <a:avLst/>
                  <a:gdLst>
                    <a:gd name="T0" fmla="*/ 0 w 3277"/>
                    <a:gd name="T1" fmla="*/ 2619 h 2921"/>
                    <a:gd name="T2" fmla="*/ 2 w 3277"/>
                    <a:gd name="T3" fmla="*/ 2638 h 2921"/>
                    <a:gd name="T4" fmla="*/ 12 w 3277"/>
                    <a:gd name="T5" fmla="*/ 2672 h 2921"/>
                    <a:gd name="T6" fmla="*/ 41 w 3277"/>
                    <a:gd name="T7" fmla="*/ 2712 h 2921"/>
                    <a:gd name="T8" fmla="*/ 98 w 3277"/>
                    <a:gd name="T9" fmla="*/ 2748 h 2921"/>
                    <a:gd name="T10" fmla="*/ 194 w 3277"/>
                    <a:gd name="T11" fmla="*/ 2770 h 2921"/>
                    <a:gd name="T12" fmla="*/ 312 w 3277"/>
                    <a:gd name="T13" fmla="*/ 2778 h 2921"/>
                    <a:gd name="T14" fmla="*/ 534 w 3277"/>
                    <a:gd name="T15" fmla="*/ 2791 h 2921"/>
                    <a:gd name="T16" fmla="*/ 835 w 3277"/>
                    <a:gd name="T17" fmla="*/ 2808 h 2921"/>
                    <a:gd name="T18" fmla="*/ 1189 w 3277"/>
                    <a:gd name="T19" fmla="*/ 2826 h 2921"/>
                    <a:gd name="T20" fmla="*/ 1570 w 3277"/>
                    <a:gd name="T21" fmla="*/ 2846 h 2921"/>
                    <a:gd name="T22" fmla="*/ 1956 w 3277"/>
                    <a:gd name="T23" fmla="*/ 2866 h 2921"/>
                    <a:gd name="T24" fmla="*/ 2318 w 3277"/>
                    <a:gd name="T25" fmla="*/ 2884 h 2921"/>
                    <a:gd name="T26" fmla="*/ 2633 w 3277"/>
                    <a:gd name="T27" fmla="*/ 2900 h 2921"/>
                    <a:gd name="T28" fmla="*/ 2876 w 3277"/>
                    <a:gd name="T29" fmla="*/ 2912 h 2921"/>
                    <a:gd name="T30" fmla="*/ 3021 w 3277"/>
                    <a:gd name="T31" fmla="*/ 2919 h 2921"/>
                    <a:gd name="T32" fmla="*/ 3052 w 3277"/>
                    <a:gd name="T33" fmla="*/ 2921 h 2921"/>
                    <a:gd name="T34" fmla="*/ 3071 w 3277"/>
                    <a:gd name="T35" fmla="*/ 2921 h 2921"/>
                    <a:gd name="T36" fmla="*/ 3104 w 3277"/>
                    <a:gd name="T37" fmla="*/ 2912 h 2921"/>
                    <a:gd name="T38" fmla="*/ 3141 w 3277"/>
                    <a:gd name="T39" fmla="*/ 2884 h 2921"/>
                    <a:gd name="T40" fmla="*/ 3170 w 3277"/>
                    <a:gd name="T41" fmla="*/ 2829 h 2921"/>
                    <a:gd name="T42" fmla="*/ 3182 w 3277"/>
                    <a:gd name="T43" fmla="*/ 2735 h 2921"/>
                    <a:gd name="T44" fmla="*/ 3185 w 3277"/>
                    <a:gd name="T45" fmla="*/ 2623 h 2921"/>
                    <a:gd name="T46" fmla="*/ 3191 w 3277"/>
                    <a:gd name="T47" fmla="*/ 2421 h 2921"/>
                    <a:gd name="T48" fmla="*/ 3199 w 3277"/>
                    <a:gd name="T49" fmla="*/ 2150 h 2921"/>
                    <a:gd name="T50" fmla="*/ 3210 w 3277"/>
                    <a:gd name="T51" fmla="*/ 1832 h 2921"/>
                    <a:gd name="T52" fmla="*/ 3224 w 3277"/>
                    <a:gd name="T53" fmla="*/ 1492 h 2921"/>
                    <a:gd name="T54" fmla="*/ 3236 w 3277"/>
                    <a:gd name="T55" fmla="*/ 1148 h 2921"/>
                    <a:gd name="T56" fmla="*/ 3248 w 3277"/>
                    <a:gd name="T57" fmla="*/ 825 h 2921"/>
                    <a:gd name="T58" fmla="*/ 3257 w 3277"/>
                    <a:gd name="T59" fmla="*/ 544 h 2921"/>
                    <a:gd name="T60" fmla="*/ 3266 w 3277"/>
                    <a:gd name="T61" fmla="*/ 329 h 2921"/>
                    <a:gd name="T62" fmla="*/ 3271 w 3277"/>
                    <a:gd name="T63" fmla="*/ 200 h 2921"/>
                    <a:gd name="T64" fmla="*/ 3272 w 3277"/>
                    <a:gd name="T65" fmla="*/ 172 h 2921"/>
                    <a:gd name="T66" fmla="*/ 3277 w 3277"/>
                    <a:gd name="T67" fmla="*/ 149 h 2921"/>
                    <a:gd name="T68" fmla="*/ 3275 w 3277"/>
                    <a:gd name="T69" fmla="*/ 110 h 2921"/>
                    <a:gd name="T70" fmla="*/ 3257 w 3277"/>
                    <a:gd name="T71" fmla="*/ 68 h 2921"/>
                    <a:gd name="T72" fmla="*/ 3210 w 3277"/>
                    <a:gd name="T73" fmla="*/ 34 h 2921"/>
                    <a:gd name="T74" fmla="*/ 3125 w 3277"/>
                    <a:gd name="T75" fmla="*/ 20 h 2921"/>
                    <a:gd name="T76" fmla="*/ 3015 w 3277"/>
                    <a:gd name="T77" fmla="*/ 20 h 2921"/>
                    <a:gd name="T78" fmla="*/ 2801 w 3277"/>
                    <a:gd name="T79" fmla="*/ 19 h 2921"/>
                    <a:gd name="T80" fmla="*/ 2509 w 3277"/>
                    <a:gd name="T81" fmla="*/ 16 h 2921"/>
                    <a:gd name="T82" fmla="*/ 2164 w 3277"/>
                    <a:gd name="T83" fmla="*/ 15 h 2921"/>
                    <a:gd name="T84" fmla="*/ 1790 w 3277"/>
                    <a:gd name="T85" fmla="*/ 13 h 2921"/>
                    <a:gd name="T86" fmla="*/ 1413 w 3277"/>
                    <a:gd name="T87" fmla="*/ 10 h 2921"/>
                    <a:gd name="T88" fmla="*/ 1058 w 3277"/>
                    <a:gd name="T89" fmla="*/ 8 h 2921"/>
                    <a:gd name="T90" fmla="*/ 749 w 3277"/>
                    <a:gd name="T91" fmla="*/ 5 h 2921"/>
                    <a:gd name="T92" fmla="*/ 510 w 3277"/>
                    <a:gd name="T93" fmla="*/ 4 h 2921"/>
                    <a:gd name="T94" fmla="*/ 367 w 3277"/>
                    <a:gd name="T95" fmla="*/ 3 h 2921"/>
                    <a:gd name="T96" fmla="*/ 336 w 3277"/>
                    <a:gd name="T97" fmla="*/ 3 h 2921"/>
                    <a:gd name="T98" fmla="*/ 310 w 3277"/>
                    <a:gd name="T99" fmla="*/ 0 h 2921"/>
                    <a:gd name="T100" fmla="*/ 264 w 3277"/>
                    <a:gd name="T101" fmla="*/ 4 h 2921"/>
                    <a:gd name="T102" fmla="*/ 210 w 3277"/>
                    <a:gd name="T103" fmla="*/ 20 h 2921"/>
                    <a:gd name="T104" fmla="*/ 165 w 3277"/>
                    <a:gd name="T105" fmla="*/ 56 h 2921"/>
                    <a:gd name="T106" fmla="*/ 138 w 3277"/>
                    <a:gd name="T107" fmla="*/ 121 h 2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77" h="2921">
                      <a:moveTo>
                        <a:pt x="138" y="121"/>
                      </a:moveTo>
                      <a:lnTo>
                        <a:pt x="0" y="2617"/>
                      </a:lnTo>
                      <a:lnTo>
                        <a:pt x="0" y="2619"/>
                      </a:lnTo>
                      <a:lnTo>
                        <a:pt x="0" y="2623"/>
                      </a:lnTo>
                      <a:lnTo>
                        <a:pt x="0" y="2629"/>
                      </a:lnTo>
                      <a:lnTo>
                        <a:pt x="2" y="2638"/>
                      </a:lnTo>
                      <a:lnTo>
                        <a:pt x="3" y="2649"/>
                      </a:lnTo>
                      <a:lnTo>
                        <a:pt x="6" y="2660"/>
                      </a:lnTo>
                      <a:lnTo>
                        <a:pt x="12" y="2672"/>
                      </a:lnTo>
                      <a:lnTo>
                        <a:pt x="20" y="2685"/>
                      </a:lnTo>
                      <a:lnTo>
                        <a:pt x="28" y="2698"/>
                      </a:lnTo>
                      <a:lnTo>
                        <a:pt x="41" y="2712"/>
                      </a:lnTo>
                      <a:lnTo>
                        <a:pt x="57" y="2725"/>
                      </a:lnTo>
                      <a:lnTo>
                        <a:pt x="75" y="2737"/>
                      </a:lnTo>
                      <a:lnTo>
                        <a:pt x="98" y="2748"/>
                      </a:lnTo>
                      <a:lnTo>
                        <a:pt x="126" y="2756"/>
                      </a:lnTo>
                      <a:lnTo>
                        <a:pt x="157" y="2765"/>
                      </a:lnTo>
                      <a:lnTo>
                        <a:pt x="194" y="2770"/>
                      </a:lnTo>
                      <a:lnTo>
                        <a:pt x="220" y="2772"/>
                      </a:lnTo>
                      <a:lnTo>
                        <a:pt x="260" y="2774"/>
                      </a:lnTo>
                      <a:lnTo>
                        <a:pt x="312" y="2778"/>
                      </a:lnTo>
                      <a:lnTo>
                        <a:pt x="376" y="2782"/>
                      </a:lnTo>
                      <a:lnTo>
                        <a:pt x="450" y="2786"/>
                      </a:lnTo>
                      <a:lnTo>
                        <a:pt x="534" y="2791"/>
                      </a:lnTo>
                      <a:lnTo>
                        <a:pt x="627" y="2796"/>
                      </a:lnTo>
                      <a:lnTo>
                        <a:pt x="727" y="2802"/>
                      </a:lnTo>
                      <a:lnTo>
                        <a:pt x="835" y="2808"/>
                      </a:lnTo>
                      <a:lnTo>
                        <a:pt x="948" y="2814"/>
                      </a:lnTo>
                      <a:lnTo>
                        <a:pt x="1065" y="2820"/>
                      </a:lnTo>
                      <a:lnTo>
                        <a:pt x="1189" y="2826"/>
                      </a:lnTo>
                      <a:lnTo>
                        <a:pt x="1314" y="2832"/>
                      </a:lnTo>
                      <a:lnTo>
                        <a:pt x="1441" y="2840"/>
                      </a:lnTo>
                      <a:lnTo>
                        <a:pt x="1570" y="2846"/>
                      </a:lnTo>
                      <a:lnTo>
                        <a:pt x="1699" y="2853"/>
                      </a:lnTo>
                      <a:lnTo>
                        <a:pt x="1829" y="2859"/>
                      </a:lnTo>
                      <a:lnTo>
                        <a:pt x="1956" y="2866"/>
                      </a:lnTo>
                      <a:lnTo>
                        <a:pt x="2080" y="2872"/>
                      </a:lnTo>
                      <a:lnTo>
                        <a:pt x="2201" y="2878"/>
                      </a:lnTo>
                      <a:lnTo>
                        <a:pt x="2318" y="2884"/>
                      </a:lnTo>
                      <a:lnTo>
                        <a:pt x="2430" y="2889"/>
                      </a:lnTo>
                      <a:lnTo>
                        <a:pt x="2535" y="2895"/>
                      </a:lnTo>
                      <a:lnTo>
                        <a:pt x="2633" y="2900"/>
                      </a:lnTo>
                      <a:lnTo>
                        <a:pt x="2724" y="2905"/>
                      </a:lnTo>
                      <a:lnTo>
                        <a:pt x="2804" y="2908"/>
                      </a:lnTo>
                      <a:lnTo>
                        <a:pt x="2876" y="2912"/>
                      </a:lnTo>
                      <a:lnTo>
                        <a:pt x="2936" y="2914"/>
                      </a:lnTo>
                      <a:lnTo>
                        <a:pt x="2986" y="2917"/>
                      </a:lnTo>
                      <a:lnTo>
                        <a:pt x="3021" y="2919"/>
                      </a:lnTo>
                      <a:lnTo>
                        <a:pt x="3044" y="2921"/>
                      </a:lnTo>
                      <a:lnTo>
                        <a:pt x="3051" y="2921"/>
                      </a:lnTo>
                      <a:lnTo>
                        <a:pt x="3052" y="2921"/>
                      </a:lnTo>
                      <a:lnTo>
                        <a:pt x="3057" y="2921"/>
                      </a:lnTo>
                      <a:lnTo>
                        <a:pt x="3063" y="2921"/>
                      </a:lnTo>
                      <a:lnTo>
                        <a:pt x="3071" y="2921"/>
                      </a:lnTo>
                      <a:lnTo>
                        <a:pt x="3081" y="2919"/>
                      </a:lnTo>
                      <a:lnTo>
                        <a:pt x="3092" y="2916"/>
                      </a:lnTo>
                      <a:lnTo>
                        <a:pt x="3104" y="2912"/>
                      </a:lnTo>
                      <a:lnTo>
                        <a:pt x="3117" y="2905"/>
                      </a:lnTo>
                      <a:lnTo>
                        <a:pt x="3129" y="2896"/>
                      </a:lnTo>
                      <a:lnTo>
                        <a:pt x="3141" y="2884"/>
                      </a:lnTo>
                      <a:lnTo>
                        <a:pt x="3152" y="2869"/>
                      </a:lnTo>
                      <a:lnTo>
                        <a:pt x="3162" y="2850"/>
                      </a:lnTo>
                      <a:lnTo>
                        <a:pt x="3170" y="2829"/>
                      </a:lnTo>
                      <a:lnTo>
                        <a:pt x="3176" y="2802"/>
                      </a:lnTo>
                      <a:lnTo>
                        <a:pt x="3181" y="2771"/>
                      </a:lnTo>
                      <a:lnTo>
                        <a:pt x="3182" y="2735"/>
                      </a:lnTo>
                      <a:lnTo>
                        <a:pt x="3182" y="2709"/>
                      </a:lnTo>
                      <a:lnTo>
                        <a:pt x="3184" y="2672"/>
                      </a:lnTo>
                      <a:lnTo>
                        <a:pt x="3185" y="2623"/>
                      </a:lnTo>
                      <a:lnTo>
                        <a:pt x="3186" y="2564"/>
                      </a:lnTo>
                      <a:lnTo>
                        <a:pt x="3189" y="2497"/>
                      </a:lnTo>
                      <a:lnTo>
                        <a:pt x="3191" y="2421"/>
                      </a:lnTo>
                      <a:lnTo>
                        <a:pt x="3193" y="2337"/>
                      </a:lnTo>
                      <a:lnTo>
                        <a:pt x="3197" y="2247"/>
                      </a:lnTo>
                      <a:lnTo>
                        <a:pt x="3199" y="2150"/>
                      </a:lnTo>
                      <a:lnTo>
                        <a:pt x="3203" y="2049"/>
                      </a:lnTo>
                      <a:lnTo>
                        <a:pt x="3207" y="1942"/>
                      </a:lnTo>
                      <a:lnTo>
                        <a:pt x="3210" y="1832"/>
                      </a:lnTo>
                      <a:lnTo>
                        <a:pt x="3215" y="1720"/>
                      </a:lnTo>
                      <a:lnTo>
                        <a:pt x="3219" y="1607"/>
                      </a:lnTo>
                      <a:lnTo>
                        <a:pt x="3224" y="1492"/>
                      </a:lnTo>
                      <a:lnTo>
                        <a:pt x="3227" y="1376"/>
                      </a:lnTo>
                      <a:lnTo>
                        <a:pt x="3231" y="1261"/>
                      </a:lnTo>
                      <a:lnTo>
                        <a:pt x="3236" y="1148"/>
                      </a:lnTo>
                      <a:lnTo>
                        <a:pt x="3239" y="1037"/>
                      </a:lnTo>
                      <a:lnTo>
                        <a:pt x="3244" y="929"/>
                      </a:lnTo>
                      <a:lnTo>
                        <a:pt x="3248" y="825"/>
                      </a:lnTo>
                      <a:lnTo>
                        <a:pt x="3251" y="725"/>
                      </a:lnTo>
                      <a:lnTo>
                        <a:pt x="3255" y="632"/>
                      </a:lnTo>
                      <a:lnTo>
                        <a:pt x="3257" y="544"/>
                      </a:lnTo>
                      <a:lnTo>
                        <a:pt x="3261" y="464"/>
                      </a:lnTo>
                      <a:lnTo>
                        <a:pt x="3263" y="392"/>
                      </a:lnTo>
                      <a:lnTo>
                        <a:pt x="3266" y="329"/>
                      </a:lnTo>
                      <a:lnTo>
                        <a:pt x="3268" y="275"/>
                      </a:lnTo>
                      <a:lnTo>
                        <a:pt x="3269" y="231"/>
                      </a:lnTo>
                      <a:lnTo>
                        <a:pt x="3271" y="200"/>
                      </a:lnTo>
                      <a:lnTo>
                        <a:pt x="3272" y="180"/>
                      </a:lnTo>
                      <a:lnTo>
                        <a:pt x="3272" y="173"/>
                      </a:lnTo>
                      <a:lnTo>
                        <a:pt x="3272" y="172"/>
                      </a:lnTo>
                      <a:lnTo>
                        <a:pt x="3273" y="167"/>
                      </a:lnTo>
                      <a:lnTo>
                        <a:pt x="3275" y="159"/>
                      </a:lnTo>
                      <a:lnTo>
                        <a:pt x="3277" y="149"/>
                      </a:lnTo>
                      <a:lnTo>
                        <a:pt x="3277" y="138"/>
                      </a:lnTo>
                      <a:lnTo>
                        <a:pt x="3277" y="125"/>
                      </a:lnTo>
                      <a:lnTo>
                        <a:pt x="3275" y="110"/>
                      </a:lnTo>
                      <a:lnTo>
                        <a:pt x="3272" y="96"/>
                      </a:lnTo>
                      <a:lnTo>
                        <a:pt x="3266" y="83"/>
                      </a:lnTo>
                      <a:lnTo>
                        <a:pt x="3257" y="68"/>
                      </a:lnTo>
                      <a:lnTo>
                        <a:pt x="3245" y="55"/>
                      </a:lnTo>
                      <a:lnTo>
                        <a:pt x="3230" y="44"/>
                      </a:lnTo>
                      <a:lnTo>
                        <a:pt x="3210" y="34"/>
                      </a:lnTo>
                      <a:lnTo>
                        <a:pt x="3187" y="26"/>
                      </a:lnTo>
                      <a:lnTo>
                        <a:pt x="3158" y="21"/>
                      </a:lnTo>
                      <a:lnTo>
                        <a:pt x="3125" y="20"/>
                      </a:lnTo>
                      <a:lnTo>
                        <a:pt x="3100" y="20"/>
                      </a:lnTo>
                      <a:lnTo>
                        <a:pt x="3064" y="20"/>
                      </a:lnTo>
                      <a:lnTo>
                        <a:pt x="3015" y="20"/>
                      </a:lnTo>
                      <a:lnTo>
                        <a:pt x="2953" y="19"/>
                      </a:lnTo>
                      <a:lnTo>
                        <a:pt x="2882" y="19"/>
                      </a:lnTo>
                      <a:lnTo>
                        <a:pt x="2801" y="19"/>
                      </a:lnTo>
                      <a:lnTo>
                        <a:pt x="2710" y="17"/>
                      </a:lnTo>
                      <a:lnTo>
                        <a:pt x="2614" y="17"/>
                      </a:lnTo>
                      <a:lnTo>
                        <a:pt x="2509" y="16"/>
                      </a:lnTo>
                      <a:lnTo>
                        <a:pt x="2399" y="16"/>
                      </a:lnTo>
                      <a:lnTo>
                        <a:pt x="2283" y="15"/>
                      </a:lnTo>
                      <a:lnTo>
                        <a:pt x="2164" y="15"/>
                      </a:lnTo>
                      <a:lnTo>
                        <a:pt x="2041" y="14"/>
                      </a:lnTo>
                      <a:lnTo>
                        <a:pt x="1917" y="13"/>
                      </a:lnTo>
                      <a:lnTo>
                        <a:pt x="1790" y="13"/>
                      </a:lnTo>
                      <a:lnTo>
                        <a:pt x="1664" y="11"/>
                      </a:lnTo>
                      <a:lnTo>
                        <a:pt x="1538" y="10"/>
                      </a:lnTo>
                      <a:lnTo>
                        <a:pt x="1413" y="10"/>
                      </a:lnTo>
                      <a:lnTo>
                        <a:pt x="1291" y="9"/>
                      </a:lnTo>
                      <a:lnTo>
                        <a:pt x="1173" y="8"/>
                      </a:lnTo>
                      <a:lnTo>
                        <a:pt x="1058" y="8"/>
                      </a:lnTo>
                      <a:lnTo>
                        <a:pt x="948" y="6"/>
                      </a:lnTo>
                      <a:lnTo>
                        <a:pt x="844" y="6"/>
                      </a:lnTo>
                      <a:lnTo>
                        <a:pt x="749" y="5"/>
                      </a:lnTo>
                      <a:lnTo>
                        <a:pt x="660" y="5"/>
                      </a:lnTo>
                      <a:lnTo>
                        <a:pt x="580" y="4"/>
                      </a:lnTo>
                      <a:lnTo>
                        <a:pt x="510" y="4"/>
                      </a:lnTo>
                      <a:lnTo>
                        <a:pt x="451" y="4"/>
                      </a:lnTo>
                      <a:lnTo>
                        <a:pt x="403" y="3"/>
                      </a:lnTo>
                      <a:lnTo>
                        <a:pt x="367" y="3"/>
                      </a:lnTo>
                      <a:lnTo>
                        <a:pt x="346" y="3"/>
                      </a:lnTo>
                      <a:lnTo>
                        <a:pt x="338" y="3"/>
                      </a:lnTo>
                      <a:lnTo>
                        <a:pt x="336" y="3"/>
                      </a:lnTo>
                      <a:lnTo>
                        <a:pt x="331" y="2"/>
                      </a:lnTo>
                      <a:lnTo>
                        <a:pt x="322" y="2"/>
                      </a:lnTo>
                      <a:lnTo>
                        <a:pt x="310" y="0"/>
                      </a:lnTo>
                      <a:lnTo>
                        <a:pt x="296" y="2"/>
                      </a:lnTo>
                      <a:lnTo>
                        <a:pt x="281" y="2"/>
                      </a:lnTo>
                      <a:lnTo>
                        <a:pt x="264" y="4"/>
                      </a:lnTo>
                      <a:lnTo>
                        <a:pt x="246" y="8"/>
                      </a:lnTo>
                      <a:lnTo>
                        <a:pt x="229" y="13"/>
                      </a:lnTo>
                      <a:lnTo>
                        <a:pt x="210" y="20"/>
                      </a:lnTo>
                      <a:lnTo>
                        <a:pt x="194" y="29"/>
                      </a:lnTo>
                      <a:lnTo>
                        <a:pt x="178" y="42"/>
                      </a:lnTo>
                      <a:lnTo>
                        <a:pt x="165" y="56"/>
                      </a:lnTo>
                      <a:lnTo>
                        <a:pt x="153" y="74"/>
                      </a:lnTo>
                      <a:lnTo>
                        <a:pt x="144" y="96"/>
                      </a:lnTo>
                      <a:lnTo>
                        <a:pt x="138" y="12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Freeform 170"/>
                <p:cNvSpPr>
                  <a:spLocks/>
                </p:cNvSpPr>
                <p:nvPr/>
              </p:nvSpPr>
              <p:spPr bwMode="auto">
                <a:xfrm>
                  <a:off x="1879" y="907"/>
                  <a:ext cx="51" cy="833"/>
                </a:xfrm>
                <a:custGeom>
                  <a:avLst/>
                  <a:gdLst>
                    <a:gd name="T0" fmla="*/ 17 w 154"/>
                    <a:gd name="T1" fmla="*/ 2498 h 2498"/>
                    <a:gd name="T2" fmla="*/ 17 w 154"/>
                    <a:gd name="T3" fmla="*/ 2496 h 2498"/>
                    <a:gd name="T4" fmla="*/ 154 w 154"/>
                    <a:gd name="T5" fmla="*/ 0 h 2498"/>
                    <a:gd name="T6" fmla="*/ 138 w 154"/>
                    <a:gd name="T7" fmla="*/ 0 h 2498"/>
                    <a:gd name="T8" fmla="*/ 0 w 154"/>
                    <a:gd name="T9" fmla="*/ 2496 h 2498"/>
                    <a:gd name="T10" fmla="*/ 0 w 154"/>
                    <a:gd name="T11" fmla="*/ 2495 h 2498"/>
                    <a:gd name="T12" fmla="*/ 17 w 154"/>
                    <a:gd name="T13" fmla="*/ 2498 h 2498"/>
                    <a:gd name="T14" fmla="*/ 17 w 154"/>
                    <a:gd name="T15" fmla="*/ 2498 h 2498"/>
                    <a:gd name="T16" fmla="*/ 17 w 154"/>
                    <a:gd name="T17" fmla="*/ 2496 h 2498"/>
                    <a:gd name="T18" fmla="*/ 17 w 154"/>
                    <a:gd name="T19" fmla="*/ 2498 h 2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4" h="2498">
                      <a:moveTo>
                        <a:pt x="17" y="2498"/>
                      </a:moveTo>
                      <a:lnTo>
                        <a:pt x="17" y="2496"/>
                      </a:lnTo>
                      <a:lnTo>
                        <a:pt x="154" y="0"/>
                      </a:lnTo>
                      <a:lnTo>
                        <a:pt x="138" y="0"/>
                      </a:lnTo>
                      <a:lnTo>
                        <a:pt x="0" y="2496"/>
                      </a:lnTo>
                      <a:lnTo>
                        <a:pt x="0" y="2495"/>
                      </a:lnTo>
                      <a:lnTo>
                        <a:pt x="17" y="2498"/>
                      </a:lnTo>
                      <a:lnTo>
                        <a:pt x="17" y="2498"/>
                      </a:lnTo>
                      <a:lnTo>
                        <a:pt x="17" y="2496"/>
                      </a:lnTo>
                      <a:lnTo>
                        <a:pt x="17" y="24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" name="Freeform 171"/>
                <p:cNvSpPr>
                  <a:spLocks/>
                </p:cNvSpPr>
                <p:nvPr/>
              </p:nvSpPr>
              <p:spPr bwMode="auto">
                <a:xfrm>
                  <a:off x="1879" y="1739"/>
                  <a:ext cx="68" cy="54"/>
                </a:xfrm>
                <a:custGeom>
                  <a:avLst/>
                  <a:gdLst>
                    <a:gd name="T0" fmla="*/ 203 w 203"/>
                    <a:gd name="T1" fmla="*/ 145 h 162"/>
                    <a:gd name="T2" fmla="*/ 203 w 203"/>
                    <a:gd name="T3" fmla="*/ 145 h 162"/>
                    <a:gd name="T4" fmla="*/ 167 w 203"/>
                    <a:gd name="T5" fmla="*/ 140 h 162"/>
                    <a:gd name="T6" fmla="*/ 136 w 203"/>
                    <a:gd name="T7" fmla="*/ 132 h 162"/>
                    <a:gd name="T8" fmla="*/ 109 w 203"/>
                    <a:gd name="T9" fmla="*/ 123 h 162"/>
                    <a:gd name="T10" fmla="*/ 87 w 203"/>
                    <a:gd name="T11" fmla="*/ 114 h 162"/>
                    <a:gd name="T12" fmla="*/ 70 w 203"/>
                    <a:gd name="T13" fmla="*/ 102 h 162"/>
                    <a:gd name="T14" fmla="*/ 55 w 203"/>
                    <a:gd name="T15" fmla="*/ 90 h 162"/>
                    <a:gd name="T16" fmla="*/ 42 w 203"/>
                    <a:gd name="T17" fmla="*/ 77 h 162"/>
                    <a:gd name="T18" fmla="*/ 35 w 203"/>
                    <a:gd name="T19" fmla="*/ 64 h 162"/>
                    <a:gd name="T20" fmla="*/ 28 w 203"/>
                    <a:gd name="T21" fmla="*/ 52 h 162"/>
                    <a:gd name="T22" fmla="*/ 22 w 203"/>
                    <a:gd name="T23" fmla="*/ 40 h 162"/>
                    <a:gd name="T24" fmla="*/ 19 w 203"/>
                    <a:gd name="T25" fmla="*/ 30 h 162"/>
                    <a:gd name="T26" fmla="*/ 18 w 203"/>
                    <a:gd name="T27" fmla="*/ 21 h 162"/>
                    <a:gd name="T28" fmla="*/ 17 w 203"/>
                    <a:gd name="T29" fmla="*/ 12 h 162"/>
                    <a:gd name="T30" fmla="*/ 17 w 203"/>
                    <a:gd name="T31" fmla="*/ 7 h 162"/>
                    <a:gd name="T32" fmla="*/ 17 w 203"/>
                    <a:gd name="T33" fmla="*/ 3 h 162"/>
                    <a:gd name="T34" fmla="*/ 17 w 203"/>
                    <a:gd name="T35" fmla="*/ 3 h 162"/>
                    <a:gd name="T36" fmla="*/ 0 w 203"/>
                    <a:gd name="T37" fmla="*/ 0 h 162"/>
                    <a:gd name="T38" fmla="*/ 0 w 203"/>
                    <a:gd name="T39" fmla="*/ 3 h 162"/>
                    <a:gd name="T40" fmla="*/ 0 w 203"/>
                    <a:gd name="T41" fmla="*/ 7 h 162"/>
                    <a:gd name="T42" fmla="*/ 0 w 203"/>
                    <a:gd name="T43" fmla="*/ 15 h 162"/>
                    <a:gd name="T44" fmla="*/ 1 w 203"/>
                    <a:gd name="T45" fmla="*/ 23 h 162"/>
                    <a:gd name="T46" fmla="*/ 2 w 203"/>
                    <a:gd name="T47" fmla="*/ 35 h 162"/>
                    <a:gd name="T48" fmla="*/ 7 w 203"/>
                    <a:gd name="T49" fmla="*/ 47 h 162"/>
                    <a:gd name="T50" fmla="*/ 13 w 203"/>
                    <a:gd name="T51" fmla="*/ 59 h 162"/>
                    <a:gd name="T52" fmla="*/ 20 w 203"/>
                    <a:gd name="T53" fmla="*/ 74 h 162"/>
                    <a:gd name="T54" fmla="*/ 30 w 203"/>
                    <a:gd name="T55" fmla="*/ 87 h 162"/>
                    <a:gd name="T56" fmla="*/ 43 w 203"/>
                    <a:gd name="T57" fmla="*/ 102 h 162"/>
                    <a:gd name="T58" fmla="*/ 60 w 203"/>
                    <a:gd name="T59" fmla="*/ 116 h 162"/>
                    <a:gd name="T60" fmla="*/ 80 w 203"/>
                    <a:gd name="T61" fmla="*/ 128 h 162"/>
                    <a:gd name="T62" fmla="*/ 104 w 203"/>
                    <a:gd name="T63" fmla="*/ 140 h 162"/>
                    <a:gd name="T64" fmla="*/ 132 w 203"/>
                    <a:gd name="T65" fmla="*/ 149 h 162"/>
                    <a:gd name="T66" fmla="*/ 164 w 203"/>
                    <a:gd name="T67" fmla="*/ 157 h 162"/>
                    <a:gd name="T68" fmla="*/ 200 w 203"/>
                    <a:gd name="T69" fmla="*/ 162 h 162"/>
                    <a:gd name="T70" fmla="*/ 200 w 203"/>
                    <a:gd name="T71" fmla="*/ 162 h 162"/>
                    <a:gd name="T72" fmla="*/ 203 w 203"/>
                    <a:gd name="T73" fmla="*/ 145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3" h="162">
                      <a:moveTo>
                        <a:pt x="203" y="145"/>
                      </a:moveTo>
                      <a:lnTo>
                        <a:pt x="203" y="145"/>
                      </a:lnTo>
                      <a:lnTo>
                        <a:pt x="167" y="140"/>
                      </a:lnTo>
                      <a:lnTo>
                        <a:pt x="136" y="132"/>
                      </a:lnTo>
                      <a:lnTo>
                        <a:pt x="109" y="123"/>
                      </a:lnTo>
                      <a:lnTo>
                        <a:pt x="87" y="114"/>
                      </a:lnTo>
                      <a:lnTo>
                        <a:pt x="70" y="102"/>
                      </a:lnTo>
                      <a:lnTo>
                        <a:pt x="55" y="90"/>
                      </a:lnTo>
                      <a:lnTo>
                        <a:pt x="42" y="77"/>
                      </a:lnTo>
                      <a:lnTo>
                        <a:pt x="35" y="64"/>
                      </a:lnTo>
                      <a:lnTo>
                        <a:pt x="28" y="52"/>
                      </a:lnTo>
                      <a:lnTo>
                        <a:pt x="22" y="40"/>
                      </a:lnTo>
                      <a:lnTo>
                        <a:pt x="19" y="30"/>
                      </a:lnTo>
                      <a:lnTo>
                        <a:pt x="18" y="21"/>
                      </a:lnTo>
                      <a:lnTo>
                        <a:pt x="17" y="12"/>
                      </a:lnTo>
                      <a:lnTo>
                        <a:pt x="17" y="7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3"/>
                      </a:lnTo>
                      <a:lnTo>
                        <a:pt x="2" y="35"/>
                      </a:lnTo>
                      <a:lnTo>
                        <a:pt x="7" y="47"/>
                      </a:lnTo>
                      <a:lnTo>
                        <a:pt x="13" y="59"/>
                      </a:lnTo>
                      <a:lnTo>
                        <a:pt x="20" y="74"/>
                      </a:lnTo>
                      <a:lnTo>
                        <a:pt x="30" y="87"/>
                      </a:lnTo>
                      <a:lnTo>
                        <a:pt x="43" y="102"/>
                      </a:lnTo>
                      <a:lnTo>
                        <a:pt x="60" y="116"/>
                      </a:lnTo>
                      <a:lnTo>
                        <a:pt x="80" y="128"/>
                      </a:lnTo>
                      <a:lnTo>
                        <a:pt x="104" y="140"/>
                      </a:lnTo>
                      <a:lnTo>
                        <a:pt x="132" y="149"/>
                      </a:lnTo>
                      <a:lnTo>
                        <a:pt x="164" y="157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203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" name="Freeform 172"/>
                <p:cNvSpPr>
                  <a:spLocks/>
                </p:cNvSpPr>
                <p:nvPr/>
              </p:nvSpPr>
              <p:spPr bwMode="auto">
                <a:xfrm>
                  <a:off x="1946" y="1787"/>
                  <a:ext cx="953" cy="56"/>
                </a:xfrm>
                <a:custGeom>
                  <a:avLst/>
                  <a:gdLst>
                    <a:gd name="T0" fmla="*/ 2859 w 2860"/>
                    <a:gd name="T1" fmla="*/ 151 h 168"/>
                    <a:gd name="T2" fmla="*/ 2829 w 2860"/>
                    <a:gd name="T3" fmla="*/ 150 h 168"/>
                    <a:gd name="T4" fmla="*/ 2744 w 2860"/>
                    <a:gd name="T5" fmla="*/ 145 h 168"/>
                    <a:gd name="T6" fmla="*/ 2612 w 2860"/>
                    <a:gd name="T7" fmla="*/ 139 h 168"/>
                    <a:gd name="T8" fmla="*/ 2441 w 2860"/>
                    <a:gd name="T9" fmla="*/ 131 h 168"/>
                    <a:gd name="T10" fmla="*/ 2238 w 2860"/>
                    <a:gd name="T11" fmla="*/ 120 h 168"/>
                    <a:gd name="T12" fmla="*/ 2009 w 2860"/>
                    <a:gd name="T13" fmla="*/ 109 h 168"/>
                    <a:gd name="T14" fmla="*/ 1764 w 2860"/>
                    <a:gd name="T15" fmla="*/ 97 h 168"/>
                    <a:gd name="T16" fmla="*/ 1507 w 2860"/>
                    <a:gd name="T17" fmla="*/ 83 h 168"/>
                    <a:gd name="T18" fmla="*/ 1249 w 2860"/>
                    <a:gd name="T19" fmla="*/ 70 h 168"/>
                    <a:gd name="T20" fmla="*/ 997 w 2860"/>
                    <a:gd name="T21" fmla="*/ 57 h 168"/>
                    <a:gd name="T22" fmla="*/ 756 w 2860"/>
                    <a:gd name="T23" fmla="*/ 45 h 168"/>
                    <a:gd name="T24" fmla="*/ 535 w 2860"/>
                    <a:gd name="T25" fmla="*/ 33 h 168"/>
                    <a:gd name="T26" fmla="*/ 342 w 2860"/>
                    <a:gd name="T27" fmla="*/ 22 h 168"/>
                    <a:gd name="T28" fmla="*/ 184 w 2860"/>
                    <a:gd name="T29" fmla="*/ 12 h 168"/>
                    <a:gd name="T30" fmla="*/ 68 w 2860"/>
                    <a:gd name="T31" fmla="*/ 5 h 168"/>
                    <a:gd name="T32" fmla="*/ 3 w 2860"/>
                    <a:gd name="T33" fmla="*/ 0 h 168"/>
                    <a:gd name="T34" fmla="*/ 28 w 2860"/>
                    <a:gd name="T35" fmla="*/ 19 h 168"/>
                    <a:gd name="T36" fmla="*/ 120 w 2860"/>
                    <a:gd name="T37" fmla="*/ 25 h 168"/>
                    <a:gd name="T38" fmla="*/ 258 w 2860"/>
                    <a:gd name="T39" fmla="*/ 34 h 168"/>
                    <a:gd name="T40" fmla="*/ 435 w 2860"/>
                    <a:gd name="T41" fmla="*/ 44 h 168"/>
                    <a:gd name="T42" fmla="*/ 643 w 2860"/>
                    <a:gd name="T43" fmla="*/ 56 h 168"/>
                    <a:gd name="T44" fmla="*/ 873 w 2860"/>
                    <a:gd name="T45" fmla="*/ 68 h 168"/>
                    <a:gd name="T46" fmla="*/ 1122 w 2860"/>
                    <a:gd name="T47" fmla="*/ 80 h 168"/>
                    <a:gd name="T48" fmla="*/ 1378 w 2860"/>
                    <a:gd name="T49" fmla="*/ 93 h 168"/>
                    <a:gd name="T50" fmla="*/ 1637 w 2860"/>
                    <a:gd name="T51" fmla="*/ 106 h 168"/>
                    <a:gd name="T52" fmla="*/ 1888 w 2860"/>
                    <a:gd name="T53" fmla="*/ 120 h 168"/>
                    <a:gd name="T54" fmla="*/ 2126 w 2860"/>
                    <a:gd name="T55" fmla="*/ 132 h 168"/>
                    <a:gd name="T56" fmla="*/ 2343 w 2860"/>
                    <a:gd name="T57" fmla="*/ 143 h 168"/>
                    <a:gd name="T58" fmla="*/ 2532 w 2860"/>
                    <a:gd name="T59" fmla="*/ 152 h 168"/>
                    <a:gd name="T60" fmla="*/ 2684 w 2860"/>
                    <a:gd name="T61" fmla="*/ 160 h 168"/>
                    <a:gd name="T62" fmla="*/ 2794 w 2860"/>
                    <a:gd name="T63" fmla="*/ 164 h 168"/>
                    <a:gd name="T64" fmla="*/ 2852 w 2860"/>
                    <a:gd name="T65" fmla="*/ 168 h 168"/>
                    <a:gd name="T66" fmla="*/ 2858 w 2860"/>
                    <a:gd name="T67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860" h="168">
                      <a:moveTo>
                        <a:pt x="2860" y="151"/>
                      </a:moveTo>
                      <a:lnTo>
                        <a:pt x="2859" y="151"/>
                      </a:lnTo>
                      <a:lnTo>
                        <a:pt x="2852" y="151"/>
                      </a:lnTo>
                      <a:lnTo>
                        <a:pt x="2829" y="150"/>
                      </a:lnTo>
                      <a:lnTo>
                        <a:pt x="2794" y="147"/>
                      </a:lnTo>
                      <a:lnTo>
                        <a:pt x="2744" y="145"/>
                      </a:lnTo>
                      <a:lnTo>
                        <a:pt x="2684" y="143"/>
                      </a:lnTo>
                      <a:lnTo>
                        <a:pt x="2612" y="139"/>
                      </a:lnTo>
                      <a:lnTo>
                        <a:pt x="2532" y="135"/>
                      </a:lnTo>
                      <a:lnTo>
                        <a:pt x="2441" y="131"/>
                      </a:lnTo>
                      <a:lnTo>
                        <a:pt x="2343" y="126"/>
                      </a:lnTo>
                      <a:lnTo>
                        <a:pt x="2238" y="120"/>
                      </a:lnTo>
                      <a:lnTo>
                        <a:pt x="2126" y="115"/>
                      </a:lnTo>
                      <a:lnTo>
                        <a:pt x="2009" y="109"/>
                      </a:lnTo>
                      <a:lnTo>
                        <a:pt x="1888" y="103"/>
                      </a:lnTo>
                      <a:lnTo>
                        <a:pt x="1764" y="97"/>
                      </a:lnTo>
                      <a:lnTo>
                        <a:pt x="1637" y="89"/>
                      </a:lnTo>
                      <a:lnTo>
                        <a:pt x="1507" y="83"/>
                      </a:lnTo>
                      <a:lnTo>
                        <a:pt x="1378" y="76"/>
                      </a:lnTo>
                      <a:lnTo>
                        <a:pt x="1249" y="70"/>
                      </a:lnTo>
                      <a:lnTo>
                        <a:pt x="1122" y="63"/>
                      </a:lnTo>
                      <a:lnTo>
                        <a:pt x="997" y="57"/>
                      </a:lnTo>
                      <a:lnTo>
                        <a:pt x="873" y="51"/>
                      </a:lnTo>
                      <a:lnTo>
                        <a:pt x="756" y="45"/>
                      </a:lnTo>
                      <a:lnTo>
                        <a:pt x="643" y="39"/>
                      </a:lnTo>
                      <a:lnTo>
                        <a:pt x="535" y="33"/>
                      </a:lnTo>
                      <a:lnTo>
                        <a:pt x="435" y="27"/>
                      </a:lnTo>
                      <a:lnTo>
                        <a:pt x="342" y="22"/>
                      </a:lnTo>
                      <a:lnTo>
                        <a:pt x="258" y="17"/>
                      </a:lnTo>
                      <a:lnTo>
                        <a:pt x="184" y="12"/>
                      </a:lnTo>
                      <a:lnTo>
                        <a:pt x="120" y="9"/>
                      </a:lnTo>
                      <a:lnTo>
                        <a:pt x="68" y="5"/>
                      </a:lnTo>
                      <a:lnTo>
                        <a:pt x="28" y="3"/>
                      </a:lnTo>
                      <a:lnTo>
                        <a:pt x="3" y="0"/>
                      </a:lnTo>
                      <a:lnTo>
                        <a:pt x="0" y="17"/>
                      </a:lnTo>
                      <a:lnTo>
                        <a:pt x="28" y="19"/>
                      </a:lnTo>
                      <a:lnTo>
                        <a:pt x="68" y="22"/>
                      </a:lnTo>
                      <a:lnTo>
                        <a:pt x="120" y="25"/>
                      </a:lnTo>
                      <a:lnTo>
                        <a:pt x="184" y="29"/>
                      </a:lnTo>
                      <a:lnTo>
                        <a:pt x="258" y="34"/>
                      </a:lnTo>
                      <a:lnTo>
                        <a:pt x="342" y="39"/>
                      </a:lnTo>
                      <a:lnTo>
                        <a:pt x="435" y="44"/>
                      </a:lnTo>
                      <a:lnTo>
                        <a:pt x="535" y="50"/>
                      </a:lnTo>
                      <a:lnTo>
                        <a:pt x="643" y="56"/>
                      </a:lnTo>
                      <a:lnTo>
                        <a:pt x="756" y="62"/>
                      </a:lnTo>
                      <a:lnTo>
                        <a:pt x="873" y="68"/>
                      </a:lnTo>
                      <a:lnTo>
                        <a:pt x="997" y="74"/>
                      </a:lnTo>
                      <a:lnTo>
                        <a:pt x="1122" y="80"/>
                      </a:lnTo>
                      <a:lnTo>
                        <a:pt x="1249" y="87"/>
                      </a:lnTo>
                      <a:lnTo>
                        <a:pt x="1378" y="93"/>
                      </a:lnTo>
                      <a:lnTo>
                        <a:pt x="1507" y="100"/>
                      </a:lnTo>
                      <a:lnTo>
                        <a:pt x="1637" y="106"/>
                      </a:lnTo>
                      <a:lnTo>
                        <a:pt x="1764" y="114"/>
                      </a:lnTo>
                      <a:lnTo>
                        <a:pt x="1888" y="120"/>
                      </a:lnTo>
                      <a:lnTo>
                        <a:pt x="2009" y="126"/>
                      </a:lnTo>
                      <a:lnTo>
                        <a:pt x="2126" y="132"/>
                      </a:lnTo>
                      <a:lnTo>
                        <a:pt x="2238" y="137"/>
                      </a:lnTo>
                      <a:lnTo>
                        <a:pt x="2343" y="143"/>
                      </a:lnTo>
                      <a:lnTo>
                        <a:pt x="2441" y="147"/>
                      </a:lnTo>
                      <a:lnTo>
                        <a:pt x="2532" y="152"/>
                      </a:lnTo>
                      <a:lnTo>
                        <a:pt x="2612" y="156"/>
                      </a:lnTo>
                      <a:lnTo>
                        <a:pt x="2684" y="160"/>
                      </a:lnTo>
                      <a:lnTo>
                        <a:pt x="2744" y="162"/>
                      </a:lnTo>
                      <a:lnTo>
                        <a:pt x="2794" y="164"/>
                      </a:lnTo>
                      <a:lnTo>
                        <a:pt x="2829" y="167"/>
                      </a:lnTo>
                      <a:lnTo>
                        <a:pt x="2852" y="168"/>
                      </a:lnTo>
                      <a:lnTo>
                        <a:pt x="2859" y="168"/>
                      </a:lnTo>
                      <a:lnTo>
                        <a:pt x="2858" y="168"/>
                      </a:lnTo>
                      <a:lnTo>
                        <a:pt x="2860" y="1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Freeform 173"/>
                <p:cNvSpPr>
                  <a:spLocks/>
                </p:cNvSpPr>
                <p:nvPr/>
              </p:nvSpPr>
              <p:spPr bwMode="auto">
                <a:xfrm>
                  <a:off x="2898" y="1778"/>
                  <a:ext cx="47" cy="65"/>
                </a:xfrm>
                <a:custGeom>
                  <a:avLst/>
                  <a:gdLst>
                    <a:gd name="T0" fmla="*/ 124 w 141"/>
                    <a:gd name="T1" fmla="*/ 0 h 194"/>
                    <a:gd name="T2" fmla="*/ 124 w 141"/>
                    <a:gd name="T3" fmla="*/ 0 h 194"/>
                    <a:gd name="T4" fmla="*/ 123 w 141"/>
                    <a:gd name="T5" fmla="*/ 35 h 194"/>
                    <a:gd name="T6" fmla="*/ 118 w 141"/>
                    <a:gd name="T7" fmla="*/ 66 h 194"/>
                    <a:gd name="T8" fmla="*/ 112 w 141"/>
                    <a:gd name="T9" fmla="*/ 91 h 194"/>
                    <a:gd name="T10" fmla="*/ 105 w 141"/>
                    <a:gd name="T11" fmla="*/ 112 h 194"/>
                    <a:gd name="T12" fmla="*/ 95 w 141"/>
                    <a:gd name="T13" fmla="*/ 129 h 194"/>
                    <a:gd name="T14" fmla="*/ 85 w 141"/>
                    <a:gd name="T15" fmla="*/ 144 h 194"/>
                    <a:gd name="T16" fmla="*/ 73 w 141"/>
                    <a:gd name="T17" fmla="*/ 155 h 194"/>
                    <a:gd name="T18" fmla="*/ 62 w 141"/>
                    <a:gd name="T19" fmla="*/ 163 h 194"/>
                    <a:gd name="T20" fmla="*/ 50 w 141"/>
                    <a:gd name="T21" fmla="*/ 170 h 194"/>
                    <a:gd name="T22" fmla="*/ 39 w 141"/>
                    <a:gd name="T23" fmla="*/ 172 h 194"/>
                    <a:gd name="T24" fmla="*/ 29 w 141"/>
                    <a:gd name="T25" fmla="*/ 176 h 194"/>
                    <a:gd name="T26" fmla="*/ 21 w 141"/>
                    <a:gd name="T27" fmla="*/ 177 h 194"/>
                    <a:gd name="T28" fmla="*/ 13 w 141"/>
                    <a:gd name="T29" fmla="*/ 177 h 194"/>
                    <a:gd name="T30" fmla="*/ 7 w 141"/>
                    <a:gd name="T31" fmla="*/ 177 h 194"/>
                    <a:gd name="T32" fmla="*/ 2 w 141"/>
                    <a:gd name="T33" fmla="*/ 177 h 194"/>
                    <a:gd name="T34" fmla="*/ 2 w 141"/>
                    <a:gd name="T35" fmla="*/ 177 h 194"/>
                    <a:gd name="T36" fmla="*/ 0 w 141"/>
                    <a:gd name="T37" fmla="*/ 194 h 194"/>
                    <a:gd name="T38" fmla="*/ 2 w 141"/>
                    <a:gd name="T39" fmla="*/ 194 h 194"/>
                    <a:gd name="T40" fmla="*/ 7 w 141"/>
                    <a:gd name="T41" fmla="*/ 194 h 194"/>
                    <a:gd name="T42" fmla="*/ 13 w 141"/>
                    <a:gd name="T43" fmla="*/ 194 h 194"/>
                    <a:gd name="T44" fmla="*/ 21 w 141"/>
                    <a:gd name="T45" fmla="*/ 194 h 194"/>
                    <a:gd name="T46" fmla="*/ 33 w 141"/>
                    <a:gd name="T47" fmla="*/ 193 h 194"/>
                    <a:gd name="T48" fmla="*/ 44 w 141"/>
                    <a:gd name="T49" fmla="*/ 189 h 194"/>
                    <a:gd name="T50" fmla="*/ 58 w 141"/>
                    <a:gd name="T51" fmla="*/ 184 h 194"/>
                    <a:gd name="T52" fmla="*/ 72 w 141"/>
                    <a:gd name="T53" fmla="*/ 177 h 194"/>
                    <a:gd name="T54" fmla="*/ 85 w 141"/>
                    <a:gd name="T55" fmla="*/ 167 h 194"/>
                    <a:gd name="T56" fmla="*/ 97 w 141"/>
                    <a:gd name="T57" fmla="*/ 154 h 194"/>
                    <a:gd name="T58" fmla="*/ 110 w 141"/>
                    <a:gd name="T59" fmla="*/ 138 h 194"/>
                    <a:gd name="T60" fmla="*/ 119 w 141"/>
                    <a:gd name="T61" fmla="*/ 119 h 194"/>
                    <a:gd name="T62" fmla="*/ 129 w 141"/>
                    <a:gd name="T63" fmla="*/ 96 h 194"/>
                    <a:gd name="T64" fmla="*/ 135 w 141"/>
                    <a:gd name="T65" fmla="*/ 68 h 194"/>
                    <a:gd name="T66" fmla="*/ 140 w 141"/>
                    <a:gd name="T67" fmla="*/ 37 h 194"/>
                    <a:gd name="T68" fmla="*/ 141 w 141"/>
                    <a:gd name="T69" fmla="*/ 0 h 194"/>
                    <a:gd name="T70" fmla="*/ 141 w 141"/>
                    <a:gd name="T71" fmla="*/ 0 h 194"/>
                    <a:gd name="T72" fmla="*/ 124 w 141"/>
                    <a:gd name="T7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1" h="194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123" y="35"/>
                      </a:lnTo>
                      <a:lnTo>
                        <a:pt x="118" y="66"/>
                      </a:lnTo>
                      <a:lnTo>
                        <a:pt x="112" y="91"/>
                      </a:lnTo>
                      <a:lnTo>
                        <a:pt x="105" y="112"/>
                      </a:lnTo>
                      <a:lnTo>
                        <a:pt x="95" y="129"/>
                      </a:lnTo>
                      <a:lnTo>
                        <a:pt x="85" y="144"/>
                      </a:lnTo>
                      <a:lnTo>
                        <a:pt x="73" y="155"/>
                      </a:lnTo>
                      <a:lnTo>
                        <a:pt x="62" y="163"/>
                      </a:lnTo>
                      <a:lnTo>
                        <a:pt x="50" y="170"/>
                      </a:lnTo>
                      <a:lnTo>
                        <a:pt x="39" y="172"/>
                      </a:lnTo>
                      <a:lnTo>
                        <a:pt x="29" y="176"/>
                      </a:lnTo>
                      <a:lnTo>
                        <a:pt x="21" y="177"/>
                      </a:lnTo>
                      <a:lnTo>
                        <a:pt x="13" y="177"/>
                      </a:lnTo>
                      <a:lnTo>
                        <a:pt x="7" y="177"/>
                      </a:lnTo>
                      <a:lnTo>
                        <a:pt x="2" y="177"/>
                      </a:lnTo>
                      <a:lnTo>
                        <a:pt x="2" y="177"/>
                      </a:lnTo>
                      <a:lnTo>
                        <a:pt x="0" y="194"/>
                      </a:lnTo>
                      <a:lnTo>
                        <a:pt x="2" y="194"/>
                      </a:lnTo>
                      <a:lnTo>
                        <a:pt x="7" y="194"/>
                      </a:lnTo>
                      <a:lnTo>
                        <a:pt x="13" y="194"/>
                      </a:lnTo>
                      <a:lnTo>
                        <a:pt x="21" y="194"/>
                      </a:lnTo>
                      <a:lnTo>
                        <a:pt x="33" y="193"/>
                      </a:lnTo>
                      <a:lnTo>
                        <a:pt x="44" y="189"/>
                      </a:lnTo>
                      <a:lnTo>
                        <a:pt x="58" y="184"/>
                      </a:lnTo>
                      <a:lnTo>
                        <a:pt x="72" y="177"/>
                      </a:lnTo>
                      <a:lnTo>
                        <a:pt x="85" y="167"/>
                      </a:lnTo>
                      <a:lnTo>
                        <a:pt x="97" y="154"/>
                      </a:lnTo>
                      <a:lnTo>
                        <a:pt x="110" y="138"/>
                      </a:lnTo>
                      <a:lnTo>
                        <a:pt x="119" y="119"/>
                      </a:lnTo>
                      <a:lnTo>
                        <a:pt x="129" y="96"/>
                      </a:lnTo>
                      <a:lnTo>
                        <a:pt x="135" y="68"/>
                      </a:lnTo>
                      <a:lnTo>
                        <a:pt x="140" y="37"/>
                      </a:lnTo>
                      <a:lnTo>
                        <a:pt x="141" y="0"/>
                      </a:lnTo>
                      <a:lnTo>
                        <a:pt x="141" y="0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" name="Freeform 174"/>
                <p:cNvSpPr>
                  <a:spLocks/>
                </p:cNvSpPr>
                <p:nvPr/>
              </p:nvSpPr>
              <p:spPr bwMode="auto">
                <a:xfrm>
                  <a:off x="2940" y="924"/>
                  <a:ext cx="35" cy="854"/>
                </a:xfrm>
                <a:custGeom>
                  <a:avLst/>
                  <a:gdLst>
                    <a:gd name="T0" fmla="*/ 89 w 106"/>
                    <a:gd name="T1" fmla="*/ 2 h 2564"/>
                    <a:gd name="T2" fmla="*/ 88 w 106"/>
                    <a:gd name="T3" fmla="*/ 29 h 2564"/>
                    <a:gd name="T4" fmla="*/ 86 w 106"/>
                    <a:gd name="T5" fmla="*/ 104 h 2564"/>
                    <a:gd name="T6" fmla="*/ 81 w 106"/>
                    <a:gd name="T7" fmla="*/ 221 h 2564"/>
                    <a:gd name="T8" fmla="*/ 75 w 106"/>
                    <a:gd name="T9" fmla="*/ 373 h 2564"/>
                    <a:gd name="T10" fmla="*/ 69 w 106"/>
                    <a:gd name="T11" fmla="*/ 554 h 2564"/>
                    <a:gd name="T12" fmla="*/ 62 w 106"/>
                    <a:gd name="T13" fmla="*/ 758 h 2564"/>
                    <a:gd name="T14" fmla="*/ 53 w 106"/>
                    <a:gd name="T15" fmla="*/ 977 h 2564"/>
                    <a:gd name="T16" fmla="*/ 45 w 106"/>
                    <a:gd name="T17" fmla="*/ 1205 h 2564"/>
                    <a:gd name="T18" fmla="*/ 36 w 106"/>
                    <a:gd name="T19" fmla="*/ 1436 h 2564"/>
                    <a:gd name="T20" fmla="*/ 28 w 106"/>
                    <a:gd name="T21" fmla="*/ 1661 h 2564"/>
                    <a:gd name="T22" fmla="*/ 21 w 106"/>
                    <a:gd name="T23" fmla="*/ 1878 h 2564"/>
                    <a:gd name="T24" fmla="*/ 15 w 106"/>
                    <a:gd name="T25" fmla="*/ 2076 h 2564"/>
                    <a:gd name="T26" fmla="*/ 8 w 106"/>
                    <a:gd name="T27" fmla="*/ 2250 h 2564"/>
                    <a:gd name="T28" fmla="*/ 4 w 106"/>
                    <a:gd name="T29" fmla="*/ 2393 h 2564"/>
                    <a:gd name="T30" fmla="*/ 1 w 106"/>
                    <a:gd name="T31" fmla="*/ 2501 h 2564"/>
                    <a:gd name="T32" fmla="*/ 0 w 106"/>
                    <a:gd name="T33" fmla="*/ 2564 h 2564"/>
                    <a:gd name="T34" fmla="*/ 17 w 106"/>
                    <a:gd name="T35" fmla="*/ 2538 h 2564"/>
                    <a:gd name="T36" fmla="*/ 19 w 106"/>
                    <a:gd name="T37" fmla="*/ 2452 h 2564"/>
                    <a:gd name="T38" fmla="*/ 23 w 106"/>
                    <a:gd name="T39" fmla="*/ 2326 h 2564"/>
                    <a:gd name="T40" fmla="*/ 28 w 106"/>
                    <a:gd name="T41" fmla="*/ 2166 h 2564"/>
                    <a:gd name="T42" fmla="*/ 34 w 106"/>
                    <a:gd name="T43" fmla="*/ 1979 h 2564"/>
                    <a:gd name="T44" fmla="*/ 41 w 106"/>
                    <a:gd name="T45" fmla="*/ 1771 h 2564"/>
                    <a:gd name="T46" fmla="*/ 50 w 106"/>
                    <a:gd name="T47" fmla="*/ 1549 h 2564"/>
                    <a:gd name="T48" fmla="*/ 58 w 106"/>
                    <a:gd name="T49" fmla="*/ 1321 h 2564"/>
                    <a:gd name="T50" fmla="*/ 65 w 106"/>
                    <a:gd name="T51" fmla="*/ 1090 h 2564"/>
                    <a:gd name="T52" fmla="*/ 74 w 106"/>
                    <a:gd name="T53" fmla="*/ 866 h 2564"/>
                    <a:gd name="T54" fmla="*/ 82 w 106"/>
                    <a:gd name="T55" fmla="*/ 654 h 2564"/>
                    <a:gd name="T56" fmla="*/ 89 w 106"/>
                    <a:gd name="T57" fmla="*/ 461 h 2564"/>
                    <a:gd name="T58" fmla="*/ 95 w 106"/>
                    <a:gd name="T59" fmla="*/ 293 h 2564"/>
                    <a:gd name="T60" fmla="*/ 100 w 106"/>
                    <a:gd name="T61" fmla="*/ 158 h 2564"/>
                    <a:gd name="T62" fmla="*/ 104 w 106"/>
                    <a:gd name="T63" fmla="*/ 60 h 2564"/>
                    <a:gd name="T64" fmla="*/ 106 w 106"/>
                    <a:gd name="T65" fmla="*/ 9 h 2564"/>
                    <a:gd name="T66" fmla="*/ 106 w 106"/>
                    <a:gd name="T67" fmla="*/ 5 h 2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6" h="2564">
                      <a:moveTo>
                        <a:pt x="89" y="0"/>
                      </a:moveTo>
                      <a:lnTo>
                        <a:pt x="89" y="2"/>
                      </a:lnTo>
                      <a:lnTo>
                        <a:pt x="89" y="9"/>
                      </a:lnTo>
                      <a:lnTo>
                        <a:pt x="88" y="29"/>
                      </a:lnTo>
                      <a:lnTo>
                        <a:pt x="87" y="60"/>
                      </a:lnTo>
                      <a:lnTo>
                        <a:pt x="86" y="104"/>
                      </a:lnTo>
                      <a:lnTo>
                        <a:pt x="83" y="158"/>
                      </a:lnTo>
                      <a:lnTo>
                        <a:pt x="81" y="221"/>
                      </a:lnTo>
                      <a:lnTo>
                        <a:pt x="79" y="293"/>
                      </a:lnTo>
                      <a:lnTo>
                        <a:pt x="75" y="373"/>
                      </a:lnTo>
                      <a:lnTo>
                        <a:pt x="72" y="461"/>
                      </a:lnTo>
                      <a:lnTo>
                        <a:pt x="69" y="554"/>
                      </a:lnTo>
                      <a:lnTo>
                        <a:pt x="65" y="654"/>
                      </a:lnTo>
                      <a:lnTo>
                        <a:pt x="62" y="758"/>
                      </a:lnTo>
                      <a:lnTo>
                        <a:pt x="57" y="866"/>
                      </a:lnTo>
                      <a:lnTo>
                        <a:pt x="53" y="977"/>
                      </a:lnTo>
                      <a:lnTo>
                        <a:pt x="48" y="1090"/>
                      </a:lnTo>
                      <a:lnTo>
                        <a:pt x="45" y="1205"/>
                      </a:lnTo>
                      <a:lnTo>
                        <a:pt x="41" y="1321"/>
                      </a:lnTo>
                      <a:lnTo>
                        <a:pt x="36" y="1436"/>
                      </a:lnTo>
                      <a:lnTo>
                        <a:pt x="33" y="1549"/>
                      </a:lnTo>
                      <a:lnTo>
                        <a:pt x="28" y="1661"/>
                      </a:lnTo>
                      <a:lnTo>
                        <a:pt x="24" y="1771"/>
                      </a:lnTo>
                      <a:lnTo>
                        <a:pt x="21" y="1878"/>
                      </a:lnTo>
                      <a:lnTo>
                        <a:pt x="17" y="1979"/>
                      </a:lnTo>
                      <a:lnTo>
                        <a:pt x="15" y="2076"/>
                      </a:lnTo>
                      <a:lnTo>
                        <a:pt x="11" y="2166"/>
                      </a:lnTo>
                      <a:lnTo>
                        <a:pt x="8" y="2250"/>
                      </a:lnTo>
                      <a:lnTo>
                        <a:pt x="6" y="2326"/>
                      </a:lnTo>
                      <a:lnTo>
                        <a:pt x="4" y="2393"/>
                      </a:lnTo>
                      <a:lnTo>
                        <a:pt x="2" y="2452"/>
                      </a:lnTo>
                      <a:lnTo>
                        <a:pt x="1" y="2501"/>
                      </a:lnTo>
                      <a:lnTo>
                        <a:pt x="0" y="2538"/>
                      </a:lnTo>
                      <a:lnTo>
                        <a:pt x="0" y="2564"/>
                      </a:lnTo>
                      <a:lnTo>
                        <a:pt x="17" y="2564"/>
                      </a:lnTo>
                      <a:lnTo>
                        <a:pt x="17" y="2538"/>
                      </a:lnTo>
                      <a:lnTo>
                        <a:pt x="18" y="2501"/>
                      </a:lnTo>
                      <a:lnTo>
                        <a:pt x="19" y="2452"/>
                      </a:lnTo>
                      <a:lnTo>
                        <a:pt x="21" y="2393"/>
                      </a:lnTo>
                      <a:lnTo>
                        <a:pt x="23" y="2326"/>
                      </a:lnTo>
                      <a:lnTo>
                        <a:pt x="25" y="2250"/>
                      </a:lnTo>
                      <a:lnTo>
                        <a:pt x="28" y="2166"/>
                      </a:lnTo>
                      <a:lnTo>
                        <a:pt x="31" y="2076"/>
                      </a:lnTo>
                      <a:lnTo>
                        <a:pt x="34" y="1979"/>
                      </a:lnTo>
                      <a:lnTo>
                        <a:pt x="37" y="1878"/>
                      </a:lnTo>
                      <a:lnTo>
                        <a:pt x="41" y="1771"/>
                      </a:lnTo>
                      <a:lnTo>
                        <a:pt x="45" y="1661"/>
                      </a:lnTo>
                      <a:lnTo>
                        <a:pt x="50" y="1549"/>
                      </a:lnTo>
                      <a:lnTo>
                        <a:pt x="53" y="1436"/>
                      </a:lnTo>
                      <a:lnTo>
                        <a:pt x="58" y="1321"/>
                      </a:lnTo>
                      <a:lnTo>
                        <a:pt x="62" y="1205"/>
                      </a:lnTo>
                      <a:lnTo>
                        <a:pt x="65" y="1090"/>
                      </a:lnTo>
                      <a:lnTo>
                        <a:pt x="70" y="977"/>
                      </a:lnTo>
                      <a:lnTo>
                        <a:pt x="74" y="866"/>
                      </a:lnTo>
                      <a:lnTo>
                        <a:pt x="79" y="758"/>
                      </a:lnTo>
                      <a:lnTo>
                        <a:pt x="82" y="654"/>
                      </a:lnTo>
                      <a:lnTo>
                        <a:pt x="86" y="554"/>
                      </a:lnTo>
                      <a:lnTo>
                        <a:pt x="89" y="461"/>
                      </a:lnTo>
                      <a:lnTo>
                        <a:pt x="92" y="373"/>
                      </a:lnTo>
                      <a:lnTo>
                        <a:pt x="95" y="293"/>
                      </a:lnTo>
                      <a:lnTo>
                        <a:pt x="98" y="221"/>
                      </a:lnTo>
                      <a:lnTo>
                        <a:pt x="100" y="158"/>
                      </a:lnTo>
                      <a:lnTo>
                        <a:pt x="103" y="104"/>
                      </a:lnTo>
                      <a:lnTo>
                        <a:pt x="104" y="60"/>
                      </a:lnTo>
                      <a:lnTo>
                        <a:pt x="105" y="29"/>
                      </a:lnTo>
                      <a:lnTo>
                        <a:pt x="106" y="9"/>
                      </a:lnTo>
                      <a:lnTo>
                        <a:pt x="106" y="2"/>
                      </a:lnTo>
                      <a:lnTo>
                        <a:pt x="106" y="5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" name="Freeform 175"/>
                <p:cNvSpPr>
                  <a:spLocks/>
                </p:cNvSpPr>
                <p:nvPr/>
              </p:nvSpPr>
              <p:spPr bwMode="auto">
                <a:xfrm>
                  <a:off x="2923" y="870"/>
                  <a:ext cx="54" cy="55"/>
                </a:xfrm>
                <a:custGeom>
                  <a:avLst/>
                  <a:gdLst>
                    <a:gd name="T0" fmla="*/ 0 w 160"/>
                    <a:gd name="T1" fmla="*/ 17 h 165"/>
                    <a:gd name="T2" fmla="*/ 0 w 160"/>
                    <a:gd name="T3" fmla="*/ 17 h 165"/>
                    <a:gd name="T4" fmla="*/ 32 w 160"/>
                    <a:gd name="T5" fmla="*/ 18 h 165"/>
                    <a:gd name="T6" fmla="*/ 60 w 160"/>
                    <a:gd name="T7" fmla="*/ 23 h 165"/>
                    <a:gd name="T8" fmla="*/ 82 w 160"/>
                    <a:gd name="T9" fmla="*/ 31 h 165"/>
                    <a:gd name="T10" fmla="*/ 100 w 160"/>
                    <a:gd name="T11" fmla="*/ 40 h 165"/>
                    <a:gd name="T12" fmla="*/ 114 w 160"/>
                    <a:gd name="T13" fmla="*/ 50 h 165"/>
                    <a:gd name="T14" fmla="*/ 125 w 160"/>
                    <a:gd name="T15" fmla="*/ 62 h 165"/>
                    <a:gd name="T16" fmla="*/ 134 w 160"/>
                    <a:gd name="T17" fmla="*/ 75 h 165"/>
                    <a:gd name="T18" fmla="*/ 138 w 160"/>
                    <a:gd name="T19" fmla="*/ 87 h 165"/>
                    <a:gd name="T20" fmla="*/ 142 w 160"/>
                    <a:gd name="T21" fmla="*/ 101 h 165"/>
                    <a:gd name="T22" fmla="*/ 143 w 160"/>
                    <a:gd name="T23" fmla="*/ 114 h 165"/>
                    <a:gd name="T24" fmla="*/ 143 w 160"/>
                    <a:gd name="T25" fmla="*/ 127 h 165"/>
                    <a:gd name="T26" fmla="*/ 143 w 160"/>
                    <a:gd name="T27" fmla="*/ 138 h 165"/>
                    <a:gd name="T28" fmla="*/ 142 w 160"/>
                    <a:gd name="T29" fmla="*/ 146 h 165"/>
                    <a:gd name="T30" fmla="*/ 140 w 160"/>
                    <a:gd name="T31" fmla="*/ 154 h 165"/>
                    <a:gd name="T32" fmla="*/ 138 w 160"/>
                    <a:gd name="T33" fmla="*/ 160 h 165"/>
                    <a:gd name="T34" fmla="*/ 138 w 160"/>
                    <a:gd name="T35" fmla="*/ 160 h 165"/>
                    <a:gd name="T36" fmla="*/ 155 w 160"/>
                    <a:gd name="T37" fmla="*/ 165 h 165"/>
                    <a:gd name="T38" fmla="*/ 155 w 160"/>
                    <a:gd name="T39" fmla="*/ 162 h 165"/>
                    <a:gd name="T40" fmla="*/ 157 w 160"/>
                    <a:gd name="T41" fmla="*/ 159 h 165"/>
                    <a:gd name="T42" fmla="*/ 159 w 160"/>
                    <a:gd name="T43" fmla="*/ 149 h 165"/>
                    <a:gd name="T44" fmla="*/ 160 w 160"/>
                    <a:gd name="T45" fmla="*/ 138 h 165"/>
                    <a:gd name="T46" fmla="*/ 160 w 160"/>
                    <a:gd name="T47" fmla="*/ 127 h 165"/>
                    <a:gd name="T48" fmla="*/ 160 w 160"/>
                    <a:gd name="T49" fmla="*/ 114 h 165"/>
                    <a:gd name="T50" fmla="*/ 159 w 160"/>
                    <a:gd name="T51" fmla="*/ 98 h 165"/>
                    <a:gd name="T52" fmla="*/ 155 w 160"/>
                    <a:gd name="T53" fmla="*/ 82 h 165"/>
                    <a:gd name="T54" fmla="*/ 148 w 160"/>
                    <a:gd name="T55" fmla="*/ 68 h 165"/>
                    <a:gd name="T56" fmla="*/ 140 w 160"/>
                    <a:gd name="T57" fmla="*/ 52 h 165"/>
                    <a:gd name="T58" fmla="*/ 126 w 160"/>
                    <a:gd name="T59" fmla="*/ 38 h 165"/>
                    <a:gd name="T60" fmla="*/ 109 w 160"/>
                    <a:gd name="T61" fmla="*/ 26 h 165"/>
                    <a:gd name="T62" fmla="*/ 89 w 160"/>
                    <a:gd name="T63" fmla="*/ 16 h 165"/>
                    <a:gd name="T64" fmla="*/ 65 w 160"/>
                    <a:gd name="T65" fmla="*/ 6 h 165"/>
                    <a:gd name="T66" fmla="*/ 35 w 160"/>
                    <a:gd name="T67" fmla="*/ 2 h 165"/>
                    <a:gd name="T68" fmla="*/ 0 w 160"/>
                    <a:gd name="T69" fmla="*/ 0 h 165"/>
                    <a:gd name="T70" fmla="*/ 0 w 160"/>
                    <a:gd name="T71" fmla="*/ 0 h 165"/>
                    <a:gd name="T72" fmla="*/ 0 w 160"/>
                    <a:gd name="T73" fmla="*/ 17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60" h="165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32" y="18"/>
                      </a:lnTo>
                      <a:lnTo>
                        <a:pt x="60" y="23"/>
                      </a:lnTo>
                      <a:lnTo>
                        <a:pt x="82" y="31"/>
                      </a:lnTo>
                      <a:lnTo>
                        <a:pt x="100" y="40"/>
                      </a:lnTo>
                      <a:lnTo>
                        <a:pt x="114" y="50"/>
                      </a:lnTo>
                      <a:lnTo>
                        <a:pt x="125" y="62"/>
                      </a:lnTo>
                      <a:lnTo>
                        <a:pt x="134" y="75"/>
                      </a:lnTo>
                      <a:lnTo>
                        <a:pt x="138" y="87"/>
                      </a:lnTo>
                      <a:lnTo>
                        <a:pt x="142" y="101"/>
                      </a:lnTo>
                      <a:lnTo>
                        <a:pt x="143" y="114"/>
                      </a:lnTo>
                      <a:lnTo>
                        <a:pt x="143" y="127"/>
                      </a:lnTo>
                      <a:lnTo>
                        <a:pt x="143" y="138"/>
                      </a:lnTo>
                      <a:lnTo>
                        <a:pt x="142" y="146"/>
                      </a:lnTo>
                      <a:lnTo>
                        <a:pt x="140" y="154"/>
                      </a:lnTo>
                      <a:lnTo>
                        <a:pt x="138" y="160"/>
                      </a:lnTo>
                      <a:lnTo>
                        <a:pt x="138" y="160"/>
                      </a:lnTo>
                      <a:lnTo>
                        <a:pt x="155" y="165"/>
                      </a:lnTo>
                      <a:lnTo>
                        <a:pt x="155" y="162"/>
                      </a:lnTo>
                      <a:lnTo>
                        <a:pt x="157" y="159"/>
                      </a:lnTo>
                      <a:lnTo>
                        <a:pt x="159" y="149"/>
                      </a:lnTo>
                      <a:lnTo>
                        <a:pt x="160" y="138"/>
                      </a:lnTo>
                      <a:lnTo>
                        <a:pt x="160" y="127"/>
                      </a:lnTo>
                      <a:lnTo>
                        <a:pt x="160" y="114"/>
                      </a:lnTo>
                      <a:lnTo>
                        <a:pt x="159" y="98"/>
                      </a:lnTo>
                      <a:lnTo>
                        <a:pt x="155" y="82"/>
                      </a:lnTo>
                      <a:lnTo>
                        <a:pt x="148" y="68"/>
                      </a:lnTo>
                      <a:lnTo>
                        <a:pt x="140" y="52"/>
                      </a:lnTo>
                      <a:lnTo>
                        <a:pt x="126" y="38"/>
                      </a:lnTo>
                      <a:lnTo>
                        <a:pt x="109" y="26"/>
                      </a:lnTo>
                      <a:lnTo>
                        <a:pt x="89" y="16"/>
                      </a:lnTo>
                      <a:lnTo>
                        <a:pt x="65" y="6"/>
                      </a:lnTo>
                      <a:lnTo>
                        <a:pt x="3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7" name="Freeform 176"/>
                <p:cNvSpPr>
                  <a:spLocks/>
                </p:cNvSpPr>
                <p:nvPr/>
              </p:nvSpPr>
              <p:spPr bwMode="auto">
                <a:xfrm>
                  <a:off x="1994" y="865"/>
                  <a:ext cx="929" cy="11"/>
                </a:xfrm>
                <a:custGeom>
                  <a:avLst/>
                  <a:gdLst>
                    <a:gd name="T0" fmla="*/ 1 w 2788"/>
                    <a:gd name="T1" fmla="*/ 17 h 34"/>
                    <a:gd name="T2" fmla="*/ 30 w 2788"/>
                    <a:gd name="T3" fmla="*/ 17 h 34"/>
                    <a:gd name="T4" fmla="*/ 114 w 2788"/>
                    <a:gd name="T5" fmla="*/ 19 h 34"/>
                    <a:gd name="T6" fmla="*/ 243 w 2788"/>
                    <a:gd name="T7" fmla="*/ 19 h 34"/>
                    <a:gd name="T8" fmla="*/ 412 w 2788"/>
                    <a:gd name="T9" fmla="*/ 20 h 34"/>
                    <a:gd name="T10" fmla="*/ 611 w 2788"/>
                    <a:gd name="T11" fmla="*/ 21 h 34"/>
                    <a:gd name="T12" fmla="*/ 836 w 2788"/>
                    <a:gd name="T13" fmla="*/ 22 h 34"/>
                    <a:gd name="T14" fmla="*/ 1076 w 2788"/>
                    <a:gd name="T15" fmla="*/ 25 h 34"/>
                    <a:gd name="T16" fmla="*/ 1327 w 2788"/>
                    <a:gd name="T17" fmla="*/ 26 h 34"/>
                    <a:gd name="T18" fmla="*/ 1580 w 2788"/>
                    <a:gd name="T19" fmla="*/ 27 h 34"/>
                    <a:gd name="T20" fmla="*/ 1827 w 2788"/>
                    <a:gd name="T21" fmla="*/ 29 h 34"/>
                    <a:gd name="T22" fmla="*/ 2062 w 2788"/>
                    <a:gd name="T23" fmla="*/ 31 h 34"/>
                    <a:gd name="T24" fmla="*/ 2277 w 2788"/>
                    <a:gd name="T25" fmla="*/ 32 h 34"/>
                    <a:gd name="T26" fmla="*/ 2464 w 2788"/>
                    <a:gd name="T27" fmla="*/ 33 h 34"/>
                    <a:gd name="T28" fmla="*/ 2616 w 2788"/>
                    <a:gd name="T29" fmla="*/ 33 h 34"/>
                    <a:gd name="T30" fmla="*/ 2727 w 2788"/>
                    <a:gd name="T31" fmla="*/ 34 h 34"/>
                    <a:gd name="T32" fmla="*/ 2788 w 2788"/>
                    <a:gd name="T33" fmla="*/ 34 h 34"/>
                    <a:gd name="T34" fmla="*/ 2763 w 2788"/>
                    <a:gd name="T35" fmla="*/ 17 h 34"/>
                    <a:gd name="T36" fmla="*/ 2678 w 2788"/>
                    <a:gd name="T37" fmla="*/ 17 h 34"/>
                    <a:gd name="T38" fmla="*/ 2545 w 2788"/>
                    <a:gd name="T39" fmla="*/ 16 h 34"/>
                    <a:gd name="T40" fmla="*/ 2373 w 2788"/>
                    <a:gd name="T41" fmla="*/ 15 h 34"/>
                    <a:gd name="T42" fmla="*/ 2172 w 2788"/>
                    <a:gd name="T43" fmla="*/ 14 h 34"/>
                    <a:gd name="T44" fmla="*/ 1946 w 2788"/>
                    <a:gd name="T45" fmla="*/ 12 h 34"/>
                    <a:gd name="T46" fmla="*/ 1704 w 2788"/>
                    <a:gd name="T47" fmla="*/ 11 h 34"/>
                    <a:gd name="T48" fmla="*/ 1453 w 2788"/>
                    <a:gd name="T49" fmla="*/ 10 h 34"/>
                    <a:gd name="T50" fmla="*/ 1201 w 2788"/>
                    <a:gd name="T51" fmla="*/ 8 h 34"/>
                    <a:gd name="T52" fmla="*/ 954 w 2788"/>
                    <a:gd name="T53" fmla="*/ 6 h 34"/>
                    <a:gd name="T54" fmla="*/ 721 w 2788"/>
                    <a:gd name="T55" fmla="*/ 5 h 34"/>
                    <a:gd name="T56" fmla="*/ 507 w 2788"/>
                    <a:gd name="T57" fmla="*/ 4 h 34"/>
                    <a:gd name="T58" fmla="*/ 323 w 2788"/>
                    <a:gd name="T59" fmla="*/ 3 h 34"/>
                    <a:gd name="T60" fmla="*/ 173 w 2788"/>
                    <a:gd name="T61" fmla="*/ 2 h 34"/>
                    <a:gd name="T62" fmla="*/ 66 w 2788"/>
                    <a:gd name="T63" fmla="*/ 0 h 34"/>
                    <a:gd name="T64" fmla="*/ 9 w 2788"/>
                    <a:gd name="T65" fmla="*/ 0 h 34"/>
                    <a:gd name="T66" fmla="*/ 3 w 2788"/>
                    <a:gd name="T6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788" h="34">
                      <a:moveTo>
                        <a:pt x="0" y="17"/>
                      </a:moveTo>
                      <a:lnTo>
                        <a:pt x="1" y="17"/>
                      </a:lnTo>
                      <a:lnTo>
                        <a:pt x="9" y="17"/>
                      </a:lnTo>
                      <a:lnTo>
                        <a:pt x="30" y="17"/>
                      </a:lnTo>
                      <a:lnTo>
                        <a:pt x="66" y="17"/>
                      </a:lnTo>
                      <a:lnTo>
                        <a:pt x="114" y="19"/>
                      </a:lnTo>
                      <a:lnTo>
                        <a:pt x="173" y="19"/>
                      </a:lnTo>
                      <a:lnTo>
                        <a:pt x="243" y="19"/>
                      </a:lnTo>
                      <a:lnTo>
                        <a:pt x="323" y="20"/>
                      </a:lnTo>
                      <a:lnTo>
                        <a:pt x="412" y="20"/>
                      </a:lnTo>
                      <a:lnTo>
                        <a:pt x="507" y="21"/>
                      </a:lnTo>
                      <a:lnTo>
                        <a:pt x="611" y="21"/>
                      </a:lnTo>
                      <a:lnTo>
                        <a:pt x="721" y="22"/>
                      </a:lnTo>
                      <a:lnTo>
                        <a:pt x="836" y="22"/>
                      </a:lnTo>
                      <a:lnTo>
                        <a:pt x="954" y="23"/>
                      </a:lnTo>
                      <a:lnTo>
                        <a:pt x="1076" y="25"/>
                      </a:lnTo>
                      <a:lnTo>
                        <a:pt x="1201" y="25"/>
                      </a:lnTo>
                      <a:lnTo>
                        <a:pt x="1327" y="26"/>
                      </a:lnTo>
                      <a:lnTo>
                        <a:pt x="1453" y="27"/>
                      </a:lnTo>
                      <a:lnTo>
                        <a:pt x="1580" y="27"/>
                      </a:lnTo>
                      <a:lnTo>
                        <a:pt x="1704" y="28"/>
                      </a:lnTo>
                      <a:lnTo>
                        <a:pt x="1827" y="29"/>
                      </a:lnTo>
                      <a:lnTo>
                        <a:pt x="1946" y="29"/>
                      </a:lnTo>
                      <a:lnTo>
                        <a:pt x="2062" y="31"/>
                      </a:lnTo>
                      <a:lnTo>
                        <a:pt x="2172" y="31"/>
                      </a:lnTo>
                      <a:lnTo>
                        <a:pt x="2277" y="32"/>
                      </a:lnTo>
                      <a:lnTo>
                        <a:pt x="2373" y="32"/>
                      </a:lnTo>
                      <a:lnTo>
                        <a:pt x="2464" y="33"/>
                      </a:lnTo>
                      <a:lnTo>
                        <a:pt x="2545" y="33"/>
                      </a:lnTo>
                      <a:lnTo>
                        <a:pt x="2616" y="33"/>
                      </a:lnTo>
                      <a:lnTo>
                        <a:pt x="2678" y="34"/>
                      </a:lnTo>
                      <a:lnTo>
                        <a:pt x="2727" y="34"/>
                      </a:lnTo>
                      <a:lnTo>
                        <a:pt x="2763" y="34"/>
                      </a:lnTo>
                      <a:lnTo>
                        <a:pt x="2788" y="34"/>
                      </a:lnTo>
                      <a:lnTo>
                        <a:pt x="2788" y="17"/>
                      </a:lnTo>
                      <a:lnTo>
                        <a:pt x="2763" y="17"/>
                      </a:lnTo>
                      <a:lnTo>
                        <a:pt x="2727" y="17"/>
                      </a:lnTo>
                      <a:lnTo>
                        <a:pt x="2678" y="17"/>
                      </a:lnTo>
                      <a:lnTo>
                        <a:pt x="2616" y="16"/>
                      </a:lnTo>
                      <a:lnTo>
                        <a:pt x="2545" y="16"/>
                      </a:lnTo>
                      <a:lnTo>
                        <a:pt x="2464" y="16"/>
                      </a:lnTo>
                      <a:lnTo>
                        <a:pt x="2373" y="15"/>
                      </a:lnTo>
                      <a:lnTo>
                        <a:pt x="2277" y="15"/>
                      </a:lnTo>
                      <a:lnTo>
                        <a:pt x="2172" y="14"/>
                      </a:lnTo>
                      <a:lnTo>
                        <a:pt x="2062" y="14"/>
                      </a:lnTo>
                      <a:lnTo>
                        <a:pt x="1946" y="12"/>
                      </a:lnTo>
                      <a:lnTo>
                        <a:pt x="1827" y="12"/>
                      </a:lnTo>
                      <a:lnTo>
                        <a:pt x="1704" y="11"/>
                      </a:lnTo>
                      <a:lnTo>
                        <a:pt x="1580" y="10"/>
                      </a:lnTo>
                      <a:lnTo>
                        <a:pt x="1453" y="10"/>
                      </a:lnTo>
                      <a:lnTo>
                        <a:pt x="1327" y="9"/>
                      </a:lnTo>
                      <a:lnTo>
                        <a:pt x="1201" y="8"/>
                      </a:lnTo>
                      <a:lnTo>
                        <a:pt x="1076" y="8"/>
                      </a:lnTo>
                      <a:lnTo>
                        <a:pt x="954" y="6"/>
                      </a:lnTo>
                      <a:lnTo>
                        <a:pt x="836" y="5"/>
                      </a:lnTo>
                      <a:lnTo>
                        <a:pt x="721" y="5"/>
                      </a:lnTo>
                      <a:lnTo>
                        <a:pt x="611" y="4"/>
                      </a:lnTo>
                      <a:lnTo>
                        <a:pt x="507" y="4"/>
                      </a:lnTo>
                      <a:lnTo>
                        <a:pt x="412" y="3"/>
                      </a:lnTo>
                      <a:lnTo>
                        <a:pt x="323" y="3"/>
                      </a:lnTo>
                      <a:lnTo>
                        <a:pt x="243" y="2"/>
                      </a:lnTo>
                      <a:lnTo>
                        <a:pt x="173" y="2"/>
                      </a:lnTo>
                      <a:lnTo>
                        <a:pt x="114" y="2"/>
                      </a:lnTo>
                      <a:lnTo>
                        <a:pt x="66" y="0"/>
                      </a:lnTo>
                      <a:lnTo>
                        <a:pt x="30" y="0"/>
                      </a:lnTo>
                      <a:lnTo>
                        <a:pt x="9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" name="Freeform 177"/>
                <p:cNvSpPr>
                  <a:spLocks/>
                </p:cNvSpPr>
                <p:nvPr/>
              </p:nvSpPr>
              <p:spPr bwMode="auto">
                <a:xfrm>
                  <a:off x="1925" y="864"/>
                  <a:ext cx="70" cy="43"/>
                </a:xfrm>
                <a:custGeom>
                  <a:avLst/>
                  <a:gdLst>
                    <a:gd name="T0" fmla="*/ 16 w 210"/>
                    <a:gd name="T1" fmla="*/ 129 h 130"/>
                    <a:gd name="T2" fmla="*/ 16 w 210"/>
                    <a:gd name="T3" fmla="*/ 130 h 130"/>
                    <a:gd name="T4" fmla="*/ 23 w 210"/>
                    <a:gd name="T5" fmla="*/ 106 h 130"/>
                    <a:gd name="T6" fmla="*/ 30 w 210"/>
                    <a:gd name="T7" fmla="*/ 86 h 130"/>
                    <a:gd name="T8" fmla="*/ 42 w 210"/>
                    <a:gd name="T9" fmla="*/ 69 h 130"/>
                    <a:gd name="T10" fmla="*/ 54 w 210"/>
                    <a:gd name="T11" fmla="*/ 56 h 130"/>
                    <a:gd name="T12" fmla="*/ 68 w 210"/>
                    <a:gd name="T13" fmla="*/ 45 h 130"/>
                    <a:gd name="T14" fmla="*/ 84 w 210"/>
                    <a:gd name="T15" fmla="*/ 35 h 130"/>
                    <a:gd name="T16" fmla="*/ 101 w 210"/>
                    <a:gd name="T17" fmla="*/ 29 h 130"/>
                    <a:gd name="T18" fmla="*/ 118 w 210"/>
                    <a:gd name="T19" fmla="*/ 24 h 130"/>
                    <a:gd name="T20" fmla="*/ 135 w 210"/>
                    <a:gd name="T21" fmla="*/ 21 h 130"/>
                    <a:gd name="T22" fmla="*/ 151 w 210"/>
                    <a:gd name="T23" fmla="*/ 18 h 130"/>
                    <a:gd name="T24" fmla="*/ 166 w 210"/>
                    <a:gd name="T25" fmla="*/ 18 h 130"/>
                    <a:gd name="T26" fmla="*/ 180 w 210"/>
                    <a:gd name="T27" fmla="*/ 17 h 130"/>
                    <a:gd name="T28" fmla="*/ 192 w 210"/>
                    <a:gd name="T29" fmla="*/ 18 h 130"/>
                    <a:gd name="T30" fmla="*/ 200 w 210"/>
                    <a:gd name="T31" fmla="*/ 18 h 130"/>
                    <a:gd name="T32" fmla="*/ 205 w 210"/>
                    <a:gd name="T33" fmla="*/ 19 h 130"/>
                    <a:gd name="T34" fmla="*/ 207 w 210"/>
                    <a:gd name="T35" fmla="*/ 19 h 130"/>
                    <a:gd name="T36" fmla="*/ 210 w 210"/>
                    <a:gd name="T37" fmla="*/ 2 h 130"/>
                    <a:gd name="T38" fmla="*/ 207 w 210"/>
                    <a:gd name="T39" fmla="*/ 2 h 130"/>
                    <a:gd name="T40" fmla="*/ 202 w 210"/>
                    <a:gd name="T41" fmla="*/ 1 h 130"/>
                    <a:gd name="T42" fmla="*/ 192 w 210"/>
                    <a:gd name="T43" fmla="*/ 1 h 130"/>
                    <a:gd name="T44" fmla="*/ 180 w 210"/>
                    <a:gd name="T45" fmla="*/ 0 h 130"/>
                    <a:gd name="T46" fmla="*/ 166 w 210"/>
                    <a:gd name="T47" fmla="*/ 1 h 130"/>
                    <a:gd name="T48" fmla="*/ 151 w 210"/>
                    <a:gd name="T49" fmla="*/ 1 h 130"/>
                    <a:gd name="T50" fmla="*/ 132 w 210"/>
                    <a:gd name="T51" fmla="*/ 4 h 130"/>
                    <a:gd name="T52" fmla="*/ 113 w 210"/>
                    <a:gd name="T53" fmla="*/ 7 h 130"/>
                    <a:gd name="T54" fmla="*/ 96 w 210"/>
                    <a:gd name="T55" fmla="*/ 12 h 130"/>
                    <a:gd name="T56" fmla="*/ 77 w 210"/>
                    <a:gd name="T57" fmla="*/ 21 h 130"/>
                    <a:gd name="T58" fmla="*/ 59 w 210"/>
                    <a:gd name="T59" fmla="*/ 30 h 130"/>
                    <a:gd name="T60" fmla="*/ 42 w 210"/>
                    <a:gd name="T61" fmla="*/ 43 h 130"/>
                    <a:gd name="T62" fmla="*/ 27 w 210"/>
                    <a:gd name="T63" fmla="*/ 59 h 130"/>
                    <a:gd name="T64" fmla="*/ 15 w 210"/>
                    <a:gd name="T65" fmla="*/ 78 h 130"/>
                    <a:gd name="T66" fmla="*/ 6 w 210"/>
                    <a:gd name="T67" fmla="*/ 101 h 130"/>
                    <a:gd name="T68" fmla="*/ 0 w 210"/>
                    <a:gd name="T69" fmla="*/ 128 h 130"/>
                    <a:gd name="T70" fmla="*/ 0 w 210"/>
                    <a:gd name="T71" fmla="*/ 129 h 130"/>
                    <a:gd name="T72" fmla="*/ 16 w 210"/>
                    <a:gd name="T73" fmla="*/ 12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10" h="130">
                      <a:moveTo>
                        <a:pt x="16" y="129"/>
                      </a:moveTo>
                      <a:lnTo>
                        <a:pt x="16" y="130"/>
                      </a:lnTo>
                      <a:lnTo>
                        <a:pt x="23" y="106"/>
                      </a:lnTo>
                      <a:lnTo>
                        <a:pt x="30" y="86"/>
                      </a:lnTo>
                      <a:lnTo>
                        <a:pt x="42" y="69"/>
                      </a:lnTo>
                      <a:lnTo>
                        <a:pt x="54" y="56"/>
                      </a:lnTo>
                      <a:lnTo>
                        <a:pt x="68" y="45"/>
                      </a:lnTo>
                      <a:lnTo>
                        <a:pt x="84" y="35"/>
                      </a:lnTo>
                      <a:lnTo>
                        <a:pt x="101" y="29"/>
                      </a:lnTo>
                      <a:lnTo>
                        <a:pt x="118" y="24"/>
                      </a:lnTo>
                      <a:lnTo>
                        <a:pt x="135" y="21"/>
                      </a:lnTo>
                      <a:lnTo>
                        <a:pt x="151" y="18"/>
                      </a:lnTo>
                      <a:lnTo>
                        <a:pt x="166" y="18"/>
                      </a:lnTo>
                      <a:lnTo>
                        <a:pt x="180" y="17"/>
                      </a:lnTo>
                      <a:lnTo>
                        <a:pt x="192" y="18"/>
                      </a:lnTo>
                      <a:lnTo>
                        <a:pt x="200" y="18"/>
                      </a:lnTo>
                      <a:lnTo>
                        <a:pt x="205" y="19"/>
                      </a:lnTo>
                      <a:lnTo>
                        <a:pt x="207" y="19"/>
                      </a:lnTo>
                      <a:lnTo>
                        <a:pt x="210" y="2"/>
                      </a:lnTo>
                      <a:lnTo>
                        <a:pt x="207" y="2"/>
                      </a:lnTo>
                      <a:lnTo>
                        <a:pt x="202" y="1"/>
                      </a:lnTo>
                      <a:lnTo>
                        <a:pt x="192" y="1"/>
                      </a:lnTo>
                      <a:lnTo>
                        <a:pt x="180" y="0"/>
                      </a:lnTo>
                      <a:lnTo>
                        <a:pt x="166" y="1"/>
                      </a:lnTo>
                      <a:lnTo>
                        <a:pt x="151" y="1"/>
                      </a:lnTo>
                      <a:lnTo>
                        <a:pt x="132" y="4"/>
                      </a:lnTo>
                      <a:lnTo>
                        <a:pt x="113" y="7"/>
                      </a:lnTo>
                      <a:lnTo>
                        <a:pt x="96" y="12"/>
                      </a:lnTo>
                      <a:lnTo>
                        <a:pt x="77" y="21"/>
                      </a:lnTo>
                      <a:lnTo>
                        <a:pt x="59" y="30"/>
                      </a:lnTo>
                      <a:lnTo>
                        <a:pt x="42" y="43"/>
                      </a:lnTo>
                      <a:lnTo>
                        <a:pt x="27" y="59"/>
                      </a:lnTo>
                      <a:lnTo>
                        <a:pt x="15" y="78"/>
                      </a:lnTo>
                      <a:lnTo>
                        <a:pt x="6" y="101"/>
                      </a:lnTo>
                      <a:lnTo>
                        <a:pt x="0" y="128"/>
                      </a:lnTo>
                      <a:lnTo>
                        <a:pt x="0" y="129"/>
                      </a:lnTo>
                      <a:lnTo>
                        <a:pt x="16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9" name="Freeform 178"/>
                <p:cNvSpPr>
                  <a:spLocks/>
                </p:cNvSpPr>
                <p:nvPr/>
              </p:nvSpPr>
              <p:spPr bwMode="auto">
                <a:xfrm>
                  <a:off x="1974" y="986"/>
                  <a:ext cx="77" cy="686"/>
                </a:xfrm>
                <a:custGeom>
                  <a:avLst/>
                  <a:gdLst>
                    <a:gd name="T0" fmla="*/ 198 w 233"/>
                    <a:gd name="T1" fmla="*/ 1 h 2058"/>
                    <a:gd name="T2" fmla="*/ 194 w 233"/>
                    <a:gd name="T3" fmla="*/ 0 h 2058"/>
                    <a:gd name="T4" fmla="*/ 183 w 233"/>
                    <a:gd name="T5" fmla="*/ 0 h 2058"/>
                    <a:gd name="T6" fmla="*/ 169 w 233"/>
                    <a:gd name="T7" fmla="*/ 0 h 2058"/>
                    <a:gd name="T8" fmla="*/ 152 w 233"/>
                    <a:gd name="T9" fmla="*/ 3 h 2058"/>
                    <a:gd name="T10" fmla="*/ 135 w 233"/>
                    <a:gd name="T11" fmla="*/ 11 h 2058"/>
                    <a:gd name="T12" fmla="*/ 119 w 233"/>
                    <a:gd name="T13" fmla="*/ 24 h 2058"/>
                    <a:gd name="T14" fmla="*/ 107 w 233"/>
                    <a:gd name="T15" fmla="*/ 46 h 2058"/>
                    <a:gd name="T16" fmla="*/ 101 w 233"/>
                    <a:gd name="T17" fmla="*/ 77 h 2058"/>
                    <a:gd name="T18" fmla="*/ 0 w 233"/>
                    <a:gd name="T19" fmla="*/ 1941 h 2058"/>
                    <a:gd name="T20" fmla="*/ 0 w 233"/>
                    <a:gd name="T21" fmla="*/ 1946 h 2058"/>
                    <a:gd name="T22" fmla="*/ 0 w 233"/>
                    <a:gd name="T23" fmla="*/ 1958 h 2058"/>
                    <a:gd name="T24" fmla="*/ 2 w 233"/>
                    <a:gd name="T25" fmla="*/ 1976 h 2058"/>
                    <a:gd name="T26" fmla="*/ 5 w 233"/>
                    <a:gd name="T27" fmla="*/ 1996 h 2058"/>
                    <a:gd name="T28" fmla="*/ 8 w 233"/>
                    <a:gd name="T29" fmla="*/ 2018 h 2058"/>
                    <a:gd name="T30" fmla="*/ 14 w 233"/>
                    <a:gd name="T31" fmla="*/ 2036 h 2058"/>
                    <a:gd name="T32" fmla="*/ 23 w 233"/>
                    <a:gd name="T33" fmla="*/ 2051 h 2058"/>
                    <a:gd name="T34" fmla="*/ 35 w 233"/>
                    <a:gd name="T35" fmla="*/ 2058 h 2058"/>
                    <a:gd name="T36" fmla="*/ 70 w 233"/>
                    <a:gd name="T37" fmla="*/ 1954 h 2058"/>
                    <a:gd name="T38" fmla="*/ 164 w 233"/>
                    <a:gd name="T39" fmla="*/ 104 h 2058"/>
                    <a:gd name="T40" fmla="*/ 164 w 233"/>
                    <a:gd name="T41" fmla="*/ 102 h 2058"/>
                    <a:gd name="T42" fmla="*/ 165 w 233"/>
                    <a:gd name="T43" fmla="*/ 93 h 2058"/>
                    <a:gd name="T44" fmla="*/ 168 w 233"/>
                    <a:gd name="T45" fmla="*/ 82 h 2058"/>
                    <a:gd name="T46" fmla="*/ 172 w 233"/>
                    <a:gd name="T47" fmla="*/ 70 h 2058"/>
                    <a:gd name="T48" fmla="*/ 181 w 233"/>
                    <a:gd name="T49" fmla="*/ 58 h 2058"/>
                    <a:gd name="T50" fmla="*/ 193 w 233"/>
                    <a:gd name="T51" fmla="*/ 48 h 2058"/>
                    <a:gd name="T52" fmla="*/ 210 w 233"/>
                    <a:gd name="T53" fmla="*/ 42 h 2058"/>
                    <a:gd name="T54" fmla="*/ 233 w 233"/>
                    <a:gd name="T55" fmla="*/ 42 h 2058"/>
                    <a:gd name="T56" fmla="*/ 198 w 233"/>
                    <a:gd name="T57" fmla="*/ 1 h 2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33" h="2058">
                      <a:moveTo>
                        <a:pt x="198" y="1"/>
                      </a:moveTo>
                      <a:lnTo>
                        <a:pt x="194" y="0"/>
                      </a:lnTo>
                      <a:lnTo>
                        <a:pt x="183" y="0"/>
                      </a:lnTo>
                      <a:lnTo>
                        <a:pt x="169" y="0"/>
                      </a:lnTo>
                      <a:lnTo>
                        <a:pt x="152" y="3"/>
                      </a:lnTo>
                      <a:lnTo>
                        <a:pt x="135" y="11"/>
                      </a:lnTo>
                      <a:lnTo>
                        <a:pt x="119" y="24"/>
                      </a:lnTo>
                      <a:lnTo>
                        <a:pt x="107" y="46"/>
                      </a:lnTo>
                      <a:lnTo>
                        <a:pt x="101" y="77"/>
                      </a:lnTo>
                      <a:lnTo>
                        <a:pt x="0" y="1941"/>
                      </a:lnTo>
                      <a:lnTo>
                        <a:pt x="0" y="1946"/>
                      </a:lnTo>
                      <a:lnTo>
                        <a:pt x="0" y="1958"/>
                      </a:lnTo>
                      <a:lnTo>
                        <a:pt x="2" y="1976"/>
                      </a:lnTo>
                      <a:lnTo>
                        <a:pt x="5" y="1996"/>
                      </a:lnTo>
                      <a:lnTo>
                        <a:pt x="8" y="2018"/>
                      </a:lnTo>
                      <a:lnTo>
                        <a:pt x="14" y="2036"/>
                      </a:lnTo>
                      <a:lnTo>
                        <a:pt x="23" y="2051"/>
                      </a:lnTo>
                      <a:lnTo>
                        <a:pt x="35" y="2058"/>
                      </a:lnTo>
                      <a:lnTo>
                        <a:pt x="70" y="1954"/>
                      </a:lnTo>
                      <a:lnTo>
                        <a:pt x="164" y="104"/>
                      </a:lnTo>
                      <a:lnTo>
                        <a:pt x="164" y="102"/>
                      </a:lnTo>
                      <a:lnTo>
                        <a:pt x="165" y="93"/>
                      </a:lnTo>
                      <a:lnTo>
                        <a:pt x="168" y="82"/>
                      </a:lnTo>
                      <a:lnTo>
                        <a:pt x="172" y="70"/>
                      </a:lnTo>
                      <a:lnTo>
                        <a:pt x="181" y="58"/>
                      </a:lnTo>
                      <a:lnTo>
                        <a:pt x="193" y="48"/>
                      </a:lnTo>
                      <a:lnTo>
                        <a:pt x="210" y="42"/>
                      </a:lnTo>
                      <a:lnTo>
                        <a:pt x="233" y="42"/>
                      </a:ln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0" name="Freeform 179"/>
                <p:cNvSpPr>
                  <a:spLocks/>
                </p:cNvSpPr>
                <p:nvPr/>
              </p:nvSpPr>
              <p:spPr bwMode="auto">
                <a:xfrm>
                  <a:off x="2005" y="984"/>
                  <a:ext cx="35" cy="29"/>
                </a:xfrm>
                <a:custGeom>
                  <a:avLst/>
                  <a:gdLst>
                    <a:gd name="T0" fmla="*/ 17 w 107"/>
                    <a:gd name="T1" fmla="*/ 85 h 87"/>
                    <a:gd name="T2" fmla="*/ 17 w 107"/>
                    <a:gd name="T3" fmla="*/ 87 h 87"/>
                    <a:gd name="T4" fmla="*/ 23 w 107"/>
                    <a:gd name="T5" fmla="*/ 56 h 87"/>
                    <a:gd name="T6" fmla="*/ 32 w 107"/>
                    <a:gd name="T7" fmla="*/ 37 h 87"/>
                    <a:gd name="T8" fmla="*/ 47 w 107"/>
                    <a:gd name="T9" fmla="*/ 26 h 87"/>
                    <a:gd name="T10" fmla="*/ 61 w 107"/>
                    <a:gd name="T11" fmla="*/ 19 h 87"/>
                    <a:gd name="T12" fmla="*/ 77 w 107"/>
                    <a:gd name="T13" fmla="*/ 17 h 87"/>
                    <a:gd name="T14" fmla="*/ 90 w 107"/>
                    <a:gd name="T15" fmla="*/ 17 h 87"/>
                    <a:gd name="T16" fmla="*/ 100 w 107"/>
                    <a:gd name="T17" fmla="*/ 17 h 87"/>
                    <a:gd name="T18" fmla="*/ 102 w 107"/>
                    <a:gd name="T19" fmla="*/ 18 h 87"/>
                    <a:gd name="T20" fmla="*/ 107 w 107"/>
                    <a:gd name="T21" fmla="*/ 1 h 87"/>
                    <a:gd name="T22" fmla="*/ 102 w 107"/>
                    <a:gd name="T23" fmla="*/ 0 h 87"/>
                    <a:gd name="T24" fmla="*/ 90 w 107"/>
                    <a:gd name="T25" fmla="*/ 0 h 87"/>
                    <a:gd name="T26" fmla="*/ 75 w 107"/>
                    <a:gd name="T27" fmla="*/ 0 h 87"/>
                    <a:gd name="T28" fmla="*/ 56 w 107"/>
                    <a:gd name="T29" fmla="*/ 2 h 87"/>
                    <a:gd name="T30" fmla="*/ 37 w 107"/>
                    <a:gd name="T31" fmla="*/ 12 h 87"/>
                    <a:gd name="T32" fmla="*/ 20 w 107"/>
                    <a:gd name="T33" fmla="*/ 27 h 87"/>
                    <a:gd name="T34" fmla="*/ 6 w 107"/>
                    <a:gd name="T35" fmla="*/ 52 h 87"/>
                    <a:gd name="T36" fmla="*/ 0 w 107"/>
                    <a:gd name="T37" fmla="*/ 84 h 87"/>
                    <a:gd name="T38" fmla="*/ 0 w 107"/>
                    <a:gd name="T39" fmla="*/ 85 h 87"/>
                    <a:gd name="T40" fmla="*/ 17 w 107"/>
                    <a:gd name="T41" fmla="*/ 8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7" h="87">
                      <a:moveTo>
                        <a:pt x="17" y="85"/>
                      </a:moveTo>
                      <a:lnTo>
                        <a:pt x="17" y="87"/>
                      </a:lnTo>
                      <a:lnTo>
                        <a:pt x="23" y="56"/>
                      </a:lnTo>
                      <a:lnTo>
                        <a:pt x="32" y="37"/>
                      </a:lnTo>
                      <a:lnTo>
                        <a:pt x="47" y="26"/>
                      </a:lnTo>
                      <a:lnTo>
                        <a:pt x="61" y="19"/>
                      </a:lnTo>
                      <a:lnTo>
                        <a:pt x="77" y="17"/>
                      </a:lnTo>
                      <a:lnTo>
                        <a:pt x="90" y="17"/>
                      </a:lnTo>
                      <a:lnTo>
                        <a:pt x="100" y="17"/>
                      </a:lnTo>
                      <a:lnTo>
                        <a:pt x="102" y="18"/>
                      </a:lnTo>
                      <a:lnTo>
                        <a:pt x="107" y="1"/>
                      </a:lnTo>
                      <a:lnTo>
                        <a:pt x="102" y="0"/>
                      </a:lnTo>
                      <a:lnTo>
                        <a:pt x="90" y="0"/>
                      </a:lnTo>
                      <a:lnTo>
                        <a:pt x="75" y="0"/>
                      </a:lnTo>
                      <a:lnTo>
                        <a:pt x="56" y="2"/>
                      </a:lnTo>
                      <a:lnTo>
                        <a:pt x="37" y="12"/>
                      </a:lnTo>
                      <a:lnTo>
                        <a:pt x="20" y="27"/>
                      </a:lnTo>
                      <a:lnTo>
                        <a:pt x="6" y="52"/>
                      </a:lnTo>
                      <a:lnTo>
                        <a:pt x="0" y="84"/>
                      </a:lnTo>
                      <a:lnTo>
                        <a:pt x="0" y="85"/>
                      </a:lnTo>
                      <a:lnTo>
                        <a:pt x="17" y="8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1" name="Freeform 180"/>
                <p:cNvSpPr>
                  <a:spLocks/>
                </p:cNvSpPr>
                <p:nvPr/>
              </p:nvSpPr>
              <p:spPr bwMode="auto">
                <a:xfrm>
                  <a:off x="1971" y="1012"/>
                  <a:ext cx="39" cy="621"/>
                </a:xfrm>
                <a:custGeom>
                  <a:avLst/>
                  <a:gdLst>
                    <a:gd name="T0" fmla="*/ 17 w 119"/>
                    <a:gd name="T1" fmla="*/ 1864 h 1864"/>
                    <a:gd name="T2" fmla="*/ 17 w 119"/>
                    <a:gd name="T3" fmla="*/ 1864 h 1864"/>
                    <a:gd name="T4" fmla="*/ 119 w 119"/>
                    <a:gd name="T5" fmla="*/ 0 h 1864"/>
                    <a:gd name="T6" fmla="*/ 102 w 119"/>
                    <a:gd name="T7" fmla="*/ 0 h 1864"/>
                    <a:gd name="T8" fmla="*/ 0 w 119"/>
                    <a:gd name="T9" fmla="*/ 1864 h 1864"/>
                    <a:gd name="T10" fmla="*/ 0 w 119"/>
                    <a:gd name="T11" fmla="*/ 1864 h 1864"/>
                    <a:gd name="T12" fmla="*/ 17 w 119"/>
                    <a:gd name="T13" fmla="*/ 1864 h 1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9" h="1864">
                      <a:moveTo>
                        <a:pt x="17" y="1864"/>
                      </a:moveTo>
                      <a:lnTo>
                        <a:pt x="17" y="1864"/>
                      </a:lnTo>
                      <a:lnTo>
                        <a:pt x="119" y="0"/>
                      </a:lnTo>
                      <a:lnTo>
                        <a:pt x="102" y="0"/>
                      </a:lnTo>
                      <a:lnTo>
                        <a:pt x="0" y="1864"/>
                      </a:lnTo>
                      <a:lnTo>
                        <a:pt x="0" y="1864"/>
                      </a:lnTo>
                      <a:lnTo>
                        <a:pt x="17" y="186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2" name="Freeform 181"/>
                <p:cNvSpPr>
                  <a:spLocks/>
                </p:cNvSpPr>
                <p:nvPr/>
              </p:nvSpPr>
              <p:spPr bwMode="auto">
                <a:xfrm>
                  <a:off x="1971" y="1633"/>
                  <a:ext cx="17" cy="42"/>
                </a:xfrm>
                <a:custGeom>
                  <a:avLst/>
                  <a:gdLst>
                    <a:gd name="T0" fmla="*/ 35 w 52"/>
                    <a:gd name="T1" fmla="*/ 115 h 125"/>
                    <a:gd name="T2" fmla="*/ 45 w 52"/>
                    <a:gd name="T3" fmla="*/ 108 h 125"/>
                    <a:gd name="T4" fmla="*/ 38 w 52"/>
                    <a:gd name="T5" fmla="*/ 104 h 125"/>
                    <a:gd name="T6" fmla="*/ 30 w 52"/>
                    <a:gd name="T7" fmla="*/ 92 h 125"/>
                    <a:gd name="T8" fmla="*/ 26 w 52"/>
                    <a:gd name="T9" fmla="*/ 75 h 125"/>
                    <a:gd name="T10" fmla="*/ 22 w 52"/>
                    <a:gd name="T11" fmla="*/ 54 h 125"/>
                    <a:gd name="T12" fmla="*/ 20 w 52"/>
                    <a:gd name="T13" fmla="*/ 34 h 125"/>
                    <a:gd name="T14" fmla="*/ 17 w 52"/>
                    <a:gd name="T15" fmla="*/ 15 h 125"/>
                    <a:gd name="T16" fmla="*/ 17 w 52"/>
                    <a:gd name="T17" fmla="*/ 5 h 125"/>
                    <a:gd name="T18" fmla="*/ 17 w 52"/>
                    <a:gd name="T19" fmla="*/ 0 h 125"/>
                    <a:gd name="T20" fmla="*/ 0 w 52"/>
                    <a:gd name="T21" fmla="*/ 0 h 125"/>
                    <a:gd name="T22" fmla="*/ 0 w 52"/>
                    <a:gd name="T23" fmla="*/ 5 h 125"/>
                    <a:gd name="T24" fmla="*/ 0 w 52"/>
                    <a:gd name="T25" fmla="*/ 18 h 125"/>
                    <a:gd name="T26" fmla="*/ 3 w 52"/>
                    <a:gd name="T27" fmla="*/ 36 h 125"/>
                    <a:gd name="T28" fmla="*/ 5 w 52"/>
                    <a:gd name="T29" fmla="*/ 57 h 125"/>
                    <a:gd name="T30" fmla="*/ 9 w 52"/>
                    <a:gd name="T31" fmla="*/ 79 h 125"/>
                    <a:gd name="T32" fmla="*/ 16 w 52"/>
                    <a:gd name="T33" fmla="*/ 99 h 125"/>
                    <a:gd name="T34" fmla="*/ 26 w 52"/>
                    <a:gd name="T35" fmla="*/ 116 h 125"/>
                    <a:gd name="T36" fmla="*/ 43 w 52"/>
                    <a:gd name="T37" fmla="*/ 125 h 125"/>
                    <a:gd name="T38" fmla="*/ 52 w 52"/>
                    <a:gd name="T39" fmla="*/ 119 h 125"/>
                    <a:gd name="T40" fmla="*/ 35 w 52"/>
                    <a:gd name="T41" fmla="*/ 11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125">
                      <a:moveTo>
                        <a:pt x="35" y="115"/>
                      </a:moveTo>
                      <a:lnTo>
                        <a:pt x="45" y="108"/>
                      </a:lnTo>
                      <a:lnTo>
                        <a:pt x="38" y="104"/>
                      </a:lnTo>
                      <a:lnTo>
                        <a:pt x="30" y="92"/>
                      </a:lnTo>
                      <a:lnTo>
                        <a:pt x="26" y="75"/>
                      </a:lnTo>
                      <a:lnTo>
                        <a:pt x="22" y="54"/>
                      </a:lnTo>
                      <a:lnTo>
                        <a:pt x="20" y="34"/>
                      </a:lnTo>
                      <a:lnTo>
                        <a:pt x="17" y="15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8"/>
                      </a:lnTo>
                      <a:lnTo>
                        <a:pt x="3" y="36"/>
                      </a:lnTo>
                      <a:lnTo>
                        <a:pt x="5" y="57"/>
                      </a:lnTo>
                      <a:lnTo>
                        <a:pt x="9" y="79"/>
                      </a:lnTo>
                      <a:lnTo>
                        <a:pt x="16" y="99"/>
                      </a:lnTo>
                      <a:lnTo>
                        <a:pt x="26" y="116"/>
                      </a:lnTo>
                      <a:lnTo>
                        <a:pt x="43" y="125"/>
                      </a:lnTo>
                      <a:lnTo>
                        <a:pt x="52" y="119"/>
                      </a:lnTo>
                      <a:lnTo>
                        <a:pt x="35" y="11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" name="Freeform 182"/>
                <p:cNvSpPr>
                  <a:spLocks/>
                </p:cNvSpPr>
                <p:nvPr/>
              </p:nvSpPr>
              <p:spPr bwMode="auto">
                <a:xfrm>
                  <a:off x="1982" y="1637"/>
                  <a:ext cx="18" cy="36"/>
                </a:xfrm>
                <a:custGeom>
                  <a:avLst/>
                  <a:gdLst>
                    <a:gd name="T0" fmla="*/ 35 w 52"/>
                    <a:gd name="T1" fmla="*/ 2 h 108"/>
                    <a:gd name="T2" fmla="*/ 35 w 52"/>
                    <a:gd name="T3" fmla="*/ 0 h 108"/>
                    <a:gd name="T4" fmla="*/ 0 w 52"/>
                    <a:gd name="T5" fmla="*/ 104 h 108"/>
                    <a:gd name="T6" fmla="*/ 17 w 52"/>
                    <a:gd name="T7" fmla="*/ 108 h 108"/>
                    <a:gd name="T8" fmla="*/ 52 w 52"/>
                    <a:gd name="T9" fmla="*/ 4 h 108"/>
                    <a:gd name="T10" fmla="*/ 52 w 52"/>
                    <a:gd name="T11" fmla="*/ 2 h 108"/>
                    <a:gd name="T12" fmla="*/ 35 w 52"/>
                    <a:gd name="T13" fmla="*/ 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108">
                      <a:moveTo>
                        <a:pt x="35" y="2"/>
                      </a:moveTo>
                      <a:lnTo>
                        <a:pt x="35" y="0"/>
                      </a:lnTo>
                      <a:lnTo>
                        <a:pt x="0" y="104"/>
                      </a:lnTo>
                      <a:lnTo>
                        <a:pt x="17" y="108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4" name="Freeform 183"/>
                <p:cNvSpPr>
                  <a:spLocks/>
                </p:cNvSpPr>
                <p:nvPr/>
              </p:nvSpPr>
              <p:spPr bwMode="auto">
                <a:xfrm>
                  <a:off x="1994" y="1021"/>
                  <a:ext cx="37" cy="617"/>
                </a:xfrm>
                <a:custGeom>
                  <a:avLst/>
                  <a:gdLst>
                    <a:gd name="T0" fmla="*/ 94 w 111"/>
                    <a:gd name="T1" fmla="*/ 0 h 1850"/>
                    <a:gd name="T2" fmla="*/ 94 w 111"/>
                    <a:gd name="T3" fmla="*/ 0 h 1850"/>
                    <a:gd name="T4" fmla="*/ 0 w 111"/>
                    <a:gd name="T5" fmla="*/ 1850 h 1850"/>
                    <a:gd name="T6" fmla="*/ 17 w 111"/>
                    <a:gd name="T7" fmla="*/ 1850 h 1850"/>
                    <a:gd name="T8" fmla="*/ 111 w 111"/>
                    <a:gd name="T9" fmla="*/ 0 h 1850"/>
                    <a:gd name="T10" fmla="*/ 111 w 111"/>
                    <a:gd name="T11" fmla="*/ 0 h 1850"/>
                    <a:gd name="T12" fmla="*/ 111 w 111"/>
                    <a:gd name="T13" fmla="*/ 0 h 1850"/>
                    <a:gd name="T14" fmla="*/ 111 w 111"/>
                    <a:gd name="T15" fmla="*/ 0 h 1850"/>
                    <a:gd name="T16" fmla="*/ 111 w 111"/>
                    <a:gd name="T17" fmla="*/ 0 h 1850"/>
                    <a:gd name="T18" fmla="*/ 94 w 111"/>
                    <a:gd name="T19" fmla="*/ 0 h 1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850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0" y="1850"/>
                      </a:lnTo>
                      <a:lnTo>
                        <a:pt x="17" y="1850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" name="Freeform 184"/>
                <p:cNvSpPr>
                  <a:spLocks/>
                </p:cNvSpPr>
                <p:nvPr/>
              </p:nvSpPr>
              <p:spPr bwMode="auto">
                <a:xfrm>
                  <a:off x="2025" y="998"/>
                  <a:ext cx="28" cy="23"/>
                </a:xfrm>
                <a:custGeom>
                  <a:avLst/>
                  <a:gdLst>
                    <a:gd name="T0" fmla="*/ 72 w 84"/>
                    <a:gd name="T1" fmla="*/ 14 h 70"/>
                    <a:gd name="T2" fmla="*/ 79 w 84"/>
                    <a:gd name="T3" fmla="*/ 0 h 70"/>
                    <a:gd name="T4" fmla="*/ 54 w 84"/>
                    <a:gd name="T5" fmla="*/ 0 h 70"/>
                    <a:gd name="T6" fmla="*/ 34 w 84"/>
                    <a:gd name="T7" fmla="*/ 7 h 70"/>
                    <a:gd name="T8" fmla="*/ 20 w 84"/>
                    <a:gd name="T9" fmla="*/ 18 h 70"/>
                    <a:gd name="T10" fmla="*/ 10 w 84"/>
                    <a:gd name="T11" fmla="*/ 33 h 70"/>
                    <a:gd name="T12" fmla="*/ 4 w 84"/>
                    <a:gd name="T13" fmla="*/ 46 h 70"/>
                    <a:gd name="T14" fmla="*/ 2 w 84"/>
                    <a:gd name="T15" fmla="*/ 58 h 70"/>
                    <a:gd name="T16" fmla="*/ 0 w 84"/>
                    <a:gd name="T17" fmla="*/ 66 h 70"/>
                    <a:gd name="T18" fmla="*/ 0 w 84"/>
                    <a:gd name="T19" fmla="*/ 70 h 70"/>
                    <a:gd name="T20" fmla="*/ 17 w 84"/>
                    <a:gd name="T21" fmla="*/ 70 h 70"/>
                    <a:gd name="T22" fmla="*/ 17 w 84"/>
                    <a:gd name="T23" fmla="*/ 69 h 70"/>
                    <a:gd name="T24" fmla="*/ 19 w 84"/>
                    <a:gd name="T25" fmla="*/ 60 h 70"/>
                    <a:gd name="T26" fmla="*/ 21 w 84"/>
                    <a:gd name="T27" fmla="*/ 51 h 70"/>
                    <a:gd name="T28" fmla="*/ 25 w 84"/>
                    <a:gd name="T29" fmla="*/ 40 h 70"/>
                    <a:gd name="T30" fmla="*/ 32 w 84"/>
                    <a:gd name="T31" fmla="*/ 30 h 70"/>
                    <a:gd name="T32" fmla="*/ 42 w 84"/>
                    <a:gd name="T33" fmla="*/ 22 h 70"/>
                    <a:gd name="T34" fmla="*/ 56 w 84"/>
                    <a:gd name="T35" fmla="*/ 17 h 70"/>
                    <a:gd name="T36" fmla="*/ 77 w 84"/>
                    <a:gd name="T37" fmla="*/ 17 h 70"/>
                    <a:gd name="T38" fmla="*/ 84 w 84"/>
                    <a:gd name="T39" fmla="*/ 2 h 70"/>
                    <a:gd name="T40" fmla="*/ 72 w 84"/>
                    <a:gd name="T41" fmla="*/ 1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70">
                      <a:moveTo>
                        <a:pt x="72" y="14"/>
                      </a:moveTo>
                      <a:lnTo>
                        <a:pt x="79" y="0"/>
                      </a:lnTo>
                      <a:lnTo>
                        <a:pt x="54" y="0"/>
                      </a:lnTo>
                      <a:lnTo>
                        <a:pt x="34" y="7"/>
                      </a:lnTo>
                      <a:lnTo>
                        <a:pt x="20" y="18"/>
                      </a:lnTo>
                      <a:lnTo>
                        <a:pt x="10" y="33"/>
                      </a:lnTo>
                      <a:lnTo>
                        <a:pt x="4" y="46"/>
                      </a:lnTo>
                      <a:lnTo>
                        <a:pt x="2" y="58"/>
                      </a:ln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17" y="70"/>
                      </a:lnTo>
                      <a:lnTo>
                        <a:pt x="17" y="69"/>
                      </a:lnTo>
                      <a:lnTo>
                        <a:pt x="19" y="60"/>
                      </a:lnTo>
                      <a:lnTo>
                        <a:pt x="21" y="51"/>
                      </a:lnTo>
                      <a:lnTo>
                        <a:pt x="25" y="40"/>
                      </a:lnTo>
                      <a:lnTo>
                        <a:pt x="32" y="30"/>
                      </a:lnTo>
                      <a:lnTo>
                        <a:pt x="42" y="22"/>
                      </a:lnTo>
                      <a:lnTo>
                        <a:pt x="56" y="17"/>
                      </a:lnTo>
                      <a:lnTo>
                        <a:pt x="77" y="17"/>
                      </a:lnTo>
                      <a:lnTo>
                        <a:pt x="84" y="2"/>
                      </a:lnTo>
                      <a:lnTo>
                        <a:pt x="72" y="1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" name="Freeform 185"/>
                <p:cNvSpPr>
                  <a:spLocks/>
                </p:cNvSpPr>
                <p:nvPr/>
              </p:nvSpPr>
              <p:spPr bwMode="auto">
                <a:xfrm>
                  <a:off x="2038" y="984"/>
                  <a:ext cx="15" cy="18"/>
                </a:xfrm>
                <a:custGeom>
                  <a:avLst/>
                  <a:gdLst>
                    <a:gd name="T0" fmla="*/ 3 w 47"/>
                    <a:gd name="T1" fmla="*/ 17 h 55"/>
                    <a:gd name="T2" fmla="*/ 0 w 47"/>
                    <a:gd name="T3" fmla="*/ 14 h 55"/>
                    <a:gd name="T4" fmla="*/ 35 w 47"/>
                    <a:gd name="T5" fmla="*/ 55 h 55"/>
                    <a:gd name="T6" fmla="*/ 47 w 47"/>
                    <a:gd name="T7" fmla="*/ 43 h 55"/>
                    <a:gd name="T8" fmla="*/ 12 w 47"/>
                    <a:gd name="T9" fmla="*/ 2 h 55"/>
                    <a:gd name="T10" fmla="*/ 8 w 47"/>
                    <a:gd name="T11" fmla="*/ 0 h 55"/>
                    <a:gd name="T12" fmla="*/ 3 w 47"/>
                    <a:gd name="T13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55">
                      <a:moveTo>
                        <a:pt x="3" y="17"/>
                      </a:moveTo>
                      <a:lnTo>
                        <a:pt x="0" y="14"/>
                      </a:lnTo>
                      <a:lnTo>
                        <a:pt x="35" y="55"/>
                      </a:lnTo>
                      <a:lnTo>
                        <a:pt x="47" y="43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Freeform 186"/>
                <p:cNvSpPr>
                  <a:spLocks/>
                </p:cNvSpPr>
                <p:nvPr/>
              </p:nvSpPr>
              <p:spPr bwMode="auto">
                <a:xfrm>
                  <a:off x="2040" y="987"/>
                  <a:ext cx="802" cy="46"/>
                </a:xfrm>
                <a:custGeom>
                  <a:avLst/>
                  <a:gdLst>
                    <a:gd name="T0" fmla="*/ 2407 w 2407"/>
                    <a:gd name="T1" fmla="*/ 97 h 140"/>
                    <a:gd name="T2" fmla="*/ 2404 w 2407"/>
                    <a:gd name="T3" fmla="*/ 140 h 140"/>
                    <a:gd name="T4" fmla="*/ 2404 w 2407"/>
                    <a:gd name="T5" fmla="*/ 139 h 140"/>
                    <a:gd name="T6" fmla="*/ 2403 w 2407"/>
                    <a:gd name="T7" fmla="*/ 137 h 140"/>
                    <a:gd name="T8" fmla="*/ 2402 w 2407"/>
                    <a:gd name="T9" fmla="*/ 132 h 140"/>
                    <a:gd name="T10" fmla="*/ 2398 w 2407"/>
                    <a:gd name="T11" fmla="*/ 127 h 140"/>
                    <a:gd name="T12" fmla="*/ 2394 w 2407"/>
                    <a:gd name="T13" fmla="*/ 120 h 140"/>
                    <a:gd name="T14" fmla="*/ 2388 w 2407"/>
                    <a:gd name="T15" fmla="*/ 114 h 140"/>
                    <a:gd name="T16" fmla="*/ 2380 w 2407"/>
                    <a:gd name="T17" fmla="*/ 105 h 140"/>
                    <a:gd name="T18" fmla="*/ 2369 w 2407"/>
                    <a:gd name="T19" fmla="*/ 98 h 140"/>
                    <a:gd name="T20" fmla="*/ 2355 w 2407"/>
                    <a:gd name="T21" fmla="*/ 91 h 140"/>
                    <a:gd name="T22" fmla="*/ 2338 w 2407"/>
                    <a:gd name="T23" fmla="*/ 85 h 140"/>
                    <a:gd name="T24" fmla="*/ 2318 w 2407"/>
                    <a:gd name="T25" fmla="*/ 79 h 140"/>
                    <a:gd name="T26" fmla="*/ 2294 w 2407"/>
                    <a:gd name="T27" fmla="*/ 75 h 140"/>
                    <a:gd name="T28" fmla="*/ 2266 w 2407"/>
                    <a:gd name="T29" fmla="*/ 72 h 140"/>
                    <a:gd name="T30" fmla="*/ 2234 w 2407"/>
                    <a:gd name="T31" fmla="*/ 70 h 140"/>
                    <a:gd name="T32" fmla="*/ 2198 w 2407"/>
                    <a:gd name="T33" fmla="*/ 70 h 140"/>
                    <a:gd name="T34" fmla="*/ 2155 w 2407"/>
                    <a:gd name="T35" fmla="*/ 74 h 140"/>
                    <a:gd name="T36" fmla="*/ 35 w 2407"/>
                    <a:gd name="T37" fmla="*/ 41 h 140"/>
                    <a:gd name="T38" fmla="*/ 0 w 2407"/>
                    <a:gd name="T39" fmla="*/ 0 h 140"/>
                    <a:gd name="T40" fmla="*/ 2357 w 2407"/>
                    <a:gd name="T41" fmla="*/ 27 h 140"/>
                    <a:gd name="T42" fmla="*/ 2359 w 2407"/>
                    <a:gd name="T43" fmla="*/ 27 h 140"/>
                    <a:gd name="T44" fmla="*/ 2366 w 2407"/>
                    <a:gd name="T45" fmla="*/ 29 h 140"/>
                    <a:gd name="T46" fmla="*/ 2374 w 2407"/>
                    <a:gd name="T47" fmla="*/ 33 h 140"/>
                    <a:gd name="T48" fmla="*/ 2382 w 2407"/>
                    <a:gd name="T49" fmla="*/ 38 h 140"/>
                    <a:gd name="T50" fmla="*/ 2392 w 2407"/>
                    <a:gd name="T51" fmla="*/ 47 h 140"/>
                    <a:gd name="T52" fmla="*/ 2399 w 2407"/>
                    <a:gd name="T53" fmla="*/ 60 h 140"/>
                    <a:gd name="T54" fmla="*/ 2405 w 2407"/>
                    <a:gd name="T55" fmla="*/ 76 h 140"/>
                    <a:gd name="T56" fmla="*/ 2407 w 2407"/>
                    <a:gd name="T57" fmla="*/ 97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407" h="140">
                      <a:moveTo>
                        <a:pt x="2407" y="97"/>
                      </a:moveTo>
                      <a:lnTo>
                        <a:pt x="2404" y="140"/>
                      </a:lnTo>
                      <a:lnTo>
                        <a:pt x="2404" y="139"/>
                      </a:lnTo>
                      <a:lnTo>
                        <a:pt x="2403" y="137"/>
                      </a:lnTo>
                      <a:lnTo>
                        <a:pt x="2402" y="132"/>
                      </a:lnTo>
                      <a:lnTo>
                        <a:pt x="2398" y="127"/>
                      </a:lnTo>
                      <a:lnTo>
                        <a:pt x="2394" y="120"/>
                      </a:lnTo>
                      <a:lnTo>
                        <a:pt x="2388" y="114"/>
                      </a:lnTo>
                      <a:lnTo>
                        <a:pt x="2380" y="105"/>
                      </a:lnTo>
                      <a:lnTo>
                        <a:pt x="2369" y="98"/>
                      </a:lnTo>
                      <a:lnTo>
                        <a:pt x="2355" y="91"/>
                      </a:lnTo>
                      <a:lnTo>
                        <a:pt x="2338" y="85"/>
                      </a:lnTo>
                      <a:lnTo>
                        <a:pt x="2318" y="79"/>
                      </a:lnTo>
                      <a:lnTo>
                        <a:pt x="2294" y="75"/>
                      </a:lnTo>
                      <a:lnTo>
                        <a:pt x="2266" y="72"/>
                      </a:lnTo>
                      <a:lnTo>
                        <a:pt x="2234" y="70"/>
                      </a:lnTo>
                      <a:lnTo>
                        <a:pt x="2198" y="70"/>
                      </a:lnTo>
                      <a:lnTo>
                        <a:pt x="2155" y="74"/>
                      </a:lnTo>
                      <a:lnTo>
                        <a:pt x="35" y="41"/>
                      </a:lnTo>
                      <a:lnTo>
                        <a:pt x="0" y="0"/>
                      </a:lnTo>
                      <a:lnTo>
                        <a:pt x="2357" y="27"/>
                      </a:lnTo>
                      <a:lnTo>
                        <a:pt x="2359" y="27"/>
                      </a:lnTo>
                      <a:lnTo>
                        <a:pt x="2366" y="29"/>
                      </a:lnTo>
                      <a:lnTo>
                        <a:pt x="2374" y="33"/>
                      </a:lnTo>
                      <a:lnTo>
                        <a:pt x="2382" y="38"/>
                      </a:lnTo>
                      <a:lnTo>
                        <a:pt x="2392" y="47"/>
                      </a:lnTo>
                      <a:lnTo>
                        <a:pt x="2399" y="60"/>
                      </a:lnTo>
                      <a:lnTo>
                        <a:pt x="2405" y="76"/>
                      </a:lnTo>
                      <a:lnTo>
                        <a:pt x="2407" y="9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8" name="Freeform 187"/>
                <p:cNvSpPr>
                  <a:spLocks/>
                </p:cNvSpPr>
                <p:nvPr/>
              </p:nvSpPr>
              <p:spPr bwMode="auto">
                <a:xfrm>
                  <a:off x="2838" y="1019"/>
                  <a:ext cx="7" cy="37"/>
                </a:xfrm>
                <a:custGeom>
                  <a:avLst/>
                  <a:gdLst>
                    <a:gd name="T0" fmla="*/ 0 w 19"/>
                    <a:gd name="T1" fmla="*/ 45 h 112"/>
                    <a:gd name="T2" fmla="*/ 17 w 19"/>
                    <a:gd name="T3" fmla="*/ 43 h 112"/>
                    <a:gd name="T4" fmla="*/ 19 w 19"/>
                    <a:gd name="T5" fmla="*/ 0 h 112"/>
                    <a:gd name="T6" fmla="*/ 2 w 19"/>
                    <a:gd name="T7" fmla="*/ 0 h 112"/>
                    <a:gd name="T8" fmla="*/ 0 w 19"/>
                    <a:gd name="T9" fmla="*/ 43 h 112"/>
                    <a:gd name="T10" fmla="*/ 17 w 19"/>
                    <a:gd name="T11" fmla="*/ 42 h 112"/>
                    <a:gd name="T12" fmla="*/ 0 w 19"/>
                    <a:gd name="T13" fmla="*/ 45 h 112"/>
                    <a:gd name="T14" fmla="*/ 11 w 19"/>
                    <a:gd name="T15" fmla="*/ 112 h 112"/>
                    <a:gd name="T16" fmla="*/ 17 w 19"/>
                    <a:gd name="T17" fmla="*/ 43 h 112"/>
                    <a:gd name="T18" fmla="*/ 0 w 19"/>
                    <a:gd name="T19" fmla="*/ 45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12">
                      <a:moveTo>
                        <a:pt x="0" y="45"/>
                      </a:moveTo>
                      <a:lnTo>
                        <a:pt x="17" y="43"/>
                      </a:ln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0" y="43"/>
                      </a:lnTo>
                      <a:lnTo>
                        <a:pt x="17" y="42"/>
                      </a:lnTo>
                      <a:lnTo>
                        <a:pt x="0" y="45"/>
                      </a:lnTo>
                      <a:lnTo>
                        <a:pt x="11" y="112"/>
                      </a:lnTo>
                      <a:lnTo>
                        <a:pt x="17" y="4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9" name="Freeform 188"/>
                <p:cNvSpPr>
                  <a:spLocks/>
                </p:cNvSpPr>
                <p:nvPr/>
              </p:nvSpPr>
              <p:spPr bwMode="auto">
                <a:xfrm>
                  <a:off x="2758" y="1007"/>
                  <a:ext cx="86" cy="27"/>
                </a:xfrm>
                <a:custGeom>
                  <a:avLst/>
                  <a:gdLst>
                    <a:gd name="T0" fmla="*/ 1 w 259"/>
                    <a:gd name="T1" fmla="*/ 20 h 80"/>
                    <a:gd name="T2" fmla="*/ 3 w 259"/>
                    <a:gd name="T3" fmla="*/ 20 h 80"/>
                    <a:gd name="T4" fmla="*/ 44 w 259"/>
                    <a:gd name="T5" fmla="*/ 17 h 80"/>
                    <a:gd name="T6" fmla="*/ 80 w 259"/>
                    <a:gd name="T7" fmla="*/ 17 h 80"/>
                    <a:gd name="T8" fmla="*/ 111 w 259"/>
                    <a:gd name="T9" fmla="*/ 18 h 80"/>
                    <a:gd name="T10" fmla="*/ 139 w 259"/>
                    <a:gd name="T11" fmla="*/ 22 h 80"/>
                    <a:gd name="T12" fmla="*/ 162 w 259"/>
                    <a:gd name="T13" fmla="*/ 25 h 80"/>
                    <a:gd name="T14" fmla="*/ 181 w 259"/>
                    <a:gd name="T15" fmla="*/ 31 h 80"/>
                    <a:gd name="T16" fmla="*/ 197 w 259"/>
                    <a:gd name="T17" fmla="*/ 36 h 80"/>
                    <a:gd name="T18" fmla="*/ 212 w 259"/>
                    <a:gd name="T19" fmla="*/ 43 h 80"/>
                    <a:gd name="T20" fmla="*/ 221 w 259"/>
                    <a:gd name="T21" fmla="*/ 49 h 80"/>
                    <a:gd name="T22" fmla="*/ 228 w 259"/>
                    <a:gd name="T23" fmla="*/ 58 h 80"/>
                    <a:gd name="T24" fmla="*/ 233 w 259"/>
                    <a:gd name="T25" fmla="*/ 63 h 80"/>
                    <a:gd name="T26" fmla="*/ 237 w 259"/>
                    <a:gd name="T27" fmla="*/ 70 h 80"/>
                    <a:gd name="T28" fmla="*/ 240 w 259"/>
                    <a:gd name="T29" fmla="*/ 74 h 80"/>
                    <a:gd name="T30" fmla="*/ 240 w 259"/>
                    <a:gd name="T31" fmla="*/ 77 h 80"/>
                    <a:gd name="T32" fmla="*/ 242 w 259"/>
                    <a:gd name="T33" fmla="*/ 80 h 80"/>
                    <a:gd name="T34" fmla="*/ 242 w 259"/>
                    <a:gd name="T35" fmla="*/ 80 h 80"/>
                    <a:gd name="T36" fmla="*/ 259 w 259"/>
                    <a:gd name="T37" fmla="*/ 77 h 80"/>
                    <a:gd name="T38" fmla="*/ 259 w 259"/>
                    <a:gd name="T39" fmla="*/ 75 h 80"/>
                    <a:gd name="T40" fmla="*/ 257 w 259"/>
                    <a:gd name="T41" fmla="*/ 72 h 80"/>
                    <a:gd name="T42" fmla="*/ 255 w 259"/>
                    <a:gd name="T43" fmla="*/ 66 h 80"/>
                    <a:gd name="T44" fmla="*/ 251 w 259"/>
                    <a:gd name="T45" fmla="*/ 60 h 80"/>
                    <a:gd name="T46" fmla="*/ 248 w 259"/>
                    <a:gd name="T47" fmla="*/ 53 h 80"/>
                    <a:gd name="T48" fmla="*/ 240 w 259"/>
                    <a:gd name="T49" fmla="*/ 46 h 80"/>
                    <a:gd name="T50" fmla="*/ 231 w 259"/>
                    <a:gd name="T51" fmla="*/ 37 h 80"/>
                    <a:gd name="T52" fmla="*/ 219 w 259"/>
                    <a:gd name="T53" fmla="*/ 29 h 80"/>
                    <a:gd name="T54" fmla="*/ 204 w 259"/>
                    <a:gd name="T55" fmla="*/ 22 h 80"/>
                    <a:gd name="T56" fmla="*/ 186 w 259"/>
                    <a:gd name="T57" fmla="*/ 14 h 80"/>
                    <a:gd name="T58" fmla="*/ 167 w 259"/>
                    <a:gd name="T59" fmla="*/ 8 h 80"/>
                    <a:gd name="T60" fmla="*/ 141 w 259"/>
                    <a:gd name="T61" fmla="*/ 5 h 80"/>
                    <a:gd name="T62" fmla="*/ 114 w 259"/>
                    <a:gd name="T63" fmla="*/ 1 h 80"/>
                    <a:gd name="T64" fmla="*/ 80 w 259"/>
                    <a:gd name="T65" fmla="*/ 0 h 80"/>
                    <a:gd name="T66" fmla="*/ 44 w 259"/>
                    <a:gd name="T67" fmla="*/ 0 h 80"/>
                    <a:gd name="T68" fmla="*/ 0 w 259"/>
                    <a:gd name="T69" fmla="*/ 4 h 80"/>
                    <a:gd name="T70" fmla="*/ 1 w 259"/>
                    <a:gd name="T71" fmla="*/ 4 h 80"/>
                    <a:gd name="T72" fmla="*/ 1 w 259"/>
                    <a:gd name="T73" fmla="*/ 2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9" h="80">
                      <a:moveTo>
                        <a:pt x="1" y="20"/>
                      </a:moveTo>
                      <a:lnTo>
                        <a:pt x="3" y="20"/>
                      </a:lnTo>
                      <a:lnTo>
                        <a:pt x="44" y="17"/>
                      </a:lnTo>
                      <a:lnTo>
                        <a:pt x="80" y="17"/>
                      </a:lnTo>
                      <a:lnTo>
                        <a:pt x="111" y="18"/>
                      </a:lnTo>
                      <a:lnTo>
                        <a:pt x="139" y="22"/>
                      </a:lnTo>
                      <a:lnTo>
                        <a:pt x="162" y="25"/>
                      </a:lnTo>
                      <a:lnTo>
                        <a:pt x="181" y="31"/>
                      </a:lnTo>
                      <a:lnTo>
                        <a:pt x="197" y="36"/>
                      </a:lnTo>
                      <a:lnTo>
                        <a:pt x="212" y="43"/>
                      </a:lnTo>
                      <a:lnTo>
                        <a:pt x="221" y="49"/>
                      </a:lnTo>
                      <a:lnTo>
                        <a:pt x="228" y="58"/>
                      </a:lnTo>
                      <a:lnTo>
                        <a:pt x="233" y="63"/>
                      </a:lnTo>
                      <a:lnTo>
                        <a:pt x="237" y="70"/>
                      </a:lnTo>
                      <a:lnTo>
                        <a:pt x="240" y="74"/>
                      </a:lnTo>
                      <a:lnTo>
                        <a:pt x="240" y="77"/>
                      </a:lnTo>
                      <a:lnTo>
                        <a:pt x="242" y="80"/>
                      </a:lnTo>
                      <a:lnTo>
                        <a:pt x="242" y="80"/>
                      </a:lnTo>
                      <a:lnTo>
                        <a:pt x="259" y="77"/>
                      </a:lnTo>
                      <a:lnTo>
                        <a:pt x="259" y="75"/>
                      </a:lnTo>
                      <a:lnTo>
                        <a:pt x="257" y="72"/>
                      </a:lnTo>
                      <a:lnTo>
                        <a:pt x="255" y="66"/>
                      </a:lnTo>
                      <a:lnTo>
                        <a:pt x="251" y="60"/>
                      </a:lnTo>
                      <a:lnTo>
                        <a:pt x="248" y="53"/>
                      </a:lnTo>
                      <a:lnTo>
                        <a:pt x="240" y="46"/>
                      </a:lnTo>
                      <a:lnTo>
                        <a:pt x="231" y="37"/>
                      </a:lnTo>
                      <a:lnTo>
                        <a:pt x="219" y="29"/>
                      </a:lnTo>
                      <a:lnTo>
                        <a:pt x="204" y="22"/>
                      </a:lnTo>
                      <a:lnTo>
                        <a:pt x="186" y="14"/>
                      </a:lnTo>
                      <a:lnTo>
                        <a:pt x="167" y="8"/>
                      </a:lnTo>
                      <a:lnTo>
                        <a:pt x="141" y="5"/>
                      </a:lnTo>
                      <a:lnTo>
                        <a:pt x="114" y="1"/>
                      </a:lnTo>
                      <a:lnTo>
                        <a:pt x="80" y="0"/>
                      </a:lnTo>
                      <a:lnTo>
                        <a:pt x="44" y="0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2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Freeform 189"/>
                <p:cNvSpPr>
                  <a:spLocks/>
                </p:cNvSpPr>
                <p:nvPr/>
              </p:nvSpPr>
              <p:spPr bwMode="auto">
                <a:xfrm>
                  <a:off x="2049" y="998"/>
                  <a:ext cx="709" cy="16"/>
                </a:xfrm>
                <a:custGeom>
                  <a:avLst/>
                  <a:gdLst>
                    <a:gd name="T0" fmla="*/ 0 w 2126"/>
                    <a:gd name="T1" fmla="*/ 14 h 49"/>
                    <a:gd name="T2" fmla="*/ 6 w 2126"/>
                    <a:gd name="T3" fmla="*/ 17 h 49"/>
                    <a:gd name="T4" fmla="*/ 2126 w 2126"/>
                    <a:gd name="T5" fmla="*/ 49 h 49"/>
                    <a:gd name="T6" fmla="*/ 2126 w 2126"/>
                    <a:gd name="T7" fmla="*/ 33 h 49"/>
                    <a:gd name="T8" fmla="*/ 6 w 2126"/>
                    <a:gd name="T9" fmla="*/ 0 h 49"/>
                    <a:gd name="T10" fmla="*/ 12 w 2126"/>
                    <a:gd name="T11" fmla="*/ 2 h 49"/>
                    <a:gd name="T12" fmla="*/ 0 w 2126"/>
                    <a:gd name="T13" fmla="*/ 1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26" h="49">
                      <a:moveTo>
                        <a:pt x="0" y="14"/>
                      </a:moveTo>
                      <a:lnTo>
                        <a:pt x="6" y="17"/>
                      </a:lnTo>
                      <a:lnTo>
                        <a:pt x="2126" y="49"/>
                      </a:lnTo>
                      <a:lnTo>
                        <a:pt x="2126" y="33"/>
                      </a:ln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1" name="Freeform 190"/>
                <p:cNvSpPr>
                  <a:spLocks/>
                </p:cNvSpPr>
                <p:nvPr/>
              </p:nvSpPr>
              <p:spPr bwMode="auto">
                <a:xfrm>
                  <a:off x="2034" y="984"/>
                  <a:ext cx="19" cy="18"/>
                </a:xfrm>
                <a:custGeom>
                  <a:avLst/>
                  <a:gdLst>
                    <a:gd name="T0" fmla="*/ 18 w 59"/>
                    <a:gd name="T1" fmla="*/ 0 h 55"/>
                    <a:gd name="T2" fmla="*/ 12 w 59"/>
                    <a:gd name="T3" fmla="*/ 14 h 55"/>
                    <a:gd name="T4" fmla="*/ 47 w 59"/>
                    <a:gd name="T5" fmla="*/ 55 h 55"/>
                    <a:gd name="T6" fmla="*/ 59 w 59"/>
                    <a:gd name="T7" fmla="*/ 43 h 55"/>
                    <a:gd name="T8" fmla="*/ 24 w 59"/>
                    <a:gd name="T9" fmla="*/ 2 h 55"/>
                    <a:gd name="T10" fmla="*/ 18 w 59"/>
                    <a:gd name="T11" fmla="*/ 17 h 55"/>
                    <a:gd name="T12" fmla="*/ 18 w 59"/>
                    <a:gd name="T13" fmla="*/ 0 h 55"/>
                    <a:gd name="T14" fmla="*/ 0 w 59"/>
                    <a:gd name="T15" fmla="*/ 0 h 55"/>
                    <a:gd name="T16" fmla="*/ 12 w 59"/>
                    <a:gd name="T17" fmla="*/ 14 h 55"/>
                    <a:gd name="T18" fmla="*/ 18 w 59"/>
                    <a:gd name="T1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55">
                      <a:moveTo>
                        <a:pt x="18" y="0"/>
                      </a:moveTo>
                      <a:lnTo>
                        <a:pt x="12" y="14"/>
                      </a:lnTo>
                      <a:lnTo>
                        <a:pt x="47" y="55"/>
                      </a:lnTo>
                      <a:lnTo>
                        <a:pt x="59" y="43"/>
                      </a:lnTo>
                      <a:lnTo>
                        <a:pt x="24" y="2"/>
                      </a:lnTo>
                      <a:lnTo>
                        <a:pt x="18" y="17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12" y="1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2" name="Freeform 191"/>
                <p:cNvSpPr>
                  <a:spLocks/>
                </p:cNvSpPr>
                <p:nvPr/>
              </p:nvSpPr>
              <p:spPr bwMode="auto">
                <a:xfrm>
                  <a:off x="2040" y="984"/>
                  <a:ext cx="786" cy="14"/>
                </a:xfrm>
                <a:custGeom>
                  <a:avLst/>
                  <a:gdLst>
                    <a:gd name="T0" fmla="*/ 2358 w 2358"/>
                    <a:gd name="T1" fmla="*/ 26 h 43"/>
                    <a:gd name="T2" fmla="*/ 2357 w 2358"/>
                    <a:gd name="T3" fmla="*/ 26 h 43"/>
                    <a:gd name="T4" fmla="*/ 0 w 2358"/>
                    <a:gd name="T5" fmla="*/ 0 h 43"/>
                    <a:gd name="T6" fmla="*/ 0 w 2358"/>
                    <a:gd name="T7" fmla="*/ 17 h 43"/>
                    <a:gd name="T8" fmla="*/ 2357 w 2358"/>
                    <a:gd name="T9" fmla="*/ 43 h 43"/>
                    <a:gd name="T10" fmla="*/ 2356 w 2358"/>
                    <a:gd name="T11" fmla="*/ 43 h 43"/>
                    <a:gd name="T12" fmla="*/ 2358 w 2358"/>
                    <a:gd name="T13" fmla="*/ 26 h 43"/>
                    <a:gd name="T14" fmla="*/ 2357 w 2358"/>
                    <a:gd name="T15" fmla="*/ 26 h 43"/>
                    <a:gd name="T16" fmla="*/ 2357 w 2358"/>
                    <a:gd name="T17" fmla="*/ 26 h 43"/>
                    <a:gd name="T18" fmla="*/ 2358 w 2358"/>
                    <a:gd name="T19" fmla="*/ 2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58" h="43">
                      <a:moveTo>
                        <a:pt x="2358" y="26"/>
                      </a:moveTo>
                      <a:lnTo>
                        <a:pt x="2357" y="26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357" y="43"/>
                      </a:lnTo>
                      <a:lnTo>
                        <a:pt x="2356" y="43"/>
                      </a:lnTo>
                      <a:lnTo>
                        <a:pt x="2358" y="26"/>
                      </a:lnTo>
                      <a:lnTo>
                        <a:pt x="2357" y="26"/>
                      </a:lnTo>
                      <a:lnTo>
                        <a:pt x="2357" y="26"/>
                      </a:lnTo>
                      <a:lnTo>
                        <a:pt x="2358" y="2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Freeform 192"/>
                <p:cNvSpPr>
                  <a:spLocks/>
                </p:cNvSpPr>
                <p:nvPr/>
              </p:nvSpPr>
              <p:spPr bwMode="auto">
                <a:xfrm>
                  <a:off x="2825" y="993"/>
                  <a:ext cx="20" cy="26"/>
                </a:xfrm>
                <a:custGeom>
                  <a:avLst/>
                  <a:gdLst>
                    <a:gd name="T0" fmla="*/ 59 w 59"/>
                    <a:gd name="T1" fmla="*/ 79 h 79"/>
                    <a:gd name="T2" fmla="*/ 59 w 59"/>
                    <a:gd name="T3" fmla="*/ 79 h 79"/>
                    <a:gd name="T4" fmla="*/ 58 w 59"/>
                    <a:gd name="T5" fmla="*/ 57 h 79"/>
                    <a:gd name="T6" fmla="*/ 51 w 59"/>
                    <a:gd name="T7" fmla="*/ 38 h 79"/>
                    <a:gd name="T8" fmla="*/ 42 w 59"/>
                    <a:gd name="T9" fmla="*/ 25 h 79"/>
                    <a:gd name="T10" fmla="*/ 31 w 59"/>
                    <a:gd name="T11" fmla="*/ 14 h 79"/>
                    <a:gd name="T12" fmla="*/ 22 w 59"/>
                    <a:gd name="T13" fmla="*/ 8 h 79"/>
                    <a:gd name="T14" fmla="*/ 13 w 59"/>
                    <a:gd name="T15" fmla="*/ 4 h 79"/>
                    <a:gd name="T16" fmla="*/ 6 w 59"/>
                    <a:gd name="T17" fmla="*/ 0 h 79"/>
                    <a:gd name="T18" fmla="*/ 2 w 59"/>
                    <a:gd name="T19" fmla="*/ 0 h 79"/>
                    <a:gd name="T20" fmla="*/ 0 w 59"/>
                    <a:gd name="T21" fmla="*/ 17 h 79"/>
                    <a:gd name="T22" fmla="*/ 1 w 59"/>
                    <a:gd name="T23" fmla="*/ 17 h 79"/>
                    <a:gd name="T24" fmla="*/ 6 w 59"/>
                    <a:gd name="T25" fmla="*/ 19 h 79"/>
                    <a:gd name="T26" fmla="*/ 14 w 59"/>
                    <a:gd name="T27" fmla="*/ 22 h 79"/>
                    <a:gd name="T28" fmla="*/ 22 w 59"/>
                    <a:gd name="T29" fmla="*/ 26 h 79"/>
                    <a:gd name="T30" fmla="*/ 30 w 59"/>
                    <a:gd name="T31" fmla="*/ 34 h 79"/>
                    <a:gd name="T32" fmla="*/ 36 w 59"/>
                    <a:gd name="T33" fmla="*/ 45 h 79"/>
                    <a:gd name="T34" fmla="*/ 41 w 59"/>
                    <a:gd name="T35" fmla="*/ 60 h 79"/>
                    <a:gd name="T36" fmla="*/ 42 w 59"/>
                    <a:gd name="T37" fmla="*/ 79 h 79"/>
                    <a:gd name="T38" fmla="*/ 42 w 59"/>
                    <a:gd name="T39" fmla="*/ 79 h 79"/>
                    <a:gd name="T40" fmla="*/ 59 w 59"/>
                    <a:gd name="T41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79">
                      <a:moveTo>
                        <a:pt x="59" y="79"/>
                      </a:moveTo>
                      <a:lnTo>
                        <a:pt x="59" y="79"/>
                      </a:lnTo>
                      <a:lnTo>
                        <a:pt x="58" y="57"/>
                      </a:lnTo>
                      <a:lnTo>
                        <a:pt x="51" y="38"/>
                      </a:lnTo>
                      <a:lnTo>
                        <a:pt x="42" y="25"/>
                      </a:lnTo>
                      <a:lnTo>
                        <a:pt x="31" y="14"/>
                      </a:lnTo>
                      <a:lnTo>
                        <a:pt x="22" y="8"/>
                      </a:lnTo>
                      <a:lnTo>
                        <a:pt x="13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6" y="19"/>
                      </a:lnTo>
                      <a:lnTo>
                        <a:pt x="14" y="22"/>
                      </a:lnTo>
                      <a:lnTo>
                        <a:pt x="22" y="26"/>
                      </a:lnTo>
                      <a:lnTo>
                        <a:pt x="30" y="34"/>
                      </a:lnTo>
                      <a:lnTo>
                        <a:pt x="36" y="45"/>
                      </a:lnTo>
                      <a:lnTo>
                        <a:pt x="41" y="60"/>
                      </a:lnTo>
                      <a:lnTo>
                        <a:pt x="42" y="79"/>
                      </a:lnTo>
                      <a:lnTo>
                        <a:pt x="42" y="79"/>
                      </a:lnTo>
                      <a:lnTo>
                        <a:pt x="59" y="7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4" name="Freeform 193"/>
                <p:cNvSpPr>
                  <a:spLocks/>
                </p:cNvSpPr>
                <p:nvPr/>
              </p:nvSpPr>
              <p:spPr bwMode="auto">
                <a:xfrm>
                  <a:off x="1945" y="1718"/>
                  <a:ext cx="42" cy="9"/>
                </a:xfrm>
                <a:custGeom>
                  <a:avLst/>
                  <a:gdLst>
                    <a:gd name="T0" fmla="*/ 0 w 127"/>
                    <a:gd name="T1" fmla="*/ 18 h 25"/>
                    <a:gd name="T2" fmla="*/ 2 w 127"/>
                    <a:gd name="T3" fmla="*/ 13 h 25"/>
                    <a:gd name="T4" fmla="*/ 5 w 127"/>
                    <a:gd name="T5" fmla="*/ 8 h 25"/>
                    <a:gd name="T6" fmla="*/ 8 w 127"/>
                    <a:gd name="T7" fmla="*/ 3 h 25"/>
                    <a:gd name="T8" fmla="*/ 11 w 127"/>
                    <a:gd name="T9" fmla="*/ 0 h 25"/>
                    <a:gd name="T10" fmla="*/ 127 w 127"/>
                    <a:gd name="T11" fmla="*/ 6 h 25"/>
                    <a:gd name="T12" fmla="*/ 123 w 127"/>
                    <a:gd name="T13" fmla="*/ 9 h 25"/>
                    <a:gd name="T14" fmla="*/ 121 w 127"/>
                    <a:gd name="T15" fmla="*/ 13 h 25"/>
                    <a:gd name="T16" fmla="*/ 117 w 127"/>
                    <a:gd name="T17" fmla="*/ 19 h 25"/>
                    <a:gd name="T18" fmla="*/ 113 w 127"/>
                    <a:gd name="T19" fmla="*/ 25 h 25"/>
                    <a:gd name="T20" fmla="*/ 0 w 127"/>
                    <a:gd name="T21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7" h="25">
                      <a:moveTo>
                        <a:pt x="0" y="18"/>
                      </a:moveTo>
                      <a:lnTo>
                        <a:pt x="2" y="13"/>
                      </a:lnTo>
                      <a:lnTo>
                        <a:pt x="5" y="8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27" y="6"/>
                      </a:lnTo>
                      <a:lnTo>
                        <a:pt x="123" y="9"/>
                      </a:lnTo>
                      <a:lnTo>
                        <a:pt x="121" y="13"/>
                      </a:lnTo>
                      <a:lnTo>
                        <a:pt x="117" y="19"/>
                      </a:lnTo>
                      <a:lnTo>
                        <a:pt x="113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5" name="Freeform 194"/>
                <p:cNvSpPr>
                  <a:spLocks/>
                </p:cNvSpPr>
                <p:nvPr/>
              </p:nvSpPr>
              <p:spPr bwMode="auto">
                <a:xfrm>
                  <a:off x="1943" y="1724"/>
                  <a:ext cx="39" cy="9"/>
                </a:xfrm>
                <a:custGeom>
                  <a:avLst/>
                  <a:gdLst>
                    <a:gd name="T0" fmla="*/ 0 w 118"/>
                    <a:gd name="T1" fmla="*/ 20 h 26"/>
                    <a:gd name="T2" fmla="*/ 1 w 118"/>
                    <a:gd name="T3" fmla="*/ 15 h 26"/>
                    <a:gd name="T4" fmla="*/ 2 w 118"/>
                    <a:gd name="T5" fmla="*/ 9 h 26"/>
                    <a:gd name="T6" fmla="*/ 4 w 118"/>
                    <a:gd name="T7" fmla="*/ 5 h 26"/>
                    <a:gd name="T8" fmla="*/ 5 w 118"/>
                    <a:gd name="T9" fmla="*/ 0 h 26"/>
                    <a:gd name="T10" fmla="*/ 118 w 118"/>
                    <a:gd name="T11" fmla="*/ 7 h 26"/>
                    <a:gd name="T12" fmla="*/ 117 w 118"/>
                    <a:gd name="T13" fmla="*/ 12 h 26"/>
                    <a:gd name="T14" fmla="*/ 116 w 118"/>
                    <a:gd name="T15" fmla="*/ 17 h 26"/>
                    <a:gd name="T16" fmla="*/ 115 w 118"/>
                    <a:gd name="T17" fmla="*/ 21 h 26"/>
                    <a:gd name="T18" fmla="*/ 113 w 118"/>
                    <a:gd name="T19" fmla="*/ 26 h 26"/>
                    <a:gd name="T20" fmla="*/ 0 w 118"/>
                    <a:gd name="T21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26">
                      <a:moveTo>
                        <a:pt x="0" y="20"/>
                      </a:moveTo>
                      <a:lnTo>
                        <a:pt x="1" y="15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5" y="0"/>
                      </a:lnTo>
                      <a:lnTo>
                        <a:pt x="118" y="7"/>
                      </a:lnTo>
                      <a:lnTo>
                        <a:pt x="117" y="12"/>
                      </a:lnTo>
                      <a:lnTo>
                        <a:pt x="116" y="17"/>
                      </a:lnTo>
                      <a:lnTo>
                        <a:pt x="115" y="21"/>
                      </a:lnTo>
                      <a:lnTo>
                        <a:pt x="113" y="26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Freeform 195"/>
                <p:cNvSpPr>
                  <a:spLocks/>
                </p:cNvSpPr>
                <p:nvPr/>
              </p:nvSpPr>
              <p:spPr bwMode="auto">
                <a:xfrm>
                  <a:off x="1949" y="1751"/>
                  <a:ext cx="34" cy="7"/>
                </a:xfrm>
                <a:custGeom>
                  <a:avLst/>
                  <a:gdLst>
                    <a:gd name="T0" fmla="*/ 0 w 102"/>
                    <a:gd name="T1" fmla="*/ 0 h 20"/>
                    <a:gd name="T2" fmla="*/ 1 w 102"/>
                    <a:gd name="T3" fmla="*/ 2 h 20"/>
                    <a:gd name="T4" fmla="*/ 3 w 102"/>
                    <a:gd name="T5" fmla="*/ 3 h 20"/>
                    <a:gd name="T6" fmla="*/ 5 w 102"/>
                    <a:gd name="T7" fmla="*/ 6 h 20"/>
                    <a:gd name="T8" fmla="*/ 6 w 102"/>
                    <a:gd name="T9" fmla="*/ 8 h 20"/>
                    <a:gd name="T10" fmla="*/ 7 w 102"/>
                    <a:gd name="T11" fmla="*/ 9 h 20"/>
                    <a:gd name="T12" fmla="*/ 9 w 102"/>
                    <a:gd name="T13" fmla="*/ 10 h 20"/>
                    <a:gd name="T14" fmla="*/ 13 w 102"/>
                    <a:gd name="T15" fmla="*/ 13 h 20"/>
                    <a:gd name="T16" fmla="*/ 17 w 102"/>
                    <a:gd name="T17" fmla="*/ 15 h 20"/>
                    <a:gd name="T18" fmla="*/ 23 w 102"/>
                    <a:gd name="T19" fmla="*/ 18 h 20"/>
                    <a:gd name="T20" fmla="*/ 29 w 102"/>
                    <a:gd name="T21" fmla="*/ 18 h 20"/>
                    <a:gd name="T22" fmla="*/ 35 w 102"/>
                    <a:gd name="T23" fmla="*/ 15 h 20"/>
                    <a:gd name="T24" fmla="*/ 42 w 102"/>
                    <a:gd name="T25" fmla="*/ 10 h 20"/>
                    <a:gd name="T26" fmla="*/ 43 w 102"/>
                    <a:gd name="T27" fmla="*/ 9 h 20"/>
                    <a:gd name="T28" fmla="*/ 48 w 102"/>
                    <a:gd name="T29" fmla="*/ 9 h 20"/>
                    <a:gd name="T30" fmla="*/ 55 w 102"/>
                    <a:gd name="T31" fmla="*/ 10 h 20"/>
                    <a:gd name="T32" fmla="*/ 64 w 102"/>
                    <a:gd name="T33" fmla="*/ 15 h 20"/>
                    <a:gd name="T34" fmla="*/ 67 w 102"/>
                    <a:gd name="T35" fmla="*/ 17 h 20"/>
                    <a:gd name="T36" fmla="*/ 76 w 102"/>
                    <a:gd name="T37" fmla="*/ 20 h 20"/>
                    <a:gd name="T38" fmla="*/ 87 w 102"/>
                    <a:gd name="T39" fmla="*/ 19 h 20"/>
                    <a:gd name="T40" fmla="*/ 98 w 102"/>
                    <a:gd name="T41" fmla="*/ 10 h 20"/>
                    <a:gd name="T42" fmla="*/ 98 w 102"/>
                    <a:gd name="T43" fmla="*/ 10 h 20"/>
                    <a:gd name="T44" fmla="*/ 99 w 102"/>
                    <a:gd name="T45" fmla="*/ 9 h 20"/>
                    <a:gd name="T46" fmla="*/ 101 w 102"/>
                    <a:gd name="T47" fmla="*/ 7 h 20"/>
                    <a:gd name="T48" fmla="*/ 102 w 102"/>
                    <a:gd name="T49" fmla="*/ 6 h 20"/>
                    <a:gd name="T50" fmla="*/ 0 w 102"/>
                    <a:gd name="T5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2" h="20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9" y="10"/>
                      </a:lnTo>
                      <a:lnTo>
                        <a:pt x="13" y="13"/>
                      </a:lnTo>
                      <a:lnTo>
                        <a:pt x="17" y="15"/>
                      </a:lnTo>
                      <a:lnTo>
                        <a:pt x="23" y="18"/>
                      </a:lnTo>
                      <a:lnTo>
                        <a:pt x="29" y="18"/>
                      </a:lnTo>
                      <a:lnTo>
                        <a:pt x="35" y="15"/>
                      </a:lnTo>
                      <a:lnTo>
                        <a:pt x="42" y="10"/>
                      </a:lnTo>
                      <a:lnTo>
                        <a:pt x="43" y="9"/>
                      </a:lnTo>
                      <a:lnTo>
                        <a:pt x="48" y="9"/>
                      </a:lnTo>
                      <a:lnTo>
                        <a:pt x="55" y="10"/>
                      </a:lnTo>
                      <a:lnTo>
                        <a:pt x="64" y="15"/>
                      </a:lnTo>
                      <a:lnTo>
                        <a:pt x="67" y="17"/>
                      </a:lnTo>
                      <a:lnTo>
                        <a:pt x="76" y="20"/>
                      </a:lnTo>
                      <a:lnTo>
                        <a:pt x="87" y="19"/>
                      </a:lnTo>
                      <a:lnTo>
                        <a:pt x="98" y="10"/>
                      </a:lnTo>
                      <a:lnTo>
                        <a:pt x="98" y="10"/>
                      </a:lnTo>
                      <a:lnTo>
                        <a:pt x="99" y="9"/>
                      </a:lnTo>
                      <a:lnTo>
                        <a:pt x="101" y="7"/>
                      </a:lnTo>
                      <a:lnTo>
                        <a:pt x="10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" name="Freeform 196"/>
                <p:cNvSpPr>
                  <a:spLocks/>
                </p:cNvSpPr>
                <p:nvPr/>
              </p:nvSpPr>
              <p:spPr bwMode="auto">
                <a:xfrm>
                  <a:off x="1945" y="1744"/>
                  <a:ext cx="43" cy="9"/>
                </a:xfrm>
                <a:custGeom>
                  <a:avLst/>
                  <a:gdLst>
                    <a:gd name="T0" fmla="*/ 113 w 128"/>
                    <a:gd name="T1" fmla="*/ 27 h 27"/>
                    <a:gd name="T2" fmla="*/ 117 w 128"/>
                    <a:gd name="T3" fmla="*/ 23 h 27"/>
                    <a:gd name="T4" fmla="*/ 121 w 128"/>
                    <a:gd name="T5" fmla="*/ 19 h 27"/>
                    <a:gd name="T6" fmla="*/ 124 w 128"/>
                    <a:gd name="T7" fmla="*/ 13 h 27"/>
                    <a:gd name="T8" fmla="*/ 128 w 128"/>
                    <a:gd name="T9" fmla="*/ 9 h 27"/>
                    <a:gd name="T10" fmla="*/ 0 w 128"/>
                    <a:gd name="T11" fmla="*/ 0 h 27"/>
                    <a:gd name="T12" fmla="*/ 2 w 128"/>
                    <a:gd name="T13" fmla="*/ 5 h 27"/>
                    <a:gd name="T14" fmla="*/ 6 w 128"/>
                    <a:gd name="T15" fmla="*/ 10 h 27"/>
                    <a:gd name="T16" fmla="*/ 8 w 128"/>
                    <a:gd name="T17" fmla="*/ 16 h 27"/>
                    <a:gd name="T18" fmla="*/ 11 w 128"/>
                    <a:gd name="T19" fmla="*/ 21 h 27"/>
                    <a:gd name="T20" fmla="*/ 113 w 128"/>
                    <a:gd name="T21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8" h="27">
                      <a:moveTo>
                        <a:pt x="113" y="27"/>
                      </a:moveTo>
                      <a:lnTo>
                        <a:pt x="117" y="23"/>
                      </a:lnTo>
                      <a:lnTo>
                        <a:pt x="121" y="19"/>
                      </a:lnTo>
                      <a:lnTo>
                        <a:pt x="124" y="13"/>
                      </a:lnTo>
                      <a:lnTo>
                        <a:pt x="128" y="9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6" y="10"/>
                      </a:lnTo>
                      <a:lnTo>
                        <a:pt x="8" y="16"/>
                      </a:lnTo>
                      <a:lnTo>
                        <a:pt x="11" y="21"/>
                      </a:lnTo>
                      <a:lnTo>
                        <a:pt x="113" y="27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" name="Freeform 197"/>
                <p:cNvSpPr>
                  <a:spLocks/>
                </p:cNvSpPr>
                <p:nvPr/>
              </p:nvSpPr>
              <p:spPr bwMode="auto">
                <a:xfrm>
                  <a:off x="1943" y="1738"/>
                  <a:ext cx="45" cy="9"/>
                </a:xfrm>
                <a:custGeom>
                  <a:avLst/>
                  <a:gdLst>
                    <a:gd name="T0" fmla="*/ 133 w 135"/>
                    <a:gd name="T1" fmla="*/ 29 h 29"/>
                    <a:gd name="T2" fmla="*/ 134 w 135"/>
                    <a:gd name="T3" fmla="*/ 26 h 29"/>
                    <a:gd name="T4" fmla="*/ 134 w 135"/>
                    <a:gd name="T5" fmla="*/ 25 h 29"/>
                    <a:gd name="T6" fmla="*/ 135 w 135"/>
                    <a:gd name="T7" fmla="*/ 23 h 29"/>
                    <a:gd name="T8" fmla="*/ 135 w 135"/>
                    <a:gd name="T9" fmla="*/ 21 h 29"/>
                    <a:gd name="T10" fmla="*/ 134 w 135"/>
                    <a:gd name="T11" fmla="*/ 20 h 29"/>
                    <a:gd name="T12" fmla="*/ 131 w 135"/>
                    <a:gd name="T13" fmla="*/ 18 h 29"/>
                    <a:gd name="T14" fmla="*/ 126 w 135"/>
                    <a:gd name="T15" fmla="*/ 13 h 29"/>
                    <a:gd name="T16" fmla="*/ 121 w 135"/>
                    <a:gd name="T17" fmla="*/ 8 h 29"/>
                    <a:gd name="T18" fmla="*/ 0 w 135"/>
                    <a:gd name="T19" fmla="*/ 0 h 29"/>
                    <a:gd name="T20" fmla="*/ 0 w 135"/>
                    <a:gd name="T21" fmla="*/ 4 h 29"/>
                    <a:gd name="T22" fmla="*/ 1 w 135"/>
                    <a:gd name="T23" fmla="*/ 9 h 29"/>
                    <a:gd name="T24" fmla="*/ 4 w 135"/>
                    <a:gd name="T25" fmla="*/ 15 h 29"/>
                    <a:gd name="T26" fmla="*/ 5 w 135"/>
                    <a:gd name="T27" fmla="*/ 20 h 29"/>
                    <a:gd name="T28" fmla="*/ 133 w 135"/>
                    <a:gd name="T2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5" h="29">
                      <a:moveTo>
                        <a:pt x="133" y="29"/>
                      </a:moveTo>
                      <a:lnTo>
                        <a:pt x="134" y="26"/>
                      </a:lnTo>
                      <a:lnTo>
                        <a:pt x="134" y="25"/>
                      </a:lnTo>
                      <a:lnTo>
                        <a:pt x="135" y="23"/>
                      </a:lnTo>
                      <a:lnTo>
                        <a:pt x="135" y="21"/>
                      </a:lnTo>
                      <a:lnTo>
                        <a:pt x="134" y="20"/>
                      </a:lnTo>
                      <a:lnTo>
                        <a:pt x="131" y="18"/>
                      </a:lnTo>
                      <a:lnTo>
                        <a:pt x="126" y="13"/>
                      </a:lnTo>
                      <a:lnTo>
                        <a:pt x="121" y="8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9"/>
                      </a:lnTo>
                      <a:lnTo>
                        <a:pt x="4" y="15"/>
                      </a:lnTo>
                      <a:lnTo>
                        <a:pt x="5" y="20"/>
                      </a:lnTo>
                      <a:lnTo>
                        <a:pt x="133" y="2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Freeform 198"/>
                <p:cNvSpPr>
                  <a:spLocks/>
                </p:cNvSpPr>
                <p:nvPr/>
              </p:nvSpPr>
              <p:spPr bwMode="auto">
                <a:xfrm>
                  <a:off x="1943" y="1731"/>
                  <a:ext cx="41" cy="9"/>
                </a:xfrm>
                <a:custGeom>
                  <a:avLst/>
                  <a:gdLst>
                    <a:gd name="T0" fmla="*/ 122 w 122"/>
                    <a:gd name="T1" fmla="*/ 28 h 28"/>
                    <a:gd name="T2" fmla="*/ 118 w 122"/>
                    <a:gd name="T3" fmla="*/ 23 h 28"/>
                    <a:gd name="T4" fmla="*/ 116 w 122"/>
                    <a:gd name="T5" fmla="*/ 17 h 28"/>
                    <a:gd name="T6" fmla="*/ 115 w 122"/>
                    <a:gd name="T7" fmla="*/ 12 h 28"/>
                    <a:gd name="T8" fmla="*/ 113 w 122"/>
                    <a:gd name="T9" fmla="*/ 6 h 28"/>
                    <a:gd name="T10" fmla="*/ 0 w 122"/>
                    <a:gd name="T11" fmla="*/ 0 h 28"/>
                    <a:gd name="T12" fmla="*/ 0 w 122"/>
                    <a:gd name="T13" fmla="*/ 5 h 28"/>
                    <a:gd name="T14" fmla="*/ 0 w 122"/>
                    <a:gd name="T15" fmla="*/ 10 h 28"/>
                    <a:gd name="T16" fmla="*/ 0 w 122"/>
                    <a:gd name="T17" fmla="*/ 15 h 28"/>
                    <a:gd name="T18" fmla="*/ 1 w 122"/>
                    <a:gd name="T19" fmla="*/ 20 h 28"/>
                    <a:gd name="T20" fmla="*/ 122 w 122"/>
                    <a:gd name="T21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28">
                      <a:moveTo>
                        <a:pt x="122" y="28"/>
                      </a:moveTo>
                      <a:lnTo>
                        <a:pt x="118" y="23"/>
                      </a:lnTo>
                      <a:lnTo>
                        <a:pt x="116" y="17"/>
                      </a:lnTo>
                      <a:lnTo>
                        <a:pt x="115" y="12"/>
                      </a:lnTo>
                      <a:lnTo>
                        <a:pt x="113" y="6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1" y="20"/>
                      </a:lnTo>
                      <a:lnTo>
                        <a:pt x="122" y="2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" name="Freeform 199"/>
                <p:cNvSpPr>
                  <a:spLocks/>
                </p:cNvSpPr>
                <p:nvPr/>
              </p:nvSpPr>
              <p:spPr bwMode="auto">
                <a:xfrm>
                  <a:off x="1948" y="1713"/>
                  <a:ext cx="40" cy="7"/>
                </a:xfrm>
                <a:custGeom>
                  <a:avLst/>
                  <a:gdLst>
                    <a:gd name="T0" fmla="*/ 116 w 118"/>
                    <a:gd name="T1" fmla="*/ 21 h 21"/>
                    <a:gd name="T2" fmla="*/ 117 w 118"/>
                    <a:gd name="T3" fmla="*/ 21 h 21"/>
                    <a:gd name="T4" fmla="*/ 117 w 118"/>
                    <a:gd name="T5" fmla="*/ 21 h 21"/>
                    <a:gd name="T6" fmla="*/ 118 w 118"/>
                    <a:gd name="T7" fmla="*/ 21 h 21"/>
                    <a:gd name="T8" fmla="*/ 118 w 118"/>
                    <a:gd name="T9" fmla="*/ 21 h 21"/>
                    <a:gd name="T10" fmla="*/ 117 w 118"/>
                    <a:gd name="T11" fmla="*/ 17 h 21"/>
                    <a:gd name="T12" fmla="*/ 111 w 118"/>
                    <a:gd name="T13" fmla="*/ 10 h 21"/>
                    <a:gd name="T14" fmla="*/ 101 w 118"/>
                    <a:gd name="T15" fmla="*/ 4 h 21"/>
                    <a:gd name="T16" fmla="*/ 84 w 118"/>
                    <a:gd name="T17" fmla="*/ 4 h 21"/>
                    <a:gd name="T18" fmla="*/ 81 w 118"/>
                    <a:gd name="T19" fmla="*/ 5 h 21"/>
                    <a:gd name="T20" fmla="*/ 73 w 118"/>
                    <a:gd name="T21" fmla="*/ 6 h 21"/>
                    <a:gd name="T22" fmla="*/ 65 w 118"/>
                    <a:gd name="T23" fmla="*/ 9 h 21"/>
                    <a:gd name="T24" fmla="*/ 60 w 118"/>
                    <a:gd name="T25" fmla="*/ 12 h 21"/>
                    <a:gd name="T26" fmla="*/ 59 w 118"/>
                    <a:gd name="T27" fmla="*/ 12 h 21"/>
                    <a:gd name="T28" fmla="*/ 55 w 118"/>
                    <a:gd name="T29" fmla="*/ 11 h 21"/>
                    <a:gd name="T30" fmla="*/ 52 w 118"/>
                    <a:gd name="T31" fmla="*/ 10 h 21"/>
                    <a:gd name="T32" fmla="*/ 49 w 118"/>
                    <a:gd name="T33" fmla="*/ 9 h 21"/>
                    <a:gd name="T34" fmla="*/ 44 w 118"/>
                    <a:gd name="T35" fmla="*/ 5 h 21"/>
                    <a:gd name="T36" fmla="*/ 38 w 118"/>
                    <a:gd name="T37" fmla="*/ 3 h 21"/>
                    <a:gd name="T38" fmla="*/ 31 w 118"/>
                    <a:gd name="T39" fmla="*/ 0 h 21"/>
                    <a:gd name="T40" fmla="*/ 25 w 118"/>
                    <a:gd name="T41" fmla="*/ 0 h 21"/>
                    <a:gd name="T42" fmla="*/ 18 w 118"/>
                    <a:gd name="T43" fmla="*/ 0 h 21"/>
                    <a:gd name="T44" fmla="*/ 12 w 118"/>
                    <a:gd name="T45" fmla="*/ 3 h 21"/>
                    <a:gd name="T46" fmla="*/ 6 w 118"/>
                    <a:gd name="T47" fmla="*/ 7 h 21"/>
                    <a:gd name="T48" fmla="*/ 0 w 118"/>
                    <a:gd name="T49" fmla="*/ 15 h 21"/>
                    <a:gd name="T50" fmla="*/ 116 w 118"/>
                    <a:gd name="T5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8" h="21">
                      <a:moveTo>
                        <a:pt x="116" y="21"/>
                      </a:moveTo>
                      <a:lnTo>
                        <a:pt x="117" y="21"/>
                      </a:lnTo>
                      <a:lnTo>
                        <a:pt x="117" y="21"/>
                      </a:lnTo>
                      <a:lnTo>
                        <a:pt x="118" y="21"/>
                      </a:lnTo>
                      <a:lnTo>
                        <a:pt x="118" y="21"/>
                      </a:lnTo>
                      <a:lnTo>
                        <a:pt x="117" y="17"/>
                      </a:lnTo>
                      <a:lnTo>
                        <a:pt x="111" y="10"/>
                      </a:lnTo>
                      <a:lnTo>
                        <a:pt x="101" y="4"/>
                      </a:lnTo>
                      <a:lnTo>
                        <a:pt x="84" y="4"/>
                      </a:lnTo>
                      <a:lnTo>
                        <a:pt x="81" y="5"/>
                      </a:lnTo>
                      <a:lnTo>
                        <a:pt x="73" y="6"/>
                      </a:lnTo>
                      <a:lnTo>
                        <a:pt x="65" y="9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5" y="11"/>
                      </a:lnTo>
                      <a:lnTo>
                        <a:pt x="52" y="10"/>
                      </a:lnTo>
                      <a:lnTo>
                        <a:pt x="49" y="9"/>
                      </a:lnTo>
                      <a:lnTo>
                        <a:pt x="44" y="5"/>
                      </a:lnTo>
                      <a:lnTo>
                        <a:pt x="38" y="3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2" y="3"/>
                      </a:lnTo>
                      <a:lnTo>
                        <a:pt x="6" y="7"/>
                      </a:lnTo>
                      <a:lnTo>
                        <a:pt x="0" y="15"/>
                      </a:lnTo>
                      <a:lnTo>
                        <a:pt x="116" y="2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" name="Freeform 200"/>
                <p:cNvSpPr>
                  <a:spLocks/>
                </p:cNvSpPr>
                <p:nvPr/>
              </p:nvSpPr>
              <p:spPr bwMode="auto">
                <a:xfrm>
                  <a:off x="1943" y="1713"/>
                  <a:ext cx="45" cy="45"/>
                </a:xfrm>
                <a:custGeom>
                  <a:avLst/>
                  <a:gdLst>
                    <a:gd name="T0" fmla="*/ 65 w 136"/>
                    <a:gd name="T1" fmla="*/ 9 h 134"/>
                    <a:gd name="T2" fmla="*/ 54 w 136"/>
                    <a:gd name="T3" fmla="*/ 3 h 134"/>
                    <a:gd name="T4" fmla="*/ 41 w 136"/>
                    <a:gd name="T5" fmla="*/ 0 h 134"/>
                    <a:gd name="T6" fmla="*/ 28 w 136"/>
                    <a:gd name="T7" fmla="*/ 3 h 134"/>
                    <a:gd name="T8" fmla="*/ 16 w 136"/>
                    <a:gd name="T9" fmla="*/ 15 h 134"/>
                    <a:gd name="T10" fmla="*/ 11 w 136"/>
                    <a:gd name="T11" fmla="*/ 23 h 134"/>
                    <a:gd name="T12" fmla="*/ 1 w 136"/>
                    <a:gd name="T13" fmla="*/ 44 h 134"/>
                    <a:gd name="T14" fmla="*/ 0 w 136"/>
                    <a:gd name="T15" fmla="*/ 70 h 134"/>
                    <a:gd name="T16" fmla="*/ 11 w 136"/>
                    <a:gd name="T17" fmla="*/ 104 h 134"/>
                    <a:gd name="T18" fmla="*/ 23 w 136"/>
                    <a:gd name="T19" fmla="*/ 122 h 134"/>
                    <a:gd name="T20" fmla="*/ 26 w 136"/>
                    <a:gd name="T21" fmla="*/ 124 h 134"/>
                    <a:gd name="T22" fmla="*/ 34 w 136"/>
                    <a:gd name="T23" fmla="*/ 129 h 134"/>
                    <a:gd name="T24" fmla="*/ 46 w 136"/>
                    <a:gd name="T25" fmla="*/ 132 h 134"/>
                    <a:gd name="T26" fmla="*/ 59 w 136"/>
                    <a:gd name="T27" fmla="*/ 124 h 134"/>
                    <a:gd name="T28" fmla="*/ 60 w 136"/>
                    <a:gd name="T29" fmla="*/ 123 h 134"/>
                    <a:gd name="T30" fmla="*/ 72 w 136"/>
                    <a:gd name="T31" fmla="*/ 124 h 134"/>
                    <a:gd name="T32" fmla="*/ 81 w 136"/>
                    <a:gd name="T33" fmla="*/ 129 h 134"/>
                    <a:gd name="T34" fmla="*/ 93 w 136"/>
                    <a:gd name="T35" fmla="*/ 134 h 134"/>
                    <a:gd name="T36" fmla="*/ 115 w 136"/>
                    <a:gd name="T37" fmla="*/ 124 h 134"/>
                    <a:gd name="T38" fmla="*/ 118 w 136"/>
                    <a:gd name="T39" fmla="*/ 122 h 134"/>
                    <a:gd name="T40" fmla="*/ 132 w 136"/>
                    <a:gd name="T41" fmla="*/ 105 h 134"/>
                    <a:gd name="T42" fmla="*/ 136 w 136"/>
                    <a:gd name="T43" fmla="*/ 94 h 134"/>
                    <a:gd name="T44" fmla="*/ 124 w 136"/>
                    <a:gd name="T45" fmla="*/ 83 h 134"/>
                    <a:gd name="T46" fmla="*/ 113 w 136"/>
                    <a:gd name="T47" fmla="*/ 59 h 134"/>
                    <a:gd name="T48" fmla="*/ 115 w 136"/>
                    <a:gd name="T49" fmla="*/ 52 h 134"/>
                    <a:gd name="T50" fmla="*/ 118 w 136"/>
                    <a:gd name="T51" fmla="*/ 40 h 134"/>
                    <a:gd name="T52" fmla="*/ 124 w 136"/>
                    <a:gd name="T53" fmla="*/ 29 h 134"/>
                    <a:gd name="T54" fmla="*/ 130 w 136"/>
                    <a:gd name="T55" fmla="*/ 23 h 134"/>
                    <a:gd name="T56" fmla="*/ 134 w 136"/>
                    <a:gd name="T57" fmla="*/ 21 h 134"/>
                    <a:gd name="T58" fmla="*/ 127 w 136"/>
                    <a:gd name="T59" fmla="*/ 10 h 134"/>
                    <a:gd name="T60" fmla="*/ 100 w 136"/>
                    <a:gd name="T61" fmla="*/ 4 h 134"/>
                    <a:gd name="T62" fmla="*/ 97 w 136"/>
                    <a:gd name="T63" fmla="*/ 5 h 134"/>
                    <a:gd name="T64" fmla="*/ 81 w 136"/>
                    <a:gd name="T65" fmla="*/ 9 h 134"/>
                    <a:gd name="T66" fmla="*/ 76 w 136"/>
                    <a:gd name="T67" fmla="*/ 12 h 134"/>
                    <a:gd name="T68" fmla="*/ 71 w 136"/>
                    <a:gd name="T69" fmla="*/ 11 h 134"/>
                    <a:gd name="T70" fmla="*/ 65 w 136"/>
                    <a:gd name="T71" fmla="*/ 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6" h="134">
                      <a:moveTo>
                        <a:pt x="65" y="9"/>
                      </a:moveTo>
                      <a:lnTo>
                        <a:pt x="65" y="9"/>
                      </a:lnTo>
                      <a:lnTo>
                        <a:pt x="60" y="5"/>
                      </a:lnTo>
                      <a:lnTo>
                        <a:pt x="54" y="3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8" y="3"/>
                      </a:lnTo>
                      <a:lnTo>
                        <a:pt x="22" y="7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1" y="23"/>
                      </a:lnTo>
                      <a:lnTo>
                        <a:pt x="6" y="33"/>
                      </a:lnTo>
                      <a:lnTo>
                        <a:pt x="1" y="44"/>
                      </a:lnTo>
                      <a:lnTo>
                        <a:pt x="0" y="57"/>
                      </a:lnTo>
                      <a:lnTo>
                        <a:pt x="0" y="70"/>
                      </a:lnTo>
                      <a:lnTo>
                        <a:pt x="4" y="86"/>
                      </a:lnTo>
                      <a:lnTo>
                        <a:pt x="11" y="104"/>
                      </a:lnTo>
                      <a:lnTo>
                        <a:pt x="23" y="122"/>
                      </a:lnTo>
                      <a:lnTo>
                        <a:pt x="23" y="122"/>
                      </a:lnTo>
                      <a:lnTo>
                        <a:pt x="24" y="123"/>
                      </a:lnTo>
                      <a:lnTo>
                        <a:pt x="26" y="124"/>
                      </a:lnTo>
                      <a:lnTo>
                        <a:pt x="30" y="127"/>
                      </a:lnTo>
                      <a:lnTo>
                        <a:pt x="34" y="129"/>
                      </a:lnTo>
                      <a:lnTo>
                        <a:pt x="40" y="132"/>
                      </a:lnTo>
                      <a:lnTo>
                        <a:pt x="46" y="132"/>
                      </a:lnTo>
                      <a:lnTo>
                        <a:pt x="52" y="129"/>
                      </a:lnTo>
                      <a:lnTo>
                        <a:pt x="59" y="124"/>
                      </a:lnTo>
                      <a:lnTo>
                        <a:pt x="59" y="124"/>
                      </a:lnTo>
                      <a:lnTo>
                        <a:pt x="60" y="123"/>
                      </a:lnTo>
                      <a:lnTo>
                        <a:pt x="65" y="123"/>
                      </a:lnTo>
                      <a:lnTo>
                        <a:pt x="72" y="124"/>
                      </a:lnTo>
                      <a:lnTo>
                        <a:pt x="81" y="129"/>
                      </a:lnTo>
                      <a:lnTo>
                        <a:pt x="81" y="129"/>
                      </a:lnTo>
                      <a:lnTo>
                        <a:pt x="84" y="131"/>
                      </a:lnTo>
                      <a:lnTo>
                        <a:pt x="93" y="134"/>
                      </a:lnTo>
                      <a:lnTo>
                        <a:pt x="104" y="133"/>
                      </a:lnTo>
                      <a:lnTo>
                        <a:pt x="115" y="124"/>
                      </a:lnTo>
                      <a:lnTo>
                        <a:pt x="115" y="124"/>
                      </a:lnTo>
                      <a:lnTo>
                        <a:pt x="118" y="122"/>
                      </a:lnTo>
                      <a:lnTo>
                        <a:pt x="124" y="115"/>
                      </a:lnTo>
                      <a:lnTo>
                        <a:pt x="132" y="105"/>
                      </a:lnTo>
                      <a:lnTo>
                        <a:pt x="136" y="94"/>
                      </a:lnTo>
                      <a:lnTo>
                        <a:pt x="136" y="94"/>
                      </a:lnTo>
                      <a:lnTo>
                        <a:pt x="133" y="92"/>
                      </a:lnTo>
                      <a:lnTo>
                        <a:pt x="124" y="83"/>
                      </a:lnTo>
                      <a:lnTo>
                        <a:pt x="117" y="73"/>
                      </a:lnTo>
                      <a:lnTo>
                        <a:pt x="113" y="59"/>
                      </a:lnTo>
                      <a:lnTo>
                        <a:pt x="113" y="59"/>
                      </a:lnTo>
                      <a:lnTo>
                        <a:pt x="115" y="52"/>
                      </a:lnTo>
                      <a:lnTo>
                        <a:pt x="116" y="46"/>
                      </a:lnTo>
                      <a:lnTo>
                        <a:pt x="118" y="40"/>
                      </a:lnTo>
                      <a:lnTo>
                        <a:pt x="121" y="34"/>
                      </a:lnTo>
                      <a:lnTo>
                        <a:pt x="124" y="29"/>
                      </a:lnTo>
                      <a:lnTo>
                        <a:pt x="128" y="25"/>
                      </a:lnTo>
                      <a:lnTo>
                        <a:pt x="130" y="23"/>
                      </a:lnTo>
                      <a:lnTo>
                        <a:pt x="134" y="21"/>
                      </a:lnTo>
                      <a:lnTo>
                        <a:pt x="134" y="21"/>
                      </a:lnTo>
                      <a:lnTo>
                        <a:pt x="133" y="17"/>
                      </a:lnTo>
                      <a:lnTo>
                        <a:pt x="127" y="10"/>
                      </a:lnTo>
                      <a:lnTo>
                        <a:pt x="117" y="4"/>
                      </a:lnTo>
                      <a:lnTo>
                        <a:pt x="100" y="4"/>
                      </a:lnTo>
                      <a:lnTo>
                        <a:pt x="100" y="4"/>
                      </a:lnTo>
                      <a:lnTo>
                        <a:pt x="97" y="5"/>
                      </a:lnTo>
                      <a:lnTo>
                        <a:pt x="89" y="6"/>
                      </a:lnTo>
                      <a:lnTo>
                        <a:pt x="81" y="9"/>
                      </a:lnTo>
                      <a:lnTo>
                        <a:pt x="76" y="12"/>
                      </a:lnTo>
                      <a:lnTo>
                        <a:pt x="76" y="12"/>
                      </a:lnTo>
                      <a:lnTo>
                        <a:pt x="75" y="12"/>
                      </a:lnTo>
                      <a:lnTo>
                        <a:pt x="71" y="11"/>
                      </a:lnTo>
                      <a:lnTo>
                        <a:pt x="68" y="10"/>
                      </a:lnTo>
                      <a:lnTo>
                        <a:pt x="65" y="9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Freeform 201"/>
                <p:cNvSpPr>
                  <a:spLocks/>
                </p:cNvSpPr>
                <p:nvPr/>
              </p:nvSpPr>
              <p:spPr bwMode="auto">
                <a:xfrm>
                  <a:off x="1968" y="1701"/>
                  <a:ext cx="11" cy="13"/>
                </a:xfrm>
                <a:custGeom>
                  <a:avLst/>
                  <a:gdLst>
                    <a:gd name="T0" fmla="*/ 35 w 35"/>
                    <a:gd name="T1" fmla="*/ 0 h 39"/>
                    <a:gd name="T2" fmla="*/ 27 w 35"/>
                    <a:gd name="T3" fmla="*/ 1 h 39"/>
                    <a:gd name="T4" fmla="*/ 21 w 35"/>
                    <a:gd name="T5" fmla="*/ 3 h 39"/>
                    <a:gd name="T6" fmla="*/ 15 w 35"/>
                    <a:gd name="T7" fmla="*/ 6 h 39"/>
                    <a:gd name="T8" fmla="*/ 10 w 35"/>
                    <a:gd name="T9" fmla="*/ 10 h 39"/>
                    <a:gd name="T10" fmla="*/ 6 w 35"/>
                    <a:gd name="T11" fmla="*/ 14 h 39"/>
                    <a:gd name="T12" fmla="*/ 2 w 35"/>
                    <a:gd name="T13" fmla="*/ 22 h 39"/>
                    <a:gd name="T14" fmla="*/ 1 w 35"/>
                    <a:gd name="T15" fmla="*/ 29 h 39"/>
                    <a:gd name="T16" fmla="*/ 0 w 35"/>
                    <a:gd name="T17" fmla="*/ 39 h 39"/>
                    <a:gd name="T18" fmla="*/ 1 w 35"/>
                    <a:gd name="T19" fmla="*/ 39 h 39"/>
                    <a:gd name="T20" fmla="*/ 4 w 35"/>
                    <a:gd name="T21" fmla="*/ 39 h 39"/>
                    <a:gd name="T22" fmla="*/ 9 w 35"/>
                    <a:gd name="T23" fmla="*/ 39 h 39"/>
                    <a:gd name="T24" fmla="*/ 15 w 35"/>
                    <a:gd name="T25" fmla="*/ 36 h 39"/>
                    <a:gd name="T26" fmla="*/ 23 w 35"/>
                    <a:gd name="T27" fmla="*/ 31 h 39"/>
                    <a:gd name="T28" fmla="*/ 27 w 35"/>
                    <a:gd name="T29" fmla="*/ 25 h 39"/>
                    <a:gd name="T30" fmla="*/ 32 w 35"/>
                    <a:gd name="T31" fmla="*/ 14 h 39"/>
                    <a:gd name="T32" fmla="*/ 35 w 35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39">
                      <a:moveTo>
                        <a:pt x="35" y="0"/>
                      </a:moveTo>
                      <a:lnTo>
                        <a:pt x="27" y="1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2" y="22"/>
                      </a:lnTo>
                      <a:lnTo>
                        <a:pt x="1" y="29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4" y="39"/>
                      </a:lnTo>
                      <a:lnTo>
                        <a:pt x="9" y="39"/>
                      </a:lnTo>
                      <a:lnTo>
                        <a:pt x="15" y="36"/>
                      </a:lnTo>
                      <a:lnTo>
                        <a:pt x="23" y="31"/>
                      </a:lnTo>
                      <a:lnTo>
                        <a:pt x="27" y="25"/>
                      </a:lnTo>
                      <a:lnTo>
                        <a:pt x="32" y="1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" name="Freeform 202"/>
                <p:cNvSpPr>
                  <a:spLocks/>
                </p:cNvSpPr>
                <p:nvPr/>
              </p:nvSpPr>
              <p:spPr bwMode="auto">
                <a:xfrm>
                  <a:off x="1968" y="1701"/>
                  <a:ext cx="11" cy="13"/>
                </a:xfrm>
                <a:custGeom>
                  <a:avLst/>
                  <a:gdLst>
                    <a:gd name="T0" fmla="*/ 35 w 35"/>
                    <a:gd name="T1" fmla="*/ 0 h 39"/>
                    <a:gd name="T2" fmla="*/ 35 w 35"/>
                    <a:gd name="T3" fmla="*/ 0 h 39"/>
                    <a:gd name="T4" fmla="*/ 27 w 35"/>
                    <a:gd name="T5" fmla="*/ 1 h 39"/>
                    <a:gd name="T6" fmla="*/ 21 w 35"/>
                    <a:gd name="T7" fmla="*/ 3 h 39"/>
                    <a:gd name="T8" fmla="*/ 15 w 35"/>
                    <a:gd name="T9" fmla="*/ 6 h 39"/>
                    <a:gd name="T10" fmla="*/ 10 w 35"/>
                    <a:gd name="T11" fmla="*/ 10 h 39"/>
                    <a:gd name="T12" fmla="*/ 6 w 35"/>
                    <a:gd name="T13" fmla="*/ 14 h 39"/>
                    <a:gd name="T14" fmla="*/ 2 w 35"/>
                    <a:gd name="T15" fmla="*/ 22 h 39"/>
                    <a:gd name="T16" fmla="*/ 1 w 35"/>
                    <a:gd name="T17" fmla="*/ 29 h 39"/>
                    <a:gd name="T18" fmla="*/ 0 w 35"/>
                    <a:gd name="T19" fmla="*/ 39 h 39"/>
                    <a:gd name="T20" fmla="*/ 0 w 35"/>
                    <a:gd name="T21" fmla="*/ 39 h 39"/>
                    <a:gd name="T22" fmla="*/ 1 w 35"/>
                    <a:gd name="T23" fmla="*/ 39 h 39"/>
                    <a:gd name="T24" fmla="*/ 4 w 35"/>
                    <a:gd name="T25" fmla="*/ 39 h 39"/>
                    <a:gd name="T26" fmla="*/ 9 w 35"/>
                    <a:gd name="T27" fmla="*/ 39 h 39"/>
                    <a:gd name="T28" fmla="*/ 15 w 35"/>
                    <a:gd name="T29" fmla="*/ 36 h 39"/>
                    <a:gd name="T30" fmla="*/ 23 w 35"/>
                    <a:gd name="T31" fmla="*/ 31 h 39"/>
                    <a:gd name="T32" fmla="*/ 27 w 35"/>
                    <a:gd name="T33" fmla="*/ 25 h 39"/>
                    <a:gd name="T34" fmla="*/ 32 w 35"/>
                    <a:gd name="T35" fmla="*/ 14 h 39"/>
                    <a:gd name="T36" fmla="*/ 35 w 35"/>
                    <a:gd name="T3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" h="39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27" y="1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2" y="22"/>
                      </a:lnTo>
                      <a:lnTo>
                        <a:pt x="1" y="2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4" y="39"/>
                      </a:lnTo>
                      <a:lnTo>
                        <a:pt x="9" y="39"/>
                      </a:lnTo>
                      <a:lnTo>
                        <a:pt x="15" y="36"/>
                      </a:lnTo>
                      <a:lnTo>
                        <a:pt x="23" y="31"/>
                      </a:lnTo>
                      <a:lnTo>
                        <a:pt x="27" y="25"/>
                      </a:lnTo>
                      <a:lnTo>
                        <a:pt x="32" y="14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" name="Freeform 203"/>
                <p:cNvSpPr>
                  <a:spLocks/>
                </p:cNvSpPr>
                <p:nvPr/>
              </p:nvSpPr>
              <p:spPr bwMode="auto">
                <a:xfrm>
                  <a:off x="1997" y="1003"/>
                  <a:ext cx="844" cy="682"/>
                </a:xfrm>
                <a:custGeom>
                  <a:avLst/>
                  <a:gdLst>
                    <a:gd name="T0" fmla="*/ 190 w 2531"/>
                    <a:gd name="T1" fmla="*/ 2 h 2045"/>
                    <a:gd name="T2" fmla="*/ 185 w 2531"/>
                    <a:gd name="T3" fmla="*/ 1 h 2045"/>
                    <a:gd name="T4" fmla="*/ 174 w 2531"/>
                    <a:gd name="T5" fmla="*/ 0 h 2045"/>
                    <a:gd name="T6" fmla="*/ 157 w 2531"/>
                    <a:gd name="T7" fmla="*/ 0 h 2045"/>
                    <a:gd name="T8" fmla="*/ 139 w 2531"/>
                    <a:gd name="T9" fmla="*/ 2 h 2045"/>
                    <a:gd name="T10" fmla="*/ 121 w 2531"/>
                    <a:gd name="T11" fmla="*/ 11 h 2045"/>
                    <a:gd name="T12" fmla="*/ 105 w 2531"/>
                    <a:gd name="T13" fmla="*/ 24 h 2045"/>
                    <a:gd name="T14" fmla="*/ 95 w 2531"/>
                    <a:gd name="T15" fmla="*/ 44 h 2045"/>
                    <a:gd name="T16" fmla="*/ 93 w 2531"/>
                    <a:gd name="T17" fmla="*/ 76 h 2045"/>
                    <a:gd name="T18" fmla="*/ 5 w 2531"/>
                    <a:gd name="T19" fmla="*/ 1774 h 2045"/>
                    <a:gd name="T20" fmla="*/ 4 w 2531"/>
                    <a:gd name="T21" fmla="*/ 1781 h 2045"/>
                    <a:gd name="T22" fmla="*/ 1 w 2531"/>
                    <a:gd name="T23" fmla="*/ 1801 h 2045"/>
                    <a:gd name="T24" fmla="*/ 0 w 2531"/>
                    <a:gd name="T25" fmla="*/ 1830 h 2045"/>
                    <a:gd name="T26" fmla="*/ 1 w 2531"/>
                    <a:gd name="T27" fmla="*/ 1864 h 2045"/>
                    <a:gd name="T28" fmla="*/ 7 w 2531"/>
                    <a:gd name="T29" fmla="*/ 1898 h 2045"/>
                    <a:gd name="T30" fmla="*/ 19 w 2531"/>
                    <a:gd name="T31" fmla="*/ 1927 h 2045"/>
                    <a:gd name="T32" fmla="*/ 41 w 2531"/>
                    <a:gd name="T33" fmla="*/ 1950 h 2045"/>
                    <a:gd name="T34" fmla="*/ 74 w 2531"/>
                    <a:gd name="T35" fmla="*/ 1960 h 2045"/>
                    <a:gd name="T36" fmla="*/ 2345 w 2531"/>
                    <a:gd name="T37" fmla="*/ 2043 h 2045"/>
                    <a:gd name="T38" fmla="*/ 2350 w 2531"/>
                    <a:gd name="T39" fmla="*/ 2044 h 2045"/>
                    <a:gd name="T40" fmla="*/ 2362 w 2531"/>
                    <a:gd name="T41" fmla="*/ 2045 h 2045"/>
                    <a:gd name="T42" fmla="*/ 2380 w 2531"/>
                    <a:gd name="T43" fmla="*/ 2044 h 2045"/>
                    <a:gd name="T44" fmla="*/ 2400 w 2531"/>
                    <a:gd name="T45" fmla="*/ 2038 h 2045"/>
                    <a:gd name="T46" fmla="*/ 2419 w 2531"/>
                    <a:gd name="T47" fmla="*/ 2024 h 2045"/>
                    <a:gd name="T48" fmla="*/ 2436 w 2531"/>
                    <a:gd name="T49" fmla="*/ 1998 h 2045"/>
                    <a:gd name="T50" fmla="*/ 2447 w 2531"/>
                    <a:gd name="T51" fmla="*/ 1960 h 2045"/>
                    <a:gd name="T52" fmla="*/ 2449 w 2531"/>
                    <a:gd name="T53" fmla="*/ 1904 h 2045"/>
                    <a:gd name="T54" fmla="*/ 2531 w 2531"/>
                    <a:gd name="T55" fmla="*/ 91 h 2045"/>
                    <a:gd name="T56" fmla="*/ 2531 w 2531"/>
                    <a:gd name="T57" fmla="*/ 89 h 2045"/>
                    <a:gd name="T58" fmla="*/ 2530 w 2531"/>
                    <a:gd name="T59" fmla="*/ 81 h 2045"/>
                    <a:gd name="T60" fmla="*/ 2526 w 2531"/>
                    <a:gd name="T61" fmla="*/ 71 h 2045"/>
                    <a:gd name="T62" fmla="*/ 2518 w 2531"/>
                    <a:gd name="T63" fmla="*/ 58 h 2045"/>
                    <a:gd name="T64" fmla="*/ 2503 w 2531"/>
                    <a:gd name="T65" fmla="*/ 46 h 2045"/>
                    <a:gd name="T66" fmla="*/ 2482 w 2531"/>
                    <a:gd name="T67" fmla="*/ 36 h 2045"/>
                    <a:gd name="T68" fmla="*/ 2450 w 2531"/>
                    <a:gd name="T69" fmla="*/ 27 h 2045"/>
                    <a:gd name="T70" fmla="*/ 2409 w 2531"/>
                    <a:gd name="T71" fmla="*/ 25 h 2045"/>
                    <a:gd name="T72" fmla="*/ 190 w 2531"/>
                    <a:gd name="T73" fmla="*/ 2 h 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31" h="2045">
                      <a:moveTo>
                        <a:pt x="190" y="2"/>
                      </a:moveTo>
                      <a:lnTo>
                        <a:pt x="185" y="1"/>
                      </a:lnTo>
                      <a:lnTo>
                        <a:pt x="174" y="0"/>
                      </a:lnTo>
                      <a:lnTo>
                        <a:pt x="157" y="0"/>
                      </a:lnTo>
                      <a:lnTo>
                        <a:pt x="139" y="2"/>
                      </a:lnTo>
                      <a:lnTo>
                        <a:pt x="121" y="11"/>
                      </a:lnTo>
                      <a:lnTo>
                        <a:pt x="105" y="24"/>
                      </a:lnTo>
                      <a:lnTo>
                        <a:pt x="95" y="44"/>
                      </a:lnTo>
                      <a:lnTo>
                        <a:pt x="93" y="76"/>
                      </a:lnTo>
                      <a:lnTo>
                        <a:pt x="5" y="1774"/>
                      </a:lnTo>
                      <a:lnTo>
                        <a:pt x="4" y="1781"/>
                      </a:lnTo>
                      <a:lnTo>
                        <a:pt x="1" y="1801"/>
                      </a:lnTo>
                      <a:lnTo>
                        <a:pt x="0" y="1830"/>
                      </a:lnTo>
                      <a:lnTo>
                        <a:pt x="1" y="1864"/>
                      </a:lnTo>
                      <a:lnTo>
                        <a:pt x="7" y="1898"/>
                      </a:lnTo>
                      <a:lnTo>
                        <a:pt x="19" y="1927"/>
                      </a:lnTo>
                      <a:lnTo>
                        <a:pt x="41" y="1950"/>
                      </a:lnTo>
                      <a:lnTo>
                        <a:pt x="74" y="1960"/>
                      </a:lnTo>
                      <a:lnTo>
                        <a:pt x="2345" y="2043"/>
                      </a:lnTo>
                      <a:lnTo>
                        <a:pt x="2350" y="2044"/>
                      </a:lnTo>
                      <a:lnTo>
                        <a:pt x="2362" y="2045"/>
                      </a:lnTo>
                      <a:lnTo>
                        <a:pt x="2380" y="2044"/>
                      </a:lnTo>
                      <a:lnTo>
                        <a:pt x="2400" y="2038"/>
                      </a:lnTo>
                      <a:lnTo>
                        <a:pt x="2419" y="2024"/>
                      </a:lnTo>
                      <a:lnTo>
                        <a:pt x="2436" y="1998"/>
                      </a:lnTo>
                      <a:lnTo>
                        <a:pt x="2447" y="1960"/>
                      </a:lnTo>
                      <a:lnTo>
                        <a:pt x="2449" y="1904"/>
                      </a:lnTo>
                      <a:lnTo>
                        <a:pt x="2531" y="91"/>
                      </a:lnTo>
                      <a:lnTo>
                        <a:pt x="2531" y="89"/>
                      </a:lnTo>
                      <a:lnTo>
                        <a:pt x="2530" y="81"/>
                      </a:lnTo>
                      <a:lnTo>
                        <a:pt x="2526" y="71"/>
                      </a:lnTo>
                      <a:lnTo>
                        <a:pt x="2518" y="58"/>
                      </a:lnTo>
                      <a:lnTo>
                        <a:pt x="2503" y="46"/>
                      </a:lnTo>
                      <a:lnTo>
                        <a:pt x="2482" y="36"/>
                      </a:lnTo>
                      <a:lnTo>
                        <a:pt x="2450" y="27"/>
                      </a:lnTo>
                      <a:lnTo>
                        <a:pt x="2409" y="25"/>
                      </a:lnTo>
                      <a:lnTo>
                        <a:pt x="19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Freeform 204"/>
                <p:cNvSpPr>
                  <a:spLocks/>
                </p:cNvSpPr>
                <p:nvPr/>
              </p:nvSpPr>
              <p:spPr bwMode="auto">
                <a:xfrm>
                  <a:off x="1985" y="1638"/>
                  <a:ext cx="829" cy="62"/>
                </a:xfrm>
                <a:custGeom>
                  <a:avLst/>
                  <a:gdLst>
                    <a:gd name="T0" fmla="*/ 35 w 2487"/>
                    <a:gd name="T1" fmla="*/ 0 h 187"/>
                    <a:gd name="T2" fmla="*/ 36 w 2487"/>
                    <a:gd name="T3" fmla="*/ 2 h 187"/>
                    <a:gd name="T4" fmla="*/ 38 w 2487"/>
                    <a:gd name="T5" fmla="*/ 9 h 187"/>
                    <a:gd name="T6" fmla="*/ 42 w 2487"/>
                    <a:gd name="T7" fmla="*/ 18 h 187"/>
                    <a:gd name="T8" fmla="*/ 49 w 2487"/>
                    <a:gd name="T9" fmla="*/ 28 h 187"/>
                    <a:gd name="T10" fmla="*/ 59 w 2487"/>
                    <a:gd name="T11" fmla="*/ 38 h 187"/>
                    <a:gd name="T12" fmla="*/ 72 w 2487"/>
                    <a:gd name="T13" fmla="*/ 47 h 187"/>
                    <a:gd name="T14" fmla="*/ 89 w 2487"/>
                    <a:gd name="T15" fmla="*/ 53 h 187"/>
                    <a:gd name="T16" fmla="*/ 110 w 2487"/>
                    <a:gd name="T17" fmla="*/ 56 h 187"/>
                    <a:gd name="T18" fmla="*/ 2409 w 2487"/>
                    <a:gd name="T19" fmla="*/ 139 h 187"/>
                    <a:gd name="T20" fmla="*/ 2411 w 2487"/>
                    <a:gd name="T21" fmla="*/ 140 h 187"/>
                    <a:gd name="T22" fmla="*/ 2420 w 2487"/>
                    <a:gd name="T23" fmla="*/ 141 h 187"/>
                    <a:gd name="T24" fmla="*/ 2431 w 2487"/>
                    <a:gd name="T25" fmla="*/ 141 h 187"/>
                    <a:gd name="T26" fmla="*/ 2443 w 2487"/>
                    <a:gd name="T27" fmla="*/ 137 h 187"/>
                    <a:gd name="T28" fmla="*/ 2456 w 2487"/>
                    <a:gd name="T29" fmla="*/ 126 h 187"/>
                    <a:gd name="T30" fmla="*/ 2469 w 2487"/>
                    <a:gd name="T31" fmla="*/ 105 h 187"/>
                    <a:gd name="T32" fmla="*/ 2479 w 2487"/>
                    <a:gd name="T33" fmla="*/ 75 h 187"/>
                    <a:gd name="T34" fmla="*/ 2486 w 2487"/>
                    <a:gd name="T35" fmla="*/ 30 h 187"/>
                    <a:gd name="T36" fmla="*/ 2486 w 2487"/>
                    <a:gd name="T37" fmla="*/ 36 h 187"/>
                    <a:gd name="T38" fmla="*/ 2487 w 2487"/>
                    <a:gd name="T39" fmla="*/ 53 h 187"/>
                    <a:gd name="T40" fmla="*/ 2486 w 2487"/>
                    <a:gd name="T41" fmla="*/ 79 h 187"/>
                    <a:gd name="T42" fmla="*/ 2484 w 2487"/>
                    <a:gd name="T43" fmla="*/ 106 h 187"/>
                    <a:gd name="T44" fmla="*/ 2479 w 2487"/>
                    <a:gd name="T45" fmla="*/ 134 h 187"/>
                    <a:gd name="T46" fmla="*/ 2471 w 2487"/>
                    <a:gd name="T47" fmla="*/ 159 h 187"/>
                    <a:gd name="T48" fmla="*/ 2456 w 2487"/>
                    <a:gd name="T49" fmla="*/ 179 h 187"/>
                    <a:gd name="T50" fmla="*/ 2437 w 2487"/>
                    <a:gd name="T51" fmla="*/ 187 h 187"/>
                    <a:gd name="T52" fmla="*/ 0 w 2487"/>
                    <a:gd name="T53" fmla="*/ 104 h 187"/>
                    <a:gd name="T54" fmla="*/ 35 w 2487"/>
                    <a:gd name="T55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487" h="187">
                      <a:moveTo>
                        <a:pt x="35" y="0"/>
                      </a:moveTo>
                      <a:lnTo>
                        <a:pt x="36" y="2"/>
                      </a:lnTo>
                      <a:lnTo>
                        <a:pt x="38" y="9"/>
                      </a:lnTo>
                      <a:lnTo>
                        <a:pt x="42" y="18"/>
                      </a:lnTo>
                      <a:lnTo>
                        <a:pt x="49" y="28"/>
                      </a:lnTo>
                      <a:lnTo>
                        <a:pt x="59" y="38"/>
                      </a:lnTo>
                      <a:lnTo>
                        <a:pt x="72" y="47"/>
                      </a:lnTo>
                      <a:lnTo>
                        <a:pt x="89" y="53"/>
                      </a:lnTo>
                      <a:lnTo>
                        <a:pt x="110" y="56"/>
                      </a:lnTo>
                      <a:lnTo>
                        <a:pt x="2409" y="139"/>
                      </a:lnTo>
                      <a:lnTo>
                        <a:pt x="2411" y="140"/>
                      </a:lnTo>
                      <a:lnTo>
                        <a:pt x="2420" y="141"/>
                      </a:lnTo>
                      <a:lnTo>
                        <a:pt x="2431" y="141"/>
                      </a:lnTo>
                      <a:lnTo>
                        <a:pt x="2443" y="137"/>
                      </a:lnTo>
                      <a:lnTo>
                        <a:pt x="2456" y="126"/>
                      </a:lnTo>
                      <a:lnTo>
                        <a:pt x="2469" y="105"/>
                      </a:lnTo>
                      <a:lnTo>
                        <a:pt x="2479" y="75"/>
                      </a:lnTo>
                      <a:lnTo>
                        <a:pt x="2486" y="30"/>
                      </a:lnTo>
                      <a:lnTo>
                        <a:pt x="2486" y="36"/>
                      </a:lnTo>
                      <a:lnTo>
                        <a:pt x="2487" y="53"/>
                      </a:lnTo>
                      <a:lnTo>
                        <a:pt x="2486" y="79"/>
                      </a:lnTo>
                      <a:lnTo>
                        <a:pt x="2484" y="106"/>
                      </a:lnTo>
                      <a:lnTo>
                        <a:pt x="2479" y="134"/>
                      </a:lnTo>
                      <a:lnTo>
                        <a:pt x="2471" y="159"/>
                      </a:lnTo>
                      <a:lnTo>
                        <a:pt x="2456" y="179"/>
                      </a:lnTo>
                      <a:lnTo>
                        <a:pt x="2437" y="187"/>
                      </a:lnTo>
                      <a:lnTo>
                        <a:pt x="0" y="10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" name="Freeform 205"/>
                <p:cNvSpPr>
                  <a:spLocks/>
                </p:cNvSpPr>
                <p:nvPr/>
              </p:nvSpPr>
              <p:spPr bwMode="auto">
                <a:xfrm>
                  <a:off x="1994" y="1637"/>
                  <a:ext cx="28" cy="22"/>
                </a:xfrm>
                <a:custGeom>
                  <a:avLst/>
                  <a:gdLst>
                    <a:gd name="T0" fmla="*/ 84 w 84"/>
                    <a:gd name="T1" fmla="*/ 49 h 66"/>
                    <a:gd name="T2" fmla="*/ 84 w 84"/>
                    <a:gd name="T3" fmla="*/ 49 h 66"/>
                    <a:gd name="T4" fmla="*/ 66 w 84"/>
                    <a:gd name="T5" fmla="*/ 47 h 66"/>
                    <a:gd name="T6" fmla="*/ 50 w 84"/>
                    <a:gd name="T7" fmla="*/ 42 h 66"/>
                    <a:gd name="T8" fmla="*/ 39 w 84"/>
                    <a:gd name="T9" fmla="*/ 33 h 66"/>
                    <a:gd name="T10" fmla="*/ 29 w 84"/>
                    <a:gd name="T11" fmla="*/ 24 h 66"/>
                    <a:gd name="T12" fmla="*/ 23 w 84"/>
                    <a:gd name="T13" fmla="*/ 17 h 66"/>
                    <a:gd name="T14" fmla="*/ 21 w 84"/>
                    <a:gd name="T15" fmla="*/ 8 h 66"/>
                    <a:gd name="T16" fmla="*/ 17 w 84"/>
                    <a:gd name="T17" fmla="*/ 1 h 66"/>
                    <a:gd name="T18" fmla="*/ 17 w 84"/>
                    <a:gd name="T19" fmla="*/ 0 h 66"/>
                    <a:gd name="T20" fmla="*/ 0 w 84"/>
                    <a:gd name="T21" fmla="*/ 4 h 66"/>
                    <a:gd name="T22" fmla="*/ 3 w 84"/>
                    <a:gd name="T23" fmla="*/ 8 h 66"/>
                    <a:gd name="T24" fmla="*/ 4 w 84"/>
                    <a:gd name="T25" fmla="*/ 13 h 66"/>
                    <a:gd name="T26" fmla="*/ 9 w 84"/>
                    <a:gd name="T27" fmla="*/ 24 h 66"/>
                    <a:gd name="T28" fmla="*/ 17 w 84"/>
                    <a:gd name="T29" fmla="*/ 36 h 66"/>
                    <a:gd name="T30" fmla="*/ 27 w 84"/>
                    <a:gd name="T31" fmla="*/ 46 h 66"/>
                    <a:gd name="T32" fmla="*/ 43 w 84"/>
                    <a:gd name="T33" fmla="*/ 56 h 66"/>
                    <a:gd name="T34" fmla="*/ 61 w 84"/>
                    <a:gd name="T35" fmla="*/ 64 h 66"/>
                    <a:gd name="T36" fmla="*/ 84 w 84"/>
                    <a:gd name="T37" fmla="*/ 66 h 66"/>
                    <a:gd name="T38" fmla="*/ 84 w 84"/>
                    <a:gd name="T39" fmla="*/ 66 h 66"/>
                    <a:gd name="T40" fmla="*/ 84 w 84"/>
                    <a:gd name="T41" fmla="*/ 49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66">
                      <a:moveTo>
                        <a:pt x="84" y="49"/>
                      </a:moveTo>
                      <a:lnTo>
                        <a:pt x="84" y="49"/>
                      </a:lnTo>
                      <a:lnTo>
                        <a:pt x="66" y="47"/>
                      </a:lnTo>
                      <a:lnTo>
                        <a:pt x="50" y="42"/>
                      </a:lnTo>
                      <a:lnTo>
                        <a:pt x="39" y="33"/>
                      </a:lnTo>
                      <a:lnTo>
                        <a:pt x="29" y="24"/>
                      </a:lnTo>
                      <a:lnTo>
                        <a:pt x="23" y="17"/>
                      </a:lnTo>
                      <a:lnTo>
                        <a:pt x="21" y="8"/>
                      </a:lnTo>
                      <a:lnTo>
                        <a:pt x="17" y="1"/>
                      </a:lnTo>
                      <a:lnTo>
                        <a:pt x="17" y="0"/>
                      </a:lnTo>
                      <a:lnTo>
                        <a:pt x="0" y="4"/>
                      </a:lnTo>
                      <a:lnTo>
                        <a:pt x="3" y="8"/>
                      </a:lnTo>
                      <a:lnTo>
                        <a:pt x="4" y="13"/>
                      </a:lnTo>
                      <a:lnTo>
                        <a:pt x="9" y="24"/>
                      </a:lnTo>
                      <a:lnTo>
                        <a:pt x="17" y="36"/>
                      </a:lnTo>
                      <a:lnTo>
                        <a:pt x="27" y="46"/>
                      </a:lnTo>
                      <a:lnTo>
                        <a:pt x="43" y="56"/>
                      </a:lnTo>
                      <a:lnTo>
                        <a:pt x="61" y="64"/>
                      </a:lnTo>
                      <a:lnTo>
                        <a:pt x="84" y="66"/>
                      </a:lnTo>
                      <a:lnTo>
                        <a:pt x="84" y="66"/>
                      </a:lnTo>
                      <a:lnTo>
                        <a:pt x="84" y="4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" name="Freeform 206"/>
                <p:cNvSpPr>
                  <a:spLocks/>
                </p:cNvSpPr>
                <p:nvPr/>
              </p:nvSpPr>
              <p:spPr bwMode="auto">
                <a:xfrm>
                  <a:off x="2022" y="1653"/>
                  <a:ext cx="768" cy="34"/>
                </a:xfrm>
                <a:custGeom>
                  <a:avLst/>
                  <a:gdLst>
                    <a:gd name="T0" fmla="*/ 2303 w 2303"/>
                    <a:gd name="T1" fmla="*/ 85 h 100"/>
                    <a:gd name="T2" fmla="*/ 2299 w 2303"/>
                    <a:gd name="T3" fmla="*/ 83 h 100"/>
                    <a:gd name="T4" fmla="*/ 0 w 2303"/>
                    <a:gd name="T5" fmla="*/ 0 h 100"/>
                    <a:gd name="T6" fmla="*/ 0 w 2303"/>
                    <a:gd name="T7" fmla="*/ 17 h 100"/>
                    <a:gd name="T8" fmla="*/ 2299 w 2303"/>
                    <a:gd name="T9" fmla="*/ 100 h 100"/>
                    <a:gd name="T10" fmla="*/ 2295 w 2303"/>
                    <a:gd name="T11" fmla="*/ 99 h 100"/>
                    <a:gd name="T12" fmla="*/ 2303 w 2303"/>
                    <a:gd name="T13" fmla="*/ 85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03" h="100">
                      <a:moveTo>
                        <a:pt x="2303" y="85"/>
                      </a:moveTo>
                      <a:lnTo>
                        <a:pt x="2299" y="83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299" y="100"/>
                      </a:lnTo>
                      <a:lnTo>
                        <a:pt x="2295" y="99"/>
                      </a:lnTo>
                      <a:lnTo>
                        <a:pt x="2303" y="8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Freeform 207"/>
                <p:cNvSpPr>
                  <a:spLocks/>
                </p:cNvSpPr>
                <p:nvPr/>
              </p:nvSpPr>
              <p:spPr bwMode="auto">
                <a:xfrm>
                  <a:off x="2787" y="1647"/>
                  <a:ext cx="30" cy="41"/>
                </a:xfrm>
                <a:custGeom>
                  <a:avLst/>
                  <a:gdLst>
                    <a:gd name="T0" fmla="*/ 90 w 90"/>
                    <a:gd name="T1" fmla="*/ 1 h 121"/>
                    <a:gd name="T2" fmla="*/ 73 w 90"/>
                    <a:gd name="T3" fmla="*/ 0 h 121"/>
                    <a:gd name="T4" fmla="*/ 66 w 90"/>
                    <a:gd name="T5" fmla="*/ 44 h 121"/>
                    <a:gd name="T6" fmla="*/ 57 w 90"/>
                    <a:gd name="T7" fmla="*/ 73 h 121"/>
                    <a:gd name="T8" fmla="*/ 45 w 90"/>
                    <a:gd name="T9" fmla="*/ 91 h 121"/>
                    <a:gd name="T10" fmla="*/ 33 w 90"/>
                    <a:gd name="T11" fmla="*/ 100 h 121"/>
                    <a:gd name="T12" fmla="*/ 24 w 90"/>
                    <a:gd name="T13" fmla="*/ 104 h 121"/>
                    <a:gd name="T14" fmla="*/ 15 w 90"/>
                    <a:gd name="T15" fmla="*/ 104 h 121"/>
                    <a:gd name="T16" fmla="*/ 9 w 90"/>
                    <a:gd name="T17" fmla="*/ 103 h 121"/>
                    <a:gd name="T18" fmla="*/ 8 w 90"/>
                    <a:gd name="T19" fmla="*/ 103 h 121"/>
                    <a:gd name="T20" fmla="*/ 0 w 90"/>
                    <a:gd name="T21" fmla="*/ 117 h 121"/>
                    <a:gd name="T22" fmla="*/ 4 w 90"/>
                    <a:gd name="T23" fmla="*/ 120 h 121"/>
                    <a:gd name="T24" fmla="*/ 15 w 90"/>
                    <a:gd name="T25" fmla="*/ 121 h 121"/>
                    <a:gd name="T26" fmla="*/ 27 w 90"/>
                    <a:gd name="T27" fmla="*/ 121 h 121"/>
                    <a:gd name="T28" fmla="*/ 43 w 90"/>
                    <a:gd name="T29" fmla="*/ 115 h 121"/>
                    <a:gd name="T30" fmla="*/ 57 w 90"/>
                    <a:gd name="T31" fmla="*/ 103 h 121"/>
                    <a:gd name="T32" fmla="*/ 72 w 90"/>
                    <a:gd name="T33" fmla="*/ 80 h 121"/>
                    <a:gd name="T34" fmla="*/ 82 w 90"/>
                    <a:gd name="T35" fmla="*/ 48 h 121"/>
                    <a:gd name="T36" fmla="*/ 90 w 90"/>
                    <a:gd name="T37" fmla="*/ 2 h 121"/>
                    <a:gd name="T38" fmla="*/ 73 w 90"/>
                    <a:gd name="T39" fmla="*/ 1 h 121"/>
                    <a:gd name="T40" fmla="*/ 90 w 90"/>
                    <a:gd name="T41" fmla="*/ 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121">
                      <a:moveTo>
                        <a:pt x="90" y="1"/>
                      </a:moveTo>
                      <a:lnTo>
                        <a:pt x="73" y="0"/>
                      </a:lnTo>
                      <a:lnTo>
                        <a:pt x="66" y="44"/>
                      </a:lnTo>
                      <a:lnTo>
                        <a:pt x="57" y="73"/>
                      </a:lnTo>
                      <a:lnTo>
                        <a:pt x="45" y="91"/>
                      </a:lnTo>
                      <a:lnTo>
                        <a:pt x="33" y="100"/>
                      </a:lnTo>
                      <a:lnTo>
                        <a:pt x="24" y="104"/>
                      </a:lnTo>
                      <a:lnTo>
                        <a:pt x="15" y="104"/>
                      </a:lnTo>
                      <a:lnTo>
                        <a:pt x="9" y="103"/>
                      </a:lnTo>
                      <a:lnTo>
                        <a:pt x="8" y="103"/>
                      </a:lnTo>
                      <a:lnTo>
                        <a:pt x="0" y="117"/>
                      </a:lnTo>
                      <a:lnTo>
                        <a:pt x="4" y="120"/>
                      </a:lnTo>
                      <a:lnTo>
                        <a:pt x="15" y="121"/>
                      </a:lnTo>
                      <a:lnTo>
                        <a:pt x="27" y="121"/>
                      </a:lnTo>
                      <a:lnTo>
                        <a:pt x="43" y="115"/>
                      </a:lnTo>
                      <a:lnTo>
                        <a:pt x="57" y="103"/>
                      </a:lnTo>
                      <a:lnTo>
                        <a:pt x="72" y="80"/>
                      </a:lnTo>
                      <a:lnTo>
                        <a:pt x="82" y="48"/>
                      </a:lnTo>
                      <a:lnTo>
                        <a:pt x="90" y="2"/>
                      </a:lnTo>
                      <a:lnTo>
                        <a:pt x="73" y="1"/>
                      </a:ln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" name="Freeform 208"/>
                <p:cNvSpPr>
                  <a:spLocks/>
                </p:cNvSpPr>
                <p:nvPr/>
              </p:nvSpPr>
              <p:spPr bwMode="auto">
                <a:xfrm>
                  <a:off x="2797" y="1648"/>
                  <a:ext cx="20" cy="55"/>
                </a:xfrm>
                <a:custGeom>
                  <a:avLst/>
                  <a:gdLst>
                    <a:gd name="T0" fmla="*/ 1 w 60"/>
                    <a:gd name="T1" fmla="*/ 166 h 166"/>
                    <a:gd name="T2" fmla="*/ 2 w 60"/>
                    <a:gd name="T3" fmla="*/ 166 h 166"/>
                    <a:gd name="T4" fmla="*/ 25 w 60"/>
                    <a:gd name="T5" fmla="*/ 155 h 166"/>
                    <a:gd name="T6" fmla="*/ 42 w 60"/>
                    <a:gd name="T7" fmla="*/ 133 h 166"/>
                    <a:gd name="T8" fmla="*/ 51 w 60"/>
                    <a:gd name="T9" fmla="*/ 107 h 166"/>
                    <a:gd name="T10" fmla="*/ 56 w 60"/>
                    <a:gd name="T11" fmla="*/ 78 h 166"/>
                    <a:gd name="T12" fmla="*/ 59 w 60"/>
                    <a:gd name="T13" fmla="*/ 49 h 166"/>
                    <a:gd name="T14" fmla="*/ 60 w 60"/>
                    <a:gd name="T15" fmla="*/ 23 h 166"/>
                    <a:gd name="T16" fmla="*/ 59 w 60"/>
                    <a:gd name="T17" fmla="*/ 6 h 166"/>
                    <a:gd name="T18" fmla="*/ 59 w 60"/>
                    <a:gd name="T19" fmla="*/ 0 h 166"/>
                    <a:gd name="T20" fmla="*/ 42 w 60"/>
                    <a:gd name="T21" fmla="*/ 0 h 166"/>
                    <a:gd name="T22" fmla="*/ 42 w 60"/>
                    <a:gd name="T23" fmla="*/ 6 h 166"/>
                    <a:gd name="T24" fmla="*/ 43 w 60"/>
                    <a:gd name="T25" fmla="*/ 23 h 166"/>
                    <a:gd name="T26" fmla="*/ 42 w 60"/>
                    <a:gd name="T27" fmla="*/ 49 h 166"/>
                    <a:gd name="T28" fmla="*/ 39 w 60"/>
                    <a:gd name="T29" fmla="*/ 75 h 166"/>
                    <a:gd name="T30" fmla="*/ 35 w 60"/>
                    <a:gd name="T31" fmla="*/ 102 h 166"/>
                    <a:gd name="T32" fmla="*/ 27 w 60"/>
                    <a:gd name="T33" fmla="*/ 126 h 166"/>
                    <a:gd name="T34" fmla="*/ 15 w 60"/>
                    <a:gd name="T35" fmla="*/ 143 h 166"/>
                    <a:gd name="T36" fmla="*/ 0 w 60"/>
                    <a:gd name="T37" fmla="*/ 149 h 166"/>
                    <a:gd name="T38" fmla="*/ 1 w 60"/>
                    <a:gd name="T39" fmla="*/ 149 h 166"/>
                    <a:gd name="T40" fmla="*/ 1 w 60"/>
                    <a:gd name="T41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166">
                      <a:moveTo>
                        <a:pt x="1" y="166"/>
                      </a:moveTo>
                      <a:lnTo>
                        <a:pt x="2" y="166"/>
                      </a:lnTo>
                      <a:lnTo>
                        <a:pt x="25" y="155"/>
                      </a:lnTo>
                      <a:lnTo>
                        <a:pt x="42" y="133"/>
                      </a:lnTo>
                      <a:lnTo>
                        <a:pt x="51" y="107"/>
                      </a:lnTo>
                      <a:lnTo>
                        <a:pt x="56" y="78"/>
                      </a:lnTo>
                      <a:lnTo>
                        <a:pt x="59" y="49"/>
                      </a:lnTo>
                      <a:lnTo>
                        <a:pt x="60" y="23"/>
                      </a:lnTo>
                      <a:lnTo>
                        <a:pt x="59" y="6"/>
                      </a:lnTo>
                      <a:lnTo>
                        <a:pt x="59" y="0"/>
                      </a:lnTo>
                      <a:lnTo>
                        <a:pt x="42" y="0"/>
                      </a:lnTo>
                      <a:lnTo>
                        <a:pt x="42" y="6"/>
                      </a:lnTo>
                      <a:lnTo>
                        <a:pt x="43" y="23"/>
                      </a:lnTo>
                      <a:lnTo>
                        <a:pt x="42" y="49"/>
                      </a:lnTo>
                      <a:lnTo>
                        <a:pt x="39" y="75"/>
                      </a:lnTo>
                      <a:lnTo>
                        <a:pt x="35" y="102"/>
                      </a:lnTo>
                      <a:lnTo>
                        <a:pt x="27" y="126"/>
                      </a:lnTo>
                      <a:lnTo>
                        <a:pt x="15" y="143"/>
                      </a:lnTo>
                      <a:lnTo>
                        <a:pt x="0" y="149"/>
                      </a:lnTo>
                      <a:lnTo>
                        <a:pt x="1" y="149"/>
                      </a:lnTo>
                      <a:lnTo>
                        <a:pt x="1" y="16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" name="Freeform 209"/>
                <p:cNvSpPr>
                  <a:spLocks/>
                </p:cNvSpPr>
                <p:nvPr/>
              </p:nvSpPr>
              <p:spPr bwMode="auto">
                <a:xfrm>
                  <a:off x="1982" y="1669"/>
                  <a:ext cx="816" cy="34"/>
                </a:xfrm>
                <a:custGeom>
                  <a:avLst/>
                  <a:gdLst>
                    <a:gd name="T0" fmla="*/ 0 w 2446"/>
                    <a:gd name="T1" fmla="*/ 7 h 101"/>
                    <a:gd name="T2" fmla="*/ 9 w 2446"/>
                    <a:gd name="T3" fmla="*/ 17 h 101"/>
                    <a:gd name="T4" fmla="*/ 2446 w 2446"/>
                    <a:gd name="T5" fmla="*/ 101 h 101"/>
                    <a:gd name="T6" fmla="*/ 2446 w 2446"/>
                    <a:gd name="T7" fmla="*/ 84 h 101"/>
                    <a:gd name="T8" fmla="*/ 9 w 2446"/>
                    <a:gd name="T9" fmla="*/ 0 h 101"/>
                    <a:gd name="T10" fmla="*/ 17 w 2446"/>
                    <a:gd name="T11" fmla="*/ 11 h 101"/>
                    <a:gd name="T12" fmla="*/ 0 w 2446"/>
                    <a:gd name="T13" fmla="*/ 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46" h="101">
                      <a:moveTo>
                        <a:pt x="0" y="7"/>
                      </a:moveTo>
                      <a:lnTo>
                        <a:pt x="9" y="17"/>
                      </a:lnTo>
                      <a:lnTo>
                        <a:pt x="2446" y="101"/>
                      </a:lnTo>
                      <a:lnTo>
                        <a:pt x="2446" y="84"/>
                      </a:lnTo>
                      <a:lnTo>
                        <a:pt x="9" y="0"/>
                      </a:lnTo>
                      <a:lnTo>
                        <a:pt x="17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10"/>
              <p:cNvGrpSpPr>
                <a:grpSpLocks/>
              </p:cNvGrpSpPr>
              <p:nvPr/>
            </p:nvGrpSpPr>
            <p:grpSpPr bwMode="auto">
              <a:xfrm>
                <a:off x="1689" y="1628"/>
                <a:ext cx="2621" cy="1388"/>
                <a:chOff x="1689" y="1628"/>
                <a:chExt cx="2621" cy="1388"/>
              </a:xfrm>
            </p:grpSpPr>
            <p:sp>
              <p:nvSpPr>
                <p:cNvPr id="1151" name="Freeform 211"/>
                <p:cNvSpPr>
                  <a:spLocks/>
                </p:cNvSpPr>
                <p:nvPr/>
              </p:nvSpPr>
              <p:spPr bwMode="auto">
                <a:xfrm>
                  <a:off x="1982" y="1628"/>
                  <a:ext cx="18" cy="45"/>
                </a:xfrm>
                <a:custGeom>
                  <a:avLst/>
                  <a:gdLst>
                    <a:gd name="T0" fmla="*/ 52 w 52"/>
                    <a:gd name="T1" fmla="*/ 27 h 135"/>
                    <a:gd name="T2" fmla="*/ 35 w 52"/>
                    <a:gd name="T3" fmla="*/ 27 h 135"/>
                    <a:gd name="T4" fmla="*/ 0 w 52"/>
                    <a:gd name="T5" fmla="*/ 131 h 135"/>
                    <a:gd name="T6" fmla="*/ 17 w 52"/>
                    <a:gd name="T7" fmla="*/ 135 h 135"/>
                    <a:gd name="T8" fmla="*/ 52 w 52"/>
                    <a:gd name="T9" fmla="*/ 31 h 135"/>
                    <a:gd name="T10" fmla="*/ 35 w 52"/>
                    <a:gd name="T11" fmla="*/ 31 h 135"/>
                    <a:gd name="T12" fmla="*/ 52 w 52"/>
                    <a:gd name="T13" fmla="*/ 27 h 135"/>
                    <a:gd name="T14" fmla="*/ 45 w 52"/>
                    <a:gd name="T15" fmla="*/ 0 h 135"/>
                    <a:gd name="T16" fmla="*/ 35 w 52"/>
                    <a:gd name="T17" fmla="*/ 27 h 135"/>
                    <a:gd name="T18" fmla="*/ 52 w 52"/>
                    <a:gd name="T19" fmla="*/ 2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135">
                      <a:moveTo>
                        <a:pt x="52" y="27"/>
                      </a:moveTo>
                      <a:lnTo>
                        <a:pt x="35" y="27"/>
                      </a:lnTo>
                      <a:lnTo>
                        <a:pt x="0" y="131"/>
                      </a:lnTo>
                      <a:lnTo>
                        <a:pt x="17" y="135"/>
                      </a:lnTo>
                      <a:lnTo>
                        <a:pt x="52" y="31"/>
                      </a:lnTo>
                      <a:lnTo>
                        <a:pt x="35" y="31"/>
                      </a:lnTo>
                      <a:lnTo>
                        <a:pt x="52" y="27"/>
                      </a:lnTo>
                      <a:lnTo>
                        <a:pt x="45" y="0"/>
                      </a:lnTo>
                      <a:lnTo>
                        <a:pt x="35" y="27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" name="Freeform 212"/>
                <p:cNvSpPr>
                  <a:spLocks/>
                </p:cNvSpPr>
                <p:nvPr/>
              </p:nvSpPr>
              <p:spPr bwMode="auto">
                <a:xfrm>
                  <a:off x="3882" y="2438"/>
                  <a:ext cx="425" cy="225"/>
                </a:xfrm>
                <a:custGeom>
                  <a:avLst/>
                  <a:gdLst>
                    <a:gd name="T0" fmla="*/ 222 w 1275"/>
                    <a:gd name="T1" fmla="*/ 512 h 674"/>
                    <a:gd name="T2" fmla="*/ 327 w 1275"/>
                    <a:gd name="T3" fmla="*/ 456 h 674"/>
                    <a:gd name="T4" fmla="*/ 383 w 1275"/>
                    <a:gd name="T5" fmla="*/ 406 h 674"/>
                    <a:gd name="T6" fmla="*/ 401 w 1275"/>
                    <a:gd name="T7" fmla="*/ 378 h 674"/>
                    <a:gd name="T8" fmla="*/ 404 w 1275"/>
                    <a:gd name="T9" fmla="*/ 337 h 674"/>
                    <a:gd name="T10" fmla="*/ 369 w 1275"/>
                    <a:gd name="T11" fmla="*/ 273 h 674"/>
                    <a:gd name="T12" fmla="*/ 317 w 1275"/>
                    <a:gd name="T13" fmla="*/ 216 h 674"/>
                    <a:gd name="T14" fmla="*/ 282 w 1275"/>
                    <a:gd name="T15" fmla="*/ 185 h 674"/>
                    <a:gd name="T16" fmla="*/ 244 w 1275"/>
                    <a:gd name="T17" fmla="*/ 130 h 674"/>
                    <a:gd name="T18" fmla="*/ 266 w 1275"/>
                    <a:gd name="T19" fmla="*/ 83 h 674"/>
                    <a:gd name="T20" fmla="*/ 325 w 1275"/>
                    <a:gd name="T21" fmla="*/ 58 h 674"/>
                    <a:gd name="T22" fmla="*/ 367 w 1275"/>
                    <a:gd name="T23" fmla="*/ 48 h 674"/>
                    <a:gd name="T24" fmla="*/ 483 w 1275"/>
                    <a:gd name="T25" fmla="*/ 38 h 674"/>
                    <a:gd name="T26" fmla="*/ 610 w 1275"/>
                    <a:gd name="T27" fmla="*/ 43 h 674"/>
                    <a:gd name="T28" fmla="*/ 698 w 1275"/>
                    <a:gd name="T29" fmla="*/ 57 h 674"/>
                    <a:gd name="T30" fmla="*/ 739 w 1275"/>
                    <a:gd name="T31" fmla="*/ 66 h 674"/>
                    <a:gd name="T32" fmla="*/ 898 w 1275"/>
                    <a:gd name="T33" fmla="*/ 123 h 674"/>
                    <a:gd name="T34" fmla="*/ 1032 w 1275"/>
                    <a:gd name="T35" fmla="*/ 186 h 674"/>
                    <a:gd name="T36" fmla="*/ 1099 w 1275"/>
                    <a:gd name="T37" fmla="*/ 229 h 674"/>
                    <a:gd name="T38" fmla="*/ 1118 w 1275"/>
                    <a:gd name="T39" fmla="*/ 249 h 674"/>
                    <a:gd name="T40" fmla="*/ 1186 w 1275"/>
                    <a:gd name="T41" fmla="*/ 311 h 674"/>
                    <a:gd name="T42" fmla="*/ 1222 w 1275"/>
                    <a:gd name="T43" fmla="*/ 380 h 674"/>
                    <a:gd name="T44" fmla="*/ 1223 w 1275"/>
                    <a:gd name="T45" fmla="*/ 429 h 674"/>
                    <a:gd name="T46" fmla="*/ 1215 w 1275"/>
                    <a:gd name="T47" fmla="*/ 451 h 674"/>
                    <a:gd name="T48" fmla="*/ 1151 w 1275"/>
                    <a:gd name="T49" fmla="*/ 544 h 674"/>
                    <a:gd name="T50" fmla="*/ 1020 w 1275"/>
                    <a:gd name="T51" fmla="*/ 612 h 674"/>
                    <a:gd name="T52" fmla="*/ 887 w 1275"/>
                    <a:gd name="T53" fmla="*/ 635 h 674"/>
                    <a:gd name="T54" fmla="*/ 810 w 1275"/>
                    <a:gd name="T55" fmla="*/ 636 h 674"/>
                    <a:gd name="T56" fmla="*/ 955 w 1275"/>
                    <a:gd name="T57" fmla="*/ 665 h 674"/>
                    <a:gd name="T58" fmla="*/ 1127 w 1275"/>
                    <a:gd name="T59" fmla="*/ 606 h 674"/>
                    <a:gd name="T60" fmla="*/ 1221 w 1275"/>
                    <a:gd name="T61" fmla="*/ 526 h 674"/>
                    <a:gd name="T62" fmla="*/ 1258 w 1275"/>
                    <a:gd name="T63" fmla="*/ 466 h 674"/>
                    <a:gd name="T64" fmla="*/ 1274 w 1275"/>
                    <a:gd name="T65" fmla="*/ 415 h 674"/>
                    <a:gd name="T66" fmla="*/ 1261 w 1275"/>
                    <a:gd name="T67" fmla="*/ 339 h 674"/>
                    <a:gd name="T68" fmla="*/ 1224 w 1275"/>
                    <a:gd name="T69" fmla="*/ 279 h 674"/>
                    <a:gd name="T70" fmla="*/ 1192 w 1275"/>
                    <a:gd name="T71" fmla="*/ 243 h 674"/>
                    <a:gd name="T72" fmla="*/ 1142 w 1275"/>
                    <a:gd name="T73" fmla="*/ 205 h 674"/>
                    <a:gd name="T74" fmla="*/ 1065 w 1275"/>
                    <a:gd name="T75" fmla="*/ 153 h 674"/>
                    <a:gd name="T76" fmla="*/ 1006 w 1275"/>
                    <a:gd name="T77" fmla="*/ 118 h 674"/>
                    <a:gd name="T78" fmla="*/ 972 w 1275"/>
                    <a:gd name="T79" fmla="*/ 101 h 674"/>
                    <a:gd name="T80" fmla="*/ 956 w 1275"/>
                    <a:gd name="T81" fmla="*/ 95 h 674"/>
                    <a:gd name="T82" fmla="*/ 869 w 1275"/>
                    <a:gd name="T83" fmla="*/ 63 h 674"/>
                    <a:gd name="T84" fmla="*/ 738 w 1275"/>
                    <a:gd name="T85" fmla="*/ 19 h 674"/>
                    <a:gd name="T86" fmla="*/ 616 w 1275"/>
                    <a:gd name="T87" fmla="*/ 2 h 674"/>
                    <a:gd name="T88" fmla="*/ 506 w 1275"/>
                    <a:gd name="T89" fmla="*/ 0 h 674"/>
                    <a:gd name="T90" fmla="*/ 436 w 1275"/>
                    <a:gd name="T91" fmla="*/ 2 h 674"/>
                    <a:gd name="T92" fmla="*/ 309 w 1275"/>
                    <a:gd name="T93" fmla="*/ 20 h 674"/>
                    <a:gd name="T94" fmla="*/ 199 w 1275"/>
                    <a:gd name="T95" fmla="*/ 81 h 674"/>
                    <a:gd name="T96" fmla="*/ 197 w 1275"/>
                    <a:gd name="T97" fmla="*/ 150 h 674"/>
                    <a:gd name="T98" fmla="*/ 229 w 1275"/>
                    <a:gd name="T99" fmla="*/ 199 h 674"/>
                    <a:gd name="T100" fmla="*/ 327 w 1275"/>
                    <a:gd name="T101" fmla="*/ 288 h 674"/>
                    <a:gd name="T102" fmla="*/ 339 w 1275"/>
                    <a:gd name="T103" fmla="*/ 379 h 674"/>
                    <a:gd name="T104" fmla="*/ 290 w 1275"/>
                    <a:gd name="T105" fmla="*/ 423 h 674"/>
                    <a:gd name="T106" fmla="*/ 187 w 1275"/>
                    <a:gd name="T107" fmla="*/ 468 h 674"/>
                    <a:gd name="T108" fmla="*/ 81 w 1275"/>
                    <a:gd name="T109" fmla="*/ 494 h 674"/>
                    <a:gd name="T110" fmla="*/ 11 w 1275"/>
                    <a:gd name="T111" fmla="*/ 505 h 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75" h="674">
                      <a:moveTo>
                        <a:pt x="100" y="544"/>
                      </a:moveTo>
                      <a:lnTo>
                        <a:pt x="145" y="535"/>
                      </a:lnTo>
                      <a:lnTo>
                        <a:pt x="186" y="524"/>
                      </a:lnTo>
                      <a:lnTo>
                        <a:pt x="222" y="512"/>
                      </a:lnTo>
                      <a:lnTo>
                        <a:pt x="255" y="499"/>
                      </a:lnTo>
                      <a:lnTo>
                        <a:pt x="282" y="484"/>
                      </a:lnTo>
                      <a:lnTo>
                        <a:pt x="307" y="471"/>
                      </a:lnTo>
                      <a:lnTo>
                        <a:pt x="327" y="456"/>
                      </a:lnTo>
                      <a:lnTo>
                        <a:pt x="345" y="443"/>
                      </a:lnTo>
                      <a:lnTo>
                        <a:pt x="361" y="430"/>
                      </a:lnTo>
                      <a:lnTo>
                        <a:pt x="373" y="418"/>
                      </a:lnTo>
                      <a:lnTo>
                        <a:pt x="383" y="406"/>
                      </a:lnTo>
                      <a:lnTo>
                        <a:pt x="390" y="396"/>
                      </a:lnTo>
                      <a:lnTo>
                        <a:pt x="395" y="387"/>
                      </a:lnTo>
                      <a:lnTo>
                        <a:pt x="398" y="381"/>
                      </a:lnTo>
                      <a:lnTo>
                        <a:pt x="401" y="378"/>
                      </a:lnTo>
                      <a:lnTo>
                        <a:pt x="401" y="377"/>
                      </a:lnTo>
                      <a:lnTo>
                        <a:pt x="406" y="365"/>
                      </a:lnTo>
                      <a:lnTo>
                        <a:pt x="408" y="351"/>
                      </a:lnTo>
                      <a:lnTo>
                        <a:pt x="404" y="337"/>
                      </a:lnTo>
                      <a:lnTo>
                        <a:pt x="400" y="321"/>
                      </a:lnTo>
                      <a:lnTo>
                        <a:pt x="391" y="305"/>
                      </a:lnTo>
                      <a:lnTo>
                        <a:pt x="381" y="288"/>
                      </a:lnTo>
                      <a:lnTo>
                        <a:pt x="369" y="273"/>
                      </a:lnTo>
                      <a:lnTo>
                        <a:pt x="356" y="257"/>
                      </a:lnTo>
                      <a:lnTo>
                        <a:pt x="343" y="243"/>
                      </a:lnTo>
                      <a:lnTo>
                        <a:pt x="330" y="228"/>
                      </a:lnTo>
                      <a:lnTo>
                        <a:pt x="317" y="216"/>
                      </a:lnTo>
                      <a:lnTo>
                        <a:pt x="305" y="205"/>
                      </a:lnTo>
                      <a:lnTo>
                        <a:pt x="296" y="195"/>
                      </a:lnTo>
                      <a:lnTo>
                        <a:pt x="289" y="189"/>
                      </a:lnTo>
                      <a:lnTo>
                        <a:pt x="282" y="185"/>
                      </a:lnTo>
                      <a:lnTo>
                        <a:pt x="281" y="183"/>
                      </a:lnTo>
                      <a:lnTo>
                        <a:pt x="262" y="164"/>
                      </a:lnTo>
                      <a:lnTo>
                        <a:pt x="250" y="146"/>
                      </a:lnTo>
                      <a:lnTo>
                        <a:pt x="244" y="130"/>
                      </a:lnTo>
                      <a:lnTo>
                        <a:pt x="243" y="116"/>
                      </a:lnTo>
                      <a:lnTo>
                        <a:pt x="247" y="104"/>
                      </a:lnTo>
                      <a:lnTo>
                        <a:pt x="255" y="93"/>
                      </a:lnTo>
                      <a:lnTo>
                        <a:pt x="266" y="83"/>
                      </a:lnTo>
                      <a:lnTo>
                        <a:pt x="279" y="75"/>
                      </a:lnTo>
                      <a:lnTo>
                        <a:pt x="293" y="67"/>
                      </a:lnTo>
                      <a:lnTo>
                        <a:pt x="309" y="61"/>
                      </a:lnTo>
                      <a:lnTo>
                        <a:pt x="325" y="58"/>
                      </a:lnTo>
                      <a:lnTo>
                        <a:pt x="338" y="54"/>
                      </a:lnTo>
                      <a:lnTo>
                        <a:pt x="351" y="52"/>
                      </a:lnTo>
                      <a:lnTo>
                        <a:pt x="361" y="49"/>
                      </a:lnTo>
                      <a:lnTo>
                        <a:pt x="367" y="48"/>
                      </a:lnTo>
                      <a:lnTo>
                        <a:pt x="369" y="48"/>
                      </a:lnTo>
                      <a:lnTo>
                        <a:pt x="409" y="43"/>
                      </a:lnTo>
                      <a:lnTo>
                        <a:pt x="447" y="41"/>
                      </a:lnTo>
                      <a:lnTo>
                        <a:pt x="483" y="38"/>
                      </a:lnTo>
                      <a:lnTo>
                        <a:pt x="518" y="38"/>
                      </a:lnTo>
                      <a:lnTo>
                        <a:pt x="551" y="40"/>
                      </a:lnTo>
                      <a:lnTo>
                        <a:pt x="581" y="41"/>
                      </a:lnTo>
                      <a:lnTo>
                        <a:pt x="610" y="43"/>
                      </a:lnTo>
                      <a:lnTo>
                        <a:pt x="635" y="46"/>
                      </a:lnTo>
                      <a:lnTo>
                        <a:pt x="659" y="49"/>
                      </a:lnTo>
                      <a:lnTo>
                        <a:pt x="680" y="53"/>
                      </a:lnTo>
                      <a:lnTo>
                        <a:pt x="698" y="57"/>
                      </a:lnTo>
                      <a:lnTo>
                        <a:pt x="712" y="59"/>
                      </a:lnTo>
                      <a:lnTo>
                        <a:pt x="724" y="63"/>
                      </a:lnTo>
                      <a:lnTo>
                        <a:pt x="733" y="64"/>
                      </a:lnTo>
                      <a:lnTo>
                        <a:pt x="739" y="66"/>
                      </a:lnTo>
                      <a:lnTo>
                        <a:pt x="740" y="66"/>
                      </a:lnTo>
                      <a:lnTo>
                        <a:pt x="799" y="86"/>
                      </a:lnTo>
                      <a:lnTo>
                        <a:pt x="851" y="105"/>
                      </a:lnTo>
                      <a:lnTo>
                        <a:pt x="898" y="123"/>
                      </a:lnTo>
                      <a:lnTo>
                        <a:pt x="939" y="140"/>
                      </a:lnTo>
                      <a:lnTo>
                        <a:pt x="976" y="157"/>
                      </a:lnTo>
                      <a:lnTo>
                        <a:pt x="1006" y="171"/>
                      </a:lnTo>
                      <a:lnTo>
                        <a:pt x="1032" y="186"/>
                      </a:lnTo>
                      <a:lnTo>
                        <a:pt x="1054" y="198"/>
                      </a:lnTo>
                      <a:lnTo>
                        <a:pt x="1072" y="210"/>
                      </a:lnTo>
                      <a:lnTo>
                        <a:pt x="1087" y="220"/>
                      </a:lnTo>
                      <a:lnTo>
                        <a:pt x="1099" y="229"/>
                      </a:lnTo>
                      <a:lnTo>
                        <a:pt x="1107" y="237"/>
                      </a:lnTo>
                      <a:lnTo>
                        <a:pt x="1113" y="243"/>
                      </a:lnTo>
                      <a:lnTo>
                        <a:pt x="1117" y="246"/>
                      </a:lnTo>
                      <a:lnTo>
                        <a:pt x="1118" y="249"/>
                      </a:lnTo>
                      <a:lnTo>
                        <a:pt x="1119" y="250"/>
                      </a:lnTo>
                      <a:lnTo>
                        <a:pt x="1146" y="272"/>
                      </a:lnTo>
                      <a:lnTo>
                        <a:pt x="1168" y="291"/>
                      </a:lnTo>
                      <a:lnTo>
                        <a:pt x="1186" y="311"/>
                      </a:lnTo>
                      <a:lnTo>
                        <a:pt x="1199" y="330"/>
                      </a:lnTo>
                      <a:lnTo>
                        <a:pt x="1210" y="348"/>
                      </a:lnTo>
                      <a:lnTo>
                        <a:pt x="1217" y="365"/>
                      </a:lnTo>
                      <a:lnTo>
                        <a:pt x="1222" y="380"/>
                      </a:lnTo>
                      <a:lnTo>
                        <a:pt x="1224" y="395"/>
                      </a:lnTo>
                      <a:lnTo>
                        <a:pt x="1226" y="407"/>
                      </a:lnTo>
                      <a:lnTo>
                        <a:pt x="1224" y="419"/>
                      </a:lnTo>
                      <a:lnTo>
                        <a:pt x="1223" y="429"/>
                      </a:lnTo>
                      <a:lnTo>
                        <a:pt x="1221" y="437"/>
                      </a:lnTo>
                      <a:lnTo>
                        <a:pt x="1218" y="444"/>
                      </a:lnTo>
                      <a:lnTo>
                        <a:pt x="1216" y="449"/>
                      </a:lnTo>
                      <a:lnTo>
                        <a:pt x="1215" y="451"/>
                      </a:lnTo>
                      <a:lnTo>
                        <a:pt x="1214" y="453"/>
                      </a:lnTo>
                      <a:lnTo>
                        <a:pt x="1198" y="488"/>
                      </a:lnTo>
                      <a:lnTo>
                        <a:pt x="1177" y="519"/>
                      </a:lnTo>
                      <a:lnTo>
                        <a:pt x="1151" y="544"/>
                      </a:lnTo>
                      <a:lnTo>
                        <a:pt x="1122" y="567"/>
                      </a:lnTo>
                      <a:lnTo>
                        <a:pt x="1089" y="586"/>
                      </a:lnTo>
                      <a:lnTo>
                        <a:pt x="1055" y="600"/>
                      </a:lnTo>
                      <a:lnTo>
                        <a:pt x="1020" y="612"/>
                      </a:lnTo>
                      <a:lnTo>
                        <a:pt x="985" y="621"/>
                      </a:lnTo>
                      <a:lnTo>
                        <a:pt x="950" y="627"/>
                      </a:lnTo>
                      <a:lnTo>
                        <a:pt x="918" y="631"/>
                      </a:lnTo>
                      <a:lnTo>
                        <a:pt x="887" y="635"/>
                      </a:lnTo>
                      <a:lnTo>
                        <a:pt x="861" y="636"/>
                      </a:lnTo>
                      <a:lnTo>
                        <a:pt x="838" y="636"/>
                      </a:lnTo>
                      <a:lnTo>
                        <a:pt x="821" y="636"/>
                      </a:lnTo>
                      <a:lnTo>
                        <a:pt x="810" y="636"/>
                      </a:lnTo>
                      <a:lnTo>
                        <a:pt x="807" y="636"/>
                      </a:lnTo>
                      <a:lnTo>
                        <a:pt x="834" y="674"/>
                      </a:lnTo>
                      <a:lnTo>
                        <a:pt x="898" y="671"/>
                      </a:lnTo>
                      <a:lnTo>
                        <a:pt x="955" y="665"/>
                      </a:lnTo>
                      <a:lnTo>
                        <a:pt x="1007" y="656"/>
                      </a:lnTo>
                      <a:lnTo>
                        <a:pt x="1052" y="641"/>
                      </a:lnTo>
                      <a:lnTo>
                        <a:pt x="1092" y="625"/>
                      </a:lnTo>
                      <a:lnTo>
                        <a:pt x="1127" y="606"/>
                      </a:lnTo>
                      <a:lnTo>
                        <a:pt x="1157" y="587"/>
                      </a:lnTo>
                      <a:lnTo>
                        <a:pt x="1182" y="566"/>
                      </a:lnTo>
                      <a:lnTo>
                        <a:pt x="1204" y="546"/>
                      </a:lnTo>
                      <a:lnTo>
                        <a:pt x="1221" y="526"/>
                      </a:lnTo>
                      <a:lnTo>
                        <a:pt x="1235" y="507"/>
                      </a:lnTo>
                      <a:lnTo>
                        <a:pt x="1245" y="491"/>
                      </a:lnTo>
                      <a:lnTo>
                        <a:pt x="1253" y="477"/>
                      </a:lnTo>
                      <a:lnTo>
                        <a:pt x="1258" y="466"/>
                      </a:lnTo>
                      <a:lnTo>
                        <a:pt x="1261" y="459"/>
                      </a:lnTo>
                      <a:lnTo>
                        <a:pt x="1262" y="456"/>
                      </a:lnTo>
                      <a:lnTo>
                        <a:pt x="1270" y="436"/>
                      </a:lnTo>
                      <a:lnTo>
                        <a:pt x="1274" y="415"/>
                      </a:lnTo>
                      <a:lnTo>
                        <a:pt x="1275" y="396"/>
                      </a:lnTo>
                      <a:lnTo>
                        <a:pt x="1273" y="377"/>
                      </a:lnTo>
                      <a:lnTo>
                        <a:pt x="1268" y="357"/>
                      </a:lnTo>
                      <a:lnTo>
                        <a:pt x="1261" y="339"/>
                      </a:lnTo>
                      <a:lnTo>
                        <a:pt x="1253" y="322"/>
                      </a:lnTo>
                      <a:lnTo>
                        <a:pt x="1244" y="307"/>
                      </a:lnTo>
                      <a:lnTo>
                        <a:pt x="1234" y="292"/>
                      </a:lnTo>
                      <a:lnTo>
                        <a:pt x="1224" y="279"/>
                      </a:lnTo>
                      <a:lnTo>
                        <a:pt x="1214" y="267"/>
                      </a:lnTo>
                      <a:lnTo>
                        <a:pt x="1205" y="257"/>
                      </a:lnTo>
                      <a:lnTo>
                        <a:pt x="1198" y="249"/>
                      </a:lnTo>
                      <a:lnTo>
                        <a:pt x="1192" y="243"/>
                      </a:lnTo>
                      <a:lnTo>
                        <a:pt x="1187" y="239"/>
                      </a:lnTo>
                      <a:lnTo>
                        <a:pt x="1186" y="238"/>
                      </a:lnTo>
                      <a:lnTo>
                        <a:pt x="1164" y="221"/>
                      </a:lnTo>
                      <a:lnTo>
                        <a:pt x="1142" y="205"/>
                      </a:lnTo>
                      <a:lnTo>
                        <a:pt x="1122" y="191"/>
                      </a:lnTo>
                      <a:lnTo>
                        <a:pt x="1102" y="177"/>
                      </a:lnTo>
                      <a:lnTo>
                        <a:pt x="1083" y="165"/>
                      </a:lnTo>
                      <a:lnTo>
                        <a:pt x="1065" y="153"/>
                      </a:lnTo>
                      <a:lnTo>
                        <a:pt x="1048" y="144"/>
                      </a:lnTo>
                      <a:lnTo>
                        <a:pt x="1032" y="134"/>
                      </a:lnTo>
                      <a:lnTo>
                        <a:pt x="1018" y="125"/>
                      </a:lnTo>
                      <a:lnTo>
                        <a:pt x="1006" y="118"/>
                      </a:lnTo>
                      <a:lnTo>
                        <a:pt x="994" y="112"/>
                      </a:lnTo>
                      <a:lnTo>
                        <a:pt x="985" y="107"/>
                      </a:lnTo>
                      <a:lnTo>
                        <a:pt x="977" y="104"/>
                      </a:lnTo>
                      <a:lnTo>
                        <a:pt x="972" y="101"/>
                      </a:lnTo>
                      <a:lnTo>
                        <a:pt x="968" y="99"/>
                      </a:lnTo>
                      <a:lnTo>
                        <a:pt x="967" y="99"/>
                      </a:lnTo>
                      <a:lnTo>
                        <a:pt x="965" y="98"/>
                      </a:lnTo>
                      <a:lnTo>
                        <a:pt x="956" y="95"/>
                      </a:lnTo>
                      <a:lnTo>
                        <a:pt x="943" y="89"/>
                      </a:lnTo>
                      <a:lnTo>
                        <a:pt x="924" y="83"/>
                      </a:lnTo>
                      <a:lnTo>
                        <a:pt x="900" y="74"/>
                      </a:lnTo>
                      <a:lnTo>
                        <a:pt x="869" y="63"/>
                      </a:lnTo>
                      <a:lnTo>
                        <a:pt x="834" y="49"/>
                      </a:lnTo>
                      <a:lnTo>
                        <a:pt x="793" y="35"/>
                      </a:lnTo>
                      <a:lnTo>
                        <a:pt x="767" y="26"/>
                      </a:lnTo>
                      <a:lnTo>
                        <a:pt x="738" y="19"/>
                      </a:lnTo>
                      <a:lnTo>
                        <a:pt x="708" y="13"/>
                      </a:lnTo>
                      <a:lnTo>
                        <a:pt x="677" y="8"/>
                      </a:lnTo>
                      <a:lnTo>
                        <a:pt x="647" y="5"/>
                      </a:lnTo>
                      <a:lnTo>
                        <a:pt x="616" y="2"/>
                      </a:lnTo>
                      <a:lnTo>
                        <a:pt x="587" y="1"/>
                      </a:lnTo>
                      <a:lnTo>
                        <a:pt x="558" y="0"/>
                      </a:lnTo>
                      <a:lnTo>
                        <a:pt x="531" y="0"/>
                      </a:lnTo>
                      <a:lnTo>
                        <a:pt x="506" y="0"/>
                      </a:lnTo>
                      <a:lnTo>
                        <a:pt x="483" y="1"/>
                      </a:lnTo>
                      <a:lnTo>
                        <a:pt x="464" y="1"/>
                      </a:lnTo>
                      <a:lnTo>
                        <a:pt x="448" y="2"/>
                      </a:lnTo>
                      <a:lnTo>
                        <a:pt x="436" y="2"/>
                      </a:lnTo>
                      <a:lnTo>
                        <a:pt x="429" y="3"/>
                      </a:lnTo>
                      <a:lnTo>
                        <a:pt x="426" y="3"/>
                      </a:lnTo>
                      <a:lnTo>
                        <a:pt x="361" y="11"/>
                      </a:lnTo>
                      <a:lnTo>
                        <a:pt x="309" y="20"/>
                      </a:lnTo>
                      <a:lnTo>
                        <a:pt x="268" y="32"/>
                      </a:lnTo>
                      <a:lnTo>
                        <a:pt x="237" y="47"/>
                      </a:lnTo>
                      <a:lnTo>
                        <a:pt x="214" y="64"/>
                      </a:lnTo>
                      <a:lnTo>
                        <a:pt x="199" y="81"/>
                      </a:lnTo>
                      <a:lnTo>
                        <a:pt x="192" y="98"/>
                      </a:lnTo>
                      <a:lnTo>
                        <a:pt x="189" y="116"/>
                      </a:lnTo>
                      <a:lnTo>
                        <a:pt x="191" y="133"/>
                      </a:lnTo>
                      <a:lnTo>
                        <a:pt x="197" y="150"/>
                      </a:lnTo>
                      <a:lnTo>
                        <a:pt x="204" y="165"/>
                      </a:lnTo>
                      <a:lnTo>
                        <a:pt x="212" y="179"/>
                      </a:lnTo>
                      <a:lnTo>
                        <a:pt x="222" y="191"/>
                      </a:lnTo>
                      <a:lnTo>
                        <a:pt x="229" y="199"/>
                      </a:lnTo>
                      <a:lnTo>
                        <a:pt x="234" y="204"/>
                      </a:lnTo>
                      <a:lnTo>
                        <a:pt x="237" y="206"/>
                      </a:lnTo>
                      <a:lnTo>
                        <a:pt x="292" y="250"/>
                      </a:lnTo>
                      <a:lnTo>
                        <a:pt x="327" y="288"/>
                      </a:lnTo>
                      <a:lnTo>
                        <a:pt x="345" y="320"/>
                      </a:lnTo>
                      <a:lnTo>
                        <a:pt x="350" y="345"/>
                      </a:lnTo>
                      <a:lnTo>
                        <a:pt x="346" y="365"/>
                      </a:lnTo>
                      <a:lnTo>
                        <a:pt x="339" y="379"/>
                      </a:lnTo>
                      <a:lnTo>
                        <a:pt x="332" y="387"/>
                      </a:lnTo>
                      <a:lnTo>
                        <a:pt x="328" y="390"/>
                      </a:lnTo>
                      <a:lnTo>
                        <a:pt x="310" y="407"/>
                      </a:lnTo>
                      <a:lnTo>
                        <a:pt x="290" y="423"/>
                      </a:lnTo>
                      <a:lnTo>
                        <a:pt x="267" y="436"/>
                      </a:lnTo>
                      <a:lnTo>
                        <a:pt x="241" y="448"/>
                      </a:lnTo>
                      <a:lnTo>
                        <a:pt x="214" y="459"/>
                      </a:lnTo>
                      <a:lnTo>
                        <a:pt x="187" y="468"/>
                      </a:lnTo>
                      <a:lnTo>
                        <a:pt x="159" y="476"/>
                      </a:lnTo>
                      <a:lnTo>
                        <a:pt x="132" y="483"/>
                      </a:lnTo>
                      <a:lnTo>
                        <a:pt x="106" y="489"/>
                      </a:lnTo>
                      <a:lnTo>
                        <a:pt x="81" y="494"/>
                      </a:lnTo>
                      <a:lnTo>
                        <a:pt x="59" y="497"/>
                      </a:lnTo>
                      <a:lnTo>
                        <a:pt x="40" y="501"/>
                      </a:lnTo>
                      <a:lnTo>
                        <a:pt x="23" y="503"/>
                      </a:lnTo>
                      <a:lnTo>
                        <a:pt x="11" y="505"/>
                      </a:lnTo>
                      <a:lnTo>
                        <a:pt x="2" y="506"/>
                      </a:lnTo>
                      <a:lnTo>
                        <a:pt x="0" y="506"/>
                      </a:lnTo>
                      <a:lnTo>
                        <a:pt x="100" y="54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Freeform 213"/>
                <p:cNvSpPr>
                  <a:spLocks/>
                </p:cNvSpPr>
                <p:nvPr/>
              </p:nvSpPr>
              <p:spPr bwMode="auto">
                <a:xfrm>
                  <a:off x="3915" y="2562"/>
                  <a:ext cx="103" cy="60"/>
                </a:xfrm>
                <a:custGeom>
                  <a:avLst/>
                  <a:gdLst>
                    <a:gd name="T0" fmla="*/ 295 w 310"/>
                    <a:gd name="T1" fmla="*/ 0 h 181"/>
                    <a:gd name="T2" fmla="*/ 293 w 310"/>
                    <a:gd name="T3" fmla="*/ 1 h 181"/>
                    <a:gd name="T4" fmla="*/ 295 w 310"/>
                    <a:gd name="T5" fmla="*/ 2 h 181"/>
                    <a:gd name="T6" fmla="*/ 292 w 310"/>
                    <a:gd name="T7" fmla="*/ 5 h 181"/>
                    <a:gd name="T8" fmla="*/ 289 w 310"/>
                    <a:gd name="T9" fmla="*/ 11 h 181"/>
                    <a:gd name="T10" fmla="*/ 284 w 310"/>
                    <a:gd name="T11" fmla="*/ 19 h 181"/>
                    <a:gd name="T12" fmla="*/ 278 w 310"/>
                    <a:gd name="T13" fmla="*/ 29 h 181"/>
                    <a:gd name="T14" fmla="*/ 268 w 310"/>
                    <a:gd name="T15" fmla="*/ 40 h 181"/>
                    <a:gd name="T16" fmla="*/ 256 w 310"/>
                    <a:gd name="T17" fmla="*/ 52 h 181"/>
                    <a:gd name="T18" fmla="*/ 241 w 310"/>
                    <a:gd name="T19" fmla="*/ 65 h 181"/>
                    <a:gd name="T20" fmla="*/ 223 w 310"/>
                    <a:gd name="T21" fmla="*/ 77 h 181"/>
                    <a:gd name="T22" fmla="*/ 203 w 310"/>
                    <a:gd name="T23" fmla="*/ 92 h 181"/>
                    <a:gd name="T24" fmla="*/ 180 w 310"/>
                    <a:gd name="T25" fmla="*/ 105 h 181"/>
                    <a:gd name="T26" fmla="*/ 152 w 310"/>
                    <a:gd name="T27" fmla="*/ 119 h 181"/>
                    <a:gd name="T28" fmla="*/ 121 w 310"/>
                    <a:gd name="T29" fmla="*/ 131 h 181"/>
                    <a:gd name="T30" fmla="*/ 84 w 310"/>
                    <a:gd name="T31" fmla="*/ 143 h 181"/>
                    <a:gd name="T32" fmla="*/ 43 w 310"/>
                    <a:gd name="T33" fmla="*/ 154 h 181"/>
                    <a:gd name="T34" fmla="*/ 0 w 310"/>
                    <a:gd name="T35" fmla="*/ 164 h 181"/>
                    <a:gd name="T36" fmla="*/ 2 w 310"/>
                    <a:gd name="T37" fmla="*/ 181 h 181"/>
                    <a:gd name="T38" fmla="*/ 48 w 310"/>
                    <a:gd name="T39" fmla="*/ 171 h 181"/>
                    <a:gd name="T40" fmla="*/ 89 w 310"/>
                    <a:gd name="T41" fmla="*/ 160 h 181"/>
                    <a:gd name="T42" fmla="*/ 126 w 310"/>
                    <a:gd name="T43" fmla="*/ 148 h 181"/>
                    <a:gd name="T44" fmla="*/ 159 w 310"/>
                    <a:gd name="T45" fmla="*/ 134 h 181"/>
                    <a:gd name="T46" fmla="*/ 187 w 310"/>
                    <a:gd name="T47" fmla="*/ 119 h 181"/>
                    <a:gd name="T48" fmla="*/ 212 w 310"/>
                    <a:gd name="T49" fmla="*/ 106 h 181"/>
                    <a:gd name="T50" fmla="*/ 233 w 310"/>
                    <a:gd name="T51" fmla="*/ 92 h 181"/>
                    <a:gd name="T52" fmla="*/ 251 w 310"/>
                    <a:gd name="T53" fmla="*/ 77 h 181"/>
                    <a:gd name="T54" fmla="*/ 268 w 310"/>
                    <a:gd name="T55" fmla="*/ 64 h 181"/>
                    <a:gd name="T56" fmla="*/ 280 w 310"/>
                    <a:gd name="T57" fmla="*/ 52 h 181"/>
                    <a:gd name="T58" fmla="*/ 290 w 310"/>
                    <a:gd name="T59" fmla="*/ 38 h 181"/>
                    <a:gd name="T60" fmla="*/ 298 w 310"/>
                    <a:gd name="T61" fmla="*/ 29 h 181"/>
                    <a:gd name="T62" fmla="*/ 303 w 310"/>
                    <a:gd name="T63" fmla="*/ 20 h 181"/>
                    <a:gd name="T64" fmla="*/ 307 w 310"/>
                    <a:gd name="T65" fmla="*/ 14 h 181"/>
                    <a:gd name="T66" fmla="*/ 309 w 310"/>
                    <a:gd name="T67" fmla="*/ 9 h 181"/>
                    <a:gd name="T68" fmla="*/ 310 w 310"/>
                    <a:gd name="T69" fmla="*/ 8 h 181"/>
                    <a:gd name="T70" fmla="*/ 309 w 310"/>
                    <a:gd name="T71" fmla="*/ 9 h 181"/>
                    <a:gd name="T72" fmla="*/ 295 w 310"/>
                    <a:gd name="T73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10" h="181">
                      <a:moveTo>
                        <a:pt x="295" y="0"/>
                      </a:moveTo>
                      <a:lnTo>
                        <a:pt x="293" y="1"/>
                      </a:lnTo>
                      <a:lnTo>
                        <a:pt x="295" y="2"/>
                      </a:lnTo>
                      <a:lnTo>
                        <a:pt x="292" y="5"/>
                      </a:lnTo>
                      <a:lnTo>
                        <a:pt x="289" y="11"/>
                      </a:lnTo>
                      <a:lnTo>
                        <a:pt x="284" y="19"/>
                      </a:lnTo>
                      <a:lnTo>
                        <a:pt x="278" y="29"/>
                      </a:lnTo>
                      <a:lnTo>
                        <a:pt x="268" y="40"/>
                      </a:lnTo>
                      <a:lnTo>
                        <a:pt x="256" y="52"/>
                      </a:lnTo>
                      <a:lnTo>
                        <a:pt x="241" y="65"/>
                      </a:lnTo>
                      <a:lnTo>
                        <a:pt x="223" y="77"/>
                      </a:lnTo>
                      <a:lnTo>
                        <a:pt x="203" y="92"/>
                      </a:lnTo>
                      <a:lnTo>
                        <a:pt x="180" y="105"/>
                      </a:lnTo>
                      <a:lnTo>
                        <a:pt x="152" y="119"/>
                      </a:lnTo>
                      <a:lnTo>
                        <a:pt x="121" y="131"/>
                      </a:lnTo>
                      <a:lnTo>
                        <a:pt x="84" y="143"/>
                      </a:lnTo>
                      <a:lnTo>
                        <a:pt x="43" y="154"/>
                      </a:lnTo>
                      <a:lnTo>
                        <a:pt x="0" y="164"/>
                      </a:lnTo>
                      <a:lnTo>
                        <a:pt x="2" y="181"/>
                      </a:lnTo>
                      <a:lnTo>
                        <a:pt x="48" y="171"/>
                      </a:lnTo>
                      <a:lnTo>
                        <a:pt x="89" y="160"/>
                      </a:lnTo>
                      <a:lnTo>
                        <a:pt x="126" y="148"/>
                      </a:lnTo>
                      <a:lnTo>
                        <a:pt x="159" y="134"/>
                      </a:lnTo>
                      <a:lnTo>
                        <a:pt x="187" y="119"/>
                      </a:lnTo>
                      <a:lnTo>
                        <a:pt x="212" y="106"/>
                      </a:lnTo>
                      <a:lnTo>
                        <a:pt x="233" y="92"/>
                      </a:lnTo>
                      <a:lnTo>
                        <a:pt x="251" y="77"/>
                      </a:lnTo>
                      <a:lnTo>
                        <a:pt x="268" y="64"/>
                      </a:lnTo>
                      <a:lnTo>
                        <a:pt x="280" y="52"/>
                      </a:lnTo>
                      <a:lnTo>
                        <a:pt x="290" y="38"/>
                      </a:lnTo>
                      <a:lnTo>
                        <a:pt x="298" y="29"/>
                      </a:lnTo>
                      <a:lnTo>
                        <a:pt x="303" y="20"/>
                      </a:lnTo>
                      <a:lnTo>
                        <a:pt x="307" y="14"/>
                      </a:lnTo>
                      <a:lnTo>
                        <a:pt x="309" y="9"/>
                      </a:lnTo>
                      <a:lnTo>
                        <a:pt x="310" y="8"/>
                      </a:lnTo>
                      <a:lnTo>
                        <a:pt x="309" y="9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Freeform 214"/>
                <p:cNvSpPr>
                  <a:spLocks/>
                </p:cNvSpPr>
                <p:nvPr/>
              </p:nvSpPr>
              <p:spPr bwMode="auto">
                <a:xfrm>
                  <a:off x="3973" y="2497"/>
                  <a:ext cx="48" cy="68"/>
                </a:xfrm>
                <a:custGeom>
                  <a:avLst/>
                  <a:gdLst>
                    <a:gd name="T0" fmla="*/ 0 w 142"/>
                    <a:gd name="T1" fmla="*/ 12 h 204"/>
                    <a:gd name="T2" fmla="*/ 1 w 142"/>
                    <a:gd name="T3" fmla="*/ 12 h 204"/>
                    <a:gd name="T4" fmla="*/ 3 w 142"/>
                    <a:gd name="T5" fmla="*/ 14 h 204"/>
                    <a:gd name="T6" fmla="*/ 9 w 142"/>
                    <a:gd name="T7" fmla="*/ 18 h 204"/>
                    <a:gd name="T8" fmla="*/ 15 w 142"/>
                    <a:gd name="T9" fmla="*/ 25 h 204"/>
                    <a:gd name="T10" fmla="*/ 24 w 142"/>
                    <a:gd name="T11" fmla="*/ 34 h 204"/>
                    <a:gd name="T12" fmla="*/ 36 w 142"/>
                    <a:gd name="T13" fmla="*/ 45 h 204"/>
                    <a:gd name="T14" fmla="*/ 49 w 142"/>
                    <a:gd name="T15" fmla="*/ 57 h 204"/>
                    <a:gd name="T16" fmla="*/ 62 w 142"/>
                    <a:gd name="T17" fmla="*/ 72 h 204"/>
                    <a:gd name="T18" fmla="*/ 75 w 142"/>
                    <a:gd name="T19" fmla="*/ 86 h 204"/>
                    <a:gd name="T20" fmla="*/ 88 w 142"/>
                    <a:gd name="T21" fmla="*/ 101 h 204"/>
                    <a:gd name="T22" fmla="*/ 99 w 142"/>
                    <a:gd name="T23" fmla="*/ 116 h 204"/>
                    <a:gd name="T24" fmla="*/ 109 w 142"/>
                    <a:gd name="T25" fmla="*/ 132 h 204"/>
                    <a:gd name="T26" fmla="*/ 117 w 142"/>
                    <a:gd name="T27" fmla="*/ 148 h 204"/>
                    <a:gd name="T28" fmla="*/ 121 w 142"/>
                    <a:gd name="T29" fmla="*/ 162 h 204"/>
                    <a:gd name="T30" fmla="*/ 125 w 142"/>
                    <a:gd name="T31" fmla="*/ 174 h 204"/>
                    <a:gd name="T32" fmla="*/ 122 w 142"/>
                    <a:gd name="T33" fmla="*/ 185 h 204"/>
                    <a:gd name="T34" fmla="*/ 119 w 142"/>
                    <a:gd name="T35" fmla="*/ 195 h 204"/>
                    <a:gd name="T36" fmla="*/ 133 w 142"/>
                    <a:gd name="T37" fmla="*/ 204 h 204"/>
                    <a:gd name="T38" fmla="*/ 139 w 142"/>
                    <a:gd name="T39" fmla="*/ 190 h 204"/>
                    <a:gd name="T40" fmla="*/ 142 w 142"/>
                    <a:gd name="T41" fmla="*/ 174 h 204"/>
                    <a:gd name="T42" fmla="*/ 138 w 142"/>
                    <a:gd name="T43" fmla="*/ 157 h 204"/>
                    <a:gd name="T44" fmla="*/ 132 w 142"/>
                    <a:gd name="T45" fmla="*/ 140 h 204"/>
                    <a:gd name="T46" fmla="*/ 123 w 142"/>
                    <a:gd name="T47" fmla="*/ 125 h 204"/>
                    <a:gd name="T48" fmla="*/ 114 w 142"/>
                    <a:gd name="T49" fmla="*/ 107 h 204"/>
                    <a:gd name="T50" fmla="*/ 100 w 142"/>
                    <a:gd name="T51" fmla="*/ 91 h 204"/>
                    <a:gd name="T52" fmla="*/ 87 w 142"/>
                    <a:gd name="T53" fmla="*/ 74 h 204"/>
                    <a:gd name="T54" fmla="*/ 74 w 142"/>
                    <a:gd name="T55" fmla="*/ 60 h 204"/>
                    <a:gd name="T56" fmla="*/ 61 w 142"/>
                    <a:gd name="T57" fmla="*/ 45 h 204"/>
                    <a:gd name="T58" fmla="*/ 49 w 142"/>
                    <a:gd name="T59" fmla="*/ 33 h 204"/>
                    <a:gd name="T60" fmla="*/ 36 w 142"/>
                    <a:gd name="T61" fmla="*/ 22 h 204"/>
                    <a:gd name="T62" fmla="*/ 27 w 142"/>
                    <a:gd name="T63" fmla="*/ 12 h 204"/>
                    <a:gd name="T64" fmla="*/ 18 w 142"/>
                    <a:gd name="T65" fmla="*/ 6 h 204"/>
                    <a:gd name="T66" fmla="*/ 12 w 142"/>
                    <a:gd name="T67" fmla="*/ 2 h 204"/>
                    <a:gd name="T68" fmla="*/ 11 w 142"/>
                    <a:gd name="T69" fmla="*/ 0 h 204"/>
                    <a:gd name="T70" fmla="*/ 12 w 142"/>
                    <a:gd name="T71" fmla="*/ 0 h 204"/>
                    <a:gd name="T72" fmla="*/ 0 w 142"/>
                    <a:gd name="T73" fmla="*/ 12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2" h="204">
                      <a:moveTo>
                        <a:pt x="0" y="12"/>
                      </a:moveTo>
                      <a:lnTo>
                        <a:pt x="1" y="12"/>
                      </a:lnTo>
                      <a:lnTo>
                        <a:pt x="3" y="14"/>
                      </a:lnTo>
                      <a:lnTo>
                        <a:pt x="9" y="18"/>
                      </a:lnTo>
                      <a:lnTo>
                        <a:pt x="15" y="25"/>
                      </a:lnTo>
                      <a:lnTo>
                        <a:pt x="24" y="34"/>
                      </a:lnTo>
                      <a:lnTo>
                        <a:pt x="36" y="45"/>
                      </a:lnTo>
                      <a:lnTo>
                        <a:pt x="49" y="57"/>
                      </a:lnTo>
                      <a:lnTo>
                        <a:pt x="62" y="72"/>
                      </a:lnTo>
                      <a:lnTo>
                        <a:pt x="75" y="86"/>
                      </a:lnTo>
                      <a:lnTo>
                        <a:pt x="88" y="101"/>
                      </a:lnTo>
                      <a:lnTo>
                        <a:pt x="99" y="116"/>
                      </a:lnTo>
                      <a:lnTo>
                        <a:pt x="109" y="132"/>
                      </a:lnTo>
                      <a:lnTo>
                        <a:pt x="117" y="148"/>
                      </a:lnTo>
                      <a:lnTo>
                        <a:pt x="121" y="162"/>
                      </a:lnTo>
                      <a:lnTo>
                        <a:pt x="125" y="174"/>
                      </a:lnTo>
                      <a:lnTo>
                        <a:pt x="122" y="185"/>
                      </a:lnTo>
                      <a:lnTo>
                        <a:pt x="119" y="195"/>
                      </a:lnTo>
                      <a:lnTo>
                        <a:pt x="133" y="204"/>
                      </a:lnTo>
                      <a:lnTo>
                        <a:pt x="139" y="190"/>
                      </a:lnTo>
                      <a:lnTo>
                        <a:pt x="142" y="174"/>
                      </a:lnTo>
                      <a:lnTo>
                        <a:pt x="138" y="157"/>
                      </a:lnTo>
                      <a:lnTo>
                        <a:pt x="132" y="140"/>
                      </a:lnTo>
                      <a:lnTo>
                        <a:pt x="123" y="125"/>
                      </a:lnTo>
                      <a:lnTo>
                        <a:pt x="114" y="107"/>
                      </a:lnTo>
                      <a:lnTo>
                        <a:pt x="100" y="91"/>
                      </a:lnTo>
                      <a:lnTo>
                        <a:pt x="87" y="74"/>
                      </a:lnTo>
                      <a:lnTo>
                        <a:pt x="74" y="60"/>
                      </a:lnTo>
                      <a:lnTo>
                        <a:pt x="61" y="45"/>
                      </a:lnTo>
                      <a:lnTo>
                        <a:pt x="49" y="33"/>
                      </a:lnTo>
                      <a:lnTo>
                        <a:pt x="36" y="22"/>
                      </a:lnTo>
                      <a:lnTo>
                        <a:pt x="27" y="12"/>
                      </a:lnTo>
                      <a:lnTo>
                        <a:pt x="18" y="6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Freeform 215"/>
                <p:cNvSpPr>
                  <a:spLocks/>
                </p:cNvSpPr>
                <p:nvPr/>
              </p:nvSpPr>
              <p:spPr bwMode="auto">
                <a:xfrm>
                  <a:off x="3960" y="2451"/>
                  <a:ext cx="45" cy="50"/>
                </a:xfrm>
                <a:custGeom>
                  <a:avLst/>
                  <a:gdLst>
                    <a:gd name="T0" fmla="*/ 134 w 137"/>
                    <a:gd name="T1" fmla="*/ 0 h 149"/>
                    <a:gd name="T2" fmla="*/ 134 w 137"/>
                    <a:gd name="T3" fmla="*/ 0 h 149"/>
                    <a:gd name="T4" fmla="*/ 132 w 137"/>
                    <a:gd name="T5" fmla="*/ 0 h 149"/>
                    <a:gd name="T6" fmla="*/ 125 w 137"/>
                    <a:gd name="T7" fmla="*/ 1 h 149"/>
                    <a:gd name="T8" fmla="*/ 116 w 137"/>
                    <a:gd name="T9" fmla="*/ 3 h 149"/>
                    <a:gd name="T10" fmla="*/ 102 w 137"/>
                    <a:gd name="T11" fmla="*/ 6 h 149"/>
                    <a:gd name="T12" fmla="*/ 88 w 137"/>
                    <a:gd name="T13" fmla="*/ 9 h 149"/>
                    <a:gd name="T14" fmla="*/ 73 w 137"/>
                    <a:gd name="T15" fmla="*/ 13 h 149"/>
                    <a:gd name="T16" fmla="*/ 56 w 137"/>
                    <a:gd name="T17" fmla="*/ 20 h 149"/>
                    <a:gd name="T18" fmla="*/ 41 w 137"/>
                    <a:gd name="T19" fmla="*/ 27 h 149"/>
                    <a:gd name="T20" fmla="*/ 27 w 137"/>
                    <a:gd name="T21" fmla="*/ 36 h 149"/>
                    <a:gd name="T22" fmla="*/ 15 w 137"/>
                    <a:gd name="T23" fmla="*/ 47 h 149"/>
                    <a:gd name="T24" fmla="*/ 6 w 137"/>
                    <a:gd name="T25" fmla="*/ 60 h 149"/>
                    <a:gd name="T26" fmla="*/ 0 w 137"/>
                    <a:gd name="T27" fmla="*/ 75 h 149"/>
                    <a:gd name="T28" fmla="*/ 1 w 137"/>
                    <a:gd name="T29" fmla="*/ 93 h 149"/>
                    <a:gd name="T30" fmla="*/ 9 w 137"/>
                    <a:gd name="T31" fmla="*/ 110 h 149"/>
                    <a:gd name="T32" fmla="*/ 22 w 137"/>
                    <a:gd name="T33" fmla="*/ 129 h 149"/>
                    <a:gd name="T34" fmla="*/ 41 w 137"/>
                    <a:gd name="T35" fmla="*/ 149 h 149"/>
                    <a:gd name="T36" fmla="*/ 53 w 137"/>
                    <a:gd name="T37" fmla="*/ 137 h 149"/>
                    <a:gd name="T38" fmla="*/ 34 w 137"/>
                    <a:gd name="T39" fmla="*/ 119 h 149"/>
                    <a:gd name="T40" fmla="*/ 23 w 137"/>
                    <a:gd name="T41" fmla="*/ 102 h 149"/>
                    <a:gd name="T42" fmla="*/ 18 w 137"/>
                    <a:gd name="T43" fmla="*/ 88 h 149"/>
                    <a:gd name="T44" fmla="*/ 17 w 137"/>
                    <a:gd name="T45" fmla="*/ 77 h 149"/>
                    <a:gd name="T46" fmla="*/ 21 w 137"/>
                    <a:gd name="T47" fmla="*/ 67 h 149"/>
                    <a:gd name="T48" fmla="*/ 27 w 137"/>
                    <a:gd name="T49" fmla="*/ 59 h 149"/>
                    <a:gd name="T50" fmla="*/ 36 w 137"/>
                    <a:gd name="T51" fmla="*/ 50 h 149"/>
                    <a:gd name="T52" fmla="*/ 48 w 137"/>
                    <a:gd name="T53" fmla="*/ 42 h 149"/>
                    <a:gd name="T54" fmla="*/ 63 w 137"/>
                    <a:gd name="T55" fmla="*/ 35 h 149"/>
                    <a:gd name="T56" fmla="*/ 77 w 137"/>
                    <a:gd name="T57" fmla="*/ 30 h 149"/>
                    <a:gd name="T58" fmla="*/ 93 w 137"/>
                    <a:gd name="T59" fmla="*/ 26 h 149"/>
                    <a:gd name="T60" fmla="*/ 106 w 137"/>
                    <a:gd name="T61" fmla="*/ 23 h 149"/>
                    <a:gd name="T62" fmla="*/ 119 w 137"/>
                    <a:gd name="T63" fmla="*/ 20 h 149"/>
                    <a:gd name="T64" fmla="*/ 129 w 137"/>
                    <a:gd name="T65" fmla="*/ 18 h 149"/>
                    <a:gd name="T66" fmla="*/ 134 w 137"/>
                    <a:gd name="T67" fmla="*/ 17 h 149"/>
                    <a:gd name="T68" fmla="*/ 137 w 137"/>
                    <a:gd name="T69" fmla="*/ 17 h 149"/>
                    <a:gd name="T70" fmla="*/ 137 w 137"/>
                    <a:gd name="T71" fmla="*/ 17 h 149"/>
                    <a:gd name="T72" fmla="*/ 134 w 137"/>
                    <a:gd name="T73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7" h="149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32" y="0"/>
                      </a:lnTo>
                      <a:lnTo>
                        <a:pt x="125" y="1"/>
                      </a:lnTo>
                      <a:lnTo>
                        <a:pt x="116" y="3"/>
                      </a:lnTo>
                      <a:lnTo>
                        <a:pt x="102" y="6"/>
                      </a:lnTo>
                      <a:lnTo>
                        <a:pt x="88" y="9"/>
                      </a:lnTo>
                      <a:lnTo>
                        <a:pt x="73" y="13"/>
                      </a:lnTo>
                      <a:lnTo>
                        <a:pt x="56" y="20"/>
                      </a:lnTo>
                      <a:lnTo>
                        <a:pt x="41" y="27"/>
                      </a:lnTo>
                      <a:lnTo>
                        <a:pt x="27" y="36"/>
                      </a:lnTo>
                      <a:lnTo>
                        <a:pt x="15" y="47"/>
                      </a:lnTo>
                      <a:lnTo>
                        <a:pt x="6" y="60"/>
                      </a:lnTo>
                      <a:lnTo>
                        <a:pt x="0" y="75"/>
                      </a:lnTo>
                      <a:lnTo>
                        <a:pt x="1" y="93"/>
                      </a:lnTo>
                      <a:lnTo>
                        <a:pt x="9" y="110"/>
                      </a:lnTo>
                      <a:lnTo>
                        <a:pt x="22" y="129"/>
                      </a:lnTo>
                      <a:lnTo>
                        <a:pt x="41" y="149"/>
                      </a:lnTo>
                      <a:lnTo>
                        <a:pt x="53" y="137"/>
                      </a:lnTo>
                      <a:lnTo>
                        <a:pt x="34" y="119"/>
                      </a:lnTo>
                      <a:lnTo>
                        <a:pt x="23" y="102"/>
                      </a:lnTo>
                      <a:lnTo>
                        <a:pt x="18" y="88"/>
                      </a:lnTo>
                      <a:lnTo>
                        <a:pt x="17" y="77"/>
                      </a:lnTo>
                      <a:lnTo>
                        <a:pt x="21" y="67"/>
                      </a:lnTo>
                      <a:lnTo>
                        <a:pt x="27" y="59"/>
                      </a:lnTo>
                      <a:lnTo>
                        <a:pt x="36" y="50"/>
                      </a:lnTo>
                      <a:lnTo>
                        <a:pt x="48" y="42"/>
                      </a:lnTo>
                      <a:lnTo>
                        <a:pt x="63" y="35"/>
                      </a:lnTo>
                      <a:lnTo>
                        <a:pt x="77" y="30"/>
                      </a:lnTo>
                      <a:lnTo>
                        <a:pt x="93" y="26"/>
                      </a:lnTo>
                      <a:lnTo>
                        <a:pt x="106" y="23"/>
                      </a:lnTo>
                      <a:lnTo>
                        <a:pt x="119" y="20"/>
                      </a:lnTo>
                      <a:lnTo>
                        <a:pt x="129" y="18"/>
                      </a:lnTo>
                      <a:lnTo>
                        <a:pt x="134" y="17"/>
                      </a:lnTo>
                      <a:lnTo>
                        <a:pt x="137" y="17"/>
                      </a:lnTo>
                      <a:lnTo>
                        <a:pt x="137" y="17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Freeform 216"/>
                <p:cNvSpPr>
                  <a:spLocks/>
                </p:cNvSpPr>
                <p:nvPr/>
              </p:nvSpPr>
              <p:spPr bwMode="auto">
                <a:xfrm>
                  <a:off x="4004" y="2448"/>
                  <a:ext cx="125" cy="15"/>
                </a:xfrm>
                <a:custGeom>
                  <a:avLst/>
                  <a:gdLst>
                    <a:gd name="T0" fmla="*/ 375 w 375"/>
                    <a:gd name="T1" fmla="*/ 28 h 45"/>
                    <a:gd name="T2" fmla="*/ 375 w 375"/>
                    <a:gd name="T3" fmla="*/ 28 h 45"/>
                    <a:gd name="T4" fmla="*/ 373 w 375"/>
                    <a:gd name="T5" fmla="*/ 28 h 45"/>
                    <a:gd name="T6" fmla="*/ 367 w 375"/>
                    <a:gd name="T7" fmla="*/ 25 h 45"/>
                    <a:gd name="T8" fmla="*/ 359 w 375"/>
                    <a:gd name="T9" fmla="*/ 24 h 45"/>
                    <a:gd name="T10" fmla="*/ 347 w 375"/>
                    <a:gd name="T11" fmla="*/ 21 h 45"/>
                    <a:gd name="T12" fmla="*/ 331 w 375"/>
                    <a:gd name="T13" fmla="*/ 18 h 45"/>
                    <a:gd name="T14" fmla="*/ 313 w 375"/>
                    <a:gd name="T15" fmla="*/ 15 h 45"/>
                    <a:gd name="T16" fmla="*/ 292 w 375"/>
                    <a:gd name="T17" fmla="*/ 11 h 45"/>
                    <a:gd name="T18" fmla="*/ 268 w 375"/>
                    <a:gd name="T19" fmla="*/ 7 h 45"/>
                    <a:gd name="T20" fmla="*/ 243 w 375"/>
                    <a:gd name="T21" fmla="*/ 5 h 45"/>
                    <a:gd name="T22" fmla="*/ 213 w 375"/>
                    <a:gd name="T23" fmla="*/ 2 h 45"/>
                    <a:gd name="T24" fmla="*/ 183 w 375"/>
                    <a:gd name="T25" fmla="*/ 1 h 45"/>
                    <a:gd name="T26" fmla="*/ 150 w 375"/>
                    <a:gd name="T27" fmla="*/ 0 h 45"/>
                    <a:gd name="T28" fmla="*/ 115 w 375"/>
                    <a:gd name="T29" fmla="*/ 0 h 45"/>
                    <a:gd name="T30" fmla="*/ 79 w 375"/>
                    <a:gd name="T31" fmla="*/ 2 h 45"/>
                    <a:gd name="T32" fmla="*/ 40 w 375"/>
                    <a:gd name="T33" fmla="*/ 5 h 45"/>
                    <a:gd name="T34" fmla="*/ 0 w 375"/>
                    <a:gd name="T35" fmla="*/ 10 h 45"/>
                    <a:gd name="T36" fmla="*/ 3 w 375"/>
                    <a:gd name="T37" fmla="*/ 27 h 45"/>
                    <a:gd name="T38" fmla="*/ 42 w 375"/>
                    <a:gd name="T39" fmla="*/ 22 h 45"/>
                    <a:gd name="T40" fmla="*/ 79 w 375"/>
                    <a:gd name="T41" fmla="*/ 19 h 45"/>
                    <a:gd name="T42" fmla="*/ 115 w 375"/>
                    <a:gd name="T43" fmla="*/ 17 h 45"/>
                    <a:gd name="T44" fmla="*/ 150 w 375"/>
                    <a:gd name="T45" fmla="*/ 17 h 45"/>
                    <a:gd name="T46" fmla="*/ 183 w 375"/>
                    <a:gd name="T47" fmla="*/ 18 h 45"/>
                    <a:gd name="T48" fmla="*/ 213 w 375"/>
                    <a:gd name="T49" fmla="*/ 19 h 45"/>
                    <a:gd name="T50" fmla="*/ 241 w 375"/>
                    <a:gd name="T51" fmla="*/ 22 h 45"/>
                    <a:gd name="T52" fmla="*/ 266 w 375"/>
                    <a:gd name="T53" fmla="*/ 24 h 45"/>
                    <a:gd name="T54" fmla="*/ 290 w 375"/>
                    <a:gd name="T55" fmla="*/ 28 h 45"/>
                    <a:gd name="T56" fmla="*/ 311 w 375"/>
                    <a:gd name="T57" fmla="*/ 31 h 45"/>
                    <a:gd name="T58" fmla="*/ 329 w 375"/>
                    <a:gd name="T59" fmla="*/ 35 h 45"/>
                    <a:gd name="T60" fmla="*/ 342 w 375"/>
                    <a:gd name="T61" fmla="*/ 37 h 45"/>
                    <a:gd name="T62" fmla="*/ 354 w 375"/>
                    <a:gd name="T63" fmla="*/ 41 h 45"/>
                    <a:gd name="T64" fmla="*/ 363 w 375"/>
                    <a:gd name="T65" fmla="*/ 42 h 45"/>
                    <a:gd name="T66" fmla="*/ 369 w 375"/>
                    <a:gd name="T67" fmla="*/ 45 h 45"/>
                    <a:gd name="T68" fmla="*/ 370 w 375"/>
                    <a:gd name="T69" fmla="*/ 45 h 45"/>
                    <a:gd name="T70" fmla="*/ 370 w 375"/>
                    <a:gd name="T71" fmla="*/ 45 h 45"/>
                    <a:gd name="T72" fmla="*/ 375 w 375"/>
                    <a:gd name="T73" fmla="*/ 2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5" h="45">
                      <a:moveTo>
                        <a:pt x="375" y="28"/>
                      </a:moveTo>
                      <a:lnTo>
                        <a:pt x="375" y="28"/>
                      </a:lnTo>
                      <a:lnTo>
                        <a:pt x="373" y="28"/>
                      </a:lnTo>
                      <a:lnTo>
                        <a:pt x="367" y="25"/>
                      </a:lnTo>
                      <a:lnTo>
                        <a:pt x="359" y="24"/>
                      </a:lnTo>
                      <a:lnTo>
                        <a:pt x="347" y="21"/>
                      </a:lnTo>
                      <a:lnTo>
                        <a:pt x="331" y="18"/>
                      </a:lnTo>
                      <a:lnTo>
                        <a:pt x="313" y="15"/>
                      </a:lnTo>
                      <a:lnTo>
                        <a:pt x="292" y="11"/>
                      </a:lnTo>
                      <a:lnTo>
                        <a:pt x="268" y="7"/>
                      </a:lnTo>
                      <a:lnTo>
                        <a:pt x="243" y="5"/>
                      </a:lnTo>
                      <a:lnTo>
                        <a:pt x="213" y="2"/>
                      </a:lnTo>
                      <a:lnTo>
                        <a:pt x="183" y="1"/>
                      </a:lnTo>
                      <a:lnTo>
                        <a:pt x="150" y="0"/>
                      </a:lnTo>
                      <a:lnTo>
                        <a:pt x="115" y="0"/>
                      </a:lnTo>
                      <a:lnTo>
                        <a:pt x="79" y="2"/>
                      </a:lnTo>
                      <a:lnTo>
                        <a:pt x="40" y="5"/>
                      </a:lnTo>
                      <a:lnTo>
                        <a:pt x="0" y="10"/>
                      </a:lnTo>
                      <a:lnTo>
                        <a:pt x="3" y="27"/>
                      </a:lnTo>
                      <a:lnTo>
                        <a:pt x="42" y="22"/>
                      </a:lnTo>
                      <a:lnTo>
                        <a:pt x="79" y="19"/>
                      </a:lnTo>
                      <a:lnTo>
                        <a:pt x="115" y="17"/>
                      </a:lnTo>
                      <a:lnTo>
                        <a:pt x="150" y="17"/>
                      </a:lnTo>
                      <a:lnTo>
                        <a:pt x="183" y="18"/>
                      </a:lnTo>
                      <a:lnTo>
                        <a:pt x="213" y="19"/>
                      </a:lnTo>
                      <a:lnTo>
                        <a:pt x="241" y="22"/>
                      </a:lnTo>
                      <a:lnTo>
                        <a:pt x="266" y="24"/>
                      </a:lnTo>
                      <a:lnTo>
                        <a:pt x="290" y="28"/>
                      </a:lnTo>
                      <a:lnTo>
                        <a:pt x="311" y="31"/>
                      </a:lnTo>
                      <a:lnTo>
                        <a:pt x="329" y="35"/>
                      </a:lnTo>
                      <a:lnTo>
                        <a:pt x="342" y="37"/>
                      </a:lnTo>
                      <a:lnTo>
                        <a:pt x="354" y="41"/>
                      </a:lnTo>
                      <a:lnTo>
                        <a:pt x="363" y="42"/>
                      </a:lnTo>
                      <a:lnTo>
                        <a:pt x="369" y="45"/>
                      </a:lnTo>
                      <a:lnTo>
                        <a:pt x="370" y="45"/>
                      </a:lnTo>
                      <a:lnTo>
                        <a:pt x="370" y="45"/>
                      </a:lnTo>
                      <a:lnTo>
                        <a:pt x="375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" name="Freeform 217"/>
                <p:cNvSpPr>
                  <a:spLocks/>
                </p:cNvSpPr>
                <p:nvPr/>
              </p:nvSpPr>
              <p:spPr bwMode="auto">
                <a:xfrm>
                  <a:off x="4128" y="2457"/>
                  <a:ext cx="129" cy="67"/>
                </a:xfrm>
                <a:custGeom>
                  <a:avLst/>
                  <a:gdLst>
                    <a:gd name="T0" fmla="*/ 386 w 389"/>
                    <a:gd name="T1" fmla="*/ 185 h 199"/>
                    <a:gd name="T2" fmla="*/ 389 w 389"/>
                    <a:gd name="T3" fmla="*/ 187 h 199"/>
                    <a:gd name="T4" fmla="*/ 387 w 389"/>
                    <a:gd name="T5" fmla="*/ 186 h 199"/>
                    <a:gd name="T6" fmla="*/ 385 w 389"/>
                    <a:gd name="T7" fmla="*/ 183 h 199"/>
                    <a:gd name="T8" fmla="*/ 381 w 389"/>
                    <a:gd name="T9" fmla="*/ 179 h 199"/>
                    <a:gd name="T10" fmla="*/ 375 w 389"/>
                    <a:gd name="T11" fmla="*/ 172 h 199"/>
                    <a:gd name="T12" fmla="*/ 366 w 389"/>
                    <a:gd name="T13" fmla="*/ 165 h 199"/>
                    <a:gd name="T14" fmla="*/ 354 w 389"/>
                    <a:gd name="T15" fmla="*/ 154 h 199"/>
                    <a:gd name="T16" fmla="*/ 339 w 389"/>
                    <a:gd name="T17" fmla="*/ 145 h 199"/>
                    <a:gd name="T18" fmla="*/ 321 w 389"/>
                    <a:gd name="T19" fmla="*/ 133 h 199"/>
                    <a:gd name="T20" fmla="*/ 298 w 389"/>
                    <a:gd name="T21" fmla="*/ 121 h 199"/>
                    <a:gd name="T22" fmla="*/ 271 w 389"/>
                    <a:gd name="T23" fmla="*/ 106 h 199"/>
                    <a:gd name="T24" fmla="*/ 241 w 389"/>
                    <a:gd name="T25" fmla="*/ 92 h 199"/>
                    <a:gd name="T26" fmla="*/ 205 w 389"/>
                    <a:gd name="T27" fmla="*/ 75 h 199"/>
                    <a:gd name="T28" fmla="*/ 164 w 389"/>
                    <a:gd name="T29" fmla="*/ 58 h 199"/>
                    <a:gd name="T30" fmla="*/ 116 w 389"/>
                    <a:gd name="T31" fmla="*/ 38 h 199"/>
                    <a:gd name="T32" fmla="*/ 64 w 389"/>
                    <a:gd name="T33" fmla="*/ 19 h 199"/>
                    <a:gd name="T34" fmla="*/ 5 w 389"/>
                    <a:gd name="T35" fmla="*/ 0 h 199"/>
                    <a:gd name="T36" fmla="*/ 0 w 389"/>
                    <a:gd name="T37" fmla="*/ 17 h 199"/>
                    <a:gd name="T38" fmla="*/ 59 w 389"/>
                    <a:gd name="T39" fmla="*/ 36 h 199"/>
                    <a:gd name="T40" fmla="*/ 111 w 389"/>
                    <a:gd name="T41" fmla="*/ 55 h 199"/>
                    <a:gd name="T42" fmla="*/ 157 w 389"/>
                    <a:gd name="T43" fmla="*/ 72 h 199"/>
                    <a:gd name="T44" fmla="*/ 198 w 389"/>
                    <a:gd name="T45" fmla="*/ 89 h 199"/>
                    <a:gd name="T46" fmla="*/ 234 w 389"/>
                    <a:gd name="T47" fmla="*/ 106 h 199"/>
                    <a:gd name="T48" fmla="*/ 264 w 389"/>
                    <a:gd name="T49" fmla="*/ 121 h 199"/>
                    <a:gd name="T50" fmla="*/ 291 w 389"/>
                    <a:gd name="T51" fmla="*/ 135 h 199"/>
                    <a:gd name="T52" fmla="*/ 311 w 389"/>
                    <a:gd name="T53" fmla="*/ 147 h 199"/>
                    <a:gd name="T54" fmla="*/ 329 w 389"/>
                    <a:gd name="T55" fmla="*/ 159 h 199"/>
                    <a:gd name="T56" fmla="*/ 344 w 389"/>
                    <a:gd name="T57" fmla="*/ 169 h 199"/>
                    <a:gd name="T58" fmla="*/ 356 w 389"/>
                    <a:gd name="T59" fmla="*/ 177 h 199"/>
                    <a:gd name="T60" fmla="*/ 363 w 389"/>
                    <a:gd name="T61" fmla="*/ 185 h 199"/>
                    <a:gd name="T62" fmla="*/ 369 w 389"/>
                    <a:gd name="T63" fmla="*/ 191 h 199"/>
                    <a:gd name="T64" fmla="*/ 373 w 389"/>
                    <a:gd name="T65" fmla="*/ 193 h 199"/>
                    <a:gd name="T66" fmla="*/ 373 w 389"/>
                    <a:gd name="T67" fmla="*/ 195 h 199"/>
                    <a:gd name="T68" fmla="*/ 374 w 389"/>
                    <a:gd name="T69" fmla="*/ 197 h 199"/>
                    <a:gd name="T70" fmla="*/ 377 w 389"/>
                    <a:gd name="T71" fmla="*/ 199 h 199"/>
                    <a:gd name="T72" fmla="*/ 386 w 389"/>
                    <a:gd name="T73" fmla="*/ 185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89" h="199">
                      <a:moveTo>
                        <a:pt x="386" y="185"/>
                      </a:moveTo>
                      <a:lnTo>
                        <a:pt x="389" y="187"/>
                      </a:lnTo>
                      <a:lnTo>
                        <a:pt x="387" y="186"/>
                      </a:lnTo>
                      <a:lnTo>
                        <a:pt x="385" y="183"/>
                      </a:lnTo>
                      <a:lnTo>
                        <a:pt x="381" y="179"/>
                      </a:lnTo>
                      <a:lnTo>
                        <a:pt x="375" y="172"/>
                      </a:lnTo>
                      <a:lnTo>
                        <a:pt x="366" y="165"/>
                      </a:lnTo>
                      <a:lnTo>
                        <a:pt x="354" y="154"/>
                      </a:lnTo>
                      <a:lnTo>
                        <a:pt x="339" y="145"/>
                      </a:lnTo>
                      <a:lnTo>
                        <a:pt x="321" y="133"/>
                      </a:lnTo>
                      <a:lnTo>
                        <a:pt x="298" y="121"/>
                      </a:lnTo>
                      <a:lnTo>
                        <a:pt x="271" y="106"/>
                      </a:lnTo>
                      <a:lnTo>
                        <a:pt x="241" y="92"/>
                      </a:lnTo>
                      <a:lnTo>
                        <a:pt x="205" y="75"/>
                      </a:lnTo>
                      <a:lnTo>
                        <a:pt x="164" y="58"/>
                      </a:lnTo>
                      <a:lnTo>
                        <a:pt x="116" y="38"/>
                      </a:lnTo>
                      <a:lnTo>
                        <a:pt x="64" y="19"/>
                      </a:lnTo>
                      <a:lnTo>
                        <a:pt x="5" y="0"/>
                      </a:lnTo>
                      <a:lnTo>
                        <a:pt x="0" y="17"/>
                      </a:lnTo>
                      <a:lnTo>
                        <a:pt x="59" y="36"/>
                      </a:lnTo>
                      <a:lnTo>
                        <a:pt x="111" y="55"/>
                      </a:lnTo>
                      <a:lnTo>
                        <a:pt x="157" y="72"/>
                      </a:lnTo>
                      <a:lnTo>
                        <a:pt x="198" y="89"/>
                      </a:lnTo>
                      <a:lnTo>
                        <a:pt x="234" y="106"/>
                      </a:lnTo>
                      <a:lnTo>
                        <a:pt x="264" y="121"/>
                      </a:lnTo>
                      <a:lnTo>
                        <a:pt x="291" y="135"/>
                      </a:lnTo>
                      <a:lnTo>
                        <a:pt x="311" y="147"/>
                      </a:lnTo>
                      <a:lnTo>
                        <a:pt x="329" y="159"/>
                      </a:lnTo>
                      <a:lnTo>
                        <a:pt x="344" y="169"/>
                      </a:lnTo>
                      <a:lnTo>
                        <a:pt x="356" y="177"/>
                      </a:lnTo>
                      <a:lnTo>
                        <a:pt x="363" y="185"/>
                      </a:lnTo>
                      <a:lnTo>
                        <a:pt x="369" y="191"/>
                      </a:lnTo>
                      <a:lnTo>
                        <a:pt x="373" y="193"/>
                      </a:lnTo>
                      <a:lnTo>
                        <a:pt x="373" y="195"/>
                      </a:lnTo>
                      <a:lnTo>
                        <a:pt x="374" y="197"/>
                      </a:lnTo>
                      <a:lnTo>
                        <a:pt x="377" y="199"/>
                      </a:lnTo>
                      <a:lnTo>
                        <a:pt x="386" y="1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Freeform 218"/>
                <p:cNvSpPr>
                  <a:spLocks/>
                </p:cNvSpPr>
                <p:nvPr/>
              </p:nvSpPr>
              <p:spPr bwMode="auto">
                <a:xfrm>
                  <a:off x="4253" y="2519"/>
                  <a:ext cx="40" cy="72"/>
                </a:xfrm>
                <a:custGeom>
                  <a:avLst/>
                  <a:gdLst>
                    <a:gd name="T0" fmla="*/ 107 w 119"/>
                    <a:gd name="T1" fmla="*/ 212 h 215"/>
                    <a:gd name="T2" fmla="*/ 106 w 119"/>
                    <a:gd name="T3" fmla="*/ 215 h 215"/>
                    <a:gd name="T4" fmla="*/ 107 w 119"/>
                    <a:gd name="T5" fmla="*/ 213 h 215"/>
                    <a:gd name="T6" fmla="*/ 108 w 119"/>
                    <a:gd name="T7" fmla="*/ 210 h 215"/>
                    <a:gd name="T8" fmla="*/ 112 w 119"/>
                    <a:gd name="T9" fmla="*/ 205 h 215"/>
                    <a:gd name="T10" fmla="*/ 114 w 119"/>
                    <a:gd name="T11" fmla="*/ 196 h 215"/>
                    <a:gd name="T12" fmla="*/ 117 w 119"/>
                    <a:gd name="T13" fmla="*/ 187 h 215"/>
                    <a:gd name="T14" fmla="*/ 118 w 119"/>
                    <a:gd name="T15" fmla="*/ 177 h 215"/>
                    <a:gd name="T16" fmla="*/ 119 w 119"/>
                    <a:gd name="T17" fmla="*/ 164 h 215"/>
                    <a:gd name="T18" fmla="*/ 118 w 119"/>
                    <a:gd name="T19" fmla="*/ 151 h 215"/>
                    <a:gd name="T20" fmla="*/ 115 w 119"/>
                    <a:gd name="T21" fmla="*/ 135 h 215"/>
                    <a:gd name="T22" fmla="*/ 111 w 119"/>
                    <a:gd name="T23" fmla="*/ 119 h 215"/>
                    <a:gd name="T24" fmla="*/ 102 w 119"/>
                    <a:gd name="T25" fmla="*/ 101 h 215"/>
                    <a:gd name="T26" fmla="*/ 91 w 119"/>
                    <a:gd name="T27" fmla="*/ 82 h 215"/>
                    <a:gd name="T28" fmla="*/ 77 w 119"/>
                    <a:gd name="T29" fmla="*/ 64 h 215"/>
                    <a:gd name="T30" fmla="*/ 59 w 119"/>
                    <a:gd name="T31" fmla="*/ 42 h 215"/>
                    <a:gd name="T32" fmla="*/ 37 w 119"/>
                    <a:gd name="T33" fmla="*/ 23 h 215"/>
                    <a:gd name="T34" fmla="*/ 9 w 119"/>
                    <a:gd name="T35" fmla="*/ 0 h 215"/>
                    <a:gd name="T36" fmla="*/ 0 w 119"/>
                    <a:gd name="T37" fmla="*/ 14 h 215"/>
                    <a:gd name="T38" fmla="*/ 25 w 119"/>
                    <a:gd name="T39" fmla="*/ 35 h 215"/>
                    <a:gd name="T40" fmla="*/ 47 w 119"/>
                    <a:gd name="T41" fmla="*/ 54 h 215"/>
                    <a:gd name="T42" fmla="*/ 65 w 119"/>
                    <a:gd name="T43" fmla="*/ 73 h 215"/>
                    <a:gd name="T44" fmla="*/ 77 w 119"/>
                    <a:gd name="T45" fmla="*/ 91 h 215"/>
                    <a:gd name="T46" fmla="*/ 88 w 119"/>
                    <a:gd name="T47" fmla="*/ 108 h 215"/>
                    <a:gd name="T48" fmla="*/ 94 w 119"/>
                    <a:gd name="T49" fmla="*/ 124 h 215"/>
                    <a:gd name="T50" fmla="*/ 99 w 119"/>
                    <a:gd name="T51" fmla="*/ 140 h 215"/>
                    <a:gd name="T52" fmla="*/ 101 w 119"/>
                    <a:gd name="T53" fmla="*/ 153 h 215"/>
                    <a:gd name="T54" fmla="*/ 102 w 119"/>
                    <a:gd name="T55" fmla="*/ 164 h 215"/>
                    <a:gd name="T56" fmla="*/ 101 w 119"/>
                    <a:gd name="T57" fmla="*/ 175 h 215"/>
                    <a:gd name="T58" fmla="*/ 100 w 119"/>
                    <a:gd name="T59" fmla="*/ 184 h 215"/>
                    <a:gd name="T60" fmla="*/ 97 w 119"/>
                    <a:gd name="T61" fmla="*/ 192 h 215"/>
                    <a:gd name="T62" fmla="*/ 95 w 119"/>
                    <a:gd name="T63" fmla="*/ 198 h 215"/>
                    <a:gd name="T64" fmla="*/ 94 w 119"/>
                    <a:gd name="T65" fmla="*/ 202 h 215"/>
                    <a:gd name="T66" fmla="*/ 93 w 119"/>
                    <a:gd name="T67" fmla="*/ 204 h 215"/>
                    <a:gd name="T68" fmla="*/ 91 w 119"/>
                    <a:gd name="T69" fmla="*/ 205 h 215"/>
                    <a:gd name="T70" fmla="*/ 90 w 119"/>
                    <a:gd name="T71" fmla="*/ 207 h 215"/>
                    <a:gd name="T72" fmla="*/ 107 w 119"/>
                    <a:gd name="T73" fmla="*/ 21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9" h="215">
                      <a:moveTo>
                        <a:pt x="107" y="212"/>
                      </a:moveTo>
                      <a:lnTo>
                        <a:pt x="106" y="215"/>
                      </a:lnTo>
                      <a:lnTo>
                        <a:pt x="107" y="213"/>
                      </a:lnTo>
                      <a:lnTo>
                        <a:pt x="108" y="210"/>
                      </a:lnTo>
                      <a:lnTo>
                        <a:pt x="112" y="205"/>
                      </a:lnTo>
                      <a:lnTo>
                        <a:pt x="114" y="196"/>
                      </a:lnTo>
                      <a:lnTo>
                        <a:pt x="117" y="187"/>
                      </a:lnTo>
                      <a:lnTo>
                        <a:pt x="118" y="177"/>
                      </a:lnTo>
                      <a:lnTo>
                        <a:pt x="119" y="164"/>
                      </a:lnTo>
                      <a:lnTo>
                        <a:pt x="118" y="151"/>
                      </a:lnTo>
                      <a:lnTo>
                        <a:pt x="115" y="135"/>
                      </a:lnTo>
                      <a:lnTo>
                        <a:pt x="111" y="119"/>
                      </a:lnTo>
                      <a:lnTo>
                        <a:pt x="102" y="101"/>
                      </a:lnTo>
                      <a:lnTo>
                        <a:pt x="91" y="82"/>
                      </a:lnTo>
                      <a:lnTo>
                        <a:pt x="77" y="64"/>
                      </a:lnTo>
                      <a:lnTo>
                        <a:pt x="59" y="42"/>
                      </a:lnTo>
                      <a:lnTo>
                        <a:pt x="37" y="23"/>
                      </a:lnTo>
                      <a:lnTo>
                        <a:pt x="9" y="0"/>
                      </a:lnTo>
                      <a:lnTo>
                        <a:pt x="0" y="14"/>
                      </a:lnTo>
                      <a:lnTo>
                        <a:pt x="25" y="35"/>
                      </a:lnTo>
                      <a:lnTo>
                        <a:pt x="47" y="54"/>
                      </a:lnTo>
                      <a:lnTo>
                        <a:pt x="65" y="73"/>
                      </a:lnTo>
                      <a:lnTo>
                        <a:pt x="77" y="91"/>
                      </a:lnTo>
                      <a:lnTo>
                        <a:pt x="88" y="108"/>
                      </a:lnTo>
                      <a:lnTo>
                        <a:pt x="94" y="124"/>
                      </a:lnTo>
                      <a:lnTo>
                        <a:pt x="99" y="140"/>
                      </a:lnTo>
                      <a:lnTo>
                        <a:pt x="101" y="153"/>
                      </a:lnTo>
                      <a:lnTo>
                        <a:pt x="102" y="164"/>
                      </a:lnTo>
                      <a:lnTo>
                        <a:pt x="101" y="175"/>
                      </a:lnTo>
                      <a:lnTo>
                        <a:pt x="100" y="184"/>
                      </a:lnTo>
                      <a:lnTo>
                        <a:pt x="97" y="192"/>
                      </a:lnTo>
                      <a:lnTo>
                        <a:pt x="95" y="198"/>
                      </a:lnTo>
                      <a:lnTo>
                        <a:pt x="94" y="202"/>
                      </a:lnTo>
                      <a:lnTo>
                        <a:pt x="93" y="204"/>
                      </a:lnTo>
                      <a:lnTo>
                        <a:pt x="91" y="205"/>
                      </a:lnTo>
                      <a:lnTo>
                        <a:pt x="90" y="207"/>
                      </a:lnTo>
                      <a:lnTo>
                        <a:pt x="107" y="2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Freeform 219"/>
                <p:cNvSpPr>
                  <a:spLocks/>
                </p:cNvSpPr>
                <p:nvPr/>
              </p:nvSpPr>
              <p:spPr bwMode="auto">
                <a:xfrm>
                  <a:off x="4148" y="2588"/>
                  <a:ext cx="141" cy="65"/>
                </a:xfrm>
                <a:custGeom>
                  <a:avLst/>
                  <a:gdLst>
                    <a:gd name="T0" fmla="*/ 15 w 423"/>
                    <a:gd name="T1" fmla="*/ 181 h 195"/>
                    <a:gd name="T2" fmla="*/ 8 w 423"/>
                    <a:gd name="T3" fmla="*/ 195 h 195"/>
                    <a:gd name="T4" fmla="*/ 11 w 423"/>
                    <a:gd name="T5" fmla="*/ 195 h 195"/>
                    <a:gd name="T6" fmla="*/ 22 w 423"/>
                    <a:gd name="T7" fmla="*/ 195 h 195"/>
                    <a:gd name="T8" fmla="*/ 39 w 423"/>
                    <a:gd name="T9" fmla="*/ 195 h 195"/>
                    <a:gd name="T10" fmla="*/ 62 w 423"/>
                    <a:gd name="T11" fmla="*/ 195 h 195"/>
                    <a:gd name="T12" fmla="*/ 90 w 423"/>
                    <a:gd name="T13" fmla="*/ 194 h 195"/>
                    <a:gd name="T14" fmla="*/ 120 w 423"/>
                    <a:gd name="T15" fmla="*/ 190 h 195"/>
                    <a:gd name="T16" fmla="*/ 153 w 423"/>
                    <a:gd name="T17" fmla="*/ 185 h 195"/>
                    <a:gd name="T18" fmla="*/ 188 w 423"/>
                    <a:gd name="T19" fmla="*/ 179 h 195"/>
                    <a:gd name="T20" fmla="*/ 224 w 423"/>
                    <a:gd name="T21" fmla="*/ 171 h 195"/>
                    <a:gd name="T22" fmla="*/ 260 w 423"/>
                    <a:gd name="T23" fmla="*/ 158 h 195"/>
                    <a:gd name="T24" fmla="*/ 294 w 423"/>
                    <a:gd name="T25" fmla="*/ 143 h 195"/>
                    <a:gd name="T26" fmla="*/ 328 w 423"/>
                    <a:gd name="T27" fmla="*/ 125 h 195"/>
                    <a:gd name="T28" fmla="*/ 358 w 423"/>
                    <a:gd name="T29" fmla="*/ 101 h 195"/>
                    <a:gd name="T30" fmla="*/ 384 w 423"/>
                    <a:gd name="T31" fmla="*/ 74 h 195"/>
                    <a:gd name="T32" fmla="*/ 406 w 423"/>
                    <a:gd name="T33" fmla="*/ 41 h 195"/>
                    <a:gd name="T34" fmla="*/ 423 w 423"/>
                    <a:gd name="T35" fmla="*/ 5 h 195"/>
                    <a:gd name="T36" fmla="*/ 406 w 423"/>
                    <a:gd name="T37" fmla="*/ 0 h 195"/>
                    <a:gd name="T38" fmla="*/ 392 w 423"/>
                    <a:gd name="T39" fmla="*/ 34 h 195"/>
                    <a:gd name="T40" fmla="*/ 372 w 423"/>
                    <a:gd name="T41" fmla="*/ 64 h 195"/>
                    <a:gd name="T42" fmla="*/ 346 w 423"/>
                    <a:gd name="T43" fmla="*/ 88 h 195"/>
                    <a:gd name="T44" fmla="*/ 318 w 423"/>
                    <a:gd name="T45" fmla="*/ 110 h 195"/>
                    <a:gd name="T46" fmla="*/ 287 w 423"/>
                    <a:gd name="T47" fmla="*/ 128 h 195"/>
                    <a:gd name="T48" fmla="*/ 253 w 423"/>
                    <a:gd name="T49" fmla="*/ 142 h 195"/>
                    <a:gd name="T50" fmla="*/ 219 w 423"/>
                    <a:gd name="T51" fmla="*/ 154 h 195"/>
                    <a:gd name="T52" fmla="*/ 185 w 423"/>
                    <a:gd name="T53" fmla="*/ 162 h 195"/>
                    <a:gd name="T54" fmla="*/ 150 w 423"/>
                    <a:gd name="T55" fmla="*/ 168 h 195"/>
                    <a:gd name="T56" fmla="*/ 117 w 423"/>
                    <a:gd name="T57" fmla="*/ 173 h 195"/>
                    <a:gd name="T58" fmla="*/ 87 w 423"/>
                    <a:gd name="T59" fmla="*/ 177 h 195"/>
                    <a:gd name="T60" fmla="*/ 62 w 423"/>
                    <a:gd name="T61" fmla="*/ 178 h 195"/>
                    <a:gd name="T62" fmla="*/ 39 w 423"/>
                    <a:gd name="T63" fmla="*/ 178 h 195"/>
                    <a:gd name="T64" fmla="*/ 22 w 423"/>
                    <a:gd name="T65" fmla="*/ 178 h 195"/>
                    <a:gd name="T66" fmla="*/ 11 w 423"/>
                    <a:gd name="T67" fmla="*/ 178 h 195"/>
                    <a:gd name="T68" fmla="*/ 8 w 423"/>
                    <a:gd name="T69" fmla="*/ 178 h 195"/>
                    <a:gd name="T70" fmla="*/ 0 w 423"/>
                    <a:gd name="T71" fmla="*/ 191 h 195"/>
                    <a:gd name="T72" fmla="*/ 15 w 423"/>
                    <a:gd name="T73" fmla="*/ 181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23" h="195">
                      <a:moveTo>
                        <a:pt x="15" y="181"/>
                      </a:moveTo>
                      <a:lnTo>
                        <a:pt x="8" y="195"/>
                      </a:lnTo>
                      <a:lnTo>
                        <a:pt x="11" y="195"/>
                      </a:lnTo>
                      <a:lnTo>
                        <a:pt x="22" y="195"/>
                      </a:lnTo>
                      <a:lnTo>
                        <a:pt x="39" y="195"/>
                      </a:lnTo>
                      <a:lnTo>
                        <a:pt x="62" y="195"/>
                      </a:lnTo>
                      <a:lnTo>
                        <a:pt x="90" y="194"/>
                      </a:lnTo>
                      <a:lnTo>
                        <a:pt x="120" y="190"/>
                      </a:lnTo>
                      <a:lnTo>
                        <a:pt x="153" y="185"/>
                      </a:lnTo>
                      <a:lnTo>
                        <a:pt x="188" y="179"/>
                      </a:lnTo>
                      <a:lnTo>
                        <a:pt x="224" y="171"/>
                      </a:lnTo>
                      <a:lnTo>
                        <a:pt x="260" y="158"/>
                      </a:lnTo>
                      <a:lnTo>
                        <a:pt x="294" y="143"/>
                      </a:lnTo>
                      <a:lnTo>
                        <a:pt x="328" y="125"/>
                      </a:lnTo>
                      <a:lnTo>
                        <a:pt x="358" y="101"/>
                      </a:lnTo>
                      <a:lnTo>
                        <a:pt x="384" y="74"/>
                      </a:lnTo>
                      <a:lnTo>
                        <a:pt x="406" y="41"/>
                      </a:lnTo>
                      <a:lnTo>
                        <a:pt x="423" y="5"/>
                      </a:lnTo>
                      <a:lnTo>
                        <a:pt x="406" y="0"/>
                      </a:lnTo>
                      <a:lnTo>
                        <a:pt x="392" y="34"/>
                      </a:lnTo>
                      <a:lnTo>
                        <a:pt x="372" y="64"/>
                      </a:lnTo>
                      <a:lnTo>
                        <a:pt x="346" y="88"/>
                      </a:lnTo>
                      <a:lnTo>
                        <a:pt x="318" y="110"/>
                      </a:lnTo>
                      <a:lnTo>
                        <a:pt x="287" y="128"/>
                      </a:lnTo>
                      <a:lnTo>
                        <a:pt x="253" y="142"/>
                      </a:lnTo>
                      <a:lnTo>
                        <a:pt x="219" y="154"/>
                      </a:lnTo>
                      <a:lnTo>
                        <a:pt x="185" y="162"/>
                      </a:lnTo>
                      <a:lnTo>
                        <a:pt x="150" y="168"/>
                      </a:lnTo>
                      <a:lnTo>
                        <a:pt x="117" y="173"/>
                      </a:lnTo>
                      <a:lnTo>
                        <a:pt x="87" y="177"/>
                      </a:lnTo>
                      <a:lnTo>
                        <a:pt x="62" y="178"/>
                      </a:lnTo>
                      <a:lnTo>
                        <a:pt x="39" y="178"/>
                      </a:lnTo>
                      <a:lnTo>
                        <a:pt x="22" y="178"/>
                      </a:lnTo>
                      <a:lnTo>
                        <a:pt x="11" y="178"/>
                      </a:lnTo>
                      <a:lnTo>
                        <a:pt x="8" y="178"/>
                      </a:lnTo>
                      <a:lnTo>
                        <a:pt x="0" y="191"/>
                      </a:lnTo>
                      <a:lnTo>
                        <a:pt x="15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Freeform 220"/>
                <p:cNvSpPr>
                  <a:spLocks/>
                </p:cNvSpPr>
                <p:nvPr/>
              </p:nvSpPr>
              <p:spPr bwMode="auto">
                <a:xfrm>
                  <a:off x="4148" y="2648"/>
                  <a:ext cx="14" cy="17"/>
                </a:xfrm>
                <a:custGeom>
                  <a:avLst/>
                  <a:gdLst>
                    <a:gd name="T0" fmla="*/ 35 w 43"/>
                    <a:gd name="T1" fmla="*/ 34 h 51"/>
                    <a:gd name="T2" fmla="*/ 43 w 43"/>
                    <a:gd name="T3" fmla="*/ 38 h 51"/>
                    <a:gd name="T4" fmla="*/ 15 w 43"/>
                    <a:gd name="T5" fmla="*/ 0 h 51"/>
                    <a:gd name="T6" fmla="*/ 0 w 43"/>
                    <a:gd name="T7" fmla="*/ 10 h 51"/>
                    <a:gd name="T8" fmla="*/ 28 w 43"/>
                    <a:gd name="T9" fmla="*/ 48 h 51"/>
                    <a:gd name="T10" fmla="*/ 35 w 43"/>
                    <a:gd name="T11" fmla="*/ 51 h 51"/>
                    <a:gd name="T12" fmla="*/ 35 w 43"/>
                    <a:gd name="T13" fmla="*/ 34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51">
                      <a:moveTo>
                        <a:pt x="35" y="34"/>
                      </a:moveTo>
                      <a:lnTo>
                        <a:pt x="43" y="38"/>
                      </a:lnTo>
                      <a:lnTo>
                        <a:pt x="15" y="0"/>
                      </a:lnTo>
                      <a:lnTo>
                        <a:pt x="0" y="10"/>
                      </a:lnTo>
                      <a:lnTo>
                        <a:pt x="28" y="48"/>
                      </a:lnTo>
                      <a:lnTo>
                        <a:pt x="35" y="51"/>
                      </a:lnTo>
                      <a:lnTo>
                        <a:pt x="35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Freeform 221"/>
                <p:cNvSpPr>
                  <a:spLocks/>
                </p:cNvSpPr>
                <p:nvPr/>
              </p:nvSpPr>
              <p:spPr bwMode="auto">
                <a:xfrm>
                  <a:off x="4160" y="2589"/>
                  <a:ext cx="145" cy="76"/>
                </a:xfrm>
                <a:custGeom>
                  <a:avLst/>
                  <a:gdLst>
                    <a:gd name="T0" fmla="*/ 421 w 436"/>
                    <a:gd name="T1" fmla="*/ 0 h 229"/>
                    <a:gd name="T2" fmla="*/ 419 w 436"/>
                    <a:gd name="T3" fmla="*/ 1 h 229"/>
                    <a:gd name="T4" fmla="*/ 418 w 436"/>
                    <a:gd name="T5" fmla="*/ 3 h 229"/>
                    <a:gd name="T6" fmla="*/ 416 w 436"/>
                    <a:gd name="T7" fmla="*/ 9 h 229"/>
                    <a:gd name="T8" fmla="*/ 412 w 436"/>
                    <a:gd name="T9" fmla="*/ 20 h 229"/>
                    <a:gd name="T10" fmla="*/ 404 w 436"/>
                    <a:gd name="T11" fmla="*/ 34 h 229"/>
                    <a:gd name="T12" fmla="*/ 394 w 436"/>
                    <a:gd name="T13" fmla="*/ 49 h 229"/>
                    <a:gd name="T14" fmla="*/ 381 w 436"/>
                    <a:gd name="T15" fmla="*/ 69 h 229"/>
                    <a:gd name="T16" fmla="*/ 364 w 436"/>
                    <a:gd name="T17" fmla="*/ 87 h 229"/>
                    <a:gd name="T18" fmla="*/ 342 w 436"/>
                    <a:gd name="T19" fmla="*/ 107 h 229"/>
                    <a:gd name="T20" fmla="*/ 318 w 436"/>
                    <a:gd name="T21" fmla="*/ 127 h 229"/>
                    <a:gd name="T22" fmla="*/ 288 w 436"/>
                    <a:gd name="T23" fmla="*/ 146 h 229"/>
                    <a:gd name="T24" fmla="*/ 254 w 436"/>
                    <a:gd name="T25" fmla="*/ 165 h 229"/>
                    <a:gd name="T26" fmla="*/ 215 w 436"/>
                    <a:gd name="T27" fmla="*/ 180 h 229"/>
                    <a:gd name="T28" fmla="*/ 171 w 436"/>
                    <a:gd name="T29" fmla="*/ 194 h 229"/>
                    <a:gd name="T30" fmla="*/ 120 w 436"/>
                    <a:gd name="T31" fmla="*/ 204 h 229"/>
                    <a:gd name="T32" fmla="*/ 64 w 436"/>
                    <a:gd name="T33" fmla="*/ 210 h 229"/>
                    <a:gd name="T34" fmla="*/ 0 w 436"/>
                    <a:gd name="T35" fmla="*/ 212 h 229"/>
                    <a:gd name="T36" fmla="*/ 0 w 436"/>
                    <a:gd name="T37" fmla="*/ 229 h 229"/>
                    <a:gd name="T38" fmla="*/ 64 w 436"/>
                    <a:gd name="T39" fmla="*/ 227 h 229"/>
                    <a:gd name="T40" fmla="*/ 122 w 436"/>
                    <a:gd name="T41" fmla="*/ 221 h 229"/>
                    <a:gd name="T42" fmla="*/ 175 w 436"/>
                    <a:gd name="T43" fmla="*/ 211 h 229"/>
                    <a:gd name="T44" fmla="*/ 220 w 436"/>
                    <a:gd name="T45" fmla="*/ 197 h 229"/>
                    <a:gd name="T46" fmla="*/ 261 w 436"/>
                    <a:gd name="T47" fmla="*/ 180 h 229"/>
                    <a:gd name="T48" fmla="*/ 297 w 436"/>
                    <a:gd name="T49" fmla="*/ 160 h 229"/>
                    <a:gd name="T50" fmla="*/ 328 w 436"/>
                    <a:gd name="T51" fmla="*/ 141 h 229"/>
                    <a:gd name="T52" fmla="*/ 354 w 436"/>
                    <a:gd name="T53" fmla="*/ 119 h 229"/>
                    <a:gd name="T54" fmla="*/ 376 w 436"/>
                    <a:gd name="T55" fmla="*/ 99 h 229"/>
                    <a:gd name="T56" fmla="*/ 393 w 436"/>
                    <a:gd name="T57" fmla="*/ 78 h 229"/>
                    <a:gd name="T58" fmla="*/ 409 w 436"/>
                    <a:gd name="T59" fmla="*/ 59 h 229"/>
                    <a:gd name="T60" fmla="*/ 418 w 436"/>
                    <a:gd name="T61" fmla="*/ 43 h 229"/>
                    <a:gd name="T62" fmla="*/ 427 w 436"/>
                    <a:gd name="T63" fmla="*/ 27 h 229"/>
                    <a:gd name="T64" fmla="*/ 433 w 436"/>
                    <a:gd name="T65" fmla="*/ 17 h 229"/>
                    <a:gd name="T66" fmla="*/ 435 w 436"/>
                    <a:gd name="T67" fmla="*/ 8 h 229"/>
                    <a:gd name="T68" fmla="*/ 436 w 436"/>
                    <a:gd name="T69" fmla="*/ 6 h 229"/>
                    <a:gd name="T70" fmla="*/ 435 w 436"/>
                    <a:gd name="T71" fmla="*/ 7 h 229"/>
                    <a:gd name="T72" fmla="*/ 421 w 436"/>
                    <a:gd name="T73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36" h="229">
                      <a:moveTo>
                        <a:pt x="421" y="0"/>
                      </a:moveTo>
                      <a:lnTo>
                        <a:pt x="419" y="1"/>
                      </a:lnTo>
                      <a:lnTo>
                        <a:pt x="418" y="3"/>
                      </a:lnTo>
                      <a:lnTo>
                        <a:pt x="416" y="9"/>
                      </a:lnTo>
                      <a:lnTo>
                        <a:pt x="412" y="20"/>
                      </a:lnTo>
                      <a:lnTo>
                        <a:pt x="404" y="34"/>
                      </a:lnTo>
                      <a:lnTo>
                        <a:pt x="394" y="49"/>
                      </a:lnTo>
                      <a:lnTo>
                        <a:pt x="381" y="69"/>
                      </a:lnTo>
                      <a:lnTo>
                        <a:pt x="364" y="87"/>
                      </a:lnTo>
                      <a:lnTo>
                        <a:pt x="342" y="107"/>
                      </a:lnTo>
                      <a:lnTo>
                        <a:pt x="318" y="127"/>
                      </a:lnTo>
                      <a:lnTo>
                        <a:pt x="288" y="146"/>
                      </a:lnTo>
                      <a:lnTo>
                        <a:pt x="254" y="165"/>
                      </a:lnTo>
                      <a:lnTo>
                        <a:pt x="215" y="180"/>
                      </a:lnTo>
                      <a:lnTo>
                        <a:pt x="171" y="194"/>
                      </a:lnTo>
                      <a:lnTo>
                        <a:pt x="120" y="204"/>
                      </a:lnTo>
                      <a:lnTo>
                        <a:pt x="64" y="210"/>
                      </a:lnTo>
                      <a:lnTo>
                        <a:pt x="0" y="212"/>
                      </a:lnTo>
                      <a:lnTo>
                        <a:pt x="0" y="229"/>
                      </a:lnTo>
                      <a:lnTo>
                        <a:pt x="64" y="227"/>
                      </a:lnTo>
                      <a:lnTo>
                        <a:pt x="122" y="221"/>
                      </a:lnTo>
                      <a:lnTo>
                        <a:pt x="175" y="211"/>
                      </a:lnTo>
                      <a:lnTo>
                        <a:pt x="220" y="197"/>
                      </a:lnTo>
                      <a:lnTo>
                        <a:pt x="261" y="180"/>
                      </a:lnTo>
                      <a:lnTo>
                        <a:pt x="297" y="160"/>
                      </a:lnTo>
                      <a:lnTo>
                        <a:pt x="328" y="141"/>
                      </a:lnTo>
                      <a:lnTo>
                        <a:pt x="354" y="119"/>
                      </a:lnTo>
                      <a:lnTo>
                        <a:pt x="376" y="99"/>
                      </a:lnTo>
                      <a:lnTo>
                        <a:pt x="393" y="78"/>
                      </a:lnTo>
                      <a:lnTo>
                        <a:pt x="409" y="59"/>
                      </a:lnTo>
                      <a:lnTo>
                        <a:pt x="418" y="43"/>
                      </a:lnTo>
                      <a:lnTo>
                        <a:pt x="427" y="27"/>
                      </a:lnTo>
                      <a:lnTo>
                        <a:pt x="433" y="17"/>
                      </a:lnTo>
                      <a:lnTo>
                        <a:pt x="435" y="8"/>
                      </a:lnTo>
                      <a:lnTo>
                        <a:pt x="436" y="6"/>
                      </a:lnTo>
                      <a:lnTo>
                        <a:pt x="435" y="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Freeform 222"/>
                <p:cNvSpPr>
                  <a:spLocks/>
                </p:cNvSpPr>
                <p:nvPr/>
              </p:nvSpPr>
              <p:spPr bwMode="auto">
                <a:xfrm>
                  <a:off x="4275" y="2515"/>
                  <a:ext cx="35" cy="76"/>
                </a:xfrm>
                <a:custGeom>
                  <a:avLst/>
                  <a:gdLst>
                    <a:gd name="T0" fmla="*/ 1 w 104"/>
                    <a:gd name="T1" fmla="*/ 12 h 228"/>
                    <a:gd name="T2" fmla="*/ 0 w 104"/>
                    <a:gd name="T3" fmla="*/ 12 h 228"/>
                    <a:gd name="T4" fmla="*/ 2 w 104"/>
                    <a:gd name="T5" fmla="*/ 13 h 228"/>
                    <a:gd name="T6" fmla="*/ 6 w 104"/>
                    <a:gd name="T7" fmla="*/ 17 h 228"/>
                    <a:gd name="T8" fmla="*/ 12 w 104"/>
                    <a:gd name="T9" fmla="*/ 23 h 228"/>
                    <a:gd name="T10" fmla="*/ 19 w 104"/>
                    <a:gd name="T11" fmla="*/ 31 h 228"/>
                    <a:gd name="T12" fmla="*/ 28 w 104"/>
                    <a:gd name="T13" fmla="*/ 41 h 228"/>
                    <a:gd name="T14" fmla="*/ 38 w 104"/>
                    <a:gd name="T15" fmla="*/ 52 h 228"/>
                    <a:gd name="T16" fmla="*/ 47 w 104"/>
                    <a:gd name="T17" fmla="*/ 65 h 228"/>
                    <a:gd name="T18" fmla="*/ 57 w 104"/>
                    <a:gd name="T19" fmla="*/ 79 h 228"/>
                    <a:gd name="T20" fmla="*/ 66 w 104"/>
                    <a:gd name="T21" fmla="*/ 94 h 228"/>
                    <a:gd name="T22" fmla="*/ 73 w 104"/>
                    <a:gd name="T23" fmla="*/ 111 h 228"/>
                    <a:gd name="T24" fmla="*/ 79 w 104"/>
                    <a:gd name="T25" fmla="*/ 128 h 228"/>
                    <a:gd name="T26" fmla="*/ 84 w 104"/>
                    <a:gd name="T27" fmla="*/ 146 h 228"/>
                    <a:gd name="T28" fmla="*/ 87 w 104"/>
                    <a:gd name="T29" fmla="*/ 164 h 228"/>
                    <a:gd name="T30" fmla="*/ 85 w 104"/>
                    <a:gd name="T31" fmla="*/ 182 h 228"/>
                    <a:gd name="T32" fmla="*/ 82 w 104"/>
                    <a:gd name="T33" fmla="*/ 201 h 228"/>
                    <a:gd name="T34" fmla="*/ 75 w 104"/>
                    <a:gd name="T35" fmla="*/ 221 h 228"/>
                    <a:gd name="T36" fmla="*/ 89 w 104"/>
                    <a:gd name="T37" fmla="*/ 228 h 228"/>
                    <a:gd name="T38" fmla="*/ 99 w 104"/>
                    <a:gd name="T39" fmla="*/ 206 h 228"/>
                    <a:gd name="T40" fmla="*/ 102 w 104"/>
                    <a:gd name="T41" fmla="*/ 184 h 228"/>
                    <a:gd name="T42" fmla="*/ 104 w 104"/>
                    <a:gd name="T43" fmla="*/ 164 h 228"/>
                    <a:gd name="T44" fmla="*/ 101 w 104"/>
                    <a:gd name="T45" fmla="*/ 143 h 228"/>
                    <a:gd name="T46" fmla="*/ 96 w 104"/>
                    <a:gd name="T47" fmla="*/ 123 h 228"/>
                    <a:gd name="T48" fmla="*/ 88 w 104"/>
                    <a:gd name="T49" fmla="*/ 104 h 228"/>
                    <a:gd name="T50" fmla="*/ 81 w 104"/>
                    <a:gd name="T51" fmla="*/ 87 h 228"/>
                    <a:gd name="T52" fmla="*/ 71 w 104"/>
                    <a:gd name="T53" fmla="*/ 70 h 228"/>
                    <a:gd name="T54" fmla="*/ 61 w 104"/>
                    <a:gd name="T55" fmla="*/ 55 h 228"/>
                    <a:gd name="T56" fmla="*/ 50 w 104"/>
                    <a:gd name="T57" fmla="*/ 42 h 228"/>
                    <a:gd name="T58" fmla="*/ 40 w 104"/>
                    <a:gd name="T59" fmla="*/ 29 h 228"/>
                    <a:gd name="T60" fmla="*/ 31 w 104"/>
                    <a:gd name="T61" fmla="*/ 19 h 228"/>
                    <a:gd name="T62" fmla="*/ 24 w 104"/>
                    <a:gd name="T63" fmla="*/ 11 h 228"/>
                    <a:gd name="T64" fmla="*/ 18 w 104"/>
                    <a:gd name="T65" fmla="*/ 5 h 228"/>
                    <a:gd name="T66" fmla="*/ 12 w 104"/>
                    <a:gd name="T67" fmla="*/ 1 h 228"/>
                    <a:gd name="T68" fmla="*/ 12 w 104"/>
                    <a:gd name="T69" fmla="*/ 0 h 228"/>
                    <a:gd name="T70" fmla="*/ 11 w 104"/>
                    <a:gd name="T71" fmla="*/ 0 h 228"/>
                    <a:gd name="T72" fmla="*/ 1 w 104"/>
                    <a:gd name="T73" fmla="*/ 12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4" h="228">
                      <a:moveTo>
                        <a:pt x="1" y="12"/>
                      </a:moveTo>
                      <a:lnTo>
                        <a:pt x="0" y="12"/>
                      </a:lnTo>
                      <a:lnTo>
                        <a:pt x="2" y="13"/>
                      </a:lnTo>
                      <a:lnTo>
                        <a:pt x="6" y="17"/>
                      </a:lnTo>
                      <a:lnTo>
                        <a:pt x="12" y="23"/>
                      </a:lnTo>
                      <a:lnTo>
                        <a:pt x="19" y="31"/>
                      </a:lnTo>
                      <a:lnTo>
                        <a:pt x="28" y="41"/>
                      </a:lnTo>
                      <a:lnTo>
                        <a:pt x="38" y="52"/>
                      </a:lnTo>
                      <a:lnTo>
                        <a:pt x="47" y="65"/>
                      </a:lnTo>
                      <a:lnTo>
                        <a:pt x="57" y="79"/>
                      </a:lnTo>
                      <a:lnTo>
                        <a:pt x="66" y="94"/>
                      </a:lnTo>
                      <a:lnTo>
                        <a:pt x="73" y="111"/>
                      </a:lnTo>
                      <a:lnTo>
                        <a:pt x="79" y="128"/>
                      </a:lnTo>
                      <a:lnTo>
                        <a:pt x="84" y="146"/>
                      </a:lnTo>
                      <a:lnTo>
                        <a:pt x="87" y="164"/>
                      </a:lnTo>
                      <a:lnTo>
                        <a:pt x="85" y="182"/>
                      </a:lnTo>
                      <a:lnTo>
                        <a:pt x="82" y="201"/>
                      </a:lnTo>
                      <a:lnTo>
                        <a:pt x="75" y="221"/>
                      </a:lnTo>
                      <a:lnTo>
                        <a:pt x="89" y="228"/>
                      </a:lnTo>
                      <a:lnTo>
                        <a:pt x="99" y="206"/>
                      </a:lnTo>
                      <a:lnTo>
                        <a:pt x="102" y="184"/>
                      </a:lnTo>
                      <a:lnTo>
                        <a:pt x="104" y="164"/>
                      </a:lnTo>
                      <a:lnTo>
                        <a:pt x="101" y="143"/>
                      </a:lnTo>
                      <a:lnTo>
                        <a:pt x="96" y="123"/>
                      </a:lnTo>
                      <a:lnTo>
                        <a:pt x="88" y="104"/>
                      </a:lnTo>
                      <a:lnTo>
                        <a:pt x="81" y="87"/>
                      </a:lnTo>
                      <a:lnTo>
                        <a:pt x="71" y="70"/>
                      </a:lnTo>
                      <a:lnTo>
                        <a:pt x="61" y="55"/>
                      </a:lnTo>
                      <a:lnTo>
                        <a:pt x="50" y="42"/>
                      </a:lnTo>
                      <a:lnTo>
                        <a:pt x="40" y="29"/>
                      </a:lnTo>
                      <a:lnTo>
                        <a:pt x="31" y="19"/>
                      </a:lnTo>
                      <a:lnTo>
                        <a:pt x="24" y="11"/>
                      </a:lnTo>
                      <a:lnTo>
                        <a:pt x="18" y="5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Freeform 223"/>
                <p:cNvSpPr>
                  <a:spLocks/>
                </p:cNvSpPr>
                <p:nvPr/>
              </p:nvSpPr>
              <p:spPr bwMode="auto">
                <a:xfrm>
                  <a:off x="4203" y="2468"/>
                  <a:ext cx="76" cy="51"/>
                </a:xfrm>
                <a:custGeom>
                  <a:avLst/>
                  <a:gdLst>
                    <a:gd name="T0" fmla="*/ 1 w 227"/>
                    <a:gd name="T1" fmla="*/ 17 h 154"/>
                    <a:gd name="T2" fmla="*/ 0 w 227"/>
                    <a:gd name="T3" fmla="*/ 16 h 154"/>
                    <a:gd name="T4" fmla="*/ 1 w 227"/>
                    <a:gd name="T5" fmla="*/ 16 h 154"/>
                    <a:gd name="T6" fmla="*/ 4 w 227"/>
                    <a:gd name="T7" fmla="*/ 19 h 154"/>
                    <a:gd name="T8" fmla="*/ 9 w 227"/>
                    <a:gd name="T9" fmla="*/ 21 h 154"/>
                    <a:gd name="T10" fmla="*/ 18 w 227"/>
                    <a:gd name="T11" fmla="*/ 25 h 154"/>
                    <a:gd name="T12" fmla="*/ 26 w 227"/>
                    <a:gd name="T13" fmla="*/ 29 h 154"/>
                    <a:gd name="T14" fmla="*/ 38 w 227"/>
                    <a:gd name="T15" fmla="*/ 35 h 154"/>
                    <a:gd name="T16" fmla="*/ 49 w 227"/>
                    <a:gd name="T17" fmla="*/ 43 h 154"/>
                    <a:gd name="T18" fmla="*/ 64 w 227"/>
                    <a:gd name="T19" fmla="*/ 51 h 154"/>
                    <a:gd name="T20" fmla="*/ 79 w 227"/>
                    <a:gd name="T21" fmla="*/ 61 h 154"/>
                    <a:gd name="T22" fmla="*/ 96 w 227"/>
                    <a:gd name="T23" fmla="*/ 70 h 154"/>
                    <a:gd name="T24" fmla="*/ 114 w 227"/>
                    <a:gd name="T25" fmla="*/ 83 h 154"/>
                    <a:gd name="T26" fmla="*/ 134 w 227"/>
                    <a:gd name="T27" fmla="*/ 95 h 154"/>
                    <a:gd name="T28" fmla="*/ 153 w 227"/>
                    <a:gd name="T29" fmla="*/ 108 h 154"/>
                    <a:gd name="T30" fmla="*/ 173 w 227"/>
                    <a:gd name="T31" fmla="*/ 122 h 154"/>
                    <a:gd name="T32" fmla="*/ 195 w 227"/>
                    <a:gd name="T33" fmla="*/ 138 h 154"/>
                    <a:gd name="T34" fmla="*/ 217 w 227"/>
                    <a:gd name="T35" fmla="*/ 154 h 154"/>
                    <a:gd name="T36" fmla="*/ 227 w 227"/>
                    <a:gd name="T37" fmla="*/ 142 h 154"/>
                    <a:gd name="T38" fmla="*/ 205 w 227"/>
                    <a:gd name="T39" fmla="*/ 124 h 154"/>
                    <a:gd name="T40" fmla="*/ 183 w 227"/>
                    <a:gd name="T41" fmla="*/ 108 h 154"/>
                    <a:gd name="T42" fmla="*/ 163 w 227"/>
                    <a:gd name="T43" fmla="*/ 93 h 154"/>
                    <a:gd name="T44" fmla="*/ 143 w 227"/>
                    <a:gd name="T45" fmla="*/ 80 h 154"/>
                    <a:gd name="T46" fmla="*/ 124 w 227"/>
                    <a:gd name="T47" fmla="*/ 68 h 154"/>
                    <a:gd name="T48" fmla="*/ 106 w 227"/>
                    <a:gd name="T49" fmla="*/ 56 h 154"/>
                    <a:gd name="T50" fmla="*/ 89 w 227"/>
                    <a:gd name="T51" fmla="*/ 46 h 154"/>
                    <a:gd name="T52" fmla="*/ 73 w 227"/>
                    <a:gd name="T53" fmla="*/ 37 h 154"/>
                    <a:gd name="T54" fmla="*/ 59 w 227"/>
                    <a:gd name="T55" fmla="*/ 28 h 154"/>
                    <a:gd name="T56" fmla="*/ 45 w 227"/>
                    <a:gd name="T57" fmla="*/ 21 h 154"/>
                    <a:gd name="T58" fmla="*/ 33 w 227"/>
                    <a:gd name="T59" fmla="*/ 15 h 154"/>
                    <a:gd name="T60" fmla="*/ 25 w 227"/>
                    <a:gd name="T61" fmla="*/ 10 h 154"/>
                    <a:gd name="T62" fmla="*/ 16 w 227"/>
                    <a:gd name="T63" fmla="*/ 6 h 154"/>
                    <a:gd name="T64" fmla="*/ 12 w 227"/>
                    <a:gd name="T65" fmla="*/ 4 h 154"/>
                    <a:gd name="T66" fmla="*/ 8 w 227"/>
                    <a:gd name="T67" fmla="*/ 2 h 154"/>
                    <a:gd name="T68" fmla="*/ 7 w 227"/>
                    <a:gd name="T69" fmla="*/ 2 h 154"/>
                    <a:gd name="T70" fmla="*/ 6 w 227"/>
                    <a:gd name="T71" fmla="*/ 0 h 154"/>
                    <a:gd name="T72" fmla="*/ 1 w 227"/>
                    <a:gd name="T73" fmla="*/ 1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7" h="154">
                      <a:moveTo>
                        <a:pt x="1" y="17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8" y="25"/>
                      </a:lnTo>
                      <a:lnTo>
                        <a:pt x="26" y="29"/>
                      </a:lnTo>
                      <a:lnTo>
                        <a:pt x="38" y="35"/>
                      </a:lnTo>
                      <a:lnTo>
                        <a:pt x="49" y="43"/>
                      </a:lnTo>
                      <a:lnTo>
                        <a:pt x="64" y="51"/>
                      </a:lnTo>
                      <a:lnTo>
                        <a:pt x="79" y="61"/>
                      </a:lnTo>
                      <a:lnTo>
                        <a:pt x="96" y="70"/>
                      </a:lnTo>
                      <a:lnTo>
                        <a:pt x="114" y="83"/>
                      </a:lnTo>
                      <a:lnTo>
                        <a:pt x="134" y="95"/>
                      </a:lnTo>
                      <a:lnTo>
                        <a:pt x="153" y="108"/>
                      </a:lnTo>
                      <a:lnTo>
                        <a:pt x="173" y="122"/>
                      </a:lnTo>
                      <a:lnTo>
                        <a:pt x="195" y="138"/>
                      </a:lnTo>
                      <a:lnTo>
                        <a:pt x="217" y="154"/>
                      </a:lnTo>
                      <a:lnTo>
                        <a:pt x="227" y="142"/>
                      </a:lnTo>
                      <a:lnTo>
                        <a:pt x="205" y="124"/>
                      </a:lnTo>
                      <a:lnTo>
                        <a:pt x="183" y="108"/>
                      </a:lnTo>
                      <a:lnTo>
                        <a:pt x="163" y="93"/>
                      </a:lnTo>
                      <a:lnTo>
                        <a:pt x="143" y="80"/>
                      </a:lnTo>
                      <a:lnTo>
                        <a:pt x="124" y="68"/>
                      </a:lnTo>
                      <a:lnTo>
                        <a:pt x="106" y="56"/>
                      </a:lnTo>
                      <a:lnTo>
                        <a:pt x="89" y="46"/>
                      </a:lnTo>
                      <a:lnTo>
                        <a:pt x="73" y="37"/>
                      </a:lnTo>
                      <a:lnTo>
                        <a:pt x="59" y="28"/>
                      </a:lnTo>
                      <a:lnTo>
                        <a:pt x="45" y="21"/>
                      </a:lnTo>
                      <a:lnTo>
                        <a:pt x="33" y="15"/>
                      </a:lnTo>
                      <a:lnTo>
                        <a:pt x="25" y="10"/>
                      </a:lnTo>
                      <a:lnTo>
                        <a:pt x="16" y="6"/>
                      </a:lnTo>
                      <a:lnTo>
                        <a:pt x="12" y="4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Freeform 224"/>
                <p:cNvSpPr>
                  <a:spLocks/>
                </p:cNvSpPr>
                <p:nvPr/>
              </p:nvSpPr>
              <p:spPr bwMode="auto">
                <a:xfrm>
                  <a:off x="4145" y="2447"/>
                  <a:ext cx="60" cy="27"/>
                </a:xfrm>
                <a:custGeom>
                  <a:avLst/>
                  <a:gdLst>
                    <a:gd name="T0" fmla="*/ 0 w 179"/>
                    <a:gd name="T1" fmla="*/ 17 h 81"/>
                    <a:gd name="T2" fmla="*/ 0 w 179"/>
                    <a:gd name="T3" fmla="*/ 17 h 81"/>
                    <a:gd name="T4" fmla="*/ 41 w 179"/>
                    <a:gd name="T5" fmla="*/ 32 h 81"/>
                    <a:gd name="T6" fmla="*/ 76 w 179"/>
                    <a:gd name="T7" fmla="*/ 45 h 81"/>
                    <a:gd name="T8" fmla="*/ 106 w 179"/>
                    <a:gd name="T9" fmla="*/ 56 h 81"/>
                    <a:gd name="T10" fmla="*/ 130 w 179"/>
                    <a:gd name="T11" fmla="*/ 66 h 81"/>
                    <a:gd name="T12" fmla="*/ 150 w 179"/>
                    <a:gd name="T13" fmla="*/ 72 h 81"/>
                    <a:gd name="T14" fmla="*/ 162 w 179"/>
                    <a:gd name="T15" fmla="*/ 78 h 81"/>
                    <a:gd name="T16" fmla="*/ 171 w 179"/>
                    <a:gd name="T17" fmla="*/ 80 h 81"/>
                    <a:gd name="T18" fmla="*/ 174 w 179"/>
                    <a:gd name="T19" fmla="*/ 81 h 81"/>
                    <a:gd name="T20" fmla="*/ 179 w 179"/>
                    <a:gd name="T21" fmla="*/ 64 h 81"/>
                    <a:gd name="T22" fmla="*/ 176 w 179"/>
                    <a:gd name="T23" fmla="*/ 63 h 81"/>
                    <a:gd name="T24" fmla="*/ 169 w 179"/>
                    <a:gd name="T25" fmla="*/ 61 h 81"/>
                    <a:gd name="T26" fmla="*/ 154 w 179"/>
                    <a:gd name="T27" fmla="*/ 55 h 81"/>
                    <a:gd name="T28" fmla="*/ 135 w 179"/>
                    <a:gd name="T29" fmla="*/ 49 h 81"/>
                    <a:gd name="T30" fmla="*/ 111 w 179"/>
                    <a:gd name="T31" fmla="*/ 39 h 81"/>
                    <a:gd name="T32" fmla="*/ 81 w 179"/>
                    <a:gd name="T33" fmla="*/ 28 h 81"/>
                    <a:gd name="T34" fmla="*/ 46 w 179"/>
                    <a:gd name="T35" fmla="*/ 15 h 81"/>
                    <a:gd name="T36" fmla="*/ 5 w 179"/>
                    <a:gd name="T37" fmla="*/ 0 h 81"/>
                    <a:gd name="T38" fmla="*/ 5 w 179"/>
                    <a:gd name="T39" fmla="*/ 0 h 81"/>
                    <a:gd name="T40" fmla="*/ 0 w 179"/>
                    <a:gd name="T41" fmla="*/ 17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9" h="81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41" y="32"/>
                      </a:lnTo>
                      <a:lnTo>
                        <a:pt x="76" y="45"/>
                      </a:lnTo>
                      <a:lnTo>
                        <a:pt x="106" y="56"/>
                      </a:lnTo>
                      <a:lnTo>
                        <a:pt x="130" y="66"/>
                      </a:lnTo>
                      <a:lnTo>
                        <a:pt x="150" y="72"/>
                      </a:lnTo>
                      <a:lnTo>
                        <a:pt x="162" y="78"/>
                      </a:lnTo>
                      <a:lnTo>
                        <a:pt x="171" y="80"/>
                      </a:lnTo>
                      <a:lnTo>
                        <a:pt x="174" y="81"/>
                      </a:lnTo>
                      <a:lnTo>
                        <a:pt x="179" y="64"/>
                      </a:lnTo>
                      <a:lnTo>
                        <a:pt x="176" y="63"/>
                      </a:lnTo>
                      <a:lnTo>
                        <a:pt x="169" y="61"/>
                      </a:lnTo>
                      <a:lnTo>
                        <a:pt x="154" y="55"/>
                      </a:lnTo>
                      <a:lnTo>
                        <a:pt x="135" y="49"/>
                      </a:lnTo>
                      <a:lnTo>
                        <a:pt x="111" y="39"/>
                      </a:lnTo>
                      <a:lnTo>
                        <a:pt x="81" y="28"/>
                      </a:lnTo>
                      <a:lnTo>
                        <a:pt x="46" y="15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Freeform 225"/>
                <p:cNvSpPr>
                  <a:spLocks/>
                </p:cNvSpPr>
                <p:nvPr/>
              </p:nvSpPr>
              <p:spPr bwMode="auto">
                <a:xfrm>
                  <a:off x="4023" y="2435"/>
                  <a:ext cx="124" cy="17"/>
                </a:xfrm>
                <a:custGeom>
                  <a:avLst/>
                  <a:gdLst>
                    <a:gd name="T0" fmla="*/ 2 w 371"/>
                    <a:gd name="T1" fmla="*/ 21 h 52"/>
                    <a:gd name="T2" fmla="*/ 2 w 371"/>
                    <a:gd name="T3" fmla="*/ 21 h 52"/>
                    <a:gd name="T4" fmla="*/ 5 w 371"/>
                    <a:gd name="T5" fmla="*/ 21 h 52"/>
                    <a:gd name="T6" fmla="*/ 11 w 371"/>
                    <a:gd name="T7" fmla="*/ 20 h 52"/>
                    <a:gd name="T8" fmla="*/ 23 w 371"/>
                    <a:gd name="T9" fmla="*/ 20 h 52"/>
                    <a:gd name="T10" fmla="*/ 39 w 371"/>
                    <a:gd name="T11" fmla="*/ 19 h 52"/>
                    <a:gd name="T12" fmla="*/ 58 w 371"/>
                    <a:gd name="T13" fmla="*/ 19 h 52"/>
                    <a:gd name="T14" fmla="*/ 81 w 371"/>
                    <a:gd name="T15" fmla="*/ 17 h 52"/>
                    <a:gd name="T16" fmla="*/ 106 w 371"/>
                    <a:gd name="T17" fmla="*/ 17 h 52"/>
                    <a:gd name="T18" fmla="*/ 133 w 371"/>
                    <a:gd name="T19" fmla="*/ 17 h 52"/>
                    <a:gd name="T20" fmla="*/ 162 w 371"/>
                    <a:gd name="T21" fmla="*/ 19 h 52"/>
                    <a:gd name="T22" fmla="*/ 191 w 371"/>
                    <a:gd name="T23" fmla="*/ 20 h 52"/>
                    <a:gd name="T24" fmla="*/ 221 w 371"/>
                    <a:gd name="T25" fmla="*/ 22 h 52"/>
                    <a:gd name="T26" fmla="*/ 251 w 371"/>
                    <a:gd name="T27" fmla="*/ 26 h 52"/>
                    <a:gd name="T28" fmla="*/ 281 w 371"/>
                    <a:gd name="T29" fmla="*/ 31 h 52"/>
                    <a:gd name="T30" fmla="*/ 310 w 371"/>
                    <a:gd name="T31" fmla="*/ 37 h 52"/>
                    <a:gd name="T32" fmla="*/ 339 w 371"/>
                    <a:gd name="T33" fmla="*/ 44 h 52"/>
                    <a:gd name="T34" fmla="*/ 366 w 371"/>
                    <a:gd name="T35" fmla="*/ 52 h 52"/>
                    <a:gd name="T36" fmla="*/ 371 w 371"/>
                    <a:gd name="T37" fmla="*/ 35 h 52"/>
                    <a:gd name="T38" fmla="*/ 344 w 371"/>
                    <a:gd name="T39" fmla="*/ 27 h 52"/>
                    <a:gd name="T40" fmla="*/ 315 w 371"/>
                    <a:gd name="T41" fmla="*/ 20 h 52"/>
                    <a:gd name="T42" fmla="*/ 284 w 371"/>
                    <a:gd name="T43" fmla="*/ 14 h 52"/>
                    <a:gd name="T44" fmla="*/ 254 w 371"/>
                    <a:gd name="T45" fmla="*/ 9 h 52"/>
                    <a:gd name="T46" fmla="*/ 223 w 371"/>
                    <a:gd name="T47" fmla="*/ 5 h 52"/>
                    <a:gd name="T48" fmla="*/ 191 w 371"/>
                    <a:gd name="T49" fmla="*/ 3 h 52"/>
                    <a:gd name="T50" fmla="*/ 162 w 371"/>
                    <a:gd name="T51" fmla="*/ 2 h 52"/>
                    <a:gd name="T52" fmla="*/ 133 w 371"/>
                    <a:gd name="T53" fmla="*/ 0 h 52"/>
                    <a:gd name="T54" fmla="*/ 106 w 371"/>
                    <a:gd name="T55" fmla="*/ 0 h 52"/>
                    <a:gd name="T56" fmla="*/ 81 w 371"/>
                    <a:gd name="T57" fmla="*/ 0 h 52"/>
                    <a:gd name="T58" fmla="*/ 58 w 371"/>
                    <a:gd name="T59" fmla="*/ 2 h 52"/>
                    <a:gd name="T60" fmla="*/ 39 w 371"/>
                    <a:gd name="T61" fmla="*/ 2 h 52"/>
                    <a:gd name="T62" fmla="*/ 23 w 371"/>
                    <a:gd name="T63" fmla="*/ 3 h 52"/>
                    <a:gd name="T64" fmla="*/ 11 w 371"/>
                    <a:gd name="T65" fmla="*/ 3 h 52"/>
                    <a:gd name="T66" fmla="*/ 2 w 371"/>
                    <a:gd name="T67" fmla="*/ 4 h 52"/>
                    <a:gd name="T68" fmla="*/ 0 w 371"/>
                    <a:gd name="T69" fmla="*/ 4 h 52"/>
                    <a:gd name="T70" fmla="*/ 0 w 371"/>
                    <a:gd name="T71" fmla="*/ 4 h 52"/>
                    <a:gd name="T72" fmla="*/ 2 w 371"/>
                    <a:gd name="T73" fmla="*/ 2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1" h="52">
                      <a:moveTo>
                        <a:pt x="2" y="21"/>
                      </a:moveTo>
                      <a:lnTo>
                        <a:pt x="2" y="21"/>
                      </a:lnTo>
                      <a:lnTo>
                        <a:pt x="5" y="21"/>
                      </a:lnTo>
                      <a:lnTo>
                        <a:pt x="11" y="20"/>
                      </a:lnTo>
                      <a:lnTo>
                        <a:pt x="23" y="20"/>
                      </a:lnTo>
                      <a:lnTo>
                        <a:pt x="39" y="19"/>
                      </a:lnTo>
                      <a:lnTo>
                        <a:pt x="58" y="19"/>
                      </a:lnTo>
                      <a:lnTo>
                        <a:pt x="81" y="17"/>
                      </a:lnTo>
                      <a:lnTo>
                        <a:pt x="106" y="17"/>
                      </a:lnTo>
                      <a:lnTo>
                        <a:pt x="133" y="17"/>
                      </a:lnTo>
                      <a:lnTo>
                        <a:pt x="162" y="19"/>
                      </a:lnTo>
                      <a:lnTo>
                        <a:pt x="191" y="20"/>
                      </a:lnTo>
                      <a:lnTo>
                        <a:pt x="221" y="22"/>
                      </a:lnTo>
                      <a:lnTo>
                        <a:pt x="251" y="26"/>
                      </a:lnTo>
                      <a:lnTo>
                        <a:pt x="281" y="31"/>
                      </a:lnTo>
                      <a:lnTo>
                        <a:pt x="310" y="37"/>
                      </a:lnTo>
                      <a:lnTo>
                        <a:pt x="339" y="44"/>
                      </a:lnTo>
                      <a:lnTo>
                        <a:pt x="366" y="52"/>
                      </a:lnTo>
                      <a:lnTo>
                        <a:pt x="371" y="35"/>
                      </a:lnTo>
                      <a:lnTo>
                        <a:pt x="344" y="27"/>
                      </a:lnTo>
                      <a:lnTo>
                        <a:pt x="315" y="20"/>
                      </a:lnTo>
                      <a:lnTo>
                        <a:pt x="284" y="14"/>
                      </a:lnTo>
                      <a:lnTo>
                        <a:pt x="254" y="9"/>
                      </a:lnTo>
                      <a:lnTo>
                        <a:pt x="223" y="5"/>
                      </a:lnTo>
                      <a:lnTo>
                        <a:pt x="191" y="3"/>
                      </a:lnTo>
                      <a:lnTo>
                        <a:pt x="162" y="2"/>
                      </a:lnTo>
                      <a:lnTo>
                        <a:pt x="133" y="0"/>
                      </a:lnTo>
                      <a:lnTo>
                        <a:pt x="106" y="0"/>
                      </a:lnTo>
                      <a:lnTo>
                        <a:pt x="81" y="0"/>
                      </a:lnTo>
                      <a:lnTo>
                        <a:pt x="58" y="2"/>
                      </a:lnTo>
                      <a:lnTo>
                        <a:pt x="39" y="2"/>
                      </a:lnTo>
                      <a:lnTo>
                        <a:pt x="23" y="3"/>
                      </a:lnTo>
                      <a:lnTo>
                        <a:pt x="11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Freeform 226"/>
                <p:cNvSpPr>
                  <a:spLocks/>
                </p:cNvSpPr>
                <p:nvPr/>
              </p:nvSpPr>
              <p:spPr bwMode="auto">
                <a:xfrm>
                  <a:off x="3942" y="2436"/>
                  <a:ext cx="82" cy="73"/>
                </a:xfrm>
                <a:custGeom>
                  <a:avLst/>
                  <a:gdLst>
                    <a:gd name="T0" fmla="*/ 60 w 246"/>
                    <a:gd name="T1" fmla="*/ 204 h 219"/>
                    <a:gd name="T2" fmla="*/ 62 w 246"/>
                    <a:gd name="T3" fmla="*/ 205 h 219"/>
                    <a:gd name="T4" fmla="*/ 59 w 246"/>
                    <a:gd name="T5" fmla="*/ 203 h 219"/>
                    <a:gd name="T6" fmla="*/ 54 w 246"/>
                    <a:gd name="T7" fmla="*/ 198 h 219"/>
                    <a:gd name="T8" fmla="*/ 47 w 246"/>
                    <a:gd name="T9" fmla="*/ 191 h 219"/>
                    <a:gd name="T10" fmla="*/ 39 w 246"/>
                    <a:gd name="T11" fmla="*/ 179 h 219"/>
                    <a:gd name="T12" fmla="*/ 30 w 246"/>
                    <a:gd name="T13" fmla="*/ 167 h 219"/>
                    <a:gd name="T14" fmla="*/ 23 w 246"/>
                    <a:gd name="T15" fmla="*/ 151 h 219"/>
                    <a:gd name="T16" fmla="*/ 18 w 246"/>
                    <a:gd name="T17" fmla="*/ 136 h 219"/>
                    <a:gd name="T18" fmla="*/ 17 w 246"/>
                    <a:gd name="T19" fmla="*/ 121 h 219"/>
                    <a:gd name="T20" fmla="*/ 19 w 246"/>
                    <a:gd name="T21" fmla="*/ 105 h 219"/>
                    <a:gd name="T22" fmla="*/ 25 w 246"/>
                    <a:gd name="T23" fmla="*/ 91 h 219"/>
                    <a:gd name="T24" fmla="*/ 39 w 246"/>
                    <a:gd name="T25" fmla="*/ 75 h 219"/>
                    <a:gd name="T26" fmla="*/ 60 w 246"/>
                    <a:gd name="T27" fmla="*/ 59 h 219"/>
                    <a:gd name="T28" fmla="*/ 89 w 246"/>
                    <a:gd name="T29" fmla="*/ 46 h 219"/>
                    <a:gd name="T30" fmla="*/ 130 w 246"/>
                    <a:gd name="T31" fmla="*/ 34 h 219"/>
                    <a:gd name="T32" fmla="*/ 181 w 246"/>
                    <a:gd name="T33" fmla="*/ 24 h 219"/>
                    <a:gd name="T34" fmla="*/ 246 w 246"/>
                    <a:gd name="T35" fmla="*/ 17 h 219"/>
                    <a:gd name="T36" fmla="*/ 244 w 246"/>
                    <a:gd name="T37" fmla="*/ 0 h 219"/>
                    <a:gd name="T38" fmla="*/ 179 w 246"/>
                    <a:gd name="T39" fmla="*/ 7 h 219"/>
                    <a:gd name="T40" fmla="*/ 126 w 246"/>
                    <a:gd name="T41" fmla="*/ 17 h 219"/>
                    <a:gd name="T42" fmla="*/ 85 w 246"/>
                    <a:gd name="T43" fmla="*/ 29 h 219"/>
                    <a:gd name="T44" fmla="*/ 51 w 246"/>
                    <a:gd name="T45" fmla="*/ 45 h 219"/>
                    <a:gd name="T46" fmla="*/ 27 w 246"/>
                    <a:gd name="T47" fmla="*/ 63 h 219"/>
                    <a:gd name="T48" fmla="*/ 11 w 246"/>
                    <a:gd name="T49" fmla="*/ 81 h 219"/>
                    <a:gd name="T50" fmla="*/ 2 w 246"/>
                    <a:gd name="T51" fmla="*/ 100 h 219"/>
                    <a:gd name="T52" fmla="*/ 0 w 246"/>
                    <a:gd name="T53" fmla="*/ 121 h 219"/>
                    <a:gd name="T54" fmla="*/ 1 w 246"/>
                    <a:gd name="T55" fmla="*/ 139 h 219"/>
                    <a:gd name="T56" fmla="*/ 8 w 246"/>
                    <a:gd name="T57" fmla="*/ 158 h 219"/>
                    <a:gd name="T58" fmla="*/ 16 w 246"/>
                    <a:gd name="T59" fmla="*/ 174 h 219"/>
                    <a:gd name="T60" fmla="*/ 24 w 246"/>
                    <a:gd name="T61" fmla="*/ 188 h 219"/>
                    <a:gd name="T62" fmla="*/ 35 w 246"/>
                    <a:gd name="T63" fmla="*/ 200 h 219"/>
                    <a:gd name="T64" fmla="*/ 42 w 246"/>
                    <a:gd name="T65" fmla="*/ 210 h 219"/>
                    <a:gd name="T66" fmla="*/ 47 w 246"/>
                    <a:gd name="T67" fmla="*/ 215 h 219"/>
                    <a:gd name="T68" fmla="*/ 50 w 246"/>
                    <a:gd name="T69" fmla="*/ 217 h 219"/>
                    <a:gd name="T70" fmla="*/ 51 w 246"/>
                    <a:gd name="T71" fmla="*/ 219 h 219"/>
                    <a:gd name="T72" fmla="*/ 60 w 246"/>
                    <a:gd name="T73" fmla="*/ 204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6" h="219">
                      <a:moveTo>
                        <a:pt x="60" y="204"/>
                      </a:moveTo>
                      <a:lnTo>
                        <a:pt x="62" y="205"/>
                      </a:lnTo>
                      <a:lnTo>
                        <a:pt x="59" y="203"/>
                      </a:lnTo>
                      <a:lnTo>
                        <a:pt x="54" y="198"/>
                      </a:lnTo>
                      <a:lnTo>
                        <a:pt x="47" y="191"/>
                      </a:lnTo>
                      <a:lnTo>
                        <a:pt x="39" y="179"/>
                      </a:lnTo>
                      <a:lnTo>
                        <a:pt x="30" y="167"/>
                      </a:lnTo>
                      <a:lnTo>
                        <a:pt x="23" y="151"/>
                      </a:lnTo>
                      <a:lnTo>
                        <a:pt x="18" y="136"/>
                      </a:lnTo>
                      <a:lnTo>
                        <a:pt x="17" y="121"/>
                      </a:lnTo>
                      <a:lnTo>
                        <a:pt x="19" y="105"/>
                      </a:lnTo>
                      <a:lnTo>
                        <a:pt x="25" y="91"/>
                      </a:lnTo>
                      <a:lnTo>
                        <a:pt x="39" y="75"/>
                      </a:lnTo>
                      <a:lnTo>
                        <a:pt x="60" y="59"/>
                      </a:lnTo>
                      <a:lnTo>
                        <a:pt x="89" y="46"/>
                      </a:lnTo>
                      <a:lnTo>
                        <a:pt x="130" y="34"/>
                      </a:lnTo>
                      <a:lnTo>
                        <a:pt x="181" y="24"/>
                      </a:lnTo>
                      <a:lnTo>
                        <a:pt x="246" y="17"/>
                      </a:lnTo>
                      <a:lnTo>
                        <a:pt x="244" y="0"/>
                      </a:lnTo>
                      <a:lnTo>
                        <a:pt x="179" y="7"/>
                      </a:lnTo>
                      <a:lnTo>
                        <a:pt x="126" y="17"/>
                      </a:lnTo>
                      <a:lnTo>
                        <a:pt x="85" y="29"/>
                      </a:lnTo>
                      <a:lnTo>
                        <a:pt x="51" y="45"/>
                      </a:lnTo>
                      <a:lnTo>
                        <a:pt x="27" y="63"/>
                      </a:lnTo>
                      <a:lnTo>
                        <a:pt x="11" y="81"/>
                      </a:lnTo>
                      <a:lnTo>
                        <a:pt x="2" y="100"/>
                      </a:lnTo>
                      <a:lnTo>
                        <a:pt x="0" y="121"/>
                      </a:lnTo>
                      <a:lnTo>
                        <a:pt x="1" y="139"/>
                      </a:lnTo>
                      <a:lnTo>
                        <a:pt x="8" y="158"/>
                      </a:lnTo>
                      <a:lnTo>
                        <a:pt x="16" y="174"/>
                      </a:lnTo>
                      <a:lnTo>
                        <a:pt x="24" y="188"/>
                      </a:lnTo>
                      <a:lnTo>
                        <a:pt x="35" y="20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50" y="217"/>
                      </a:lnTo>
                      <a:lnTo>
                        <a:pt x="51" y="219"/>
                      </a:lnTo>
                      <a:lnTo>
                        <a:pt x="60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Freeform 227"/>
                <p:cNvSpPr>
                  <a:spLocks/>
                </p:cNvSpPr>
                <p:nvPr/>
              </p:nvSpPr>
              <p:spPr bwMode="auto">
                <a:xfrm>
                  <a:off x="3959" y="2504"/>
                  <a:ext cx="42" cy="66"/>
                </a:xfrm>
                <a:custGeom>
                  <a:avLst/>
                  <a:gdLst>
                    <a:gd name="T0" fmla="*/ 102 w 127"/>
                    <a:gd name="T1" fmla="*/ 197 h 198"/>
                    <a:gd name="T2" fmla="*/ 101 w 127"/>
                    <a:gd name="T3" fmla="*/ 198 h 198"/>
                    <a:gd name="T4" fmla="*/ 106 w 127"/>
                    <a:gd name="T5" fmla="*/ 195 h 198"/>
                    <a:gd name="T6" fmla="*/ 114 w 127"/>
                    <a:gd name="T7" fmla="*/ 185 h 198"/>
                    <a:gd name="T8" fmla="*/ 123 w 127"/>
                    <a:gd name="T9" fmla="*/ 168 h 198"/>
                    <a:gd name="T10" fmla="*/ 127 w 127"/>
                    <a:gd name="T11" fmla="*/ 146 h 198"/>
                    <a:gd name="T12" fmla="*/ 121 w 127"/>
                    <a:gd name="T13" fmla="*/ 117 h 198"/>
                    <a:gd name="T14" fmla="*/ 102 w 127"/>
                    <a:gd name="T15" fmla="*/ 85 h 198"/>
                    <a:gd name="T16" fmla="*/ 66 w 127"/>
                    <a:gd name="T17" fmla="*/ 45 h 198"/>
                    <a:gd name="T18" fmla="*/ 9 w 127"/>
                    <a:gd name="T19" fmla="*/ 0 h 198"/>
                    <a:gd name="T20" fmla="*/ 0 w 127"/>
                    <a:gd name="T21" fmla="*/ 15 h 198"/>
                    <a:gd name="T22" fmla="*/ 54 w 127"/>
                    <a:gd name="T23" fmla="*/ 57 h 198"/>
                    <a:gd name="T24" fmla="*/ 88 w 127"/>
                    <a:gd name="T25" fmla="*/ 94 h 198"/>
                    <a:gd name="T26" fmla="*/ 106 w 127"/>
                    <a:gd name="T27" fmla="*/ 124 h 198"/>
                    <a:gd name="T28" fmla="*/ 110 w 127"/>
                    <a:gd name="T29" fmla="*/ 146 h 198"/>
                    <a:gd name="T30" fmla="*/ 106 w 127"/>
                    <a:gd name="T31" fmla="*/ 163 h 198"/>
                    <a:gd name="T32" fmla="*/ 100 w 127"/>
                    <a:gd name="T33" fmla="*/ 175 h 198"/>
                    <a:gd name="T34" fmla="*/ 94 w 127"/>
                    <a:gd name="T35" fmla="*/ 182 h 198"/>
                    <a:gd name="T36" fmla="*/ 92 w 127"/>
                    <a:gd name="T37" fmla="*/ 184 h 198"/>
                    <a:gd name="T38" fmla="*/ 90 w 127"/>
                    <a:gd name="T39" fmla="*/ 185 h 198"/>
                    <a:gd name="T40" fmla="*/ 102 w 127"/>
                    <a:gd name="T41" fmla="*/ 197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98">
                      <a:moveTo>
                        <a:pt x="102" y="197"/>
                      </a:moveTo>
                      <a:lnTo>
                        <a:pt x="101" y="198"/>
                      </a:lnTo>
                      <a:lnTo>
                        <a:pt x="106" y="195"/>
                      </a:lnTo>
                      <a:lnTo>
                        <a:pt x="114" y="185"/>
                      </a:lnTo>
                      <a:lnTo>
                        <a:pt x="123" y="168"/>
                      </a:lnTo>
                      <a:lnTo>
                        <a:pt x="127" y="146"/>
                      </a:lnTo>
                      <a:lnTo>
                        <a:pt x="121" y="117"/>
                      </a:lnTo>
                      <a:lnTo>
                        <a:pt x="102" y="85"/>
                      </a:lnTo>
                      <a:lnTo>
                        <a:pt x="66" y="45"/>
                      </a:lnTo>
                      <a:lnTo>
                        <a:pt x="9" y="0"/>
                      </a:lnTo>
                      <a:lnTo>
                        <a:pt x="0" y="15"/>
                      </a:lnTo>
                      <a:lnTo>
                        <a:pt x="54" y="57"/>
                      </a:lnTo>
                      <a:lnTo>
                        <a:pt x="88" y="94"/>
                      </a:lnTo>
                      <a:lnTo>
                        <a:pt x="106" y="124"/>
                      </a:lnTo>
                      <a:lnTo>
                        <a:pt x="110" y="146"/>
                      </a:lnTo>
                      <a:lnTo>
                        <a:pt x="106" y="163"/>
                      </a:lnTo>
                      <a:lnTo>
                        <a:pt x="100" y="175"/>
                      </a:lnTo>
                      <a:lnTo>
                        <a:pt x="94" y="182"/>
                      </a:lnTo>
                      <a:lnTo>
                        <a:pt x="92" y="184"/>
                      </a:lnTo>
                      <a:lnTo>
                        <a:pt x="90" y="185"/>
                      </a:lnTo>
                      <a:lnTo>
                        <a:pt x="102" y="1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Freeform 228"/>
                <p:cNvSpPr>
                  <a:spLocks/>
                </p:cNvSpPr>
                <p:nvPr/>
              </p:nvSpPr>
              <p:spPr bwMode="auto">
                <a:xfrm>
                  <a:off x="3881" y="2566"/>
                  <a:ext cx="112" cy="43"/>
                </a:xfrm>
                <a:custGeom>
                  <a:avLst/>
                  <a:gdLst>
                    <a:gd name="T0" fmla="*/ 2 w 335"/>
                    <a:gd name="T1" fmla="*/ 130 h 130"/>
                    <a:gd name="T2" fmla="*/ 5 w 335"/>
                    <a:gd name="T3" fmla="*/ 130 h 130"/>
                    <a:gd name="T4" fmla="*/ 13 w 335"/>
                    <a:gd name="T5" fmla="*/ 129 h 130"/>
                    <a:gd name="T6" fmla="*/ 25 w 335"/>
                    <a:gd name="T7" fmla="*/ 128 h 130"/>
                    <a:gd name="T8" fmla="*/ 42 w 335"/>
                    <a:gd name="T9" fmla="*/ 125 h 130"/>
                    <a:gd name="T10" fmla="*/ 61 w 335"/>
                    <a:gd name="T11" fmla="*/ 122 h 130"/>
                    <a:gd name="T12" fmla="*/ 83 w 335"/>
                    <a:gd name="T13" fmla="*/ 118 h 130"/>
                    <a:gd name="T14" fmla="*/ 108 w 335"/>
                    <a:gd name="T15" fmla="*/ 113 h 130"/>
                    <a:gd name="T16" fmla="*/ 135 w 335"/>
                    <a:gd name="T17" fmla="*/ 107 h 130"/>
                    <a:gd name="T18" fmla="*/ 163 w 335"/>
                    <a:gd name="T19" fmla="*/ 100 h 130"/>
                    <a:gd name="T20" fmla="*/ 190 w 335"/>
                    <a:gd name="T21" fmla="*/ 93 h 130"/>
                    <a:gd name="T22" fmla="*/ 217 w 335"/>
                    <a:gd name="T23" fmla="*/ 83 h 130"/>
                    <a:gd name="T24" fmla="*/ 246 w 335"/>
                    <a:gd name="T25" fmla="*/ 71 h 130"/>
                    <a:gd name="T26" fmla="*/ 271 w 335"/>
                    <a:gd name="T27" fmla="*/ 59 h 130"/>
                    <a:gd name="T28" fmla="*/ 296 w 335"/>
                    <a:gd name="T29" fmla="*/ 46 h 130"/>
                    <a:gd name="T30" fmla="*/ 317 w 335"/>
                    <a:gd name="T31" fmla="*/ 29 h 130"/>
                    <a:gd name="T32" fmla="*/ 335 w 335"/>
                    <a:gd name="T33" fmla="*/ 12 h 130"/>
                    <a:gd name="T34" fmla="*/ 323 w 335"/>
                    <a:gd name="T35" fmla="*/ 0 h 130"/>
                    <a:gd name="T36" fmla="*/ 305 w 335"/>
                    <a:gd name="T37" fmla="*/ 17 h 130"/>
                    <a:gd name="T38" fmla="*/ 286 w 335"/>
                    <a:gd name="T39" fmla="*/ 31 h 130"/>
                    <a:gd name="T40" fmla="*/ 264 w 335"/>
                    <a:gd name="T41" fmla="*/ 45 h 130"/>
                    <a:gd name="T42" fmla="*/ 239 w 335"/>
                    <a:gd name="T43" fmla="*/ 57 h 130"/>
                    <a:gd name="T44" fmla="*/ 212 w 335"/>
                    <a:gd name="T45" fmla="*/ 66 h 130"/>
                    <a:gd name="T46" fmla="*/ 186 w 335"/>
                    <a:gd name="T47" fmla="*/ 76 h 130"/>
                    <a:gd name="T48" fmla="*/ 158 w 335"/>
                    <a:gd name="T49" fmla="*/ 83 h 130"/>
                    <a:gd name="T50" fmla="*/ 130 w 335"/>
                    <a:gd name="T51" fmla="*/ 90 h 130"/>
                    <a:gd name="T52" fmla="*/ 106 w 335"/>
                    <a:gd name="T53" fmla="*/ 96 h 130"/>
                    <a:gd name="T54" fmla="*/ 81 w 335"/>
                    <a:gd name="T55" fmla="*/ 101 h 130"/>
                    <a:gd name="T56" fmla="*/ 59 w 335"/>
                    <a:gd name="T57" fmla="*/ 105 h 130"/>
                    <a:gd name="T58" fmla="*/ 40 w 335"/>
                    <a:gd name="T59" fmla="*/ 109 h 130"/>
                    <a:gd name="T60" fmla="*/ 23 w 335"/>
                    <a:gd name="T61" fmla="*/ 111 h 130"/>
                    <a:gd name="T62" fmla="*/ 11 w 335"/>
                    <a:gd name="T63" fmla="*/ 112 h 130"/>
                    <a:gd name="T64" fmla="*/ 2 w 335"/>
                    <a:gd name="T65" fmla="*/ 113 h 130"/>
                    <a:gd name="T66" fmla="*/ 0 w 335"/>
                    <a:gd name="T67" fmla="*/ 113 h 130"/>
                    <a:gd name="T68" fmla="*/ 2 w 335"/>
                    <a:gd name="T69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5" h="130">
                      <a:moveTo>
                        <a:pt x="2" y="130"/>
                      </a:moveTo>
                      <a:lnTo>
                        <a:pt x="5" y="130"/>
                      </a:lnTo>
                      <a:lnTo>
                        <a:pt x="13" y="129"/>
                      </a:lnTo>
                      <a:lnTo>
                        <a:pt x="25" y="128"/>
                      </a:lnTo>
                      <a:lnTo>
                        <a:pt x="42" y="125"/>
                      </a:lnTo>
                      <a:lnTo>
                        <a:pt x="61" y="122"/>
                      </a:lnTo>
                      <a:lnTo>
                        <a:pt x="83" y="118"/>
                      </a:lnTo>
                      <a:lnTo>
                        <a:pt x="108" y="113"/>
                      </a:lnTo>
                      <a:lnTo>
                        <a:pt x="135" y="107"/>
                      </a:lnTo>
                      <a:lnTo>
                        <a:pt x="163" y="100"/>
                      </a:lnTo>
                      <a:lnTo>
                        <a:pt x="190" y="93"/>
                      </a:lnTo>
                      <a:lnTo>
                        <a:pt x="217" y="83"/>
                      </a:lnTo>
                      <a:lnTo>
                        <a:pt x="246" y="71"/>
                      </a:lnTo>
                      <a:lnTo>
                        <a:pt x="271" y="59"/>
                      </a:lnTo>
                      <a:lnTo>
                        <a:pt x="296" y="46"/>
                      </a:lnTo>
                      <a:lnTo>
                        <a:pt x="317" y="29"/>
                      </a:lnTo>
                      <a:lnTo>
                        <a:pt x="335" y="12"/>
                      </a:lnTo>
                      <a:lnTo>
                        <a:pt x="323" y="0"/>
                      </a:lnTo>
                      <a:lnTo>
                        <a:pt x="305" y="17"/>
                      </a:lnTo>
                      <a:lnTo>
                        <a:pt x="286" y="31"/>
                      </a:lnTo>
                      <a:lnTo>
                        <a:pt x="264" y="45"/>
                      </a:lnTo>
                      <a:lnTo>
                        <a:pt x="239" y="57"/>
                      </a:lnTo>
                      <a:lnTo>
                        <a:pt x="212" y="66"/>
                      </a:lnTo>
                      <a:lnTo>
                        <a:pt x="186" y="76"/>
                      </a:lnTo>
                      <a:lnTo>
                        <a:pt x="158" y="83"/>
                      </a:lnTo>
                      <a:lnTo>
                        <a:pt x="130" y="90"/>
                      </a:lnTo>
                      <a:lnTo>
                        <a:pt x="106" y="96"/>
                      </a:lnTo>
                      <a:lnTo>
                        <a:pt x="81" y="101"/>
                      </a:lnTo>
                      <a:lnTo>
                        <a:pt x="59" y="105"/>
                      </a:lnTo>
                      <a:lnTo>
                        <a:pt x="40" y="109"/>
                      </a:lnTo>
                      <a:lnTo>
                        <a:pt x="23" y="111"/>
                      </a:lnTo>
                      <a:lnTo>
                        <a:pt x="11" y="112"/>
                      </a:lnTo>
                      <a:lnTo>
                        <a:pt x="2" y="113"/>
                      </a:lnTo>
                      <a:lnTo>
                        <a:pt x="0" y="113"/>
                      </a:lnTo>
                      <a:lnTo>
                        <a:pt x="2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Freeform 229"/>
                <p:cNvSpPr>
                  <a:spLocks/>
                </p:cNvSpPr>
                <p:nvPr/>
              </p:nvSpPr>
              <p:spPr bwMode="auto">
                <a:xfrm>
                  <a:off x="3770" y="2593"/>
                  <a:ext cx="398" cy="138"/>
                </a:xfrm>
                <a:custGeom>
                  <a:avLst/>
                  <a:gdLst>
                    <a:gd name="T0" fmla="*/ 43 w 1195"/>
                    <a:gd name="T1" fmla="*/ 168 h 413"/>
                    <a:gd name="T2" fmla="*/ 39 w 1195"/>
                    <a:gd name="T3" fmla="*/ 170 h 413"/>
                    <a:gd name="T4" fmla="*/ 29 w 1195"/>
                    <a:gd name="T5" fmla="*/ 175 h 413"/>
                    <a:gd name="T6" fmla="*/ 18 w 1195"/>
                    <a:gd name="T7" fmla="*/ 184 h 413"/>
                    <a:gd name="T8" fmla="*/ 8 w 1195"/>
                    <a:gd name="T9" fmla="*/ 193 h 413"/>
                    <a:gd name="T10" fmla="*/ 0 w 1195"/>
                    <a:gd name="T11" fmla="*/ 204 h 413"/>
                    <a:gd name="T12" fmla="*/ 0 w 1195"/>
                    <a:gd name="T13" fmla="*/ 216 h 413"/>
                    <a:gd name="T14" fmla="*/ 11 w 1195"/>
                    <a:gd name="T15" fmla="*/ 227 h 413"/>
                    <a:gd name="T16" fmla="*/ 34 w 1195"/>
                    <a:gd name="T17" fmla="*/ 238 h 413"/>
                    <a:gd name="T18" fmla="*/ 392 w 1195"/>
                    <a:gd name="T19" fmla="*/ 412 h 413"/>
                    <a:gd name="T20" fmla="*/ 393 w 1195"/>
                    <a:gd name="T21" fmla="*/ 412 h 413"/>
                    <a:gd name="T22" fmla="*/ 396 w 1195"/>
                    <a:gd name="T23" fmla="*/ 413 h 413"/>
                    <a:gd name="T24" fmla="*/ 404 w 1195"/>
                    <a:gd name="T25" fmla="*/ 413 h 413"/>
                    <a:gd name="T26" fmla="*/ 411 w 1195"/>
                    <a:gd name="T27" fmla="*/ 413 h 413"/>
                    <a:gd name="T28" fmla="*/ 421 w 1195"/>
                    <a:gd name="T29" fmla="*/ 412 h 413"/>
                    <a:gd name="T30" fmla="*/ 431 w 1195"/>
                    <a:gd name="T31" fmla="*/ 409 h 413"/>
                    <a:gd name="T32" fmla="*/ 442 w 1195"/>
                    <a:gd name="T33" fmla="*/ 405 h 413"/>
                    <a:gd name="T34" fmla="*/ 454 w 1195"/>
                    <a:gd name="T35" fmla="*/ 396 h 413"/>
                    <a:gd name="T36" fmla="*/ 628 w 1195"/>
                    <a:gd name="T37" fmla="*/ 238 h 413"/>
                    <a:gd name="T38" fmla="*/ 630 w 1195"/>
                    <a:gd name="T39" fmla="*/ 235 h 413"/>
                    <a:gd name="T40" fmla="*/ 636 w 1195"/>
                    <a:gd name="T41" fmla="*/ 231 h 413"/>
                    <a:gd name="T42" fmla="*/ 645 w 1195"/>
                    <a:gd name="T43" fmla="*/ 225 h 413"/>
                    <a:gd name="T44" fmla="*/ 661 w 1195"/>
                    <a:gd name="T45" fmla="*/ 217 h 413"/>
                    <a:gd name="T46" fmla="*/ 681 w 1195"/>
                    <a:gd name="T47" fmla="*/ 210 h 413"/>
                    <a:gd name="T48" fmla="*/ 709 w 1195"/>
                    <a:gd name="T49" fmla="*/ 205 h 413"/>
                    <a:gd name="T50" fmla="*/ 743 w 1195"/>
                    <a:gd name="T51" fmla="*/ 204 h 413"/>
                    <a:gd name="T52" fmla="*/ 784 w 1195"/>
                    <a:gd name="T53" fmla="*/ 206 h 413"/>
                    <a:gd name="T54" fmla="*/ 1195 w 1195"/>
                    <a:gd name="T55" fmla="*/ 187 h 413"/>
                    <a:gd name="T56" fmla="*/ 1194 w 1195"/>
                    <a:gd name="T57" fmla="*/ 185 h 413"/>
                    <a:gd name="T58" fmla="*/ 1192 w 1195"/>
                    <a:gd name="T59" fmla="*/ 180 h 413"/>
                    <a:gd name="T60" fmla="*/ 1187 w 1195"/>
                    <a:gd name="T61" fmla="*/ 173 h 413"/>
                    <a:gd name="T62" fmla="*/ 1180 w 1195"/>
                    <a:gd name="T63" fmla="*/ 163 h 413"/>
                    <a:gd name="T64" fmla="*/ 1169 w 1195"/>
                    <a:gd name="T65" fmla="*/ 155 h 413"/>
                    <a:gd name="T66" fmla="*/ 1155 w 1195"/>
                    <a:gd name="T67" fmla="*/ 145 h 413"/>
                    <a:gd name="T68" fmla="*/ 1137 w 1195"/>
                    <a:gd name="T69" fmla="*/ 138 h 413"/>
                    <a:gd name="T70" fmla="*/ 1113 w 1195"/>
                    <a:gd name="T71" fmla="*/ 133 h 413"/>
                    <a:gd name="T72" fmla="*/ 872 w 1195"/>
                    <a:gd name="T73" fmla="*/ 45 h 413"/>
                    <a:gd name="T74" fmla="*/ 870 w 1195"/>
                    <a:gd name="T75" fmla="*/ 43 h 413"/>
                    <a:gd name="T76" fmla="*/ 863 w 1195"/>
                    <a:gd name="T77" fmla="*/ 41 h 413"/>
                    <a:gd name="T78" fmla="*/ 852 w 1195"/>
                    <a:gd name="T79" fmla="*/ 37 h 413"/>
                    <a:gd name="T80" fmla="*/ 837 w 1195"/>
                    <a:gd name="T81" fmla="*/ 34 h 413"/>
                    <a:gd name="T82" fmla="*/ 822 w 1195"/>
                    <a:gd name="T83" fmla="*/ 29 h 413"/>
                    <a:gd name="T84" fmla="*/ 806 w 1195"/>
                    <a:gd name="T85" fmla="*/ 25 h 413"/>
                    <a:gd name="T86" fmla="*/ 789 w 1195"/>
                    <a:gd name="T87" fmla="*/ 22 h 413"/>
                    <a:gd name="T88" fmla="*/ 774 w 1195"/>
                    <a:gd name="T89" fmla="*/ 19 h 413"/>
                    <a:gd name="T90" fmla="*/ 343 w 1195"/>
                    <a:gd name="T91" fmla="*/ 0 h 413"/>
                    <a:gd name="T92" fmla="*/ 339 w 1195"/>
                    <a:gd name="T93" fmla="*/ 0 h 413"/>
                    <a:gd name="T94" fmla="*/ 326 w 1195"/>
                    <a:gd name="T95" fmla="*/ 1 h 413"/>
                    <a:gd name="T96" fmla="*/ 308 w 1195"/>
                    <a:gd name="T97" fmla="*/ 5 h 413"/>
                    <a:gd name="T98" fmla="*/ 285 w 1195"/>
                    <a:gd name="T99" fmla="*/ 10 h 413"/>
                    <a:gd name="T100" fmla="*/ 258 w 1195"/>
                    <a:gd name="T101" fmla="*/ 18 h 413"/>
                    <a:gd name="T102" fmla="*/ 229 w 1195"/>
                    <a:gd name="T103" fmla="*/ 29 h 413"/>
                    <a:gd name="T104" fmla="*/ 198 w 1195"/>
                    <a:gd name="T105" fmla="*/ 46 h 413"/>
                    <a:gd name="T106" fmla="*/ 169 w 1195"/>
                    <a:gd name="T107" fmla="*/ 66 h 413"/>
                    <a:gd name="T108" fmla="*/ 43 w 1195"/>
                    <a:gd name="T109" fmla="*/ 168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95" h="413">
                      <a:moveTo>
                        <a:pt x="43" y="168"/>
                      </a:moveTo>
                      <a:lnTo>
                        <a:pt x="39" y="170"/>
                      </a:lnTo>
                      <a:lnTo>
                        <a:pt x="29" y="175"/>
                      </a:lnTo>
                      <a:lnTo>
                        <a:pt x="18" y="184"/>
                      </a:lnTo>
                      <a:lnTo>
                        <a:pt x="8" y="193"/>
                      </a:lnTo>
                      <a:lnTo>
                        <a:pt x="0" y="204"/>
                      </a:lnTo>
                      <a:lnTo>
                        <a:pt x="0" y="216"/>
                      </a:lnTo>
                      <a:lnTo>
                        <a:pt x="11" y="227"/>
                      </a:lnTo>
                      <a:lnTo>
                        <a:pt x="34" y="238"/>
                      </a:lnTo>
                      <a:lnTo>
                        <a:pt x="392" y="412"/>
                      </a:lnTo>
                      <a:lnTo>
                        <a:pt x="393" y="412"/>
                      </a:lnTo>
                      <a:lnTo>
                        <a:pt x="396" y="413"/>
                      </a:lnTo>
                      <a:lnTo>
                        <a:pt x="404" y="413"/>
                      </a:lnTo>
                      <a:lnTo>
                        <a:pt x="411" y="413"/>
                      </a:lnTo>
                      <a:lnTo>
                        <a:pt x="421" y="412"/>
                      </a:lnTo>
                      <a:lnTo>
                        <a:pt x="431" y="409"/>
                      </a:lnTo>
                      <a:lnTo>
                        <a:pt x="442" y="405"/>
                      </a:lnTo>
                      <a:lnTo>
                        <a:pt x="454" y="396"/>
                      </a:lnTo>
                      <a:lnTo>
                        <a:pt x="628" y="238"/>
                      </a:lnTo>
                      <a:lnTo>
                        <a:pt x="630" y="235"/>
                      </a:lnTo>
                      <a:lnTo>
                        <a:pt x="636" y="231"/>
                      </a:lnTo>
                      <a:lnTo>
                        <a:pt x="645" y="225"/>
                      </a:lnTo>
                      <a:lnTo>
                        <a:pt x="661" y="217"/>
                      </a:lnTo>
                      <a:lnTo>
                        <a:pt x="681" y="210"/>
                      </a:lnTo>
                      <a:lnTo>
                        <a:pt x="709" y="205"/>
                      </a:lnTo>
                      <a:lnTo>
                        <a:pt x="743" y="204"/>
                      </a:lnTo>
                      <a:lnTo>
                        <a:pt x="784" y="206"/>
                      </a:lnTo>
                      <a:lnTo>
                        <a:pt x="1195" y="187"/>
                      </a:lnTo>
                      <a:lnTo>
                        <a:pt x="1194" y="185"/>
                      </a:lnTo>
                      <a:lnTo>
                        <a:pt x="1192" y="180"/>
                      </a:lnTo>
                      <a:lnTo>
                        <a:pt x="1187" y="173"/>
                      </a:lnTo>
                      <a:lnTo>
                        <a:pt x="1180" y="163"/>
                      </a:lnTo>
                      <a:lnTo>
                        <a:pt x="1169" y="155"/>
                      </a:lnTo>
                      <a:lnTo>
                        <a:pt x="1155" y="145"/>
                      </a:lnTo>
                      <a:lnTo>
                        <a:pt x="1137" y="138"/>
                      </a:lnTo>
                      <a:lnTo>
                        <a:pt x="1113" y="133"/>
                      </a:lnTo>
                      <a:lnTo>
                        <a:pt x="872" y="45"/>
                      </a:lnTo>
                      <a:lnTo>
                        <a:pt x="870" y="43"/>
                      </a:lnTo>
                      <a:lnTo>
                        <a:pt x="863" y="41"/>
                      </a:lnTo>
                      <a:lnTo>
                        <a:pt x="852" y="37"/>
                      </a:lnTo>
                      <a:lnTo>
                        <a:pt x="837" y="34"/>
                      </a:lnTo>
                      <a:lnTo>
                        <a:pt x="822" y="29"/>
                      </a:lnTo>
                      <a:lnTo>
                        <a:pt x="806" y="25"/>
                      </a:lnTo>
                      <a:lnTo>
                        <a:pt x="789" y="22"/>
                      </a:lnTo>
                      <a:lnTo>
                        <a:pt x="774" y="19"/>
                      </a:lnTo>
                      <a:lnTo>
                        <a:pt x="343" y="0"/>
                      </a:lnTo>
                      <a:lnTo>
                        <a:pt x="339" y="0"/>
                      </a:lnTo>
                      <a:lnTo>
                        <a:pt x="326" y="1"/>
                      </a:lnTo>
                      <a:lnTo>
                        <a:pt x="308" y="5"/>
                      </a:lnTo>
                      <a:lnTo>
                        <a:pt x="285" y="10"/>
                      </a:lnTo>
                      <a:lnTo>
                        <a:pt x="258" y="18"/>
                      </a:lnTo>
                      <a:lnTo>
                        <a:pt x="229" y="29"/>
                      </a:lnTo>
                      <a:lnTo>
                        <a:pt x="198" y="46"/>
                      </a:lnTo>
                      <a:lnTo>
                        <a:pt x="169" y="66"/>
                      </a:lnTo>
                      <a:lnTo>
                        <a:pt x="43" y="16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Freeform 230"/>
                <p:cNvSpPr>
                  <a:spLocks/>
                </p:cNvSpPr>
                <p:nvPr/>
              </p:nvSpPr>
              <p:spPr bwMode="auto">
                <a:xfrm>
                  <a:off x="3767" y="2647"/>
                  <a:ext cx="18" cy="28"/>
                </a:xfrm>
                <a:custGeom>
                  <a:avLst/>
                  <a:gdLst>
                    <a:gd name="T0" fmla="*/ 46 w 54"/>
                    <a:gd name="T1" fmla="*/ 70 h 85"/>
                    <a:gd name="T2" fmla="*/ 45 w 54"/>
                    <a:gd name="T3" fmla="*/ 68 h 85"/>
                    <a:gd name="T4" fmla="*/ 24 w 54"/>
                    <a:gd name="T5" fmla="*/ 59 h 85"/>
                    <a:gd name="T6" fmla="*/ 16 w 54"/>
                    <a:gd name="T7" fmla="*/ 52 h 85"/>
                    <a:gd name="T8" fmla="*/ 17 w 54"/>
                    <a:gd name="T9" fmla="*/ 45 h 85"/>
                    <a:gd name="T10" fmla="*/ 22 w 54"/>
                    <a:gd name="T11" fmla="*/ 38 h 85"/>
                    <a:gd name="T12" fmla="*/ 31 w 54"/>
                    <a:gd name="T13" fmla="*/ 29 h 85"/>
                    <a:gd name="T14" fmla="*/ 42 w 54"/>
                    <a:gd name="T15" fmla="*/ 21 h 85"/>
                    <a:gd name="T16" fmla="*/ 51 w 54"/>
                    <a:gd name="T17" fmla="*/ 17 h 85"/>
                    <a:gd name="T18" fmla="*/ 54 w 54"/>
                    <a:gd name="T19" fmla="*/ 14 h 85"/>
                    <a:gd name="T20" fmla="*/ 47 w 54"/>
                    <a:gd name="T21" fmla="*/ 0 h 85"/>
                    <a:gd name="T22" fmla="*/ 43 w 54"/>
                    <a:gd name="T23" fmla="*/ 2 h 85"/>
                    <a:gd name="T24" fmla="*/ 33 w 54"/>
                    <a:gd name="T25" fmla="*/ 7 h 85"/>
                    <a:gd name="T26" fmla="*/ 22 w 54"/>
                    <a:gd name="T27" fmla="*/ 17 h 85"/>
                    <a:gd name="T28" fmla="*/ 10 w 54"/>
                    <a:gd name="T29" fmla="*/ 26 h 85"/>
                    <a:gd name="T30" fmla="*/ 0 w 54"/>
                    <a:gd name="T31" fmla="*/ 41 h 85"/>
                    <a:gd name="T32" fmla="*/ 1 w 54"/>
                    <a:gd name="T33" fmla="*/ 59 h 85"/>
                    <a:gd name="T34" fmla="*/ 14 w 54"/>
                    <a:gd name="T35" fmla="*/ 73 h 85"/>
                    <a:gd name="T36" fmla="*/ 40 w 54"/>
                    <a:gd name="T37" fmla="*/ 85 h 85"/>
                    <a:gd name="T38" fmla="*/ 39 w 54"/>
                    <a:gd name="T39" fmla="*/ 84 h 85"/>
                    <a:gd name="T40" fmla="*/ 46 w 54"/>
                    <a:gd name="T41" fmla="*/ 7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4" h="85">
                      <a:moveTo>
                        <a:pt x="46" y="70"/>
                      </a:moveTo>
                      <a:lnTo>
                        <a:pt x="45" y="68"/>
                      </a:lnTo>
                      <a:lnTo>
                        <a:pt x="24" y="59"/>
                      </a:lnTo>
                      <a:lnTo>
                        <a:pt x="16" y="52"/>
                      </a:lnTo>
                      <a:lnTo>
                        <a:pt x="17" y="45"/>
                      </a:lnTo>
                      <a:lnTo>
                        <a:pt x="22" y="38"/>
                      </a:lnTo>
                      <a:lnTo>
                        <a:pt x="31" y="29"/>
                      </a:lnTo>
                      <a:lnTo>
                        <a:pt x="42" y="21"/>
                      </a:lnTo>
                      <a:lnTo>
                        <a:pt x="51" y="17"/>
                      </a:lnTo>
                      <a:lnTo>
                        <a:pt x="54" y="14"/>
                      </a:lnTo>
                      <a:lnTo>
                        <a:pt x="47" y="0"/>
                      </a:lnTo>
                      <a:lnTo>
                        <a:pt x="43" y="2"/>
                      </a:lnTo>
                      <a:lnTo>
                        <a:pt x="33" y="7"/>
                      </a:lnTo>
                      <a:lnTo>
                        <a:pt x="22" y="17"/>
                      </a:lnTo>
                      <a:lnTo>
                        <a:pt x="10" y="26"/>
                      </a:lnTo>
                      <a:lnTo>
                        <a:pt x="0" y="41"/>
                      </a:lnTo>
                      <a:lnTo>
                        <a:pt x="1" y="59"/>
                      </a:lnTo>
                      <a:lnTo>
                        <a:pt x="14" y="73"/>
                      </a:lnTo>
                      <a:lnTo>
                        <a:pt x="40" y="85"/>
                      </a:lnTo>
                      <a:lnTo>
                        <a:pt x="39" y="84"/>
                      </a:lnTo>
                      <a:lnTo>
                        <a:pt x="4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Freeform 231"/>
                <p:cNvSpPr>
                  <a:spLocks/>
                </p:cNvSpPr>
                <p:nvPr/>
              </p:nvSpPr>
              <p:spPr bwMode="auto">
                <a:xfrm>
                  <a:off x="3780" y="2670"/>
                  <a:ext cx="122" cy="63"/>
                </a:xfrm>
                <a:custGeom>
                  <a:avLst/>
                  <a:gdLst>
                    <a:gd name="T0" fmla="*/ 363 w 364"/>
                    <a:gd name="T1" fmla="*/ 172 h 189"/>
                    <a:gd name="T2" fmla="*/ 364 w 364"/>
                    <a:gd name="T3" fmla="*/ 174 h 189"/>
                    <a:gd name="T4" fmla="*/ 7 w 364"/>
                    <a:gd name="T5" fmla="*/ 0 h 189"/>
                    <a:gd name="T6" fmla="*/ 0 w 364"/>
                    <a:gd name="T7" fmla="*/ 14 h 189"/>
                    <a:gd name="T8" fmla="*/ 357 w 364"/>
                    <a:gd name="T9" fmla="*/ 188 h 189"/>
                    <a:gd name="T10" fmla="*/ 358 w 364"/>
                    <a:gd name="T11" fmla="*/ 189 h 189"/>
                    <a:gd name="T12" fmla="*/ 363 w 364"/>
                    <a:gd name="T13" fmla="*/ 17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4" h="189">
                      <a:moveTo>
                        <a:pt x="363" y="172"/>
                      </a:moveTo>
                      <a:lnTo>
                        <a:pt x="364" y="174"/>
                      </a:lnTo>
                      <a:lnTo>
                        <a:pt x="7" y="0"/>
                      </a:lnTo>
                      <a:lnTo>
                        <a:pt x="0" y="14"/>
                      </a:lnTo>
                      <a:lnTo>
                        <a:pt x="357" y="188"/>
                      </a:lnTo>
                      <a:lnTo>
                        <a:pt x="358" y="189"/>
                      </a:lnTo>
                      <a:lnTo>
                        <a:pt x="363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Freeform 232"/>
                <p:cNvSpPr>
                  <a:spLocks/>
                </p:cNvSpPr>
                <p:nvPr/>
              </p:nvSpPr>
              <p:spPr bwMode="auto">
                <a:xfrm>
                  <a:off x="3900" y="2723"/>
                  <a:ext cx="23" cy="11"/>
                </a:xfrm>
                <a:custGeom>
                  <a:avLst/>
                  <a:gdLst>
                    <a:gd name="T0" fmla="*/ 59 w 71"/>
                    <a:gd name="T1" fmla="*/ 0 h 31"/>
                    <a:gd name="T2" fmla="*/ 61 w 71"/>
                    <a:gd name="T3" fmla="*/ 0 h 31"/>
                    <a:gd name="T4" fmla="*/ 49 w 71"/>
                    <a:gd name="T5" fmla="*/ 7 h 31"/>
                    <a:gd name="T6" fmla="*/ 40 w 71"/>
                    <a:gd name="T7" fmla="*/ 11 h 31"/>
                    <a:gd name="T8" fmla="*/ 30 w 71"/>
                    <a:gd name="T9" fmla="*/ 13 h 31"/>
                    <a:gd name="T10" fmla="*/ 22 w 71"/>
                    <a:gd name="T11" fmla="*/ 15 h 31"/>
                    <a:gd name="T12" fmla="*/ 15 w 71"/>
                    <a:gd name="T13" fmla="*/ 15 h 31"/>
                    <a:gd name="T14" fmla="*/ 9 w 71"/>
                    <a:gd name="T15" fmla="*/ 15 h 31"/>
                    <a:gd name="T16" fmla="*/ 6 w 71"/>
                    <a:gd name="T17" fmla="*/ 13 h 31"/>
                    <a:gd name="T18" fmla="*/ 5 w 71"/>
                    <a:gd name="T19" fmla="*/ 13 h 31"/>
                    <a:gd name="T20" fmla="*/ 0 w 71"/>
                    <a:gd name="T21" fmla="*/ 30 h 31"/>
                    <a:gd name="T22" fmla="*/ 1 w 71"/>
                    <a:gd name="T23" fmla="*/ 30 h 31"/>
                    <a:gd name="T24" fmla="*/ 6 w 71"/>
                    <a:gd name="T25" fmla="*/ 31 h 31"/>
                    <a:gd name="T26" fmla="*/ 15 w 71"/>
                    <a:gd name="T27" fmla="*/ 31 h 31"/>
                    <a:gd name="T28" fmla="*/ 22 w 71"/>
                    <a:gd name="T29" fmla="*/ 31 h 31"/>
                    <a:gd name="T30" fmla="*/ 33 w 71"/>
                    <a:gd name="T31" fmla="*/ 30 h 31"/>
                    <a:gd name="T32" fmla="*/ 45 w 71"/>
                    <a:gd name="T33" fmla="*/ 28 h 31"/>
                    <a:gd name="T34" fmla="*/ 58 w 71"/>
                    <a:gd name="T35" fmla="*/ 22 h 31"/>
                    <a:gd name="T36" fmla="*/ 70 w 71"/>
                    <a:gd name="T37" fmla="*/ 12 h 31"/>
                    <a:gd name="T38" fmla="*/ 71 w 71"/>
                    <a:gd name="T39" fmla="*/ 12 h 31"/>
                    <a:gd name="T40" fmla="*/ 59 w 71"/>
                    <a:gd name="T4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1" h="31">
                      <a:moveTo>
                        <a:pt x="59" y="0"/>
                      </a:moveTo>
                      <a:lnTo>
                        <a:pt x="61" y="0"/>
                      </a:lnTo>
                      <a:lnTo>
                        <a:pt x="49" y="7"/>
                      </a:lnTo>
                      <a:lnTo>
                        <a:pt x="40" y="11"/>
                      </a:lnTo>
                      <a:lnTo>
                        <a:pt x="30" y="13"/>
                      </a:lnTo>
                      <a:lnTo>
                        <a:pt x="22" y="15"/>
                      </a:lnTo>
                      <a:lnTo>
                        <a:pt x="15" y="15"/>
                      </a:lnTo>
                      <a:lnTo>
                        <a:pt x="9" y="15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6" y="31"/>
                      </a:lnTo>
                      <a:lnTo>
                        <a:pt x="15" y="31"/>
                      </a:lnTo>
                      <a:lnTo>
                        <a:pt x="22" y="31"/>
                      </a:lnTo>
                      <a:lnTo>
                        <a:pt x="33" y="30"/>
                      </a:lnTo>
                      <a:lnTo>
                        <a:pt x="45" y="28"/>
                      </a:lnTo>
                      <a:lnTo>
                        <a:pt x="58" y="22"/>
                      </a:lnTo>
                      <a:lnTo>
                        <a:pt x="70" y="12"/>
                      </a:lnTo>
                      <a:lnTo>
                        <a:pt x="71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Freeform 233"/>
                <p:cNvSpPr>
                  <a:spLocks/>
                </p:cNvSpPr>
                <p:nvPr/>
              </p:nvSpPr>
              <p:spPr bwMode="auto">
                <a:xfrm>
                  <a:off x="3919" y="2671"/>
                  <a:ext cx="62" cy="56"/>
                </a:xfrm>
                <a:custGeom>
                  <a:avLst/>
                  <a:gdLst>
                    <a:gd name="T0" fmla="*/ 174 w 186"/>
                    <a:gd name="T1" fmla="*/ 1 h 170"/>
                    <a:gd name="T2" fmla="*/ 174 w 186"/>
                    <a:gd name="T3" fmla="*/ 0 h 170"/>
                    <a:gd name="T4" fmla="*/ 0 w 186"/>
                    <a:gd name="T5" fmla="*/ 158 h 170"/>
                    <a:gd name="T6" fmla="*/ 12 w 186"/>
                    <a:gd name="T7" fmla="*/ 170 h 170"/>
                    <a:gd name="T8" fmla="*/ 186 w 186"/>
                    <a:gd name="T9" fmla="*/ 12 h 170"/>
                    <a:gd name="T10" fmla="*/ 186 w 186"/>
                    <a:gd name="T11" fmla="*/ 11 h 170"/>
                    <a:gd name="T12" fmla="*/ 174 w 186"/>
                    <a:gd name="T13" fmla="*/ 1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6" h="170">
                      <a:moveTo>
                        <a:pt x="174" y="1"/>
                      </a:moveTo>
                      <a:lnTo>
                        <a:pt x="174" y="0"/>
                      </a:lnTo>
                      <a:lnTo>
                        <a:pt x="0" y="158"/>
                      </a:lnTo>
                      <a:lnTo>
                        <a:pt x="12" y="170"/>
                      </a:lnTo>
                      <a:lnTo>
                        <a:pt x="186" y="12"/>
                      </a:lnTo>
                      <a:lnTo>
                        <a:pt x="186" y="11"/>
                      </a:lnTo>
                      <a:lnTo>
                        <a:pt x="17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Freeform 234"/>
                <p:cNvSpPr>
                  <a:spLocks/>
                </p:cNvSpPr>
                <p:nvPr/>
              </p:nvSpPr>
              <p:spPr bwMode="auto">
                <a:xfrm>
                  <a:off x="3977" y="2659"/>
                  <a:ext cx="55" cy="15"/>
                </a:xfrm>
                <a:custGeom>
                  <a:avLst/>
                  <a:gdLst>
                    <a:gd name="T0" fmla="*/ 162 w 163"/>
                    <a:gd name="T1" fmla="*/ 2 h 47"/>
                    <a:gd name="T2" fmla="*/ 163 w 163"/>
                    <a:gd name="T3" fmla="*/ 2 h 47"/>
                    <a:gd name="T4" fmla="*/ 121 w 163"/>
                    <a:gd name="T5" fmla="*/ 0 h 47"/>
                    <a:gd name="T6" fmla="*/ 86 w 163"/>
                    <a:gd name="T7" fmla="*/ 1 h 47"/>
                    <a:gd name="T8" fmla="*/ 57 w 163"/>
                    <a:gd name="T9" fmla="*/ 6 h 47"/>
                    <a:gd name="T10" fmla="*/ 35 w 163"/>
                    <a:gd name="T11" fmla="*/ 14 h 47"/>
                    <a:gd name="T12" fmla="*/ 20 w 163"/>
                    <a:gd name="T13" fmla="*/ 21 h 47"/>
                    <a:gd name="T14" fmla="*/ 9 w 163"/>
                    <a:gd name="T15" fmla="*/ 27 h 47"/>
                    <a:gd name="T16" fmla="*/ 2 w 163"/>
                    <a:gd name="T17" fmla="*/ 33 h 47"/>
                    <a:gd name="T18" fmla="*/ 0 w 163"/>
                    <a:gd name="T19" fmla="*/ 37 h 47"/>
                    <a:gd name="T20" fmla="*/ 12 w 163"/>
                    <a:gd name="T21" fmla="*/ 47 h 47"/>
                    <a:gd name="T22" fmla="*/ 14 w 163"/>
                    <a:gd name="T23" fmla="*/ 46 h 47"/>
                    <a:gd name="T24" fmla="*/ 18 w 163"/>
                    <a:gd name="T25" fmla="*/ 42 h 47"/>
                    <a:gd name="T26" fmla="*/ 27 w 163"/>
                    <a:gd name="T27" fmla="*/ 36 h 47"/>
                    <a:gd name="T28" fmla="*/ 43 w 163"/>
                    <a:gd name="T29" fmla="*/ 29 h 47"/>
                    <a:gd name="T30" fmla="*/ 62 w 163"/>
                    <a:gd name="T31" fmla="*/ 23 h 47"/>
                    <a:gd name="T32" fmla="*/ 88 w 163"/>
                    <a:gd name="T33" fmla="*/ 18 h 47"/>
                    <a:gd name="T34" fmla="*/ 121 w 163"/>
                    <a:gd name="T35" fmla="*/ 17 h 47"/>
                    <a:gd name="T36" fmla="*/ 161 w 163"/>
                    <a:gd name="T37" fmla="*/ 19 h 47"/>
                    <a:gd name="T38" fmla="*/ 162 w 163"/>
                    <a:gd name="T39" fmla="*/ 19 h 47"/>
                    <a:gd name="T40" fmla="*/ 162 w 163"/>
                    <a:gd name="T41" fmla="*/ 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3" h="47">
                      <a:moveTo>
                        <a:pt x="162" y="2"/>
                      </a:moveTo>
                      <a:lnTo>
                        <a:pt x="163" y="2"/>
                      </a:lnTo>
                      <a:lnTo>
                        <a:pt x="121" y="0"/>
                      </a:lnTo>
                      <a:lnTo>
                        <a:pt x="86" y="1"/>
                      </a:lnTo>
                      <a:lnTo>
                        <a:pt x="57" y="6"/>
                      </a:lnTo>
                      <a:lnTo>
                        <a:pt x="35" y="14"/>
                      </a:lnTo>
                      <a:lnTo>
                        <a:pt x="20" y="21"/>
                      </a:lnTo>
                      <a:lnTo>
                        <a:pt x="9" y="27"/>
                      </a:lnTo>
                      <a:lnTo>
                        <a:pt x="2" y="33"/>
                      </a:lnTo>
                      <a:lnTo>
                        <a:pt x="0" y="37"/>
                      </a:lnTo>
                      <a:lnTo>
                        <a:pt x="12" y="47"/>
                      </a:lnTo>
                      <a:lnTo>
                        <a:pt x="14" y="46"/>
                      </a:lnTo>
                      <a:lnTo>
                        <a:pt x="18" y="42"/>
                      </a:lnTo>
                      <a:lnTo>
                        <a:pt x="27" y="36"/>
                      </a:lnTo>
                      <a:lnTo>
                        <a:pt x="43" y="29"/>
                      </a:lnTo>
                      <a:lnTo>
                        <a:pt x="62" y="23"/>
                      </a:lnTo>
                      <a:lnTo>
                        <a:pt x="88" y="18"/>
                      </a:lnTo>
                      <a:lnTo>
                        <a:pt x="121" y="17"/>
                      </a:lnTo>
                      <a:lnTo>
                        <a:pt x="161" y="19"/>
                      </a:lnTo>
                      <a:lnTo>
                        <a:pt x="162" y="19"/>
                      </a:lnTo>
                      <a:lnTo>
                        <a:pt x="16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Freeform 235"/>
                <p:cNvSpPr>
                  <a:spLocks/>
                </p:cNvSpPr>
                <p:nvPr/>
              </p:nvSpPr>
              <p:spPr bwMode="auto">
                <a:xfrm>
                  <a:off x="4031" y="2653"/>
                  <a:ext cx="140" cy="12"/>
                </a:xfrm>
                <a:custGeom>
                  <a:avLst/>
                  <a:gdLst>
                    <a:gd name="T0" fmla="*/ 402 w 419"/>
                    <a:gd name="T1" fmla="*/ 11 h 36"/>
                    <a:gd name="T2" fmla="*/ 411 w 419"/>
                    <a:gd name="T3" fmla="*/ 0 h 36"/>
                    <a:gd name="T4" fmla="*/ 0 w 419"/>
                    <a:gd name="T5" fmla="*/ 19 h 36"/>
                    <a:gd name="T6" fmla="*/ 0 w 419"/>
                    <a:gd name="T7" fmla="*/ 36 h 36"/>
                    <a:gd name="T8" fmla="*/ 411 w 419"/>
                    <a:gd name="T9" fmla="*/ 17 h 36"/>
                    <a:gd name="T10" fmla="*/ 419 w 419"/>
                    <a:gd name="T11" fmla="*/ 6 h 36"/>
                    <a:gd name="T12" fmla="*/ 402 w 419"/>
                    <a:gd name="T13" fmla="*/ 1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9" h="36">
                      <a:moveTo>
                        <a:pt x="402" y="11"/>
                      </a:moveTo>
                      <a:lnTo>
                        <a:pt x="411" y="0"/>
                      </a:lnTo>
                      <a:lnTo>
                        <a:pt x="0" y="19"/>
                      </a:lnTo>
                      <a:lnTo>
                        <a:pt x="0" y="36"/>
                      </a:lnTo>
                      <a:lnTo>
                        <a:pt x="411" y="17"/>
                      </a:lnTo>
                      <a:lnTo>
                        <a:pt x="419" y="6"/>
                      </a:lnTo>
                      <a:lnTo>
                        <a:pt x="40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Freeform 236"/>
                <p:cNvSpPr>
                  <a:spLocks/>
                </p:cNvSpPr>
                <p:nvPr/>
              </p:nvSpPr>
              <p:spPr bwMode="auto">
                <a:xfrm>
                  <a:off x="4140" y="2635"/>
                  <a:ext cx="31" cy="22"/>
                </a:xfrm>
                <a:custGeom>
                  <a:avLst/>
                  <a:gdLst>
                    <a:gd name="T0" fmla="*/ 0 w 93"/>
                    <a:gd name="T1" fmla="*/ 17 h 66"/>
                    <a:gd name="T2" fmla="*/ 1 w 93"/>
                    <a:gd name="T3" fmla="*/ 17 h 66"/>
                    <a:gd name="T4" fmla="*/ 24 w 93"/>
                    <a:gd name="T5" fmla="*/ 22 h 66"/>
                    <a:gd name="T6" fmla="*/ 41 w 93"/>
                    <a:gd name="T7" fmla="*/ 28 h 66"/>
                    <a:gd name="T8" fmla="*/ 55 w 93"/>
                    <a:gd name="T9" fmla="*/ 38 h 66"/>
                    <a:gd name="T10" fmla="*/ 64 w 93"/>
                    <a:gd name="T11" fmla="*/ 45 h 66"/>
                    <a:gd name="T12" fmla="*/ 70 w 93"/>
                    <a:gd name="T13" fmla="*/ 54 h 66"/>
                    <a:gd name="T14" fmla="*/ 75 w 93"/>
                    <a:gd name="T15" fmla="*/ 60 h 66"/>
                    <a:gd name="T16" fmla="*/ 75 w 93"/>
                    <a:gd name="T17" fmla="*/ 63 h 66"/>
                    <a:gd name="T18" fmla="*/ 76 w 93"/>
                    <a:gd name="T19" fmla="*/ 66 h 66"/>
                    <a:gd name="T20" fmla="*/ 93 w 93"/>
                    <a:gd name="T21" fmla="*/ 61 h 66"/>
                    <a:gd name="T22" fmla="*/ 92 w 93"/>
                    <a:gd name="T23" fmla="*/ 58 h 66"/>
                    <a:gd name="T24" fmla="*/ 90 w 93"/>
                    <a:gd name="T25" fmla="*/ 52 h 66"/>
                    <a:gd name="T26" fmla="*/ 85 w 93"/>
                    <a:gd name="T27" fmla="*/ 44 h 66"/>
                    <a:gd name="T28" fmla="*/ 76 w 93"/>
                    <a:gd name="T29" fmla="*/ 33 h 66"/>
                    <a:gd name="T30" fmla="*/ 64 w 93"/>
                    <a:gd name="T31" fmla="*/ 23 h 66"/>
                    <a:gd name="T32" fmla="*/ 48 w 93"/>
                    <a:gd name="T33" fmla="*/ 14 h 66"/>
                    <a:gd name="T34" fmla="*/ 29 w 93"/>
                    <a:gd name="T35" fmla="*/ 5 h 66"/>
                    <a:gd name="T36" fmla="*/ 4 w 93"/>
                    <a:gd name="T37" fmla="*/ 0 h 66"/>
                    <a:gd name="T38" fmla="*/ 5 w 93"/>
                    <a:gd name="T39" fmla="*/ 0 h 66"/>
                    <a:gd name="T40" fmla="*/ 0 w 93"/>
                    <a:gd name="T41" fmla="*/ 1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3" h="66">
                      <a:moveTo>
                        <a:pt x="0" y="17"/>
                      </a:moveTo>
                      <a:lnTo>
                        <a:pt x="1" y="17"/>
                      </a:lnTo>
                      <a:lnTo>
                        <a:pt x="24" y="22"/>
                      </a:lnTo>
                      <a:lnTo>
                        <a:pt x="41" y="28"/>
                      </a:lnTo>
                      <a:lnTo>
                        <a:pt x="55" y="38"/>
                      </a:lnTo>
                      <a:lnTo>
                        <a:pt x="64" y="45"/>
                      </a:lnTo>
                      <a:lnTo>
                        <a:pt x="70" y="54"/>
                      </a:lnTo>
                      <a:lnTo>
                        <a:pt x="75" y="60"/>
                      </a:lnTo>
                      <a:lnTo>
                        <a:pt x="75" y="63"/>
                      </a:lnTo>
                      <a:lnTo>
                        <a:pt x="76" y="66"/>
                      </a:lnTo>
                      <a:lnTo>
                        <a:pt x="93" y="61"/>
                      </a:lnTo>
                      <a:lnTo>
                        <a:pt x="92" y="58"/>
                      </a:lnTo>
                      <a:lnTo>
                        <a:pt x="90" y="52"/>
                      </a:lnTo>
                      <a:lnTo>
                        <a:pt x="85" y="44"/>
                      </a:lnTo>
                      <a:lnTo>
                        <a:pt x="76" y="33"/>
                      </a:lnTo>
                      <a:lnTo>
                        <a:pt x="64" y="23"/>
                      </a:lnTo>
                      <a:lnTo>
                        <a:pt x="48" y="14"/>
                      </a:lnTo>
                      <a:lnTo>
                        <a:pt x="29" y="5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Freeform 237"/>
                <p:cNvSpPr>
                  <a:spLocks/>
                </p:cNvSpPr>
                <p:nvPr/>
              </p:nvSpPr>
              <p:spPr bwMode="auto">
                <a:xfrm>
                  <a:off x="4060" y="2605"/>
                  <a:ext cx="82" cy="35"/>
                </a:xfrm>
                <a:custGeom>
                  <a:avLst/>
                  <a:gdLst>
                    <a:gd name="T0" fmla="*/ 0 w 245"/>
                    <a:gd name="T1" fmla="*/ 17 h 105"/>
                    <a:gd name="T2" fmla="*/ 0 w 245"/>
                    <a:gd name="T3" fmla="*/ 17 h 105"/>
                    <a:gd name="T4" fmla="*/ 240 w 245"/>
                    <a:gd name="T5" fmla="*/ 105 h 105"/>
                    <a:gd name="T6" fmla="*/ 245 w 245"/>
                    <a:gd name="T7" fmla="*/ 88 h 105"/>
                    <a:gd name="T8" fmla="*/ 5 w 245"/>
                    <a:gd name="T9" fmla="*/ 0 h 105"/>
                    <a:gd name="T10" fmla="*/ 5 w 245"/>
                    <a:gd name="T11" fmla="*/ 0 h 105"/>
                    <a:gd name="T12" fmla="*/ 0 w 245"/>
                    <a:gd name="T13" fmla="*/ 17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5" h="105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40" y="105"/>
                      </a:lnTo>
                      <a:lnTo>
                        <a:pt x="245" y="88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Freeform 238"/>
                <p:cNvSpPr>
                  <a:spLocks/>
                </p:cNvSpPr>
                <p:nvPr/>
              </p:nvSpPr>
              <p:spPr bwMode="auto">
                <a:xfrm>
                  <a:off x="4028" y="2597"/>
                  <a:ext cx="34" cy="14"/>
                </a:xfrm>
                <a:custGeom>
                  <a:avLst/>
                  <a:gdLst>
                    <a:gd name="T0" fmla="*/ 1 w 102"/>
                    <a:gd name="T1" fmla="*/ 17 h 42"/>
                    <a:gd name="T2" fmla="*/ 0 w 102"/>
                    <a:gd name="T3" fmla="*/ 17 h 42"/>
                    <a:gd name="T4" fmla="*/ 15 w 102"/>
                    <a:gd name="T5" fmla="*/ 19 h 42"/>
                    <a:gd name="T6" fmla="*/ 30 w 102"/>
                    <a:gd name="T7" fmla="*/ 23 h 42"/>
                    <a:gd name="T8" fmla="*/ 46 w 102"/>
                    <a:gd name="T9" fmla="*/ 26 h 42"/>
                    <a:gd name="T10" fmla="*/ 62 w 102"/>
                    <a:gd name="T11" fmla="*/ 31 h 42"/>
                    <a:gd name="T12" fmla="*/ 76 w 102"/>
                    <a:gd name="T13" fmla="*/ 35 h 42"/>
                    <a:gd name="T14" fmla="*/ 87 w 102"/>
                    <a:gd name="T15" fmla="*/ 38 h 42"/>
                    <a:gd name="T16" fmla="*/ 94 w 102"/>
                    <a:gd name="T17" fmla="*/ 41 h 42"/>
                    <a:gd name="T18" fmla="*/ 97 w 102"/>
                    <a:gd name="T19" fmla="*/ 42 h 42"/>
                    <a:gd name="T20" fmla="*/ 102 w 102"/>
                    <a:gd name="T21" fmla="*/ 25 h 42"/>
                    <a:gd name="T22" fmla="*/ 99 w 102"/>
                    <a:gd name="T23" fmla="*/ 24 h 42"/>
                    <a:gd name="T24" fmla="*/ 92 w 102"/>
                    <a:gd name="T25" fmla="*/ 22 h 42"/>
                    <a:gd name="T26" fmla="*/ 81 w 102"/>
                    <a:gd name="T27" fmla="*/ 18 h 42"/>
                    <a:gd name="T28" fmla="*/ 67 w 102"/>
                    <a:gd name="T29" fmla="*/ 14 h 42"/>
                    <a:gd name="T30" fmla="*/ 51 w 102"/>
                    <a:gd name="T31" fmla="*/ 10 h 42"/>
                    <a:gd name="T32" fmla="*/ 35 w 102"/>
                    <a:gd name="T33" fmla="*/ 6 h 42"/>
                    <a:gd name="T34" fmla="*/ 17 w 102"/>
                    <a:gd name="T35" fmla="*/ 2 h 42"/>
                    <a:gd name="T36" fmla="*/ 3 w 102"/>
                    <a:gd name="T37" fmla="*/ 0 h 42"/>
                    <a:gd name="T38" fmla="*/ 1 w 102"/>
                    <a:gd name="T39" fmla="*/ 0 h 42"/>
                    <a:gd name="T40" fmla="*/ 1 w 102"/>
                    <a:gd name="T41" fmla="*/ 1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2" h="42">
                      <a:moveTo>
                        <a:pt x="1" y="17"/>
                      </a:moveTo>
                      <a:lnTo>
                        <a:pt x="0" y="17"/>
                      </a:lnTo>
                      <a:lnTo>
                        <a:pt x="15" y="19"/>
                      </a:lnTo>
                      <a:lnTo>
                        <a:pt x="30" y="23"/>
                      </a:lnTo>
                      <a:lnTo>
                        <a:pt x="46" y="26"/>
                      </a:lnTo>
                      <a:lnTo>
                        <a:pt x="62" y="31"/>
                      </a:lnTo>
                      <a:lnTo>
                        <a:pt x="76" y="35"/>
                      </a:lnTo>
                      <a:lnTo>
                        <a:pt x="87" y="38"/>
                      </a:lnTo>
                      <a:lnTo>
                        <a:pt x="94" y="41"/>
                      </a:lnTo>
                      <a:lnTo>
                        <a:pt x="97" y="42"/>
                      </a:lnTo>
                      <a:lnTo>
                        <a:pt x="102" y="25"/>
                      </a:lnTo>
                      <a:lnTo>
                        <a:pt x="99" y="24"/>
                      </a:lnTo>
                      <a:lnTo>
                        <a:pt x="92" y="22"/>
                      </a:lnTo>
                      <a:lnTo>
                        <a:pt x="81" y="18"/>
                      </a:lnTo>
                      <a:lnTo>
                        <a:pt x="67" y="14"/>
                      </a:lnTo>
                      <a:lnTo>
                        <a:pt x="51" y="10"/>
                      </a:lnTo>
                      <a:lnTo>
                        <a:pt x="35" y="6"/>
                      </a:lnTo>
                      <a:lnTo>
                        <a:pt x="17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Freeform 239"/>
                <p:cNvSpPr>
                  <a:spLocks/>
                </p:cNvSpPr>
                <p:nvPr/>
              </p:nvSpPr>
              <p:spPr bwMode="auto">
                <a:xfrm>
                  <a:off x="3884" y="2591"/>
                  <a:ext cx="144" cy="12"/>
                </a:xfrm>
                <a:custGeom>
                  <a:avLst/>
                  <a:gdLst>
                    <a:gd name="T0" fmla="*/ 0 w 431"/>
                    <a:gd name="T1" fmla="*/ 16 h 36"/>
                    <a:gd name="T2" fmla="*/ 0 w 431"/>
                    <a:gd name="T3" fmla="*/ 16 h 36"/>
                    <a:gd name="T4" fmla="*/ 431 w 431"/>
                    <a:gd name="T5" fmla="*/ 36 h 36"/>
                    <a:gd name="T6" fmla="*/ 431 w 431"/>
                    <a:gd name="T7" fmla="*/ 19 h 36"/>
                    <a:gd name="T8" fmla="*/ 0 w 431"/>
                    <a:gd name="T9" fmla="*/ 0 h 36"/>
                    <a:gd name="T10" fmla="*/ 0 w 431"/>
                    <a:gd name="T11" fmla="*/ 0 h 36"/>
                    <a:gd name="T12" fmla="*/ 0 w 431"/>
                    <a:gd name="T13" fmla="*/ 1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1" h="3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431" y="36"/>
                      </a:lnTo>
                      <a:lnTo>
                        <a:pt x="431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Freeform 240"/>
                <p:cNvSpPr>
                  <a:spLocks/>
                </p:cNvSpPr>
                <p:nvPr/>
              </p:nvSpPr>
              <p:spPr bwMode="auto">
                <a:xfrm>
                  <a:off x="3825" y="2591"/>
                  <a:ext cx="59" cy="26"/>
                </a:xfrm>
                <a:custGeom>
                  <a:avLst/>
                  <a:gdLst>
                    <a:gd name="T0" fmla="*/ 9 w 178"/>
                    <a:gd name="T1" fmla="*/ 80 h 80"/>
                    <a:gd name="T2" fmla="*/ 9 w 178"/>
                    <a:gd name="T3" fmla="*/ 80 h 80"/>
                    <a:gd name="T4" fmla="*/ 38 w 178"/>
                    <a:gd name="T5" fmla="*/ 61 h 80"/>
                    <a:gd name="T6" fmla="*/ 67 w 178"/>
                    <a:gd name="T7" fmla="*/ 44 h 80"/>
                    <a:gd name="T8" fmla="*/ 95 w 178"/>
                    <a:gd name="T9" fmla="*/ 35 h 80"/>
                    <a:gd name="T10" fmla="*/ 123 w 178"/>
                    <a:gd name="T11" fmla="*/ 26 h 80"/>
                    <a:gd name="T12" fmla="*/ 145 w 178"/>
                    <a:gd name="T13" fmla="*/ 21 h 80"/>
                    <a:gd name="T14" fmla="*/ 163 w 178"/>
                    <a:gd name="T15" fmla="*/ 18 h 80"/>
                    <a:gd name="T16" fmla="*/ 174 w 178"/>
                    <a:gd name="T17" fmla="*/ 16 h 80"/>
                    <a:gd name="T18" fmla="*/ 178 w 178"/>
                    <a:gd name="T19" fmla="*/ 16 h 80"/>
                    <a:gd name="T20" fmla="*/ 178 w 178"/>
                    <a:gd name="T21" fmla="*/ 0 h 80"/>
                    <a:gd name="T22" fmla="*/ 174 w 178"/>
                    <a:gd name="T23" fmla="*/ 0 h 80"/>
                    <a:gd name="T24" fmla="*/ 160 w 178"/>
                    <a:gd name="T25" fmla="*/ 1 h 80"/>
                    <a:gd name="T26" fmla="*/ 142 w 178"/>
                    <a:gd name="T27" fmla="*/ 4 h 80"/>
                    <a:gd name="T28" fmla="*/ 118 w 178"/>
                    <a:gd name="T29" fmla="*/ 9 h 80"/>
                    <a:gd name="T30" fmla="*/ 90 w 178"/>
                    <a:gd name="T31" fmla="*/ 18 h 80"/>
                    <a:gd name="T32" fmla="*/ 60 w 178"/>
                    <a:gd name="T33" fmla="*/ 30 h 80"/>
                    <a:gd name="T34" fmla="*/ 29 w 178"/>
                    <a:gd name="T35" fmla="*/ 47 h 80"/>
                    <a:gd name="T36" fmla="*/ 0 w 178"/>
                    <a:gd name="T37" fmla="*/ 68 h 80"/>
                    <a:gd name="T38" fmla="*/ 0 w 178"/>
                    <a:gd name="T39" fmla="*/ 68 h 80"/>
                    <a:gd name="T40" fmla="*/ 9 w 178"/>
                    <a:gd name="T41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8" h="80">
                      <a:moveTo>
                        <a:pt x="9" y="80"/>
                      </a:moveTo>
                      <a:lnTo>
                        <a:pt x="9" y="80"/>
                      </a:lnTo>
                      <a:lnTo>
                        <a:pt x="38" y="61"/>
                      </a:lnTo>
                      <a:lnTo>
                        <a:pt x="67" y="44"/>
                      </a:lnTo>
                      <a:lnTo>
                        <a:pt x="95" y="35"/>
                      </a:lnTo>
                      <a:lnTo>
                        <a:pt x="123" y="26"/>
                      </a:lnTo>
                      <a:lnTo>
                        <a:pt x="145" y="21"/>
                      </a:lnTo>
                      <a:lnTo>
                        <a:pt x="163" y="18"/>
                      </a:lnTo>
                      <a:lnTo>
                        <a:pt x="174" y="16"/>
                      </a:lnTo>
                      <a:lnTo>
                        <a:pt x="178" y="16"/>
                      </a:lnTo>
                      <a:lnTo>
                        <a:pt x="178" y="0"/>
                      </a:lnTo>
                      <a:lnTo>
                        <a:pt x="174" y="0"/>
                      </a:lnTo>
                      <a:lnTo>
                        <a:pt x="160" y="1"/>
                      </a:lnTo>
                      <a:lnTo>
                        <a:pt x="142" y="4"/>
                      </a:lnTo>
                      <a:lnTo>
                        <a:pt x="118" y="9"/>
                      </a:lnTo>
                      <a:lnTo>
                        <a:pt x="90" y="18"/>
                      </a:lnTo>
                      <a:lnTo>
                        <a:pt x="60" y="30"/>
                      </a:lnTo>
                      <a:lnTo>
                        <a:pt x="29" y="47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9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Freeform 241"/>
                <p:cNvSpPr>
                  <a:spLocks/>
                </p:cNvSpPr>
                <p:nvPr/>
              </p:nvSpPr>
              <p:spPr bwMode="auto">
                <a:xfrm>
                  <a:off x="3783" y="2613"/>
                  <a:ext cx="45" cy="39"/>
                </a:xfrm>
                <a:custGeom>
                  <a:avLst/>
                  <a:gdLst>
                    <a:gd name="T0" fmla="*/ 8 w 136"/>
                    <a:gd name="T1" fmla="*/ 115 h 115"/>
                    <a:gd name="T2" fmla="*/ 9 w 136"/>
                    <a:gd name="T3" fmla="*/ 114 h 115"/>
                    <a:gd name="T4" fmla="*/ 136 w 136"/>
                    <a:gd name="T5" fmla="*/ 12 h 115"/>
                    <a:gd name="T6" fmla="*/ 127 w 136"/>
                    <a:gd name="T7" fmla="*/ 0 h 115"/>
                    <a:gd name="T8" fmla="*/ 0 w 136"/>
                    <a:gd name="T9" fmla="*/ 102 h 115"/>
                    <a:gd name="T10" fmla="*/ 1 w 136"/>
                    <a:gd name="T11" fmla="*/ 101 h 115"/>
                    <a:gd name="T12" fmla="*/ 8 w 136"/>
                    <a:gd name="T13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115">
                      <a:moveTo>
                        <a:pt x="8" y="115"/>
                      </a:moveTo>
                      <a:lnTo>
                        <a:pt x="9" y="114"/>
                      </a:lnTo>
                      <a:lnTo>
                        <a:pt x="136" y="12"/>
                      </a:lnTo>
                      <a:lnTo>
                        <a:pt x="127" y="0"/>
                      </a:lnTo>
                      <a:lnTo>
                        <a:pt x="0" y="102"/>
                      </a:lnTo>
                      <a:lnTo>
                        <a:pt x="1" y="101"/>
                      </a:lnTo>
                      <a:lnTo>
                        <a:pt x="8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Freeform 242"/>
                <p:cNvSpPr>
                  <a:spLocks/>
                </p:cNvSpPr>
                <p:nvPr/>
              </p:nvSpPr>
              <p:spPr bwMode="auto">
                <a:xfrm>
                  <a:off x="3771" y="2656"/>
                  <a:ext cx="399" cy="142"/>
                </a:xfrm>
                <a:custGeom>
                  <a:avLst/>
                  <a:gdLst>
                    <a:gd name="T0" fmla="*/ 0 w 1199"/>
                    <a:gd name="T1" fmla="*/ 22 h 428"/>
                    <a:gd name="T2" fmla="*/ 0 w 1199"/>
                    <a:gd name="T3" fmla="*/ 170 h 428"/>
                    <a:gd name="T4" fmla="*/ 0 w 1199"/>
                    <a:gd name="T5" fmla="*/ 173 h 428"/>
                    <a:gd name="T6" fmla="*/ 0 w 1199"/>
                    <a:gd name="T7" fmla="*/ 179 h 428"/>
                    <a:gd name="T8" fmla="*/ 2 w 1199"/>
                    <a:gd name="T9" fmla="*/ 189 h 428"/>
                    <a:gd name="T10" fmla="*/ 4 w 1199"/>
                    <a:gd name="T11" fmla="*/ 198 h 428"/>
                    <a:gd name="T12" fmla="*/ 8 w 1199"/>
                    <a:gd name="T13" fmla="*/ 210 h 428"/>
                    <a:gd name="T14" fmla="*/ 14 w 1199"/>
                    <a:gd name="T15" fmla="*/ 220 h 428"/>
                    <a:gd name="T16" fmla="*/ 23 w 1199"/>
                    <a:gd name="T17" fmla="*/ 228 h 428"/>
                    <a:gd name="T18" fmla="*/ 35 w 1199"/>
                    <a:gd name="T19" fmla="*/ 234 h 428"/>
                    <a:gd name="T20" fmla="*/ 341 w 1199"/>
                    <a:gd name="T21" fmla="*/ 402 h 428"/>
                    <a:gd name="T22" fmla="*/ 344 w 1199"/>
                    <a:gd name="T23" fmla="*/ 405 h 428"/>
                    <a:gd name="T24" fmla="*/ 350 w 1199"/>
                    <a:gd name="T25" fmla="*/ 410 h 428"/>
                    <a:gd name="T26" fmla="*/ 361 w 1199"/>
                    <a:gd name="T27" fmla="*/ 416 h 428"/>
                    <a:gd name="T28" fmla="*/ 375 w 1199"/>
                    <a:gd name="T29" fmla="*/ 423 h 428"/>
                    <a:gd name="T30" fmla="*/ 396 w 1199"/>
                    <a:gd name="T31" fmla="*/ 426 h 428"/>
                    <a:gd name="T32" fmla="*/ 422 w 1199"/>
                    <a:gd name="T33" fmla="*/ 428 h 428"/>
                    <a:gd name="T34" fmla="*/ 454 w 1199"/>
                    <a:gd name="T35" fmla="*/ 423 h 428"/>
                    <a:gd name="T36" fmla="*/ 491 w 1199"/>
                    <a:gd name="T37" fmla="*/ 412 h 428"/>
                    <a:gd name="T38" fmla="*/ 1140 w 1199"/>
                    <a:gd name="T39" fmla="*/ 190 h 428"/>
                    <a:gd name="T40" fmla="*/ 1142 w 1199"/>
                    <a:gd name="T41" fmla="*/ 189 h 428"/>
                    <a:gd name="T42" fmla="*/ 1149 w 1199"/>
                    <a:gd name="T43" fmla="*/ 186 h 428"/>
                    <a:gd name="T44" fmla="*/ 1159 w 1199"/>
                    <a:gd name="T45" fmla="*/ 181 h 428"/>
                    <a:gd name="T46" fmla="*/ 1170 w 1199"/>
                    <a:gd name="T47" fmla="*/ 174 h 428"/>
                    <a:gd name="T48" fmla="*/ 1179 w 1199"/>
                    <a:gd name="T49" fmla="*/ 167 h 428"/>
                    <a:gd name="T50" fmla="*/ 1189 w 1199"/>
                    <a:gd name="T51" fmla="*/ 157 h 428"/>
                    <a:gd name="T52" fmla="*/ 1196 w 1199"/>
                    <a:gd name="T53" fmla="*/ 145 h 428"/>
                    <a:gd name="T54" fmla="*/ 1199 w 1199"/>
                    <a:gd name="T55" fmla="*/ 133 h 428"/>
                    <a:gd name="T56" fmla="*/ 1193 w 1199"/>
                    <a:gd name="T57" fmla="*/ 0 h 428"/>
                    <a:gd name="T58" fmla="*/ 769 w 1199"/>
                    <a:gd name="T59" fmla="*/ 19 h 428"/>
                    <a:gd name="T60" fmla="*/ 765 w 1199"/>
                    <a:gd name="T61" fmla="*/ 19 h 428"/>
                    <a:gd name="T62" fmla="*/ 753 w 1199"/>
                    <a:gd name="T63" fmla="*/ 18 h 428"/>
                    <a:gd name="T64" fmla="*/ 737 w 1199"/>
                    <a:gd name="T65" fmla="*/ 18 h 428"/>
                    <a:gd name="T66" fmla="*/ 717 w 1199"/>
                    <a:gd name="T67" fmla="*/ 19 h 428"/>
                    <a:gd name="T68" fmla="*/ 694 w 1199"/>
                    <a:gd name="T69" fmla="*/ 23 h 428"/>
                    <a:gd name="T70" fmla="*/ 670 w 1199"/>
                    <a:gd name="T71" fmla="*/ 29 h 428"/>
                    <a:gd name="T72" fmla="*/ 647 w 1199"/>
                    <a:gd name="T73" fmla="*/ 38 h 428"/>
                    <a:gd name="T74" fmla="*/ 626 w 1199"/>
                    <a:gd name="T75" fmla="*/ 51 h 428"/>
                    <a:gd name="T76" fmla="*/ 468 w 1199"/>
                    <a:gd name="T77" fmla="*/ 196 h 428"/>
                    <a:gd name="T78" fmla="*/ 467 w 1199"/>
                    <a:gd name="T79" fmla="*/ 198 h 428"/>
                    <a:gd name="T80" fmla="*/ 462 w 1199"/>
                    <a:gd name="T81" fmla="*/ 203 h 428"/>
                    <a:gd name="T82" fmla="*/ 454 w 1199"/>
                    <a:gd name="T83" fmla="*/ 210 h 428"/>
                    <a:gd name="T84" fmla="*/ 443 w 1199"/>
                    <a:gd name="T85" fmla="*/ 216 h 428"/>
                    <a:gd name="T86" fmla="*/ 429 w 1199"/>
                    <a:gd name="T87" fmla="*/ 222 h 428"/>
                    <a:gd name="T88" fmla="*/ 414 w 1199"/>
                    <a:gd name="T89" fmla="*/ 226 h 428"/>
                    <a:gd name="T90" fmla="*/ 394 w 1199"/>
                    <a:gd name="T91" fmla="*/ 225 h 428"/>
                    <a:gd name="T92" fmla="*/ 374 w 1199"/>
                    <a:gd name="T93" fmla="*/ 219 h 428"/>
                    <a:gd name="T94" fmla="*/ 32 w 1199"/>
                    <a:gd name="T95" fmla="*/ 51 h 428"/>
                    <a:gd name="T96" fmla="*/ 27 w 1199"/>
                    <a:gd name="T97" fmla="*/ 50 h 428"/>
                    <a:gd name="T98" fmla="*/ 15 w 1199"/>
                    <a:gd name="T99" fmla="*/ 45 h 428"/>
                    <a:gd name="T100" fmla="*/ 3 w 1199"/>
                    <a:gd name="T101" fmla="*/ 36 h 428"/>
                    <a:gd name="T102" fmla="*/ 0 w 1199"/>
                    <a:gd name="T103" fmla="*/ 22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99" h="428">
                      <a:moveTo>
                        <a:pt x="0" y="22"/>
                      </a:moveTo>
                      <a:lnTo>
                        <a:pt x="0" y="170"/>
                      </a:lnTo>
                      <a:lnTo>
                        <a:pt x="0" y="173"/>
                      </a:lnTo>
                      <a:lnTo>
                        <a:pt x="0" y="179"/>
                      </a:lnTo>
                      <a:lnTo>
                        <a:pt x="2" y="189"/>
                      </a:lnTo>
                      <a:lnTo>
                        <a:pt x="4" y="198"/>
                      </a:lnTo>
                      <a:lnTo>
                        <a:pt x="8" y="210"/>
                      </a:lnTo>
                      <a:lnTo>
                        <a:pt x="14" y="220"/>
                      </a:lnTo>
                      <a:lnTo>
                        <a:pt x="23" y="228"/>
                      </a:lnTo>
                      <a:lnTo>
                        <a:pt x="35" y="234"/>
                      </a:lnTo>
                      <a:lnTo>
                        <a:pt x="341" y="402"/>
                      </a:lnTo>
                      <a:lnTo>
                        <a:pt x="344" y="405"/>
                      </a:lnTo>
                      <a:lnTo>
                        <a:pt x="350" y="410"/>
                      </a:lnTo>
                      <a:lnTo>
                        <a:pt x="361" y="416"/>
                      </a:lnTo>
                      <a:lnTo>
                        <a:pt x="375" y="423"/>
                      </a:lnTo>
                      <a:lnTo>
                        <a:pt x="396" y="426"/>
                      </a:lnTo>
                      <a:lnTo>
                        <a:pt x="422" y="428"/>
                      </a:lnTo>
                      <a:lnTo>
                        <a:pt x="454" y="423"/>
                      </a:lnTo>
                      <a:lnTo>
                        <a:pt x="491" y="412"/>
                      </a:lnTo>
                      <a:lnTo>
                        <a:pt x="1140" y="190"/>
                      </a:lnTo>
                      <a:lnTo>
                        <a:pt x="1142" y="189"/>
                      </a:lnTo>
                      <a:lnTo>
                        <a:pt x="1149" y="186"/>
                      </a:lnTo>
                      <a:lnTo>
                        <a:pt x="1159" y="181"/>
                      </a:lnTo>
                      <a:lnTo>
                        <a:pt x="1170" y="174"/>
                      </a:lnTo>
                      <a:lnTo>
                        <a:pt x="1179" y="167"/>
                      </a:lnTo>
                      <a:lnTo>
                        <a:pt x="1189" y="157"/>
                      </a:lnTo>
                      <a:lnTo>
                        <a:pt x="1196" y="145"/>
                      </a:lnTo>
                      <a:lnTo>
                        <a:pt x="1199" y="133"/>
                      </a:lnTo>
                      <a:lnTo>
                        <a:pt x="1193" y="0"/>
                      </a:lnTo>
                      <a:lnTo>
                        <a:pt x="769" y="19"/>
                      </a:lnTo>
                      <a:lnTo>
                        <a:pt x="765" y="19"/>
                      </a:lnTo>
                      <a:lnTo>
                        <a:pt x="753" y="18"/>
                      </a:lnTo>
                      <a:lnTo>
                        <a:pt x="737" y="18"/>
                      </a:lnTo>
                      <a:lnTo>
                        <a:pt x="717" y="19"/>
                      </a:lnTo>
                      <a:lnTo>
                        <a:pt x="694" y="23"/>
                      </a:lnTo>
                      <a:lnTo>
                        <a:pt x="670" y="29"/>
                      </a:lnTo>
                      <a:lnTo>
                        <a:pt x="647" y="38"/>
                      </a:lnTo>
                      <a:lnTo>
                        <a:pt x="626" y="51"/>
                      </a:lnTo>
                      <a:lnTo>
                        <a:pt x="468" y="196"/>
                      </a:lnTo>
                      <a:lnTo>
                        <a:pt x="467" y="198"/>
                      </a:lnTo>
                      <a:lnTo>
                        <a:pt x="462" y="203"/>
                      </a:lnTo>
                      <a:lnTo>
                        <a:pt x="454" y="210"/>
                      </a:lnTo>
                      <a:lnTo>
                        <a:pt x="443" y="216"/>
                      </a:lnTo>
                      <a:lnTo>
                        <a:pt x="429" y="222"/>
                      </a:lnTo>
                      <a:lnTo>
                        <a:pt x="414" y="226"/>
                      </a:lnTo>
                      <a:lnTo>
                        <a:pt x="394" y="225"/>
                      </a:lnTo>
                      <a:lnTo>
                        <a:pt x="374" y="219"/>
                      </a:lnTo>
                      <a:lnTo>
                        <a:pt x="32" y="51"/>
                      </a:lnTo>
                      <a:lnTo>
                        <a:pt x="27" y="50"/>
                      </a:lnTo>
                      <a:lnTo>
                        <a:pt x="15" y="45"/>
                      </a:lnTo>
                      <a:lnTo>
                        <a:pt x="3" y="3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Freeform 243"/>
                <p:cNvSpPr>
                  <a:spLocks/>
                </p:cNvSpPr>
                <p:nvPr/>
              </p:nvSpPr>
              <p:spPr bwMode="auto">
                <a:xfrm>
                  <a:off x="3768" y="2663"/>
                  <a:ext cx="5" cy="49"/>
                </a:xfrm>
                <a:custGeom>
                  <a:avLst/>
                  <a:gdLst>
                    <a:gd name="T0" fmla="*/ 17 w 17"/>
                    <a:gd name="T1" fmla="*/ 148 h 148"/>
                    <a:gd name="T2" fmla="*/ 17 w 17"/>
                    <a:gd name="T3" fmla="*/ 148 h 148"/>
                    <a:gd name="T4" fmla="*/ 17 w 17"/>
                    <a:gd name="T5" fmla="*/ 0 h 148"/>
                    <a:gd name="T6" fmla="*/ 0 w 17"/>
                    <a:gd name="T7" fmla="*/ 0 h 148"/>
                    <a:gd name="T8" fmla="*/ 0 w 17"/>
                    <a:gd name="T9" fmla="*/ 148 h 148"/>
                    <a:gd name="T10" fmla="*/ 0 w 17"/>
                    <a:gd name="T11" fmla="*/ 148 h 148"/>
                    <a:gd name="T12" fmla="*/ 17 w 17"/>
                    <a:gd name="T13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48">
                      <a:moveTo>
                        <a:pt x="17" y="148"/>
                      </a:moveTo>
                      <a:lnTo>
                        <a:pt x="17" y="14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17" y="1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" name="Freeform 244"/>
                <p:cNvSpPr>
                  <a:spLocks/>
                </p:cNvSpPr>
                <p:nvPr/>
              </p:nvSpPr>
              <p:spPr bwMode="auto">
                <a:xfrm>
                  <a:off x="3768" y="2712"/>
                  <a:ext cx="15" cy="25"/>
                </a:xfrm>
                <a:custGeom>
                  <a:avLst/>
                  <a:gdLst>
                    <a:gd name="T0" fmla="*/ 47 w 47"/>
                    <a:gd name="T1" fmla="*/ 57 h 73"/>
                    <a:gd name="T2" fmla="*/ 46 w 47"/>
                    <a:gd name="T3" fmla="*/ 56 h 73"/>
                    <a:gd name="T4" fmla="*/ 36 w 47"/>
                    <a:gd name="T5" fmla="*/ 51 h 73"/>
                    <a:gd name="T6" fmla="*/ 29 w 47"/>
                    <a:gd name="T7" fmla="*/ 45 h 73"/>
                    <a:gd name="T8" fmla="*/ 24 w 47"/>
                    <a:gd name="T9" fmla="*/ 37 h 73"/>
                    <a:gd name="T10" fmla="*/ 22 w 47"/>
                    <a:gd name="T11" fmla="*/ 26 h 73"/>
                    <a:gd name="T12" fmla="*/ 19 w 47"/>
                    <a:gd name="T13" fmla="*/ 16 h 73"/>
                    <a:gd name="T14" fmla="*/ 17 w 47"/>
                    <a:gd name="T15" fmla="*/ 8 h 73"/>
                    <a:gd name="T16" fmla="*/ 17 w 47"/>
                    <a:gd name="T17" fmla="*/ 3 h 73"/>
                    <a:gd name="T18" fmla="*/ 17 w 47"/>
                    <a:gd name="T19" fmla="*/ 0 h 73"/>
                    <a:gd name="T20" fmla="*/ 0 w 47"/>
                    <a:gd name="T21" fmla="*/ 0 h 73"/>
                    <a:gd name="T22" fmla="*/ 0 w 47"/>
                    <a:gd name="T23" fmla="*/ 3 h 73"/>
                    <a:gd name="T24" fmla="*/ 0 w 47"/>
                    <a:gd name="T25" fmla="*/ 10 h 73"/>
                    <a:gd name="T26" fmla="*/ 3 w 47"/>
                    <a:gd name="T27" fmla="*/ 21 h 73"/>
                    <a:gd name="T28" fmla="*/ 5 w 47"/>
                    <a:gd name="T29" fmla="*/ 31 h 73"/>
                    <a:gd name="T30" fmla="*/ 10 w 47"/>
                    <a:gd name="T31" fmla="*/ 44 h 73"/>
                    <a:gd name="T32" fmla="*/ 17 w 47"/>
                    <a:gd name="T33" fmla="*/ 55 h 73"/>
                    <a:gd name="T34" fmla="*/ 27 w 47"/>
                    <a:gd name="T35" fmla="*/ 66 h 73"/>
                    <a:gd name="T36" fmla="*/ 41 w 47"/>
                    <a:gd name="T37" fmla="*/ 73 h 73"/>
                    <a:gd name="T38" fmla="*/ 40 w 47"/>
                    <a:gd name="T39" fmla="*/ 72 h 73"/>
                    <a:gd name="T40" fmla="*/ 47 w 47"/>
                    <a:gd name="T41" fmla="*/ 5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7" h="73">
                      <a:moveTo>
                        <a:pt x="47" y="57"/>
                      </a:moveTo>
                      <a:lnTo>
                        <a:pt x="46" y="56"/>
                      </a:lnTo>
                      <a:lnTo>
                        <a:pt x="36" y="51"/>
                      </a:lnTo>
                      <a:lnTo>
                        <a:pt x="29" y="45"/>
                      </a:lnTo>
                      <a:lnTo>
                        <a:pt x="24" y="37"/>
                      </a:lnTo>
                      <a:lnTo>
                        <a:pt x="22" y="26"/>
                      </a:lnTo>
                      <a:lnTo>
                        <a:pt x="19" y="16"/>
                      </a:lnTo>
                      <a:lnTo>
                        <a:pt x="17" y="8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3" y="21"/>
                      </a:lnTo>
                      <a:lnTo>
                        <a:pt x="5" y="31"/>
                      </a:lnTo>
                      <a:lnTo>
                        <a:pt x="10" y="44"/>
                      </a:lnTo>
                      <a:lnTo>
                        <a:pt x="17" y="55"/>
                      </a:lnTo>
                      <a:lnTo>
                        <a:pt x="27" y="66"/>
                      </a:lnTo>
                      <a:lnTo>
                        <a:pt x="41" y="73"/>
                      </a:lnTo>
                      <a:lnTo>
                        <a:pt x="40" y="72"/>
                      </a:lnTo>
                      <a:lnTo>
                        <a:pt x="47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" name="Freeform 245"/>
                <p:cNvSpPr>
                  <a:spLocks/>
                </p:cNvSpPr>
                <p:nvPr/>
              </p:nvSpPr>
              <p:spPr bwMode="auto">
                <a:xfrm>
                  <a:off x="3781" y="2731"/>
                  <a:ext cx="105" cy="61"/>
                </a:xfrm>
                <a:custGeom>
                  <a:avLst/>
                  <a:gdLst>
                    <a:gd name="T0" fmla="*/ 316 w 316"/>
                    <a:gd name="T1" fmla="*/ 170 h 183"/>
                    <a:gd name="T2" fmla="*/ 314 w 316"/>
                    <a:gd name="T3" fmla="*/ 168 h 183"/>
                    <a:gd name="T4" fmla="*/ 7 w 316"/>
                    <a:gd name="T5" fmla="*/ 0 h 183"/>
                    <a:gd name="T6" fmla="*/ 0 w 316"/>
                    <a:gd name="T7" fmla="*/ 15 h 183"/>
                    <a:gd name="T8" fmla="*/ 307 w 316"/>
                    <a:gd name="T9" fmla="*/ 183 h 183"/>
                    <a:gd name="T10" fmla="*/ 304 w 316"/>
                    <a:gd name="T11" fmla="*/ 180 h 183"/>
                    <a:gd name="T12" fmla="*/ 316 w 316"/>
                    <a:gd name="T13" fmla="*/ 17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6" h="183">
                      <a:moveTo>
                        <a:pt x="316" y="170"/>
                      </a:moveTo>
                      <a:lnTo>
                        <a:pt x="314" y="168"/>
                      </a:lnTo>
                      <a:lnTo>
                        <a:pt x="7" y="0"/>
                      </a:lnTo>
                      <a:lnTo>
                        <a:pt x="0" y="15"/>
                      </a:lnTo>
                      <a:lnTo>
                        <a:pt x="307" y="183"/>
                      </a:lnTo>
                      <a:lnTo>
                        <a:pt x="304" y="180"/>
                      </a:lnTo>
                      <a:lnTo>
                        <a:pt x="316" y="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" name="Freeform 246"/>
                <p:cNvSpPr>
                  <a:spLocks/>
                </p:cNvSpPr>
                <p:nvPr/>
              </p:nvSpPr>
              <p:spPr bwMode="auto">
                <a:xfrm>
                  <a:off x="3882" y="2788"/>
                  <a:ext cx="53" cy="13"/>
                </a:xfrm>
                <a:custGeom>
                  <a:avLst/>
                  <a:gdLst>
                    <a:gd name="T0" fmla="*/ 154 w 159"/>
                    <a:gd name="T1" fmla="*/ 7 h 39"/>
                    <a:gd name="T2" fmla="*/ 154 w 159"/>
                    <a:gd name="T3" fmla="*/ 7 h 39"/>
                    <a:gd name="T4" fmla="*/ 116 w 159"/>
                    <a:gd name="T5" fmla="*/ 17 h 39"/>
                    <a:gd name="T6" fmla="*/ 87 w 159"/>
                    <a:gd name="T7" fmla="*/ 22 h 39"/>
                    <a:gd name="T8" fmla="*/ 62 w 159"/>
                    <a:gd name="T9" fmla="*/ 21 h 39"/>
                    <a:gd name="T10" fmla="*/ 43 w 159"/>
                    <a:gd name="T11" fmla="*/ 17 h 39"/>
                    <a:gd name="T12" fmla="*/ 29 w 159"/>
                    <a:gd name="T13" fmla="*/ 11 h 39"/>
                    <a:gd name="T14" fmla="*/ 20 w 159"/>
                    <a:gd name="T15" fmla="*/ 5 h 39"/>
                    <a:gd name="T16" fmla="*/ 15 w 159"/>
                    <a:gd name="T17" fmla="*/ 2 h 39"/>
                    <a:gd name="T18" fmla="*/ 12 w 159"/>
                    <a:gd name="T19" fmla="*/ 0 h 39"/>
                    <a:gd name="T20" fmla="*/ 0 w 159"/>
                    <a:gd name="T21" fmla="*/ 10 h 39"/>
                    <a:gd name="T22" fmla="*/ 3 w 159"/>
                    <a:gd name="T23" fmla="*/ 14 h 39"/>
                    <a:gd name="T24" fmla="*/ 10 w 159"/>
                    <a:gd name="T25" fmla="*/ 20 h 39"/>
                    <a:gd name="T26" fmla="*/ 22 w 159"/>
                    <a:gd name="T27" fmla="*/ 26 h 39"/>
                    <a:gd name="T28" fmla="*/ 38 w 159"/>
                    <a:gd name="T29" fmla="*/ 34 h 39"/>
                    <a:gd name="T30" fmla="*/ 59 w 159"/>
                    <a:gd name="T31" fmla="*/ 38 h 39"/>
                    <a:gd name="T32" fmla="*/ 87 w 159"/>
                    <a:gd name="T33" fmla="*/ 39 h 39"/>
                    <a:gd name="T34" fmla="*/ 121 w 159"/>
                    <a:gd name="T35" fmla="*/ 34 h 39"/>
                    <a:gd name="T36" fmla="*/ 159 w 159"/>
                    <a:gd name="T37" fmla="*/ 23 h 39"/>
                    <a:gd name="T38" fmla="*/ 159 w 159"/>
                    <a:gd name="T39" fmla="*/ 23 h 39"/>
                    <a:gd name="T40" fmla="*/ 154 w 159"/>
                    <a:gd name="T4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9" h="39">
                      <a:moveTo>
                        <a:pt x="154" y="7"/>
                      </a:moveTo>
                      <a:lnTo>
                        <a:pt x="154" y="7"/>
                      </a:lnTo>
                      <a:lnTo>
                        <a:pt x="116" y="17"/>
                      </a:lnTo>
                      <a:lnTo>
                        <a:pt x="87" y="22"/>
                      </a:lnTo>
                      <a:lnTo>
                        <a:pt x="62" y="21"/>
                      </a:lnTo>
                      <a:lnTo>
                        <a:pt x="43" y="17"/>
                      </a:lnTo>
                      <a:lnTo>
                        <a:pt x="29" y="11"/>
                      </a:lnTo>
                      <a:lnTo>
                        <a:pt x="20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0" y="10"/>
                      </a:lnTo>
                      <a:lnTo>
                        <a:pt x="3" y="14"/>
                      </a:lnTo>
                      <a:lnTo>
                        <a:pt x="10" y="20"/>
                      </a:lnTo>
                      <a:lnTo>
                        <a:pt x="22" y="26"/>
                      </a:lnTo>
                      <a:lnTo>
                        <a:pt x="38" y="34"/>
                      </a:lnTo>
                      <a:lnTo>
                        <a:pt x="59" y="38"/>
                      </a:lnTo>
                      <a:lnTo>
                        <a:pt x="87" y="39"/>
                      </a:lnTo>
                      <a:lnTo>
                        <a:pt x="121" y="34"/>
                      </a:lnTo>
                      <a:lnTo>
                        <a:pt x="159" y="23"/>
                      </a:lnTo>
                      <a:lnTo>
                        <a:pt x="159" y="23"/>
                      </a:lnTo>
                      <a:lnTo>
                        <a:pt x="15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Freeform 247"/>
                <p:cNvSpPr>
                  <a:spLocks/>
                </p:cNvSpPr>
                <p:nvPr/>
              </p:nvSpPr>
              <p:spPr bwMode="auto">
                <a:xfrm>
                  <a:off x="3934" y="2716"/>
                  <a:ext cx="217" cy="80"/>
                </a:xfrm>
                <a:custGeom>
                  <a:avLst/>
                  <a:gdLst>
                    <a:gd name="T0" fmla="*/ 648 w 653"/>
                    <a:gd name="T1" fmla="*/ 0 h 239"/>
                    <a:gd name="T2" fmla="*/ 648 w 653"/>
                    <a:gd name="T3" fmla="*/ 0 h 239"/>
                    <a:gd name="T4" fmla="*/ 0 w 653"/>
                    <a:gd name="T5" fmla="*/ 223 h 239"/>
                    <a:gd name="T6" fmla="*/ 5 w 653"/>
                    <a:gd name="T7" fmla="*/ 239 h 239"/>
                    <a:gd name="T8" fmla="*/ 653 w 653"/>
                    <a:gd name="T9" fmla="*/ 17 h 239"/>
                    <a:gd name="T10" fmla="*/ 653 w 653"/>
                    <a:gd name="T11" fmla="*/ 17 h 239"/>
                    <a:gd name="T12" fmla="*/ 648 w 653"/>
                    <a:gd name="T13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3" h="239">
                      <a:moveTo>
                        <a:pt x="648" y="0"/>
                      </a:moveTo>
                      <a:lnTo>
                        <a:pt x="648" y="0"/>
                      </a:lnTo>
                      <a:lnTo>
                        <a:pt x="0" y="223"/>
                      </a:lnTo>
                      <a:lnTo>
                        <a:pt x="5" y="239"/>
                      </a:lnTo>
                      <a:lnTo>
                        <a:pt x="653" y="17"/>
                      </a:lnTo>
                      <a:lnTo>
                        <a:pt x="653" y="17"/>
                      </a:lnTo>
                      <a:lnTo>
                        <a:pt x="6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Freeform 248"/>
                <p:cNvSpPr>
                  <a:spLocks/>
                </p:cNvSpPr>
                <p:nvPr/>
              </p:nvSpPr>
              <p:spPr bwMode="auto">
                <a:xfrm>
                  <a:off x="4150" y="2700"/>
                  <a:ext cx="23" cy="22"/>
                </a:xfrm>
                <a:custGeom>
                  <a:avLst/>
                  <a:gdLst>
                    <a:gd name="T0" fmla="*/ 53 w 70"/>
                    <a:gd name="T1" fmla="*/ 0 h 65"/>
                    <a:gd name="T2" fmla="*/ 53 w 70"/>
                    <a:gd name="T3" fmla="*/ 0 h 65"/>
                    <a:gd name="T4" fmla="*/ 52 w 70"/>
                    <a:gd name="T5" fmla="*/ 8 h 65"/>
                    <a:gd name="T6" fmla="*/ 46 w 70"/>
                    <a:gd name="T7" fmla="*/ 19 h 65"/>
                    <a:gd name="T8" fmla="*/ 36 w 70"/>
                    <a:gd name="T9" fmla="*/ 28 h 65"/>
                    <a:gd name="T10" fmla="*/ 28 w 70"/>
                    <a:gd name="T11" fmla="*/ 34 h 65"/>
                    <a:gd name="T12" fmla="*/ 17 w 70"/>
                    <a:gd name="T13" fmla="*/ 41 h 65"/>
                    <a:gd name="T14" fmla="*/ 9 w 70"/>
                    <a:gd name="T15" fmla="*/ 46 h 65"/>
                    <a:gd name="T16" fmla="*/ 3 w 70"/>
                    <a:gd name="T17" fmla="*/ 47 h 65"/>
                    <a:gd name="T18" fmla="*/ 0 w 70"/>
                    <a:gd name="T19" fmla="*/ 48 h 65"/>
                    <a:gd name="T20" fmla="*/ 5 w 70"/>
                    <a:gd name="T21" fmla="*/ 65 h 65"/>
                    <a:gd name="T22" fmla="*/ 7 w 70"/>
                    <a:gd name="T23" fmla="*/ 64 h 65"/>
                    <a:gd name="T24" fmla="*/ 16 w 70"/>
                    <a:gd name="T25" fmla="*/ 60 h 65"/>
                    <a:gd name="T26" fmla="*/ 27 w 70"/>
                    <a:gd name="T27" fmla="*/ 56 h 65"/>
                    <a:gd name="T28" fmla="*/ 38 w 70"/>
                    <a:gd name="T29" fmla="*/ 48 h 65"/>
                    <a:gd name="T30" fmla="*/ 48 w 70"/>
                    <a:gd name="T31" fmla="*/ 40 h 65"/>
                    <a:gd name="T32" fmla="*/ 58 w 70"/>
                    <a:gd name="T33" fmla="*/ 29 h 65"/>
                    <a:gd name="T34" fmla="*/ 67 w 70"/>
                    <a:gd name="T35" fmla="*/ 16 h 65"/>
                    <a:gd name="T36" fmla="*/ 70 w 70"/>
                    <a:gd name="T37" fmla="*/ 0 h 65"/>
                    <a:gd name="T38" fmla="*/ 70 w 70"/>
                    <a:gd name="T39" fmla="*/ 0 h 65"/>
                    <a:gd name="T40" fmla="*/ 53 w 70"/>
                    <a:gd name="T41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0" h="65">
                      <a:moveTo>
                        <a:pt x="53" y="0"/>
                      </a:moveTo>
                      <a:lnTo>
                        <a:pt x="53" y="0"/>
                      </a:lnTo>
                      <a:lnTo>
                        <a:pt x="52" y="8"/>
                      </a:lnTo>
                      <a:lnTo>
                        <a:pt x="46" y="19"/>
                      </a:lnTo>
                      <a:lnTo>
                        <a:pt x="36" y="28"/>
                      </a:lnTo>
                      <a:lnTo>
                        <a:pt x="28" y="34"/>
                      </a:lnTo>
                      <a:lnTo>
                        <a:pt x="17" y="41"/>
                      </a:lnTo>
                      <a:lnTo>
                        <a:pt x="9" y="46"/>
                      </a:lnTo>
                      <a:lnTo>
                        <a:pt x="3" y="47"/>
                      </a:lnTo>
                      <a:lnTo>
                        <a:pt x="0" y="48"/>
                      </a:lnTo>
                      <a:lnTo>
                        <a:pt x="5" y="65"/>
                      </a:lnTo>
                      <a:lnTo>
                        <a:pt x="7" y="64"/>
                      </a:lnTo>
                      <a:lnTo>
                        <a:pt x="16" y="60"/>
                      </a:lnTo>
                      <a:lnTo>
                        <a:pt x="27" y="56"/>
                      </a:lnTo>
                      <a:lnTo>
                        <a:pt x="38" y="48"/>
                      </a:lnTo>
                      <a:lnTo>
                        <a:pt x="48" y="40"/>
                      </a:lnTo>
                      <a:lnTo>
                        <a:pt x="58" y="29"/>
                      </a:lnTo>
                      <a:lnTo>
                        <a:pt x="67" y="16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" name="Freeform 249"/>
                <p:cNvSpPr>
                  <a:spLocks/>
                </p:cNvSpPr>
                <p:nvPr/>
              </p:nvSpPr>
              <p:spPr bwMode="auto">
                <a:xfrm>
                  <a:off x="4165" y="2653"/>
                  <a:ext cx="8" cy="47"/>
                </a:xfrm>
                <a:custGeom>
                  <a:avLst/>
                  <a:gdLst>
                    <a:gd name="T0" fmla="*/ 9 w 23"/>
                    <a:gd name="T1" fmla="*/ 17 h 141"/>
                    <a:gd name="T2" fmla="*/ 0 w 23"/>
                    <a:gd name="T3" fmla="*/ 8 h 141"/>
                    <a:gd name="T4" fmla="*/ 6 w 23"/>
                    <a:gd name="T5" fmla="*/ 141 h 141"/>
                    <a:gd name="T6" fmla="*/ 23 w 23"/>
                    <a:gd name="T7" fmla="*/ 141 h 141"/>
                    <a:gd name="T8" fmla="*/ 17 w 23"/>
                    <a:gd name="T9" fmla="*/ 8 h 141"/>
                    <a:gd name="T10" fmla="*/ 9 w 23"/>
                    <a:gd name="T11" fmla="*/ 0 h 141"/>
                    <a:gd name="T12" fmla="*/ 9 w 23"/>
                    <a:gd name="T13" fmla="*/ 17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41">
                      <a:moveTo>
                        <a:pt x="9" y="17"/>
                      </a:moveTo>
                      <a:lnTo>
                        <a:pt x="0" y="8"/>
                      </a:lnTo>
                      <a:lnTo>
                        <a:pt x="6" y="141"/>
                      </a:lnTo>
                      <a:lnTo>
                        <a:pt x="23" y="141"/>
                      </a:lnTo>
                      <a:lnTo>
                        <a:pt x="17" y="8"/>
                      </a:lnTo>
                      <a:lnTo>
                        <a:pt x="9" y="0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Freeform 250"/>
                <p:cNvSpPr>
                  <a:spLocks/>
                </p:cNvSpPr>
                <p:nvPr/>
              </p:nvSpPr>
              <p:spPr bwMode="auto">
                <a:xfrm>
                  <a:off x="4027" y="2653"/>
                  <a:ext cx="141" cy="12"/>
                </a:xfrm>
                <a:custGeom>
                  <a:avLst/>
                  <a:gdLst>
                    <a:gd name="T0" fmla="*/ 0 w 425"/>
                    <a:gd name="T1" fmla="*/ 36 h 36"/>
                    <a:gd name="T2" fmla="*/ 1 w 425"/>
                    <a:gd name="T3" fmla="*/ 36 h 36"/>
                    <a:gd name="T4" fmla="*/ 425 w 425"/>
                    <a:gd name="T5" fmla="*/ 17 h 36"/>
                    <a:gd name="T6" fmla="*/ 425 w 425"/>
                    <a:gd name="T7" fmla="*/ 0 h 36"/>
                    <a:gd name="T8" fmla="*/ 1 w 425"/>
                    <a:gd name="T9" fmla="*/ 19 h 36"/>
                    <a:gd name="T10" fmla="*/ 2 w 425"/>
                    <a:gd name="T11" fmla="*/ 19 h 36"/>
                    <a:gd name="T12" fmla="*/ 0 w 425"/>
                    <a:gd name="T13" fmla="*/ 36 h 36"/>
                    <a:gd name="T14" fmla="*/ 1 w 425"/>
                    <a:gd name="T15" fmla="*/ 36 h 36"/>
                    <a:gd name="T16" fmla="*/ 1 w 425"/>
                    <a:gd name="T17" fmla="*/ 36 h 36"/>
                    <a:gd name="T18" fmla="*/ 0 w 425"/>
                    <a:gd name="T1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5" h="36">
                      <a:moveTo>
                        <a:pt x="0" y="36"/>
                      </a:moveTo>
                      <a:lnTo>
                        <a:pt x="1" y="36"/>
                      </a:lnTo>
                      <a:lnTo>
                        <a:pt x="425" y="17"/>
                      </a:lnTo>
                      <a:lnTo>
                        <a:pt x="425" y="0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0" y="36"/>
                      </a:lnTo>
                      <a:lnTo>
                        <a:pt x="1" y="36"/>
                      </a:lnTo>
                      <a:lnTo>
                        <a:pt x="1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Freeform 251"/>
                <p:cNvSpPr>
                  <a:spLocks/>
                </p:cNvSpPr>
                <p:nvPr/>
              </p:nvSpPr>
              <p:spPr bwMode="auto">
                <a:xfrm>
                  <a:off x="3977" y="2659"/>
                  <a:ext cx="50" cy="16"/>
                </a:xfrm>
                <a:custGeom>
                  <a:avLst/>
                  <a:gdLst>
                    <a:gd name="T0" fmla="*/ 12 w 150"/>
                    <a:gd name="T1" fmla="*/ 47 h 47"/>
                    <a:gd name="T2" fmla="*/ 11 w 150"/>
                    <a:gd name="T3" fmla="*/ 47 h 47"/>
                    <a:gd name="T4" fmla="*/ 30 w 150"/>
                    <a:gd name="T5" fmla="*/ 35 h 47"/>
                    <a:gd name="T6" fmla="*/ 52 w 150"/>
                    <a:gd name="T7" fmla="*/ 28 h 47"/>
                    <a:gd name="T8" fmla="*/ 75 w 150"/>
                    <a:gd name="T9" fmla="*/ 22 h 47"/>
                    <a:gd name="T10" fmla="*/ 98 w 150"/>
                    <a:gd name="T11" fmla="*/ 18 h 47"/>
                    <a:gd name="T12" fmla="*/ 117 w 150"/>
                    <a:gd name="T13" fmla="*/ 17 h 47"/>
                    <a:gd name="T14" fmla="*/ 133 w 150"/>
                    <a:gd name="T15" fmla="*/ 17 h 47"/>
                    <a:gd name="T16" fmla="*/ 144 w 150"/>
                    <a:gd name="T17" fmla="*/ 18 h 47"/>
                    <a:gd name="T18" fmla="*/ 148 w 150"/>
                    <a:gd name="T19" fmla="*/ 18 h 47"/>
                    <a:gd name="T20" fmla="*/ 150 w 150"/>
                    <a:gd name="T21" fmla="*/ 1 h 47"/>
                    <a:gd name="T22" fmla="*/ 146 w 150"/>
                    <a:gd name="T23" fmla="*/ 1 h 47"/>
                    <a:gd name="T24" fmla="*/ 133 w 150"/>
                    <a:gd name="T25" fmla="*/ 0 h 47"/>
                    <a:gd name="T26" fmla="*/ 117 w 150"/>
                    <a:gd name="T27" fmla="*/ 0 h 47"/>
                    <a:gd name="T28" fmla="*/ 96 w 150"/>
                    <a:gd name="T29" fmla="*/ 1 h 47"/>
                    <a:gd name="T30" fmla="*/ 73 w 150"/>
                    <a:gd name="T31" fmla="*/ 5 h 47"/>
                    <a:gd name="T32" fmla="*/ 47 w 150"/>
                    <a:gd name="T33" fmla="*/ 11 h 47"/>
                    <a:gd name="T34" fmla="*/ 23 w 150"/>
                    <a:gd name="T35" fmla="*/ 20 h 47"/>
                    <a:gd name="T36" fmla="*/ 2 w 150"/>
                    <a:gd name="T37" fmla="*/ 35 h 47"/>
                    <a:gd name="T38" fmla="*/ 0 w 150"/>
                    <a:gd name="T39" fmla="*/ 35 h 47"/>
                    <a:gd name="T40" fmla="*/ 12 w 150"/>
                    <a:gd name="T41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0" h="47">
                      <a:moveTo>
                        <a:pt x="12" y="47"/>
                      </a:moveTo>
                      <a:lnTo>
                        <a:pt x="11" y="47"/>
                      </a:lnTo>
                      <a:lnTo>
                        <a:pt x="30" y="35"/>
                      </a:lnTo>
                      <a:lnTo>
                        <a:pt x="52" y="28"/>
                      </a:lnTo>
                      <a:lnTo>
                        <a:pt x="75" y="22"/>
                      </a:lnTo>
                      <a:lnTo>
                        <a:pt x="98" y="18"/>
                      </a:lnTo>
                      <a:lnTo>
                        <a:pt x="117" y="17"/>
                      </a:lnTo>
                      <a:lnTo>
                        <a:pt x="133" y="17"/>
                      </a:lnTo>
                      <a:lnTo>
                        <a:pt x="144" y="18"/>
                      </a:lnTo>
                      <a:lnTo>
                        <a:pt x="148" y="18"/>
                      </a:lnTo>
                      <a:lnTo>
                        <a:pt x="150" y="1"/>
                      </a:lnTo>
                      <a:lnTo>
                        <a:pt x="146" y="1"/>
                      </a:lnTo>
                      <a:lnTo>
                        <a:pt x="133" y="0"/>
                      </a:lnTo>
                      <a:lnTo>
                        <a:pt x="117" y="0"/>
                      </a:lnTo>
                      <a:lnTo>
                        <a:pt x="96" y="1"/>
                      </a:lnTo>
                      <a:lnTo>
                        <a:pt x="73" y="5"/>
                      </a:lnTo>
                      <a:lnTo>
                        <a:pt x="47" y="11"/>
                      </a:lnTo>
                      <a:lnTo>
                        <a:pt x="23" y="20"/>
                      </a:lnTo>
                      <a:lnTo>
                        <a:pt x="2" y="35"/>
                      </a:lnTo>
                      <a:lnTo>
                        <a:pt x="0" y="35"/>
                      </a:lnTo>
                      <a:lnTo>
                        <a:pt x="12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Freeform 252"/>
                <p:cNvSpPr>
                  <a:spLocks/>
                </p:cNvSpPr>
                <p:nvPr/>
              </p:nvSpPr>
              <p:spPr bwMode="auto">
                <a:xfrm>
                  <a:off x="3924" y="2671"/>
                  <a:ext cx="57" cy="52"/>
                </a:xfrm>
                <a:custGeom>
                  <a:avLst/>
                  <a:gdLst>
                    <a:gd name="T0" fmla="*/ 14 w 171"/>
                    <a:gd name="T1" fmla="*/ 156 h 157"/>
                    <a:gd name="T2" fmla="*/ 13 w 171"/>
                    <a:gd name="T3" fmla="*/ 157 h 157"/>
                    <a:gd name="T4" fmla="*/ 171 w 171"/>
                    <a:gd name="T5" fmla="*/ 12 h 157"/>
                    <a:gd name="T6" fmla="*/ 159 w 171"/>
                    <a:gd name="T7" fmla="*/ 0 h 157"/>
                    <a:gd name="T8" fmla="*/ 1 w 171"/>
                    <a:gd name="T9" fmla="*/ 145 h 157"/>
                    <a:gd name="T10" fmla="*/ 0 w 171"/>
                    <a:gd name="T11" fmla="*/ 146 h 157"/>
                    <a:gd name="T12" fmla="*/ 14 w 171"/>
                    <a:gd name="T13" fmla="*/ 156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" h="157">
                      <a:moveTo>
                        <a:pt x="14" y="156"/>
                      </a:moveTo>
                      <a:lnTo>
                        <a:pt x="13" y="157"/>
                      </a:lnTo>
                      <a:lnTo>
                        <a:pt x="171" y="12"/>
                      </a:lnTo>
                      <a:lnTo>
                        <a:pt x="159" y="0"/>
                      </a:lnTo>
                      <a:lnTo>
                        <a:pt x="1" y="145"/>
                      </a:lnTo>
                      <a:lnTo>
                        <a:pt x="0" y="146"/>
                      </a:lnTo>
                      <a:lnTo>
                        <a:pt x="14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Freeform 253"/>
                <p:cNvSpPr>
                  <a:spLocks/>
                </p:cNvSpPr>
                <p:nvPr/>
              </p:nvSpPr>
              <p:spPr bwMode="auto">
                <a:xfrm>
                  <a:off x="3894" y="2719"/>
                  <a:ext cx="35" cy="15"/>
                </a:xfrm>
                <a:custGeom>
                  <a:avLst/>
                  <a:gdLst>
                    <a:gd name="T0" fmla="*/ 0 w 105"/>
                    <a:gd name="T1" fmla="*/ 35 h 43"/>
                    <a:gd name="T2" fmla="*/ 0 w 105"/>
                    <a:gd name="T3" fmla="*/ 35 h 43"/>
                    <a:gd name="T4" fmla="*/ 23 w 105"/>
                    <a:gd name="T5" fmla="*/ 42 h 43"/>
                    <a:gd name="T6" fmla="*/ 44 w 105"/>
                    <a:gd name="T7" fmla="*/ 43 h 43"/>
                    <a:gd name="T8" fmla="*/ 62 w 105"/>
                    <a:gd name="T9" fmla="*/ 40 h 43"/>
                    <a:gd name="T10" fmla="*/ 76 w 105"/>
                    <a:gd name="T11" fmla="*/ 33 h 43"/>
                    <a:gd name="T12" fmla="*/ 88 w 105"/>
                    <a:gd name="T13" fmla="*/ 27 h 43"/>
                    <a:gd name="T14" fmla="*/ 98 w 105"/>
                    <a:gd name="T15" fmla="*/ 18 h 43"/>
                    <a:gd name="T16" fmla="*/ 103 w 105"/>
                    <a:gd name="T17" fmla="*/ 12 h 43"/>
                    <a:gd name="T18" fmla="*/ 105 w 105"/>
                    <a:gd name="T19" fmla="*/ 10 h 43"/>
                    <a:gd name="T20" fmla="*/ 91 w 105"/>
                    <a:gd name="T21" fmla="*/ 0 h 43"/>
                    <a:gd name="T22" fmla="*/ 91 w 105"/>
                    <a:gd name="T23" fmla="*/ 2 h 43"/>
                    <a:gd name="T24" fmla="*/ 86 w 105"/>
                    <a:gd name="T25" fmla="*/ 6 h 43"/>
                    <a:gd name="T26" fmla="*/ 79 w 105"/>
                    <a:gd name="T27" fmla="*/ 12 h 43"/>
                    <a:gd name="T28" fmla="*/ 69 w 105"/>
                    <a:gd name="T29" fmla="*/ 18 h 43"/>
                    <a:gd name="T30" fmla="*/ 57 w 105"/>
                    <a:gd name="T31" fmla="*/ 23 h 43"/>
                    <a:gd name="T32" fmla="*/ 44 w 105"/>
                    <a:gd name="T33" fmla="*/ 27 h 43"/>
                    <a:gd name="T34" fmla="*/ 26 w 105"/>
                    <a:gd name="T35" fmla="*/ 25 h 43"/>
                    <a:gd name="T36" fmla="*/ 8 w 105"/>
                    <a:gd name="T37" fmla="*/ 21 h 43"/>
                    <a:gd name="T38" fmla="*/ 8 w 105"/>
                    <a:gd name="T39" fmla="*/ 21 h 43"/>
                    <a:gd name="T40" fmla="*/ 0 w 105"/>
                    <a:gd name="T41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5" h="43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23" y="42"/>
                      </a:lnTo>
                      <a:lnTo>
                        <a:pt x="44" y="43"/>
                      </a:lnTo>
                      <a:lnTo>
                        <a:pt x="62" y="40"/>
                      </a:lnTo>
                      <a:lnTo>
                        <a:pt x="76" y="33"/>
                      </a:lnTo>
                      <a:lnTo>
                        <a:pt x="88" y="27"/>
                      </a:lnTo>
                      <a:lnTo>
                        <a:pt x="98" y="18"/>
                      </a:lnTo>
                      <a:lnTo>
                        <a:pt x="103" y="12"/>
                      </a:lnTo>
                      <a:lnTo>
                        <a:pt x="105" y="10"/>
                      </a:lnTo>
                      <a:lnTo>
                        <a:pt x="91" y="0"/>
                      </a:lnTo>
                      <a:lnTo>
                        <a:pt x="91" y="2"/>
                      </a:lnTo>
                      <a:lnTo>
                        <a:pt x="86" y="6"/>
                      </a:lnTo>
                      <a:lnTo>
                        <a:pt x="79" y="12"/>
                      </a:lnTo>
                      <a:lnTo>
                        <a:pt x="69" y="18"/>
                      </a:lnTo>
                      <a:lnTo>
                        <a:pt x="57" y="23"/>
                      </a:lnTo>
                      <a:lnTo>
                        <a:pt x="44" y="27"/>
                      </a:lnTo>
                      <a:lnTo>
                        <a:pt x="26" y="25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Freeform 254"/>
                <p:cNvSpPr>
                  <a:spLocks/>
                </p:cNvSpPr>
                <p:nvPr/>
              </p:nvSpPr>
              <p:spPr bwMode="auto">
                <a:xfrm>
                  <a:off x="3780" y="2670"/>
                  <a:ext cx="117" cy="61"/>
                </a:xfrm>
                <a:custGeom>
                  <a:avLst/>
                  <a:gdLst>
                    <a:gd name="T0" fmla="*/ 2 w 349"/>
                    <a:gd name="T1" fmla="*/ 17 h 184"/>
                    <a:gd name="T2" fmla="*/ 0 w 349"/>
                    <a:gd name="T3" fmla="*/ 16 h 184"/>
                    <a:gd name="T4" fmla="*/ 341 w 349"/>
                    <a:gd name="T5" fmla="*/ 184 h 184"/>
                    <a:gd name="T6" fmla="*/ 349 w 349"/>
                    <a:gd name="T7" fmla="*/ 170 h 184"/>
                    <a:gd name="T8" fmla="*/ 7 w 349"/>
                    <a:gd name="T9" fmla="*/ 2 h 184"/>
                    <a:gd name="T10" fmla="*/ 4 w 349"/>
                    <a:gd name="T11" fmla="*/ 0 h 184"/>
                    <a:gd name="T12" fmla="*/ 2 w 349"/>
                    <a:gd name="T13" fmla="*/ 1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184">
                      <a:moveTo>
                        <a:pt x="2" y="17"/>
                      </a:moveTo>
                      <a:lnTo>
                        <a:pt x="0" y="16"/>
                      </a:lnTo>
                      <a:lnTo>
                        <a:pt x="341" y="184"/>
                      </a:lnTo>
                      <a:lnTo>
                        <a:pt x="349" y="170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Freeform 255"/>
                <p:cNvSpPr>
                  <a:spLocks/>
                </p:cNvSpPr>
                <p:nvPr/>
              </p:nvSpPr>
              <p:spPr bwMode="auto">
                <a:xfrm>
                  <a:off x="3768" y="2663"/>
                  <a:ext cx="14" cy="12"/>
                </a:xfrm>
                <a:custGeom>
                  <a:avLst/>
                  <a:gdLst>
                    <a:gd name="T0" fmla="*/ 17 w 42"/>
                    <a:gd name="T1" fmla="*/ 1 h 38"/>
                    <a:gd name="T2" fmla="*/ 0 w 42"/>
                    <a:gd name="T3" fmla="*/ 0 h 38"/>
                    <a:gd name="T4" fmla="*/ 5 w 42"/>
                    <a:gd name="T5" fmla="*/ 20 h 38"/>
                    <a:gd name="T6" fmla="*/ 21 w 42"/>
                    <a:gd name="T7" fmla="*/ 31 h 38"/>
                    <a:gd name="T8" fmla="*/ 34 w 42"/>
                    <a:gd name="T9" fmla="*/ 37 h 38"/>
                    <a:gd name="T10" fmla="*/ 40 w 42"/>
                    <a:gd name="T11" fmla="*/ 38 h 38"/>
                    <a:gd name="T12" fmla="*/ 42 w 42"/>
                    <a:gd name="T13" fmla="*/ 21 h 38"/>
                    <a:gd name="T14" fmla="*/ 39 w 42"/>
                    <a:gd name="T15" fmla="*/ 20 h 38"/>
                    <a:gd name="T16" fmla="*/ 28 w 42"/>
                    <a:gd name="T17" fmla="*/ 17 h 38"/>
                    <a:gd name="T18" fmla="*/ 19 w 42"/>
                    <a:gd name="T19" fmla="*/ 11 h 38"/>
                    <a:gd name="T20" fmla="*/ 17 w 42"/>
                    <a:gd name="T21" fmla="*/ 2 h 38"/>
                    <a:gd name="T22" fmla="*/ 0 w 42"/>
                    <a:gd name="T23" fmla="*/ 1 h 38"/>
                    <a:gd name="T24" fmla="*/ 17 w 42"/>
                    <a:gd name="T25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8">
                      <a:moveTo>
                        <a:pt x="17" y="1"/>
                      </a:moveTo>
                      <a:lnTo>
                        <a:pt x="0" y="0"/>
                      </a:lnTo>
                      <a:lnTo>
                        <a:pt x="5" y="20"/>
                      </a:lnTo>
                      <a:lnTo>
                        <a:pt x="21" y="31"/>
                      </a:lnTo>
                      <a:lnTo>
                        <a:pt x="34" y="37"/>
                      </a:lnTo>
                      <a:lnTo>
                        <a:pt x="40" y="38"/>
                      </a:lnTo>
                      <a:lnTo>
                        <a:pt x="42" y="21"/>
                      </a:lnTo>
                      <a:lnTo>
                        <a:pt x="39" y="20"/>
                      </a:lnTo>
                      <a:lnTo>
                        <a:pt x="28" y="17"/>
                      </a:lnTo>
                      <a:lnTo>
                        <a:pt x="19" y="11"/>
                      </a:lnTo>
                      <a:lnTo>
                        <a:pt x="17" y="2"/>
                      </a:lnTo>
                      <a:lnTo>
                        <a:pt x="0" y="1"/>
                      </a:ln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256"/>
                <p:cNvSpPr>
                  <a:spLocks/>
                </p:cNvSpPr>
                <p:nvPr/>
              </p:nvSpPr>
              <p:spPr bwMode="auto">
                <a:xfrm>
                  <a:off x="3771" y="2667"/>
                  <a:ext cx="396" cy="82"/>
                </a:xfrm>
                <a:custGeom>
                  <a:avLst/>
                  <a:gdLst>
                    <a:gd name="T0" fmla="*/ 0 w 1189"/>
                    <a:gd name="T1" fmla="*/ 51 h 244"/>
                    <a:gd name="T2" fmla="*/ 333 w 1189"/>
                    <a:gd name="T3" fmla="*/ 227 h 244"/>
                    <a:gd name="T4" fmla="*/ 333 w 1189"/>
                    <a:gd name="T5" fmla="*/ 227 h 244"/>
                    <a:gd name="T6" fmla="*/ 337 w 1189"/>
                    <a:gd name="T7" fmla="*/ 230 h 244"/>
                    <a:gd name="T8" fmla="*/ 346 w 1189"/>
                    <a:gd name="T9" fmla="*/ 233 h 244"/>
                    <a:gd name="T10" fmla="*/ 361 w 1189"/>
                    <a:gd name="T11" fmla="*/ 239 h 244"/>
                    <a:gd name="T12" fmla="*/ 381 w 1189"/>
                    <a:gd name="T13" fmla="*/ 243 h 244"/>
                    <a:gd name="T14" fmla="*/ 404 w 1189"/>
                    <a:gd name="T15" fmla="*/ 244 h 244"/>
                    <a:gd name="T16" fmla="*/ 431 w 1189"/>
                    <a:gd name="T17" fmla="*/ 241 h 244"/>
                    <a:gd name="T18" fmla="*/ 461 w 1189"/>
                    <a:gd name="T19" fmla="*/ 231 h 244"/>
                    <a:gd name="T20" fmla="*/ 491 w 1189"/>
                    <a:gd name="T21" fmla="*/ 212 h 244"/>
                    <a:gd name="T22" fmla="*/ 646 w 1189"/>
                    <a:gd name="T23" fmla="*/ 61 h 244"/>
                    <a:gd name="T24" fmla="*/ 646 w 1189"/>
                    <a:gd name="T25" fmla="*/ 61 h 244"/>
                    <a:gd name="T26" fmla="*/ 649 w 1189"/>
                    <a:gd name="T27" fmla="*/ 58 h 244"/>
                    <a:gd name="T28" fmla="*/ 658 w 1189"/>
                    <a:gd name="T29" fmla="*/ 53 h 244"/>
                    <a:gd name="T30" fmla="*/ 672 w 1189"/>
                    <a:gd name="T31" fmla="*/ 45 h 244"/>
                    <a:gd name="T32" fmla="*/ 692 w 1189"/>
                    <a:gd name="T33" fmla="*/ 36 h 244"/>
                    <a:gd name="T34" fmla="*/ 714 w 1189"/>
                    <a:gd name="T35" fmla="*/ 29 h 244"/>
                    <a:gd name="T36" fmla="*/ 740 w 1189"/>
                    <a:gd name="T37" fmla="*/ 23 h 244"/>
                    <a:gd name="T38" fmla="*/ 769 w 1189"/>
                    <a:gd name="T39" fmla="*/ 21 h 244"/>
                    <a:gd name="T40" fmla="*/ 798 w 1189"/>
                    <a:gd name="T41" fmla="*/ 22 h 244"/>
                    <a:gd name="T42" fmla="*/ 1189 w 1189"/>
                    <a:gd name="T43" fmla="*/ 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89" h="244">
                      <a:moveTo>
                        <a:pt x="0" y="51"/>
                      </a:moveTo>
                      <a:lnTo>
                        <a:pt x="333" y="227"/>
                      </a:lnTo>
                      <a:lnTo>
                        <a:pt x="333" y="227"/>
                      </a:lnTo>
                      <a:lnTo>
                        <a:pt x="337" y="230"/>
                      </a:lnTo>
                      <a:lnTo>
                        <a:pt x="346" y="233"/>
                      </a:lnTo>
                      <a:lnTo>
                        <a:pt x="361" y="239"/>
                      </a:lnTo>
                      <a:lnTo>
                        <a:pt x="381" y="243"/>
                      </a:lnTo>
                      <a:lnTo>
                        <a:pt x="404" y="244"/>
                      </a:lnTo>
                      <a:lnTo>
                        <a:pt x="431" y="241"/>
                      </a:lnTo>
                      <a:lnTo>
                        <a:pt x="461" y="231"/>
                      </a:lnTo>
                      <a:lnTo>
                        <a:pt x="491" y="212"/>
                      </a:lnTo>
                      <a:lnTo>
                        <a:pt x="646" y="61"/>
                      </a:lnTo>
                      <a:lnTo>
                        <a:pt x="646" y="61"/>
                      </a:lnTo>
                      <a:lnTo>
                        <a:pt x="649" y="58"/>
                      </a:lnTo>
                      <a:lnTo>
                        <a:pt x="658" y="53"/>
                      </a:lnTo>
                      <a:lnTo>
                        <a:pt x="672" y="45"/>
                      </a:lnTo>
                      <a:lnTo>
                        <a:pt x="692" y="36"/>
                      </a:lnTo>
                      <a:lnTo>
                        <a:pt x="714" y="29"/>
                      </a:lnTo>
                      <a:lnTo>
                        <a:pt x="740" y="23"/>
                      </a:lnTo>
                      <a:lnTo>
                        <a:pt x="769" y="21"/>
                      </a:lnTo>
                      <a:lnTo>
                        <a:pt x="798" y="22"/>
                      </a:lnTo>
                      <a:lnTo>
                        <a:pt x="1189" y="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" name="Freeform 257"/>
                <p:cNvSpPr>
                  <a:spLocks/>
                </p:cNvSpPr>
                <p:nvPr/>
              </p:nvSpPr>
              <p:spPr bwMode="auto">
                <a:xfrm>
                  <a:off x="3979" y="2605"/>
                  <a:ext cx="157" cy="42"/>
                </a:xfrm>
                <a:custGeom>
                  <a:avLst/>
                  <a:gdLst>
                    <a:gd name="T0" fmla="*/ 174 w 471"/>
                    <a:gd name="T1" fmla="*/ 0 h 127"/>
                    <a:gd name="T2" fmla="*/ 0 w 471"/>
                    <a:gd name="T3" fmla="*/ 0 h 127"/>
                    <a:gd name="T4" fmla="*/ 247 w 471"/>
                    <a:gd name="T5" fmla="*/ 127 h 127"/>
                    <a:gd name="T6" fmla="*/ 471 w 471"/>
                    <a:gd name="T7" fmla="*/ 115 h 127"/>
                    <a:gd name="T8" fmla="*/ 174 w 471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1" h="127">
                      <a:moveTo>
                        <a:pt x="174" y="0"/>
                      </a:moveTo>
                      <a:lnTo>
                        <a:pt x="0" y="0"/>
                      </a:lnTo>
                      <a:lnTo>
                        <a:pt x="247" y="127"/>
                      </a:lnTo>
                      <a:lnTo>
                        <a:pt x="471" y="115"/>
                      </a:lnTo>
                      <a:lnTo>
                        <a:pt x="174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258"/>
                <p:cNvSpPr>
                  <a:spLocks/>
                </p:cNvSpPr>
                <p:nvPr/>
              </p:nvSpPr>
              <p:spPr bwMode="auto">
                <a:xfrm>
                  <a:off x="3979" y="2605"/>
                  <a:ext cx="157" cy="42"/>
                </a:xfrm>
                <a:custGeom>
                  <a:avLst/>
                  <a:gdLst>
                    <a:gd name="T0" fmla="*/ 174 w 471"/>
                    <a:gd name="T1" fmla="*/ 0 h 127"/>
                    <a:gd name="T2" fmla="*/ 0 w 471"/>
                    <a:gd name="T3" fmla="*/ 0 h 127"/>
                    <a:gd name="T4" fmla="*/ 247 w 471"/>
                    <a:gd name="T5" fmla="*/ 127 h 127"/>
                    <a:gd name="T6" fmla="*/ 471 w 471"/>
                    <a:gd name="T7" fmla="*/ 115 h 127"/>
                    <a:gd name="T8" fmla="*/ 174 w 471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1" h="127">
                      <a:moveTo>
                        <a:pt x="174" y="0"/>
                      </a:moveTo>
                      <a:lnTo>
                        <a:pt x="0" y="0"/>
                      </a:lnTo>
                      <a:lnTo>
                        <a:pt x="247" y="127"/>
                      </a:lnTo>
                      <a:lnTo>
                        <a:pt x="471" y="115"/>
                      </a:lnTo>
                      <a:lnTo>
                        <a:pt x="174" y="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Freeform 259"/>
                <p:cNvSpPr>
                  <a:spLocks/>
                </p:cNvSpPr>
                <p:nvPr/>
              </p:nvSpPr>
              <p:spPr bwMode="auto">
                <a:xfrm>
                  <a:off x="3871" y="2600"/>
                  <a:ext cx="115" cy="56"/>
                </a:xfrm>
                <a:custGeom>
                  <a:avLst/>
                  <a:gdLst>
                    <a:gd name="T0" fmla="*/ 0 w 346"/>
                    <a:gd name="T1" fmla="*/ 0 h 168"/>
                    <a:gd name="T2" fmla="*/ 0 w 346"/>
                    <a:gd name="T3" fmla="*/ 0 h 168"/>
                    <a:gd name="T4" fmla="*/ 4 w 346"/>
                    <a:gd name="T5" fmla="*/ 2 h 168"/>
                    <a:gd name="T6" fmla="*/ 15 w 346"/>
                    <a:gd name="T7" fmla="*/ 6 h 168"/>
                    <a:gd name="T8" fmla="*/ 32 w 346"/>
                    <a:gd name="T9" fmla="*/ 12 h 168"/>
                    <a:gd name="T10" fmla="*/ 53 w 346"/>
                    <a:gd name="T11" fmla="*/ 21 h 168"/>
                    <a:gd name="T12" fmla="*/ 80 w 346"/>
                    <a:gd name="T13" fmla="*/ 32 h 168"/>
                    <a:gd name="T14" fmla="*/ 109 w 346"/>
                    <a:gd name="T15" fmla="*/ 44 h 168"/>
                    <a:gd name="T16" fmla="*/ 139 w 346"/>
                    <a:gd name="T17" fmla="*/ 57 h 168"/>
                    <a:gd name="T18" fmla="*/ 172 w 346"/>
                    <a:gd name="T19" fmla="*/ 70 h 168"/>
                    <a:gd name="T20" fmla="*/ 203 w 346"/>
                    <a:gd name="T21" fmla="*/ 85 h 168"/>
                    <a:gd name="T22" fmla="*/ 235 w 346"/>
                    <a:gd name="T23" fmla="*/ 98 h 168"/>
                    <a:gd name="T24" fmla="*/ 264 w 346"/>
                    <a:gd name="T25" fmla="*/ 113 h 168"/>
                    <a:gd name="T26" fmla="*/ 290 w 346"/>
                    <a:gd name="T27" fmla="*/ 126 h 168"/>
                    <a:gd name="T28" fmla="*/ 312 w 346"/>
                    <a:gd name="T29" fmla="*/ 139 h 168"/>
                    <a:gd name="T30" fmla="*/ 330 w 346"/>
                    <a:gd name="T31" fmla="*/ 150 h 168"/>
                    <a:gd name="T32" fmla="*/ 341 w 346"/>
                    <a:gd name="T33" fmla="*/ 160 h 168"/>
                    <a:gd name="T34" fmla="*/ 346 w 346"/>
                    <a:gd name="T35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6" h="16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15" y="6"/>
                      </a:lnTo>
                      <a:lnTo>
                        <a:pt x="32" y="12"/>
                      </a:lnTo>
                      <a:lnTo>
                        <a:pt x="53" y="21"/>
                      </a:lnTo>
                      <a:lnTo>
                        <a:pt x="80" y="32"/>
                      </a:lnTo>
                      <a:lnTo>
                        <a:pt x="109" y="44"/>
                      </a:lnTo>
                      <a:lnTo>
                        <a:pt x="139" y="57"/>
                      </a:lnTo>
                      <a:lnTo>
                        <a:pt x="172" y="70"/>
                      </a:lnTo>
                      <a:lnTo>
                        <a:pt x="203" y="85"/>
                      </a:lnTo>
                      <a:lnTo>
                        <a:pt x="235" y="98"/>
                      </a:lnTo>
                      <a:lnTo>
                        <a:pt x="264" y="113"/>
                      </a:lnTo>
                      <a:lnTo>
                        <a:pt x="290" y="126"/>
                      </a:lnTo>
                      <a:lnTo>
                        <a:pt x="312" y="139"/>
                      </a:lnTo>
                      <a:lnTo>
                        <a:pt x="330" y="150"/>
                      </a:lnTo>
                      <a:lnTo>
                        <a:pt x="341" y="160"/>
                      </a:lnTo>
                      <a:lnTo>
                        <a:pt x="346" y="1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Freeform 260"/>
                <p:cNvSpPr>
                  <a:spLocks/>
                </p:cNvSpPr>
                <p:nvPr/>
              </p:nvSpPr>
              <p:spPr bwMode="auto">
                <a:xfrm>
                  <a:off x="3907" y="2738"/>
                  <a:ext cx="2" cy="56"/>
                </a:xfrm>
                <a:custGeom>
                  <a:avLst/>
                  <a:gdLst>
                    <a:gd name="T0" fmla="*/ 3 w 7"/>
                    <a:gd name="T1" fmla="*/ 0 h 167"/>
                    <a:gd name="T2" fmla="*/ 3 w 7"/>
                    <a:gd name="T3" fmla="*/ 0 h 167"/>
                    <a:gd name="T4" fmla="*/ 3 w 7"/>
                    <a:gd name="T5" fmla="*/ 7 h 167"/>
                    <a:gd name="T6" fmla="*/ 5 w 7"/>
                    <a:gd name="T7" fmla="*/ 25 h 167"/>
                    <a:gd name="T8" fmla="*/ 6 w 7"/>
                    <a:gd name="T9" fmla="*/ 51 h 167"/>
                    <a:gd name="T10" fmla="*/ 7 w 7"/>
                    <a:gd name="T11" fmla="*/ 82 h 167"/>
                    <a:gd name="T12" fmla="*/ 7 w 7"/>
                    <a:gd name="T13" fmla="*/ 112 h 167"/>
                    <a:gd name="T14" fmla="*/ 6 w 7"/>
                    <a:gd name="T15" fmla="*/ 138 h 167"/>
                    <a:gd name="T16" fmla="*/ 3 w 7"/>
                    <a:gd name="T17" fmla="*/ 159 h 167"/>
                    <a:gd name="T18" fmla="*/ 0 w 7"/>
                    <a:gd name="T19" fmla="*/ 16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167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7"/>
                      </a:lnTo>
                      <a:lnTo>
                        <a:pt x="5" y="25"/>
                      </a:lnTo>
                      <a:lnTo>
                        <a:pt x="6" y="51"/>
                      </a:lnTo>
                      <a:lnTo>
                        <a:pt x="7" y="82"/>
                      </a:lnTo>
                      <a:lnTo>
                        <a:pt x="7" y="112"/>
                      </a:lnTo>
                      <a:lnTo>
                        <a:pt x="6" y="138"/>
                      </a:lnTo>
                      <a:lnTo>
                        <a:pt x="3" y="159"/>
                      </a:lnTo>
                      <a:lnTo>
                        <a:pt x="0" y="16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Freeform 261"/>
                <p:cNvSpPr>
                  <a:spLocks/>
                </p:cNvSpPr>
                <p:nvPr/>
              </p:nvSpPr>
              <p:spPr bwMode="auto">
                <a:xfrm>
                  <a:off x="1703" y="2131"/>
                  <a:ext cx="1438" cy="230"/>
                </a:xfrm>
                <a:custGeom>
                  <a:avLst/>
                  <a:gdLst>
                    <a:gd name="T0" fmla="*/ 0 w 4315"/>
                    <a:gd name="T1" fmla="*/ 339 h 691"/>
                    <a:gd name="T2" fmla="*/ 4315 w 4315"/>
                    <a:gd name="T3" fmla="*/ 691 h 691"/>
                    <a:gd name="T4" fmla="*/ 4315 w 4315"/>
                    <a:gd name="T5" fmla="*/ 346 h 691"/>
                    <a:gd name="T6" fmla="*/ 0 w 4315"/>
                    <a:gd name="T7" fmla="*/ 0 h 691"/>
                    <a:gd name="T8" fmla="*/ 0 w 4315"/>
                    <a:gd name="T9" fmla="*/ 339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15" h="691">
                      <a:moveTo>
                        <a:pt x="0" y="339"/>
                      </a:moveTo>
                      <a:lnTo>
                        <a:pt x="4315" y="691"/>
                      </a:lnTo>
                      <a:lnTo>
                        <a:pt x="4315" y="346"/>
                      </a:lnTo>
                      <a:lnTo>
                        <a:pt x="0" y="0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262"/>
                <p:cNvSpPr>
                  <a:spLocks/>
                </p:cNvSpPr>
                <p:nvPr/>
              </p:nvSpPr>
              <p:spPr bwMode="auto">
                <a:xfrm>
                  <a:off x="1702" y="2241"/>
                  <a:ext cx="1442" cy="123"/>
                </a:xfrm>
                <a:custGeom>
                  <a:avLst/>
                  <a:gdLst>
                    <a:gd name="T0" fmla="*/ 4307 w 4324"/>
                    <a:gd name="T1" fmla="*/ 361 h 371"/>
                    <a:gd name="T2" fmla="*/ 4317 w 4324"/>
                    <a:gd name="T3" fmla="*/ 353 h 371"/>
                    <a:gd name="T4" fmla="*/ 2 w 4324"/>
                    <a:gd name="T5" fmla="*/ 0 h 371"/>
                    <a:gd name="T6" fmla="*/ 0 w 4324"/>
                    <a:gd name="T7" fmla="*/ 17 h 371"/>
                    <a:gd name="T8" fmla="*/ 4315 w 4324"/>
                    <a:gd name="T9" fmla="*/ 370 h 371"/>
                    <a:gd name="T10" fmla="*/ 4324 w 4324"/>
                    <a:gd name="T11" fmla="*/ 361 h 371"/>
                    <a:gd name="T12" fmla="*/ 4315 w 4324"/>
                    <a:gd name="T13" fmla="*/ 370 h 371"/>
                    <a:gd name="T14" fmla="*/ 4324 w 4324"/>
                    <a:gd name="T15" fmla="*/ 371 h 371"/>
                    <a:gd name="T16" fmla="*/ 4324 w 4324"/>
                    <a:gd name="T17" fmla="*/ 361 h 371"/>
                    <a:gd name="T18" fmla="*/ 4307 w 4324"/>
                    <a:gd name="T19" fmla="*/ 361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24" h="371">
                      <a:moveTo>
                        <a:pt x="4307" y="361"/>
                      </a:moveTo>
                      <a:lnTo>
                        <a:pt x="4317" y="35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4315" y="370"/>
                      </a:lnTo>
                      <a:lnTo>
                        <a:pt x="4324" y="361"/>
                      </a:lnTo>
                      <a:lnTo>
                        <a:pt x="4315" y="370"/>
                      </a:lnTo>
                      <a:lnTo>
                        <a:pt x="4324" y="371"/>
                      </a:lnTo>
                      <a:lnTo>
                        <a:pt x="4324" y="361"/>
                      </a:lnTo>
                      <a:lnTo>
                        <a:pt x="4307" y="3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Freeform 263"/>
                <p:cNvSpPr>
                  <a:spLocks/>
                </p:cNvSpPr>
                <p:nvPr/>
              </p:nvSpPr>
              <p:spPr bwMode="auto">
                <a:xfrm>
                  <a:off x="3138" y="2243"/>
                  <a:ext cx="6" cy="118"/>
                </a:xfrm>
                <a:custGeom>
                  <a:avLst/>
                  <a:gdLst>
                    <a:gd name="T0" fmla="*/ 8 w 17"/>
                    <a:gd name="T1" fmla="*/ 17 h 354"/>
                    <a:gd name="T2" fmla="*/ 0 w 17"/>
                    <a:gd name="T3" fmla="*/ 9 h 354"/>
                    <a:gd name="T4" fmla="*/ 0 w 17"/>
                    <a:gd name="T5" fmla="*/ 354 h 354"/>
                    <a:gd name="T6" fmla="*/ 17 w 17"/>
                    <a:gd name="T7" fmla="*/ 354 h 354"/>
                    <a:gd name="T8" fmla="*/ 17 w 17"/>
                    <a:gd name="T9" fmla="*/ 9 h 354"/>
                    <a:gd name="T10" fmla="*/ 10 w 17"/>
                    <a:gd name="T11" fmla="*/ 0 h 354"/>
                    <a:gd name="T12" fmla="*/ 17 w 17"/>
                    <a:gd name="T13" fmla="*/ 9 h 354"/>
                    <a:gd name="T14" fmla="*/ 17 w 17"/>
                    <a:gd name="T15" fmla="*/ 2 h 354"/>
                    <a:gd name="T16" fmla="*/ 10 w 17"/>
                    <a:gd name="T17" fmla="*/ 0 h 354"/>
                    <a:gd name="T18" fmla="*/ 8 w 17"/>
                    <a:gd name="T19" fmla="*/ 1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54">
                      <a:moveTo>
                        <a:pt x="8" y="17"/>
                      </a:moveTo>
                      <a:lnTo>
                        <a:pt x="0" y="9"/>
                      </a:lnTo>
                      <a:lnTo>
                        <a:pt x="0" y="354"/>
                      </a:lnTo>
                      <a:lnTo>
                        <a:pt x="17" y="354"/>
                      </a:lnTo>
                      <a:lnTo>
                        <a:pt x="17" y="9"/>
                      </a:lnTo>
                      <a:lnTo>
                        <a:pt x="10" y="0"/>
                      </a:lnTo>
                      <a:lnTo>
                        <a:pt x="17" y="9"/>
                      </a:lnTo>
                      <a:lnTo>
                        <a:pt x="17" y="2"/>
                      </a:lnTo>
                      <a:lnTo>
                        <a:pt x="10" y="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Freeform 264"/>
                <p:cNvSpPr>
                  <a:spLocks/>
                </p:cNvSpPr>
                <p:nvPr/>
              </p:nvSpPr>
              <p:spPr bwMode="auto">
                <a:xfrm>
                  <a:off x="1700" y="2128"/>
                  <a:ext cx="1441" cy="121"/>
                </a:xfrm>
                <a:custGeom>
                  <a:avLst/>
                  <a:gdLst>
                    <a:gd name="T0" fmla="*/ 16 w 4324"/>
                    <a:gd name="T1" fmla="*/ 9 h 363"/>
                    <a:gd name="T2" fmla="*/ 7 w 4324"/>
                    <a:gd name="T3" fmla="*/ 18 h 363"/>
                    <a:gd name="T4" fmla="*/ 4322 w 4324"/>
                    <a:gd name="T5" fmla="*/ 363 h 363"/>
                    <a:gd name="T6" fmla="*/ 4324 w 4324"/>
                    <a:gd name="T7" fmla="*/ 346 h 363"/>
                    <a:gd name="T8" fmla="*/ 9 w 4324"/>
                    <a:gd name="T9" fmla="*/ 1 h 363"/>
                    <a:gd name="T10" fmla="*/ 0 w 4324"/>
                    <a:gd name="T11" fmla="*/ 9 h 363"/>
                    <a:gd name="T12" fmla="*/ 9 w 4324"/>
                    <a:gd name="T13" fmla="*/ 1 h 363"/>
                    <a:gd name="T14" fmla="*/ 0 w 4324"/>
                    <a:gd name="T15" fmla="*/ 0 h 363"/>
                    <a:gd name="T16" fmla="*/ 0 w 4324"/>
                    <a:gd name="T17" fmla="*/ 9 h 363"/>
                    <a:gd name="T18" fmla="*/ 16 w 4324"/>
                    <a:gd name="T19" fmla="*/ 9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24" h="363">
                      <a:moveTo>
                        <a:pt x="16" y="9"/>
                      </a:moveTo>
                      <a:lnTo>
                        <a:pt x="7" y="18"/>
                      </a:lnTo>
                      <a:lnTo>
                        <a:pt x="4322" y="363"/>
                      </a:lnTo>
                      <a:lnTo>
                        <a:pt x="4324" y="346"/>
                      </a:lnTo>
                      <a:lnTo>
                        <a:pt x="9" y="1"/>
                      </a:lnTo>
                      <a:lnTo>
                        <a:pt x="0" y="9"/>
                      </a:lnTo>
                      <a:lnTo>
                        <a:pt x="9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Freeform 265"/>
                <p:cNvSpPr>
                  <a:spLocks/>
                </p:cNvSpPr>
                <p:nvPr/>
              </p:nvSpPr>
              <p:spPr bwMode="auto">
                <a:xfrm>
                  <a:off x="1700" y="2131"/>
                  <a:ext cx="5" cy="115"/>
                </a:xfrm>
                <a:custGeom>
                  <a:avLst/>
                  <a:gdLst>
                    <a:gd name="T0" fmla="*/ 9 w 16"/>
                    <a:gd name="T1" fmla="*/ 330 h 347"/>
                    <a:gd name="T2" fmla="*/ 16 w 16"/>
                    <a:gd name="T3" fmla="*/ 339 h 347"/>
                    <a:gd name="T4" fmla="*/ 16 w 16"/>
                    <a:gd name="T5" fmla="*/ 0 h 347"/>
                    <a:gd name="T6" fmla="*/ 0 w 16"/>
                    <a:gd name="T7" fmla="*/ 0 h 347"/>
                    <a:gd name="T8" fmla="*/ 0 w 16"/>
                    <a:gd name="T9" fmla="*/ 339 h 347"/>
                    <a:gd name="T10" fmla="*/ 7 w 16"/>
                    <a:gd name="T11" fmla="*/ 347 h 347"/>
                    <a:gd name="T12" fmla="*/ 0 w 16"/>
                    <a:gd name="T13" fmla="*/ 339 h 347"/>
                    <a:gd name="T14" fmla="*/ 0 w 16"/>
                    <a:gd name="T15" fmla="*/ 346 h 347"/>
                    <a:gd name="T16" fmla="*/ 7 w 16"/>
                    <a:gd name="T17" fmla="*/ 347 h 347"/>
                    <a:gd name="T18" fmla="*/ 9 w 16"/>
                    <a:gd name="T19" fmla="*/ 330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347">
                      <a:moveTo>
                        <a:pt x="9" y="330"/>
                      </a:moveTo>
                      <a:lnTo>
                        <a:pt x="16" y="339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339"/>
                      </a:lnTo>
                      <a:lnTo>
                        <a:pt x="7" y="347"/>
                      </a:lnTo>
                      <a:lnTo>
                        <a:pt x="0" y="339"/>
                      </a:lnTo>
                      <a:lnTo>
                        <a:pt x="0" y="346"/>
                      </a:lnTo>
                      <a:lnTo>
                        <a:pt x="7" y="347"/>
                      </a:lnTo>
                      <a:lnTo>
                        <a:pt x="9" y="3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" name="Freeform 266"/>
                <p:cNvSpPr>
                  <a:spLocks/>
                </p:cNvSpPr>
                <p:nvPr/>
              </p:nvSpPr>
              <p:spPr bwMode="auto">
                <a:xfrm>
                  <a:off x="1719" y="2133"/>
                  <a:ext cx="5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Freeform 267"/>
                <p:cNvSpPr>
                  <a:spLocks/>
                </p:cNvSpPr>
                <p:nvPr/>
              </p:nvSpPr>
              <p:spPr bwMode="auto">
                <a:xfrm>
                  <a:off x="1746" y="2136"/>
                  <a:ext cx="6" cy="112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Freeform 268"/>
                <p:cNvSpPr>
                  <a:spLocks/>
                </p:cNvSpPr>
                <p:nvPr/>
              </p:nvSpPr>
              <p:spPr bwMode="auto">
                <a:xfrm>
                  <a:off x="1774" y="2138"/>
                  <a:ext cx="6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Freeform 269"/>
                <p:cNvSpPr>
                  <a:spLocks/>
                </p:cNvSpPr>
                <p:nvPr/>
              </p:nvSpPr>
              <p:spPr bwMode="auto">
                <a:xfrm>
                  <a:off x="1801" y="2140"/>
                  <a:ext cx="6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Freeform 270"/>
                <p:cNvSpPr>
                  <a:spLocks/>
                </p:cNvSpPr>
                <p:nvPr/>
              </p:nvSpPr>
              <p:spPr bwMode="auto">
                <a:xfrm>
                  <a:off x="1829" y="2142"/>
                  <a:ext cx="6" cy="113"/>
                </a:xfrm>
                <a:custGeom>
                  <a:avLst/>
                  <a:gdLst>
                    <a:gd name="T0" fmla="*/ 9 w 17"/>
                    <a:gd name="T1" fmla="*/ 339 h 339"/>
                    <a:gd name="T2" fmla="*/ 17 w 17"/>
                    <a:gd name="T3" fmla="*/ 339 h 339"/>
                    <a:gd name="T4" fmla="*/ 17 w 17"/>
                    <a:gd name="T5" fmla="*/ 0 h 339"/>
                    <a:gd name="T6" fmla="*/ 0 w 17"/>
                    <a:gd name="T7" fmla="*/ 0 h 339"/>
                    <a:gd name="T8" fmla="*/ 0 w 17"/>
                    <a:gd name="T9" fmla="*/ 339 h 339"/>
                    <a:gd name="T10" fmla="*/ 9 w 17"/>
                    <a:gd name="T11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9">
                      <a:moveTo>
                        <a:pt x="9" y="339"/>
                      </a:moveTo>
                      <a:lnTo>
                        <a:pt x="17" y="33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9"/>
                      </a:lnTo>
                      <a:lnTo>
                        <a:pt x="9" y="33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Freeform 271"/>
                <p:cNvSpPr>
                  <a:spLocks/>
                </p:cNvSpPr>
                <p:nvPr/>
              </p:nvSpPr>
              <p:spPr bwMode="auto">
                <a:xfrm>
                  <a:off x="1856" y="2145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Freeform 272"/>
                <p:cNvSpPr>
                  <a:spLocks/>
                </p:cNvSpPr>
                <p:nvPr/>
              </p:nvSpPr>
              <p:spPr bwMode="auto">
                <a:xfrm>
                  <a:off x="1884" y="2147"/>
                  <a:ext cx="6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3" name="Freeform 273"/>
                <p:cNvSpPr>
                  <a:spLocks/>
                </p:cNvSpPr>
                <p:nvPr/>
              </p:nvSpPr>
              <p:spPr bwMode="auto">
                <a:xfrm>
                  <a:off x="1912" y="2149"/>
                  <a:ext cx="6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Freeform 274"/>
                <p:cNvSpPr>
                  <a:spLocks/>
                </p:cNvSpPr>
                <p:nvPr/>
              </p:nvSpPr>
              <p:spPr bwMode="auto">
                <a:xfrm>
                  <a:off x="1939" y="2152"/>
                  <a:ext cx="6" cy="112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5" name="Freeform 275"/>
                <p:cNvSpPr>
                  <a:spLocks/>
                </p:cNvSpPr>
                <p:nvPr/>
              </p:nvSpPr>
              <p:spPr bwMode="auto">
                <a:xfrm>
                  <a:off x="1967" y="2154"/>
                  <a:ext cx="6" cy="113"/>
                </a:xfrm>
                <a:custGeom>
                  <a:avLst/>
                  <a:gdLst>
                    <a:gd name="T0" fmla="*/ 9 w 17"/>
                    <a:gd name="T1" fmla="*/ 339 h 339"/>
                    <a:gd name="T2" fmla="*/ 17 w 17"/>
                    <a:gd name="T3" fmla="*/ 339 h 339"/>
                    <a:gd name="T4" fmla="*/ 17 w 17"/>
                    <a:gd name="T5" fmla="*/ 0 h 339"/>
                    <a:gd name="T6" fmla="*/ 0 w 17"/>
                    <a:gd name="T7" fmla="*/ 0 h 339"/>
                    <a:gd name="T8" fmla="*/ 0 w 17"/>
                    <a:gd name="T9" fmla="*/ 339 h 339"/>
                    <a:gd name="T10" fmla="*/ 9 w 17"/>
                    <a:gd name="T11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9">
                      <a:moveTo>
                        <a:pt x="9" y="339"/>
                      </a:moveTo>
                      <a:lnTo>
                        <a:pt x="17" y="33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9"/>
                      </a:lnTo>
                      <a:lnTo>
                        <a:pt x="9" y="33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Freeform 276"/>
                <p:cNvSpPr>
                  <a:spLocks/>
                </p:cNvSpPr>
                <p:nvPr/>
              </p:nvSpPr>
              <p:spPr bwMode="auto">
                <a:xfrm>
                  <a:off x="1994" y="2156"/>
                  <a:ext cx="6" cy="113"/>
                </a:xfrm>
                <a:custGeom>
                  <a:avLst/>
                  <a:gdLst>
                    <a:gd name="T0" fmla="*/ 9 w 17"/>
                    <a:gd name="T1" fmla="*/ 339 h 339"/>
                    <a:gd name="T2" fmla="*/ 17 w 17"/>
                    <a:gd name="T3" fmla="*/ 339 h 339"/>
                    <a:gd name="T4" fmla="*/ 17 w 17"/>
                    <a:gd name="T5" fmla="*/ 0 h 339"/>
                    <a:gd name="T6" fmla="*/ 0 w 17"/>
                    <a:gd name="T7" fmla="*/ 0 h 339"/>
                    <a:gd name="T8" fmla="*/ 0 w 17"/>
                    <a:gd name="T9" fmla="*/ 339 h 339"/>
                    <a:gd name="T10" fmla="*/ 9 w 17"/>
                    <a:gd name="T11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9">
                      <a:moveTo>
                        <a:pt x="9" y="339"/>
                      </a:moveTo>
                      <a:lnTo>
                        <a:pt x="17" y="33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9"/>
                      </a:lnTo>
                      <a:lnTo>
                        <a:pt x="9" y="33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Freeform 277"/>
                <p:cNvSpPr>
                  <a:spLocks/>
                </p:cNvSpPr>
                <p:nvPr/>
              </p:nvSpPr>
              <p:spPr bwMode="auto">
                <a:xfrm>
                  <a:off x="2022" y="2159"/>
                  <a:ext cx="6" cy="112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8" name="Freeform 278"/>
                <p:cNvSpPr>
                  <a:spLocks/>
                </p:cNvSpPr>
                <p:nvPr/>
              </p:nvSpPr>
              <p:spPr bwMode="auto">
                <a:xfrm>
                  <a:off x="2050" y="2161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" name="Freeform 279"/>
                <p:cNvSpPr>
                  <a:spLocks/>
                </p:cNvSpPr>
                <p:nvPr/>
              </p:nvSpPr>
              <p:spPr bwMode="auto">
                <a:xfrm>
                  <a:off x="2077" y="2163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Freeform 280"/>
                <p:cNvSpPr>
                  <a:spLocks/>
                </p:cNvSpPr>
                <p:nvPr/>
              </p:nvSpPr>
              <p:spPr bwMode="auto">
                <a:xfrm>
                  <a:off x="2105" y="2165"/>
                  <a:ext cx="6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1" name="Freeform 281"/>
                <p:cNvSpPr>
                  <a:spLocks/>
                </p:cNvSpPr>
                <p:nvPr/>
              </p:nvSpPr>
              <p:spPr bwMode="auto">
                <a:xfrm>
                  <a:off x="2133" y="2168"/>
                  <a:ext cx="5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2" name="Freeform 282"/>
                <p:cNvSpPr>
                  <a:spLocks/>
                </p:cNvSpPr>
                <p:nvPr/>
              </p:nvSpPr>
              <p:spPr bwMode="auto">
                <a:xfrm>
                  <a:off x="2160" y="2170"/>
                  <a:ext cx="6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Freeform 283"/>
                <p:cNvSpPr>
                  <a:spLocks/>
                </p:cNvSpPr>
                <p:nvPr/>
              </p:nvSpPr>
              <p:spPr bwMode="auto">
                <a:xfrm>
                  <a:off x="2188" y="2172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4" name="Freeform 284"/>
                <p:cNvSpPr>
                  <a:spLocks/>
                </p:cNvSpPr>
                <p:nvPr/>
              </p:nvSpPr>
              <p:spPr bwMode="auto">
                <a:xfrm>
                  <a:off x="2215" y="2175"/>
                  <a:ext cx="6" cy="112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5" name="Freeform 285"/>
                <p:cNvSpPr>
                  <a:spLocks/>
                </p:cNvSpPr>
                <p:nvPr/>
              </p:nvSpPr>
              <p:spPr bwMode="auto">
                <a:xfrm>
                  <a:off x="2243" y="2177"/>
                  <a:ext cx="6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6" name="Freeform 286"/>
                <p:cNvSpPr>
                  <a:spLocks/>
                </p:cNvSpPr>
                <p:nvPr/>
              </p:nvSpPr>
              <p:spPr bwMode="auto">
                <a:xfrm>
                  <a:off x="2271" y="2179"/>
                  <a:ext cx="5" cy="113"/>
                </a:xfrm>
                <a:custGeom>
                  <a:avLst/>
                  <a:gdLst>
                    <a:gd name="T0" fmla="*/ 8 w 17"/>
                    <a:gd name="T1" fmla="*/ 340 h 340"/>
                    <a:gd name="T2" fmla="*/ 17 w 17"/>
                    <a:gd name="T3" fmla="*/ 340 h 340"/>
                    <a:gd name="T4" fmla="*/ 17 w 17"/>
                    <a:gd name="T5" fmla="*/ 0 h 340"/>
                    <a:gd name="T6" fmla="*/ 0 w 17"/>
                    <a:gd name="T7" fmla="*/ 0 h 340"/>
                    <a:gd name="T8" fmla="*/ 0 w 17"/>
                    <a:gd name="T9" fmla="*/ 340 h 340"/>
                    <a:gd name="T10" fmla="*/ 8 w 17"/>
                    <a:gd name="T11" fmla="*/ 340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40">
                      <a:moveTo>
                        <a:pt x="8" y="340"/>
                      </a:moveTo>
                      <a:lnTo>
                        <a:pt x="17" y="340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8" y="34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7" name="Freeform 287"/>
                <p:cNvSpPr>
                  <a:spLocks/>
                </p:cNvSpPr>
                <p:nvPr/>
              </p:nvSpPr>
              <p:spPr bwMode="auto">
                <a:xfrm>
                  <a:off x="2298" y="2182"/>
                  <a:ext cx="6" cy="112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" name="Freeform 288"/>
                <p:cNvSpPr>
                  <a:spLocks/>
                </p:cNvSpPr>
                <p:nvPr/>
              </p:nvSpPr>
              <p:spPr bwMode="auto">
                <a:xfrm>
                  <a:off x="2326" y="2184"/>
                  <a:ext cx="5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" name="Freeform 289"/>
                <p:cNvSpPr>
                  <a:spLocks/>
                </p:cNvSpPr>
                <p:nvPr/>
              </p:nvSpPr>
              <p:spPr bwMode="auto">
                <a:xfrm>
                  <a:off x="2354" y="2186"/>
                  <a:ext cx="5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" name="Freeform 290"/>
                <p:cNvSpPr>
                  <a:spLocks/>
                </p:cNvSpPr>
                <p:nvPr/>
              </p:nvSpPr>
              <p:spPr bwMode="auto">
                <a:xfrm>
                  <a:off x="2381" y="2186"/>
                  <a:ext cx="6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" name="Freeform 291"/>
                <p:cNvSpPr>
                  <a:spLocks/>
                </p:cNvSpPr>
                <p:nvPr/>
              </p:nvSpPr>
              <p:spPr bwMode="auto">
                <a:xfrm>
                  <a:off x="2411" y="2186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" name="Freeform 292"/>
                <p:cNvSpPr>
                  <a:spLocks/>
                </p:cNvSpPr>
                <p:nvPr/>
              </p:nvSpPr>
              <p:spPr bwMode="auto">
                <a:xfrm>
                  <a:off x="2441" y="2191"/>
                  <a:ext cx="6" cy="112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" name="Freeform 293"/>
                <p:cNvSpPr>
                  <a:spLocks/>
                </p:cNvSpPr>
                <p:nvPr/>
              </p:nvSpPr>
              <p:spPr bwMode="auto">
                <a:xfrm>
                  <a:off x="2473" y="2193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" name="Freeform 294"/>
                <p:cNvSpPr>
                  <a:spLocks/>
                </p:cNvSpPr>
                <p:nvPr/>
              </p:nvSpPr>
              <p:spPr bwMode="auto">
                <a:xfrm>
                  <a:off x="2510" y="2195"/>
                  <a:ext cx="6" cy="113"/>
                </a:xfrm>
                <a:custGeom>
                  <a:avLst/>
                  <a:gdLst>
                    <a:gd name="T0" fmla="*/ 9 w 17"/>
                    <a:gd name="T1" fmla="*/ 339 h 339"/>
                    <a:gd name="T2" fmla="*/ 17 w 17"/>
                    <a:gd name="T3" fmla="*/ 339 h 339"/>
                    <a:gd name="T4" fmla="*/ 17 w 17"/>
                    <a:gd name="T5" fmla="*/ 0 h 339"/>
                    <a:gd name="T6" fmla="*/ 0 w 17"/>
                    <a:gd name="T7" fmla="*/ 0 h 339"/>
                    <a:gd name="T8" fmla="*/ 0 w 17"/>
                    <a:gd name="T9" fmla="*/ 339 h 339"/>
                    <a:gd name="T10" fmla="*/ 9 w 17"/>
                    <a:gd name="T11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9">
                      <a:moveTo>
                        <a:pt x="9" y="339"/>
                      </a:moveTo>
                      <a:lnTo>
                        <a:pt x="17" y="33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9"/>
                      </a:lnTo>
                      <a:lnTo>
                        <a:pt x="9" y="33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" name="Freeform 295"/>
                <p:cNvSpPr>
                  <a:spLocks/>
                </p:cNvSpPr>
                <p:nvPr/>
              </p:nvSpPr>
              <p:spPr bwMode="auto">
                <a:xfrm>
                  <a:off x="2547" y="2198"/>
                  <a:ext cx="5" cy="112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Freeform 296"/>
                <p:cNvSpPr>
                  <a:spLocks/>
                </p:cNvSpPr>
                <p:nvPr/>
              </p:nvSpPr>
              <p:spPr bwMode="auto">
                <a:xfrm>
                  <a:off x="2584" y="2200"/>
                  <a:ext cx="5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" name="Freeform 297"/>
                <p:cNvSpPr>
                  <a:spLocks/>
                </p:cNvSpPr>
                <p:nvPr/>
              </p:nvSpPr>
              <p:spPr bwMode="auto">
                <a:xfrm>
                  <a:off x="2620" y="2202"/>
                  <a:ext cx="6" cy="113"/>
                </a:xfrm>
                <a:custGeom>
                  <a:avLst/>
                  <a:gdLst>
                    <a:gd name="T0" fmla="*/ 9 w 17"/>
                    <a:gd name="T1" fmla="*/ 339 h 339"/>
                    <a:gd name="T2" fmla="*/ 17 w 17"/>
                    <a:gd name="T3" fmla="*/ 339 h 339"/>
                    <a:gd name="T4" fmla="*/ 17 w 17"/>
                    <a:gd name="T5" fmla="*/ 0 h 339"/>
                    <a:gd name="T6" fmla="*/ 0 w 17"/>
                    <a:gd name="T7" fmla="*/ 0 h 339"/>
                    <a:gd name="T8" fmla="*/ 0 w 17"/>
                    <a:gd name="T9" fmla="*/ 339 h 339"/>
                    <a:gd name="T10" fmla="*/ 9 w 17"/>
                    <a:gd name="T11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9">
                      <a:moveTo>
                        <a:pt x="9" y="339"/>
                      </a:moveTo>
                      <a:lnTo>
                        <a:pt x="17" y="33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9"/>
                      </a:lnTo>
                      <a:lnTo>
                        <a:pt x="9" y="33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" name="Freeform 298"/>
                <p:cNvSpPr>
                  <a:spLocks/>
                </p:cNvSpPr>
                <p:nvPr/>
              </p:nvSpPr>
              <p:spPr bwMode="auto">
                <a:xfrm>
                  <a:off x="2657" y="2207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Freeform 299"/>
                <p:cNvSpPr>
                  <a:spLocks/>
                </p:cNvSpPr>
                <p:nvPr/>
              </p:nvSpPr>
              <p:spPr bwMode="auto">
                <a:xfrm>
                  <a:off x="2694" y="2209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" name="Freeform 300"/>
                <p:cNvSpPr>
                  <a:spLocks/>
                </p:cNvSpPr>
                <p:nvPr/>
              </p:nvSpPr>
              <p:spPr bwMode="auto">
                <a:xfrm>
                  <a:off x="2731" y="2211"/>
                  <a:ext cx="5" cy="113"/>
                </a:xfrm>
                <a:custGeom>
                  <a:avLst/>
                  <a:gdLst>
                    <a:gd name="T0" fmla="*/ 9 w 17"/>
                    <a:gd name="T1" fmla="*/ 339 h 339"/>
                    <a:gd name="T2" fmla="*/ 17 w 17"/>
                    <a:gd name="T3" fmla="*/ 339 h 339"/>
                    <a:gd name="T4" fmla="*/ 17 w 17"/>
                    <a:gd name="T5" fmla="*/ 0 h 339"/>
                    <a:gd name="T6" fmla="*/ 0 w 17"/>
                    <a:gd name="T7" fmla="*/ 0 h 339"/>
                    <a:gd name="T8" fmla="*/ 0 w 17"/>
                    <a:gd name="T9" fmla="*/ 339 h 339"/>
                    <a:gd name="T10" fmla="*/ 9 w 17"/>
                    <a:gd name="T11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9">
                      <a:moveTo>
                        <a:pt x="9" y="339"/>
                      </a:moveTo>
                      <a:lnTo>
                        <a:pt x="17" y="33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9"/>
                      </a:lnTo>
                      <a:lnTo>
                        <a:pt x="9" y="33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" name="Freeform 301"/>
                <p:cNvSpPr>
                  <a:spLocks/>
                </p:cNvSpPr>
                <p:nvPr/>
              </p:nvSpPr>
              <p:spPr bwMode="auto">
                <a:xfrm>
                  <a:off x="2768" y="2214"/>
                  <a:ext cx="5" cy="112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Freeform 302"/>
                <p:cNvSpPr>
                  <a:spLocks/>
                </p:cNvSpPr>
                <p:nvPr/>
              </p:nvSpPr>
              <p:spPr bwMode="auto">
                <a:xfrm>
                  <a:off x="2802" y="2221"/>
                  <a:ext cx="6" cy="112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" name="Freeform 303"/>
                <p:cNvSpPr>
                  <a:spLocks/>
                </p:cNvSpPr>
                <p:nvPr/>
              </p:nvSpPr>
              <p:spPr bwMode="auto">
                <a:xfrm>
                  <a:off x="2839" y="2223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" name="Freeform 304"/>
                <p:cNvSpPr>
                  <a:spLocks/>
                </p:cNvSpPr>
                <p:nvPr/>
              </p:nvSpPr>
              <p:spPr bwMode="auto">
                <a:xfrm>
                  <a:off x="2876" y="2225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Freeform 305"/>
                <p:cNvSpPr>
                  <a:spLocks/>
                </p:cNvSpPr>
                <p:nvPr/>
              </p:nvSpPr>
              <p:spPr bwMode="auto">
                <a:xfrm>
                  <a:off x="2910" y="2225"/>
                  <a:ext cx="6" cy="113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" name="Freeform 306"/>
                <p:cNvSpPr>
                  <a:spLocks/>
                </p:cNvSpPr>
                <p:nvPr/>
              </p:nvSpPr>
              <p:spPr bwMode="auto">
                <a:xfrm>
                  <a:off x="2947" y="2230"/>
                  <a:ext cx="6" cy="113"/>
                </a:xfrm>
                <a:custGeom>
                  <a:avLst/>
                  <a:gdLst>
                    <a:gd name="T0" fmla="*/ 8 w 17"/>
                    <a:gd name="T1" fmla="*/ 339 h 339"/>
                    <a:gd name="T2" fmla="*/ 17 w 17"/>
                    <a:gd name="T3" fmla="*/ 339 h 339"/>
                    <a:gd name="T4" fmla="*/ 17 w 17"/>
                    <a:gd name="T5" fmla="*/ 0 h 339"/>
                    <a:gd name="T6" fmla="*/ 0 w 17"/>
                    <a:gd name="T7" fmla="*/ 0 h 339"/>
                    <a:gd name="T8" fmla="*/ 0 w 17"/>
                    <a:gd name="T9" fmla="*/ 339 h 339"/>
                    <a:gd name="T10" fmla="*/ 8 w 17"/>
                    <a:gd name="T11" fmla="*/ 33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9">
                      <a:moveTo>
                        <a:pt x="8" y="339"/>
                      </a:moveTo>
                      <a:lnTo>
                        <a:pt x="17" y="33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9"/>
                      </a:lnTo>
                      <a:lnTo>
                        <a:pt x="8" y="33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" name="Freeform 307"/>
                <p:cNvSpPr>
                  <a:spLocks/>
                </p:cNvSpPr>
                <p:nvPr/>
              </p:nvSpPr>
              <p:spPr bwMode="auto">
                <a:xfrm>
                  <a:off x="2986" y="2232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Freeform 308"/>
                <p:cNvSpPr>
                  <a:spLocks/>
                </p:cNvSpPr>
                <p:nvPr/>
              </p:nvSpPr>
              <p:spPr bwMode="auto">
                <a:xfrm>
                  <a:off x="3023" y="2237"/>
                  <a:ext cx="6" cy="112"/>
                </a:xfrm>
                <a:custGeom>
                  <a:avLst/>
                  <a:gdLst>
                    <a:gd name="T0" fmla="*/ 8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8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8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8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" name="Freeform 309"/>
                <p:cNvSpPr>
                  <a:spLocks/>
                </p:cNvSpPr>
                <p:nvPr/>
              </p:nvSpPr>
              <p:spPr bwMode="auto">
                <a:xfrm>
                  <a:off x="3060" y="2239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" name="Freeform 310"/>
                <p:cNvSpPr>
                  <a:spLocks/>
                </p:cNvSpPr>
                <p:nvPr/>
              </p:nvSpPr>
              <p:spPr bwMode="auto">
                <a:xfrm>
                  <a:off x="3099" y="2246"/>
                  <a:ext cx="6" cy="113"/>
                </a:xfrm>
                <a:custGeom>
                  <a:avLst/>
                  <a:gdLst>
                    <a:gd name="T0" fmla="*/ 9 w 17"/>
                    <a:gd name="T1" fmla="*/ 338 h 338"/>
                    <a:gd name="T2" fmla="*/ 17 w 17"/>
                    <a:gd name="T3" fmla="*/ 338 h 338"/>
                    <a:gd name="T4" fmla="*/ 17 w 17"/>
                    <a:gd name="T5" fmla="*/ 0 h 338"/>
                    <a:gd name="T6" fmla="*/ 0 w 17"/>
                    <a:gd name="T7" fmla="*/ 0 h 338"/>
                    <a:gd name="T8" fmla="*/ 0 w 17"/>
                    <a:gd name="T9" fmla="*/ 338 h 338"/>
                    <a:gd name="T10" fmla="*/ 9 w 17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338">
                      <a:moveTo>
                        <a:pt x="9" y="338"/>
                      </a:moveTo>
                      <a:lnTo>
                        <a:pt x="17" y="338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38"/>
                      </a:lnTo>
                      <a:lnTo>
                        <a:pt x="9" y="33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Freeform 311"/>
                <p:cNvSpPr>
                  <a:spLocks/>
                </p:cNvSpPr>
                <p:nvPr/>
              </p:nvSpPr>
              <p:spPr bwMode="auto">
                <a:xfrm>
                  <a:off x="1703" y="2241"/>
                  <a:ext cx="1439" cy="123"/>
                </a:xfrm>
                <a:custGeom>
                  <a:avLst/>
                  <a:gdLst>
                    <a:gd name="T0" fmla="*/ 4311 w 4318"/>
                    <a:gd name="T1" fmla="*/ 354 h 370"/>
                    <a:gd name="T2" fmla="*/ 4316 w 4318"/>
                    <a:gd name="T3" fmla="*/ 353 h 370"/>
                    <a:gd name="T4" fmla="*/ 2 w 4318"/>
                    <a:gd name="T5" fmla="*/ 0 h 370"/>
                    <a:gd name="T6" fmla="*/ 0 w 4318"/>
                    <a:gd name="T7" fmla="*/ 17 h 370"/>
                    <a:gd name="T8" fmla="*/ 4314 w 4318"/>
                    <a:gd name="T9" fmla="*/ 370 h 370"/>
                    <a:gd name="T10" fmla="*/ 4318 w 4318"/>
                    <a:gd name="T11" fmla="*/ 368 h 370"/>
                    <a:gd name="T12" fmla="*/ 4314 w 4318"/>
                    <a:gd name="T13" fmla="*/ 370 h 370"/>
                    <a:gd name="T14" fmla="*/ 4316 w 4318"/>
                    <a:gd name="T15" fmla="*/ 370 h 370"/>
                    <a:gd name="T16" fmla="*/ 4318 w 4318"/>
                    <a:gd name="T17" fmla="*/ 368 h 370"/>
                    <a:gd name="T18" fmla="*/ 4311 w 4318"/>
                    <a:gd name="T19" fmla="*/ 354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18" h="370">
                      <a:moveTo>
                        <a:pt x="4311" y="354"/>
                      </a:moveTo>
                      <a:lnTo>
                        <a:pt x="4316" y="35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4314" y="370"/>
                      </a:lnTo>
                      <a:lnTo>
                        <a:pt x="4318" y="368"/>
                      </a:lnTo>
                      <a:lnTo>
                        <a:pt x="4314" y="370"/>
                      </a:lnTo>
                      <a:lnTo>
                        <a:pt x="4316" y="370"/>
                      </a:lnTo>
                      <a:lnTo>
                        <a:pt x="4318" y="368"/>
                      </a:lnTo>
                      <a:lnTo>
                        <a:pt x="4311" y="3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" name="Freeform 312"/>
                <p:cNvSpPr>
                  <a:spLocks/>
                </p:cNvSpPr>
                <p:nvPr/>
              </p:nvSpPr>
              <p:spPr bwMode="auto">
                <a:xfrm>
                  <a:off x="3140" y="2191"/>
                  <a:ext cx="331" cy="172"/>
                </a:xfrm>
                <a:custGeom>
                  <a:avLst/>
                  <a:gdLst>
                    <a:gd name="T0" fmla="*/ 992 w 995"/>
                    <a:gd name="T1" fmla="*/ 8 h 518"/>
                    <a:gd name="T2" fmla="*/ 988 w 995"/>
                    <a:gd name="T3" fmla="*/ 0 h 518"/>
                    <a:gd name="T4" fmla="*/ 0 w 995"/>
                    <a:gd name="T5" fmla="*/ 504 h 518"/>
                    <a:gd name="T6" fmla="*/ 7 w 995"/>
                    <a:gd name="T7" fmla="*/ 518 h 518"/>
                    <a:gd name="T8" fmla="*/ 995 w 995"/>
                    <a:gd name="T9" fmla="*/ 15 h 518"/>
                    <a:gd name="T10" fmla="*/ 992 w 995"/>
                    <a:gd name="T11" fmla="*/ 8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5" h="518">
                      <a:moveTo>
                        <a:pt x="992" y="8"/>
                      </a:moveTo>
                      <a:lnTo>
                        <a:pt x="988" y="0"/>
                      </a:lnTo>
                      <a:lnTo>
                        <a:pt x="0" y="504"/>
                      </a:lnTo>
                      <a:lnTo>
                        <a:pt x="7" y="518"/>
                      </a:lnTo>
                      <a:lnTo>
                        <a:pt x="995" y="15"/>
                      </a:lnTo>
                      <a:lnTo>
                        <a:pt x="99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" name="Freeform 313"/>
                <p:cNvSpPr>
                  <a:spLocks/>
                </p:cNvSpPr>
                <p:nvPr/>
              </p:nvSpPr>
              <p:spPr bwMode="auto">
                <a:xfrm>
                  <a:off x="1691" y="1809"/>
                  <a:ext cx="1450" cy="435"/>
                </a:xfrm>
                <a:custGeom>
                  <a:avLst/>
                  <a:gdLst>
                    <a:gd name="T0" fmla="*/ 0 w 4349"/>
                    <a:gd name="T1" fmla="*/ 0 h 1305"/>
                    <a:gd name="T2" fmla="*/ 4349 w 4349"/>
                    <a:gd name="T3" fmla="*/ 221 h 1305"/>
                    <a:gd name="T4" fmla="*/ 4349 w 4349"/>
                    <a:gd name="T5" fmla="*/ 1305 h 1305"/>
                    <a:gd name="T6" fmla="*/ 0 w 4349"/>
                    <a:gd name="T7" fmla="*/ 966 h 1305"/>
                    <a:gd name="T8" fmla="*/ 0 w 4349"/>
                    <a:gd name="T9" fmla="*/ 0 h 1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49" h="1305">
                      <a:moveTo>
                        <a:pt x="0" y="0"/>
                      </a:moveTo>
                      <a:lnTo>
                        <a:pt x="4349" y="221"/>
                      </a:lnTo>
                      <a:lnTo>
                        <a:pt x="4349" y="1305"/>
                      </a:lnTo>
                      <a:lnTo>
                        <a:pt x="0" y="9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Freeform 314"/>
                <p:cNvSpPr>
                  <a:spLocks/>
                </p:cNvSpPr>
                <p:nvPr/>
              </p:nvSpPr>
              <p:spPr bwMode="auto">
                <a:xfrm>
                  <a:off x="1691" y="1806"/>
                  <a:ext cx="1453" cy="79"/>
                </a:xfrm>
                <a:custGeom>
                  <a:avLst/>
                  <a:gdLst>
                    <a:gd name="T0" fmla="*/ 4357 w 4357"/>
                    <a:gd name="T1" fmla="*/ 229 h 238"/>
                    <a:gd name="T2" fmla="*/ 4349 w 4357"/>
                    <a:gd name="T3" fmla="*/ 221 h 238"/>
                    <a:gd name="T4" fmla="*/ 0 w 4357"/>
                    <a:gd name="T5" fmla="*/ 0 h 238"/>
                    <a:gd name="T6" fmla="*/ 0 w 4357"/>
                    <a:gd name="T7" fmla="*/ 17 h 238"/>
                    <a:gd name="T8" fmla="*/ 4349 w 4357"/>
                    <a:gd name="T9" fmla="*/ 238 h 238"/>
                    <a:gd name="T10" fmla="*/ 4340 w 4357"/>
                    <a:gd name="T11" fmla="*/ 229 h 238"/>
                    <a:gd name="T12" fmla="*/ 4357 w 4357"/>
                    <a:gd name="T13" fmla="*/ 229 h 238"/>
                    <a:gd name="T14" fmla="*/ 4357 w 4357"/>
                    <a:gd name="T15" fmla="*/ 221 h 238"/>
                    <a:gd name="T16" fmla="*/ 4349 w 4357"/>
                    <a:gd name="T17" fmla="*/ 221 h 238"/>
                    <a:gd name="T18" fmla="*/ 4357 w 4357"/>
                    <a:gd name="T19" fmla="*/ 229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57" h="238">
                      <a:moveTo>
                        <a:pt x="4357" y="229"/>
                      </a:moveTo>
                      <a:lnTo>
                        <a:pt x="4349" y="221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4349" y="238"/>
                      </a:lnTo>
                      <a:lnTo>
                        <a:pt x="4340" y="229"/>
                      </a:lnTo>
                      <a:lnTo>
                        <a:pt x="4357" y="229"/>
                      </a:lnTo>
                      <a:lnTo>
                        <a:pt x="4357" y="221"/>
                      </a:lnTo>
                      <a:lnTo>
                        <a:pt x="4349" y="221"/>
                      </a:lnTo>
                      <a:lnTo>
                        <a:pt x="4357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Freeform 315"/>
                <p:cNvSpPr>
                  <a:spLocks/>
                </p:cNvSpPr>
                <p:nvPr/>
              </p:nvSpPr>
              <p:spPr bwMode="auto">
                <a:xfrm>
                  <a:off x="3138" y="1882"/>
                  <a:ext cx="6" cy="365"/>
                </a:xfrm>
                <a:custGeom>
                  <a:avLst/>
                  <a:gdLst>
                    <a:gd name="T0" fmla="*/ 8 w 17"/>
                    <a:gd name="T1" fmla="*/ 1092 h 1093"/>
                    <a:gd name="T2" fmla="*/ 17 w 17"/>
                    <a:gd name="T3" fmla="*/ 1084 h 1093"/>
                    <a:gd name="T4" fmla="*/ 17 w 17"/>
                    <a:gd name="T5" fmla="*/ 0 h 1093"/>
                    <a:gd name="T6" fmla="*/ 0 w 17"/>
                    <a:gd name="T7" fmla="*/ 0 h 1093"/>
                    <a:gd name="T8" fmla="*/ 0 w 17"/>
                    <a:gd name="T9" fmla="*/ 1084 h 1093"/>
                    <a:gd name="T10" fmla="*/ 10 w 17"/>
                    <a:gd name="T11" fmla="*/ 1075 h 1093"/>
                    <a:gd name="T12" fmla="*/ 8 w 17"/>
                    <a:gd name="T13" fmla="*/ 1092 h 1093"/>
                    <a:gd name="T14" fmla="*/ 17 w 17"/>
                    <a:gd name="T15" fmla="*/ 1093 h 1093"/>
                    <a:gd name="T16" fmla="*/ 17 w 17"/>
                    <a:gd name="T17" fmla="*/ 1084 h 1093"/>
                    <a:gd name="T18" fmla="*/ 8 w 17"/>
                    <a:gd name="T19" fmla="*/ 1092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093">
                      <a:moveTo>
                        <a:pt x="8" y="1092"/>
                      </a:moveTo>
                      <a:lnTo>
                        <a:pt x="17" y="1084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1084"/>
                      </a:lnTo>
                      <a:lnTo>
                        <a:pt x="10" y="1075"/>
                      </a:lnTo>
                      <a:lnTo>
                        <a:pt x="8" y="1092"/>
                      </a:lnTo>
                      <a:lnTo>
                        <a:pt x="17" y="1093"/>
                      </a:lnTo>
                      <a:lnTo>
                        <a:pt x="17" y="1084"/>
                      </a:lnTo>
                      <a:lnTo>
                        <a:pt x="8" y="10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" name="Freeform 316"/>
                <p:cNvSpPr>
                  <a:spLocks/>
                </p:cNvSpPr>
                <p:nvPr/>
              </p:nvSpPr>
              <p:spPr bwMode="auto">
                <a:xfrm>
                  <a:off x="1689" y="2128"/>
                  <a:ext cx="1452" cy="118"/>
                </a:xfrm>
                <a:custGeom>
                  <a:avLst/>
                  <a:gdLst>
                    <a:gd name="T0" fmla="*/ 0 w 4358"/>
                    <a:gd name="T1" fmla="*/ 8 h 355"/>
                    <a:gd name="T2" fmla="*/ 7 w 4358"/>
                    <a:gd name="T3" fmla="*/ 17 h 355"/>
                    <a:gd name="T4" fmla="*/ 4356 w 4358"/>
                    <a:gd name="T5" fmla="*/ 355 h 355"/>
                    <a:gd name="T6" fmla="*/ 4358 w 4358"/>
                    <a:gd name="T7" fmla="*/ 338 h 355"/>
                    <a:gd name="T8" fmla="*/ 9 w 4358"/>
                    <a:gd name="T9" fmla="*/ 0 h 355"/>
                    <a:gd name="T10" fmla="*/ 17 w 4358"/>
                    <a:gd name="T11" fmla="*/ 8 h 355"/>
                    <a:gd name="T12" fmla="*/ 0 w 4358"/>
                    <a:gd name="T13" fmla="*/ 8 h 355"/>
                    <a:gd name="T14" fmla="*/ 0 w 4358"/>
                    <a:gd name="T15" fmla="*/ 16 h 355"/>
                    <a:gd name="T16" fmla="*/ 7 w 4358"/>
                    <a:gd name="T17" fmla="*/ 17 h 355"/>
                    <a:gd name="T18" fmla="*/ 0 w 4358"/>
                    <a:gd name="T19" fmla="*/ 8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58" h="355">
                      <a:moveTo>
                        <a:pt x="0" y="8"/>
                      </a:moveTo>
                      <a:lnTo>
                        <a:pt x="7" y="17"/>
                      </a:lnTo>
                      <a:lnTo>
                        <a:pt x="4356" y="355"/>
                      </a:lnTo>
                      <a:lnTo>
                        <a:pt x="4358" y="338"/>
                      </a:lnTo>
                      <a:lnTo>
                        <a:pt x="9" y="0"/>
                      </a:lnTo>
                      <a:lnTo>
                        <a:pt x="17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7" y="1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Freeform 317"/>
                <p:cNvSpPr>
                  <a:spLocks/>
                </p:cNvSpPr>
                <p:nvPr/>
              </p:nvSpPr>
              <p:spPr bwMode="auto">
                <a:xfrm>
                  <a:off x="1689" y="1806"/>
                  <a:ext cx="5" cy="325"/>
                </a:xfrm>
                <a:custGeom>
                  <a:avLst/>
                  <a:gdLst>
                    <a:gd name="T0" fmla="*/ 8 w 17"/>
                    <a:gd name="T1" fmla="*/ 0 h 974"/>
                    <a:gd name="T2" fmla="*/ 0 w 17"/>
                    <a:gd name="T3" fmla="*/ 8 h 974"/>
                    <a:gd name="T4" fmla="*/ 0 w 17"/>
                    <a:gd name="T5" fmla="*/ 974 h 974"/>
                    <a:gd name="T6" fmla="*/ 17 w 17"/>
                    <a:gd name="T7" fmla="*/ 974 h 974"/>
                    <a:gd name="T8" fmla="*/ 17 w 17"/>
                    <a:gd name="T9" fmla="*/ 8 h 974"/>
                    <a:gd name="T10" fmla="*/ 8 w 17"/>
                    <a:gd name="T11" fmla="*/ 17 h 974"/>
                    <a:gd name="T12" fmla="*/ 8 w 17"/>
                    <a:gd name="T13" fmla="*/ 0 h 974"/>
                    <a:gd name="T14" fmla="*/ 0 w 17"/>
                    <a:gd name="T15" fmla="*/ 0 h 974"/>
                    <a:gd name="T16" fmla="*/ 0 w 17"/>
                    <a:gd name="T17" fmla="*/ 8 h 974"/>
                    <a:gd name="T18" fmla="*/ 8 w 17"/>
                    <a:gd name="T19" fmla="*/ 0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974">
                      <a:moveTo>
                        <a:pt x="8" y="0"/>
                      </a:moveTo>
                      <a:lnTo>
                        <a:pt x="0" y="8"/>
                      </a:lnTo>
                      <a:lnTo>
                        <a:pt x="0" y="974"/>
                      </a:lnTo>
                      <a:lnTo>
                        <a:pt x="17" y="974"/>
                      </a:lnTo>
                      <a:lnTo>
                        <a:pt x="17" y="8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" name="Freeform 318"/>
                <p:cNvSpPr>
                  <a:spLocks/>
                </p:cNvSpPr>
                <p:nvPr/>
              </p:nvSpPr>
              <p:spPr bwMode="auto">
                <a:xfrm>
                  <a:off x="3140" y="2085"/>
                  <a:ext cx="331" cy="163"/>
                </a:xfrm>
                <a:custGeom>
                  <a:avLst/>
                  <a:gdLst>
                    <a:gd name="T0" fmla="*/ 992 w 995"/>
                    <a:gd name="T1" fmla="*/ 7 h 490"/>
                    <a:gd name="T2" fmla="*/ 988 w 995"/>
                    <a:gd name="T3" fmla="*/ 0 h 490"/>
                    <a:gd name="T4" fmla="*/ 0 w 995"/>
                    <a:gd name="T5" fmla="*/ 476 h 490"/>
                    <a:gd name="T6" fmla="*/ 7 w 995"/>
                    <a:gd name="T7" fmla="*/ 490 h 490"/>
                    <a:gd name="T8" fmla="*/ 995 w 995"/>
                    <a:gd name="T9" fmla="*/ 14 h 490"/>
                    <a:gd name="T10" fmla="*/ 992 w 995"/>
                    <a:gd name="T11" fmla="*/ 7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95" h="490">
                      <a:moveTo>
                        <a:pt x="992" y="7"/>
                      </a:moveTo>
                      <a:lnTo>
                        <a:pt x="988" y="0"/>
                      </a:lnTo>
                      <a:lnTo>
                        <a:pt x="0" y="476"/>
                      </a:lnTo>
                      <a:lnTo>
                        <a:pt x="7" y="490"/>
                      </a:lnTo>
                      <a:lnTo>
                        <a:pt x="995" y="14"/>
                      </a:lnTo>
                      <a:lnTo>
                        <a:pt x="99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" name="Freeform 319"/>
                <p:cNvSpPr>
                  <a:spLocks/>
                </p:cNvSpPr>
                <p:nvPr/>
              </p:nvSpPr>
              <p:spPr bwMode="auto">
                <a:xfrm>
                  <a:off x="1699" y="1885"/>
                  <a:ext cx="1434" cy="95"/>
                </a:xfrm>
                <a:custGeom>
                  <a:avLst/>
                  <a:gdLst>
                    <a:gd name="T0" fmla="*/ 4303 w 4303"/>
                    <a:gd name="T1" fmla="*/ 216 h 285"/>
                    <a:gd name="T2" fmla="*/ 0 w 4303"/>
                    <a:gd name="T3" fmla="*/ 0 h 285"/>
                    <a:gd name="T4" fmla="*/ 0 w 4303"/>
                    <a:gd name="T5" fmla="*/ 61 h 285"/>
                    <a:gd name="T6" fmla="*/ 4303 w 4303"/>
                    <a:gd name="T7" fmla="*/ 285 h 285"/>
                    <a:gd name="T8" fmla="*/ 4303 w 4303"/>
                    <a:gd name="T9" fmla="*/ 216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03" h="285">
                      <a:moveTo>
                        <a:pt x="4303" y="216"/>
                      </a:moveTo>
                      <a:lnTo>
                        <a:pt x="0" y="0"/>
                      </a:lnTo>
                      <a:lnTo>
                        <a:pt x="0" y="61"/>
                      </a:lnTo>
                      <a:lnTo>
                        <a:pt x="4303" y="285"/>
                      </a:lnTo>
                      <a:lnTo>
                        <a:pt x="4303" y="21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Freeform 320"/>
                <p:cNvSpPr>
                  <a:spLocks/>
                </p:cNvSpPr>
                <p:nvPr/>
              </p:nvSpPr>
              <p:spPr bwMode="auto">
                <a:xfrm>
                  <a:off x="1696" y="1882"/>
                  <a:ext cx="1437" cy="78"/>
                </a:xfrm>
                <a:custGeom>
                  <a:avLst/>
                  <a:gdLst>
                    <a:gd name="T0" fmla="*/ 17 w 4311"/>
                    <a:gd name="T1" fmla="*/ 9 h 233"/>
                    <a:gd name="T2" fmla="*/ 8 w 4311"/>
                    <a:gd name="T3" fmla="*/ 17 h 233"/>
                    <a:gd name="T4" fmla="*/ 4311 w 4311"/>
                    <a:gd name="T5" fmla="*/ 233 h 233"/>
                    <a:gd name="T6" fmla="*/ 4311 w 4311"/>
                    <a:gd name="T7" fmla="*/ 216 h 233"/>
                    <a:gd name="T8" fmla="*/ 8 w 4311"/>
                    <a:gd name="T9" fmla="*/ 0 h 233"/>
                    <a:gd name="T10" fmla="*/ 0 w 4311"/>
                    <a:gd name="T11" fmla="*/ 9 h 233"/>
                    <a:gd name="T12" fmla="*/ 8 w 4311"/>
                    <a:gd name="T13" fmla="*/ 0 h 233"/>
                    <a:gd name="T14" fmla="*/ 0 w 4311"/>
                    <a:gd name="T15" fmla="*/ 0 h 233"/>
                    <a:gd name="T16" fmla="*/ 0 w 4311"/>
                    <a:gd name="T17" fmla="*/ 9 h 233"/>
                    <a:gd name="T18" fmla="*/ 17 w 4311"/>
                    <a:gd name="T19" fmla="*/ 9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11" h="233">
                      <a:moveTo>
                        <a:pt x="17" y="9"/>
                      </a:moveTo>
                      <a:lnTo>
                        <a:pt x="8" y="17"/>
                      </a:lnTo>
                      <a:lnTo>
                        <a:pt x="4311" y="233"/>
                      </a:lnTo>
                      <a:lnTo>
                        <a:pt x="4311" y="216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" name="Freeform 321"/>
                <p:cNvSpPr>
                  <a:spLocks/>
                </p:cNvSpPr>
                <p:nvPr/>
              </p:nvSpPr>
              <p:spPr bwMode="auto">
                <a:xfrm>
                  <a:off x="1696" y="1885"/>
                  <a:ext cx="6" cy="23"/>
                </a:xfrm>
                <a:custGeom>
                  <a:avLst/>
                  <a:gdLst>
                    <a:gd name="T0" fmla="*/ 8 w 17"/>
                    <a:gd name="T1" fmla="*/ 53 h 70"/>
                    <a:gd name="T2" fmla="*/ 17 w 17"/>
                    <a:gd name="T3" fmla="*/ 61 h 70"/>
                    <a:gd name="T4" fmla="*/ 17 w 17"/>
                    <a:gd name="T5" fmla="*/ 0 h 70"/>
                    <a:gd name="T6" fmla="*/ 0 w 17"/>
                    <a:gd name="T7" fmla="*/ 0 h 70"/>
                    <a:gd name="T8" fmla="*/ 0 w 17"/>
                    <a:gd name="T9" fmla="*/ 61 h 70"/>
                    <a:gd name="T10" fmla="*/ 8 w 17"/>
                    <a:gd name="T11" fmla="*/ 70 h 70"/>
                    <a:gd name="T12" fmla="*/ 0 w 17"/>
                    <a:gd name="T13" fmla="*/ 61 h 70"/>
                    <a:gd name="T14" fmla="*/ 0 w 17"/>
                    <a:gd name="T15" fmla="*/ 70 h 70"/>
                    <a:gd name="T16" fmla="*/ 8 w 17"/>
                    <a:gd name="T17" fmla="*/ 70 h 70"/>
                    <a:gd name="T18" fmla="*/ 8 w 17"/>
                    <a:gd name="T19" fmla="*/ 53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70">
                      <a:moveTo>
                        <a:pt x="8" y="53"/>
                      </a:moveTo>
                      <a:lnTo>
                        <a:pt x="17" y="61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61"/>
                      </a:lnTo>
                      <a:lnTo>
                        <a:pt x="8" y="70"/>
                      </a:lnTo>
                      <a:lnTo>
                        <a:pt x="0" y="61"/>
                      </a:lnTo>
                      <a:lnTo>
                        <a:pt x="0" y="70"/>
                      </a:lnTo>
                      <a:lnTo>
                        <a:pt x="8" y="70"/>
                      </a:lnTo>
                      <a:lnTo>
                        <a:pt x="8" y="53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Freeform 322"/>
                <p:cNvSpPr>
                  <a:spLocks/>
                </p:cNvSpPr>
                <p:nvPr/>
              </p:nvSpPr>
              <p:spPr bwMode="auto">
                <a:xfrm>
                  <a:off x="1699" y="1903"/>
                  <a:ext cx="1437" cy="80"/>
                </a:xfrm>
                <a:custGeom>
                  <a:avLst/>
                  <a:gdLst>
                    <a:gd name="T0" fmla="*/ 4294 w 4311"/>
                    <a:gd name="T1" fmla="*/ 232 h 240"/>
                    <a:gd name="T2" fmla="*/ 4303 w 4311"/>
                    <a:gd name="T3" fmla="*/ 223 h 240"/>
                    <a:gd name="T4" fmla="*/ 0 w 4311"/>
                    <a:gd name="T5" fmla="*/ 0 h 240"/>
                    <a:gd name="T6" fmla="*/ 0 w 4311"/>
                    <a:gd name="T7" fmla="*/ 17 h 240"/>
                    <a:gd name="T8" fmla="*/ 4303 w 4311"/>
                    <a:gd name="T9" fmla="*/ 240 h 240"/>
                    <a:gd name="T10" fmla="*/ 4311 w 4311"/>
                    <a:gd name="T11" fmla="*/ 232 h 240"/>
                    <a:gd name="T12" fmla="*/ 4303 w 4311"/>
                    <a:gd name="T13" fmla="*/ 240 h 240"/>
                    <a:gd name="T14" fmla="*/ 4311 w 4311"/>
                    <a:gd name="T15" fmla="*/ 240 h 240"/>
                    <a:gd name="T16" fmla="*/ 4311 w 4311"/>
                    <a:gd name="T17" fmla="*/ 232 h 240"/>
                    <a:gd name="T18" fmla="*/ 4294 w 4311"/>
                    <a:gd name="T19" fmla="*/ 232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11" h="240">
                      <a:moveTo>
                        <a:pt x="4294" y="232"/>
                      </a:moveTo>
                      <a:lnTo>
                        <a:pt x="4303" y="223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4303" y="240"/>
                      </a:lnTo>
                      <a:lnTo>
                        <a:pt x="4311" y="232"/>
                      </a:lnTo>
                      <a:lnTo>
                        <a:pt x="4303" y="240"/>
                      </a:lnTo>
                      <a:lnTo>
                        <a:pt x="4311" y="240"/>
                      </a:lnTo>
                      <a:lnTo>
                        <a:pt x="4311" y="232"/>
                      </a:lnTo>
                      <a:lnTo>
                        <a:pt x="4294" y="232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Freeform 323"/>
                <p:cNvSpPr>
                  <a:spLocks/>
                </p:cNvSpPr>
                <p:nvPr/>
              </p:nvSpPr>
              <p:spPr bwMode="auto">
                <a:xfrm>
                  <a:off x="3130" y="1954"/>
                  <a:ext cx="6" cy="26"/>
                </a:xfrm>
                <a:custGeom>
                  <a:avLst/>
                  <a:gdLst>
                    <a:gd name="T0" fmla="*/ 9 w 17"/>
                    <a:gd name="T1" fmla="*/ 17 h 78"/>
                    <a:gd name="T2" fmla="*/ 0 w 17"/>
                    <a:gd name="T3" fmla="*/ 9 h 78"/>
                    <a:gd name="T4" fmla="*/ 0 w 17"/>
                    <a:gd name="T5" fmla="*/ 78 h 78"/>
                    <a:gd name="T6" fmla="*/ 17 w 17"/>
                    <a:gd name="T7" fmla="*/ 78 h 78"/>
                    <a:gd name="T8" fmla="*/ 17 w 17"/>
                    <a:gd name="T9" fmla="*/ 9 h 78"/>
                    <a:gd name="T10" fmla="*/ 9 w 17"/>
                    <a:gd name="T11" fmla="*/ 0 h 78"/>
                    <a:gd name="T12" fmla="*/ 17 w 17"/>
                    <a:gd name="T13" fmla="*/ 9 h 78"/>
                    <a:gd name="T14" fmla="*/ 17 w 17"/>
                    <a:gd name="T15" fmla="*/ 0 h 78"/>
                    <a:gd name="T16" fmla="*/ 9 w 17"/>
                    <a:gd name="T17" fmla="*/ 0 h 78"/>
                    <a:gd name="T18" fmla="*/ 9 w 17"/>
                    <a:gd name="T19" fmla="*/ 1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78">
                      <a:moveTo>
                        <a:pt x="9" y="17"/>
                      </a:moveTo>
                      <a:lnTo>
                        <a:pt x="0" y="9"/>
                      </a:lnTo>
                      <a:lnTo>
                        <a:pt x="0" y="78"/>
                      </a:lnTo>
                      <a:lnTo>
                        <a:pt x="17" y="78"/>
                      </a:lnTo>
                      <a:lnTo>
                        <a:pt x="17" y="9"/>
                      </a:lnTo>
                      <a:lnTo>
                        <a:pt x="9" y="0"/>
                      </a:lnTo>
                      <a:lnTo>
                        <a:pt x="17" y="9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4" name="Freeform 324"/>
                <p:cNvSpPr>
                  <a:spLocks/>
                </p:cNvSpPr>
                <p:nvPr/>
              </p:nvSpPr>
              <p:spPr bwMode="auto">
                <a:xfrm>
                  <a:off x="2750" y="1940"/>
                  <a:ext cx="276" cy="37"/>
                </a:xfrm>
                <a:custGeom>
                  <a:avLst/>
                  <a:gdLst>
                    <a:gd name="T0" fmla="*/ 828 w 828"/>
                    <a:gd name="T1" fmla="*/ 41 h 110"/>
                    <a:gd name="T2" fmla="*/ 0 w 828"/>
                    <a:gd name="T3" fmla="*/ 0 h 110"/>
                    <a:gd name="T4" fmla="*/ 0 w 828"/>
                    <a:gd name="T5" fmla="*/ 62 h 110"/>
                    <a:gd name="T6" fmla="*/ 828 w 828"/>
                    <a:gd name="T7" fmla="*/ 110 h 110"/>
                    <a:gd name="T8" fmla="*/ 828 w 828"/>
                    <a:gd name="T9" fmla="*/ 41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8" h="110">
                      <a:moveTo>
                        <a:pt x="828" y="41"/>
                      </a:moveTo>
                      <a:lnTo>
                        <a:pt x="0" y="0"/>
                      </a:lnTo>
                      <a:lnTo>
                        <a:pt x="0" y="62"/>
                      </a:lnTo>
                      <a:lnTo>
                        <a:pt x="828" y="110"/>
                      </a:lnTo>
                      <a:lnTo>
                        <a:pt x="828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" name="Freeform 325"/>
                <p:cNvSpPr>
                  <a:spLocks/>
                </p:cNvSpPr>
                <p:nvPr/>
              </p:nvSpPr>
              <p:spPr bwMode="auto">
                <a:xfrm>
                  <a:off x="2405" y="1924"/>
                  <a:ext cx="276" cy="37"/>
                </a:xfrm>
                <a:custGeom>
                  <a:avLst/>
                  <a:gdLst>
                    <a:gd name="T0" fmla="*/ 829 w 829"/>
                    <a:gd name="T1" fmla="*/ 41 h 110"/>
                    <a:gd name="T2" fmla="*/ 0 w 829"/>
                    <a:gd name="T3" fmla="*/ 0 h 110"/>
                    <a:gd name="T4" fmla="*/ 0 w 829"/>
                    <a:gd name="T5" fmla="*/ 61 h 110"/>
                    <a:gd name="T6" fmla="*/ 829 w 829"/>
                    <a:gd name="T7" fmla="*/ 110 h 110"/>
                    <a:gd name="T8" fmla="*/ 829 w 829"/>
                    <a:gd name="T9" fmla="*/ 41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9" h="110">
                      <a:moveTo>
                        <a:pt x="829" y="41"/>
                      </a:moveTo>
                      <a:lnTo>
                        <a:pt x="0" y="0"/>
                      </a:lnTo>
                      <a:lnTo>
                        <a:pt x="0" y="61"/>
                      </a:lnTo>
                      <a:lnTo>
                        <a:pt x="829" y="110"/>
                      </a:lnTo>
                      <a:lnTo>
                        <a:pt x="829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Freeform 326"/>
                <p:cNvSpPr>
                  <a:spLocks/>
                </p:cNvSpPr>
                <p:nvPr/>
              </p:nvSpPr>
              <p:spPr bwMode="auto">
                <a:xfrm>
                  <a:off x="1694" y="1942"/>
                  <a:ext cx="1445" cy="101"/>
                </a:xfrm>
                <a:custGeom>
                  <a:avLst/>
                  <a:gdLst>
                    <a:gd name="T0" fmla="*/ 2 w 4336"/>
                    <a:gd name="T1" fmla="*/ 21 h 304"/>
                    <a:gd name="T2" fmla="*/ 0 w 4336"/>
                    <a:gd name="T3" fmla="*/ 41 h 304"/>
                    <a:gd name="T4" fmla="*/ 4333 w 4336"/>
                    <a:gd name="T5" fmla="*/ 304 h 304"/>
                    <a:gd name="T6" fmla="*/ 4336 w 4336"/>
                    <a:gd name="T7" fmla="*/ 263 h 304"/>
                    <a:gd name="T8" fmla="*/ 3 w 4336"/>
                    <a:gd name="T9" fmla="*/ 0 h 304"/>
                    <a:gd name="T10" fmla="*/ 2 w 4336"/>
                    <a:gd name="T11" fmla="*/ 21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36" h="304">
                      <a:moveTo>
                        <a:pt x="2" y="21"/>
                      </a:moveTo>
                      <a:lnTo>
                        <a:pt x="0" y="41"/>
                      </a:lnTo>
                      <a:lnTo>
                        <a:pt x="4333" y="304"/>
                      </a:lnTo>
                      <a:lnTo>
                        <a:pt x="4336" y="263"/>
                      </a:lnTo>
                      <a:lnTo>
                        <a:pt x="3" y="0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Freeform 327"/>
                <p:cNvSpPr>
                  <a:spLocks/>
                </p:cNvSpPr>
                <p:nvPr/>
              </p:nvSpPr>
              <p:spPr bwMode="auto">
                <a:xfrm>
                  <a:off x="1694" y="1951"/>
                  <a:ext cx="1445" cy="93"/>
                </a:xfrm>
                <a:custGeom>
                  <a:avLst/>
                  <a:gdLst>
                    <a:gd name="T0" fmla="*/ 0 w 4334"/>
                    <a:gd name="T1" fmla="*/ 8 h 279"/>
                    <a:gd name="T2" fmla="*/ 0 w 4334"/>
                    <a:gd name="T3" fmla="*/ 17 h 279"/>
                    <a:gd name="T4" fmla="*/ 4334 w 4334"/>
                    <a:gd name="T5" fmla="*/ 279 h 279"/>
                    <a:gd name="T6" fmla="*/ 4334 w 4334"/>
                    <a:gd name="T7" fmla="*/ 262 h 279"/>
                    <a:gd name="T8" fmla="*/ 0 w 4334"/>
                    <a:gd name="T9" fmla="*/ 0 h 279"/>
                    <a:gd name="T10" fmla="*/ 0 w 4334"/>
                    <a:gd name="T11" fmla="*/ 8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34" h="279">
                      <a:moveTo>
                        <a:pt x="0" y="8"/>
                      </a:moveTo>
                      <a:lnTo>
                        <a:pt x="0" y="17"/>
                      </a:lnTo>
                      <a:lnTo>
                        <a:pt x="4334" y="279"/>
                      </a:lnTo>
                      <a:lnTo>
                        <a:pt x="4334" y="262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Freeform 328"/>
                <p:cNvSpPr>
                  <a:spLocks/>
                </p:cNvSpPr>
                <p:nvPr/>
              </p:nvSpPr>
              <p:spPr bwMode="auto">
                <a:xfrm>
                  <a:off x="1699" y="1903"/>
                  <a:ext cx="1433" cy="83"/>
                </a:xfrm>
                <a:custGeom>
                  <a:avLst/>
                  <a:gdLst>
                    <a:gd name="T0" fmla="*/ 0 w 4299"/>
                    <a:gd name="T1" fmla="*/ 8 h 251"/>
                    <a:gd name="T2" fmla="*/ 0 w 4299"/>
                    <a:gd name="T3" fmla="*/ 17 h 251"/>
                    <a:gd name="T4" fmla="*/ 4299 w 4299"/>
                    <a:gd name="T5" fmla="*/ 251 h 251"/>
                    <a:gd name="T6" fmla="*/ 4299 w 4299"/>
                    <a:gd name="T7" fmla="*/ 234 h 251"/>
                    <a:gd name="T8" fmla="*/ 0 w 4299"/>
                    <a:gd name="T9" fmla="*/ 0 h 251"/>
                    <a:gd name="T10" fmla="*/ 0 w 4299"/>
                    <a:gd name="T11" fmla="*/ 8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9" h="251">
                      <a:moveTo>
                        <a:pt x="0" y="8"/>
                      </a:moveTo>
                      <a:lnTo>
                        <a:pt x="0" y="17"/>
                      </a:lnTo>
                      <a:lnTo>
                        <a:pt x="4299" y="251"/>
                      </a:lnTo>
                      <a:lnTo>
                        <a:pt x="4299" y="234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" name="Freeform 329"/>
                <p:cNvSpPr>
                  <a:spLocks/>
                </p:cNvSpPr>
                <p:nvPr/>
              </p:nvSpPr>
              <p:spPr bwMode="auto">
                <a:xfrm>
                  <a:off x="1765" y="1894"/>
                  <a:ext cx="44" cy="15"/>
                </a:xfrm>
                <a:custGeom>
                  <a:avLst/>
                  <a:gdLst>
                    <a:gd name="T0" fmla="*/ 0 w 132"/>
                    <a:gd name="T1" fmla="*/ 0 h 45"/>
                    <a:gd name="T2" fmla="*/ 0 w 132"/>
                    <a:gd name="T3" fmla="*/ 34 h 45"/>
                    <a:gd name="T4" fmla="*/ 132 w 132"/>
                    <a:gd name="T5" fmla="*/ 45 h 45"/>
                    <a:gd name="T6" fmla="*/ 132 w 132"/>
                    <a:gd name="T7" fmla="*/ 6 h 45"/>
                    <a:gd name="T8" fmla="*/ 0 w 132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45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132" y="45"/>
                      </a:lnTo>
                      <a:lnTo>
                        <a:pt x="13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" name="Freeform 330"/>
                <p:cNvSpPr>
                  <a:spLocks/>
                </p:cNvSpPr>
                <p:nvPr/>
              </p:nvSpPr>
              <p:spPr bwMode="auto">
                <a:xfrm>
                  <a:off x="1759" y="2074"/>
                  <a:ext cx="43" cy="8"/>
                </a:xfrm>
                <a:custGeom>
                  <a:avLst/>
                  <a:gdLst>
                    <a:gd name="T0" fmla="*/ 0 w 128"/>
                    <a:gd name="T1" fmla="*/ 18 h 25"/>
                    <a:gd name="T2" fmla="*/ 3 w 128"/>
                    <a:gd name="T3" fmla="*/ 13 h 25"/>
                    <a:gd name="T4" fmla="*/ 6 w 128"/>
                    <a:gd name="T5" fmla="*/ 8 h 25"/>
                    <a:gd name="T6" fmla="*/ 9 w 128"/>
                    <a:gd name="T7" fmla="*/ 4 h 25"/>
                    <a:gd name="T8" fmla="*/ 11 w 128"/>
                    <a:gd name="T9" fmla="*/ 0 h 25"/>
                    <a:gd name="T10" fmla="*/ 128 w 128"/>
                    <a:gd name="T11" fmla="*/ 7 h 25"/>
                    <a:gd name="T12" fmla="*/ 125 w 128"/>
                    <a:gd name="T13" fmla="*/ 10 h 25"/>
                    <a:gd name="T14" fmla="*/ 121 w 128"/>
                    <a:gd name="T15" fmla="*/ 14 h 25"/>
                    <a:gd name="T16" fmla="*/ 117 w 128"/>
                    <a:gd name="T17" fmla="*/ 19 h 25"/>
                    <a:gd name="T18" fmla="*/ 114 w 128"/>
                    <a:gd name="T19" fmla="*/ 25 h 25"/>
                    <a:gd name="T20" fmla="*/ 0 w 128"/>
                    <a:gd name="T21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8" h="25">
                      <a:moveTo>
                        <a:pt x="0" y="18"/>
                      </a:moveTo>
                      <a:lnTo>
                        <a:pt x="3" y="13"/>
                      </a:lnTo>
                      <a:lnTo>
                        <a:pt x="6" y="8"/>
                      </a:lnTo>
                      <a:lnTo>
                        <a:pt x="9" y="4"/>
                      </a:lnTo>
                      <a:lnTo>
                        <a:pt x="11" y="0"/>
                      </a:lnTo>
                      <a:lnTo>
                        <a:pt x="128" y="7"/>
                      </a:lnTo>
                      <a:lnTo>
                        <a:pt x="125" y="10"/>
                      </a:lnTo>
                      <a:lnTo>
                        <a:pt x="121" y="14"/>
                      </a:lnTo>
                      <a:lnTo>
                        <a:pt x="117" y="19"/>
                      </a:lnTo>
                      <a:lnTo>
                        <a:pt x="114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1" name="Freeform 331"/>
                <p:cNvSpPr>
                  <a:spLocks/>
                </p:cNvSpPr>
                <p:nvPr/>
              </p:nvSpPr>
              <p:spPr bwMode="auto">
                <a:xfrm>
                  <a:off x="1758" y="2080"/>
                  <a:ext cx="39" cy="9"/>
                </a:xfrm>
                <a:custGeom>
                  <a:avLst/>
                  <a:gdLst>
                    <a:gd name="T0" fmla="*/ 0 w 119"/>
                    <a:gd name="T1" fmla="*/ 21 h 27"/>
                    <a:gd name="T2" fmla="*/ 2 w 119"/>
                    <a:gd name="T3" fmla="*/ 16 h 27"/>
                    <a:gd name="T4" fmla="*/ 3 w 119"/>
                    <a:gd name="T5" fmla="*/ 10 h 27"/>
                    <a:gd name="T6" fmla="*/ 4 w 119"/>
                    <a:gd name="T7" fmla="*/ 5 h 27"/>
                    <a:gd name="T8" fmla="*/ 5 w 119"/>
                    <a:gd name="T9" fmla="*/ 0 h 27"/>
                    <a:gd name="T10" fmla="*/ 119 w 119"/>
                    <a:gd name="T11" fmla="*/ 7 h 27"/>
                    <a:gd name="T12" fmla="*/ 118 w 119"/>
                    <a:gd name="T13" fmla="*/ 12 h 27"/>
                    <a:gd name="T14" fmla="*/ 116 w 119"/>
                    <a:gd name="T15" fmla="*/ 17 h 27"/>
                    <a:gd name="T16" fmla="*/ 115 w 119"/>
                    <a:gd name="T17" fmla="*/ 22 h 27"/>
                    <a:gd name="T18" fmla="*/ 115 w 119"/>
                    <a:gd name="T19" fmla="*/ 27 h 27"/>
                    <a:gd name="T20" fmla="*/ 0 w 119"/>
                    <a:gd name="T21" fmla="*/ 2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9" h="27">
                      <a:moveTo>
                        <a:pt x="0" y="21"/>
                      </a:moveTo>
                      <a:lnTo>
                        <a:pt x="2" y="16"/>
                      </a:lnTo>
                      <a:lnTo>
                        <a:pt x="3" y="10"/>
                      </a:lnTo>
                      <a:lnTo>
                        <a:pt x="4" y="5"/>
                      </a:lnTo>
                      <a:lnTo>
                        <a:pt x="5" y="0"/>
                      </a:lnTo>
                      <a:lnTo>
                        <a:pt x="119" y="7"/>
                      </a:lnTo>
                      <a:lnTo>
                        <a:pt x="118" y="12"/>
                      </a:lnTo>
                      <a:lnTo>
                        <a:pt x="116" y="17"/>
                      </a:lnTo>
                      <a:lnTo>
                        <a:pt x="115" y="22"/>
                      </a:lnTo>
                      <a:lnTo>
                        <a:pt x="115" y="27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" name="Freeform 332"/>
                <p:cNvSpPr>
                  <a:spLocks/>
                </p:cNvSpPr>
                <p:nvPr/>
              </p:nvSpPr>
              <p:spPr bwMode="auto">
                <a:xfrm>
                  <a:off x="1764" y="2107"/>
                  <a:ext cx="34" cy="6"/>
                </a:xfrm>
                <a:custGeom>
                  <a:avLst/>
                  <a:gdLst>
                    <a:gd name="T0" fmla="*/ 0 w 101"/>
                    <a:gd name="T1" fmla="*/ 0 h 20"/>
                    <a:gd name="T2" fmla="*/ 1 w 101"/>
                    <a:gd name="T3" fmla="*/ 2 h 20"/>
                    <a:gd name="T4" fmla="*/ 2 w 101"/>
                    <a:gd name="T5" fmla="*/ 4 h 20"/>
                    <a:gd name="T6" fmla="*/ 3 w 101"/>
                    <a:gd name="T7" fmla="*/ 6 h 20"/>
                    <a:gd name="T8" fmla="*/ 4 w 101"/>
                    <a:gd name="T9" fmla="*/ 8 h 20"/>
                    <a:gd name="T10" fmla="*/ 6 w 101"/>
                    <a:gd name="T11" fmla="*/ 10 h 20"/>
                    <a:gd name="T12" fmla="*/ 8 w 101"/>
                    <a:gd name="T13" fmla="*/ 11 h 20"/>
                    <a:gd name="T14" fmla="*/ 12 w 101"/>
                    <a:gd name="T15" fmla="*/ 14 h 20"/>
                    <a:gd name="T16" fmla="*/ 15 w 101"/>
                    <a:gd name="T17" fmla="*/ 17 h 20"/>
                    <a:gd name="T18" fmla="*/ 21 w 101"/>
                    <a:gd name="T19" fmla="*/ 18 h 20"/>
                    <a:gd name="T20" fmla="*/ 27 w 101"/>
                    <a:gd name="T21" fmla="*/ 18 h 20"/>
                    <a:gd name="T22" fmla="*/ 33 w 101"/>
                    <a:gd name="T23" fmla="*/ 16 h 20"/>
                    <a:gd name="T24" fmla="*/ 41 w 101"/>
                    <a:gd name="T25" fmla="*/ 11 h 20"/>
                    <a:gd name="T26" fmla="*/ 42 w 101"/>
                    <a:gd name="T27" fmla="*/ 10 h 20"/>
                    <a:gd name="T28" fmla="*/ 47 w 101"/>
                    <a:gd name="T29" fmla="*/ 10 h 20"/>
                    <a:gd name="T30" fmla="*/ 54 w 101"/>
                    <a:gd name="T31" fmla="*/ 11 h 20"/>
                    <a:gd name="T32" fmla="*/ 62 w 101"/>
                    <a:gd name="T33" fmla="*/ 16 h 20"/>
                    <a:gd name="T34" fmla="*/ 66 w 101"/>
                    <a:gd name="T35" fmla="*/ 17 h 20"/>
                    <a:gd name="T36" fmla="*/ 74 w 101"/>
                    <a:gd name="T37" fmla="*/ 20 h 20"/>
                    <a:gd name="T38" fmla="*/ 85 w 101"/>
                    <a:gd name="T39" fmla="*/ 19 h 20"/>
                    <a:gd name="T40" fmla="*/ 96 w 101"/>
                    <a:gd name="T41" fmla="*/ 11 h 20"/>
                    <a:gd name="T42" fmla="*/ 96 w 101"/>
                    <a:gd name="T43" fmla="*/ 11 h 20"/>
                    <a:gd name="T44" fmla="*/ 97 w 101"/>
                    <a:gd name="T45" fmla="*/ 10 h 20"/>
                    <a:gd name="T46" fmla="*/ 100 w 101"/>
                    <a:gd name="T47" fmla="*/ 7 h 20"/>
                    <a:gd name="T48" fmla="*/ 101 w 101"/>
                    <a:gd name="T49" fmla="*/ 6 h 20"/>
                    <a:gd name="T50" fmla="*/ 0 w 101"/>
                    <a:gd name="T5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1" h="20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8" y="11"/>
                      </a:lnTo>
                      <a:lnTo>
                        <a:pt x="12" y="14"/>
                      </a:lnTo>
                      <a:lnTo>
                        <a:pt x="15" y="17"/>
                      </a:lnTo>
                      <a:lnTo>
                        <a:pt x="21" y="18"/>
                      </a:lnTo>
                      <a:lnTo>
                        <a:pt x="27" y="18"/>
                      </a:lnTo>
                      <a:lnTo>
                        <a:pt x="33" y="16"/>
                      </a:lnTo>
                      <a:lnTo>
                        <a:pt x="41" y="11"/>
                      </a:lnTo>
                      <a:lnTo>
                        <a:pt x="42" y="10"/>
                      </a:lnTo>
                      <a:lnTo>
                        <a:pt x="47" y="10"/>
                      </a:lnTo>
                      <a:lnTo>
                        <a:pt x="54" y="11"/>
                      </a:lnTo>
                      <a:lnTo>
                        <a:pt x="62" y="16"/>
                      </a:lnTo>
                      <a:lnTo>
                        <a:pt x="66" y="17"/>
                      </a:lnTo>
                      <a:lnTo>
                        <a:pt x="74" y="20"/>
                      </a:lnTo>
                      <a:lnTo>
                        <a:pt x="85" y="19"/>
                      </a:lnTo>
                      <a:lnTo>
                        <a:pt x="96" y="11"/>
                      </a:lnTo>
                      <a:lnTo>
                        <a:pt x="96" y="11"/>
                      </a:lnTo>
                      <a:lnTo>
                        <a:pt x="97" y="10"/>
                      </a:lnTo>
                      <a:lnTo>
                        <a:pt x="100" y="7"/>
                      </a:lnTo>
                      <a:lnTo>
                        <a:pt x="101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" name="Freeform 333"/>
                <p:cNvSpPr>
                  <a:spLocks/>
                </p:cNvSpPr>
                <p:nvPr/>
              </p:nvSpPr>
              <p:spPr bwMode="auto">
                <a:xfrm>
                  <a:off x="1760" y="2100"/>
                  <a:ext cx="43" cy="9"/>
                </a:xfrm>
                <a:custGeom>
                  <a:avLst/>
                  <a:gdLst>
                    <a:gd name="T0" fmla="*/ 112 w 128"/>
                    <a:gd name="T1" fmla="*/ 27 h 27"/>
                    <a:gd name="T2" fmla="*/ 116 w 128"/>
                    <a:gd name="T3" fmla="*/ 23 h 27"/>
                    <a:gd name="T4" fmla="*/ 120 w 128"/>
                    <a:gd name="T5" fmla="*/ 20 h 27"/>
                    <a:gd name="T6" fmla="*/ 124 w 128"/>
                    <a:gd name="T7" fmla="*/ 14 h 27"/>
                    <a:gd name="T8" fmla="*/ 128 w 128"/>
                    <a:gd name="T9" fmla="*/ 9 h 27"/>
                    <a:gd name="T10" fmla="*/ 0 w 128"/>
                    <a:gd name="T11" fmla="*/ 0 h 27"/>
                    <a:gd name="T12" fmla="*/ 2 w 128"/>
                    <a:gd name="T13" fmla="*/ 5 h 27"/>
                    <a:gd name="T14" fmla="*/ 4 w 128"/>
                    <a:gd name="T15" fmla="*/ 10 h 27"/>
                    <a:gd name="T16" fmla="*/ 7 w 128"/>
                    <a:gd name="T17" fmla="*/ 16 h 27"/>
                    <a:gd name="T18" fmla="*/ 11 w 128"/>
                    <a:gd name="T19" fmla="*/ 21 h 27"/>
                    <a:gd name="T20" fmla="*/ 112 w 128"/>
                    <a:gd name="T21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8" h="27">
                      <a:moveTo>
                        <a:pt x="112" y="27"/>
                      </a:moveTo>
                      <a:lnTo>
                        <a:pt x="116" y="23"/>
                      </a:lnTo>
                      <a:lnTo>
                        <a:pt x="120" y="20"/>
                      </a:lnTo>
                      <a:lnTo>
                        <a:pt x="124" y="14"/>
                      </a:lnTo>
                      <a:lnTo>
                        <a:pt x="128" y="9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4" y="10"/>
                      </a:lnTo>
                      <a:lnTo>
                        <a:pt x="7" y="16"/>
                      </a:lnTo>
                      <a:lnTo>
                        <a:pt x="11" y="21"/>
                      </a:lnTo>
                      <a:lnTo>
                        <a:pt x="112" y="27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4" name="Freeform 334"/>
                <p:cNvSpPr>
                  <a:spLocks/>
                </p:cNvSpPr>
                <p:nvPr/>
              </p:nvSpPr>
              <p:spPr bwMode="auto">
                <a:xfrm>
                  <a:off x="1758" y="2093"/>
                  <a:ext cx="45" cy="10"/>
                </a:xfrm>
                <a:custGeom>
                  <a:avLst/>
                  <a:gdLst>
                    <a:gd name="T0" fmla="*/ 134 w 135"/>
                    <a:gd name="T1" fmla="*/ 29 h 29"/>
                    <a:gd name="T2" fmla="*/ 134 w 135"/>
                    <a:gd name="T3" fmla="*/ 26 h 29"/>
                    <a:gd name="T4" fmla="*/ 135 w 135"/>
                    <a:gd name="T5" fmla="*/ 25 h 29"/>
                    <a:gd name="T6" fmla="*/ 135 w 135"/>
                    <a:gd name="T7" fmla="*/ 23 h 29"/>
                    <a:gd name="T8" fmla="*/ 135 w 135"/>
                    <a:gd name="T9" fmla="*/ 22 h 29"/>
                    <a:gd name="T10" fmla="*/ 134 w 135"/>
                    <a:gd name="T11" fmla="*/ 20 h 29"/>
                    <a:gd name="T12" fmla="*/ 130 w 135"/>
                    <a:gd name="T13" fmla="*/ 18 h 29"/>
                    <a:gd name="T14" fmla="*/ 126 w 135"/>
                    <a:gd name="T15" fmla="*/ 13 h 29"/>
                    <a:gd name="T16" fmla="*/ 122 w 135"/>
                    <a:gd name="T17" fmla="*/ 8 h 29"/>
                    <a:gd name="T18" fmla="*/ 0 w 135"/>
                    <a:gd name="T19" fmla="*/ 0 h 29"/>
                    <a:gd name="T20" fmla="*/ 1 w 135"/>
                    <a:gd name="T21" fmla="*/ 5 h 29"/>
                    <a:gd name="T22" fmla="*/ 2 w 135"/>
                    <a:gd name="T23" fmla="*/ 10 h 29"/>
                    <a:gd name="T24" fmla="*/ 3 w 135"/>
                    <a:gd name="T25" fmla="*/ 16 h 29"/>
                    <a:gd name="T26" fmla="*/ 6 w 135"/>
                    <a:gd name="T27" fmla="*/ 20 h 29"/>
                    <a:gd name="T28" fmla="*/ 134 w 135"/>
                    <a:gd name="T2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5" h="29">
                      <a:moveTo>
                        <a:pt x="134" y="29"/>
                      </a:moveTo>
                      <a:lnTo>
                        <a:pt x="134" y="26"/>
                      </a:lnTo>
                      <a:lnTo>
                        <a:pt x="135" y="25"/>
                      </a:lnTo>
                      <a:lnTo>
                        <a:pt x="135" y="23"/>
                      </a:lnTo>
                      <a:lnTo>
                        <a:pt x="135" y="22"/>
                      </a:lnTo>
                      <a:lnTo>
                        <a:pt x="134" y="20"/>
                      </a:lnTo>
                      <a:lnTo>
                        <a:pt x="130" y="18"/>
                      </a:lnTo>
                      <a:lnTo>
                        <a:pt x="126" y="13"/>
                      </a:lnTo>
                      <a:lnTo>
                        <a:pt x="122" y="8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3" y="16"/>
                      </a:lnTo>
                      <a:lnTo>
                        <a:pt x="6" y="20"/>
                      </a:lnTo>
                      <a:lnTo>
                        <a:pt x="134" y="2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" name="Freeform 335"/>
                <p:cNvSpPr>
                  <a:spLocks/>
                </p:cNvSpPr>
                <p:nvPr/>
              </p:nvSpPr>
              <p:spPr bwMode="auto">
                <a:xfrm>
                  <a:off x="1758" y="2087"/>
                  <a:ext cx="41" cy="9"/>
                </a:xfrm>
                <a:custGeom>
                  <a:avLst/>
                  <a:gdLst>
                    <a:gd name="T0" fmla="*/ 124 w 124"/>
                    <a:gd name="T1" fmla="*/ 27 h 27"/>
                    <a:gd name="T2" fmla="*/ 120 w 124"/>
                    <a:gd name="T3" fmla="*/ 23 h 27"/>
                    <a:gd name="T4" fmla="*/ 118 w 124"/>
                    <a:gd name="T5" fmla="*/ 16 h 27"/>
                    <a:gd name="T6" fmla="*/ 115 w 124"/>
                    <a:gd name="T7" fmla="*/ 12 h 27"/>
                    <a:gd name="T8" fmla="*/ 115 w 124"/>
                    <a:gd name="T9" fmla="*/ 6 h 27"/>
                    <a:gd name="T10" fmla="*/ 0 w 124"/>
                    <a:gd name="T11" fmla="*/ 0 h 27"/>
                    <a:gd name="T12" fmla="*/ 0 w 124"/>
                    <a:gd name="T13" fmla="*/ 4 h 27"/>
                    <a:gd name="T14" fmla="*/ 0 w 124"/>
                    <a:gd name="T15" fmla="*/ 9 h 27"/>
                    <a:gd name="T16" fmla="*/ 0 w 124"/>
                    <a:gd name="T17" fmla="*/ 14 h 27"/>
                    <a:gd name="T18" fmla="*/ 2 w 124"/>
                    <a:gd name="T19" fmla="*/ 19 h 27"/>
                    <a:gd name="T20" fmla="*/ 124 w 124"/>
                    <a:gd name="T21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27">
                      <a:moveTo>
                        <a:pt x="124" y="27"/>
                      </a:moveTo>
                      <a:lnTo>
                        <a:pt x="120" y="23"/>
                      </a:lnTo>
                      <a:lnTo>
                        <a:pt x="118" y="16"/>
                      </a:lnTo>
                      <a:lnTo>
                        <a:pt x="115" y="12"/>
                      </a:lnTo>
                      <a:lnTo>
                        <a:pt x="115" y="6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124" y="2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Freeform 336"/>
                <p:cNvSpPr>
                  <a:spLocks/>
                </p:cNvSpPr>
                <p:nvPr/>
              </p:nvSpPr>
              <p:spPr bwMode="auto">
                <a:xfrm>
                  <a:off x="1763" y="2069"/>
                  <a:ext cx="39" cy="7"/>
                </a:xfrm>
                <a:custGeom>
                  <a:avLst/>
                  <a:gdLst>
                    <a:gd name="T0" fmla="*/ 117 w 118"/>
                    <a:gd name="T1" fmla="*/ 22 h 22"/>
                    <a:gd name="T2" fmla="*/ 117 w 118"/>
                    <a:gd name="T3" fmla="*/ 21 h 22"/>
                    <a:gd name="T4" fmla="*/ 118 w 118"/>
                    <a:gd name="T5" fmla="*/ 21 h 22"/>
                    <a:gd name="T6" fmla="*/ 118 w 118"/>
                    <a:gd name="T7" fmla="*/ 21 h 22"/>
                    <a:gd name="T8" fmla="*/ 118 w 118"/>
                    <a:gd name="T9" fmla="*/ 21 h 22"/>
                    <a:gd name="T10" fmla="*/ 117 w 118"/>
                    <a:gd name="T11" fmla="*/ 17 h 22"/>
                    <a:gd name="T12" fmla="*/ 111 w 118"/>
                    <a:gd name="T13" fmla="*/ 10 h 22"/>
                    <a:gd name="T14" fmla="*/ 102 w 118"/>
                    <a:gd name="T15" fmla="*/ 4 h 22"/>
                    <a:gd name="T16" fmla="*/ 85 w 118"/>
                    <a:gd name="T17" fmla="*/ 4 h 22"/>
                    <a:gd name="T18" fmla="*/ 81 w 118"/>
                    <a:gd name="T19" fmla="*/ 5 h 22"/>
                    <a:gd name="T20" fmla="*/ 74 w 118"/>
                    <a:gd name="T21" fmla="*/ 6 h 22"/>
                    <a:gd name="T22" fmla="*/ 67 w 118"/>
                    <a:gd name="T23" fmla="*/ 9 h 22"/>
                    <a:gd name="T24" fmla="*/ 62 w 118"/>
                    <a:gd name="T25" fmla="*/ 13 h 22"/>
                    <a:gd name="T26" fmla="*/ 60 w 118"/>
                    <a:gd name="T27" fmla="*/ 13 h 22"/>
                    <a:gd name="T28" fmla="*/ 57 w 118"/>
                    <a:gd name="T29" fmla="*/ 11 h 22"/>
                    <a:gd name="T30" fmla="*/ 53 w 118"/>
                    <a:gd name="T31" fmla="*/ 10 h 22"/>
                    <a:gd name="T32" fmla="*/ 51 w 118"/>
                    <a:gd name="T33" fmla="*/ 9 h 22"/>
                    <a:gd name="T34" fmla="*/ 45 w 118"/>
                    <a:gd name="T35" fmla="*/ 5 h 22"/>
                    <a:gd name="T36" fmla="*/ 39 w 118"/>
                    <a:gd name="T37" fmla="*/ 3 h 22"/>
                    <a:gd name="T38" fmla="*/ 33 w 118"/>
                    <a:gd name="T39" fmla="*/ 0 h 22"/>
                    <a:gd name="T40" fmla="*/ 25 w 118"/>
                    <a:gd name="T41" fmla="*/ 0 h 22"/>
                    <a:gd name="T42" fmla="*/ 18 w 118"/>
                    <a:gd name="T43" fmla="*/ 0 h 22"/>
                    <a:gd name="T44" fmla="*/ 12 w 118"/>
                    <a:gd name="T45" fmla="*/ 3 h 22"/>
                    <a:gd name="T46" fmla="*/ 6 w 118"/>
                    <a:gd name="T47" fmla="*/ 8 h 22"/>
                    <a:gd name="T48" fmla="*/ 0 w 118"/>
                    <a:gd name="T49" fmla="*/ 15 h 22"/>
                    <a:gd name="T50" fmla="*/ 117 w 118"/>
                    <a:gd name="T5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8" h="22">
                      <a:moveTo>
                        <a:pt x="117" y="22"/>
                      </a:moveTo>
                      <a:lnTo>
                        <a:pt x="117" y="21"/>
                      </a:lnTo>
                      <a:lnTo>
                        <a:pt x="118" y="21"/>
                      </a:lnTo>
                      <a:lnTo>
                        <a:pt x="118" y="21"/>
                      </a:lnTo>
                      <a:lnTo>
                        <a:pt x="118" y="21"/>
                      </a:lnTo>
                      <a:lnTo>
                        <a:pt x="117" y="17"/>
                      </a:lnTo>
                      <a:lnTo>
                        <a:pt x="111" y="10"/>
                      </a:lnTo>
                      <a:lnTo>
                        <a:pt x="102" y="4"/>
                      </a:lnTo>
                      <a:lnTo>
                        <a:pt x="85" y="4"/>
                      </a:lnTo>
                      <a:lnTo>
                        <a:pt x="81" y="5"/>
                      </a:lnTo>
                      <a:lnTo>
                        <a:pt x="74" y="6"/>
                      </a:lnTo>
                      <a:lnTo>
                        <a:pt x="67" y="9"/>
                      </a:lnTo>
                      <a:lnTo>
                        <a:pt x="62" y="13"/>
                      </a:lnTo>
                      <a:lnTo>
                        <a:pt x="60" y="13"/>
                      </a:lnTo>
                      <a:lnTo>
                        <a:pt x="57" y="11"/>
                      </a:lnTo>
                      <a:lnTo>
                        <a:pt x="53" y="10"/>
                      </a:lnTo>
                      <a:lnTo>
                        <a:pt x="51" y="9"/>
                      </a:lnTo>
                      <a:lnTo>
                        <a:pt x="45" y="5"/>
                      </a:lnTo>
                      <a:lnTo>
                        <a:pt x="39" y="3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2" y="3"/>
                      </a:ln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117" y="22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7" name="Freeform 337"/>
                <p:cNvSpPr>
                  <a:spLocks/>
                </p:cNvSpPr>
                <p:nvPr/>
              </p:nvSpPr>
              <p:spPr bwMode="auto">
                <a:xfrm>
                  <a:off x="1758" y="2069"/>
                  <a:ext cx="45" cy="44"/>
                </a:xfrm>
                <a:custGeom>
                  <a:avLst/>
                  <a:gdLst>
                    <a:gd name="T0" fmla="*/ 67 w 137"/>
                    <a:gd name="T1" fmla="*/ 9 h 134"/>
                    <a:gd name="T2" fmla="*/ 55 w 137"/>
                    <a:gd name="T3" fmla="*/ 3 h 134"/>
                    <a:gd name="T4" fmla="*/ 41 w 137"/>
                    <a:gd name="T5" fmla="*/ 0 h 134"/>
                    <a:gd name="T6" fmla="*/ 28 w 137"/>
                    <a:gd name="T7" fmla="*/ 3 h 134"/>
                    <a:gd name="T8" fmla="*/ 16 w 137"/>
                    <a:gd name="T9" fmla="*/ 15 h 134"/>
                    <a:gd name="T10" fmla="*/ 11 w 137"/>
                    <a:gd name="T11" fmla="*/ 23 h 134"/>
                    <a:gd name="T12" fmla="*/ 2 w 137"/>
                    <a:gd name="T13" fmla="*/ 44 h 134"/>
                    <a:gd name="T14" fmla="*/ 0 w 137"/>
                    <a:gd name="T15" fmla="*/ 70 h 134"/>
                    <a:gd name="T16" fmla="*/ 11 w 137"/>
                    <a:gd name="T17" fmla="*/ 104 h 134"/>
                    <a:gd name="T18" fmla="*/ 23 w 137"/>
                    <a:gd name="T19" fmla="*/ 122 h 134"/>
                    <a:gd name="T20" fmla="*/ 27 w 137"/>
                    <a:gd name="T21" fmla="*/ 125 h 134"/>
                    <a:gd name="T22" fmla="*/ 34 w 137"/>
                    <a:gd name="T23" fmla="*/ 131 h 134"/>
                    <a:gd name="T24" fmla="*/ 46 w 137"/>
                    <a:gd name="T25" fmla="*/ 132 h 134"/>
                    <a:gd name="T26" fmla="*/ 60 w 137"/>
                    <a:gd name="T27" fmla="*/ 125 h 134"/>
                    <a:gd name="T28" fmla="*/ 61 w 137"/>
                    <a:gd name="T29" fmla="*/ 124 h 134"/>
                    <a:gd name="T30" fmla="*/ 73 w 137"/>
                    <a:gd name="T31" fmla="*/ 125 h 134"/>
                    <a:gd name="T32" fmla="*/ 81 w 137"/>
                    <a:gd name="T33" fmla="*/ 130 h 134"/>
                    <a:gd name="T34" fmla="*/ 93 w 137"/>
                    <a:gd name="T35" fmla="*/ 134 h 134"/>
                    <a:gd name="T36" fmla="*/ 115 w 137"/>
                    <a:gd name="T37" fmla="*/ 125 h 134"/>
                    <a:gd name="T38" fmla="*/ 119 w 137"/>
                    <a:gd name="T39" fmla="*/ 122 h 134"/>
                    <a:gd name="T40" fmla="*/ 132 w 137"/>
                    <a:gd name="T41" fmla="*/ 106 h 134"/>
                    <a:gd name="T42" fmla="*/ 137 w 137"/>
                    <a:gd name="T43" fmla="*/ 95 h 134"/>
                    <a:gd name="T44" fmla="*/ 126 w 137"/>
                    <a:gd name="T45" fmla="*/ 84 h 134"/>
                    <a:gd name="T46" fmla="*/ 115 w 137"/>
                    <a:gd name="T47" fmla="*/ 60 h 134"/>
                    <a:gd name="T48" fmla="*/ 116 w 137"/>
                    <a:gd name="T49" fmla="*/ 52 h 134"/>
                    <a:gd name="T50" fmla="*/ 120 w 137"/>
                    <a:gd name="T51" fmla="*/ 40 h 134"/>
                    <a:gd name="T52" fmla="*/ 125 w 137"/>
                    <a:gd name="T53" fmla="*/ 29 h 134"/>
                    <a:gd name="T54" fmla="*/ 131 w 137"/>
                    <a:gd name="T55" fmla="*/ 23 h 134"/>
                    <a:gd name="T56" fmla="*/ 134 w 137"/>
                    <a:gd name="T57" fmla="*/ 21 h 134"/>
                    <a:gd name="T58" fmla="*/ 127 w 137"/>
                    <a:gd name="T59" fmla="*/ 10 h 134"/>
                    <a:gd name="T60" fmla="*/ 101 w 137"/>
                    <a:gd name="T61" fmla="*/ 4 h 134"/>
                    <a:gd name="T62" fmla="*/ 97 w 137"/>
                    <a:gd name="T63" fmla="*/ 5 h 134"/>
                    <a:gd name="T64" fmla="*/ 83 w 137"/>
                    <a:gd name="T65" fmla="*/ 9 h 134"/>
                    <a:gd name="T66" fmla="*/ 78 w 137"/>
                    <a:gd name="T67" fmla="*/ 13 h 134"/>
                    <a:gd name="T68" fmla="*/ 73 w 137"/>
                    <a:gd name="T69" fmla="*/ 11 h 134"/>
                    <a:gd name="T70" fmla="*/ 67 w 137"/>
                    <a:gd name="T71" fmla="*/ 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7" h="134">
                      <a:moveTo>
                        <a:pt x="67" y="9"/>
                      </a:moveTo>
                      <a:lnTo>
                        <a:pt x="67" y="9"/>
                      </a:lnTo>
                      <a:lnTo>
                        <a:pt x="61" y="5"/>
                      </a:lnTo>
                      <a:lnTo>
                        <a:pt x="55" y="3"/>
                      </a:lnTo>
                      <a:lnTo>
                        <a:pt x="49" y="0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8" y="3"/>
                      </a:lnTo>
                      <a:lnTo>
                        <a:pt x="22" y="8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1" y="23"/>
                      </a:lnTo>
                      <a:lnTo>
                        <a:pt x="6" y="33"/>
                      </a:lnTo>
                      <a:lnTo>
                        <a:pt x="2" y="44"/>
                      </a:lnTo>
                      <a:lnTo>
                        <a:pt x="0" y="57"/>
                      </a:lnTo>
                      <a:lnTo>
                        <a:pt x="0" y="70"/>
                      </a:lnTo>
                      <a:lnTo>
                        <a:pt x="4" y="86"/>
                      </a:lnTo>
                      <a:lnTo>
                        <a:pt x="11" y="104"/>
                      </a:lnTo>
                      <a:lnTo>
                        <a:pt x="23" y="122"/>
                      </a:lnTo>
                      <a:lnTo>
                        <a:pt x="23" y="122"/>
                      </a:lnTo>
                      <a:lnTo>
                        <a:pt x="25" y="124"/>
                      </a:lnTo>
                      <a:lnTo>
                        <a:pt x="27" y="125"/>
                      </a:lnTo>
                      <a:lnTo>
                        <a:pt x="31" y="128"/>
                      </a:lnTo>
                      <a:lnTo>
                        <a:pt x="34" y="131"/>
                      </a:lnTo>
                      <a:lnTo>
                        <a:pt x="40" y="132"/>
                      </a:lnTo>
                      <a:lnTo>
                        <a:pt x="46" y="132"/>
                      </a:lnTo>
                      <a:lnTo>
                        <a:pt x="52" y="130"/>
                      </a:lnTo>
                      <a:lnTo>
                        <a:pt x="60" y="125"/>
                      </a:lnTo>
                      <a:lnTo>
                        <a:pt x="60" y="125"/>
                      </a:lnTo>
                      <a:lnTo>
                        <a:pt x="61" y="124"/>
                      </a:lnTo>
                      <a:lnTo>
                        <a:pt x="66" y="124"/>
                      </a:lnTo>
                      <a:lnTo>
                        <a:pt x="73" y="125"/>
                      </a:lnTo>
                      <a:lnTo>
                        <a:pt x="81" y="130"/>
                      </a:lnTo>
                      <a:lnTo>
                        <a:pt x="81" y="130"/>
                      </a:lnTo>
                      <a:lnTo>
                        <a:pt x="85" y="131"/>
                      </a:lnTo>
                      <a:lnTo>
                        <a:pt x="93" y="134"/>
                      </a:lnTo>
                      <a:lnTo>
                        <a:pt x="104" y="133"/>
                      </a:lnTo>
                      <a:lnTo>
                        <a:pt x="115" y="125"/>
                      </a:lnTo>
                      <a:lnTo>
                        <a:pt x="115" y="125"/>
                      </a:lnTo>
                      <a:lnTo>
                        <a:pt x="119" y="122"/>
                      </a:lnTo>
                      <a:lnTo>
                        <a:pt x="125" y="115"/>
                      </a:lnTo>
                      <a:lnTo>
                        <a:pt x="132" y="106"/>
                      </a:lnTo>
                      <a:lnTo>
                        <a:pt x="137" y="95"/>
                      </a:lnTo>
                      <a:lnTo>
                        <a:pt x="137" y="95"/>
                      </a:lnTo>
                      <a:lnTo>
                        <a:pt x="133" y="92"/>
                      </a:lnTo>
                      <a:lnTo>
                        <a:pt x="126" y="84"/>
                      </a:lnTo>
                      <a:lnTo>
                        <a:pt x="118" y="73"/>
                      </a:lnTo>
                      <a:lnTo>
                        <a:pt x="115" y="60"/>
                      </a:lnTo>
                      <a:lnTo>
                        <a:pt x="115" y="60"/>
                      </a:lnTo>
                      <a:lnTo>
                        <a:pt x="116" y="52"/>
                      </a:lnTo>
                      <a:lnTo>
                        <a:pt x="118" y="46"/>
                      </a:lnTo>
                      <a:lnTo>
                        <a:pt x="120" y="40"/>
                      </a:lnTo>
                      <a:lnTo>
                        <a:pt x="122" y="34"/>
                      </a:lnTo>
                      <a:lnTo>
                        <a:pt x="125" y="29"/>
                      </a:lnTo>
                      <a:lnTo>
                        <a:pt x="128" y="26"/>
                      </a:lnTo>
                      <a:lnTo>
                        <a:pt x="131" y="23"/>
                      </a:lnTo>
                      <a:lnTo>
                        <a:pt x="134" y="21"/>
                      </a:lnTo>
                      <a:lnTo>
                        <a:pt x="134" y="21"/>
                      </a:lnTo>
                      <a:lnTo>
                        <a:pt x="133" y="17"/>
                      </a:lnTo>
                      <a:lnTo>
                        <a:pt x="127" y="10"/>
                      </a:lnTo>
                      <a:lnTo>
                        <a:pt x="118" y="4"/>
                      </a:lnTo>
                      <a:lnTo>
                        <a:pt x="101" y="4"/>
                      </a:lnTo>
                      <a:lnTo>
                        <a:pt x="101" y="4"/>
                      </a:lnTo>
                      <a:lnTo>
                        <a:pt x="97" y="5"/>
                      </a:lnTo>
                      <a:lnTo>
                        <a:pt x="90" y="6"/>
                      </a:lnTo>
                      <a:lnTo>
                        <a:pt x="83" y="9"/>
                      </a:lnTo>
                      <a:lnTo>
                        <a:pt x="78" y="13"/>
                      </a:lnTo>
                      <a:lnTo>
                        <a:pt x="78" y="13"/>
                      </a:lnTo>
                      <a:lnTo>
                        <a:pt x="76" y="13"/>
                      </a:lnTo>
                      <a:lnTo>
                        <a:pt x="73" y="11"/>
                      </a:lnTo>
                      <a:lnTo>
                        <a:pt x="69" y="10"/>
                      </a:lnTo>
                      <a:lnTo>
                        <a:pt x="67" y="9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8" name="Freeform 338"/>
                <p:cNvSpPr>
                  <a:spLocks/>
                </p:cNvSpPr>
                <p:nvPr/>
              </p:nvSpPr>
              <p:spPr bwMode="auto">
                <a:xfrm>
                  <a:off x="1782" y="2057"/>
                  <a:ext cx="12" cy="13"/>
                </a:xfrm>
                <a:custGeom>
                  <a:avLst/>
                  <a:gdLst>
                    <a:gd name="T0" fmla="*/ 35 w 35"/>
                    <a:gd name="T1" fmla="*/ 0 h 39"/>
                    <a:gd name="T2" fmla="*/ 28 w 35"/>
                    <a:gd name="T3" fmla="*/ 1 h 39"/>
                    <a:gd name="T4" fmla="*/ 22 w 35"/>
                    <a:gd name="T5" fmla="*/ 4 h 39"/>
                    <a:gd name="T6" fmla="*/ 16 w 35"/>
                    <a:gd name="T7" fmla="*/ 6 h 39"/>
                    <a:gd name="T8" fmla="*/ 11 w 35"/>
                    <a:gd name="T9" fmla="*/ 10 h 39"/>
                    <a:gd name="T10" fmla="*/ 6 w 35"/>
                    <a:gd name="T11" fmla="*/ 16 h 39"/>
                    <a:gd name="T12" fmla="*/ 2 w 35"/>
                    <a:gd name="T13" fmla="*/ 22 h 39"/>
                    <a:gd name="T14" fmla="*/ 1 w 35"/>
                    <a:gd name="T15" fmla="*/ 29 h 39"/>
                    <a:gd name="T16" fmla="*/ 0 w 35"/>
                    <a:gd name="T17" fmla="*/ 39 h 39"/>
                    <a:gd name="T18" fmla="*/ 1 w 35"/>
                    <a:gd name="T19" fmla="*/ 39 h 39"/>
                    <a:gd name="T20" fmla="*/ 5 w 35"/>
                    <a:gd name="T21" fmla="*/ 39 h 39"/>
                    <a:gd name="T22" fmla="*/ 10 w 35"/>
                    <a:gd name="T23" fmla="*/ 39 h 39"/>
                    <a:gd name="T24" fmla="*/ 16 w 35"/>
                    <a:gd name="T25" fmla="*/ 36 h 39"/>
                    <a:gd name="T26" fmla="*/ 23 w 35"/>
                    <a:gd name="T27" fmla="*/ 32 h 39"/>
                    <a:gd name="T28" fmla="*/ 28 w 35"/>
                    <a:gd name="T29" fmla="*/ 26 h 39"/>
                    <a:gd name="T30" fmla="*/ 33 w 35"/>
                    <a:gd name="T31" fmla="*/ 15 h 39"/>
                    <a:gd name="T32" fmla="*/ 35 w 35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39">
                      <a:moveTo>
                        <a:pt x="35" y="0"/>
                      </a:moveTo>
                      <a:lnTo>
                        <a:pt x="28" y="1"/>
                      </a:lnTo>
                      <a:lnTo>
                        <a:pt x="22" y="4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1" y="29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5" y="39"/>
                      </a:lnTo>
                      <a:lnTo>
                        <a:pt x="10" y="39"/>
                      </a:lnTo>
                      <a:lnTo>
                        <a:pt x="16" y="36"/>
                      </a:lnTo>
                      <a:lnTo>
                        <a:pt x="23" y="32"/>
                      </a:lnTo>
                      <a:lnTo>
                        <a:pt x="28" y="26"/>
                      </a:lnTo>
                      <a:lnTo>
                        <a:pt x="33" y="15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Freeform 339"/>
                <p:cNvSpPr>
                  <a:spLocks/>
                </p:cNvSpPr>
                <p:nvPr/>
              </p:nvSpPr>
              <p:spPr bwMode="auto">
                <a:xfrm>
                  <a:off x="1782" y="2057"/>
                  <a:ext cx="12" cy="13"/>
                </a:xfrm>
                <a:custGeom>
                  <a:avLst/>
                  <a:gdLst>
                    <a:gd name="T0" fmla="*/ 35 w 35"/>
                    <a:gd name="T1" fmla="*/ 0 h 39"/>
                    <a:gd name="T2" fmla="*/ 35 w 35"/>
                    <a:gd name="T3" fmla="*/ 0 h 39"/>
                    <a:gd name="T4" fmla="*/ 28 w 35"/>
                    <a:gd name="T5" fmla="*/ 1 h 39"/>
                    <a:gd name="T6" fmla="*/ 22 w 35"/>
                    <a:gd name="T7" fmla="*/ 4 h 39"/>
                    <a:gd name="T8" fmla="*/ 16 w 35"/>
                    <a:gd name="T9" fmla="*/ 6 h 39"/>
                    <a:gd name="T10" fmla="*/ 11 w 35"/>
                    <a:gd name="T11" fmla="*/ 10 h 39"/>
                    <a:gd name="T12" fmla="*/ 6 w 35"/>
                    <a:gd name="T13" fmla="*/ 16 h 39"/>
                    <a:gd name="T14" fmla="*/ 2 w 35"/>
                    <a:gd name="T15" fmla="*/ 22 h 39"/>
                    <a:gd name="T16" fmla="*/ 1 w 35"/>
                    <a:gd name="T17" fmla="*/ 29 h 39"/>
                    <a:gd name="T18" fmla="*/ 0 w 35"/>
                    <a:gd name="T19" fmla="*/ 39 h 39"/>
                    <a:gd name="T20" fmla="*/ 0 w 35"/>
                    <a:gd name="T21" fmla="*/ 39 h 39"/>
                    <a:gd name="T22" fmla="*/ 1 w 35"/>
                    <a:gd name="T23" fmla="*/ 39 h 39"/>
                    <a:gd name="T24" fmla="*/ 5 w 35"/>
                    <a:gd name="T25" fmla="*/ 39 h 39"/>
                    <a:gd name="T26" fmla="*/ 10 w 35"/>
                    <a:gd name="T27" fmla="*/ 39 h 39"/>
                    <a:gd name="T28" fmla="*/ 16 w 35"/>
                    <a:gd name="T29" fmla="*/ 36 h 39"/>
                    <a:gd name="T30" fmla="*/ 23 w 35"/>
                    <a:gd name="T31" fmla="*/ 32 h 39"/>
                    <a:gd name="T32" fmla="*/ 28 w 35"/>
                    <a:gd name="T33" fmla="*/ 26 h 39"/>
                    <a:gd name="T34" fmla="*/ 33 w 35"/>
                    <a:gd name="T35" fmla="*/ 15 h 39"/>
                    <a:gd name="T36" fmla="*/ 35 w 35"/>
                    <a:gd name="T3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" h="39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28" y="1"/>
                      </a:lnTo>
                      <a:lnTo>
                        <a:pt x="22" y="4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1" y="2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5" y="39"/>
                      </a:lnTo>
                      <a:lnTo>
                        <a:pt x="10" y="39"/>
                      </a:lnTo>
                      <a:lnTo>
                        <a:pt x="16" y="36"/>
                      </a:lnTo>
                      <a:lnTo>
                        <a:pt x="23" y="32"/>
                      </a:lnTo>
                      <a:lnTo>
                        <a:pt x="28" y="26"/>
                      </a:lnTo>
                      <a:lnTo>
                        <a:pt x="33" y="15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" name="Freeform 340"/>
                <p:cNvSpPr>
                  <a:spLocks noEditPoints="1"/>
                </p:cNvSpPr>
                <p:nvPr/>
              </p:nvSpPr>
              <p:spPr bwMode="auto">
                <a:xfrm>
                  <a:off x="1819" y="2084"/>
                  <a:ext cx="191" cy="34"/>
                </a:xfrm>
                <a:custGeom>
                  <a:avLst/>
                  <a:gdLst>
                    <a:gd name="T0" fmla="*/ 85 w 571"/>
                    <a:gd name="T1" fmla="*/ 5 h 104"/>
                    <a:gd name="T2" fmla="*/ 75 w 571"/>
                    <a:gd name="T3" fmla="*/ 64 h 104"/>
                    <a:gd name="T4" fmla="*/ 63 w 571"/>
                    <a:gd name="T5" fmla="*/ 61 h 104"/>
                    <a:gd name="T6" fmla="*/ 19 w 571"/>
                    <a:gd name="T7" fmla="*/ 62 h 104"/>
                    <a:gd name="T8" fmla="*/ 112 w 571"/>
                    <a:gd name="T9" fmla="*/ 32 h 104"/>
                    <a:gd name="T10" fmla="*/ 99 w 571"/>
                    <a:gd name="T11" fmla="*/ 38 h 104"/>
                    <a:gd name="T12" fmla="*/ 96 w 571"/>
                    <a:gd name="T13" fmla="*/ 29 h 104"/>
                    <a:gd name="T14" fmla="*/ 121 w 571"/>
                    <a:gd name="T15" fmla="*/ 44 h 104"/>
                    <a:gd name="T16" fmla="*/ 125 w 571"/>
                    <a:gd name="T17" fmla="*/ 67 h 104"/>
                    <a:gd name="T18" fmla="*/ 98 w 571"/>
                    <a:gd name="T19" fmla="*/ 69 h 104"/>
                    <a:gd name="T20" fmla="*/ 103 w 571"/>
                    <a:gd name="T21" fmla="*/ 46 h 104"/>
                    <a:gd name="T22" fmla="*/ 109 w 571"/>
                    <a:gd name="T23" fmla="*/ 63 h 104"/>
                    <a:gd name="T24" fmla="*/ 141 w 571"/>
                    <a:gd name="T25" fmla="*/ 33 h 104"/>
                    <a:gd name="T26" fmla="*/ 168 w 571"/>
                    <a:gd name="T27" fmla="*/ 42 h 104"/>
                    <a:gd name="T28" fmla="*/ 155 w 571"/>
                    <a:gd name="T29" fmla="*/ 34 h 104"/>
                    <a:gd name="T30" fmla="*/ 139 w 571"/>
                    <a:gd name="T31" fmla="*/ 59 h 104"/>
                    <a:gd name="T32" fmla="*/ 145 w 571"/>
                    <a:gd name="T33" fmla="*/ 73 h 104"/>
                    <a:gd name="T34" fmla="*/ 180 w 571"/>
                    <a:gd name="T35" fmla="*/ 40 h 104"/>
                    <a:gd name="T36" fmla="*/ 187 w 571"/>
                    <a:gd name="T37" fmla="*/ 71 h 104"/>
                    <a:gd name="T38" fmla="*/ 179 w 571"/>
                    <a:gd name="T39" fmla="*/ 69 h 104"/>
                    <a:gd name="T40" fmla="*/ 185 w 571"/>
                    <a:gd name="T41" fmla="*/ 22 h 104"/>
                    <a:gd name="T42" fmla="*/ 201 w 571"/>
                    <a:gd name="T43" fmla="*/ 38 h 104"/>
                    <a:gd name="T44" fmla="*/ 224 w 571"/>
                    <a:gd name="T45" fmla="*/ 36 h 104"/>
                    <a:gd name="T46" fmla="*/ 237 w 571"/>
                    <a:gd name="T47" fmla="*/ 76 h 104"/>
                    <a:gd name="T48" fmla="*/ 228 w 571"/>
                    <a:gd name="T49" fmla="*/ 70 h 104"/>
                    <a:gd name="T50" fmla="*/ 218 w 571"/>
                    <a:gd name="T51" fmla="*/ 79 h 104"/>
                    <a:gd name="T52" fmla="*/ 203 w 571"/>
                    <a:gd name="T53" fmla="*/ 40 h 104"/>
                    <a:gd name="T54" fmla="*/ 249 w 571"/>
                    <a:gd name="T55" fmla="*/ 38 h 104"/>
                    <a:gd name="T56" fmla="*/ 271 w 571"/>
                    <a:gd name="T57" fmla="*/ 44 h 104"/>
                    <a:gd name="T58" fmla="*/ 266 w 571"/>
                    <a:gd name="T59" fmla="*/ 82 h 104"/>
                    <a:gd name="T60" fmla="*/ 283 w 571"/>
                    <a:gd name="T61" fmla="*/ 44 h 104"/>
                    <a:gd name="T62" fmla="*/ 317 w 571"/>
                    <a:gd name="T63" fmla="*/ 68 h 104"/>
                    <a:gd name="T64" fmla="*/ 277 w 571"/>
                    <a:gd name="T65" fmla="*/ 74 h 104"/>
                    <a:gd name="T66" fmla="*/ 300 w 571"/>
                    <a:gd name="T67" fmla="*/ 82 h 104"/>
                    <a:gd name="T68" fmla="*/ 292 w 571"/>
                    <a:gd name="T69" fmla="*/ 44 h 104"/>
                    <a:gd name="T70" fmla="*/ 344 w 571"/>
                    <a:gd name="T71" fmla="*/ 45 h 104"/>
                    <a:gd name="T72" fmla="*/ 336 w 571"/>
                    <a:gd name="T73" fmla="*/ 47 h 104"/>
                    <a:gd name="T74" fmla="*/ 353 w 571"/>
                    <a:gd name="T75" fmla="*/ 74 h 104"/>
                    <a:gd name="T76" fmla="*/ 330 w 571"/>
                    <a:gd name="T77" fmla="*/ 87 h 104"/>
                    <a:gd name="T78" fmla="*/ 332 w 571"/>
                    <a:gd name="T79" fmla="*/ 86 h 104"/>
                    <a:gd name="T80" fmla="*/ 338 w 571"/>
                    <a:gd name="T81" fmla="*/ 71 h 104"/>
                    <a:gd name="T82" fmla="*/ 366 w 571"/>
                    <a:gd name="T83" fmla="*/ 35 h 104"/>
                    <a:gd name="T84" fmla="*/ 373 w 571"/>
                    <a:gd name="T85" fmla="*/ 54 h 104"/>
                    <a:gd name="T86" fmla="*/ 382 w 571"/>
                    <a:gd name="T87" fmla="*/ 91 h 104"/>
                    <a:gd name="T88" fmla="*/ 388 w 571"/>
                    <a:gd name="T89" fmla="*/ 54 h 104"/>
                    <a:gd name="T90" fmla="*/ 376 w 571"/>
                    <a:gd name="T91" fmla="*/ 88 h 104"/>
                    <a:gd name="T92" fmla="*/ 446 w 571"/>
                    <a:gd name="T93" fmla="*/ 39 h 104"/>
                    <a:gd name="T94" fmla="*/ 458 w 571"/>
                    <a:gd name="T95" fmla="*/ 36 h 104"/>
                    <a:gd name="T96" fmla="*/ 434 w 571"/>
                    <a:gd name="T97" fmla="*/ 93 h 104"/>
                    <a:gd name="T98" fmla="*/ 475 w 571"/>
                    <a:gd name="T99" fmla="*/ 38 h 104"/>
                    <a:gd name="T100" fmla="*/ 487 w 571"/>
                    <a:gd name="T101" fmla="*/ 42 h 104"/>
                    <a:gd name="T102" fmla="*/ 471 w 571"/>
                    <a:gd name="T103" fmla="*/ 94 h 104"/>
                    <a:gd name="T104" fmla="*/ 512 w 571"/>
                    <a:gd name="T105" fmla="*/ 40 h 104"/>
                    <a:gd name="T106" fmla="*/ 534 w 571"/>
                    <a:gd name="T107" fmla="*/ 44 h 104"/>
                    <a:gd name="T108" fmla="*/ 524 w 571"/>
                    <a:gd name="T109" fmla="*/ 39 h 104"/>
                    <a:gd name="T110" fmla="*/ 513 w 571"/>
                    <a:gd name="T111" fmla="*/ 98 h 104"/>
                    <a:gd name="T112" fmla="*/ 504 w 571"/>
                    <a:gd name="T113" fmla="*/ 93 h 104"/>
                    <a:gd name="T114" fmla="*/ 529 w 571"/>
                    <a:gd name="T115" fmla="*/ 61 h 104"/>
                    <a:gd name="T116" fmla="*/ 548 w 571"/>
                    <a:gd name="T117" fmla="*/ 73 h 104"/>
                    <a:gd name="T118" fmla="*/ 563 w 571"/>
                    <a:gd name="T119" fmla="*/ 64 h 104"/>
                    <a:gd name="T120" fmla="*/ 556 w 571"/>
                    <a:gd name="T121" fmla="*/ 99 h 104"/>
                    <a:gd name="T122" fmla="*/ 529 w 571"/>
                    <a:gd name="T123" fmla="*/ 10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1" h="104">
                      <a:moveTo>
                        <a:pt x="10" y="50"/>
                      </a:moveTo>
                      <a:lnTo>
                        <a:pt x="13" y="10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3" y="1"/>
                      </a:lnTo>
                      <a:lnTo>
                        <a:pt x="42" y="51"/>
                      </a:lnTo>
                      <a:lnTo>
                        <a:pt x="67" y="4"/>
                      </a:lnTo>
                      <a:lnTo>
                        <a:pt x="85" y="5"/>
                      </a:lnTo>
                      <a:lnTo>
                        <a:pt x="85" y="6"/>
                      </a:lnTo>
                      <a:lnTo>
                        <a:pt x="84" y="7"/>
                      </a:lnTo>
                      <a:lnTo>
                        <a:pt x="82" y="7"/>
                      </a:lnTo>
                      <a:lnTo>
                        <a:pt x="81" y="7"/>
                      </a:lnTo>
                      <a:lnTo>
                        <a:pt x="80" y="7"/>
                      </a:lnTo>
                      <a:lnTo>
                        <a:pt x="79" y="9"/>
                      </a:lnTo>
                      <a:lnTo>
                        <a:pt x="79" y="9"/>
                      </a:lnTo>
                      <a:lnTo>
                        <a:pt x="79" y="9"/>
                      </a:lnTo>
                      <a:lnTo>
                        <a:pt x="77" y="10"/>
                      </a:lnTo>
                      <a:lnTo>
                        <a:pt x="77" y="11"/>
                      </a:lnTo>
                      <a:lnTo>
                        <a:pt x="77" y="12"/>
                      </a:lnTo>
                      <a:lnTo>
                        <a:pt x="77" y="15"/>
                      </a:lnTo>
                      <a:lnTo>
                        <a:pt x="77" y="16"/>
                      </a:lnTo>
                      <a:lnTo>
                        <a:pt x="74" y="57"/>
                      </a:lnTo>
                      <a:lnTo>
                        <a:pt x="74" y="58"/>
                      </a:lnTo>
                      <a:lnTo>
                        <a:pt x="74" y="61"/>
                      </a:lnTo>
                      <a:lnTo>
                        <a:pt x="74" y="62"/>
                      </a:lnTo>
                      <a:lnTo>
                        <a:pt x="74" y="63"/>
                      </a:lnTo>
                      <a:lnTo>
                        <a:pt x="75" y="64"/>
                      </a:lnTo>
                      <a:lnTo>
                        <a:pt x="75" y="64"/>
                      </a:lnTo>
                      <a:lnTo>
                        <a:pt x="75" y="65"/>
                      </a:lnTo>
                      <a:lnTo>
                        <a:pt x="76" y="65"/>
                      </a:lnTo>
                      <a:lnTo>
                        <a:pt x="77" y="65"/>
                      </a:lnTo>
                      <a:lnTo>
                        <a:pt x="79" y="65"/>
                      </a:lnTo>
                      <a:lnTo>
                        <a:pt x="80" y="67"/>
                      </a:lnTo>
                      <a:lnTo>
                        <a:pt x="81" y="67"/>
                      </a:lnTo>
                      <a:lnTo>
                        <a:pt x="81" y="68"/>
                      </a:lnTo>
                      <a:lnTo>
                        <a:pt x="55" y="67"/>
                      </a:lnTo>
                      <a:lnTo>
                        <a:pt x="55" y="65"/>
                      </a:lnTo>
                      <a:lnTo>
                        <a:pt x="57" y="65"/>
                      </a:lnTo>
                      <a:lnTo>
                        <a:pt x="58" y="64"/>
                      </a:lnTo>
                      <a:lnTo>
                        <a:pt x="59" y="64"/>
                      </a:lnTo>
                      <a:lnTo>
                        <a:pt x="61" y="64"/>
                      </a:lnTo>
                      <a:lnTo>
                        <a:pt x="62" y="64"/>
                      </a:lnTo>
                      <a:lnTo>
                        <a:pt x="62" y="63"/>
                      </a:lnTo>
                      <a:lnTo>
                        <a:pt x="62" y="63"/>
                      </a:lnTo>
                      <a:lnTo>
                        <a:pt x="63" y="62"/>
                      </a:lnTo>
                      <a:lnTo>
                        <a:pt x="63" y="61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8" y="13"/>
                      </a:lnTo>
                      <a:lnTo>
                        <a:pt x="67" y="13"/>
                      </a:lnTo>
                      <a:lnTo>
                        <a:pt x="40" y="65"/>
                      </a:lnTo>
                      <a:lnTo>
                        <a:pt x="38" y="65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5" y="56"/>
                      </a:lnTo>
                      <a:lnTo>
                        <a:pt x="16" y="58"/>
                      </a:lnTo>
                      <a:lnTo>
                        <a:pt x="16" y="59"/>
                      </a:lnTo>
                      <a:lnTo>
                        <a:pt x="17" y="61"/>
                      </a:lnTo>
                      <a:lnTo>
                        <a:pt x="17" y="62"/>
                      </a:lnTo>
                      <a:lnTo>
                        <a:pt x="18" y="62"/>
                      </a:lnTo>
                      <a:lnTo>
                        <a:pt x="19" y="62"/>
                      </a:lnTo>
                      <a:lnTo>
                        <a:pt x="21" y="62"/>
                      </a:lnTo>
                      <a:lnTo>
                        <a:pt x="22" y="63"/>
                      </a:lnTo>
                      <a:lnTo>
                        <a:pt x="23" y="63"/>
                      </a:lnTo>
                      <a:lnTo>
                        <a:pt x="23" y="64"/>
                      </a:lnTo>
                      <a:lnTo>
                        <a:pt x="0" y="63"/>
                      </a:lnTo>
                      <a:lnTo>
                        <a:pt x="0" y="62"/>
                      </a:lnTo>
                      <a:lnTo>
                        <a:pt x="4" y="62"/>
                      </a:lnTo>
                      <a:lnTo>
                        <a:pt x="6" y="61"/>
                      </a:lnTo>
                      <a:lnTo>
                        <a:pt x="7" y="59"/>
                      </a:lnTo>
                      <a:lnTo>
                        <a:pt x="9" y="58"/>
                      </a:lnTo>
                      <a:lnTo>
                        <a:pt x="10" y="57"/>
                      </a:lnTo>
                      <a:lnTo>
                        <a:pt x="10" y="54"/>
                      </a:lnTo>
                      <a:lnTo>
                        <a:pt x="10" y="52"/>
                      </a:lnTo>
                      <a:lnTo>
                        <a:pt x="10" y="50"/>
                      </a:lnTo>
                      <a:close/>
                      <a:moveTo>
                        <a:pt x="112" y="42"/>
                      </a:moveTo>
                      <a:lnTo>
                        <a:pt x="114" y="36"/>
                      </a:lnTo>
                      <a:lnTo>
                        <a:pt x="114" y="35"/>
                      </a:lnTo>
                      <a:lnTo>
                        <a:pt x="114" y="33"/>
                      </a:lnTo>
                      <a:lnTo>
                        <a:pt x="112" y="32"/>
                      </a:lnTo>
                      <a:lnTo>
                        <a:pt x="111" y="30"/>
                      </a:lnTo>
                      <a:lnTo>
                        <a:pt x="110" y="30"/>
                      </a:lnTo>
                      <a:lnTo>
                        <a:pt x="109" y="29"/>
                      </a:lnTo>
                      <a:lnTo>
                        <a:pt x="108" y="29"/>
                      </a:lnTo>
                      <a:lnTo>
                        <a:pt x="106" y="29"/>
                      </a:lnTo>
                      <a:lnTo>
                        <a:pt x="105" y="29"/>
                      </a:lnTo>
                      <a:lnTo>
                        <a:pt x="105" y="29"/>
                      </a:lnTo>
                      <a:lnTo>
                        <a:pt x="104" y="29"/>
                      </a:lnTo>
                      <a:lnTo>
                        <a:pt x="103" y="30"/>
                      </a:lnTo>
                      <a:lnTo>
                        <a:pt x="102" y="30"/>
                      </a:lnTo>
                      <a:lnTo>
                        <a:pt x="100" y="32"/>
                      </a:lnTo>
                      <a:lnTo>
                        <a:pt x="99" y="32"/>
                      </a:lnTo>
                      <a:lnTo>
                        <a:pt x="99" y="33"/>
                      </a:lnTo>
                      <a:lnTo>
                        <a:pt x="100" y="34"/>
                      </a:lnTo>
                      <a:lnTo>
                        <a:pt x="100" y="34"/>
                      </a:lnTo>
                      <a:lnTo>
                        <a:pt x="100" y="35"/>
                      </a:lnTo>
                      <a:lnTo>
                        <a:pt x="100" y="36"/>
                      </a:lnTo>
                      <a:lnTo>
                        <a:pt x="99" y="38"/>
                      </a:lnTo>
                      <a:lnTo>
                        <a:pt x="99" y="38"/>
                      </a:lnTo>
                      <a:lnTo>
                        <a:pt x="98" y="39"/>
                      </a:lnTo>
                      <a:lnTo>
                        <a:pt x="98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6" y="40"/>
                      </a:lnTo>
                      <a:lnTo>
                        <a:pt x="96" y="40"/>
                      </a:lnTo>
                      <a:lnTo>
                        <a:pt x="94" y="40"/>
                      </a:lnTo>
                      <a:lnTo>
                        <a:pt x="93" y="40"/>
                      </a:lnTo>
                      <a:lnTo>
                        <a:pt x="93" y="40"/>
                      </a:lnTo>
                      <a:lnTo>
                        <a:pt x="92" y="40"/>
                      </a:lnTo>
                      <a:lnTo>
                        <a:pt x="91" y="39"/>
                      </a:lnTo>
                      <a:lnTo>
                        <a:pt x="91" y="38"/>
                      </a:lnTo>
                      <a:lnTo>
                        <a:pt x="91" y="38"/>
                      </a:lnTo>
                      <a:lnTo>
                        <a:pt x="92" y="36"/>
                      </a:lnTo>
                      <a:lnTo>
                        <a:pt x="92" y="35"/>
                      </a:lnTo>
                      <a:lnTo>
                        <a:pt x="93" y="33"/>
                      </a:lnTo>
                      <a:lnTo>
                        <a:pt x="93" y="32"/>
                      </a:lnTo>
                      <a:lnTo>
                        <a:pt x="94" y="30"/>
                      </a:lnTo>
                      <a:lnTo>
                        <a:pt x="96" y="29"/>
                      </a:lnTo>
                      <a:lnTo>
                        <a:pt x="98" y="28"/>
                      </a:lnTo>
                      <a:lnTo>
                        <a:pt x="99" y="28"/>
                      </a:lnTo>
                      <a:lnTo>
                        <a:pt x="100" y="27"/>
                      </a:lnTo>
                      <a:lnTo>
                        <a:pt x="103" y="27"/>
                      </a:lnTo>
                      <a:lnTo>
                        <a:pt x="104" y="27"/>
                      </a:lnTo>
                      <a:lnTo>
                        <a:pt x="106" y="27"/>
                      </a:lnTo>
                      <a:lnTo>
                        <a:pt x="108" y="27"/>
                      </a:lnTo>
                      <a:lnTo>
                        <a:pt x="110" y="27"/>
                      </a:lnTo>
                      <a:lnTo>
                        <a:pt x="112" y="28"/>
                      </a:lnTo>
                      <a:lnTo>
                        <a:pt x="114" y="28"/>
                      </a:lnTo>
                      <a:lnTo>
                        <a:pt x="116" y="29"/>
                      </a:lnTo>
                      <a:lnTo>
                        <a:pt x="117" y="30"/>
                      </a:lnTo>
                      <a:lnTo>
                        <a:pt x="119" y="32"/>
                      </a:lnTo>
                      <a:lnTo>
                        <a:pt x="120" y="33"/>
                      </a:lnTo>
                      <a:lnTo>
                        <a:pt x="121" y="34"/>
                      </a:lnTo>
                      <a:lnTo>
                        <a:pt x="121" y="36"/>
                      </a:lnTo>
                      <a:lnTo>
                        <a:pt x="121" y="39"/>
                      </a:lnTo>
                      <a:lnTo>
                        <a:pt x="121" y="41"/>
                      </a:lnTo>
                      <a:lnTo>
                        <a:pt x="121" y="44"/>
                      </a:lnTo>
                      <a:lnTo>
                        <a:pt x="120" y="62"/>
                      </a:lnTo>
                      <a:lnTo>
                        <a:pt x="120" y="63"/>
                      </a:lnTo>
                      <a:lnTo>
                        <a:pt x="120" y="64"/>
                      </a:lnTo>
                      <a:lnTo>
                        <a:pt x="120" y="64"/>
                      </a:lnTo>
                      <a:lnTo>
                        <a:pt x="120" y="65"/>
                      </a:lnTo>
                      <a:lnTo>
                        <a:pt x="120" y="67"/>
                      </a:lnTo>
                      <a:lnTo>
                        <a:pt x="120" y="67"/>
                      </a:lnTo>
                      <a:lnTo>
                        <a:pt x="120" y="67"/>
                      </a:lnTo>
                      <a:lnTo>
                        <a:pt x="121" y="67"/>
                      </a:lnTo>
                      <a:lnTo>
                        <a:pt x="121" y="68"/>
                      </a:lnTo>
                      <a:lnTo>
                        <a:pt x="121" y="68"/>
                      </a:lnTo>
                      <a:lnTo>
                        <a:pt x="121" y="68"/>
                      </a:lnTo>
                      <a:lnTo>
                        <a:pt x="122" y="68"/>
                      </a:lnTo>
                      <a:lnTo>
                        <a:pt x="122" y="68"/>
                      </a:lnTo>
                      <a:lnTo>
                        <a:pt x="122" y="68"/>
                      </a:lnTo>
                      <a:lnTo>
                        <a:pt x="122" y="68"/>
                      </a:lnTo>
                      <a:lnTo>
                        <a:pt x="122" y="68"/>
                      </a:lnTo>
                      <a:lnTo>
                        <a:pt x="123" y="68"/>
                      </a:lnTo>
                      <a:lnTo>
                        <a:pt x="125" y="67"/>
                      </a:lnTo>
                      <a:lnTo>
                        <a:pt x="126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5" y="70"/>
                      </a:lnTo>
                      <a:lnTo>
                        <a:pt x="122" y="71"/>
                      </a:lnTo>
                      <a:lnTo>
                        <a:pt x="121" y="71"/>
                      </a:lnTo>
                      <a:lnTo>
                        <a:pt x="119" y="71"/>
                      </a:lnTo>
                      <a:lnTo>
                        <a:pt x="117" y="71"/>
                      </a:lnTo>
                      <a:lnTo>
                        <a:pt x="115" y="70"/>
                      </a:lnTo>
                      <a:lnTo>
                        <a:pt x="114" y="70"/>
                      </a:lnTo>
                      <a:lnTo>
                        <a:pt x="114" y="70"/>
                      </a:lnTo>
                      <a:lnTo>
                        <a:pt x="112" y="69"/>
                      </a:lnTo>
                      <a:lnTo>
                        <a:pt x="112" y="68"/>
                      </a:lnTo>
                      <a:lnTo>
                        <a:pt x="111" y="67"/>
                      </a:lnTo>
                      <a:lnTo>
                        <a:pt x="111" y="65"/>
                      </a:lnTo>
                      <a:lnTo>
                        <a:pt x="108" y="68"/>
                      </a:lnTo>
                      <a:lnTo>
                        <a:pt x="104" y="69"/>
                      </a:lnTo>
                      <a:lnTo>
                        <a:pt x="100" y="69"/>
                      </a:lnTo>
                      <a:lnTo>
                        <a:pt x="98" y="69"/>
                      </a:lnTo>
                      <a:lnTo>
                        <a:pt x="96" y="69"/>
                      </a:lnTo>
                      <a:lnTo>
                        <a:pt x="93" y="69"/>
                      </a:lnTo>
                      <a:lnTo>
                        <a:pt x="92" y="69"/>
                      </a:lnTo>
                      <a:lnTo>
                        <a:pt x="91" y="68"/>
                      </a:lnTo>
                      <a:lnTo>
                        <a:pt x="90" y="65"/>
                      </a:lnTo>
                      <a:lnTo>
                        <a:pt x="90" y="64"/>
                      </a:lnTo>
                      <a:lnTo>
                        <a:pt x="88" y="62"/>
                      </a:lnTo>
                      <a:lnTo>
                        <a:pt x="87" y="61"/>
                      </a:lnTo>
                      <a:lnTo>
                        <a:pt x="88" y="58"/>
                      </a:lnTo>
                      <a:lnTo>
                        <a:pt x="90" y="57"/>
                      </a:lnTo>
                      <a:lnTo>
                        <a:pt x="90" y="54"/>
                      </a:lnTo>
                      <a:lnTo>
                        <a:pt x="91" y="53"/>
                      </a:lnTo>
                      <a:lnTo>
                        <a:pt x="93" y="52"/>
                      </a:lnTo>
                      <a:lnTo>
                        <a:pt x="94" y="51"/>
                      </a:lnTo>
                      <a:lnTo>
                        <a:pt x="97" y="50"/>
                      </a:lnTo>
                      <a:lnTo>
                        <a:pt x="98" y="48"/>
                      </a:lnTo>
                      <a:lnTo>
                        <a:pt x="99" y="47"/>
                      </a:lnTo>
                      <a:lnTo>
                        <a:pt x="100" y="47"/>
                      </a:lnTo>
                      <a:lnTo>
                        <a:pt x="103" y="46"/>
                      </a:lnTo>
                      <a:lnTo>
                        <a:pt x="105" y="46"/>
                      </a:lnTo>
                      <a:lnTo>
                        <a:pt x="108" y="45"/>
                      </a:lnTo>
                      <a:lnTo>
                        <a:pt x="109" y="44"/>
                      </a:lnTo>
                      <a:lnTo>
                        <a:pt x="111" y="44"/>
                      </a:lnTo>
                      <a:lnTo>
                        <a:pt x="112" y="42"/>
                      </a:lnTo>
                      <a:close/>
                      <a:moveTo>
                        <a:pt x="97" y="59"/>
                      </a:moveTo>
                      <a:lnTo>
                        <a:pt x="97" y="61"/>
                      </a:lnTo>
                      <a:lnTo>
                        <a:pt x="97" y="62"/>
                      </a:lnTo>
                      <a:lnTo>
                        <a:pt x="97" y="63"/>
                      </a:lnTo>
                      <a:lnTo>
                        <a:pt x="98" y="64"/>
                      </a:lnTo>
                      <a:lnTo>
                        <a:pt x="99" y="65"/>
                      </a:lnTo>
                      <a:lnTo>
                        <a:pt x="100" y="65"/>
                      </a:lnTo>
                      <a:lnTo>
                        <a:pt x="102" y="67"/>
                      </a:lnTo>
                      <a:lnTo>
                        <a:pt x="103" y="67"/>
                      </a:lnTo>
                      <a:lnTo>
                        <a:pt x="104" y="67"/>
                      </a:lnTo>
                      <a:lnTo>
                        <a:pt x="105" y="65"/>
                      </a:lnTo>
                      <a:lnTo>
                        <a:pt x="106" y="65"/>
                      </a:lnTo>
                      <a:lnTo>
                        <a:pt x="108" y="64"/>
                      </a:lnTo>
                      <a:lnTo>
                        <a:pt x="109" y="63"/>
                      </a:lnTo>
                      <a:lnTo>
                        <a:pt x="110" y="62"/>
                      </a:lnTo>
                      <a:lnTo>
                        <a:pt x="111" y="62"/>
                      </a:lnTo>
                      <a:lnTo>
                        <a:pt x="111" y="61"/>
                      </a:lnTo>
                      <a:lnTo>
                        <a:pt x="112" y="45"/>
                      </a:lnTo>
                      <a:lnTo>
                        <a:pt x="109" y="46"/>
                      </a:lnTo>
                      <a:lnTo>
                        <a:pt x="106" y="48"/>
                      </a:lnTo>
                      <a:lnTo>
                        <a:pt x="104" y="50"/>
                      </a:lnTo>
                      <a:lnTo>
                        <a:pt x="102" y="51"/>
                      </a:lnTo>
                      <a:lnTo>
                        <a:pt x="100" y="52"/>
                      </a:lnTo>
                      <a:lnTo>
                        <a:pt x="98" y="54"/>
                      </a:lnTo>
                      <a:lnTo>
                        <a:pt x="97" y="57"/>
                      </a:lnTo>
                      <a:lnTo>
                        <a:pt x="97" y="59"/>
                      </a:lnTo>
                      <a:close/>
                      <a:moveTo>
                        <a:pt x="132" y="42"/>
                      </a:moveTo>
                      <a:lnTo>
                        <a:pt x="133" y="41"/>
                      </a:lnTo>
                      <a:lnTo>
                        <a:pt x="134" y="39"/>
                      </a:lnTo>
                      <a:lnTo>
                        <a:pt x="137" y="38"/>
                      </a:lnTo>
                      <a:lnTo>
                        <a:pt x="138" y="35"/>
                      </a:lnTo>
                      <a:lnTo>
                        <a:pt x="140" y="34"/>
                      </a:lnTo>
                      <a:lnTo>
                        <a:pt x="141" y="33"/>
                      </a:lnTo>
                      <a:lnTo>
                        <a:pt x="144" y="32"/>
                      </a:lnTo>
                      <a:lnTo>
                        <a:pt x="145" y="30"/>
                      </a:lnTo>
                      <a:lnTo>
                        <a:pt x="148" y="30"/>
                      </a:lnTo>
                      <a:lnTo>
                        <a:pt x="149" y="30"/>
                      </a:lnTo>
                      <a:lnTo>
                        <a:pt x="151" y="30"/>
                      </a:lnTo>
                      <a:lnTo>
                        <a:pt x="152" y="30"/>
                      </a:lnTo>
                      <a:lnTo>
                        <a:pt x="155" y="30"/>
                      </a:lnTo>
                      <a:lnTo>
                        <a:pt x="156" y="30"/>
                      </a:lnTo>
                      <a:lnTo>
                        <a:pt x="158" y="32"/>
                      </a:lnTo>
                      <a:lnTo>
                        <a:pt x="160" y="32"/>
                      </a:lnTo>
                      <a:lnTo>
                        <a:pt x="161" y="33"/>
                      </a:lnTo>
                      <a:lnTo>
                        <a:pt x="163" y="33"/>
                      </a:lnTo>
                      <a:lnTo>
                        <a:pt x="164" y="34"/>
                      </a:lnTo>
                      <a:lnTo>
                        <a:pt x="166" y="35"/>
                      </a:lnTo>
                      <a:lnTo>
                        <a:pt x="167" y="36"/>
                      </a:lnTo>
                      <a:lnTo>
                        <a:pt x="167" y="38"/>
                      </a:lnTo>
                      <a:lnTo>
                        <a:pt x="168" y="40"/>
                      </a:lnTo>
                      <a:lnTo>
                        <a:pt x="168" y="41"/>
                      </a:lnTo>
                      <a:lnTo>
                        <a:pt x="168" y="42"/>
                      </a:lnTo>
                      <a:lnTo>
                        <a:pt x="167" y="42"/>
                      </a:lnTo>
                      <a:lnTo>
                        <a:pt x="166" y="44"/>
                      </a:lnTo>
                      <a:lnTo>
                        <a:pt x="164" y="44"/>
                      </a:lnTo>
                      <a:lnTo>
                        <a:pt x="163" y="45"/>
                      </a:lnTo>
                      <a:lnTo>
                        <a:pt x="163" y="45"/>
                      </a:lnTo>
                      <a:lnTo>
                        <a:pt x="163" y="45"/>
                      </a:lnTo>
                      <a:lnTo>
                        <a:pt x="162" y="45"/>
                      </a:lnTo>
                      <a:lnTo>
                        <a:pt x="161" y="45"/>
                      </a:lnTo>
                      <a:lnTo>
                        <a:pt x="160" y="44"/>
                      </a:lnTo>
                      <a:lnTo>
                        <a:pt x="158" y="41"/>
                      </a:lnTo>
                      <a:lnTo>
                        <a:pt x="158" y="39"/>
                      </a:lnTo>
                      <a:lnTo>
                        <a:pt x="157" y="38"/>
                      </a:lnTo>
                      <a:lnTo>
                        <a:pt x="157" y="36"/>
                      </a:lnTo>
                      <a:lnTo>
                        <a:pt x="157" y="36"/>
                      </a:lnTo>
                      <a:lnTo>
                        <a:pt x="157" y="35"/>
                      </a:lnTo>
                      <a:lnTo>
                        <a:pt x="157" y="35"/>
                      </a:lnTo>
                      <a:lnTo>
                        <a:pt x="156" y="34"/>
                      </a:lnTo>
                      <a:lnTo>
                        <a:pt x="156" y="34"/>
                      </a:lnTo>
                      <a:lnTo>
                        <a:pt x="155" y="34"/>
                      </a:lnTo>
                      <a:lnTo>
                        <a:pt x="154" y="34"/>
                      </a:lnTo>
                      <a:lnTo>
                        <a:pt x="154" y="34"/>
                      </a:lnTo>
                      <a:lnTo>
                        <a:pt x="152" y="34"/>
                      </a:lnTo>
                      <a:lnTo>
                        <a:pt x="151" y="34"/>
                      </a:lnTo>
                      <a:lnTo>
                        <a:pt x="150" y="33"/>
                      </a:lnTo>
                      <a:lnTo>
                        <a:pt x="148" y="33"/>
                      </a:lnTo>
                      <a:lnTo>
                        <a:pt x="146" y="34"/>
                      </a:lnTo>
                      <a:lnTo>
                        <a:pt x="144" y="35"/>
                      </a:lnTo>
                      <a:lnTo>
                        <a:pt x="143" y="36"/>
                      </a:lnTo>
                      <a:lnTo>
                        <a:pt x="141" y="38"/>
                      </a:lnTo>
                      <a:lnTo>
                        <a:pt x="140" y="40"/>
                      </a:lnTo>
                      <a:lnTo>
                        <a:pt x="139" y="41"/>
                      </a:lnTo>
                      <a:lnTo>
                        <a:pt x="138" y="44"/>
                      </a:lnTo>
                      <a:lnTo>
                        <a:pt x="138" y="45"/>
                      </a:lnTo>
                      <a:lnTo>
                        <a:pt x="138" y="47"/>
                      </a:lnTo>
                      <a:lnTo>
                        <a:pt x="138" y="50"/>
                      </a:lnTo>
                      <a:lnTo>
                        <a:pt x="138" y="53"/>
                      </a:lnTo>
                      <a:lnTo>
                        <a:pt x="138" y="56"/>
                      </a:lnTo>
                      <a:lnTo>
                        <a:pt x="139" y="59"/>
                      </a:lnTo>
                      <a:lnTo>
                        <a:pt x="140" y="62"/>
                      </a:lnTo>
                      <a:lnTo>
                        <a:pt x="143" y="64"/>
                      </a:lnTo>
                      <a:lnTo>
                        <a:pt x="145" y="65"/>
                      </a:lnTo>
                      <a:lnTo>
                        <a:pt x="148" y="67"/>
                      </a:lnTo>
                      <a:lnTo>
                        <a:pt x="151" y="68"/>
                      </a:lnTo>
                      <a:lnTo>
                        <a:pt x="154" y="68"/>
                      </a:lnTo>
                      <a:lnTo>
                        <a:pt x="156" y="67"/>
                      </a:lnTo>
                      <a:lnTo>
                        <a:pt x="157" y="67"/>
                      </a:lnTo>
                      <a:lnTo>
                        <a:pt x="160" y="65"/>
                      </a:lnTo>
                      <a:lnTo>
                        <a:pt x="161" y="64"/>
                      </a:lnTo>
                      <a:lnTo>
                        <a:pt x="162" y="63"/>
                      </a:lnTo>
                      <a:lnTo>
                        <a:pt x="164" y="62"/>
                      </a:lnTo>
                      <a:lnTo>
                        <a:pt x="166" y="61"/>
                      </a:lnTo>
                      <a:lnTo>
                        <a:pt x="167" y="62"/>
                      </a:lnTo>
                      <a:lnTo>
                        <a:pt x="163" y="67"/>
                      </a:lnTo>
                      <a:lnTo>
                        <a:pt x="158" y="70"/>
                      </a:lnTo>
                      <a:lnTo>
                        <a:pt x="154" y="73"/>
                      </a:lnTo>
                      <a:lnTo>
                        <a:pt x="148" y="73"/>
                      </a:lnTo>
                      <a:lnTo>
                        <a:pt x="145" y="73"/>
                      </a:lnTo>
                      <a:lnTo>
                        <a:pt x="143" y="73"/>
                      </a:lnTo>
                      <a:lnTo>
                        <a:pt x="140" y="73"/>
                      </a:lnTo>
                      <a:lnTo>
                        <a:pt x="138" y="71"/>
                      </a:lnTo>
                      <a:lnTo>
                        <a:pt x="137" y="69"/>
                      </a:lnTo>
                      <a:lnTo>
                        <a:pt x="134" y="68"/>
                      </a:lnTo>
                      <a:lnTo>
                        <a:pt x="133" y="65"/>
                      </a:lnTo>
                      <a:lnTo>
                        <a:pt x="131" y="62"/>
                      </a:lnTo>
                      <a:lnTo>
                        <a:pt x="129" y="59"/>
                      </a:lnTo>
                      <a:lnTo>
                        <a:pt x="129" y="57"/>
                      </a:lnTo>
                      <a:lnTo>
                        <a:pt x="129" y="54"/>
                      </a:lnTo>
                      <a:lnTo>
                        <a:pt x="131" y="52"/>
                      </a:lnTo>
                      <a:lnTo>
                        <a:pt x="131" y="48"/>
                      </a:lnTo>
                      <a:lnTo>
                        <a:pt x="131" y="46"/>
                      </a:lnTo>
                      <a:lnTo>
                        <a:pt x="131" y="45"/>
                      </a:lnTo>
                      <a:lnTo>
                        <a:pt x="132" y="42"/>
                      </a:lnTo>
                      <a:close/>
                      <a:moveTo>
                        <a:pt x="179" y="67"/>
                      </a:moveTo>
                      <a:lnTo>
                        <a:pt x="180" y="44"/>
                      </a:lnTo>
                      <a:lnTo>
                        <a:pt x="180" y="41"/>
                      </a:lnTo>
                      <a:lnTo>
                        <a:pt x="180" y="40"/>
                      </a:lnTo>
                      <a:lnTo>
                        <a:pt x="178" y="39"/>
                      </a:lnTo>
                      <a:lnTo>
                        <a:pt x="176" y="39"/>
                      </a:lnTo>
                      <a:lnTo>
                        <a:pt x="175" y="39"/>
                      </a:lnTo>
                      <a:lnTo>
                        <a:pt x="175" y="39"/>
                      </a:lnTo>
                      <a:lnTo>
                        <a:pt x="174" y="39"/>
                      </a:lnTo>
                      <a:lnTo>
                        <a:pt x="173" y="39"/>
                      </a:lnTo>
                      <a:lnTo>
                        <a:pt x="173" y="38"/>
                      </a:lnTo>
                      <a:lnTo>
                        <a:pt x="175" y="36"/>
                      </a:lnTo>
                      <a:lnTo>
                        <a:pt x="179" y="35"/>
                      </a:lnTo>
                      <a:lnTo>
                        <a:pt x="184" y="34"/>
                      </a:lnTo>
                      <a:lnTo>
                        <a:pt x="189" y="33"/>
                      </a:lnTo>
                      <a:lnTo>
                        <a:pt x="189" y="34"/>
                      </a:lnTo>
                      <a:lnTo>
                        <a:pt x="186" y="68"/>
                      </a:lnTo>
                      <a:lnTo>
                        <a:pt x="186" y="68"/>
                      </a:lnTo>
                      <a:lnTo>
                        <a:pt x="186" y="68"/>
                      </a:lnTo>
                      <a:lnTo>
                        <a:pt x="186" y="69"/>
                      </a:lnTo>
                      <a:lnTo>
                        <a:pt x="186" y="69"/>
                      </a:lnTo>
                      <a:lnTo>
                        <a:pt x="187" y="70"/>
                      </a:lnTo>
                      <a:lnTo>
                        <a:pt x="187" y="71"/>
                      </a:lnTo>
                      <a:lnTo>
                        <a:pt x="187" y="73"/>
                      </a:lnTo>
                      <a:lnTo>
                        <a:pt x="187" y="74"/>
                      </a:lnTo>
                      <a:lnTo>
                        <a:pt x="189" y="75"/>
                      </a:lnTo>
                      <a:lnTo>
                        <a:pt x="190" y="75"/>
                      </a:lnTo>
                      <a:lnTo>
                        <a:pt x="191" y="75"/>
                      </a:lnTo>
                      <a:lnTo>
                        <a:pt x="193" y="75"/>
                      </a:lnTo>
                      <a:lnTo>
                        <a:pt x="193" y="76"/>
                      </a:lnTo>
                      <a:lnTo>
                        <a:pt x="170" y="75"/>
                      </a:lnTo>
                      <a:lnTo>
                        <a:pt x="170" y="74"/>
                      </a:lnTo>
                      <a:lnTo>
                        <a:pt x="172" y="74"/>
                      </a:lnTo>
                      <a:lnTo>
                        <a:pt x="173" y="74"/>
                      </a:lnTo>
                      <a:lnTo>
                        <a:pt x="174" y="74"/>
                      </a:lnTo>
                      <a:lnTo>
                        <a:pt x="175" y="74"/>
                      </a:lnTo>
                      <a:lnTo>
                        <a:pt x="176" y="74"/>
                      </a:lnTo>
                      <a:lnTo>
                        <a:pt x="176" y="73"/>
                      </a:lnTo>
                      <a:lnTo>
                        <a:pt x="178" y="73"/>
                      </a:lnTo>
                      <a:lnTo>
                        <a:pt x="178" y="71"/>
                      </a:lnTo>
                      <a:lnTo>
                        <a:pt x="178" y="70"/>
                      </a:lnTo>
                      <a:lnTo>
                        <a:pt x="179" y="69"/>
                      </a:lnTo>
                      <a:lnTo>
                        <a:pt x="179" y="68"/>
                      </a:lnTo>
                      <a:lnTo>
                        <a:pt x="179" y="67"/>
                      </a:lnTo>
                      <a:close/>
                      <a:moveTo>
                        <a:pt x="185" y="11"/>
                      </a:moveTo>
                      <a:lnTo>
                        <a:pt x="186" y="11"/>
                      </a:lnTo>
                      <a:lnTo>
                        <a:pt x="187" y="11"/>
                      </a:lnTo>
                      <a:lnTo>
                        <a:pt x="187" y="12"/>
                      </a:lnTo>
                      <a:lnTo>
                        <a:pt x="189" y="12"/>
                      </a:lnTo>
                      <a:lnTo>
                        <a:pt x="190" y="13"/>
                      </a:lnTo>
                      <a:lnTo>
                        <a:pt x="190" y="15"/>
                      </a:lnTo>
                      <a:lnTo>
                        <a:pt x="190" y="16"/>
                      </a:lnTo>
                      <a:lnTo>
                        <a:pt x="190" y="17"/>
                      </a:lnTo>
                      <a:lnTo>
                        <a:pt x="190" y="18"/>
                      </a:lnTo>
                      <a:lnTo>
                        <a:pt x="190" y="18"/>
                      </a:lnTo>
                      <a:lnTo>
                        <a:pt x="190" y="19"/>
                      </a:lnTo>
                      <a:lnTo>
                        <a:pt x="189" y="19"/>
                      </a:lnTo>
                      <a:lnTo>
                        <a:pt x="187" y="21"/>
                      </a:lnTo>
                      <a:lnTo>
                        <a:pt x="187" y="21"/>
                      </a:lnTo>
                      <a:lnTo>
                        <a:pt x="186" y="22"/>
                      </a:lnTo>
                      <a:lnTo>
                        <a:pt x="185" y="22"/>
                      </a:lnTo>
                      <a:lnTo>
                        <a:pt x="184" y="21"/>
                      </a:lnTo>
                      <a:lnTo>
                        <a:pt x="184" y="19"/>
                      </a:lnTo>
                      <a:lnTo>
                        <a:pt x="183" y="19"/>
                      </a:lnTo>
                      <a:lnTo>
                        <a:pt x="181" y="18"/>
                      </a:lnTo>
                      <a:lnTo>
                        <a:pt x="180" y="18"/>
                      </a:lnTo>
                      <a:lnTo>
                        <a:pt x="180" y="17"/>
                      </a:lnTo>
                      <a:lnTo>
                        <a:pt x="180" y="17"/>
                      </a:lnTo>
                      <a:lnTo>
                        <a:pt x="180" y="16"/>
                      </a:lnTo>
                      <a:lnTo>
                        <a:pt x="180" y="15"/>
                      </a:lnTo>
                      <a:lnTo>
                        <a:pt x="180" y="13"/>
                      </a:lnTo>
                      <a:lnTo>
                        <a:pt x="180" y="12"/>
                      </a:lnTo>
                      <a:lnTo>
                        <a:pt x="181" y="11"/>
                      </a:lnTo>
                      <a:lnTo>
                        <a:pt x="183" y="11"/>
                      </a:lnTo>
                      <a:lnTo>
                        <a:pt x="184" y="11"/>
                      </a:lnTo>
                      <a:lnTo>
                        <a:pt x="184" y="11"/>
                      </a:lnTo>
                      <a:lnTo>
                        <a:pt x="185" y="11"/>
                      </a:lnTo>
                      <a:close/>
                      <a:moveTo>
                        <a:pt x="199" y="40"/>
                      </a:moveTo>
                      <a:lnTo>
                        <a:pt x="199" y="38"/>
                      </a:lnTo>
                      <a:lnTo>
                        <a:pt x="201" y="38"/>
                      </a:lnTo>
                      <a:lnTo>
                        <a:pt x="202" y="38"/>
                      </a:lnTo>
                      <a:lnTo>
                        <a:pt x="203" y="38"/>
                      </a:lnTo>
                      <a:lnTo>
                        <a:pt x="204" y="38"/>
                      </a:lnTo>
                      <a:lnTo>
                        <a:pt x="205" y="38"/>
                      </a:lnTo>
                      <a:lnTo>
                        <a:pt x="207" y="36"/>
                      </a:lnTo>
                      <a:lnTo>
                        <a:pt x="207" y="36"/>
                      </a:lnTo>
                      <a:lnTo>
                        <a:pt x="208" y="36"/>
                      </a:lnTo>
                      <a:lnTo>
                        <a:pt x="209" y="35"/>
                      </a:lnTo>
                      <a:lnTo>
                        <a:pt x="210" y="35"/>
                      </a:lnTo>
                      <a:lnTo>
                        <a:pt x="212" y="35"/>
                      </a:lnTo>
                      <a:lnTo>
                        <a:pt x="213" y="34"/>
                      </a:lnTo>
                      <a:lnTo>
                        <a:pt x="214" y="34"/>
                      </a:lnTo>
                      <a:lnTo>
                        <a:pt x="214" y="42"/>
                      </a:lnTo>
                      <a:lnTo>
                        <a:pt x="216" y="41"/>
                      </a:lnTo>
                      <a:lnTo>
                        <a:pt x="218" y="40"/>
                      </a:lnTo>
                      <a:lnTo>
                        <a:pt x="220" y="39"/>
                      </a:lnTo>
                      <a:lnTo>
                        <a:pt x="221" y="38"/>
                      </a:lnTo>
                      <a:lnTo>
                        <a:pt x="222" y="36"/>
                      </a:lnTo>
                      <a:lnTo>
                        <a:pt x="224" y="36"/>
                      </a:lnTo>
                      <a:lnTo>
                        <a:pt x="226" y="35"/>
                      </a:lnTo>
                      <a:lnTo>
                        <a:pt x="227" y="35"/>
                      </a:lnTo>
                      <a:lnTo>
                        <a:pt x="228" y="35"/>
                      </a:lnTo>
                      <a:lnTo>
                        <a:pt x="231" y="36"/>
                      </a:lnTo>
                      <a:lnTo>
                        <a:pt x="232" y="38"/>
                      </a:lnTo>
                      <a:lnTo>
                        <a:pt x="233" y="39"/>
                      </a:lnTo>
                      <a:lnTo>
                        <a:pt x="234" y="40"/>
                      </a:lnTo>
                      <a:lnTo>
                        <a:pt x="236" y="41"/>
                      </a:lnTo>
                      <a:lnTo>
                        <a:pt x="237" y="42"/>
                      </a:lnTo>
                      <a:lnTo>
                        <a:pt x="238" y="44"/>
                      </a:lnTo>
                      <a:lnTo>
                        <a:pt x="238" y="45"/>
                      </a:lnTo>
                      <a:lnTo>
                        <a:pt x="238" y="47"/>
                      </a:lnTo>
                      <a:lnTo>
                        <a:pt x="237" y="48"/>
                      </a:lnTo>
                      <a:lnTo>
                        <a:pt x="237" y="51"/>
                      </a:lnTo>
                      <a:lnTo>
                        <a:pt x="236" y="73"/>
                      </a:lnTo>
                      <a:lnTo>
                        <a:pt x="236" y="74"/>
                      </a:lnTo>
                      <a:lnTo>
                        <a:pt x="237" y="74"/>
                      </a:lnTo>
                      <a:lnTo>
                        <a:pt x="237" y="75"/>
                      </a:lnTo>
                      <a:lnTo>
                        <a:pt x="237" y="76"/>
                      </a:lnTo>
                      <a:lnTo>
                        <a:pt x="237" y="77"/>
                      </a:lnTo>
                      <a:lnTo>
                        <a:pt x="237" y="77"/>
                      </a:lnTo>
                      <a:lnTo>
                        <a:pt x="237" y="77"/>
                      </a:lnTo>
                      <a:lnTo>
                        <a:pt x="238" y="79"/>
                      </a:lnTo>
                      <a:lnTo>
                        <a:pt x="239" y="79"/>
                      </a:lnTo>
                      <a:lnTo>
                        <a:pt x="240" y="79"/>
                      </a:lnTo>
                      <a:lnTo>
                        <a:pt x="240" y="79"/>
                      </a:lnTo>
                      <a:lnTo>
                        <a:pt x="242" y="79"/>
                      </a:lnTo>
                      <a:lnTo>
                        <a:pt x="242" y="80"/>
                      </a:lnTo>
                      <a:lnTo>
                        <a:pt x="222" y="79"/>
                      </a:lnTo>
                      <a:lnTo>
                        <a:pt x="222" y="77"/>
                      </a:lnTo>
                      <a:lnTo>
                        <a:pt x="224" y="77"/>
                      </a:lnTo>
                      <a:lnTo>
                        <a:pt x="225" y="77"/>
                      </a:lnTo>
                      <a:lnTo>
                        <a:pt x="226" y="77"/>
                      </a:lnTo>
                      <a:lnTo>
                        <a:pt x="227" y="76"/>
                      </a:lnTo>
                      <a:lnTo>
                        <a:pt x="227" y="75"/>
                      </a:lnTo>
                      <a:lnTo>
                        <a:pt x="228" y="74"/>
                      </a:lnTo>
                      <a:lnTo>
                        <a:pt x="228" y="71"/>
                      </a:lnTo>
                      <a:lnTo>
                        <a:pt x="228" y="70"/>
                      </a:lnTo>
                      <a:lnTo>
                        <a:pt x="230" y="50"/>
                      </a:lnTo>
                      <a:lnTo>
                        <a:pt x="230" y="46"/>
                      </a:lnTo>
                      <a:lnTo>
                        <a:pt x="228" y="44"/>
                      </a:lnTo>
                      <a:lnTo>
                        <a:pt x="227" y="41"/>
                      </a:lnTo>
                      <a:lnTo>
                        <a:pt x="224" y="41"/>
                      </a:lnTo>
                      <a:lnTo>
                        <a:pt x="221" y="41"/>
                      </a:lnTo>
                      <a:lnTo>
                        <a:pt x="219" y="42"/>
                      </a:lnTo>
                      <a:lnTo>
                        <a:pt x="216" y="45"/>
                      </a:lnTo>
                      <a:lnTo>
                        <a:pt x="213" y="46"/>
                      </a:lnTo>
                      <a:lnTo>
                        <a:pt x="212" y="73"/>
                      </a:lnTo>
                      <a:lnTo>
                        <a:pt x="212" y="74"/>
                      </a:lnTo>
                      <a:lnTo>
                        <a:pt x="212" y="74"/>
                      </a:lnTo>
                      <a:lnTo>
                        <a:pt x="212" y="75"/>
                      </a:lnTo>
                      <a:lnTo>
                        <a:pt x="213" y="75"/>
                      </a:lnTo>
                      <a:lnTo>
                        <a:pt x="214" y="76"/>
                      </a:lnTo>
                      <a:lnTo>
                        <a:pt x="215" y="77"/>
                      </a:lnTo>
                      <a:lnTo>
                        <a:pt x="216" y="77"/>
                      </a:lnTo>
                      <a:lnTo>
                        <a:pt x="218" y="77"/>
                      </a:lnTo>
                      <a:lnTo>
                        <a:pt x="218" y="79"/>
                      </a:lnTo>
                      <a:lnTo>
                        <a:pt x="198" y="77"/>
                      </a:lnTo>
                      <a:lnTo>
                        <a:pt x="198" y="76"/>
                      </a:lnTo>
                      <a:lnTo>
                        <a:pt x="199" y="76"/>
                      </a:lnTo>
                      <a:lnTo>
                        <a:pt x="201" y="76"/>
                      </a:lnTo>
                      <a:lnTo>
                        <a:pt x="201" y="76"/>
                      </a:lnTo>
                      <a:lnTo>
                        <a:pt x="202" y="75"/>
                      </a:lnTo>
                      <a:lnTo>
                        <a:pt x="203" y="75"/>
                      </a:lnTo>
                      <a:lnTo>
                        <a:pt x="203" y="74"/>
                      </a:lnTo>
                      <a:lnTo>
                        <a:pt x="203" y="71"/>
                      </a:lnTo>
                      <a:lnTo>
                        <a:pt x="203" y="70"/>
                      </a:lnTo>
                      <a:lnTo>
                        <a:pt x="204" y="47"/>
                      </a:lnTo>
                      <a:lnTo>
                        <a:pt x="205" y="46"/>
                      </a:lnTo>
                      <a:lnTo>
                        <a:pt x="205" y="44"/>
                      </a:lnTo>
                      <a:lnTo>
                        <a:pt x="205" y="42"/>
                      </a:lnTo>
                      <a:lnTo>
                        <a:pt x="205" y="42"/>
                      </a:lnTo>
                      <a:lnTo>
                        <a:pt x="204" y="41"/>
                      </a:lnTo>
                      <a:lnTo>
                        <a:pt x="204" y="41"/>
                      </a:lnTo>
                      <a:lnTo>
                        <a:pt x="204" y="40"/>
                      </a:lnTo>
                      <a:lnTo>
                        <a:pt x="203" y="40"/>
                      </a:lnTo>
                      <a:lnTo>
                        <a:pt x="202" y="40"/>
                      </a:lnTo>
                      <a:lnTo>
                        <a:pt x="202" y="40"/>
                      </a:lnTo>
                      <a:lnTo>
                        <a:pt x="201" y="40"/>
                      </a:lnTo>
                      <a:lnTo>
                        <a:pt x="199" y="40"/>
                      </a:lnTo>
                      <a:close/>
                      <a:moveTo>
                        <a:pt x="250" y="71"/>
                      </a:moveTo>
                      <a:lnTo>
                        <a:pt x="253" y="42"/>
                      </a:lnTo>
                      <a:lnTo>
                        <a:pt x="248" y="41"/>
                      </a:lnTo>
                      <a:lnTo>
                        <a:pt x="248" y="41"/>
                      </a:lnTo>
                      <a:lnTo>
                        <a:pt x="248" y="41"/>
                      </a:lnTo>
                      <a:lnTo>
                        <a:pt x="248" y="41"/>
                      </a:lnTo>
                      <a:lnTo>
                        <a:pt x="248" y="40"/>
                      </a:lnTo>
                      <a:lnTo>
                        <a:pt x="248" y="40"/>
                      </a:lnTo>
                      <a:lnTo>
                        <a:pt x="248" y="40"/>
                      </a:lnTo>
                      <a:lnTo>
                        <a:pt x="248" y="40"/>
                      </a:lnTo>
                      <a:lnTo>
                        <a:pt x="248" y="40"/>
                      </a:lnTo>
                      <a:lnTo>
                        <a:pt x="248" y="39"/>
                      </a:lnTo>
                      <a:lnTo>
                        <a:pt x="249" y="39"/>
                      </a:lnTo>
                      <a:lnTo>
                        <a:pt x="249" y="39"/>
                      </a:lnTo>
                      <a:lnTo>
                        <a:pt x="249" y="38"/>
                      </a:lnTo>
                      <a:lnTo>
                        <a:pt x="249" y="39"/>
                      </a:lnTo>
                      <a:lnTo>
                        <a:pt x="250" y="39"/>
                      </a:lnTo>
                      <a:lnTo>
                        <a:pt x="250" y="39"/>
                      </a:lnTo>
                      <a:lnTo>
                        <a:pt x="250" y="39"/>
                      </a:lnTo>
                      <a:lnTo>
                        <a:pt x="251" y="38"/>
                      </a:lnTo>
                      <a:lnTo>
                        <a:pt x="253" y="36"/>
                      </a:lnTo>
                      <a:lnTo>
                        <a:pt x="254" y="34"/>
                      </a:lnTo>
                      <a:lnTo>
                        <a:pt x="255" y="33"/>
                      </a:lnTo>
                      <a:lnTo>
                        <a:pt x="257" y="32"/>
                      </a:lnTo>
                      <a:lnTo>
                        <a:pt x="259" y="29"/>
                      </a:lnTo>
                      <a:lnTo>
                        <a:pt x="260" y="28"/>
                      </a:lnTo>
                      <a:lnTo>
                        <a:pt x="261" y="27"/>
                      </a:lnTo>
                      <a:lnTo>
                        <a:pt x="262" y="27"/>
                      </a:lnTo>
                      <a:lnTo>
                        <a:pt x="262" y="27"/>
                      </a:lnTo>
                      <a:lnTo>
                        <a:pt x="262" y="27"/>
                      </a:lnTo>
                      <a:lnTo>
                        <a:pt x="262" y="28"/>
                      </a:lnTo>
                      <a:lnTo>
                        <a:pt x="261" y="39"/>
                      </a:lnTo>
                      <a:lnTo>
                        <a:pt x="271" y="40"/>
                      </a:lnTo>
                      <a:lnTo>
                        <a:pt x="271" y="44"/>
                      </a:lnTo>
                      <a:lnTo>
                        <a:pt x="261" y="42"/>
                      </a:lnTo>
                      <a:lnTo>
                        <a:pt x="259" y="70"/>
                      </a:lnTo>
                      <a:lnTo>
                        <a:pt x="259" y="74"/>
                      </a:lnTo>
                      <a:lnTo>
                        <a:pt x="260" y="76"/>
                      </a:lnTo>
                      <a:lnTo>
                        <a:pt x="261" y="77"/>
                      </a:lnTo>
                      <a:lnTo>
                        <a:pt x="263" y="79"/>
                      </a:lnTo>
                      <a:lnTo>
                        <a:pt x="265" y="79"/>
                      </a:lnTo>
                      <a:lnTo>
                        <a:pt x="265" y="79"/>
                      </a:lnTo>
                      <a:lnTo>
                        <a:pt x="266" y="79"/>
                      </a:lnTo>
                      <a:lnTo>
                        <a:pt x="266" y="77"/>
                      </a:lnTo>
                      <a:lnTo>
                        <a:pt x="267" y="77"/>
                      </a:lnTo>
                      <a:lnTo>
                        <a:pt x="268" y="76"/>
                      </a:lnTo>
                      <a:lnTo>
                        <a:pt x="268" y="76"/>
                      </a:lnTo>
                      <a:lnTo>
                        <a:pt x="269" y="75"/>
                      </a:lnTo>
                      <a:lnTo>
                        <a:pt x="271" y="76"/>
                      </a:lnTo>
                      <a:lnTo>
                        <a:pt x="269" y="77"/>
                      </a:lnTo>
                      <a:lnTo>
                        <a:pt x="268" y="79"/>
                      </a:lnTo>
                      <a:lnTo>
                        <a:pt x="267" y="81"/>
                      </a:lnTo>
                      <a:lnTo>
                        <a:pt x="266" y="82"/>
                      </a:lnTo>
                      <a:lnTo>
                        <a:pt x="265" y="82"/>
                      </a:lnTo>
                      <a:lnTo>
                        <a:pt x="262" y="81"/>
                      </a:lnTo>
                      <a:lnTo>
                        <a:pt x="261" y="81"/>
                      </a:lnTo>
                      <a:lnTo>
                        <a:pt x="260" y="81"/>
                      </a:lnTo>
                      <a:lnTo>
                        <a:pt x="256" y="81"/>
                      </a:lnTo>
                      <a:lnTo>
                        <a:pt x="253" y="79"/>
                      </a:lnTo>
                      <a:lnTo>
                        <a:pt x="251" y="76"/>
                      </a:lnTo>
                      <a:lnTo>
                        <a:pt x="250" y="71"/>
                      </a:lnTo>
                      <a:close/>
                      <a:moveTo>
                        <a:pt x="274" y="62"/>
                      </a:moveTo>
                      <a:lnTo>
                        <a:pt x="274" y="59"/>
                      </a:lnTo>
                      <a:lnTo>
                        <a:pt x="274" y="57"/>
                      </a:lnTo>
                      <a:lnTo>
                        <a:pt x="274" y="56"/>
                      </a:lnTo>
                      <a:lnTo>
                        <a:pt x="276" y="53"/>
                      </a:lnTo>
                      <a:lnTo>
                        <a:pt x="276" y="51"/>
                      </a:lnTo>
                      <a:lnTo>
                        <a:pt x="278" y="50"/>
                      </a:lnTo>
                      <a:lnTo>
                        <a:pt x="279" y="47"/>
                      </a:lnTo>
                      <a:lnTo>
                        <a:pt x="280" y="46"/>
                      </a:lnTo>
                      <a:lnTo>
                        <a:pt x="282" y="45"/>
                      </a:lnTo>
                      <a:lnTo>
                        <a:pt x="283" y="44"/>
                      </a:lnTo>
                      <a:lnTo>
                        <a:pt x="285" y="44"/>
                      </a:lnTo>
                      <a:lnTo>
                        <a:pt x="286" y="42"/>
                      </a:lnTo>
                      <a:lnTo>
                        <a:pt x="289" y="41"/>
                      </a:lnTo>
                      <a:lnTo>
                        <a:pt x="291" y="41"/>
                      </a:lnTo>
                      <a:lnTo>
                        <a:pt x="294" y="40"/>
                      </a:lnTo>
                      <a:lnTo>
                        <a:pt x="296" y="40"/>
                      </a:lnTo>
                      <a:lnTo>
                        <a:pt x="300" y="41"/>
                      </a:lnTo>
                      <a:lnTo>
                        <a:pt x="303" y="42"/>
                      </a:lnTo>
                      <a:lnTo>
                        <a:pt x="307" y="44"/>
                      </a:lnTo>
                      <a:lnTo>
                        <a:pt x="309" y="46"/>
                      </a:lnTo>
                      <a:lnTo>
                        <a:pt x="312" y="48"/>
                      </a:lnTo>
                      <a:lnTo>
                        <a:pt x="314" y="51"/>
                      </a:lnTo>
                      <a:lnTo>
                        <a:pt x="315" y="53"/>
                      </a:lnTo>
                      <a:lnTo>
                        <a:pt x="315" y="56"/>
                      </a:lnTo>
                      <a:lnTo>
                        <a:pt x="315" y="58"/>
                      </a:lnTo>
                      <a:lnTo>
                        <a:pt x="317" y="61"/>
                      </a:lnTo>
                      <a:lnTo>
                        <a:pt x="317" y="63"/>
                      </a:lnTo>
                      <a:lnTo>
                        <a:pt x="317" y="65"/>
                      </a:lnTo>
                      <a:lnTo>
                        <a:pt x="317" y="68"/>
                      </a:lnTo>
                      <a:lnTo>
                        <a:pt x="315" y="69"/>
                      </a:lnTo>
                      <a:lnTo>
                        <a:pt x="314" y="71"/>
                      </a:lnTo>
                      <a:lnTo>
                        <a:pt x="313" y="74"/>
                      </a:lnTo>
                      <a:lnTo>
                        <a:pt x="312" y="76"/>
                      </a:lnTo>
                      <a:lnTo>
                        <a:pt x="311" y="77"/>
                      </a:lnTo>
                      <a:lnTo>
                        <a:pt x="309" y="80"/>
                      </a:lnTo>
                      <a:lnTo>
                        <a:pt x="307" y="82"/>
                      </a:lnTo>
                      <a:lnTo>
                        <a:pt x="304" y="83"/>
                      </a:lnTo>
                      <a:lnTo>
                        <a:pt x="301" y="85"/>
                      </a:lnTo>
                      <a:lnTo>
                        <a:pt x="297" y="85"/>
                      </a:lnTo>
                      <a:lnTo>
                        <a:pt x="294" y="83"/>
                      </a:lnTo>
                      <a:lnTo>
                        <a:pt x="291" y="83"/>
                      </a:lnTo>
                      <a:lnTo>
                        <a:pt x="289" y="83"/>
                      </a:lnTo>
                      <a:lnTo>
                        <a:pt x="286" y="83"/>
                      </a:lnTo>
                      <a:lnTo>
                        <a:pt x="284" y="82"/>
                      </a:lnTo>
                      <a:lnTo>
                        <a:pt x="282" y="81"/>
                      </a:lnTo>
                      <a:lnTo>
                        <a:pt x="280" y="79"/>
                      </a:lnTo>
                      <a:lnTo>
                        <a:pt x="278" y="76"/>
                      </a:lnTo>
                      <a:lnTo>
                        <a:pt x="277" y="74"/>
                      </a:lnTo>
                      <a:lnTo>
                        <a:pt x="274" y="71"/>
                      </a:lnTo>
                      <a:lnTo>
                        <a:pt x="274" y="68"/>
                      </a:lnTo>
                      <a:lnTo>
                        <a:pt x="274" y="65"/>
                      </a:lnTo>
                      <a:lnTo>
                        <a:pt x="274" y="62"/>
                      </a:lnTo>
                      <a:close/>
                      <a:moveTo>
                        <a:pt x="283" y="58"/>
                      </a:moveTo>
                      <a:lnTo>
                        <a:pt x="283" y="61"/>
                      </a:lnTo>
                      <a:lnTo>
                        <a:pt x="283" y="63"/>
                      </a:lnTo>
                      <a:lnTo>
                        <a:pt x="283" y="65"/>
                      </a:lnTo>
                      <a:lnTo>
                        <a:pt x="283" y="68"/>
                      </a:lnTo>
                      <a:lnTo>
                        <a:pt x="284" y="70"/>
                      </a:lnTo>
                      <a:lnTo>
                        <a:pt x="285" y="73"/>
                      </a:lnTo>
                      <a:lnTo>
                        <a:pt x="286" y="75"/>
                      </a:lnTo>
                      <a:lnTo>
                        <a:pt x="288" y="77"/>
                      </a:lnTo>
                      <a:lnTo>
                        <a:pt x="290" y="80"/>
                      </a:lnTo>
                      <a:lnTo>
                        <a:pt x="291" y="81"/>
                      </a:lnTo>
                      <a:lnTo>
                        <a:pt x="294" y="82"/>
                      </a:lnTo>
                      <a:lnTo>
                        <a:pt x="295" y="82"/>
                      </a:lnTo>
                      <a:lnTo>
                        <a:pt x="297" y="82"/>
                      </a:lnTo>
                      <a:lnTo>
                        <a:pt x="300" y="82"/>
                      </a:lnTo>
                      <a:lnTo>
                        <a:pt x="301" y="81"/>
                      </a:lnTo>
                      <a:lnTo>
                        <a:pt x="303" y="80"/>
                      </a:lnTo>
                      <a:lnTo>
                        <a:pt x="304" y="77"/>
                      </a:lnTo>
                      <a:lnTo>
                        <a:pt x="306" y="75"/>
                      </a:lnTo>
                      <a:lnTo>
                        <a:pt x="306" y="71"/>
                      </a:lnTo>
                      <a:lnTo>
                        <a:pt x="307" y="67"/>
                      </a:lnTo>
                      <a:lnTo>
                        <a:pt x="307" y="64"/>
                      </a:lnTo>
                      <a:lnTo>
                        <a:pt x="307" y="62"/>
                      </a:lnTo>
                      <a:lnTo>
                        <a:pt x="307" y="59"/>
                      </a:lnTo>
                      <a:lnTo>
                        <a:pt x="307" y="57"/>
                      </a:lnTo>
                      <a:lnTo>
                        <a:pt x="306" y="54"/>
                      </a:lnTo>
                      <a:lnTo>
                        <a:pt x="306" y="52"/>
                      </a:lnTo>
                      <a:lnTo>
                        <a:pt x="304" y="50"/>
                      </a:lnTo>
                      <a:lnTo>
                        <a:pt x="303" y="47"/>
                      </a:lnTo>
                      <a:lnTo>
                        <a:pt x="301" y="46"/>
                      </a:lnTo>
                      <a:lnTo>
                        <a:pt x="300" y="45"/>
                      </a:lnTo>
                      <a:lnTo>
                        <a:pt x="297" y="45"/>
                      </a:lnTo>
                      <a:lnTo>
                        <a:pt x="295" y="44"/>
                      </a:lnTo>
                      <a:lnTo>
                        <a:pt x="292" y="44"/>
                      </a:lnTo>
                      <a:lnTo>
                        <a:pt x="290" y="45"/>
                      </a:lnTo>
                      <a:lnTo>
                        <a:pt x="289" y="46"/>
                      </a:lnTo>
                      <a:lnTo>
                        <a:pt x="286" y="48"/>
                      </a:lnTo>
                      <a:lnTo>
                        <a:pt x="285" y="51"/>
                      </a:lnTo>
                      <a:lnTo>
                        <a:pt x="284" y="53"/>
                      </a:lnTo>
                      <a:lnTo>
                        <a:pt x="283" y="56"/>
                      </a:lnTo>
                      <a:lnTo>
                        <a:pt x="283" y="58"/>
                      </a:lnTo>
                      <a:close/>
                      <a:moveTo>
                        <a:pt x="324" y="54"/>
                      </a:moveTo>
                      <a:lnTo>
                        <a:pt x="325" y="52"/>
                      </a:lnTo>
                      <a:lnTo>
                        <a:pt x="327" y="50"/>
                      </a:lnTo>
                      <a:lnTo>
                        <a:pt x="329" y="48"/>
                      </a:lnTo>
                      <a:lnTo>
                        <a:pt x="330" y="46"/>
                      </a:lnTo>
                      <a:lnTo>
                        <a:pt x="332" y="45"/>
                      </a:lnTo>
                      <a:lnTo>
                        <a:pt x="335" y="45"/>
                      </a:lnTo>
                      <a:lnTo>
                        <a:pt x="337" y="44"/>
                      </a:lnTo>
                      <a:lnTo>
                        <a:pt x="340" y="44"/>
                      </a:lnTo>
                      <a:lnTo>
                        <a:pt x="341" y="44"/>
                      </a:lnTo>
                      <a:lnTo>
                        <a:pt x="342" y="44"/>
                      </a:lnTo>
                      <a:lnTo>
                        <a:pt x="344" y="45"/>
                      </a:lnTo>
                      <a:lnTo>
                        <a:pt x="346" y="45"/>
                      </a:lnTo>
                      <a:lnTo>
                        <a:pt x="347" y="46"/>
                      </a:lnTo>
                      <a:lnTo>
                        <a:pt x="347" y="46"/>
                      </a:lnTo>
                      <a:lnTo>
                        <a:pt x="348" y="47"/>
                      </a:lnTo>
                      <a:lnTo>
                        <a:pt x="348" y="47"/>
                      </a:lnTo>
                      <a:lnTo>
                        <a:pt x="349" y="47"/>
                      </a:lnTo>
                      <a:lnTo>
                        <a:pt x="349" y="46"/>
                      </a:lnTo>
                      <a:lnTo>
                        <a:pt x="349" y="46"/>
                      </a:lnTo>
                      <a:lnTo>
                        <a:pt x="350" y="46"/>
                      </a:lnTo>
                      <a:lnTo>
                        <a:pt x="352" y="46"/>
                      </a:lnTo>
                      <a:lnTo>
                        <a:pt x="350" y="59"/>
                      </a:lnTo>
                      <a:lnTo>
                        <a:pt x="349" y="59"/>
                      </a:lnTo>
                      <a:lnTo>
                        <a:pt x="348" y="53"/>
                      </a:lnTo>
                      <a:lnTo>
                        <a:pt x="346" y="50"/>
                      </a:lnTo>
                      <a:lnTo>
                        <a:pt x="343" y="47"/>
                      </a:lnTo>
                      <a:lnTo>
                        <a:pt x="340" y="46"/>
                      </a:lnTo>
                      <a:lnTo>
                        <a:pt x="338" y="46"/>
                      </a:lnTo>
                      <a:lnTo>
                        <a:pt x="337" y="46"/>
                      </a:lnTo>
                      <a:lnTo>
                        <a:pt x="336" y="47"/>
                      </a:lnTo>
                      <a:lnTo>
                        <a:pt x="335" y="47"/>
                      </a:lnTo>
                      <a:lnTo>
                        <a:pt x="333" y="48"/>
                      </a:lnTo>
                      <a:lnTo>
                        <a:pt x="333" y="50"/>
                      </a:lnTo>
                      <a:lnTo>
                        <a:pt x="332" y="51"/>
                      </a:lnTo>
                      <a:lnTo>
                        <a:pt x="332" y="52"/>
                      </a:lnTo>
                      <a:lnTo>
                        <a:pt x="332" y="54"/>
                      </a:lnTo>
                      <a:lnTo>
                        <a:pt x="332" y="56"/>
                      </a:lnTo>
                      <a:lnTo>
                        <a:pt x="333" y="57"/>
                      </a:lnTo>
                      <a:lnTo>
                        <a:pt x="335" y="58"/>
                      </a:lnTo>
                      <a:lnTo>
                        <a:pt x="336" y="59"/>
                      </a:lnTo>
                      <a:lnTo>
                        <a:pt x="337" y="61"/>
                      </a:lnTo>
                      <a:lnTo>
                        <a:pt x="340" y="62"/>
                      </a:lnTo>
                      <a:lnTo>
                        <a:pt x="342" y="63"/>
                      </a:lnTo>
                      <a:lnTo>
                        <a:pt x="344" y="65"/>
                      </a:lnTo>
                      <a:lnTo>
                        <a:pt x="347" y="67"/>
                      </a:lnTo>
                      <a:lnTo>
                        <a:pt x="349" y="69"/>
                      </a:lnTo>
                      <a:lnTo>
                        <a:pt x="350" y="70"/>
                      </a:lnTo>
                      <a:lnTo>
                        <a:pt x="352" y="71"/>
                      </a:lnTo>
                      <a:lnTo>
                        <a:pt x="353" y="74"/>
                      </a:lnTo>
                      <a:lnTo>
                        <a:pt x="353" y="75"/>
                      </a:lnTo>
                      <a:lnTo>
                        <a:pt x="353" y="77"/>
                      </a:lnTo>
                      <a:lnTo>
                        <a:pt x="353" y="79"/>
                      </a:lnTo>
                      <a:lnTo>
                        <a:pt x="352" y="81"/>
                      </a:lnTo>
                      <a:lnTo>
                        <a:pt x="350" y="82"/>
                      </a:lnTo>
                      <a:lnTo>
                        <a:pt x="349" y="83"/>
                      </a:lnTo>
                      <a:lnTo>
                        <a:pt x="349" y="85"/>
                      </a:lnTo>
                      <a:lnTo>
                        <a:pt x="348" y="86"/>
                      </a:lnTo>
                      <a:lnTo>
                        <a:pt x="346" y="87"/>
                      </a:lnTo>
                      <a:lnTo>
                        <a:pt x="344" y="87"/>
                      </a:lnTo>
                      <a:lnTo>
                        <a:pt x="343" y="87"/>
                      </a:lnTo>
                      <a:lnTo>
                        <a:pt x="342" y="87"/>
                      </a:lnTo>
                      <a:lnTo>
                        <a:pt x="340" y="87"/>
                      </a:lnTo>
                      <a:lnTo>
                        <a:pt x="338" y="87"/>
                      </a:lnTo>
                      <a:lnTo>
                        <a:pt x="337" y="87"/>
                      </a:lnTo>
                      <a:lnTo>
                        <a:pt x="335" y="87"/>
                      </a:lnTo>
                      <a:lnTo>
                        <a:pt x="333" y="87"/>
                      </a:lnTo>
                      <a:lnTo>
                        <a:pt x="331" y="87"/>
                      </a:lnTo>
                      <a:lnTo>
                        <a:pt x="330" y="87"/>
                      </a:lnTo>
                      <a:lnTo>
                        <a:pt x="329" y="86"/>
                      </a:lnTo>
                      <a:lnTo>
                        <a:pt x="327" y="86"/>
                      </a:lnTo>
                      <a:lnTo>
                        <a:pt x="327" y="86"/>
                      </a:lnTo>
                      <a:lnTo>
                        <a:pt x="326" y="86"/>
                      </a:lnTo>
                      <a:lnTo>
                        <a:pt x="325" y="86"/>
                      </a:lnTo>
                      <a:lnTo>
                        <a:pt x="325" y="86"/>
                      </a:lnTo>
                      <a:lnTo>
                        <a:pt x="325" y="86"/>
                      </a:lnTo>
                      <a:lnTo>
                        <a:pt x="324" y="86"/>
                      </a:lnTo>
                      <a:lnTo>
                        <a:pt x="324" y="73"/>
                      </a:lnTo>
                      <a:lnTo>
                        <a:pt x="325" y="73"/>
                      </a:lnTo>
                      <a:lnTo>
                        <a:pt x="325" y="74"/>
                      </a:lnTo>
                      <a:lnTo>
                        <a:pt x="326" y="76"/>
                      </a:lnTo>
                      <a:lnTo>
                        <a:pt x="326" y="77"/>
                      </a:lnTo>
                      <a:lnTo>
                        <a:pt x="327" y="79"/>
                      </a:lnTo>
                      <a:lnTo>
                        <a:pt x="327" y="80"/>
                      </a:lnTo>
                      <a:lnTo>
                        <a:pt x="329" y="82"/>
                      </a:lnTo>
                      <a:lnTo>
                        <a:pt x="330" y="83"/>
                      </a:lnTo>
                      <a:lnTo>
                        <a:pt x="331" y="85"/>
                      </a:lnTo>
                      <a:lnTo>
                        <a:pt x="332" y="86"/>
                      </a:lnTo>
                      <a:lnTo>
                        <a:pt x="335" y="86"/>
                      </a:lnTo>
                      <a:lnTo>
                        <a:pt x="336" y="86"/>
                      </a:lnTo>
                      <a:lnTo>
                        <a:pt x="337" y="86"/>
                      </a:lnTo>
                      <a:lnTo>
                        <a:pt x="338" y="86"/>
                      </a:lnTo>
                      <a:lnTo>
                        <a:pt x="341" y="86"/>
                      </a:lnTo>
                      <a:lnTo>
                        <a:pt x="342" y="86"/>
                      </a:lnTo>
                      <a:lnTo>
                        <a:pt x="343" y="85"/>
                      </a:lnTo>
                      <a:lnTo>
                        <a:pt x="344" y="83"/>
                      </a:lnTo>
                      <a:lnTo>
                        <a:pt x="344" y="82"/>
                      </a:lnTo>
                      <a:lnTo>
                        <a:pt x="346" y="81"/>
                      </a:lnTo>
                      <a:lnTo>
                        <a:pt x="346" y="80"/>
                      </a:lnTo>
                      <a:lnTo>
                        <a:pt x="346" y="79"/>
                      </a:lnTo>
                      <a:lnTo>
                        <a:pt x="346" y="77"/>
                      </a:lnTo>
                      <a:lnTo>
                        <a:pt x="344" y="76"/>
                      </a:lnTo>
                      <a:lnTo>
                        <a:pt x="344" y="75"/>
                      </a:lnTo>
                      <a:lnTo>
                        <a:pt x="343" y="74"/>
                      </a:lnTo>
                      <a:lnTo>
                        <a:pt x="342" y="73"/>
                      </a:lnTo>
                      <a:lnTo>
                        <a:pt x="341" y="73"/>
                      </a:lnTo>
                      <a:lnTo>
                        <a:pt x="338" y="71"/>
                      </a:lnTo>
                      <a:lnTo>
                        <a:pt x="338" y="71"/>
                      </a:lnTo>
                      <a:lnTo>
                        <a:pt x="337" y="70"/>
                      </a:lnTo>
                      <a:lnTo>
                        <a:pt x="336" y="70"/>
                      </a:lnTo>
                      <a:lnTo>
                        <a:pt x="335" y="69"/>
                      </a:lnTo>
                      <a:lnTo>
                        <a:pt x="333" y="68"/>
                      </a:lnTo>
                      <a:lnTo>
                        <a:pt x="332" y="67"/>
                      </a:lnTo>
                      <a:lnTo>
                        <a:pt x="330" y="65"/>
                      </a:lnTo>
                      <a:lnTo>
                        <a:pt x="329" y="64"/>
                      </a:lnTo>
                      <a:lnTo>
                        <a:pt x="329" y="63"/>
                      </a:lnTo>
                      <a:lnTo>
                        <a:pt x="327" y="62"/>
                      </a:lnTo>
                      <a:lnTo>
                        <a:pt x="326" y="61"/>
                      </a:lnTo>
                      <a:lnTo>
                        <a:pt x="326" y="59"/>
                      </a:lnTo>
                      <a:lnTo>
                        <a:pt x="325" y="58"/>
                      </a:lnTo>
                      <a:lnTo>
                        <a:pt x="325" y="57"/>
                      </a:lnTo>
                      <a:lnTo>
                        <a:pt x="324" y="56"/>
                      </a:lnTo>
                      <a:lnTo>
                        <a:pt x="324" y="54"/>
                      </a:lnTo>
                      <a:close/>
                      <a:moveTo>
                        <a:pt x="362" y="80"/>
                      </a:moveTo>
                      <a:lnTo>
                        <a:pt x="366" y="36"/>
                      </a:lnTo>
                      <a:lnTo>
                        <a:pt x="366" y="35"/>
                      </a:lnTo>
                      <a:lnTo>
                        <a:pt x="366" y="33"/>
                      </a:lnTo>
                      <a:lnTo>
                        <a:pt x="366" y="32"/>
                      </a:lnTo>
                      <a:lnTo>
                        <a:pt x="365" y="30"/>
                      </a:lnTo>
                      <a:lnTo>
                        <a:pt x="365" y="29"/>
                      </a:lnTo>
                      <a:lnTo>
                        <a:pt x="364" y="29"/>
                      </a:lnTo>
                      <a:lnTo>
                        <a:pt x="362" y="29"/>
                      </a:lnTo>
                      <a:lnTo>
                        <a:pt x="361" y="29"/>
                      </a:lnTo>
                      <a:lnTo>
                        <a:pt x="360" y="29"/>
                      </a:lnTo>
                      <a:lnTo>
                        <a:pt x="360" y="28"/>
                      </a:lnTo>
                      <a:lnTo>
                        <a:pt x="361" y="28"/>
                      </a:lnTo>
                      <a:lnTo>
                        <a:pt x="362" y="27"/>
                      </a:lnTo>
                      <a:lnTo>
                        <a:pt x="365" y="27"/>
                      </a:lnTo>
                      <a:lnTo>
                        <a:pt x="367" y="27"/>
                      </a:lnTo>
                      <a:lnTo>
                        <a:pt x="370" y="25"/>
                      </a:lnTo>
                      <a:lnTo>
                        <a:pt x="371" y="25"/>
                      </a:lnTo>
                      <a:lnTo>
                        <a:pt x="373" y="25"/>
                      </a:lnTo>
                      <a:lnTo>
                        <a:pt x="375" y="24"/>
                      </a:lnTo>
                      <a:lnTo>
                        <a:pt x="372" y="54"/>
                      </a:lnTo>
                      <a:lnTo>
                        <a:pt x="373" y="54"/>
                      </a:lnTo>
                      <a:lnTo>
                        <a:pt x="376" y="51"/>
                      </a:lnTo>
                      <a:lnTo>
                        <a:pt x="379" y="48"/>
                      </a:lnTo>
                      <a:lnTo>
                        <a:pt x="383" y="47"/>
                      </a:lnTo>
                      <a:lnTo>
                        <a:pt x="387" y="47"/>
                      </a:lnTo>
                      <a:lnTo>
                        <a:pt x="393" y="48"/>
                      </a:lnTo>
                      <a:lnTo>
                        <a:pt x="396" y="52"/>
                      </a:lnTo>
                      <a:lnTo>
                        <a:pt x="397" y="57"/>
                      </a:lnTo>
                      <a:lnTo>
                        <a:pt x="397" y="64"/>
                      </a:lnTo>
                      <a:lnTo>
                        <a:pt x="396" y="85"/>
                      </a:lnTo>
                      <a:lnTo>
                        <a:pt x="396" y="86"/>
                      </a:lnTo>
                      <a:lnTo>
                        <a:pt x="397" y="88"/>
                      </a:lnTo>
                      <a:lnTo>
                        <a:pt x="397" y="89"/>
                      </a:lnTo>
                      <a:lnTo>
                        <a:pt x="397" y="89"/>
                      </a:lnTo>
                      <a:lnTo>
                        <a:pt x="399" y="91"/>
                      </a:lnTo>
                      <a:lnTo>
                        <a:pt x="400" y="91"/>
                      </a:lnTo>
                      <a:lnTo>
                        <a:pt x="401" y="91"/>
                      </a:lnTo>
                      <a:lnTo>
                        <a:pt x="402" y="91"/>
                      </a:lnTo>
                      <a:lnTo>
                        <a:pt x="402" y="92"/>
                      </a:lnTo>
                      <a:lnTo>
                        <a:pt x="382" y="91"/>
                      </a:lnTo>
                      <a:lnTo>
                        <a:pt x="382" y="89"/>
                      </a:lnTo>
                      <a:lnTo>
                        <a:pt x="383" y="89"/>
                      </a:lnTo>
                      <a:lnTo>
                        <a:pt x="384" y="89"/>
                      </a:lnTo>
                      <a:lnTo>
                        <a:pt x="385" y="89"/>
                      </a:lnTo>
                      <a:lnTo>
                        <a:pt x="385" y="89"/>
                      </a:lnTo>
                      <a:lnTo>
                        <a:pt x="387" y="89"/>
                      </a:lnTo>
                      <a:lnTo>
                        <a:pt x="387" y="88"/>
                      </a:lnTo>
                      <a:lnTo>
                        <a:pt x="388" y="88"/>
                      </a:lnTo>
                      <a:lnTo>
                        <a:pt x="388" y="87"/>
                      </a:lnTo>
                      <a:lnTo>
                        <a:pt x="388" y="86"/>
                      </a:lnTo>
                      <a:lnTo>
                        <a:pt x="388" y="85"/>
                      </a:lnTo>
                      <a:lnTo>
                        <a:pt x="388" y="83"/>
                      </a:lnTo>
                      <a:lnTo>
                        <a:pt x="388" y="82"/>
                      </a:lnTo>
                      <a:lnTo>
                        <a:pt x="389" y="63"/>
                      </a:lnTo>
                      <a:lnTo>
                        <a:pt x="389" y="61"/>
                      </a:lnTo>
                      <a:lnTo>
                        <a:pt x="389" y="58"/>
                      </a:lnTo>
                      <a:lnTo>
                        <a:pt x="389" y="57"/>
                      </a:lnTo>
                      <a:lnTo>
                        <a:pt x="389" y="56"/>
                      </a:lnTo>
                      <a:lnTo>
                        <a:pt x="388" y="54"/>
                      </a:lnTo>
                      <a:lnTo>
                        <a:pt x="387" y="54"/>
                      </a:lnTo>
                      <a:lnTo>
                        <a:pt x="385" y="53"/>
                      </a:lnTo>
                      <a:lnTo>
                        <a:pt x="384" y="53"/>
                      </a:lnTo>
                      <a:lnTo>
                        <a:pt x="381" y="53"/>
                      </a:lnTo>
                      <a:lnTo>
                        <a:pt x="378" y="53"/>
                      </a:lnTo>
                      <a:lnTo>
                        <a:pt x="375" y="56"/>
                      </a:lnTo>
                      <a:lnTo>
                        <a:pt x="371" y="58"/>
                      </a:lnTo>
                      <a:lnTo>
                        <a:pt x="370" y="81"/>
                      </a:lnTo>
                      <a:lnTo>
                        <a:pt x="370" y="82"/>
                      </a:lnTo>
                      <a:lnTo>
                        <a:pt x="371" y="83"/>
                      </a:lnTo>
                      <a:lnTo>
                        <a:pt x="371" y="85"/>
                      </a:lnTo>
                      <a:lnTo>
                        <a:pt x="371" y="86"/>
                      </a:lnTo>
                      <a:lnTo>
                        <a:pt x="371" y="87"/>
                      </a:lnTo>
                      <a:lnTo>
                        <a:pt x="372" y="87"/>
                      </a:lnTo>
                      <a:lnTo>
                        <a:pt x="372" y="88"/>
                      </a:lnTo>
                      <a:lnTo>
                        <a:pt x="373" y="88"/>
                      </a:lnTo>
                      <a:lnTo>
                        <a:pt x="375" y="88"/>
                      </a:lnTo>
                      <a:lnTo>
                        <a:pt x="375" y="88"/>
                      </a:lnTo>
                      <a:lnTo>
                        <a:pt x="376" y="88"/>
                      </a:lnTo>
                      <a:lnTo>
                        <a:pt x="377" y="88"/>
                      </a:lnTo>
                      <a:lnTo>
                        <a:pt x="377" y="89"/>
                      </a:lnTo>
                      <a:lnTo>
                        <a:pt x="356" y="88"/>
                      </a:lnTo>
                      <a:lnTo>
                        <a:pt x="356" y="87"/>
                      </a:lnTo>
                      <a:lnTo>
                        <a:pt x="358" y="87"/>
                      </a:lnTo>
                      <a:lnTo>
                        <a:pt x="359" y="87"/>
                      </a:lnTo>
                      <a:lnTo>
                        <a:pt x="360" y="87"/>
                      </a:lnTo>
                      <a:lnTo>
                        <a:pt x="360" y="87"/>
                      </a:lnTo>
                      <a:lnTo>
                        <a:pt x="361" y="86"/>
                      </a:lnTo>
                      <a:lnTo>
                        <a:pt x="361" y="86"/>
                      </a:lnTo>
                      <a:lnTo>
                        <a:pt x="361" y="86"/>
                      </a:lnTo>
                      <a:lnTo>
                        <a:pt x="361" y="85"/>
                      </a:lnTo>
                      <a:lnTo>
                        <a:pt x="362" y="85"/>
                      </a:lnTo>
                      <a:lnTo>
                        <a:pt x="362" y="83"/>
                      </a:lnTo>
                      <a:lnTo>
                        <a:pt x="362" y="81"/>
                      </a:lnTo>
                      <a:lnTo>
                        <a:pt x="362" y="80"/>
                      </a:lnTo>
                      <a:close/>
                      <a:moveTo>
                        <a:pt x="446" y="42"/>
                      </a:moveTo>
                      <a:lnTo>
                        <a:pt x="446" y="41"/>
                      </a:lnTo>
                      <a:lnTo>
                        <a:pt x="446" y="39"/>
                      </a:lnTo>
                      <a:lnTo>
                        <a:pt x="446" y="38"/>
                      </a:lnTo>
                      <a:lnTo>
                        <a:pt x="445" y="36"/>
                      </a:lnTo>
                      <a:lnTo>
                        <a:pt x="443" y="35"/>
                      </a:lnTo>
                      <a:lnTo>
                        <a:pt x="443" y="35"/>
                      </a:lnTo>
                      <a:lnTo>
                        <a:pt x="443" y="35"/>
                      </a:lnTo>
                      <a:lnTo>
                        <a:pt x="442" y="35"/>
                      </a:lnTo>
                      <a:lnTo>
                        <a:pt x="441" y="34"/>
                      </a:lnTo>
                      <a:lnTo>
                        <a:pt x="440" y="34"/>
                      </a:lnTo>
                      <a:lnTo>
                        <a:pt x="439" y="34"/>
                      </a:lnTo>
                      <a:lnTo>
                        <a:pt x="436" y="34"/>
                      </a:lnTo>
                      <a:lnTo>
                        <a:pt x="436" y="32"/>
                      </a:lnTo>
                      <a:lnTo>
                        <a:pt x="465" y="34"/>
                      </a:lnTo>
                      <a:lnTo>
                        <a:pt x="465" y="36"/>
                      </a:lnTo>
                      <a:lnTo>
                        <a:pt x="463" y="35"/>
                      </a:lnTo>
                      <a:lnTo>
                        <a:pt x="461" y="35"/>
                      </a:lnTo>
                      <a:lnTo>
                        <a:pt x="460" y="35"/>
                      </a:lnTo>
                      <a:lnTo>
                        <a:pt x="459" y="35"/>
                      </a:lnTo>
                      <a:lnTo>
                        <a:pt x="458" y="36"/>
                      </a:lnTo>
                      <a:lnTo>
                        <a:pt x="458" y="36"/>
                      </a:lnTo>
                      <a:lnTo>
                        <a:pt x="457" y="36"/>
                      </a:lnTo>
                      <a:lnTo>
                        <a:pt x="457" y="38"/>
                      </a:lnTo>
                      <a:lnTo>
                        <a:pt x="455" y="39"/>
                      </a:lnTo>
                      <a:lnTo>
                        <a:pt x="455" y="40"/>
                      </a:lnTo>
                      <a:lnTo>
                        <a:pt x="455" y="41"/>
                      </a:lnTo>
                      <a:lnTo>
                        <a:pt x="455" y="42"/>
                      </a:lnTo>
                      <a:lnTo>
                        <a:pt x="452" y="87"/>
                      </a:lnTo>
                      <a:lnTo>
                        <a:pt x="452" y="88"/>
                      </a:lnTo>
                      <a:lnTo>
                        <a:pt x="452" y="89"/>
                      </a:lnTo>
                      <a:lnTo>
                        <a:pt x="452" y="91"/>
                      </a:lnTo>
                      <a:lnTo>
                        <a:pt x="453" y="92"/>
                      </a:lnTo>
                      <a:lnTo>
                        <a:pt x="454" y="93"/>
                      </a:lnTo>
                      <a:lnTo>
                        <a:pt x="455" y="93"/>
                      </a:lnTo>
                      <a:lnTo>
                        <a:pt x="458" y="94"/>
                      </a:lnTo>
                      <a:lnTo>
                        <a:pt x="461" y="96"/>
                      </a:lnTo>
                      <a:lnTo>
                        <a:pt x="461" y="97"/>
                      </a:lnTo>
                      <a:lnTo>
                        <a:pt x="433" y="94"/>
                      </a:lnTo>
                      <a:lnTo>
                        <a:pt x="433" y="93"/>
                      </a:lnTo>
                      <a:lnTo>
                        <a:pt x="434" y="93"/>
                      </a:lnTo>
                      <a:lnTo>
                        <a:pt x="436" y="92"/>
                      </a:lnTo>
                      <a:lnTo>
                        <a:pt x="437" y="92"/>
                      </a:lnTo>
                      <a:lnTo>
                        <a:pt x="439" y="92"/>
                      </a:lnTo>
                      <a:lnTo>
                        <a:pt x="440" y="92"/>
                      </a:lnTo>
                      <a:lnTo>
                        <a:pt x="440" y="91"/>
                      </a:lnTo>
                      <a:lnTo>
                        <a:pt x="441" y="91"/>
                      </a:lnTo>
                      <a:lnTo>
                        <a:pt x="441" y="89"/>
                      </a:lnTo>
                      <a:lnTo>
                        <a:pt x="442" y="89"/>
                      </a:lnTo>
                      <a:lnTo>
                        <a:pt x="442" y="88"/>
                      </a:lnTo>
                      <a:lnTo>
                        <a:pt x="442" y="87"/>
                      </a:lnTo>
                      <a:lnTo>
                        <a:pt x="442" y="86"/>
                      </a:lnTo>
                      <a:lnTo>
                        <a:pt x="446" y="42"/>
                      </a:lnTo>
                      <a:close/>
                      <a:moveTo>
                        <a:pt x="477" y="45"/>
                      </a:moveTo>
                      <a:lnTo>
                        <a:pt x="477" y="44"/>
                      </a:lnTo>
                      <a:lnTo>
                        <a:pt x="477" y="41"/>
                      </a:lnTo>
                      <a:lnTo>
                        <a:pt x="477" y="40"/>
                      </a:lnTo>
                      <a:lnTo>
                        <a:pt x="476" y="39"/>
                      </a:lnTo>
                      <a:lnTo>
                        <a:pt x="476" y="38"/>
                      </a:lnTo>
                      <a:lnTo>
                        <a:pt x="475" y="38"/>
                      </a:lnTo>
                      <a:lnTo>
                        <a:pt x="475" y="38"/>
                      </a:lnTo>
                      <a:lnTo>
                        <a:pt x="474" y="38"/>
                      </a:lnTo>
                      <a:lnTo>
                        <a:pt x="472" y="36"/>
                      </a:lnTo>
                      <a:lnTo>
                        <a:pt x="471" y="36"/>
                      </a:lnTo>
                      <a:lnTo>
                        <a:pt x="470" y="36"/>
                      </a:lnTo>
                      <a:lnTo>
                        <a:pt x="468" y="36"/>
                      </a:lnTo>
                      <a:lnTo>
                        <a:pt x="468" y="34"/>
                      </a:lnTo>
                      <a:lnTo>
                        <a:pt x="497" y="35"/>
                      </a:lnTo>
                      <a:lnTo>
                        <a:pt x="497" y="38"/>
                      </a:lnTo>
                      <a:lnTo>
                        <a:pt x="495" y="38"/>
                      </a:lnTo>
                      <a:lnTo>
                        <a:pt x="493" y="38"/>
                      </a:lnTo>
                      <a:lnTo>
                        <a:pt x="492" y="38"/>
                      </a:lnTo>
                      <a:lnTo>
                        <a:pt x="490" y="38"/>
                      </a:lnTo>
                      <a:lnTo>
                        <a:pt x="489" y="39"/>
                      </a:lnTo>
                      <a:lnTo>
                        <a:pt x="489" y="39"/>
                      </a:lnTo>
                      <a:lnTo>
                        <a:pt x="488" y="39"/>
                      </a:lnTo>
                      <a:lnTo>
                        <a:pt x="488" y="40"/>
                      </a:lnTo>
                      <a:lnTo>
                        <a:pt x="487" y="41"/>
                      </a:lnTo>
                      <a:lnTo>
                        <a:pt x="487" y="42"/>
                      </a:lnTo>
                      <a:lnTo>
                        <a:pt x="487" y="44"/>
                      </a:lnTo>
                      <a:lnTo>
                        <a:pt x="487" y="45"/>
                      </a:lnTo>
                      <a:lnTo>
                        <a:pt x="483" y="89"/>
                      </a:lnTo>
                      <a:lnTo>
                        <a:pt x="483" y="91"/>
                      </a:lnTo>
                      <a:lnTo>
                        <a:pt x="483" y="92"/>
                      </a:lnTo>
                      <a:lnTo>
                        <a:pt x="483" y="93"/>
                      </a:lnTo>
                      <a:lnTo>
                        <a:pt x="484" y="94"/>
                      </a:lnTo>
                      <a:lnTo>
                        <a:pt x="486" y="96"/>
                      </a:lnTo>
                      <a:lnTo>
                        <a:pt x="487" y="96"/>
                      </a:lnTo>
                      <a:lnTo>
                        <a:pt x="489" y="97"/>
                      </a:lnTo>
                      <a:lnTo>
                        <a:pt x="493" y="97"/>
                      </a:lnTo>
                      <a:lnTo>
                        <a:pt x="493" y="98"/>
                      </a:lnTo>
                      <a:lnTo>
                        <a:pt x="464" y="97"/>
                      </a:lnTo>
                      <a:lnTo>
                        <a:pt x="464" y="96"/>
                      </a:lnTo>
                      <a:lnTo>
                        <a:pt x="465" y="96"/>
                      </a:lnTo>
                      <a:lnTo>
                        <a:pt x="468" y="94"/>
                      </a:lnTo>
                      <a:lnTo>
                        <a:pt x="469" y="94"/>
                      </a:lnTo>
                      <a:lnTo>
                        <a:pt x="470" y="94"/>
                      </a:lnTo>
                      <a:lnTo>
                        <a:pt x="471" y="94"/>
                      </a:lnTo>
                      <a:lnTo>
                        <a:pt x="471" y="93"/>
                      </a:lnTo>
                      <a:lnTo>
                        <a:pt x="472" y="93"/>
                      </a:lnTo>
                      <a:lnTo>
                        <a:pt x="472" y="92"/>
                      </a:lnTo>
                      <a:lnTo>
                        <a:pt x="474" y="92"/>
                      </a:lnTo>
                      <a:lnTo>
                        <a:pt x="474" y="91"/>
                      </a:lnTo>
                      <a:lnTo>
                        <a:pt x="474" y="89"/>
                      </a:lnTo>
                      <a:lnTo>
                        <a:pt x="474" y="88"/>
                      </a:lnTo>
                      <a:lnTo>
                        <a:pt x="477" y="45"/>
                      </a:lnTo>
                      <a:close/>
                      <a:moveTo>
                        <a:pt x="504" y="89"/>
                      </a:moveTo>
                      <a:lnTo>
                        <a:pt x="506" y="61"/>
                      </a:lnTo>
                      <a:lnTo>
                        <a:pt x="498" y="61"/>
                      </a:lnTo>
                      <a:lnTo>
                        <a:pt x="498" y="57"/>
                      </a:lnTo>
                      <a:lnTo>
                        <a:pt x="506" y="57"/>
                      </a:lnTo>
                      <a:lnTo>
                        <a:pt x="506" y="53"/>
                      </a:lnTo>
                      <a:lnTo>
                        <a:pt x="507" y="50"/>
                      </a:lnTo>
                      <a:lnTo>
                        <a:pt x="507" y="46"/>
                      </a:lnTo>
                      <a:lnTo>
                        <a:pt x="509" y="44"/>
                      </a:lnTo>
                      <a:lnTo>
                        <a:pt x="510" y="42"/>
                      </a:lnTo>
                      <a:lnTo>
                        <a:pt x="512" y="40"/>
                      </a:lnTo>
                      <a:lnTo>
                        <a:pt x="513" y="39"/>
                      </a:lnTo>
                      <a:lnTo>
                        <a:pt x="515" y="38"/>
                      </a:lnTo>
                      <a:lnTo>
                        <a:pt x="517" y="36"/>
                      </a:lnTo>
                      <a:lnTo>
                        <a:pt x="519" y="36"/>
                      </a:lnTo>
                      <a:lnTo>
                        <a:pt x="522" y="35"/>
                      </a:lnTo>
                      <a:lnTo>
                        <a:pt x="524" y="35"/>
                      </a:lnTo>
                      <a:lnTo>
                        <a:pt x="525" y="35"/>
                      </a:lnTo>
                      <a:lnTo>
                        <a:pt x="527" y="35"/>
                      </a:lnTo>
                      <a:lnTo>
                        <a:pt x="528" y="36"/>
                      </a:lnTo>
                      <a:lnTo>
                        <a:pt x="529" y="36"/>
                      </a:lnTo>
                      <a:lnTo>
                        <a:pt x="530" y="38"/>
                      </a:lnTo>
                      <a:lnTo>
                        <a:pt x="532" y="38"/>
                      </a:lnTo>
                      <a:lnTo>
                        <a:pt x="532" y="39"/>
                      </a:lnTo>
                      <a:lnTo>
                        <a:pt x="533" y="40"/>
                      </a:lnTo>
                      <a:lnTo>
                        <a:pt x="534" y="40"/>
                      </a:lnTo>
                      <a:lnTo>
                        <a:pt x="534" y="41"/>
                      </a:lnTo>
                      <a:lnTo>
                        <a:pt x="534" y="41"/>
                      </a:lnTo>
                      <a:lnTo>
                        <a:pt x="534" y="42"/>
                      </a:lnTo>
                      <a:lnTo>
                        <a:pt x="534" y="44"/>
                      </a:lnTo>
                      <a:lnTo>
                        <a:pt x="534" y="44"/>
                      </a:lnTo>
                      <a:lnTo>
                        <a:pt x="534" y="45"/>
                      </a:lnTo>
                      <a:lnTo>
                        <a:pt x="533" y="45"/>
                      </a:lnTo>
                      <a:lnTo>
                        <a:pt x="533" y="46"/>
                      </a:lnTo>
                      <a:lnTo>
                        <a:pt x="532" y="46"/>
                      </a:lnTo>
                      <a:lnTo>
                        <a:pt x="532" y="46"/>
                      </a:lnTo>
                      <a:lnTo>
                        <a:pt x="530" y="47"/>
                      </a:lnTo>
                      <a:lnTo>
                        <a:pt x="529" y="46"/>
                      </a:lnTo>
                      <a:lnTo>
                        <a:pt x="529" y="46"/>
                      </a:lnTo>
                      <a:lnTo>
                        <a:pt x="529" y="45"/>
                      </a:lnTo>
                      <a:lnTo>
                        <a:pt x="528" y="45"/>
                      </a:lnTo>
                      <a:lnTo>
                        <a:pt x="528" y="44"/>
                      </a:lnTo>
                      <a:lnTo>
                        <a:pt x="527" y="44"/>
                      </a:lnTo>
                      <a:lnTo>
                        <a:pt x="527" y="44"/>
                      </a:lnTo>
                      <a:lnTo>
                        <a:pt x="525" y="42"/>
                      </a:lnTo>
                      <a:lnTo>
                        <a:pt x="525" y="41"/>
                      </a:lnTo>
                      <a:lnTo>
                        <a:pt x="525" y="40"/>
                      </a:lnTo>
                      <a:lnTo>
                        <a:pt x="524" y="40"/>
                      </a:lnTo>
                      <a:lnTo>
                        <a:pt x="524" y="39"/>
                      </a:lnTo>
                      <a:lnTo>
                        <a:pt x="523" y="39"/>
                      </a:lnTo>
                      <a:lnTo>
                        <a:pt x="523" y="39"/>
                      </a:lnTo>
                      <a:lnTo>
                        <a:pt x="522" y="39"/>
                      </a:lnTo>
                      <a:lnTo>
                        <a:pt x="521" y="39"/>
                      </a:lnTo>
                      <a:lnTo>
                        <a:pt x="518" y="39"/>
                      </a:lnTo>
                      <a:lnTo>
                        <a:pt x="516" y="40"/>
                      </a:lnTo>
                      <a:lnTo>
                        <a:pt x="515" y="42"/>
                      </a:lnTo>
                      <a:lnTo>
                        <a:pt x="515" y="46"/>
                      </a:lnTo>
                      <a:lnTo>
                        <a:pt x="513" y="58"/>
                      </a:lnTo>
                      <a:lnTo>
                        <a:pt x="525" y="58"/>
                      </a:lnTo>
                      <a:lnTo>
                        <a:pt x="525" y="62"/>
                      </a:lnTo>
                      <a:lnTo>
                        <a:pt x="515" y="62"/>
                      </a:lnTo>
                      <a:lnTo>
                        <a:pt x="512" y="91"/>
                      </a:lnTo>
                      <a:lnTo>
                        <a:pt x="512" y="92"/>
                      </a:lnTo>
                      <a:lnTo>
                        <a:pt x="512" y="94"/>
                      </a:lnTo>
                      <a:lnTo>
                        <a:pt x="512" y="96"/>
                      </a:lnTo>
                      <a:lnTo>
                        <a:pt x="512" y="97"/>
                      </a:lnTo>
                      <a:lnTo>
                        <a:pt x="512" y="98"/>
                      </a:lnTo>
                      <a:lnTo>
                        <a:pt x="513" y="98"/>
                      </a:lnTo>
                      <a:lnTo>
                        <a:pt x="513" y="98"/>
                      </a:lnTo>
                      <a:lnTo>
                        <a:pt x="515" y="99"/>
                      </a:lnTo>
                      <a:lnTo>
                        <a:pt x="516" y="99"/>
                      </a:lnTo>
                      <a:lnTo>
                        <a:pt x="517" y="99"/>
                      </a:lnTo>
                      <a:lnTo>
                        <a:pt x="519" y="99"/>
                      </a:lnTo>
                      <a:lnTo>
                        <a:pt x="521" y="99"/>
                      </a:lnTo>
                      <a:lnTo>
                        <a:pt x="521" y="100"/>
                      </a:lnTo>
                      <a:lnTo>
                        <a:pt x="495" y="99"/>
                      </a:lnTo>
                      <a:lnTo>
                        <a:pt x="495" y="98"/>
                      </a:lnTo>
                      <a:lnTo>
                        <a:pt x="497" y="98"/>
                      </a:lnTo>
                      <a:lnTo>
                        <a:pt x="498" y="98"/>
                      </a:lnTo>
                      <a:lnTo>
                        <a:pt x="499" y="98"/>
                      </a:lnTo>
                      <a:lnTo>
                        <a:pt x="500" y="98"/>
                      </a:lnTo>
                      <a:lnTo>
                        <a:pt x="501" y="97"/>
                      </a:lnTo>
                      <a:lnTo>
                        <a:pt x="501" y="97"/>
                      </a:lnTo>
                      <a:lnTo>
                        <a:pt x="503" y="97"/>
                      </a:lnTo>
                      <a:lnTo>
                        <a:pt x="503" y="96"/>
                      </a:lnTo>
                      <a:lnTo>
                        <a:pt x="504" y="94"/>
                      </a:lnTo>
                      <a:lnTo>
                        <a:pt x="504" y="93"/>
                      </a:lnTo>
                      <a:lnTo>
                        <a:pt x="504" y="91"/>
                      </a:lnTo>
                      <a:lnTo>
                        <a:pt x="504" y="89"/>
                      </a:lnTo>
                      <a:close/>
                      <a:moveTo>
                        <a:pt x="546" y="82"/>
                      </a:moveTo>
                      <a:lnTo>
                        <a:pt x="545" y="81"/>
                      </a:lnTo>
                      <a:lnTo>
                        <a:pt x="544" y="79"/>
                      </a:lnTo>
                      <a:lnTo>
                        <a:pt x="542" y="76"/>
                      </a:lnTo>
                      <a:lnTo>
                        <a:pt x="541" y="73"/>
                      </a:lnTo>
                      <a:lnTo>
                        <a:pt x="540" y="70"/>
                      </a:lnTo>
                      <a:lnTo>
                        <a:pt x="539" y="68"/>
                      </a:lnTo>
                      <a:lnTo>
                        <a:pt x="538" y="67"/>
                      </a:lnTo>
                      <a:lnTo>
                        <a:pt x="536" y="64"/>
                      </a:lnTo>
                      <a:lnTo>
                        <a:pt x="535" y="63"/>
                      </a:lnTo>
                      <a:lnTo>
                        <a:pt x="535" y="63"/>
                      </a:lnTo>
                      <a:lnTo>
                        <a:pt x="534" y="62"/>
                      </a:lnTo>
                      <a:lnTo>
                        <a:pt x="534" y="62"/>
                      </a:lnTo>
                      <a:lnTo>
                        <a:pt x="533" y="61"/>
                      </a:lnTo>
                      <a:lnTo>
                        <a:pt x="532" y="61"/>
                      </a:lnTo>
                      <a:lnTo>
                        <a:pt x="530" y="61"/>
                      </a:lnTo>
                      <a:lnTo>
                        <a:pt x="529" y="61"/>
                      </a:lnTo>
                      <a:lnTo>
                        <a:pt x="529" y="59"/>
                      </a:lnTo>
                      <a:lnTo>
                        <a:pt x="550" y="61"/>
                      </a:lnTo>
                      <a:lnTo>
                        <a:pt x="550" y="62"/>
                      </a:lnTo>
                      <a:lnTo>
                        <a:pt x="548" y="62"/>
                      </a:lnTo>
                      <a:lnTo>
                        <a:pt x="547" y="62"/>
                      </a:lnTo>
                      <a:lnTo>
                        <a:pt x="546" y="63"/>
                      </a:lnTo>
                      <a:lnTo>
                        <a:pt x="545" y="63"/>
                      </a:lnTo>
                      <a:lnTo>
                        <a:pt x="546" y="64"/>
                      </a:lnTo>
                      <a:lnTo>
                        <a:pt x="546" y="65"/>
                      </a:lnTo>
                      <a:lnTo>
                        <a:pt x="546" y="65"/>
                      </a:lnTo>
                      <a:lnTo>
                        <a:pt x="547" y="67"/>
                      </a:lnTo>
                      <a:lnTo>
                        <a:pt x="547" y="68"/>
                      </a:lnTo>
                      <a:lnTo>
                        <a:pt x="547" y="68"/>
                      </a:lnTo>
                      <a:lnTo>
                        <a:pt x="547" y="69"/>
                      </a:lnTo>
                      <a:lnTo>
                        <a:pt x="548" y="70"/>
                      </a:lnTo>
                      <a:lnTo>
                        <a:pt x="548" y="71"/>
                      </a:lnTo>
                      <a:lnTo>
                        <a:pt x="548" y="71"/>
                      </a:lnTo>
                      <a:lnTo>
                        <a:pt x="548" y="71"/>
                      </a:lnTo>
                      <a:lnTo>
                        <a:pt x="548" y="73"/>
                      </a:lnTo>
                      <a:lnTo>
                        <a:pt x="548" y="73"/>
                      </a:lnTo>
                      <a:lnTo>
                        <a:pt x="550" y="73"/>
                      </a:lnTo>
                      <a:lnTo>
                        <a:pt x="550" y="74"/>
                      </a:lnTo>
                      <a:lnTo>
                        <a:pt x="550" y="74"/>
                      </a:lnTo>
                      <a:lnTo>
                        <a:pt x="557" y="67"/>
                      </a:lnTo>
                      <a:lnTo>
                        <a:pt x="557" y="65"/>
                      </a:lnTo>
                      <a:lnTo>
                        <a:pt x="558" y="65"/>
                      </a:lnTo>
                      <a:lnTo>
                        <a:pt x="558" y="64"/>
                      </a:lnTo>
                      <a:lnTo>
                        <a:pt x="558" y="64"/>
                      </a:lnTo>
                      <a:lnTo>
                        <a:pt x="558" y="63"/>
                      </a:lnTo>
                      <a:lnTo>
                        <a:pt x="557" y="63"/>
                      </a:lnTo>
                      <a:lnTo>
                        <a:pt x="554" y="62"/>
                      </a:lnTo>
                      <a:lnTo>
                        <a:pt x="553" y="62"/>
                      </a:lnTo>
                      <a:lnTo>
                        <a:pt x="553" y="61"/>
                      </a:lnTo>
                      <a:lnTo>
                        <a:pt x="569" y="62"/>
                      </a:lnTo>
                      <a:lnTo>
                        <a:pt x="569" y="63"/>
                      </a:lnTo>
                      <a:lnTo>
                        <a:pt x="567" y="63"/>
                      </a:lnTo>
                      <a:lnTo>
                        <a:pt x="565" y="64"/>
                      </a:lnTo>
                      <a:lnTo>
                        <a:pt x="563" y="64"/>
                      </a:lnTo>
                      <a:lnTo>
                        <a:pt x="562" y="65"/>
                      </a:lnTo>
                      <a:lnTo>
                        <a:pt x="552" y="77"/>
                      </a:lnTo>
                      <a:lnTo>
                        <a:pt x="563" y="97"/>
                      </a:lnTo>
                      <a:lnTo>
                        <a:pt x="564" y="98"/>
                      </a:lnTo>
                      <a:lnTo>
                        <a:pt x="565" y="100"/>
                      </a:lnTo>
                      <a:lnTo>
                        <a:pt x="565" y="102"/>
                      </a:lnTo>
                      <a:lnTo>
                        <a:pt x="567" y="102"/>
                      </a:lnTo>
                      <a:lnTo>
                        <a:pt x="568" y="103"/>
                      </a:lnTo>
                      <a:lnTo>
                        <a:pt x="569" y="103"/>
                      </a:lnTo>
                      <a:lnTo>
                        <a:pt x="570" y="103"/>
                      </a:lnTo>
                      <a:lnTo>
                        <a:pt x="571" y="103"/>
                      </a:lnTo>
                      <a:lnTo>
                        <a:pt x="571" y="104"/>
                      </a:lnTo>
                      <a:lnTo>
                        <a:pt x="552" y="103"/>
                      </a:lnTo>
                      <a:lnTo>
                        <a:pt x="552" y="102"/>
                      </a:lnTo>
                      <a:lnTo>
                        <a:pt x="553" y="102"/>
                      </a:lnTo>
                      <a:lnTo>
                        <a:pt x="554" y="102"/>
                      </a:lnTo>
                      <a:lnTo>
                        <a:pt x="556" y="102"/>
                      </a:lnTo>
                      <a:lnTo>
                        <a:pt x="556" y="100"/>
                      </a:lnTo>
                      <a:lnTo>
                        <a:pt x="556" y="99"/>
                      </a:lnTo>
                      <a:lnTo>
                        <a:pt x="556" y="98"/>
                      </a:lnTo>
                      <a:lnTo>
                        <a:pt x="554" y="98"/>
                      </a:lnTo>
                      <a:lnTo>
                        <a:pt x="554" y="97"/>
                      </a:lnTo>
                      <a:lnTo>
                        <a:pt x="547" y="85"/>
                      </a:lnTo>
                      <a:lnTo>
                        <a:pt x="538" y="97"/>
                      </a:lnTo>
                      <a:lnTo>
                        <a:pt x="538" y="97"/>
                      </a:lnTo>
                      <a:lnTo>
                        <a:pt x="538" y="98"/>
                      </a:lnTo>
                      <a:lnTo>
                        <a:pt x="536" y="98"/>
                      </a:lnTo>
                      <a:lnTo>
                        <a:pt x="536" y="99"/>
                      </a:lnTo>
                      <a:lnTo>
                        <a:pt x="536" y="100"/>
                      </a:lnTo>
                      <a:lnTo>
                        <a:pt x="538" y="100"/>
                      </a:lnTo>
                      <a:lnTo>
                        <a:pt x="539" y="100"/>
                      </a:lnTo>
                      <a:lnTo>
                        <a:pt x="540" y="100"/>
                      </a:lnTo>
                      <a:lnTo>
                        <a:pt x="540" y="102"/>
                      </a:lnTo>
                      <a:lnTo>
                        <a:pt x="527" y="102"/>
                      </a:lnTo>
                      <a:lnTo>
                        <a:pt x="527" y="100"/>
                      </a:lnTo>
                      <a:lnTo>
                        <a:pt x="528" y="100"/>
                      </a:lnTo>
                      <a:lnTo>
                        <a:pt x="529" y="100"/>
                      </a:lnTo>
                      <a:lnTo>
                        <a:pt x="529" y="100"/>
                      </a:lnTo>
                      <a:lnTo>
                        <a:pt x="530" y="99"/>
                      </a:lnTo>
                      <a:lnTo>
                        <a:pt x="532" y="99"/>
                      </a:lnTo>
                      <a:lnTo>
                        <a:pt x="533" y="98"/>
                      </a:lnTo>
                      <a:lnTo>
                        <a:pt x="533" y="98"/>
                      </a:lnTo>
                      <a:lnTo>
                        <a:pt x="534" y="97"/>
                      </a:lnTo>
                      <a:lnTo>
                        <a:pt x="546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" name="Freeform 341"/>
                <p:cNvSpPr>
                  <a:spLocks/>
                </p:cNvSpPr>
                <p:nvPr/>
              </p:nvSpPr>
              <p:spPr bwMode="auto">
                <a:xfrm>
                  <a:off x="2011" y="2506"/>
                  <a:ext cx="16" cy="15"/>
                </a:xfrm>
                <a:custGeom>
                  <a:avLst/>
                  <a:gdLst>
                    <a:gd name="T0" fmla="*/ 23 w 47"/>
                    <a:gd name="T1" fmla="*/ 47 h 47"/>
                    <a:gd name="T2" fmla="*/ 33 w 47"/>
                    <a:gd name="T3" fmla="*/ 46 h 47"/>
                    <a:gd name="T4" fmla="*/ 40 w 47"/>
                    <a:gd name="T5" fmla="*/ 41 h 47"/>
                    <a:gd name="T6" fmla="*/ 45 w 47"/>
                    <a:gd name="T7" fmla="*/ 34 h 47"/>
                    <a:gd name="T8" fmla="*/ 47 w 47"/>
                    <a:gd name="T9" fmla="*/ 24 h 47"/>
                    <a:gd name="T10" fmla="*/ 45 w 47"/>
                    <a:gd name="T11" fmla="*/ 14 h 47"/>
                    <a:gd name="T12" fmla="*/ 40 w 47"/>
                    <a:gd name="T13" fmla="*/ 7 h 47"/>
                    <a:gd name="T14" fmla="*/ 33 w 47"/>
                    <a:gd name="T15" fmla="*/ 2 h 47"/>
                    <a:gd name="T16" fmla="*/ 23 w 47"/>
                    <a:gd name="T17" fmla="*/ 0 h 47"/>
                    <a:gd name="T18" fmla="*/ 15 w 47"/>
                    <a:gd name="T19" fmla="*/ 2 h 47"/>
                    <a:gd name="T20" fmla="*/ 7 w 47"/>
                    <a:gd name="T21" fmla="*/ 7 h 47"/>
                    <a:gd name="T22" fmla="*/ 2 w 47"/>
                    <a:gd name="T23" fmla="*/ 14 h 47"/>
                    <a:gd name="T24" fmla="*/ 0 w 47"/>
                    <a:gd name="T25" fmla="*/ 24 h 47"/>
                    <a:gd name="T26" fmla="*/ 2 w 47"/>
                    <a:gd name="T27" fmla="*/ 34 h 47"/>
                    <a:gd name="T28" fmla="*/ 7 w 47"/>
                    <a:gd name="T29" fmla="*/ 41 h 47"/>
                    <a:gd name="T30" fmla="*/ 15 w 47"/>
                    <a:gd name="T31" fmla="*/ 46 h 47"/>
                    <a:gd name="T32" fmla="*/ 23 w 47"/>
                    <a:gd name="T3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47">
                      <a:moveTo>
                        <a:pt x="23" y="47"/>
                      </a:moveTo>
                      <a:lnTo>
                        <a:pt x="33" y="46"/>
                      </a:lnTo>
                      <a:lnTo>
                        <a:pt x="40" y="41"/>
                      </a:lnTo>
                      <a:lnTo>
                        <a:pt x="45" y="34"/>
                      </a:lnTo>
                      <a:lnTo>
                        <a:pt x="47" y="24"/>
                      </a:lnTo>
                      <a:lnTo>
                        <a:pt x="45" y="14"/>
                      </a:lnTo>
                      <a:lnTo>
                        <a:pt x="40" y="7"/>
                      </a:lnTo>
                      <a:lnTo>
                        <a:pt x="33" y="2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2" y="14"/>
                      </a:lnTo>
                      <a:lnTo>
                        <a:pt x="0" y="24"/>
                      </a:lnTo>
                      <a:lnTo>
                        <a:pt x="2" y="34"/>
                      </a:lnTo>
                      <a:lnTo>
                        <a:pt x="7" y="41"/>
                      </a:lnTo>
                      <a:lnTo>
                        <a:pt x="15" y="46"/>
                      </a:lnTo>
                      <a:lnTo>
                        <a:pt x="23" y="4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Freeform 342"/>
                <p:cNvSpPr>
                  <a:spLocks/>
                </p:cNvSpPr>
                <p:nvPr/>
              </p:nvSpPr>
              <p:spPr bwMode="auto">
                <a:xfrm>
                  <a:off x="3574" y="2506"/>
                  <a:ext cx="16" cy="15"/>
                </a:xfrm>
                <a:custGeom>
                  <a:avLst/>
                  <a:gdLst>
                    <a:gd name="T0" fmla="*/ 24 w 47"/>
                    <a:gd name="T1" fmla="*/ 47 h 47"/>
                    <a:gd name="T2" fmla="*/ 34 w 47"/>
                    <a:gd name="T3" fmla="*/ 46 h 47"/>
                    <a:gd name="T4" fmla="*/ 41 w 47"/>
                    <a:gd name="T5" fmla="*/ 41 h 47"/>
                    <a:gd name="T6" fmla="*/ 46 w 47"/>
                    <a:gd name="T7" fmla="*/ 34 h 47"/>
                    <a:gd name="T8" fmla="*/ 47 w 47"/>
                    <a:gd name="T9" fmla="*/ 24 h 47"/>
                    <a:gd name="T10" fmla="*/ 46 w 47"/>
                    <a:gd name="T11" fmla="*/ 14 h 47"/>
                    <a:gd name="T12" fmla="*/ 41 w 47"/>
                    <a:gd name="T13" fmla="*/ 7 h 47"/>
                    <a:gd name="T14" fmla="*/ 34 w 47"/>
                    <a:gd name="T15" fmla="*/ 2 h 47"/>
                    <a:gd name="T16" fmla="*/ 24 w 47"/>
                    <a:gd name="T17" fmla="*/ 0 h 47"/>
                    <a:gd name="T18" fmla="*/ 15 w 47"/>
                    <a:gd name="T19" fmla="*/ 2 h 47"/>
                    <a:gd name="T20" fmla="*/ 7 w 47"/>
                    <a:gd name="T21" fmla="*/ 7 h 47"/>
                    <a:gd name="T22" fmla="*/ 3 w 47"/>
                    <a:gd name="T23" fmla="*/ 14 h 47"/>
                    <a:gd name="T24" fmla="*/ 0 w 47"/>
                    <a:gd name="T25" fmla="*/ 24 h 47"/>
                    <a:gd name="T26" fmla="*/ 3 w 47"/>
                    <a:gd name="T27" fmla="*/ 34 h 47"/>
                    <a:gd name="T28" fmla="*/ 7 w 47"/>
                    <a:gd name="T29" fmla="*/ 41 h 47"/>
                    <a:gd name="T30" fmla="*/ 15 w 47"/>
                    <a:gd name="T31" fmla="*/ 46 h 47"/>
                    <a:gd name="T32" fmla="*/ 24 w 47"/>
                    <a:gd name="T3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47">
                      <a:moveTo>
                        <a:pt x="24" y="47"/>
                      </a:moveTo>
                      <a:lnTo>
                        <a:pt x="34" y="46"/>
                      </a:lnTo>
                      <a:lnTo>
                        <a:pt x="41" y="41"/>
                      </a:lnTo>
                      <a:lnTo>
                        <a:pt x="46" y="34"/>
                      </a:lnTo>
                      <a:lnTo>
                        <a:pt x="47" y="24"/>
                      </a:lnTo>
                      <a:lnTo>
                        <a:pt x="46" y="14"/>
                      </a:lnTo>
                      <a:lnTo>
                        <a:pt x="41" y="7"/>
                      </a:lnTo>
                      <a:lnTo>
                        <a:pt x="34" y="2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3" y="14"/>
                      </a:lnTo>
                      <a:lnTo>
                        <a:pt x="0" y="24"/>
                      </a:lnTo>
                      <a:lnTo>
                        <a:pt x="3" y="34"/>
                      </a:lnTo>
                      <a:lnTo>
                        <a:pt x="7" y="41"/>
                      </a:lnTo>
                      <a:lnTo>
                        <a:pt x="15" y="46"/>
                      </a:lnTo>
                      <a:lnTo>
                        <a:pt x="24" y="4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3" name="Freeform 343"/>
                <p:cNvSpPr>
                  <a:spLocks/>
                </p:cNvSpPr>
                <p:nvPr/>
              </p:nvSpPr>
              <p:spPr bwMode="auto">
                <a:xfrm>
                  <a:off x="1900" y="2419"/>
                  <a:ext cx="1788" cy="595"/>
                </a:xfrm>
                <a:custGeom>
                  <a:avLst/>
                  <a:gdLst>
                    <a:gd name="T0" fmla="*/ 1 w 5364"/>
                    <a:gd name="T1" fmla="*/ 1668 h 1785"/>
                    <a:gd name="T2" fmla="*/ 2 w 5364"/>
                    <a:gd name="T3" fmla="*/ 1688 h 1785"/>
                    <a:gd name="T4" fmla="*/ 14 w 5364"/>
                    <a:gd name="T5" fmla="*/ 1729 h 1785"/>
                    <a:gd name="T6" fmla="*/ 75 w 5364"/>
                    <a:gd name="T7" fmla="*/ 1756 h 1785"/>
                    <a:gd name="T8" fmla="*/ 333 w 5364"/>
                    <a:gd name="T9" fmla="*/ 1760 h 1785"/>
                    <a:gd name="T10" fmla="*/ 845 w 5364"/>
                    <a:gd name="T11" fmla="*/ 1764 h 1785"/>
                    <a:gd name="T12" fmla="*/ 1520 w 5364"/>
                    <a:gd name="T13" fmla="*/ 1769 h 1785"/>
                    <a:gd name="T14" fmla="*/ 2298 w 5364"/>
                    <a:gd name="T15" fmla="*/ 1775 h 1785"/>
                    <a:gd name="T16" fmla="*/ 3113 w 5364"/>
                    <a:gd name="T17" fmla="*/ 1780 h 1785"/>
                    <a:gd name="T18" fmla="*/ 3904 w 5364"/>
                    <a:gd name="T19" fmla="*/ 1783 h 1785"/>
                    <a:gd name="T20" fmla="*/ 4609 w 5364"/>
                    <a:gd name="T21" fmla="*/ 1785 h 1785"/>
                    <a:gd name="T22" fmla="*/ 5164 w 5364"/>
                    <a:gd name="T23" fmla="*/ 1784 h 1785"/>
                    <a:gd name="T24" fmla="*/ 5326 w 5364"/>
                    <a:gd name="T25" fmla="*/ 1772 h 1785"/>
                    <a:gd name="T26" fmla="*/ 5364 w 5364"/>
                    <a:gd name="T27" fmla="*/ 1733 h 1785"/>
                    <a:gd name="T28" fmla="*/ 5363 w 5364"/>
                    <a:gd name="T29" fmla="*/ 1705 h 1785"/>
                    <a:gd name="T30" fmla="*/ 5364 w 5364"/>
                    <a:gd name="T31" fmla="*/ 1684 h 1785"/>
                    <a:gd name="T32" fmla="*/ 5352 w 5364"/>
                    <a:gd name="T33" fmla="*/ 1589 h 1785"/>
                    <a:gd name="T34" fmla="*/ 5333 w 5364"/>
                    <a:gd name="T35" fmla="*/ 1448 h 1785"/>
                    <a:gd name="T36" fmla="*/ 5312 w 5364"/>
                    <a:gd name="T37" fmla="*/ 1285 h 1785"/>
                    <a:gd name="T38" fmla="*/ 5292 w 5364"/>
                    <a:gd name="T39" fmla="*/ 1114 h 1785"/>
                    <a:gd name="T40" fmla="*/ 5271 w 5364"/>
                    <a:gd name="T41" fmla="*/ 946 h 1785"/>
                    <a:gd name="T42" fmla="*/ 5254 w 5364"/>
                    <a:gd name="T43" fmla="*/ 793 h 1785"/>
                    <a:gd name="T44" fmla="*/ 5242 w 5364"/>
                    <a:gd name="T45" fmla="*/ 668 h 1785"/>
                    <a:gd name="T46" fmla="*/ 5235 w 5364"/>
                    <a:gd name="T47" fmla="*/ 582 h 1785"/>
                    <a:gd name="T48" fmla="*/ 5227 w 5364"/>
                    <a:gd name="T49" fmla="*/ 470 h 1785"/>
                    <a:gd name="T50" fmla="*/ 5210 w 5364"/>
                    <a:gd name="T51" fmla="*/ 309 h 1785"/>
                    <a:gd name="T52" fmla="*/ 5192 w 5364"/>
                    <a:gd name="T53" fmla="*/ 164 h 1785"/>
                    <a:gd name="T54" fmla="*/ 5181 w 5364"/>
                    <a:gd name="T55" fmla="*/ 83 h 1785"/>
                    <a:gd name="T56" fmla="*/ 5167 w 5364"/>
                    <a:gd name="T57" fmla="*/ 52 h 1785"/>
                    <a:gd name="T58" fmla="*/ 5119 w 5364"/>
                    <a:gd name="T59" fmla="*/ 30 h 1785"/>
                    <a:gd name="T60" fmla="*/ 4719 w 5364"/>
                    <a:gd name="T61" fmla="*/ 30 h 1785"/>
                    <a:gd name="T62" fmla="*/ 4123 w 5364"/>
                    <a:gd name="T63" fmla="*/ 29 h 1785"/>
                    <a:gd name="T64" fmla="*/ 3462 w 5364"/>
                    <a:gd name="T65" fmla="*/ 25 h 1785"/>
                    <a:gd name="T66" fmla="*/ 2770 w 5364"/>
                    <a:gd name="T67" fmla="*/ 19 h 1785"/>
                    <a:gd name="T68" fmla="*/ 2081 w 5364"/>
                    <a:gd name="T69" fmla="*/ 13 h 1785"/>
                    <a:gd name="T70" fmla="*/ 1429 w 5364"/>
                    <a:gd name="T71" fmla="*/ 7 h 1785"/>
                    <a:gd name="T72" fmla="*/ 846 w 5364"/>
                    <a:gd name="T73" fmla="*/ 2 h 1785"/>
                    <a:gd name="T74" fmla="*/ 368 w 5364"/>
                    <a:gd name="T75" fmla="*/ 0 h 1785"/>
                    <a:gd name="T76" fmla="*/ 227 w 5364"/>
                    <a:gd name="T77" fmla="*/ 10 h 1785"/>
                    <a:gd name="T78" fmla="*/ 194 w 5364"/>
                    <a:gd name="T79" fmla="*/ 42 h 1785"/>
                    <a:gd name="T80" fmla="*/ 190 w 5364"/>
                    <a:gd name="T81" fmla="*/ 86 h 1785"/>
                    <a:gd name="T82" fmla="*/ 176 w 5364"/>
                    <a:gd name="T83" fmla="*/ 210 h 1785"/>
                    <a:gd name="T84" fmla="*/ 161 w 5364"/>
                    <a:gd name="T85" fmla="*/ 374 h 1785"/>
                    <a:gd name="T86" fmla="*/ 150 w 5364"/>
                    <a:gd name="T87" fmla="*/ 527 h 1785"/>
                    <a:gd name="T88" fmla="*/ 145 w 5364"/>
                    <a:gd name="T89" fmla="*/ 604 h 1785"/>
                    <a:gd name="T90" fmla="*/ 133 w 5364"/>
                    <a:gd name="T91" fmla="*/ 705 h 1785"/>
                    <a:gd name="T92" fmla="*/ 116 w 5364"/>
                    <a:gd name="T93" fmla="*/ 839 h 1785"/>
                    <a:gd name="T94" fmla="*/ 95 w 5364"/>
                    <a:gd name="T95" fmla="*/ 994 h 1785"/>
                    <a:gd name="T96" fmla="*/ 72 w 5364"/>
                    <a:gd name="T97" fmla="*/ 1158 h 1785"/>
                    <a:gd name="T98" fmla="*/ 48 w 5364"/>
                    <a:gd name="T99" fmla="*/ 1322 h 1785"/>
                    <a:gd name="T100" fmla="*/ 25 w 5364"/>
                    <a:gd name="T101" fmla="*/ 1477 h 1785"/>
                    <a:gd name="T102" fmla="*/ 6 w 5364"/>
                    <a:gd name="T103" fmla="*/ 1609 h 1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364" h="1785">
                      <a:moveTo>
                        <a:pt x="2" y="1638"/>
                      </a:moveTo>
                      <a:lnTo>
                        <a:pt x="1" y="1651"/>
                      </a:lnTo>
                      <a:lnTo>
                        <a:pt x="0" y="1661"/>
                      </a:lnTo>
                      <a:lnTo>
                        <a:pt x="1" y="1668"/>
                      </a:lnTo>
                      <a:lnTo>
                        <a:pt x="1" y="1673"/>
                      </a:lnTo>
                      <a:lnTo>
                        <a:pt x="2" y="1677"/>
                      </a:lnTo>
                      <a:lnTo>
                        <a:pt x="2" y="1682"/>
                      </a:lnTo>
                      <a:lnTo>
                        <a:pt x="2" y="1688"/>
                      </a:lnTo>
                      <a:lnTo>
                        <a:pt x="1" y="1697"/>
                      </a:lnTo>
                      <a:lnTo>
                        <a:pt x="1" y="1709"/>
                      </a:lnTo>
                      <a:lnTo>
                        <a:pt x="6" y="1720"/>
                      </a:lnTo>
                      <a:lnTo>
                        <a:pt x="14" y="1729"/>
                      </a:lnTo>
                      <a:lnTo>
                        <a:pt x="26" y="1739"/>
                      </a:lnTo>
                      <a:lnTo>
                        <a:pt x="41" y="1746"/>
                      </a:lnTo>
                      <a:lnTo>
                        <a:pt x="58" y="1752"/>
                      </a:lnTo>
                      <a:lnTo>
                        <a:pt x="75" y="1756"/>
                      </a:lnTo>
                      <a:lnTo>
                        <a:pt x="94" y="1757"/>
                      </a:lnTo>
                      <a:lnTo>
                        <a:pt x="158" y="1758"/>
                      </a:lnTo>
                      <a:lnTo>
                        <a:pt x="238" y="1758"/>
                      </a:lnTo>
                      <a:lnTo>
                        <a:pt x="333" y="1760"/>
                      </a:lnTo>
                      <a:lnTo>
                        <a:pt x="442" y="1761"/>
                      </a:lnTo>
                      <a:lnTo>
                        <a:pt x="565" y="1762"/>
                      </a:lnTo>
                      <a:lnTo>
                        <a:pt x="699" y="1763"/>
                      </a:lnTo>
                      <a:lnTo>
                        <a:pt x="845" y="1764"/>
                      </a:lnTo>
                      <a:lnTo>
                        <a:pt x="1001" y="1766"/>
                      </a:lnTo>
                      <a:lnTo>
                        <a:pt x="1166" y="1767"/>
                      </a:lnTo>
                      <a:lnTo>
                        <a:pt x="1340" y="1768"/>
                      </a:lnTo>
                      <a:lnTo>
                        <a:pt x="1520" y="1769"/>
                      </a:lnTo>
                      <a:lnTo>
                        <a:pt x="1708" y="1770"/>
                      </a:lnTo>
                      <a:lnTo>
                        <a:pt x="1901" y="1773"/>
                      </a:lnTo>
                      <a:lnTo>
                        <a:pt x="2098" y="1774"/>
                      </a:lnTo>
                      <a:lnTo>
                        <a:pt x="2298" y="1775"/>
                      </a:lnTo>
                      <a:lnTo>
                        <a:pt x="2501" y="1777"/>
                      </a:lnTo>
                      <a:lnTo>
                        <a:pt x="2705" y="1778"/>
                      </a:lnTo>
                      <a:lnTo>
                        <a:pt x="2909" y="1779"/>
                      </a:lnTo>
                      <a:lnTo>
                        <a:pt x="3113" y="1780"/>
                      </a:lnTo>
                      <a:lnTo>
                        <a:pt x="3316" y="1780"/>
                      </a:lnTo>
                      <a:lnTo>
                        <a:pt x="3515" y="1781"/>
                      </a:lnTo>
                      <a:lnTo>
                        <a:pt x="3712" y="1783"/>
                      </a:lnTo>
                      <a:lnTo>
                        <a:pt x="3904" y="1783"/>
                      </a:lnTo>
                      <a:lnTo>
                        <a:pt x="4091" y="1784"/>
                      </a:lnTo>
                      <a:lnTo>
                        <a:pt x="4271" y="1784"/>
                      </a:lnTo>
                      <a:lnTo>
                        <a:pt x="4444" y="1785"/>
                      </a:lnTo>
                      <a:lnTo>
                        <a:pt x="4609" y="1785"/>
                      </a:lnTo>
                      <a:lnTo>
                        <a:pt x="4764" y="1785"/>
                      </a:lnTo>
                      <a:lnTo>
                        <a:pt x="4909" y="1784"/>
                      </a:lnTo>
                      <a:lnTo>
                        <a:pt x="5043" y="1784"/>
                      </a:lnTo>
                      <a:lnTo>
                        <a:pt x="5164" y="1784"/>
                      </a:lnTo>
                      <a:lnTo>
                        <a:pt x="5272" y="1783"/>
                      </a:lnTo>
                      <a:lnTo>
                        <a:pt x="5292" y="1781"/>
                      </a:lnTo>
                      <a:lnTo>
                        <a:pt x="5309" y="1778"/>
                      </a:lnTo>
                      <a:lnTo>
                        <a:pt x="5326" y="1772"/>
                      </a:lnTo>
                      <a:lnTo>
                        <a:pt x="5340" y="1764"/>
                      </a:lnTo>
                      <a:lnTo>
                        <a:pt x="5351" y="1755"/>
                      </a:lnTo>
                      <a:lnTo>
                        <a:pt x="5359" y="1744"/>
                      </a:lnTo>
                      <a:lnTo>
                        <a:pt x="5364" y="1733"/>
                      </a:lnTo>
                      <a:lnTo>
                        <a:pt x="5364" y="1721"/>
                      </a:lnTo>
                      <a:lnTo>
                        <a:pt x="5363" y="1715"/>
                      </a:lnTo>
                      <a:lnTo>
                        <a:pt x="5363" y="1710"/>
                      </a:lnTo>
                      <a:lnTo>
                        <a:pt x="5363" y="1705"/>
                      </a:lnTo>
                      <a:lnTo>
                        <a:pt x="5364" y="1700"/>
                      </a:lnTo>
                      <a:lnTo>
                        <a:pt x="5364" y="1696"/>
                      </a:lnTo>
                      <a:lnTo>
                        <a:pt x="5364" y="1690"/>
                      </a:lnTo>
                      <a:lnTo>
                        <a:pt x="5364" y="1684"/>
                      </a:lnTo>
                      <a:lnTo>
                        <a:pt x="5364" y="1675"/>
                      </a:lnTo>
                      <a:lnTo>
                        <a:pt x="5361" y="1648"/>
                      </a:lnTo>
                      <a:lnTo>
                        <a:pt x="5356" y="1621"/>
                      </a:lnTo>
                      <a:lnTo>
                        <a:pt x="5352" y="1589"/>
                      </a:lnTo>
                      <a:lnTo>
                        <a:pt x="5347" y="1557"/>
                      </a:lnTo>
                      <a:lnTo>
                        <a:pt x="5342" y="1522"/>
                      </a:lnTo>
                      <a:lnTo>
                        <a:pt x="5338" y="1485"/>
                      </a:lnTo>
                      <a:lnTo>
                        <a:pt x="5333" y="1448"/>
                      </a:lnTo>
                      <a:lnTo>
                        <a:pt x="5328" y="1408"/>
                      </a:lnTo>
                      <a:lnTo>
                        <a:pt x="5323" y="1368"/>
                      </a:lnTo>
                      <a:lnTo>
                        <a:pt x="5317" y="1327"/>
                      </a:lnTo>
                      <a:lnTo>
                        <a:pt x="5312" y="1285"/>
                      </a:lnTo>
                      <a:lnTo>
                        <a:pt x="5307" y="1243"/>
                      </a:lnTo>
                      <a:lnTo>
                        <a:pt x="5301" y="1199"/>
                      </a:lnTo>
                      <a:lnTo>
                        <a:pt x="5297" y="1157"/>
                      </a:lnTo>
                      <a:lnTo>
                        <a:pt x="5292" y="1114"/>
                      </a:lnTo>
                      <a:lnTo>
                        <a:pt x="5287" y="1071"/>
                      </a:lnTo>
                      <a:lnTo>
                        <a:pt x="5281" y="1029"/>
                      </a:lnTo>
                      <a:lnTo>
                        <a:pt x="5276" y="987"/>
                      </a:lnTo>
                      <a:lnTo>
                        <a:pt x="5271" y="946"/>
                      </a:lnTo>
                      <a:lnTo>
                        <a:pt x="5268" y="906"/>
                      </a:lnTo>
                      <a:lnTo>
                        <a:pt x="5263" y="867"/>
                      </a:lnTo>
                      <a:lnTo>
                        <a:pt x="5259" y="830"/>
                      </a:lnTo>
                      <a:lnTo>
                        <a:pt x="5254" y="793"/>
                      </a:lnTo>
                      <a:lnTo>
                        <a:pt x="5251" y="758"/>
                      </a:lnTo>
                      <a:lnTo>
                        <a:pt x="5248" y="726"/>
                      </a:lnTo>
                      <a:lnTo>
                        <a:pt x="5245" y="696"/>
                      </a:lnTo>
                      <a:lnTo>
                        <a:pt x="5242" y="668"/>
                      </a:lnTo>
                      <a:lnTo>
                        <a:pt x="5240" y="643"/>
                      </a:lnTo>
                      <a:lnTo>
                        <a:pt x="5237" y="620"/>
                      </a:lnTo>
                      <a:lnTo>
                        <a:pt x="5236" y="599"/>
                      </a:lnTo>
                      <a:lnTo>
                        <a:pt x="5235" y="582"/>
                      </a:lnTo>
                      <a:lnTo>
                        <a:pt x="5234" y="568"/>
                      </a:lnTo>
                      <a:lnTo>
                        <a:pt x="5233" y="539"/>
                      </a:lnTo>
                      <a:lnTo>
                        <a:pt x="5229" y="505"/>
                      </a:lnTo>
                      <a:lnTo>
                        <a:pt x="5227" y="470"/>
                      </a:lnTo>
                      <a:lnTo>
                        <a:pt x="5223" y="431"/>
                      </a:lnTo>
                      <a:lnTo>
                        <a:pt x="5218" y="391"/>
                      </a:lnTo>
                      <a:lnTo>
                        <a:pt x="5213" y="350"/>
                      </a:lnTo>
                      <a:lnTo>
                        <a:pt x="5210" y="309"/>
                      </a:lnTo>
                      <a:lnTo>
                        <a:pt x="5205" y="269"/>
                      </a:lnTo>
                      <a:lnTo>
                        <a:pt x="5200" y="232"/>
                      </a:lnTo>
                      <a:lnTo>
                        <a:pt x="5195" y="196"/>
                      </a:lnTo>
                      <a:lnTo>
                        <a:pt x="5192" y="164"/>
                      </a:lnTo>
                      <a:lnTo>
                        <a:pt x="5188" y="135"/>
                      </a:lnTo>
                      <a:lnTo>
                        <a:pt x="5185" y="112"/>
                      </a:lnTo>
                      <a:lnTo>
                        <a:pt x="5183" y="94"/>
                      </a:lnTo>
                      <a:lnTo>
                        <a:pt x="5181" y="83"/>
                      </a:lnTo>
                      <a:lnTo>
                        <a:pt x="5181" y="80"/>
                      </a:lnTo>
                      <a:lnTo>
                        <a:pt x="5178" y="70"/>
                      </a:lnTo>
                      <a:lnTo>
                        <a:pt x="5175" y="60"/>
                      </a:lnTo>
                      <a:lnTo>
                        <a:pt x="5167" y="52"/>
                      </a:lnTo>
                      <a:lnTo>
                        <a:pt x="5158" y="44"/>
                      </a:lnTo>
                      <a:lnTo>
                        <a:pt x="5146" y="38"/>
                      </a:lnTo>
                      <a:lnTo>
                        <a:pt x="5134" y="33"/>
                      </a:lnTo>
                      <a:lnTo>
                        <a:pt x="5119" y="30"/>
                      </a:lnTo>
                      <a:lnTo>
                        <a:pt x="5103" y="29"/>
                      </a:lnTo>
                      <a:lnTo>
                        <a:pt x="4983" y="30"/>
                      </a:lnTo>
                      <a:lnTo>
                        <a:pt x="4853" y="30"/>
                      </a:lnTo>
                      <a:lnTo>
                        <a:pt x="4719" y="30"/>
                      </a:lnTo>
                      <a:lnTo>
                        <a:pt x="4578" y="30"/>
                      </a:lnTo>
                      <a:lnTo>
                        <a:pt x="4431" y="30"/>
                      </a:lnTo>
                      <a:lnTo>
                        <a:pt x="4279" y="29"/>
                      </a:lnTo>
                      <a:lnTo>
                        <a:pt x="4123" y="29"/>
                      </a:lnTo>
                      <a:lnTo>
                        <a:pt x="3962" y="28"/>
                      </a:lnTo>
                      <a:lnTo>
                        <a:pt x="3798" y="27"/>
                      </a:lnTo>
                      <a:lnTo>
                        <a:pt x="3631" y="27"/>
                      </a:lnTo>
                      <a:lnTo>
                        <a:pt x="3462" y="25"/>
                      </a:lnTo>
                      <a:lnTo>
                        <a:pt x="3291" y="23"/>
                      </a:lnTo>
                      <a:lnTo>
                        <a:pt x="3118" y="22"/>
                      </a:lnTo>
                      <a:lnTo>
                        <a:pt x="2944" y="21"/>
                      </a:lnTo>
                      <a:lnTo>
                        <a:pt x="2770" y="19"/>
                      </a:lnTo>
                      <a:lnTo>
                        <a:pt x="2596" y="18"/>
                      </a:lnTo>
                      <a:lnTo>
                        <a:pt x="2424" y="16"/>
                      </a:lnTo>
                      <a:lnTo>
                        <a:pt x="2251" y="15"/>
                      </a:lnTo>
                      <a:lnTo>
                        <a:pt x="2081" y="13"/>
                      </a:lnTo>
                      <a:lnTo>
                        <a:pt x="1913" y="11"/>
                      </a:lnTo>
                      <a:lnTo>
                        <a:pt x="1749" y="10"/>
                      </a:lnTo>
                      <a:lnTo>
                        <a:pt x="1587" y="9"/>
                      </a:lnTo>
                      <a:lnTo>
                        <a:pt x="1429" y="7"/>
                      </a:lnTo>
                      <a:lnTo>
                        <a:pt x="1275" y="6"/>
                      </a:lnTo>
                      <a:lnTo>
                        <a:pt x="1127" y="5"/>
                      </a:lnTo>
                      <a:lnTo>
                        <a:pt x="984" y="4"/>
                      </a:lnTo>
                      <a:lnTo>
                        <a:pt x="846" y="2"/>
                      </a:lnTo>
                      <a:lnTo>
                        <a:pt x="716" y="1"/>
                      </a:lnTo>
                      <a:lnTo>
                        <a:pt x="593" y="1"/>
                      </a:lnTo>
                      <a:lnTo>
                        <a:pt x="477" y="0"/>
                      </a:lnTo>
                      <a:lnTo>
                        <a:pt x="368" y="0"/>
                      </a:lnTo>
                      <a:lnTo>
                        <a:pt x="269" y="0"/>
                      </a:lnTo>
                      <a:lnTo>
                        <a:pt x="254" y="1"/>
                      </a:lnTo>
                      <a:lnTo>
                        <a:pt x="239" y="4"/>
                      </a:lnTo>
                      <a:lnTo>
                        <a:pt x="227" y="10"/>
                      </a:lnTo>
                      <a:lnTo>
                        <a:pt x="215" y="16"/>
                      </a:lnTo>
                      <a:lnTo>
                        <a:pt x="206" y="23"/>
                      </a:lnTo>
                      <a:lnTo>
                        <a:pt x="199" y="33"/>
                      </a:lnTo>
                      <a:lnTo>
                        <a:pt x="194" y="42"/>
                      </a:lnTo>
                      <a:lnTo>
                        <a:pt x="193" y="52"/>
                      </a:lnTo>
                      <a:lnTo>
                        <a:pt x="193" y="56"/>
                      </a:lnTo>
                      <a:lnTo>
                        <a:pt x="192" y="68"/>
                      </a:lnTo>
                      <a:lnTo>
                        <a:pt x="190" y="86"/>
                      </a:lnTo>
                      <a:lnTo>
                        <a:pt x="187" y="110"/>
                      </a:lnTo>
                      <a:lnTo>
                        <a:pt x="183" y="140"/>
                      </a:lnTo>
                      <a:lnTo>
                        <a:pt x="180" y="173"/>
                      </a:lnTo>
                      <a:lnTo>
                        <a:pt x="176" y="210"/>
                      </a:lnTo>
                      <a:lnTo>
                        <a:pt x="173" y="249"/>
                      </a:lnTo>
                      <a:lnTo>
                        <a:pt x="168" y="291"/>
                      </a:lnTo>
                      <a:lnTo>
                        <a:pt x="164" y="332"/>
                      </a:lnTo>
                      <a:lnTo>
                        <a:pt x="161" y="374"/>
                      </a:lnTo>
                      <a:lnTo>
                        <a:pt x="157" y="416"/>
                      </a:lnTo>
                      <a:lnTo>
                        <a:pt x="154" y="455"/>
                      </a:lnTo>
                      <a:lnTo>
                        <a:pt x="151" y="493"/>
                      </a:lnTo>
                      <a:lnTo>
                        <a:pt x="150" y="527"/>
                      </a:lnTo>
                      <a:lnTo>
                        <a:pt x="148" y="556"/>
                      </a:lnTo>
                      <a:lnTo>
                        <a:pt x="147" y="569"/>
                      </a:lnTo>
                      <a:lnTo>
                        <a:pt x="146" y="586"/>
                      </a:lnTo>
                      <a:lnTo>
                        <a:pt x="145" y="604"/>
                      </a:lnTo>
                      <a:lnTo>
                        <a:pt x="142" y="626"/>
                      </a:lnTo>
                      <a:lnTo>
                        <a:pt x="140" y="651"/>
                      </a:lnTo>
                      <a:lnTo>
                        <a:pt x="136" y="678"/>
                      </a:lnTo>
                      <a:lnTo>
                        <a:pt x="133" y="705"/>
                      </a:lnTo>
                      <a:lnTo>
                        <a:pt x="129" y="737"/>
                      </a:lnTo>
                      <a:lnTo>
                        <a:pt x="126" y="769"/>
                      </a:lnTo>
                      <a:lnTo>
                        <a:pt x="121" y="803"/>
                      </a:lnTo>
                      <a:lnTo>
                        <a:pt x="116" y="839"/>
                      </a:lnTo>
                      <a:lnTo>
                        <a:pt x="111" y="876"/>
                      </a:lnTo>
                      <a:lnTo>
                        <a:pt x="106" y="914"/>
                      </a:lnTo>
                      <a:lnTo>
                        <a:pt x="100" y="953"/>
                      </a:lnTo>
                      <a:lnTo>
                        <a:pt x="95" y="994"/>
                      </a:lnTo>
                      <a:lnTo>
                        <a:pt x="89" y="1034"/>
                      </a:lnTo>
                      <a:lnTo>
                        <a:pt x="83" y="1075"/>
                      </a:lnTo>
                      <a:lnTo>
                        <a:pt x="77" y="1117"/>
                      </a:lnTo>
                      <a:lnTo>
                        <a:pt x="72" y="1158"/>
                      </a:lnTo>
                      <a:lnTo>
                        <a:pt x="66" y="1200"/>
                      </a:lnTo>
                      <a:lnTo>
                        <a:pt x="60" y="1242"/>
                      </a:lnTo>
                      <a:lnTo>
                        <a:pt x="54" y="1283"/>
                      </a:lnTo>
                      <a:lnTo>
                        <a:pt x="48" y="1322"/>
                      </a:lnTo>
                      <a:lnTo>
                        <a:pt x="42" y="1363"/>
                      </a:lnTo>
                      <a:lnTo>
                        <a:pt x="36" y="1402"/>
                      </a:lnTo>
                      <a:lnTo>
                        <a:pt x="31" y="1440"/>
                      </a:lnTo>
                      <a:lnTo>
                        <a:pt x="25" y="1477"/>
                      </a:lnTo>
                      <a:lnTo>
                        <a:pt x="20" y="1512"/>
                      </a:lnTo>
                      <a:lnTo>
                        <a:pt x="16" y="1546"/>
                      </a:lnTo>
                      <a:lnTo>
                        <a:pt x="11" y="1578"/>
                      </a:lnTo>
                      <a:lnTo>
                        <a:pt x="6" y="1609"/>
                      </a:lnTo>
                      <a:lnTo>
                        <a:pt x="2" y="163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Freeform 344"/>
                <p:cNvSpPr>
                  <a:spLocks/>
                </p:cNvSpPr>
                <p:nvPr/>
              </p:nvSpPr>
              <p:spPr bwMode="auto">
                <a:xfrm>
                  <a:off x="1898" y="2964"/>
                  <a:ext cx="5" cy="21"/>
                </a:xfrm>
                <a:custGeom>
                  <a:avLst/>
                  <a:gdLst>
                    <a:gd name="T0" fmla="*/ 13 w 14"/>
                    <a:gd name="T1" fmla="*/ 62 h 62"/>
                    <a:gd name="T2" fmla="*/ 13 w 14"/>
                    <a:gd name="T3" fmla="*/ 62 h 62"/>
                    <a:gd name="T4" fmla="*/ 14 w 14"/>
                    <a:gd name="T5" fmla="*/ 52 h 62"/>
                    <a:gd name="T6" fmla="*/ 14 w 14"/>
                    <a:gd name="T7" fmla="*/ 46 h 62"/>
                    <a:gd name="T8" fmla="*/ 14 w 14"/>
                    <a:gd name="T9" fmla="*/ 40 h 62"/>
                    <a:gd name="T10" fmla="*/ 13 w 14"/>
                    <a:gd name="T11" fmla="*/ 35 h 62"/>
                    <a:gd name="T12" fmla="*/ 13 w 14"/>
                    <a:gd name="T13" fmla="*/ 32 h 62"/>
                    <a:gd name="T14" fmla="*/ 12 w 14"/>
                    <a:gd name="T15" fmla="*/ 25 h 62"/>
                    <a:gd name="T16" fmla="*/ 13 w 14"/>
                    <a:gd name="T17" fmla="*/ 16 h 62"/>
                    <a:gd name="T18" fmla="*/ 14 w 14"/>
                    <a:gd name="T19" fmla="*/ 3 h 62"/>
                    <a:gd name="T20" fmla="*/ 2 w 14"/>
                    <a:gd name="T21" fmla="*/ 0 h 62"/>
                    <a:gd name="T22" fmla="*/ 1 w 14"/>
                    <a:gd name="T23" fmla="*/ 14 h 62"/>
                    <a:gd name="T24" fmla="*/ 0 w 14"/>
                    <a:gd name="T25" fmla="*/ 25 h 62"/>
                    <a:gd name="T26" fmla="*/ 1 w 14"/>
                    <a:gd name="T27" fmla="*/ 32 h 62"/>
                    <a:gd name="T28" fmla="*/ 1 w 14"/>
                    <a:gd name="T29" fmla="*/ 38 h 62"/>
                    <a:gd name="T30" fmla="*/ 2 w 14"/>
                    <a:gd name="T31" fmla="*/ 43 h 62"/>
                    <a:gd name="T32" fmla="*/ 2 w 14"/>
                    <a:gd name="T33" fmla="*/ 46 h 62"/>
                    <a:gd name="T34" fmla="*/ 2 w 14"/>
                    <a:gd name="T35" fmla="*/ 52 h 62"/>
                    <a:gd name="T36" fmla="*/ 1 w 14"/>
                    <a:gd name="T37" fmla="*/ 60 h 62"/>
                    <a:gd name="T38" fmla="*/ 1 w 14"/>
                    <a:gd name="T39" fmla="*/ 60 h 62"/>
                    <a:gd name="T40" fmla="*/ 13 w 14"/>
                    <a:gd name="T4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" h="62">
                      <a:moveTo>
                        <a:pt x="13" y="62"/>
                      </a:moveTo>
                      <a:lnTo>
                        <a:pt x="13" y="62"/>
                      </a:lnTo>
                      <a:lnTo>
                        <a:pt x="14" y="52"/>
                      </a:lnTo>
                      <a:lnTo>
                        <a:pt x="14" y="46"/>
                      </a:lnTo>
                      <a:lnTo>
                        <a:pt x="14" y="40"/>
                      </a:lnTo>
                      <a:lnTo>
                        <a:pt x="13" y="35"/>
                      </a:lnTo>
                      <a:lnTo>
                        <a:pt x="13" y="32"/>
                      </a:lnTo>
                      <a:lnTo>
                        <a:pt x="12" y="25"/>
                      </a:lnTo>
                      <a:lnTo>
                        <a:pt x="13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1" y="14"/>
                      </a:ln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1" y="38"/>
                      </a:lnTo>
                      <a:lnTo>
                        <a:pt x="2" y="43"/>
                      </a:lnTo>
                      <a:lnTo>
                        <a:pt x="2" y="46"/>
                      </a:lnTo>
                      <a:lnTo>
                        <a:pt x="2" y="52"/>
                      </a:lnTo>
                      <a:lnTo>
                        <a:pt x="1" y="60"/>
                      </a:lnTo>
                      <a:lnTo>
                        <a:pt x="1" y="60"/>
                      </a:lnTo>
                      <a:lnTo>
                        <a:pt x="13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Freeform 345"/>
                <p:cNvSpPr>
                  <a:spLocks/>
                </p:cNvSpPr>
                <p:nvPr/>
              </p:nvSpPr>
              <p:spPr bwMode="auto">
                <a:xfrm>
                  <a:off x="1899" y="2984"/>
                  <a:ext cx="33" cy="23"/>
                </a:xfrm>
                <a:custGeom>
                  <a:avLst/>
                  <a:gdLst>
                    <a:gd name="T0" fmla="*/ 99 w 99"/>
                    <a:gd name="T1" fmla="*/ 55 h 67"/>
                    <a:gd name="T2" fmla="*/ 99 w 99"/>
                    <a:gd name="T3" fmla="*/ 55 h 67"/>
                    <a:gd name="T4" fmla="*/ 81 w 99"/>
                    <a:gd name="T5" fmla="*/ 54 h 67"/>
                    <a:gd name="T6" fmla="*/ 64 w 99"/>
                    <a:gd name="T7" fmla="*/ 50 h 67"/>
                    <a:gd name="T8" fmla="*/ 48 w 99"/>
                    <a:gd name="T9" fmla="*/ 44 h 67"/>
                    <a:gd name="T10" fmla="*/ 35 w 99"/>
                    <a:gd name="T11" fmla="*/ 38 h 67"/>
                    <a:gd name="T12" fmla="*/ 23 w 99"/>
                    <a:gd name="T13" fmla="*/ 29 h 67"/>
                    <a:gd name="T14" fmla="*/ 16 w 99"/>
                    <a:gd name="T15" fmla="*/ 20 h 67"/>
                    <a:gd name="T16" fmla="*/ 12 w 99"/>
                    <a:gd name="T17" fmla="*/ 12 h 67"/>
                    <a:gd name="T18" fmla="*/ 12 w 99"/>
                    <a:gd name="T19" fmla="*/ 2 h 67"/>
                    <a:gd name="T20" fmla="*/ 0 w 99"/>
                    <a:gd name="T21" fmla="*/ 0 h 67"/>
                    <a:gd name="T22" fmla="*/ 0 w 99"/>
                    <a:gd name="T23" fmla="*/ 14 h 67"/>
                    <a:gd name="T24" fmla="*/ 6 w 99"/>
                    <a:gd name="T25" fmla="*/ 27 h 67"/>
                    <a:gd name="T26" fmla="*/ 16 w 99"/>
                    <a:gd name="T27" fmla="*/ 38 h 67"/>
                    <a:gd name="T28" fmla="*/ 28 w 99"/>
                    <a:gd name="T29" fmla="*/ 48 h 67"/>
                    <a:gd name="T30" fmla="*/ 44 w 99"/>
                    <a:gd name="T31" fmla="*/ 56 h 67"/>
                    <a:gd name="T32" fmla="*/ 62 w 99"/>
                    <a:gd name="T33" fmla="*/ 62 h 67"/>
                    <a:gd name="T34" fmla="*/ 79 w 99"/>
                    <a:gd name="T35" fmla="*/ 66 h 67"/>
                    <a:gd name="T36" fmla="*/ 99 w 99"/>
                    <a:gd name="T37" fmla="*/ 67 h 67"/>
                    <a:gd name="T38" fmla="*/ 99 w 99"/>
                    <a:gd name="T39" fmla="*/ 67 h 67"/>
                    <a:gd name="T40" fmla="*/ 99 w 99"/>
                    <a:gd name="T41" fmla="*/ 5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9" h="67">
                      <a:moveTo>
                        <a:pt x="99" y="55"/>
                      </a:moveTo>
                      <a:lnTo>
                        <a:pt x="99" y="55"/>
                      </a:lnTo>
                      <a:lnTo>
                        <a:pt x="81" y="54"/>
                      </a:lnTo>
                      <a:lnTo>
                        <a:pt x="64" y="50"/>
                      </a:lnTo>
                      <a:lnTo>
                        <a:pt x="48" y="44"/>
                      </a:lnTo>
                      <a:lnTo>
                        <a:pt x="35" y="38"/>
                      </a:lnTo>
                      <a:lnTo>
                        <a:pt x="23" y="29"/>
                      </a:lnTo>
                      <a:lnTo>
                        <a:pt x="16" y="20"/>
                      </a:lnTo>
                      <a:lnTo>
                        <a:pt x="12" y="12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27"/>
                      </a:lnTo>
                      <a:lnTo>
                        <a:pt x="16" y="38"/>
                      </a:lnTo>
                      <a:lnTo>
                        <a:pt x="28" y="48"/>
                      </a:lnTo>
                      <a:lnTo>
                        <a:pt x="44" y="56"/>
                      </a:lnTo>
                      <a:lnTo>
                        <a:pt x="62" y="62"/>
                      </a:lnTo>
                      <a:lnTo>
                        <a:pt x="79" y="66"/>
                      </a:lnTo>
                      <a:lnTo>
                        <a:pt x="99" y="67"/>
                      </a:lnTo>
                      <a:lnTo>
                        <a:pt x="99" y="67"/>
                      </a:lnTo>
                      <a:lnTo>
                        <a:pt x="99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" name="Freeform 346"/>
                <p:cNvSpPr>
                  <a:spLocks/>
                </p:cNvSpPr>
                <p:nvPr/>
              </p:nvSpPr>
              <p:spPr bwMode="auto">
                <a:xfrm>
                  <a:off x="1932" y="3003"/>
                  <a:ext cx="1726" cy="13"/>
                </a:xfrm>
                <a:custGeom>
                  <a:avLst/>
                  <a:gdLst>
                    <a:gd name="T0" fmla="*/ 5178 w 5178"/>
                    <a:gd name="T1" fmla="*/ 26 h 40"/>
                    <a:gd name="T2" fmla="*/ 4949 w 5178"/>
                    <a:gd name="T3" fmla="*/ 27 h 40"/>
                    <a:gd name="T4" fmla="*/ 4670 w 5178"/>
                    <a:gd name="T5" fmla="*/ 28 h 40"/>
                    <a:gd name="T6" fmla="*/ 4350 w 5178"/>
                    <a:gd name="T7" fmla="*/ 28 h 40"/>
                    <a:gd name="T8" fmla="*/ 3997 w 5178"/>
                    <a:gd name="T9" fmla="*/ 27 h 40"/>
                    <a:gd name="T10" fmla="*/ 3618 w 5178"/>
                    <a:gd name="T11" fmla="*/ 26 h 40"/>
                    <a:gd name="T12" fmla="*/ 3222 w 5178"/>
                    <a:gd name="T13" fmla="*/ 23 h 40"/>
                    <a:gd name="T14" fmla="*/ 2815 w 5178"/>
                    <a:gd name="T15" fmla="*/ 22 h 40"/>
                    <a:gd name="T16" fmla="*/ 2407 w 5178"/>
                    <a:gd name="T17" fmla="*/ 19 h 40"/>
                    <a:gd name="T18" fmla="*/ 2004 w 5178"/>
                    <a:gd name="T19" fmla="*/ 17 h 40"/>
                    <a:gd name="T20" fmla="*/ 1614 w 5178"/>
                    <a:gd name="T21" fmla="*/ 13 h 40"/>
                    <a:gd name="T22" fmla="*/ 1246 w 5178"/>
                    <a:gd name="T23" fmla="*/ 11 h 40"/>
                    <a:gd name="T24" fmla="*/ 907 w 5178"/>
                    <a:gd name="T25" fmla="*/ 9 h 40"/>
                    <a:gd name="T26" fmla="*/ 605 w 5178"/>
                    <a:gd name="T27" fmla="*/ 6 h 40"/>
                    <a:gd name="T28" fmla="*/ 348 w 5178"/>
                    <a:gd name="T29" fmla="*/ 4 h 40"/>
                    <a:gd name="T30" fmla="*/ 144 w 5178"/>
                    <a:gd name="T31" fmla="*/ 1 h 40"/>
                    <a:gd name="T32" fmla="*/ 0 w 5178"/>
                    <a:gd name="T33" fmla="*/ 0 h 40"/>
                    <a:gd name="T34" fmla="*/ 64 w 5178"/>
                    <a:gd name="T35" fmla="*/ 13 h 40"/>
                    <a:gd name="T36" fmla="*/ 239 w 5178"/>
                    <a:gd name="T37" fmla="*/ 15 h 40"/>
                    <a:gd name="T38" fmla="*/ 471 w 5178"/>
                    <a:gd name="T39" fmla="*/ 17 h 40"/>
                    <a:gd name="T40" fmla="*/ 751 w 5178"/>
                    <a:gd name="T41" fmla="*/ 19 h 40"/>
                    <a:gd name="T42" fmla="*/ 1072 w 5178"/>
                    <a:gd name="T43" fmla="*/ 22 h 40"/>
                    <a:gd name="T44" fmla="*/ 1426 w 5178"/>
                    <a:gd name="T45" fmla="*/ 24 h 40"/>
                    <a:gd name="T46" fmla="*/ 1807 w 5178"/>
                    <a:gd name="T47" fmla="*/ 28 h 40"/>
                    <a:gd name="T48" fmla="*/ 2204 w 5178"/>
                    <a:gd name="T49" fmla="*/ 30 h 40"/>
                    <a:gd name="T50" fmla="*/ 2611 w 5178"/>
                    <a:gd name="T51" fmla="*/ 33 h 40"/>
                    <a:gd name="T52" fmla="*/ 3019 w 5178"/>
                    <a:gd name="T53" fmla="*/ 35 h 40"/>
                    <a:gd name="T54" fmla="*/ 3421 w 5178"/>
                    <a:gd name="T55" fmla="*/ 36 h 40"/>
                    <a:gd name="T56" fmla="*/ 3810 w 5178"/>
                    <a:gd name="T57" fmla="*/ 38 h 40"/>
                    <a:gd name="T58" fmla="*/ 4177 w 5178"/>
                    <a:gd name="T59" fmla="*/ 39 h 40"/>
                    <a:gd name="T60" fmla="*/ 4515 w 5178"/>
                    <a:gd name="T61" fmla="*/ 40 h 40"/>
                    <a:gd name="T62" fmla="*/ 4815 w 5178"/>
                    <a:gd name="T63" fmla="*/ 39 h 40"/>
                    <a:gd name="T64" fmla="*/ 5070 w 5178"/>
                    <a:gd name="T65" fmla="*/ 39 h 40"/>
                    <a:gd name="T66" fmla="*/ 5178 w 5178"/>
                    <a:gd name="T67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178" h="40">
                      <a:moveTo>
                        <a:pt x="5178" y="26"/>
                      </a:moveTo>
                      <a:lnTo>
                        <a:pt x="5178" y="26"/>
                      </a:lnTo>
                      <a:lnTo>
                        <a:pt x="5070" y="27"/>
                      </a:lnTo>
                      <a:lnTo>
                        <a:pt x="4949" y="27"/>
                      </a:lnTo>
                      <a:lnTo>
                        <a:pt x="4815" y="27"/>
                      </a:lnTo>
                      <a:lnTo>
                        <a:pt x="4670" y="28"/>
                      </a:lnTo>
                      <a:lnTo>
                        <a:pt x="4515" y="28"/>
                      </a:lnTo>
                      <a:lnTo>
                        <a:pt x="4350" y="28"/>
                      </a:lnTo>
                      <a:lnTo>
                        <a:pt x="4177" y="27"/>
                      </a:lnTo>
                      <a:lnTo>
                        <a:pt x="3997" y="27"/>
                      </a:lnTo>
                      <a:lnTo>
                        <a:pt x="3810" y="26"/>
                      </a:lnTo>
                      <a:lnTo>
                        <a:pt x="3618" y="26"/>
                      </a:lnTo>
                      <a:lnTo>
                        <a:pt x="3421" y="24"/>
                      </a:lnTo>
                      <a:lnTo>
                        <a:pt x="3222" y="23"/>
                      </a:lnTo>
                      <a:lnTo>
                        <a:pt x="3019" y="23"/>
                      </a:lnTo>
                      <a:lnTo>
                        <a:pt x="2815" y="22"/>
                      </a:lnTo>
                      <a:lnTo>
                        <a:pt x="2611" y="21"/>
                      </a:lnTo>
                      <a:lnTo>
                        <a:pt x="2407" y="19"/>
                      </a:lnTo>
                      <a:lnTo>
                        <a:pt x="2204" y="18"/>
                      </a:lnTo>
                      <a:lnTo>
                        <a:pt x="2004" y="17"/>
                      </a:lnTo>
                      <a:lnTo>
                        <a:pt x="1807" y="16"/>
                      </a:lnTo>
                      <a:lnTo>
                        <a:pt x="1614" y="13"/>
                      </a:lnTo>
                      <a:lnTo>
                        <a:pt x="1426" y="12"/>
                      </a:lnTo>
                      <a:lnTo>
                        <a:pt x="1246" y="11"/>
                      </a:lnTo>
                      <a:lnTo>
                        <a:pt x="1072" y="10"/>
                      </a:lnTo>
                      <a:lnTo>
                        <a:pt x="907" y="9"/>
                      </a:lnTo>
                      <a:lnTo>
                        <a:pt x="751" y="7"/>
                      </a:lnTo>
                      <a:lnTo>
                        <a:pt x="605" y="6"/>
                      </a:lnTo>
                      <a:lnTo>
                        <a:pt x="471" y="5"/>
                      </a:lnTo>
                      <a:lnTo>
                        <a:pt x="348" y="4"/>
                      </a:lnTo>
                      <a:lnTo>
                        <a:pt x="239" y="3"/>
                      </a:lnTo>
                      <a:lnTo>
                        <a:pt x="144" y="1"/>
                      </a:lnTo>
                      <a:lnTo>
                        <a:pt x="64" y="1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4" y="13"/>
                      </a:lnTo>
                      <a:lnTo>
                        <a:pt x="144" y="13"/>
                      </a:lnTo>
                      <a:lnTo>
                        <a:pt x="239" y="15"/>
                      </a:lnTo>
                      <a:lnTo>
                        <a:pt x="348" y="16"/>
                      </a:lnTo>
                      <a:lnTo>
                        <a:pt x="471" y="17"/>
                      </a:lnTo>
                      <a:lnTo>
                        <a:pt x="605" y="18"/>
                      </a:lnTo>
                      <a:lnTo>
                        <a:pt x="751" y="19"/>
                      </a:lnTo>
                      <a:lnTo>
                        <a:pt x="907" y="21"/>
                      </a:lnTo>
                      <a:lnTo>
                        <a:pt x="1072" y="22"/>
                      </a:lnTo>
                      <a:lnTo>
                        <a:pt x="1246" y="23"/>
                      </a:lnTo>
                      <a:lnTo>
                        <a:pt x="1426" y="24"/>
                      </a:lnTo>
                      <a:lnTo>
                        <a:pt x="1614" y="26"/>
                      </a:lnTo>
                      <a:lnTo>
                        <a:pt x="1807" y="28"/>
                      </a:lnTo>
                      <a:lnTo>
                        <a:pt x="2004" y="29"/>
                      </a:lnTo>
                      <a:lnTo>
                        <a:pt x="2204" y="30"/>
                      </a:lnTo>
                      <a:lnTo>
                        <a:pt x="2407" y="32"/>
                      </a:lnTo>
                      <a:lnTo>
                        <a:pt x="2611" y="33"/>
                      </a:lnTo>
                      <a:lnTo>
                        <a:pt x="2815" y="34"/>
                      </a:lnTo>
                      <a:lnTo>
                        <a:pt x="3019" y="35"/>
                      </a:lnTo>
                      <a:lnTo>
                        <a:pt x="3222" y="35"/>
                      </a:lnTo>
                      <a:lnTo>
                        <a:pt x="3421" y="36"/>
                      </a:lnTo>
                      <a:lnTo>
                        <a:pt x="3618" y="38"/>
                      </a:lnTo>
                      <a:lnTo>
                        <a:pt x="3810" y="38"/>
                      </a:lnTo>
                      <a:lnTo>
                        <a:pt x="3997" y="39"/>
                      </a:lnTo>
                      <a:lnTo>
                        <a:pt x="4177" y="39"/>
                      </a:lnTo>
                      <a:lnTo>
                        <a:pt x="4350" y="40"/>
                      </a:lnTo>
                      <a:lnTo>
                        <a:pt x="4515" y="40"/>
                      </a:lnTo>
                      <a:lnTo>
                        <a:pt x="4670" y="40"/>
                      </a:lnTo>
                      <a:lnTo>
                        <a:pt x="4815" y="39"/>
                      </a:lnTo>
                      <a:lnTo>
                        <a:pt x="4949" y="39"/>
                      </a:lnTo>
                      <a:lnTo>
                        <a:pt x="5070" y="39"/>
                      </a:lnTo>
                      <a:lnTo>
                        <a:pt x="5178" y="38"/>
                      </a:lnTo>
                      <a:lnTo>
                        <a:pt x="5178" y="38"/>
                      </a:lnTo>
                      <a:lnTo>
                        <a:pt x="517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" name="Freeform 347"/>
                <p:cNvSpPr>
                  <a:spLocks/>
                </p:cNvSpPr>
                <p:nvPr/>
              </p:nvSpPr>
              <p:spPr bwMode="auto">
                <a:xfrm>
                  <a:off x="3658" y="2992"/>
                  <a:ext cx="32" cy="23"/>
                </a:xfrm>
                <a:custGeom>
                  <a:avLst/>
                  <a:gdLst>
                    <a:gd name="T0" fmla="*/ 86 w 98"/>
                    <a:gd name="T1" fmla="*/ 2 h 69"/>
                    <a:gd name="T2" fmla="*/ 86 w 98"/>
                    <a:gd name="T3" fmla="*/ 2 h 69"/>
                    <a:gd name="T4" fmla="*/ 86 w 98"/>
                    <a:gd name="T5" fmla="*/ 12 h 69"/>
                    <a:gd name="T6" fmla="*/ 83 w 98"/>
                    <a:gd name="T7" fmla="*/ 20 h 69"/>
                    <a:gd name="T8" fmla="*/ 74 w 98"/>
                    <a:gd name="T9" fmla="*/ 31 h 69"/>
                    <a:gd name="T10" fmla="*/ 64 w 98"/>
                    <a:gd name="T11" fmla="*/ 40 h 69"/>
                    <a:gd name="T12" fmla="*/ 51 w 98"/>
                    <a:gd name="T13" fmla="*/ 46 h 69"/>
                    <a:gd name="T14" fmla="*/ 35 w 98"/>
                    <a:gd name="T15" fmla="*/ 52 h 69"/>
                    <a:gd name="T16" fmla="*/ 19 w 98"/>
                    <a:gd name="T17" fmla="*/ 55 h 69"/>
                    <a:gd name="T18" fmla="*/ 0 w 98"/>
                    <a:gd name="T19" fmla="*/ 57 h 69"/>
                    <a:gd name="T20" fmla="*/ 0 w 98"/>
                    <a:gd name="T21" fmla="*/ 69 h 69"/>
                    <a:gd name="T22" fmla="*/ 21 w 98"/>
                    <a:gd name="T23" fmla="*/ 67 h 69"/>
                    <a:gd name="T24" fmla="*/ 38 w 98"/>
                    <a:gd name="T25" fmla="*/ 64 h 69"/>
                    <a:gd name="T26" fmla="*/ 56 w 98"/>
                    <a:gd name="T27" fmla="*/ 58 h 69"/>
                    <a:gd name="T28" fmla="*/ 72 w 98"/>
                    <a:gd name="T29" fmla="*/ 49 h 69"/>
                    <a:gd name="T30" fmla="*/ 84 w 98"/>
                    <a:gd name="T31" fmla="*/ 38 h 69"/>
                    <a:gd name="T32" fmla="*/ 92 w 98"/>
                    <a:gd name="T33" fmla="*/ 28 h 69"/>
                    <a:gd name="T34" fmla="*/ 98 w 98"/>
                    <a:gd name="T35" fmla="*/ 14 h 69"/>
                    <a:gd name="T36" fmla="*/ 98 w 98"/>
                    <a:gd name="T37" fmla="*/ 0 h 69"/>
                    <a:gd name="T38" fmla="*/ 98 w 98"/>
                    <a:gd name="T39" fmla="*/ 0 h 69"/>
                    <a:gd name="T40" fmla="*/ 86 w 98"/>
                    <a:gd name="T41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" h="69">
                      <a:moveTo>
                        <a:pt x="86" y="2"/>
                      </a:moveTo>
                      <a:lnTo>
                        <a:pt x="86" y="2"/>
                      </a:lnTo>
                      <a:lnTo>
                        <a:pt x="86" y="12"/>
                      </a:lnTo>
                      <a:lnTo>
                        <a:pt x="83" y="20"/>
                      </a:lnTo>
                      <a:lnTo>
                        <a:pt x="74" y="31"/>
                      </a:lnTo>
                      <a:lnTo>
                        <a:pt x="64" y="40"/>
                      </a:lnTo>
                      <a:lnTo>
                        <a:pt x="51" y="46"/>
                      </a:lnTo>
                      <a:lnTo>
                        <a:pt x="35" y="52"/>
                      </a:lnTo>
                      <a:lnTo>
                        <a:pt x="19" y="55"/>
                      </a:lnTo>
                      <a:lnTo>
                        <a:pt x="0" y="57"/>
                      </a:lnTo>
                      <a:lnTo>
                        <a:pt x="0" y="69"/>
                      </a:lnTo>
                      <a:lnTo>
                        <a:pt x="21" y="67"/>
                      </a:lnTo>
                      <a:lnTo>
                        <a:pt x="38" y="64"/>
                      </a:lnTo>
                      <a:lnTo>
                        <a:pt x="56" y="58"/>
                      </a:lnTo>
                      <a:lnTo>
                        <a:pt x="72" y="49"/>
                      </a:lnTo>
                      <a:lnTo>
                        <a:pt x="84" y="38"/>
                      </a:lnTo>
                      <a:lnTo>
                        <a:pt x="92" y="28"/>
                      </a:lnTo>
                      <a:lnTo>
                        <a:pt x="98" y="14"/>
                      </a:lnTo>
                      <a:lnTo>
                        <a:pt x="98" y="0"/>
                      </a:lnTo>
                      <a:lnTo>
                        <a:pt x="98" y="0"/>
                      </a:lnTo>
                      <a:lnTo>
                        <a:pt x="8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Freeform 348"/>
                <p:cNvSpPr>
                  <a:spLocks/>
                </p:cNvSpPr>
                <p:nvPr/>
              </p:nvSpPr>
              <p:spPr bwMode="auto">
                <a:xfrm>
                  <a:off x="3686" y="2977"/>
                  <a:ext cx="4" cy="16"/>
                </a:xfrm>
                <a:custGeom>
                  <a:avLst/>
                  <a:gdLst>
                    <a:gd name="T0" fmla="*/ 1 w 13"/>
                    <a:gd name="T1" fmla="*/ 2 h 48"/>
                    <a:gd name="T2" fmla="*/ 1 w 13"/>
                    <a:gd name="T3" fmla="*/ 2 h 48"/>
                    <a:gd name="T4" fmla="*/ 1 w 13"/>
                    <a:gd name="T5" fmla="*/ 10 h 48"/>
                    <a:gd name="T6" fmla="*/ 1 w 13"/>
                    <a:gd name="T7" fmla="*/ 16 h 48"/>
                    <a:gd name="T8" fmla="*/ 1 w 13"/>
                    <a:gd name="T9" fmla="*/ 22 h 48"/>
                    <a:gd name="T10" fmla="*/ 1 w 13"/>
                    <a:gd name="T11" fmla="*/ 25 h 48"/>
                    <a:gd name="T12" fmla="*/ 0 w 13"/>
                    <a:gd name="T13" fmla="*/ 30 h 48"/>
                    <a:gd name="T14" fmla="*/ 0 w 13"/>
                    <a:gd name="T15" fmla="*/ 36 h 48"/>
                    <a:gd name="T16" fmla="*/ 0 w 13"/>
                    <a:gd name="T17" fmla="*/ 42 h 48"/>
                    <a:gd name="T18" fmla="*/ 1 w 13"/>
                    <a:gd name="T19" fmla="*/ 48 h 48"/>
                    <a:gd name="T20" fmla="*/ 13 w 13"/>
                    <a:gd name="T21" fmla="*/ 46 h 48"/>
                    <a:gd name="T22" fmla="*/ 12 w 13"/>
                    <a:gd name="T23" fmla="*/ 40 h 48"/>
                    <a:gd name="T24" fmla="*/ 12 w 13"/>
                    <a:gd name="T25" fmla="*/ 36 h 48"/>
                    <a:gd name="T26" fmla="*/ 12 w 13"/>
                    <a:gd name="T27" fmla="*/ 32 h 48"/>
                    <a:gd name="T28" fmla="*/ 13 w 13"/>
                    <a:gd name="T29" fmla="*/ 28 h 48"/>
                    <a:gd name="T30" fmla="*/ 13 w 13"/>
                    <a:gd name="T31" fmla="*/ 22 h 48"/>
                    <a:gd name="T32" fmla="*/ 13 w 13"/>
                    <a:gd name="T33" fmla="*/ 16 h 48"/>
                    <a:gd name="T34" fmla="*/ 13 w 13"/>
                    <a:gd name="T35" fmla="*/ 10 h 48"/>
                    <a:gd name="T36" fmla="*/ 13 w 13"/>
                    <a:gd name="T37" fmla="*/ 0 h 48"/>
                    <a:gd name="T38" fmla="*/ 13 w 13"/>
                    <a:gd name="T39" fmla="*/ 0 h 48"/>
                    <a:gd name="T40" fmla="*/ 13 w 13"/>
                    <a:gd name="T41" fmla="*/ 0 h 48"/>
                    <a:gd name="T42" fmla="*/ 13 w 13"/>
                    <a:gd name="T43" fmla="*/ 0 h 48"/>
                    <a:gd name="T44" fmla="*/ 13 w 13"/>
                    <a:gd name="T45" fmla="*/ 0 h 48"/>
                    <a:gd name="T46" fmla="*/ 1 w 13"/>
                    <a:gd name="T47" fmla="*/ 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" h="48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10"/>
                      </a:lnTo>
                      <a:lnTo>
                        <a:pt x="1" y="16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1" y="48"/>
                      </a:lnTo>
                      <a:lnTo>
                        <a:pt x="13" y="46"/>
                      </a:lnTo>
                      <a:lnTo>
                        <a:pt x="12" y="40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3" y="28"/>
                      </a:lnTo>
                      <a:lnTo>
                        <a:pt x="13" y="22"/>
                      </a:lnTo>
                      <a:lnTo>
                        <a:pt x="13" y="16"/>
                      </a:lnTo>
                      <a:lnTo>
                        <a:pt x="13" y="1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9" name="Freeform 349"/>
                <p:cNvSpPr>
                  <a:spLocks/>
                </p:cNvSpPr>
                <p:nvPr/>
              </p:nvSpPr>
              <p:spPr bwMode="auto">
                <a:xfrm>
                  <a:off x="3643" y="2608"/>
                  <a:ext cx="47" cy="370"/>
                </a:xfrm>
                <a:custGeom>
                  <a:avLst/>
                  <a:gdLst>
                    <a:gd name="T0" fmla="*/ 0 w 142"/>
                    <a:gd name="T1" fmla="*/ 0 h 1108"/>
                    <a:gd name="T2" fmla="*/ 2 w 142"/>
                    <a:gd name="T3" fmla="*/ 31 h 1108"/>
                    <a:gd name="T4" fmla="*/ 6 w 142"/>
                    <a:gd name="T5" fmla="*/ 75 h 1108"/>
                    <a:gd name="T6" fmla="*/ 11 w 142"/>
                    <a:gd name="T7" fmla="*/ 129 h 1108"/>
                    <a:gd name="T8" fmla="*/ 17 w 142"/>
                    <a:gd name="T9" fmla="*/ 190 h 1108"/>
                    <a:gd name="T10" fmla="*/ 25 w 142"/>
                    <a:gd name="T11" fmla="*/ 263 h 1108"/>
                    <a:gd name="T12" fmla="*/ 34 w 142"/>
                    <a:gd name="T13" fmla="*/ 339 h 1108"/>
                    <a:gd name="T14" fmla="*/ 42 w 142"/>
                    <a:gd name="T15" fmla="*/ 420 h 1108"/>
                    <a:gd name="T16" fmla="*/ 53 w 142"/>
                    <a:gd name="T17" fmla="*/ 504 h 1108"/>
                    <a:gd name="T18" fmla="*/ 63 w 142"/>
                    <a:gd name="T19" fmla="*/ 590 h 1108"/>
                    <a:gd name="T20" fmla="*/ 73 w 142"/>
                    <a:gd name="T21" fmla="*/ 676 h 1108"/>
                    <a:gd name="T22" fmla="*/ 83 w 142"/>
                    <a:gd name="T23" fmla="*/ 760 h 1108"/>
                    <a:gd name="T24" fmla="*/ 94 w 142"/>
                    <a:gd name="T25" fmla="*/ 841 h 1108"/>
                    <a:gd name="T26" fmla="*/ 104 w 142"/>
                    <a:gd name="T27" fmla="*/ 919 h 1108"/>
                    <a:gd name="T28" fmla="*/ 113 w 142"/>
                    <a:gd name="T29" fmla="*/ 990 h 1108"/>
                    <a:gd name="T30" fmla="*/ 122 w 142"/>
                    <a:gd name="T31" fmla="*/ 1054 h 1108"/>
                    <a:gd name="T32" fmla="*/ 130 w 142"/>
                    <a:gd name="T33" fmla="*/ 1108 h 1108"/>
                    <a:gd name="T34" fmla="*/ 139 w 142"/>
                    <a:gd name="T35" fmla="*/ 1079 h 1108"/>
                    <a:gd name="T36" fmla="*/ 130 w 142"/>
                    <a:gd name="T37" fmla="*/ 1020 h 1108"/>
                    <a:gd name="T38" fmla="*/ 121 w 142"/>
                    <a:gd name="T39" fmla="*/ 952 h 1108"/>
                    <a:gd name="T40" fmla="*/ 111 w 142"/>
                    <a:gd name="T41" fmla="*/ 879 h 1108"/>
                    <a:gd name="T42" fmla="*/ 101 w 142"/>
                    <a:gd name="T43" fmla="*/ 799 h 1108"/>
                    <a:gd name="T44" fmla="*/ 90 w 142"/>
                    <a:gd name="T45" fmla="*/ 716 h 1108"/>
                    <a:gd name="T46" fmla="*/ 79 w 142"/>
                    <a:gd name="T47" fmla="*/ 630 h 1108"/>
                    <a:gd name="T48" fmla="*/ 70 w 142"/>
                    <a:gd name="T49" fmla="*/ 544 h 1108"/>
                    <a:gd name="T50" fmla="*/ 59 w 142"/>
                    <a:gd name="T51" fmla="*/ 460 h 1108"/>
                    <a:gd name="T52" fmla="*/ 49 w 142"/>
                    <a:gd name="T53" fmla="*/ 376 h 1108"/>
                    <a:gd name="T54" fmla="*/ 41 w 142"/>
                    <a:gd name="T55" fmla="*/ 298 h 1108"/>
                    <a:gd name="T56" fmla="*/ 32 w 142"/>
                    <a:gd name="T57" fmla="*/ 224 h 1108"/>
                    <a:gd name="T58" fmla="*/ 26 w 142"/>
                    <a:gd name="T59" fmla="*/ 158 h 1108"/>
                    <a:gd name="T60" fmla="*/ 20 w 142"/>
                    <a:gd name="T61" fmla="*/ 100 h 1108"/>
                    <a:gd name="T62" fmla="*/ 15 w 142"/>
                    <a:gd name="T63" fmla="*/ 52 h 1108"/>
                    <a:gd name="T64" fmla="*/ 13 w 142"/>
                    <a:gd name="T65" fmla="*/ 14 h 1108"/>
                    <a:gd name="T66" fmla="*/ 12 w 142"/>
                    <a:gd name="T67" fmla="*/ 0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2" h="110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2" y="31"/>
                      </a:lnTo>
                      <a:lnTo>
                        <a:pt x="3" y="52"/>
                      </a:lnTo>
                      <a:lnTo>
                        <a:pt x="6" y="75"/>
                      </a:lnTo>
                      <a:lnTo>
                        <a:pt x="8" y="100"/>
                      </a:lnTo>
                      <a:lnTo>
                        <a:pt x="11" y="129"/>
                      </a:lnTo>
                      <a:lnTo>
                        <a:pt x="14" y="158"/>
                      </a:lnTo>
                      <a:lnTo>
                        <a:pt x="17" y="190"/>
                      </a:lnTo>
                      <a:lnTo>
                        <a:pt x="20" y="227"/>
                      </a:lnTo>
                      <a:lnTo>
                        <a:pt x="25" y="263"/>
                      </a:lnTo>
                      <a:lnTo>
                        <a:pt x="29" y="300"/>
                      </a:lnTo>
                      <a:lnTo>
                        <a:pt x="34" y="339"/>
                      </a:lnTo>
                      <a:lnTo>
                        <a:pt x="37" y="379"/>
                      </a:lnTo>
                      <a:lnTo>
                        <a:pt x="42" y="420"/>
                      </a:lnTo>
                      <a:lnTo>
                        <a:pt x="47" y="462"/>
                      </a:lnTo>
                      <a:lnTo>
                        <a:pt x="53" y="504"/>
                      </a:lnTo>
                      <a:lnTo>
                        <a:pt x="58" y="547"/>
                      </a:lnTo>
                      <a:lnTo>
                        <a:pt x="63" y="590"/>
                      </a:lnTo>
                      <a:lnTo>
                        <a:pt x="67" y="632"/>
                      </a:lnTo>
                      <a:lnTo>
                        <a:pt x="73" y="676"/>
                      </a:lnTo>
                      <a:lnTo>
                        <a:pt x="78" y="718"/>
                      </a:lnTo>
                      <a:lnTo>
                        <a:pt x="83" y="760"/>
                      </a:lnTo>
                      <a:lnTo>
                        <a:pt x="89" y="802"/>
                      </a:lnTo>
                      <a:lnTo>
                        <a:pt x="94" y="841"/>
                      </a:lnTo>
                      <a:lnTo>
                        <a:pt x="99" y="881"/>
                      </a:lnTo>
                      <a:lnTo>
                        <a:pt x="104" y="919"/>
                      </a:lnTo>
                      <a:lnTo>
                        <a:pt x="108" y="955"/>
                      </a:lnTo>
                      <a:lnTo>
                        <a:pt x="113" y="990"/>
                      </a:lnTo>
                      <a:lnTo>
                        <a:pt x="118" y="1023"/>
                      </a:lnTo>
                      <a:lnTo>
                        <a:pt x="122" y="1054"/>
                      </a:lnTo>
                      <a:lnTo>
                        <a:pt x="127" y="1082"/>
                      </a:lnTo>
                      <a:lnTo>
                        <a:pt x="130" y="1108"/>
                      </a:lnTo>
                      <a:lnTo>
                        <a:pt x="142" y="1106"/>
                      </a:lnTo>
                      <a:lnTo>
                        <a:pt x="139" y="1079"/>
                      </a:lnTo>
                      <a:lnTo>
                        <a:pt x="134" y="1052"/>
                      </a:lnTo>
                      <a:lnTo>
                        <a:pt x="130" y="1020"/>
                      </a:lnTo>
                      <a:lnTo>
                        <a:pt x="125" y="988"/>
                      </a:lnTo>
                      <a:lnTo>
                        <a:pt x="121" y="952"/>
                      </a:lnTo>
                      <a:lnTo>
                        <a:pt x="116" y="916"/>
                      </a:lnTo>
                      <a:lnTo>
                        <a:pt x="111" y="879"/>
                      </a:lnTo>
                      <a:lnTo>
                        <a:pt x="106" y="839"/>
                      </a:lnTo>
                      <a:lnTo>
                        <a:pt x="101" y="799"/>
                      </a:lnTo>
                      <a:lnTo>
                        <a:pt x="95" y="758"/>
                      </a:lnTo>
                      <a:lnTo>
                        <a:pt x="90" y="716"/>
                      </a:lnTo>
                      <a:lnTo>
                        <a:pt x="86" y="674"/>
                      </a:lnTo>
                      <a:lnTo>
                        <a:pt x="79" y="630"/>
                      </a:lnTo>
                      <a:lnTo>
                        <a:pt x="75" y="588"/>
                      </a:lnTo>
                      <a:lnTo>
                        <a:pt x="70" y="544"/>
                      </a:lnTo>
                      <a:lnTo>
                        <a:pt x="65" y="502"/>
                      </a:lnTo>
                      <a:lnTo>
                        <a:pt x="59" y="460"/>
                      </a:lnTo>
                      <a:lnTo>
                        <a:pt x="54" y="418"/>
                      </a:lnTo>
                      <a:lnTo>
                        <a:pt x="49" y="376"/>
                      </a:lnTo>
                      <a:lnTo>
                        <a:pt x="46" y="337"/>
                      </a:lnTo>
                      <a:lnTo>
                        <a:pt x="41" y="298"/>
                      </a:lnTo>
                      <a:lnTo>
                        <a:pt x="37" y="261"/>
                      </a:lnTo>
                      <a:lnTo>
                        <a:pt x="32" y="224"/>
                      </a:lnTo>
                      <a:lnTo>
                        <a:pt x="29" y="190"/>
                      </a:lnTo>
                      <a:lnTo>
                        <a:pt x="26" y="158"/>
                      </a:lnTo>
                      <a:lnTo>
                        <a:pt x="23" y="126"/>
                      </a:lnTo>
                      <a:lnTo>
                        <a:pt x="20" y="100"/>
                      </a:lnTo>
                      <a:lnTo>
                        <a:pt x="18" y="75"/>
                      </a:lnTo>
                      <a:lnTo>
                        <a:pt x="15" y="52"/>
                      </a:lnTo>
                      <a:lnTo>
                        <a:pt x="14" y="31"/>
                      </a:lnTo>
                      <a:lnTo>
                        <a:pt x="13" y="1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" name="Freeform 350"/>
                <p:cNvSpPr>
                  <a:spLocks/>
                </p:cNvSpPr>
                <p:nvPr/>
              </p:nvSpPr>
              <p:spPr bwMode="auto">
                <a:xfrm>
                  <a:off x="3625" y="2445"/>
                  <a:ext cx="22" cy="163"/>
                </a:xfrm>
                <a:custGeom>
                  <a:avLst/>
                  <a:gdLst>
                    <a:gd name="T0" fmla="*/ 0 w 65"/>
                    <a:gd name="T1" fmla="*/ 1 h 489"/>
                    <a:gd name="T2" fmla="*/ 0 w 65"/>
                    <a:gd name="T3" fmla="*/ 2 h 489"/>
                    <a:gd name="T4" fmla="*/ 0 w 65"/>
                    <a:gd name="T5" fmla="*/ 6 h 489"/>
                    <a:gd name="T6" fmla="*/ 2 w 65"/>
                    <a:gd name="T7" fmla="*/ 16 h 489"/>
                    <a:gd name="T8" fmla="*/ 4 w 65"/>
                    <a:gd name="T9" fmla="*/ 35 h 489"/>
                    <a:gd name="T10" fmla="*/ 7 w 65"/>
                    <a:gd name="T11" fmla="*/ 58 h 489"/>
                    <a:gd name="T12" fmla="*/ 10 w 65"/>
                    <a:gd name="T13" fmla="*/ 87 h 489"/>
                    <a:gd name="T14" fmla="*/ 14 w 65"/>
                    <a:gd name="T15" fmla="*/ 118 h 489"/>
                    <a:gd name="T16" fmla="*/ 19 w 65"/>
                    <a:gd name="T17" fmla="*/ 154 h 489"/>
                    <a:gd name="T18" fmla="*/ 24 w 65"/>
                    <a:gd name="T19" fmla="*/ 192 h 489"/>
                    <a:gd name="T20" fmla="*/ 29 w 65"/>
                    <a:gd name="T21" fmla="*/ 231 h 489"/>
                    <a:gd name="T22" fmla="*/ 32 w 65"/>
                    <a:gd name="T23" fmla="*/ 273 h 489"/>
                    <a:gd name="T24" fmla="*/ 37 w 65"/>
                    <a:gd name="T25" fmla="*/ 314 h 489"/>
                    <a:gd name="T26" fmla="*/ 42 w 65"/>
                    <a:gd name="T27" fmla="*/ 353 h 489"/>
                    <a:gd name="T28" fmla="*/ 46 w 65"/>
                    <a:gd name="T29" fmla="*/ 391 h 489"/>
                    <a:gd name="T30" fmla="*/ 48 w 65"/>
                    <a:gd name="T31" fmla="*/ 426 h 489"/>
                    <a:gd name="T32" fmla="*/ 52 w 65"/>
                    <a:gd name="T33" fmla="*/ 460 h 489"/>
                    <a:gd name="T34" fmla="*/ 53 w 65"/>
                    <a:gd name="T35" fmla="*/ 489 h 489"/>
                    <a:gd name="T36" fmla="*/ 65 w 65"/>
                    <a:gd name="T37" fmla="*/ 489 h 489"/>
                    <a:gd name="T38" fmla="*/ 64 w 65"/>
                    <a:gd name="T39" fmla="*/ 460 h 489"/>
                    <a:gd name="T40" fmla="*/ 60 w 65"/>
                    <a:gd name="T41" fmla="*/ 426 h 489"/>
                    <a:gd name="T42" fmla="*/ 58 w 65"/>
                    <a:gd name="T43" fmla="*/ 391 h 489"/>
                    <a:gd name="T44" fmla="*/ 54 w 65"/>
                    <a:gd name="T45" fmla="*/ 351 h 489"/>
                    <a:gd name="T46" fmla="*/ 49 w 65"/>
                    <a:gd name="T47" fmla="*/ 311 h 489"/>
                    <a:gd name="T48" fmla="*/ 44 w 65"/>
                    <a:gd name="T49" fmla="*/ 270 h 489"/>
                    <a:gd name="T50" fmla="*/ 41 w 65"/>
                    <a:gd name="T51" fmla="*/ 229 h 489"/>
                    <a:gd name="T52" fmla="*/ 36 w 65"/>
                    <a:gd name="T53" fmla="*/ 189 h 489"/>
                    <a:gd name="T54" fmla="*/ 31 w 65"/>
                    <a:gd name="T55" fmla="*/ 152 h 489"/>
                    <a:gd name="T56" fmla="*/ 26 w 65"/>
                    <a:gd name="T57" fmla="*/ 116 h 489"/>
                    <a:gd name="T58" fmla="*/ 23 w 65"/>
                    <a:gd name="T59" fmla="*/ 84 h 489"/>
                    <a:gd name="T60" fmla="*/ 19 w 65"/>
                    <a:gd name="T61" fmla="*/ 55 h 489"/>
                    <a:gd name="T62" fmla="*/ 17 w 65"/>
                    <a:gd name="T63" fmla="*/ 32 h 489"/>
                    <a:gd name="T64" fmla="*/ 14 w 65"/>
                    <a:gd name="T65" fmla="*/ 14 h 489"/>
                    <a:gd name="T66" fmla="*/ 12 w 65"/>
                    <a:gd name="T67" fmla="*/ 3 h 489"/>
                    <a:gd name="T68" fmla="*/ 12 w 65"/>
                    <a:gd name="T69" fmla="*/ 0 h 489"/>
                    <a:gd name="T70" fmla="*/ 12 w 65"/>
                    <a:gd name="T71" fmla="*/ 1 h 489"/>
                    <a:gd name="T72" fmla="*/ 0 w 65"/>
                    <a:gd name="T73" fmla="*/ 1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5" h="489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2" y="16"/>
                      </a:lnTo>
                      <a:lnTo>
                        <a:pt x="4" y="35"/>
                      </a:lnTo>
                      <a:lnTo>
                        <a:pt x="7" y="58"/>
                      </a:lnTo>
                      <a:lnTo>
                        <a:pt x="10" y="87"/>
                      </a:lnTo>
                      <a:lnTo>
                        <a:pt x="14" y="118"/>
                      </a:lnTo>
                      <a:lnTo>
                        <a:pt x="19" y="154"/>
                      </a:lnTo>
                      <a:lnTo>
                        <a:pt x="24" y="192"/>
                      </a:lnTo>
                      <a:lnTo>
                        <a:pt x="29" y="231"/>
                      </a:lnTo>
                      <a:lnTo>
                        <a:pt x="32" y="273"/>
                      </a:lnTo>
                      <a:lnTo>
                        <a:pt x="37" y="314"/>
                      </a:lnTo>
                      <a:lnTo>
                        <a:pt x="42" y="353"/>
                      </a:lnTo>
                      <a:lnTo>
                        <a:pt x="46" y="391"/>
                      </a:lnTo>
                      <a:lnTo>
                        <a:pt x="48" y="426"/>
                      </a:lnTo>
                      <a:lnTo>
                        <a:pt x="52" y="460"/>
                      </a:lnTo>
                      <a:lnTo>
                        <a:pt x="53" y="489"/>
                      </a:lnTo>
                      <a:lnTo>
                        <a:pt x="65" y="489"/>
                      </a:lnTo>
                      <a:lnTo>
                        <a:pt x="64" y="460"/>
                      </a:lnTo>
                      <a:lnTo>
                        <a:pt x="60" y="426"/>
                      </a:lnTo>
                      <a:lnTo>
                        <a:pt x="58" y="391"/>
                      </a:lnTo>
                      <a:lnTo>
                        <a:pt x="54" y="351"/>
                      </a:lnTo>
                      <a:lnTo>
                        <a:pt x="49" y="311"/>
                      </a:lnTo>
                      <a:lnTo>
                        <a:pt x="44" y="270"/>
                      </a:lnTo>
                      <a:lnTo>
                        <a:pt x="41" y="229"/>
                      </a:lnTo>
                      <a:lnTo>
                        <a:pt x="36" y="189"/>
                      </a:lnTo>
                      <a:lnTo>
                        <a:pt x="31" y="152"/>
                      </a:lnTo>
                      <a:lnTo>
                        <a:pt x="26" y="116"/>
                      </a:lnTo>
                      <a:lnTo>
                        <a:pt x="23" y="84"/>
                      </a:lnTo>
                      <a:lnTo>
                        <a:pt x="19" y="55"/>
                      </a:lnTo>
                      <a:lnTo>
                        <a:pt x="17" y="32"/>
                      </a:lnTo>
                      <a:lnTo>
                        <a:pt x="14" y="14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Freeform 351"/>
                <p:cNvSpPr>
                  <a:spLocks/>
                </p:cNvSpPr>
                <p:nvPr/>
              </p:nvSpPr>
              <p:spPr bwMode="auto">
                <a:xfrm>
                  <a:off x="3601" y="2427"/>
                  <a:ext cx="28" cy="19"/>
                </a:xfrm>
                <a:custGeom>
                  <a:avLst/>
                  <a:gdLst>
                    <a:gd name="T0" fmla="*/ 0 w 84"/>
                    <a:gd name="T1" fmla="*/ 12 h 57"/>
                    <a:gd name="T2" fmla="*/ 0 w 84"/>
                    <a:gd name="T3" fmla="*/ 12 h 57"/>
                    <a:gd name="T4" fmla="*/ 15 w 84"/>
                    <a:gd name="T5" fmla="*/ 13 h 57"/>
                    <a:gd name="T6" fmla="*/ 29 w 84"/>
                    <a:gd name="T7" fmla="*/ 16 h 57"/>
                    <a:gd name="T8" fmla="*/ 40 w 84"/>
                    <a:gd name="T9" fmla="*/ 21 h 57"/>
                    <a:gd name="T10" fmla="*/ 51 w 84"/>
                    <a:gd name="T11" fmla="*/ 25 h 57"/>
                    <a:gd name="T12" fmla="*/ 60 w 84"/>
                    <a:gd name="T13" fmla="*/ 34 h 57"/>
                    <a:gd name="T14" fmla="*/ 67 w 84"/>
                    <a:gd name="T15" fmla="*/ 41 h 57"/>
                    <a:gd name="T16" fmla="*/ 69 w 84"/>
                    <a:gd name="T17" fmla="*/ 48 h 57"/>
                    <a:gd name="T18" fmla="*/ 72 w 84"/>
                    <a:gd name="T19" fmla="*/ 57 h 57"/>
                    <a:gd name="T20" fmla="*/ 84 w 84"/>
                    <a:gd name="T21" fmla="*/ 57 h 57"/>
                    <a:gd name="T22" fmla="*/ 81 w 84"/>
                    <a:gd name="T23" fmla="*/ 46 h 57"/>
                    <a:gd name="T24" fmla="*/ 76 w 84"/>
                    <a:gd name="T25" fmla="*/ 34 h 57"/>
                    <a:gd name="T26" fmla="*/ 69 w 84"/>
                    <a:gd name="T27" fmla="*/ 24 h 57"/>
                    <a:gd name="T28" fmla="*/ 58 w 84"/>
                    <a:gd name="T29" fmla="*/ 16 h 57"/>
                    <a:gd name="T30" fmla="*/ 45 w 84"/>
                    <a:gd name="T31" fmla="*/ 8 h 57"/>
                    <a:gd name="T32" fmla="*/ 32 w 84"/>
                    <a:gd name="T33" fmla="*/ 4 h 57"/>
                    <a:gd name="T34" fmla="*/ 17 w 84"/>
                    <a:gd name="T35" fmla="*/ 1 h 57"/>
                    <a:gd name="T36" fmla="*/ 0 w 84"/>
                    <a:gd name="T37" fmla="*/ 0 h 57"/>
                    <a:gd name="T38" fmla="*/ 0 w 84"/>
                    <a:gd name="T39" fmla="*/ 0 h 57"/>
                    <a:gd name="T40" fmla="*/ 0 w 84"/>
                    <a:gd name="T41" fmla="*/ 1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5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5" y="13"/>
                      </a:lnTo>
                      <a:lnTo>
                        <a:pt x="29" y="16"/>
                      </a:lnTo>
                      <a:lnTo>
                        <a:pt x="40" y="21"/>
                      </a:lnTo>
                      <a:lnTo>
                        <a:pt x="51" y="25"/>
                      </a:lnTo>
                      <a:lnTo>
                        <a:pt x="60" y="34"/>
                      </a:lnTo>
                      <a:lnTo>
                        <a:pt x="67" y="41"/>
                      </a:lnTo>
                      <a:lnTo>
                        <a:pt x="69" y="48"/>
                      </a:lnTo>
                      <a:lnTo>
                        <a:pt x="72" y="57"/>
                      </a:lnTo>
                      <a:lnTo>
                        <a:pt x="84" y="57"/>
                      </a:lnTo>
                      <a:lnTo>
                        <a:pt x="81" y="46"/>
                      </a:lnTo>
                      <a:lnTo>
                        <a:pt x="76" y="34"/>
                      </a:lnTo>
                      <a:lnTo>
                        <a:pt x="69" y="24"/>
                      </a:lnTo>
                      <a:lnTo>
                        <a:pt x="58" y="16"/>
                      </a:lnTo>
                      <a:lnTo>
                        <a:pt x="45" y="8"/>
                      </a:lnTo>
                      <a:lnTo>
                        <a:pt x="32" y="4"/>
                      </a:lnTo>
                      <a:lnTo>
                        <a:pt x="17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Freeform 352"/>
                <p:cNvSpPr>
                  <a:spLocks/>
                </p:cNvSpPr>
                <p:nvPr/>
              </p:nvSpPr>
              <p:spPr bwMode="auto">
                <a:xfrm>
                  <a:off x="1990" y="2417"/>
                  <a:ext cx="1611" cy="14"/>
                </a:xfrm>
                <a:custGeom>
                  <a:avLst/>
                  <a:gdLst>
                    <a:gd name="T0" fmla="*/ 0 w 4834"/>
                    <a:gd name="T1" fmla="*/ 12 h 42"/>
                    <a:gd name="T2" fmla="*/ 208 w 4834"/>
                    <a:gd name="T3" fmla="*/ 12 h 42"/>
                    <a:gd name="T4" fmla="*/ 447 w 4834"/>
                    <a:gd name="T5" fmla="*/ 13 h 42"/>
                    <a:gd name="T6" fmla="*/ 715 w 4834"/>
                    <a:gd name="T7" fmla="*/ 16 h 42"/>
                    <a:gd name="T8" fmla="*/ 1006 w 4834"/>
                    <a:gd name="T9" fmla="*/ 18 h 42"/>
                    <a:gd name="T10" fmla="*/ 1318 w 4834"/>
                    <a:gd name="T11" fmla="*/ 21 h 42"/>
                    <a:gd name="T12" fmla="*/ 1644 w 4834"/>
                    <a:gd name="T13" fmla="*/ 23 h 42"/>
                    <a:gd name="T14" fmla="*/ 1982 w 4834"/>
                    <a:gd name="T15" fmla="*/ 27 h 42"/>
                    <a:gd name="T16" fmla="*/ 2327 w 4834"/>
                    <a:gd name="T17" fmla="*/ 30 h 42"/>
                    <a:gd name="T18" fmla="*/ 2675 w 4834"/>
                    <a:gd name="T19" fmla="*/ 33 h 42"/>
                    <a:gd name="T20" fmla="*/ 3022 w 4834"/>
                    <a:gd name="T21" fmla="*/ 35 h 42"/>
                    <a:gd name="T22" fmla="*/ 3362 w 4834"/>
                    <a:gd name="T23" fmla="*/ 39 h 42"/>
                    <a:gd name="T24" fmla="*/ 3693 w 4834"/>
                    <a:gd name="T25" fmla="*/ 40 h 42"/>
                    <a:gd name="T26" fmla="*/ 4010 w 4834"/>
                    <a:gd name="T27" fmla="*/ 41 h 42"/>
                    <a:gd name="T28" fmla="*/ 4309 w 4834"/>
                    <a:gd name="T29" fmla="*/ 42 h 42"/>
                    <a:gd name="T30" fmla="*/ 4584 w 4834"/>
                    <a:gd name="T31" fmla="*/ 42 h 42"/>
                    <a:gd name="T32" fmla="*/ 4834 w 4834"/>
                    <a:gd name="T33" fmla="*/ 41 h 42"/>
                    <a:gd name="T34" fmla="*/ 4714 w 4834"/>
                    <a:gd name="T35" fmla="*/ 30 h 42"/>
                    <a:gd name="T36" fmla="*/ 4450 w 4834"/>
                    <a:gd name="T37" fmla="*/ 30 h 42"/>
                    <a:gd name="T38" fmla="*/ 4162 w 4834"/>
                    <a:gd name="T39" fmla="*/ 30 h 42"/>
                    <a:gd name="T40" fmla="*/ 3854 w 4834"/>
                    <a:gd name="T41" fmla="*/ 29 h 42"/>
                    <a:gd name="T42" fmla="*/ 3529 w 4834"/>
                    <a:gd name="T43" fmla="*/ 27 h 42"/>
                    <a:gd name="T44" fmla="*/ 3193 w 4834"/>
                    <a:gd name="T45" fmla="*/ 25 h 42"/>
                    <a:gd name="T46" fmla="*/ 2849 w 4834"/>
                    <a:gd name="T47" fmla="*/ 22 h 42"/>
                    <a:gd name="T48" fmla="*/ 2501 w 4834"/>
                    <a:gd name="T49" fmla="*/ 19 h 42"/>
                    <a:gd name="T50" fmla="*/ 2155 w 4834"/>
                    <a:gd name="T51" fmla="*/ 16 h 42"/>
                    <a:gd name="T52" fmla="*/ 1812 w 4834"/>
                    <a:gd name="T53" fmla="*/ 13 h 42"/>
                    <a:gd name="T54" fmla="*/ 1480 w 4834"/>
                    <a:gd name="T55" fmla="*/ 10 h 42"/>
                    <a:gd name="T56" fmla="*/ 1160 w 4834"/>
                    <a:gd name="T57" fmla="*/ 7 h 42"/>
                    <a:gd name="T58" fmla="*/ 858 w 4834"/>
                    <a:gd name="T59" fmla="*/ 5 h 42"/>
                    <a:gd name="T60" fmla="*/ 577 w 4834"/>
                    <a:gd name="T61" fmla="*/ 2 h 42"/>
                    <a:gd name="T62" fmla="*/ 324 w 4834"/>
                    <a:gd name="T63" fmla="*/ 1 h 42"/>
                    <a:gd name="T64" fmla="*/ 99 w 4834"/>
                    <a:gd name="T65" fmla="*/ 0 h 42"/>
                    <a:gd name="T66" fmla="*/ 0 w 4834"/>
                    <a:gd name="T6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834" h="4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9" y="12"/>
                      </a:lnTo>
                      <a:lnTo>
                        <a:pt x="208" y="12"/>
                      </a:lnTo>
                      <a:lnTo>
                        <a:pt x="324" y="13"/>
                      </a:lnTo>
                      <a:lnTo>
                        <a:pt x="447" y="13"/>
                      </a:lnTo>
                      <a:lnTo>
                        <a:pt x="577" y="15"/>
                      </a:lnTo>
                      <a:lnTo>
                        <a:pt x="715" y="16"/>
                      </a:lnTo>
                      <a:lnTo>
                        <a:pt x="858" y="17"/>
                      </a:lnTo>
                      <a:lnTo>
                        <a:pt x="1006" y="18"/>
                      </a:lnTo>
                      <a:lnTo>
                        <a:pt x="1160" y="19"/>
                      </a:lnTo>
                      <a:lnTo>
                        <a:pt x="1318" y="21"/>
                      </a:lnTo>
                      <a:lnTo>
                        <a:pt x="1480" y="22"/>
                      </a:lnTo>
                      <a:lnTo>
                        <a:pt x="1644" y="23"/>
                      </a:lnTo>
                      <a:lnTo>
                        <a:pt x="1812" y="25"/>
                      </a:lnTo>
                      <a:lnTo>
                        <a:pt x="1982" y="27"/>
                      </a:lnTo>
                      <a:lnTo>
                        <a:pt x="2155" y="28"/>
                      </a:lnTo>
                      <a:lnTo>
                        <a:pt x="2327" y="30"/>
                      </a:lnTo>
                      <a:lnTo>
                        <a:pt x="2501" y="31"/>
                      </a:lnTo>
                      <a:lnTo>
                        <a:pt x="2675" y="33"/>
                      </a:lnTo>
                      <a:lnTo>
                        <a:pt x="2849" y="34"/>
                      </a:lnTo>
                      <a:lnTo>
                        <a:pt x="3022" y="35"/>
                      </a:lnTo>
                      <a:lnTo>
                        <a:pt x="3193" y="37"/>
                      </a:lnTo>
                      <a:lnTo>
                        <a:pt x="3362" y="39"/>
                      </a:lnTo>
                      <a:lnTo>
                        <a:pt x="3529" y="39"/>
                      </a:lnTo>
                      <a:lnTo>
                        <a:pt x="3693" y="40"/>
                      </a:lnTo>
                      <a:lnTo>
                        <a:pt x="3854" y="41"/>
                      </a:lnTo>
                      <a:lnTo>
                        <a:pt x="4010" y="41"/>
                      </a:lnTo>
                      <a:lnTo>
                        <a:pt x="4162" y="42"/>
                      </a:lnTo>
                      <a:lnTo>
                        <a:pt x="4309" y="42"/>
                      </a:lnTo>
                      <a:lnTo>
                        <a:pt x="4450" y="42"/>
                      </a:lnTo>
                      <a:lnTo>
                        <a:pt x="4584" y="42"/>
                      </a:lnTo>
                      <a:lnTo>
                        <a:pt x="4714" y="42"/>
                      </a:lnTo>
                      <a:lnTo>
                        <a:pt x="4834" y="41"/>
                      </a:lnTo>
                      <a:lnTo>
                        <a:pt x="4834" y="29"/>
                      </a:lnTo>
                      <a:lnTo>
                        <a:pt x="4714" y="30"/>
                      </a:lnTo>
                      <a:lnTo>
                        <a:pt x="4584" y="30"/>
                      </a:lnTo>
                      <a:lnTo>
                        <a:pt x="4450" y="30"/>
                      </a:lnTo>
                      <a:lnTo>
                        <a:pt x="4309" y="30"/>
                      </a:lnTo>
                      <a:lnTo>
                        <a:pt x="4162" y="30"/>
                      </a:lnTo>
                      <a:lnTo>
                        <a:pt x="4010" y="29"/>
                      </a:lnTo>
                      <a:lnTo>
                        <a:pt x="3854" y="29"/>
                      </a:lnTo>
                      <a:lnTo>
                        <a:pt x="3693" y="28"/>
                      </a:lnTo>
                      <a:lnTo>
                        <a:pt x="3529" y="27"/>
                      </a:lnTo>
                      <a:lnTo>
                        <a:pt x="3362" y="27"/>
                      </a:lnTo>
                      <a:lnTo>
                        <a:pt x="3193" y="25"/>
                      </a:lnTo>
                      <a:lnTo>
                        <a:pt x="3022" y="23"/>
                      </a:lnTo>
                      <a:lnTo>
                        <a:pt x="2849" y="22"/>
                      </a:lnTo>
                      <a:lnTo>
                        <a:pt x="2675" y="21"/>
                      </a:lnTo>
                      <a:lnTo>
                        <a:pt x="2501" y="19"/>
                      </a:lnTo>
                      <a:lnTo>
                        <a:pt x="2327" y="18"/>
                      </a:lnTo>
                      <a:lnTo>
                        <a:pt x="2155" y="16"/>
                      </a:lnTo>
                      <a:lnTo>
                        <a:pt x="1982" y="15"/>
                      </a:lnTo>
                      <a:lnTo>
                        <a:pt x="1812" y="13"/>
                      </a:lnTo>
                      <a:lnTo>
                        <a:pt x="1644" y="11"/>
                      </a:lnTo>
                      <a:lnTo>
                        <a:pt x="1480" y="10"/>
                      </a:lnTo>
                      <a:lnTo>
                        <a:pt x="1318" y="8"/>
                      </a:lnTo>
                      <a:lnTo>
                        <a:pt x="1160" y="7"/>
                      </a:lnTo>
                      <a:lnTo>
                        <a:pt x="1006" y="6"/>
                      </a:lnTo>
                      <a:lnTo>
                        <a:pt x="858" y="5"/>
                      </a:lnTo>
                      <a:lnTo>
                        <a:pt x="715" y="4"/>
                      </a:lnTo>
                      <a:lnTo>
                        <a:pt x="577" y="2"/>
                      </a:lnTo>
                      <a:lnTo>
                        <a:pt x="447" y="1"/>
                      </a:lnTo>
                      <a:lnTo>
                        <a:pt x="324" y="1"/>
                      </a:lnTo>
                      <a:lnTo>
                        <a:pt x="208" y="0"/>
                      </a:lnTo>
                      <a:lnTo>
                        <a:pt x="9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" name="Freeform 353"/>
                <p:cNvSpPr>
                  <a:spLocks/>
                </p:cNvSpPr>
                <p:nvPr/>
              </p:nvSpPr>
              <p:spPr bwMode="auto">
                <a:xfrm>
                  <a:off x="1963" y="2417"/>
                  <a:ext cx="27" cy="20"/>
                </a:xfrm>
                <a:custGeom>
                  <a:avLst/>
                  <a:gdLst>
                    <a:gd name="T0" fmla="*/ 12 w 82"/>
                    <a:gd name="T1" fmla="*/ 59 h 59"/>
                    <a:gd name="T2" fmla="*/ 12 w 82"/>
                    <a:gd name="T3" fmla="*/ 58 h 59"/>
                    <a:gd name="T4" fmla="*/ 13 w 82"/>
                    <a:gd name="T5" fmla="*/ 50 h 59"/>
                    <a:gd name="T6" fmla="*/ 17 w 82"/>
                    <a:gd name="T7" fmla="*/ 42 h 59"/>
                    <a:gd name="T8" fmla="*/ 24 w 82"/>
                    <a:gd name="T9" fmla="*/ 33 h 59"/>
                    <a:gd name="T10" fmla="*/ 31 w 82"/>
                    <a:gd name="T11" fmla="*/ 27 h 59"/>
                    <a:gd name="T12" fmla="*/ 42 w 82"/>
                    <a:gd name="T13" fmla="*/ 21 h 59"/>
                    <a:gd name="T14" fmla="*/ 54 w 82"/>
                    <a:gd name="T15" fmla="*/ 16 h 59"/>
                    <a:gd name="T16" fmla="*/ 68 w 82"/>
                    <a:gd name="T17" fmla="*/ 13 h 59"/>
                    <a:gd name="T18" fmla="*/ 82 w 82"/>
                    <a:gd name="T19" fmla="*/ 12 h 59"/>
                    <a:gd name="T20" fmla="*/ 82 w 82"/>
                    <a:gd name="T21" fmla="*/ 0 h 59"/>
                    <a:gd name="T22" fmla="*/ 65 w 82"/>
                    <a:gd name="T23" fmla="*/ 1 h 59"/>
                    <a:gd name="T24" fmla="*/ 50 w 82"/>
                    <a:gd name="T25" fmla="*/ 4 h 59"/>
                    <a:gd name="T26" fmla="*/ 38 w 82"/>
                    <a:gd name="T27" fmla="*/ 11 h 59"/>
                    <a:gd name="T28" fmla="*/ 24 w 82"/>
                    <a:gd name="T29" fmla="*/ 17 h 59"/>
                    <a:gd name="T30" fmla="*/ 15 w 82"/>
                    <a:gd name="T31" fmla="*/ 25 h 59"/>
                    <a:gd name="T32" fmla="*/ 7 w 82"/>
                    <a:gd name="T33" fmla="*/ 35 h 59"/>
                    <a:gd name="T34" fmla="*/ 1 w 82"/>
                    <a:gd name="T35" fmla="*/ 47 h 59"/>
                    <a:gd name="T36" fmla="*/ 0 w 82"/>
                    <a:gd name="T37" fmla="*/ 58 h 59"/>
                    <a:gd name="T38" fmla="*/ 0 w 82"/>
                    <a:gd name="T39" fmla="*/ 57 h 59"/>
                    <a:gd name="T40" fmla="*/ 12 w 82"/>
                    <a:gd name="T4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2" h="59">
                      <a:moveTo>
                        <a:pt x="12" y="59"/>
                      </a:moveTo>
                      <a:lnTo>
                        <a:pt x="12" y="58"/>
                      </a:lnTo>
                      <a:lnTo>
                        <a:pt x="13" y="50"/>
                      </a:lnTo>
                      <a:lnTo>
                        <a:pt x="17" y="42"/>
                      </a:lnTo>
                      <a:lnTo>
                        <a:pt x="24" y="33"/>
                      </a:lnTo>
                      <a:lnTo>
                        <a:pt x="31" y="27"/>
                      </a:lnTo>
                      <a:lnTo>
                        <a:pt x="42" y="21"/>
                      </a:lnTo>
                      <a:lnTo>
                        <a:pt x="54" y="16"/>
                      </a:lnTo>
                      <a:lnTo>
                        <a:pt x="68" y="13"/>
                      </a:lnTo>
                      <a:lnTo>
                        <a:pt x="82" y="12"/>
                      </a:lnTo>
                      <a:lnTo>
                        <a:pt x="82" y="0"/>
                      </a:lnTo>
                      <a:lnTo>
                        <a:pt x="65" y="1"/>
                      </a:lnTo>
                      <a:lnTo>
                        <a:pt x="50" y="4"/>
                      </a:lnTo>
                      <a:lnTo>
                        <a:pt x="38" y="11"/>
                      </a:lnTo>
                      <a:lnTo>
                        <a:pt x="24" y="17"/>
                      </a:lnTo>
                      <a:lnTo>
                        <a:pt x="15" y="25"/>
                      </a:lnTo>
                      <a:lnTo>
                        <a:pt x="7" y="35"/>
                      </a:lnTo>
                      <a:lnTo>
                        <a:pt x="1" y="47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12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Freeform 354"/>
                <p:cNvSpPr>
                  <a:spLocks/>
                </p:cNvSpPr>
                <p:nvPr/>
              </p:nvSpPr>
              <p:spPr bwMode="auto">
                <a:xfrm>
                  <a:off x="1948" y="2436"/>
                  <a:ext cx="19" cy="168"/>
                </a:xfrm>
                <a:custGeom>
                  <a:avLst/>
                  <a:gdLst>
                    <a:gd name="T0" fmla="*/ 12 w 57"/>
                    <a:gd name="T1" fmla="*/ 505 h 505"/>
                    <a:gd name="T2" fmla="*/ 12 w 57"/>
                    <a:gd name="T3" fmla="*/ 505 h 505"/>
                    <a:gd name="T4" fmla="*/ 14 w 57"/>
                    <a:gd name="T5" fmla="*/ 476 h 505"/>
                    <a:gd name="T6" fmla="*/ 15 w 57"/>
                    <a:gd name="T7" fmla="*/ 442 h 505"/>
                    <a:gd name="T8" fmla="*/ 19 w 57"/>
                    <a:gd name="T9" fmla="*/ 404 h 505"/>
                    <a:gd name="T10" fmla="*/ 21 w 57"/>
                    <a:gd name="T11" fmla="*/ 365 h 505"/>
                    <a:gd name="T12" fmla="*/ 25 w 57"/>
                    <a:gd name="T13" fmla="*/ 323 h 505"/>
                    <a:gd name="T14" fmla="*/ 28 w 57"/>
                    <a:gd name="T15" fmla="*/ 281 h 505"/>
                    <a:gd name="T16" fmla="*/ 32 w 57"/>
                    <a:gd name="T17" fmla="*/ 240 h 505"/>
                    <a:gd name="T18" fmla="*/ 37 w 57"/>
                    <a:gd name="T19" fmla="*/ 199 h 505"/>
                    <a:gd name="T20" fmla="*/ 40 w 57"/>
                    <a:gd name="T21" fmla="*/ 159 h 505"/>
                    <a:gd name="T22" fmla="*/ 44 w 57"/>
                    <a:gd name="T23" fmla="*/ 123 h 505"/>
                    <a:gd name="T24" fmla="*/ 48 w 57"/>
                    <a:gd name="T25" fmla="*/ 90 h 505"/>
                    <a:gd name="T26" fmla="*/ 51 w 57"/>
                    <a:gd name="T27" fmla="*/ 60 h 505"/>
                    <a:gd name="T28" fmla="*/ 54 w 57"/>
                    <a:gd name="T29" fmla="*/ 36 h 505"/>
                    <a:gd name="T30" fmla="*/ 56 w 57"/>
                    <a:gd name="T31" fmla="*/ 18 h 505"/>
                    <a:gd name="T32" fmla="*/ 57 w 57"/>
                    <a:gd name="T33" fmla="*/ 5 h 505"/>
                    <a:gd name="T34" fmla="*/ 57 w 57"/>
                    <a:gd name="T35" fmla="*/ 2 h 505"/>
                    <a:gd name="T36" fmla="*/ 45 w 57"/>
                    <a:gd name="T37" fmla="*/ 0 h 505"/>
                    <a:gd name="T38" fmla="*/ 45 w 57"/>
                    <a:gd name="T39" fmla="*/ 5 h 505"/>
                    <a:gd name="T40" fmla="*/ 44 w 57"/>
                    <a:gd name="T41" fmla="*/ 16 h 505"/>
                    <a:gd name="T42" fmla="*/ 41 w 57"/>
                    <a:gd name="T43" fmla="*/ 34 h 505"/>
                    <a:gd name="T44" fmla="*/ 39 w 57"/>
                    <a:gd name="T45" fmla="*/ 58 h 505"/>
                    <a:gd name="T46" fmla="*/ 35 w 57"/>
                    <a:gd name="T47" fmla="*/ 88 h 505"/>
                    <a:gd name="T48" fmla="*/ 32 w 57"/>
                    <a:gd name="T49" fmla="*/ 121 h 505"/>
                    <a:gd name="T50" fmla="*/ 28 w 57"/>
                    <a:gd name="T51" fmla="*/ 159 h 505"/>
                    <a:gd name="T52" fmla="*/ 25 w 57"/>
                    <a:gd name="T53" fmla="*/ 197 h 505"/>
                    <a:gd name="T54" fmla="*/ 20 w 57"/>
                    <a:gd name="T55" fmla="*/ 240 h 505"/>
                    <a:gd name="T56" fmla="*/ 16 w 57"/>
                    <a:gd name="T57" fmla="*/ 281 h 505"/>
                    <a:gd name="T58" fmla="*/ 12 w 57"/>
                    <a:gd name="T59" fmla="*/ 323 h 505"/>
                    <a:gd name="T60" fmla="*/ 9 w 57"/>
                    <a:gd name="T61" fmla="*/ 365 h 505"/>
                    <a:gd name="T62" fmla="*/ 6 w 57"/>
                    <a:gd name="T63" fmla="*/ 404 h 505"/>
                    <a:gd name="T64" fmla="*/ 3 w 57"/>
                    <a:gd name="T65" fmla="*/ 442 h 505"/>
                    <a:gd name="T66" fmla="*/ 2 w 57"/>
                    <a:gd name="T67" fmla="*/ 476 h 505"/>
                    <a:gd name="T68" fmla="*/ 0 w 57"/>
                    <a:gd name="T69" fmla="*/ 505 h 505"/>
                    <a:gd name="T70" fmla="*/ 0 w 57"/>
                    <a:gd name="T71" fmla="*/ 505 h 505"/>
                    <a:gd name="T72" fmla="*/ 12 w 57"/>
                    <a:gd name="T73" fmla="*/ 505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" h="505">
                      <a:moveTo>
                        <a:pt x="12" y="505"/>
                      </a:moveTo>
                      <a:lnTo>
                        <a:pt x="12" y="505"/>
                      </a:lnTo>
                      <a:lnTo>
                        <a:pt x="14" y="476"/>
                      </a:lnTo>
                      <a:lnTo>
                        <a:pt x="15" y="442"/>
                      </a:lnTo>
                      <a:lnTo>
                        <a:pt x="19" y="404"/>
                      </a:lnTo>
                      <a:lnTo>
                        <a:pt x="21" y="365"/>
                      </a:lnTo>
                      <a:lnTo>
                        <a:pt x="25" y="323"/>
                      </a:lnTo>
                      <a:lnTo>
                        <a:pt x="28" y="281"/>
                      </a:lnTo>
                      <a:lnTo>
                        <a:pt x="32" y="240"/>
                      </a:lnTo>
                      <a:lnTo>
                        <a:pt x="37" y="199"/>
                      </a:lnTo>
                      <a:lnTo>
                        <a:pt x="40" y="159"/>
                      </a:lnTo>
                      <a:lnTo>
                        <a:pt x="44" y="123"/>
                      </a:lnTo>
                      <a:lnTo>
                        <a:pt x="48" y="90"/>
                      </a:lnTo>
                      <a:lnTo>
                        <a:pt x="51" y="60"/>
                      </a:lnTo>
                      <a:lnTo>
                        <a:pt x="54" y="36"/>
                      </a:lnTo>
                      <a:lnTo>
                        <a:pt x="56" y="18"/>
                      </a:lnTo>
                      <a:lnTo>
                        <a:pt x="57" y="5"/>
                      </a:lnTo>
                      <a:lnTo>
                        <a:pt x="57" y="2"/>
                      </a:lnTo>
                      <a:lnTo>
                        <a:pt x="45" y="0"/>
                      </a:lnTo>
                      <a:lnTo>
                        <a:pt x="45" y="5"/>
                      </a:lnTo>
                      <a:lnTo>
                        <a:pt x="44" y="16"/>
                      </a:lnTo>
                      <a:lnTo>
                        <a:pt x="41" y="34"/>
                      </a:lnTo>
                      <a:lnTo>
                        <a:pt x="39" y="58"/>
                      </a:lnTo>
                      <a:lnTo>
                        <a:pt x="35" y="88"/>
                      </a:lnTo>
                      <a:lnTo>
                        <a:pt x="32" y="121"/>
                      </a:lnTo>
                      <a:lnTo>
                        <a:pt x="28" y="159"/>
                      </a:lnTo>
                      <a:lnTo>
                        <a:pt x="25" y="197"/>
                      </a:lnTo>
                      <a:lnTo>
                        <a:pt x="20" y="240"/>
                      </a:lnTo>
                      <a:lnTo>
                        <a:pt x="16" y="281"/>
                      </a:lnTo>
                      <a:lnTo>
                        <a:pt x="12" y="323"/>
                      </a:lnTo>
                      <a:lnTo>
                        <a:pt x="9" y="365"/>
                      </a:lnTo>
                      <a:lnTo>
                        <a:pt x="6" y="404"/>
                      </a:lnTo>
                      <a:lnTo>
                        <a:pt x="3" y="442"/>
                      </a:lnTo>
                      <a:lnTo>
                        <a:pt x="2" y="476"/>
                      </a:lnTo>
                      <a:lnTo>
                        <a:pt x="0" y="505"/>
                      </a:lnTo>
                      <a:lnTo>
                        <a:pt x="0" y="505"/>
                      </a:lnTo>
                      <a:lnTo>
                        <a:pt x="12" y="5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" name="Freeform 355"/>
                <p:cNvSpPr>
                  <a:spLocks/>
                </p:cNvSpPr>
                <p:nvPr/>
              </p:nvSpPr>
              <p:spPr bwMode="auto">
                <a:xfrm>
                  <a:off x="1899" y="2604"/>
                  <a:ext cx="53" cy="361"/>
                </a:xfrm>
                <a:custGeom>
                  <a:avLst/>
                  <a:gdLst>
                    <a:gd name="T0" fmla="*/ 12 w 158"/>
                    <a:gd name="T1" fmla="*/ 1083 h 1083"/>
                    <a:gd name="T2" fmla="*/ 21 w 158"/>
                    <a:gd name="T3" fmla="*/ 1024 h 1083"/>
                    <a:gd name="T4" fmla="*/ 30 w 158"/>
                    <a:gd name="T5" fmla="*/ 957 h 1083"/>
                    <a:gd name="T6" fmla="*/ 41 w 158"/>
                    <a:gd name="T7" fmla="*/ 885 h 1083"/>
                    <a:gd name="T8" fmla="*/ 52 w 158"/>
                    <a:gd name="T9" fmla="*/ 809 h 1083"/>
                    <a:gd name="T10" fmla="*/ 64 w 158"/>
                    <a:gd name="T11" fmla="*/ 728 h 1083"/>
                    <a:gd name="T12" fmla="*/ 76 w 158"/>
                    <a:gd name="T13" fmla="*/ 646 h 1083"/>
                    <a:gd name="T14" fmla="*/ 87 w 158"/>
                    <a:gd name="T15" fmla="*/ 562 h 1083"/>
                    <a:gd name="T16" fmla="*/ 99 w 158"/>
                    <a:gd name="T17" fmla="*/ 479 h 1083"/>
                    <a:gd name="T18" fmla="*/ 110 w 158"/>
                    <a:gd name="T19" fmla="*/ 398 h 1083"/>
                    <a:gd name="T20" fmla="*/ 121 w 158"/>
                    <a:gd name="T21" fmla="*/ 321 h 1083"/>
                    <a:gd name="T22" fmla="*/ 131 w 158"/>
                    <a:gd name="T23" fmla="*/ 248 h 1083"/>
                    <a:gd name="T24" fmla="*/ 139 w 158"/>
                    <a:gd name="T25" fmla="*/ 182 h 1083"/>
                    <a:gd name="T26" fmla="*/ 146 w 158"/>
                    <a:gd name="T27" fmla="*/ 123 h 1083"/>
                    <a:gd name="T28" fmla="*/ 152 w 158"/>
                    <a:gd name="T29" fmla="*/ 71 h 1083"/>
                    <a:gd name="T30" fmla="*/ 156 w 158"/>
                    <a:gd name="T31" fmla="*/ 30 h 1083"/>
                    <a:gd name="T32" fmla="*/ 158 w 158"/>
                    <a:gd name="T33" fmla="*/ 0 h 1083"/>
                    <a:gd name="T34" fmla="*/ 145 w 158"/>
                    <a:gd name="T35" fmla="*/ 13 h 1083"/>
                    <a:gd name="T36" fmla="*/ 143 w 158"/>
                    <a:gd name="T37" fmla="*/ 48 h 1083"/>
                    <a:gd name="T38" fmla="*/ 138 w 158"/>
                    <a:gd name="T39" fmla="*/ 94 h 1083"/>
                    <a:gd name="T40" fmla="*/ 131 w 158"/>
                    <a:gd name="T41" fmla="*/ 148 h 1083"/>
                    <a:gd name="T42" fmla="*/ 123 w 158"/>
                    <a:gd name="T43" fmla="*/ 212 h 1083"/>
                    <a:gd name="T44" fmla="*/ 114 w 158"/>
                    <a:gd name="T45" fmla="*/ 282 h 1083"/>
                    <a:gd name="T46" fmla="*/ 104 w 158"/>
                    <a:gd name="T47" fmla="*/ 357 h 1083"/>
                    <a:gd name="T48" fmla="*/ 93 w 158"/>
                    <a:gd name="T49" fmla="*/ 437 h 1083"/>
                    <a:gd name="T50" fmla="*/ 81 w 158"/>
                    <a:gd name="T51" fmla="*/ 518 h 1083"/>
                    <a:gd name="T52" fmla="*/ 70 w 158"/>
                    <a:gd name="T53" fmla="*/ 601 h 1083"/>
                    <a:gd name="T54" fmla="*/ 58 w 158"/>
                    <a:gd name="T55" fmla="*/ 684 h 1083"/>
                    <a:gd name="T56" fmla="*/ 46 w 158"/>
                    <a:gd name="T57" fmla="*/ 765 h 1083"/>
                    <a:gd name="T58" fmla="*/ 34 w 158"/>
                    <a:gd name="T59" fmla="*/ 845 h 1083"/>
                    <a:gd name="T60" fmla="*/ 23 w 158"/>
                    <a:gd name="T61" fmla="*/ 920 h 1083"/>
                    <a:gd name="T62" fmla="*/ 14 w 158"/>
                    <a:gd name="T63" fmla="*/ 989 h 1083"/>
                    <a:gd name="T64" fmla="*/ 4 w 158"/>
                    <a:gd name="T65" fmla="*/ 1051 h 1083"/>
                    <a:gd name="T66" fmla="*/ 0 w 158"/>
                    <a:gd name="T67" fmla="*/ 1080 h 1083"/>
                    <a:gd name="T68" fmla="*/ 12 w 158"/>
                    <a:gd name="T69" fmla="*/ 1083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8" h="1083">
                      <a:moveTo>
                        <a:pt x="12" y="1083"/>
                      </a:moveTo>
                      <a:lnTo>
                        <a:pt x="12" y="1083"/>
                      </a:lnTo>
                      <a:lnTo>
                        <a:pt x="16" y="1054"/>
                      </a:lnTo>
                      <a:lnTo>
                        <a:pt x="21" y="1024"/>
                      </a:lnTo>
                      <a:lnTo>
                        <a:pt x="26" y="991"/>
                      </a:lnTo>
                      <a:lnTo>
                        <a:pt x="30" y="957"/>
                      </a:lnTo>
                      <a:lnTo>
                        <a:pt x="35" y="922"/>
                      </a:lnTo>
                      <a:lnTo>
                        <a:pt x="41" y="885"/>
                      </a:lnTo>
                      <a:lnTo>
                        <a:pt x="46" y="847"/>
                      </a:lnTo>
                      <a:lnTo>
                        <a:pt x="52" y="809"/>
                      </a:lnTo>
                      <a:lnTo>
                        <a:pt x="58" y="768"/>
                      </a:lnTo>
                      <a:lnTo>
                        <a:pt x="64" y="728"/>
                      </a:lnTo>
                      <a:lnTo>
                        <a:pt x="70" y="687"/>
                      </a:lnTo>
                      <a:lnTo>
                        <a:pt x="76" y="646"/>
                      </a:lnTo>
                      <a:lnTo>
                        <a:pt x="82" y="603"/>
                      </a:lnTo>
                      <a:lnTo>
                        <a:pt x="87" y="562"/>
                      </a:lnTo>
                      <a:lnTo>
                        <a:pt x="93" y="520"/>
                      </a:lnTo>
                      <a:lnTo>
                        <a:pt x="99" y="479"/>
                      </a:lnTo>
                      <a:lnTo>
                        <a:pt x="105" y="439"/>
                      </a:lnTo>
                      <a:lnTo>
                        <a:pt x="110" y="398"/>
                      </a:lnTo>
                      <a:lnTo>
                        <a:pt x="116" y="359"/>
                      </a:lnTo>
                      <a:lnTo>
                        <a:pt x="121" y="321"/>
                      </a:lnTo>
                      <a:lnTo>
                        <a:pt x="126" y="285"/>
                      </a:lnTo>
                      <a:lnTo>
                        <a:pt x="131" y="248"/>
                      </a:lnTo>
                      <a:lnTo>
                        <a:pt x="136" y="215"/>
                      </a:lnTo>
                      <a:lnTo>
                        <a:pt x="139" y="182"/>
                      </a:lnTo>
                      <a:lnTo>
                        <a:pt x="143" y="151"/>
                      </a:lnTo>
                      <a:lnTo>
                        <a:pt x="146" y="123"/>
                      </a:lnTo>
                      <a:lnTo>
                        <a:pt x="150" y="96"/>
                      </a:lnTo>
                      <a:lnTo>
                        <a:pt x="152" y="71"/>
                      </a:lnTo>
                      <a:lnTo>
                        <a:pt x="155" y="48"/>
                      </a:lnTo>
                      <a:lnTo>
                        <a:pt x="156" y="30"/>
                      </a:lnTo>
                      <a:lnTo>
                        <a:pt x="157" y="13"/>
                      </a:lnTo>
                      <a:lnTo>
                        <a:pt x="158" y="0"/>
                      </a:lnTo>
                      <a:lnTo>
                        <a:pt x="146" y="0"/>
                      </a:lnTo>
                      <a:lnTo>
                        <a:pt x="145" y="13"/>
                      </a:lnTo>
                      <a:lnTo>
                        <a:pt x="144" y="30"/>
                      </a:lnTo>
                      <a:lnTo>
                        <a:pt x="143" y="48"/>
                      </a:lnTo>
                      <a:lnTo>
                        <a:pt x="140" y="68"/>
                      </a:lnTo>
                      <a:lnTo>
                        <a:pt x="138" y="94"/>
                      </a:lnTo>
                      <a:lnTo>
                        <a:pt x="134" y="120"/>
                      </a:lnTo>
                      <a:lnTo>
                        <a:pt x="131" y="148"/>
                      </a:lnTo>
                      <a:lnTo>
                        <a:pt x="127" y="180"/>
                      </a:lnTo>
                      <a:lnTo>
                        <a:pt x="123" y="212"/>
                      </a:lnTo>
                      <a:lnTo>
                        <a:pt x="119" y="246"/>
                      </a:lnTo>
                      <a:lnTo>
                        <a:pt x="114" y="282"/>
                      </a:lnTo>
                      <a:lnTo>
                        <a:pt x="109" y="318"/>
                      </a:lnTo>
                      <a:lnTo>
                        <a:pt x="104" y="357"/>
                      </a:lnTo>
                      <a:lnTo>
                        <a:pt x="98" y="396"/>
                      </a:lnTo>
                      <a:lnTo>
                        <a:pt x="93" y="437"/>
                      </a:lnTo>
                      <a:lnTo>
                        <a:pt x="87" y="477"/>
                      </a:lnTo>
                      <a:lnTo>
                        <a:pt x="81" y="518"/>
                      </a:lnTo>
                      <a:lnTo>
                        <a:pt x="75" y="560"/>
                      </a:lnTo>
                      <a:lnTo>
                        <a:pt x="70" y="601"/>
                      </a:lnTo>
                      <a:lnTo>
                        <a:pt x="64" y="643"/>
                      </a:lnTo>
                      <a:lnTo>
                        <a:pt x="58" y="684"/>
                      </a:lnTo>
                      <a:lnTo>
                        <a:pt x="52" y="725"/>
                      </a:lnTo>
                      <a:lnTo>
                        <a:pt x="46" y="765"/>
                      </a:lnTo>
                      <a:lnTo>
                        <a:pt x="40" y="806"/>
                      </a:lnTo>
                      <a:lnTo>
                        <a:pt x="34" y="845"/>
                      </a:lnTo>
                      <a:lnTo>
                        <a:pt x="29" y="882"/>
                      </a:lnTo>
                      <a:lnTo>
                        <a:pt x="23" y="920"/>
                      </a:lnTo>
                      <a:lnTo>
                        <a:pt x="18" y="955"/>
                      </a:lnTo>
                      <a:lnTo>
                        <a:pt x="14" y="989"/>
                      </a:lnTo>
                      <a:lnTo>
                        <a:pt x="9" y="1021"/>
                      </a:lnTo>
                      <a:lnTo>
                        <a:pt x="4" y="1051"/>
                      </a:lnTo>
                      <a:lnTo>
                        <a:pt x="0" y="1080"/>
                      </a:lnTo>
                      <a:lnTo>
                        <a:pt x="0" y="1080"/>
                      </a:lnTo>
                      <a:lnTo>
                        <a:pt x="12" y="1083"/>
                      </a:lnTo>
                      <a:lnTo>
                        <a:pt x="12" y="1083"/>
                      </a:lnTo>
                      <a:lnTo>
                        <a:pt x="12" y="10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" name="Freeform 356"/>
                <p:cNvSpPr>
                  <a:spLocks/>
                </p:cNvSpPr>
                <p:nvPr/>
              </p:nvSpPr>
              <p:spPr bwMode="auto">
                <a:xfrm>
                  <a:off x="1990" y="2653"/>
                  <a:ext cx="1060" cy="303"/>
                </a:xfrm>
                <a:custGeom>
                  <a:avLst/>
                  <a:gdLst>
                    <a:gd name="T0" fmla="*/ 3181 w 3181"/>
                    <a:gd name="T1" fmla="*/ 883 h 909"/>
                    <a:gd name="T2" fmla="*/ 3178 w 3181"/>
                    <a:gd name="T3" fmla="*/ 892 h 909"/>
                    <a:gd name="T4" fmla="*/ 3174 w 3181"/>
                    <a:gd name="T5" fmla="*/ 901 h 909"/>
                    <a:gd name="T6" fmla="*/ 3165 w 3181"/>
                    <a:gd name="T7" fmla="*/ 907 h 909"/>
                    <a:gd name="T8" fmla="*/ 3154 w 3181"/>
                    <a:gd name="T9" fmla="*/ 909 h 909"/>
                    <a:gd name="T10" fmla="*/ 27 w 3181"/>
                    <a:gd name="T11" fmla="*/ 889 h 909"/>
                    <a:gd name="T12" fmla="*/ 17 w 3181"/>
                    <a:gd name="T13" fmla="*/ 886 h 909"/>
                    <a:gd name="T14" fmla="*/ 8 w 3181"/>
                    <a:gd name="T15" fmla="*/ 880 h 909"/>
                    <a:gd name="T16" fmla="*/ 2 w 3181"/>
                    <a:gd name="T17" fmla="*/ 872 h 909"/>
                    <a:gd name="T18" fmla="*/ 0 w 3181"/>
                    <a:gd name="T19" fmla="*/ 862 h 909"/>
                    <a:gd name="T20" fmla="*/ 88 w 3181"/>
                    <a:gd name="T21" fmla="*/ 26 h 909"/>
                    <a:gd name="T22" fmla="*/ 91 w 3181"/>
                    <a:gd name="T23" fmla="*/ 16 h 909"/>
                    <a:gd name="T24" fmla="*/ 97 w 3181"/>
                    <a:gd name="T25" fmla="*/ 7 h 909"/>
                    <a:gd name="T26" fmla="*/ 105 w 3181"/>
                    <a:gd name="T27" fmla="*/ 2 h 909"/>
                    <a:gd name="T28" fmla="*/ 115 w 3181"/>
                    <a:gd name="T29" fmla="*/ 0 h 909"/>
                    <a:gd name="T30" fmla="*/ 3131 w 3181"/>
                    <a:gd name="T31" fmla="*/ 22 h 909"/>
                    <a:gd name="T32" fmla="*/ 3142 w 3181"/>
                    <a:gd name="T33" fmla="*/ 23 h 909"/>
                    <a:gd name="T34" fmla="*/ 3151 w 3181"/>
                    <a:gd name="T35" fmla="*/ 29 h 909"/>
                    <a:gd name="T36" fmla="*/ 3156 w 3181"/>
                    <a:gd name="T37" fmla="*/ 37 h 909"/>
                    <a:gd name="T38" fmla="*/ 3158 w 3181"/>
                    <a:gd name="T39" fmla="*/ 47 h 909"/>
                    <a:gd name="T40" fmla="*/ 3181 w 3181"/>
                    <a:gd name="T41" fmla="*/ 883 h 9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181" h="909">
                      <a:moveTo>
                        <a:pt x="3181" y="883"/>
                      </a:moveTo>
                      <a:lnTo>
                        <a:pt x="3178" y="892"/>
                      </a:lnTo>
                      <a:lnTo>
                        <a:pt x="3174" y="901"/>
                      </a:lnTo>
                      <a:lnTo>
                        <a:pt x="3165" y="907"/>
                      </a:lnTo>
                      <a:lnTo>
                        <a:pt x="3154" y="909"/>
                      </a:lnTo>
                      <a:lnTo>
                        <a:pt x="27" y="889"/>
                      </a:lnTo>
                      <a:lnTo>
                        <a:pt x="17" y="886"/>
                      </a:lnTo>
                      <a:lnTo>
                        <a:pt x="8" y="880"/>
                      </a:lnTo>
                      <a:lnTo>
                        <a:pt x="2" y="872"/>
                      </a:lnTo>
                      <a:lnTo>
                        <a:pt x="0" y="862"/>
                      </a:lnTo>
                      <a:lnTo>
                        <a:pt x="88" y="26"/>
                      </a:lnTo>
                      <a:lnTo>
                        <a:pt x="91" y="16"/>
                      </a:lnTo>
                      <a:lnTo>
                        <a:pt x="97" y="7"/>
                      </a:lnTo>
                      <a:lnTo>
                        <a:pt x="105" y="2"/>
                      </a:lnTo>
                      <a:lnTo>
                        <a:pt x="115" y="0"/>
                      </a:lnTo>
                      <a:lnTo>
                        <a:pt x="3131" y="22"/>
                      </a:lnTo>
                      <a:lnTo>
                        <a:pt x="3142" y="23"/>
                      </a:lnTo>
                      <a:lnTo>
                        <a:pt x="3151" y="29"/>
                      </a:lnTo>
                      <a:lnTo>
                        <a:pt x="3156" y="37"/>
                      </a:lnTo>
                      <a:lnTo>
                        <a:pt x="3158" y="47"/>
                      </a:lnTo>
                      <a:lnTo>
                        <a:pt x="3181" y="8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Freeform 357"/>
                <p:cNvSpPr>
                  <a:spLocks/>
                </p:cNvSpPr>
                <p:nvPr/>
              </p:nvSpPr>
              <p:spPr bwMode="auto">
                <a:xfrm>
                  <a:off x="1990" y="2653"/>
                  <a:ext cx="1060" cy="303"/>
                </a:xfrm>
                <a:custGeom>
                  <a:avLst/>
                  <a:gdLst>
                    <a:gd name="T0" fmla="*/ 3181 w 3181"/>
                    <a:gd name="T1" fmla="*/ 883 h 909"/>
                    <a:gd name="T2" fmla="*/ 3181 w 3181"/>
                    <a:gd name="T3" fmla="*/ 883 h 909"/>
                    <a:gd name="T4" fmla="*/ 3178 w 3181"/>
                    <a:gd name="T5" fmla="*/ 892 h 909"/>
                    <a:gd name="T6" fmla="*/ 3174 w 3181"/>
                    <a:gd name="T7" fmla="*/ 901 h 909"/>
                    <a:gd name="T8" fmla="*/ 3165 w 3181"/>
                    <a:gd name="T9" fmla="*/ 907 h 909"/>
                    <a:gd name="T10" fmla="*/ 3154 w 3181"/>
                    <a:gd name="T11" fmla="*/ 909 h 909"/>
                    <a:gd name="T12" fmla="*/ 27 w 3181"/>
                    <a:gd name="T13" fmla="*/ 889 h 909"/>
                    <a:gd name="T14" fmla="*/ 27 w 3181"/>
                    <a:gd name="T15" fmla="*/ 889 h 909"/>
                    <a:gd name="T16" fmla="*/ 17 w 3181"/>
                    <a:gd name="T17" fmla="*/ 886 h 909"/>
                    <a:gd name="T18" fmla="*/ 8 w 3181"/>
                    <a:gd name="T19" fmla="*/ 880 h 909"/>
                    <a:gd name="T20" fmla="*/ 2 w 3181"/>
                    <a:gd name="T21" fmla="*/ 872 h 909"/>
                    <a:gd name="T22" fmla="*/ 0 w 3181"/>
                    <a:gd name="T23" fmla="*/ 862 h 909"/>
                    <a:gd name="T24" fmla="*/ 88 w 3181"/>
                    <a:gd name="T25" fmla="*/ 26 h 909"/>
                    <a:gd name="T26" fmla="*/ 88 w 3181"/>
                    <a:gd name="T27" fmla="*/ 26 h 909"/>
                    <a:gd name="T28" fmla="*/ 91 w 3181"/>
                    <a:gd name="T29" fmla="*/ 16 h 909"/>
                    <a:gd name="T30" fmla="*/ 97 w 3181"/>
                    <a:gd name="T31" fmla="*/ 7 h 909"/>
                    <a:gd name="T32" fmla="*/ 105 w 3181"/>
                    <a:gd name="T33" fmla="*/ 2 h 909"/>
                    <a:gd name="T34" fmla="*/ 115 w 3181"/>
                    <a:gd name="T35" fmla="*/ 0 h 909"/>
                    <a:gd name="T36" fmla="*/ 3131 w 3181"/>
                    <a:gd name="T37" fmla="*/ 22 h 909"/>
                    <a:gd name="T38" fmla="*/ 3131 w 3181"/>
                    <a:gd name="T39" fmla="*/ 22 h 909"/>
                    <a:gd name="T40" fmla="*/ 3142 w 3181"/>
                    <a:gd name="T41" fmla="*/ 23 h 909"/>
                    <a:gd name="T42" fmla="*/ 3151 w 3181"/>
                    <a:gd name="T43" fmla="*/ 29 h 909"/>
                    <a:gd name="T44" fmla="*/ 3156 w 3181"/>
                    <a:gd name="T45" fmla="*/ 37 h 909"/>
                    <a:gd name="T46" fmla="*/ 3158 w 3181"/>
                    <a:gd name="T47" fmla="*/ 47 h 909"/>
                    <a:gd name="T48" fmla="*/ 3181 w 3181"/>
                    <a:gd name="T49" fmla="*/ 883 h 9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181" h="909">
                      <a:moveTo>
                        <a:pt x="3181" y="883"/>
                      </a:moveTo>
                      <a:lnTo>
                        <a:pt x="3181" y="883"/>
                      </a:lnTo>
                      <a:lnTo>
                        <a:pt x="3178" y="892"/>
                      </a:lnTo>
                      <a:lnTo>
                        <a:pt x="3174" y="901"/>
                      </a:lnTo>
                      <a:lnTo>
                        <a:pt x="3165" y="907"/>
                      </a:lnTo>
                      <a:lnTo>
                        <a:pt x="3154" y="909"/>
                      </a:lnTo>
                      <a:lnTo>
                        <a:pt x="27" y="889"/>
                      </a:lnTo>
                      <a:lnTo>
                        <a:pt x="27" y="889"/>
                      </a:lnTo>
                      <a:lnTo>
                        <a:pt x="17" y="886"/>
                      </a:lnTo>
                      <a:lnTo>
                        <a:pt x="8" y="880"/>
                      </a:lnTo>
                      <a:lnTo>
                        <a:pt x="2" y="872"/>
                      </a:lnTo>
                      <a:lnTo>
                        <a:pt x="0" y="862"/>
                      </a:lnTo>
                      <a:lnTo>
                        <a:pt x="88" y="26"/>
                      </a:lnTo>
                      <a:lnTo>
                        <a:pt x="88" y="26"/>
                      </a:lnTo>
                      <a:lnTo>
                        <a:pt x="91" y="16"/>
                      </a:lnTo>
                      <a:lnTo>
                        <a:pt x="97" y="7"/>
                      </a:lnTo>
                      <a:lnTo>
                        <a:pt x="105" y="2"/>
                      </a:lnTo>
                      <a:lnTo>
                        <a:pt x="115" y="0"/>
                      </a:lnTo>
                      <a:lnTo>
                        <a:pt x="3131" y="22"/>
                      </a:lnTo>
                      <a:lnTo>
                        <a:pt x="3131" y="22"/>
                      </a:lnTo>
                      <a:lnTo>
                        <a:pt x="3142" y="23"/>
                      </a:lnTo>
                      <a:lnTo>
                        <a:pt x="3151" y="29"/>
                      </a:lnTo>
                      <a:lnTo>
                        <a:pt x="3156" y="37"/>
                      </a:lnTo>
                      <a:lnTo>
                        <a:pt x="3158" y="47"/>
                      </a:lnTo>
                      <a:lnTo>
                        <a:pt x="3181" y="883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" name="Freeform 358"/>
                <p:cNvSpPr>
                  <a:spLocks/>
                </p:cNvSpPr>
                <p:nvPr/>
              </p:nvSpPr>
              <p:spPr bwMode="auto">
                <a:xfrm>
                  <a:off x="2029" y="2539"/>
                  <a:ext cx="68" cy="61"/>
                </a:xfrm>
                <a:custGeom>
                  <a:avLst/>
                  <a:gdLst>
                    <a:gd name="T0" fmla="*/ 204 w 204"/>
                    <a:gd name="T1" fmla="*/ 157 h 185"/>
                    <a:gd name="T2" fmla="*/ 202 w 204"/>
                    <a:gd name="T3" fmla="*/ 166 h 185"/>
                    <a:gd name="T4" fmla="*/ 197 w 204"/>
                    <a:gd name="T5" fmla="*/ 175 h 185"/>
                    <a:gd name="T6" fmla="*/ 189 w 204"/>
                    <a:gd name="T7" fmla="*/ 181 h 185"/>
                    <a:gd name="T8" fmla="*/ 179 w 204"/>
                    <a:gd name="T9" fmla="*/ 183 h 185"/>
                    <a:gd name="T10" fmla="*/ 28 w 204"/>
                    <a:gd name="T11" fmla="*/ 185 h 185"/>
                    <a:gd name="T12" fmla="*/ 18 w 204"/>
                    <a:gd name="T13" fmla="*/ 182 h 185"/>
                    <a:gd name="T14" fmla="*/ 10 w 204"/>
                    <a:gd name="T15" fmla="*/ 176 h 185"/>
                    <a:gd name="T16" fmla="*/ 4 w 204"/>
                    <a:gd name="T17" fmla="*/ 168 h 185"/>
                    <a:gd name="T18" fmla="*/ 1 w 204"/>
                    <a:gd name="T19" fmla="*/ 158 h 185"/>
                    <a:gd name="T20" fmla="*/ 0 w 204"/>
                    <a:gd name="T21" fmla="*/ 29 h 185"/>
                    <a:gd name="T22" fmla="*/ 3 w 204"/>
                    <a:gd name="T23" fmla="*/ 18 h 185"/>
                    <a:gd name="T24" fmla="*/ 9 w 204"/>
                    <a:gd name="T25" fmla="*/ 9 h 185"/>
                    <a:gd name="T26" fmla="*/ 17 w 204"/>
                    <a:gd name="T27" fmla="*/ 5 h 185"/>
                    <a:gd name="T28" fmla="*/ 27 w 204"/>
                    <a:gd name="T29" fmla="*/ 2 h 185"/>
                    <a:gd name="T30" fmla="*/ 178 w 204"/>
                    <a:gd name="T31" fmla="*/ 0 h 185"/>
                    <a:gd name="T32" fmla="*/ 189 w 204"/>
                    <a:gd name="T33" fmla="*/ 2 h 185"/>
                    <a:gd name="T34" fmla="*/ 197 w 204"/>
                    <a:gd name="T35" fmla="*/ 7 h 185"/>
                    <a:gd name="T36" fmla="*/ 202 w 204"/>
                    <a:gd name="T37" fmla="*/ 15 h 185"/>
                    <a:gd name="T38" fmla="*/ 204 w 204"/>
                    <a:gd name="T39" fmla="*/ 26 h 185"/>
                    <a:gd name="T40" fmla="*/ 204 w 204"/>
                    <a:gd name="T41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4" h="185">
                      <a:moveTo>
                        <a:pt x="204" y="157"/>
                      </a:moveTo>
                      <a:lnTo>
                        <a:pt x="202" y="166"/>
                      </a:lnTo>
                      <a:lnTo>
                        <a:pt x="197" y="175"/>
                      </a:lnTo>
                      <a:lnTo>
                        <a:pt x="189" y="181"/>
                      </a:lnTo>
                      <a:lnTo>
                        <a:pt x="179" y="183"/>
                      </a:lnTo>
                      <a:lnTo>
                        <a:pt x="28" y="185"/>
                      </a:lnTo>
                      <a:lnTo>
                        <a:pt x="18" y="182"/>
                      </a:lnTo>
                      <a:lnTo>
                        <a:pt x="10" y="176"/>
                      </a:lnTo>
                      <a:lnTo>
                        <a:pt x="4" y="168"/>
                      </a:lnTo>
                      <a:lnTo>
                        <a:pt x="1" y="158"/>
                      </a:lnTo>
                      <a:lnTo>
                        <a:pt x="0" y="29"/>
                      </a:lnTo>
                      <a:lnTo>
                        <a:pt x="3" y="18"/>
                      </a:lnTo>
                      <a:lnTo>
                        <a:pt x="9" y="9"/>
                      </a:lnTo>
                      <a:lnTo>
                        <a:pt x="17" y="5"/>
                      </a:lnTo>
                      <a:lnTo>
                        <a:pt x="27" y="2"/>
                      </a:lnTo>
                      <a:lnTo>
                        <a:pt x="178" y="0"/>
                      </a:lnTo>
                      <a:lnTo>
                        <a:pt x="189" y="2"/>
                      </a:lnTo>
                      <a:lnTo>
                        <a:pt x="197" y="7"/>
                      </a:lnTo>
                      <a:lnTo>
                        <a:pt x="202" y="15"/>
                      </a:lnTo>
                      <a:lnTo>
                        <a:pt x="204" y="26"/>
                      </a:lnTo>
                      <a:lnTo>
                        <a:pt x="204" y="1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" name="Freeform 359"/>
                <p:cNvSpPr>
                  <a:spLocks/>
                </p:cNvSpPr>
                <p:nvPr/>
              </p:nvSpPr>
              <p:spPr bwMode="auto">
                <a:xfrm>
                  <a:off x="2029" y="2539"/>
                  <a:ext cx="68" cy="61"/>
                </a:xfrm>
                <a:custGeom>
                  <a:avLst/>
                  <a:gdLst>
                    <a:gd name="T0" fmla="*/ 204 w 204"/>
                    <a:gd name="T1" fmla="*/ 157 h 185"/>
                    <a:gd name="T2" fmla="*/ 204 w 204"/>
                    <a:gd name="T3" fmla="*/ 157 h 185"/>
                    <a:gd name="T4" fmla="*/ 202 w 204"/>
                    <a:gd name="T5" fmla="*/ 166 h 185"/>
                    <a:gd name="T6" fmla="*/ 197 w 204"/>
                    <a:gd name="T7" fmla="*/ 175 h 185"/>
                    <a:gd name="T8" fmla="*/ 189 w 204"/>
                    <a:gd name="T9" fmla="*/ 181 h 185"/>
                    <a:gd name="T10" fmla="*/ 179 w 204"/>
                    <a:gd name="T11" fmla="*/ 183 h 185"/>
                    <a:gd name="T12" fmla="*/ 28 w 204"/>
                    <a:gd name="T13" fmla="*/ 185 h 185"/>
                    <a:gd name="T14" fmla="*/ 28 w 204"/>
                    <a:gd name="T15" fmla="*/ 185 h 185"/>
                    <a:gd name="T16" fmla="*/ 18 w 204"/>
                    <a:gd name="T17" fmla="*/ 182 h 185"/>
                    <a:gd name="T18" fmla="*/ 10 w 204"/>
                    <a:gd name="T19" fmla="*/ 176 h 185"/>
                    <a:gd name="T20" fmla="*/ 4 w 204"/>
                    <a:gd name="T21" fmla="*/ 168 h 185"/>
                    <a:gd name="T22" fmla="*/ 1 w 204"/>
                    <a:gd name="T23" fmla="*/ 158 h 185"/>
                    <a:gd name="T24" fmla="*/ 0 w 204"/>
                    <a:gd name="T25" fmla="*/ 29 h 185"/>
                    <a:gd name="T26" fmla="*/ 0 w 204"/>
                    <a:gd name="T27" fmla="*/ 29 h 185"/>
                    <a:gd name="T28" fmla="*/ 3 w 204"/>
                    <a:gd name="T29" fmla="*/ 18 h 185"/>
                    <a:gd name="T30" fmla="*/ 9 w 204"/>
                    <a:gd name="T31" fmla="*/ 9 h 185"/>
                    <a:gd name="T32" fmla="*/ 17 w 204"/>
                    <a:gd name="T33" fmla="*/ 5 h 185"/>
                    <a:gd name="T34" fmla="*/ 27 w 204"/>
                    <a:gd name="T35" fmla="*/ 2 h 185"/>
                    <a:gd name="T36" fmla="*/ 178 w 204"/>
                    <a:gd name="T37" fmla="*/ 0 h 185"/>
                    <a:gd name="T38" fmla="*/ 178 w 204"/>
                    <a:gd name="T39" fmla="*/ 0 h 185"/>
                    <a:gd name="T40" fmla="*/ 189 w 204"/>
                    <a:gd name="T41" fmla="*/ 2 h 185"/>
                    <a:gd name="T42" fmla="*/ 197 w 204"/>
                    <a:gd name="T43" fmla="*/ 7 h 185"/>
                    <a:gd name="T44" fmla="*/ 202 w 204"/>
                    <a:gd name="T45" fmla="*/ 15 h 185"/>
                    <a:gd name="T46" fmla="*/ 204 w 204"/>
                    <a:gd name="T47" fmla="*/ 26 h 185"/>
                    <a:gd name="T48" fmla="*/ 204 w 204"/>
                    <a:gd name="T49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4" h="185">
                      <a:moveTo>
                        <a:pt x="204" y="157"/>
                      </a:moveTo>
                      <a:lnTo>
                        <a:pt x="204" y="157"/>
                      </a:lnTo>
                      <a:lnTo>
                        <a:pt x="202" y="166"/>
                      </a:lnTo>
                      <a:lnTo>
                        <a:pt x="197" y="175"/>
                      </a:lnTo>
                      <a:lnTo>
                        <a:pt x="189" y="181"/>
                      </a:lnTo>
                      <a:lnTo>
                        <a:pt x="179" y="183"/>
                      </a:lnTo>
                      <a:lnTo>
                        <a:pt x="28" y="185"/>
                      </a:lnTo>
                      <a:lnTo>
                        <a:pt x="28" y="185"/>
                      </a:lnTo>
                      <a:lnTo>
                        <a:pt x="18" y="182"/>
                      </a:lnTo>
                      <a:lnTo>
                        <a:pt x="10" y="176"/>
                      </a:lnTo>
                      <a:lnTo>
                        <a:pt x="4" y="168"/>
                      </a:lnTo>
                      <a:lnTo>
                        <a:pt x="1" y="158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3" y="18"/>
                      </a:lnTo>
                      <a:lnTo>
                        <a:pt x="9" y="9"/>
                      </a:lnTo>
                      <a:lnTo>
                        <a:pt x="17" y="5"/>
                      </a:lnTo>
                      <a:lnTo>
                        <a:pt x="27" y="2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89" y="2"/>
                      </a:lnTo>
                      <a:lnTo>
                        <a:pt x="197" y="7"/>
                      </a:lnTo>
                      <a:lnTo>
                        <a:pt x="202" y="15"/>
                      </a:lnTo>
                      <a:lnTo>
                        <a:pt x="204" y="26"/>
                      </a:lnTo>
                      <a:lnTo>
                        <a:pt x="204" y="15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Freeform 360"/>
                <p:cNvSpPr>
                  <a:spLocks/>
                </p:cNvSpPr>
                <p:nvPr/>
              </p:nvSpPr>
              <p:spPr bwMode="auto">
                <a:xfrm>
                  <a:off x="2456" y="2543"/>
                  <a:ext cx="278" cy="62"/>
                </a:xfrm>
                <a:custGeom>
                  <a:avLst/>
                  <a:gdLst>
                    <a:gd name="T0" fmla="*/ 833 w 833"/>
                    <a:gd name="T1" fmla="*/ 160 h 187"/>
                    <a:gd name="T2" fmla="*/ 831 w 833"/>
                    <a:gd name="T3" fmla="*/ 170 h 187"/>
                    <a:gd name="T4" fmla="*/ 826 w 833"/>
                    <a:gd name="T5" fmla="*/ 179 h 187"/>
                    <a:gd name="T6" fmla="*/ 817 w 833"/>
                    <a:gd name="T7" fmla="*/ 185 h 187"/>
                    <a:gd name="T8" fmla="*/ 806 w 833"/>
                    <a:gd name="T9" fmla="*/ 187 h 187"/>
                    <a:gd name="T10" fmla="*/ 26 w 833"/>
                    <a:gd name="T11" fmla="*/ 182 h 187"/>
                    <a:gd name="T12" fmla="*/ 17 w 833"/>
                    <a:gd name="T13" fmla="*/ 180 h 187"/>
                    <a:gd name="T14" fmla="*/ 8 w 833"/>
                    <a:gd name="T15" fmla="*/ 174 h 187"/>
                    <a:gd name="T16" fmla="*/ 2 w 833"/>
                    <a:gd name="T17" fmla="*/ 165 h 187"/>
                    <a:gd name="T18" fmla="*/ 0 w 833"/>
                    <a:gd name="T19" fmla="*/ 156 h 187"/>
                    <a:gd name="T20" fmla="*/ 0 w 833"/>
                    <a:gd name="T21" fmla="*/ 26 h 187"/>
                    <a:gd name="T22" fmla="*/ 2 w 833"/>
                    <a:gd name="T23" fmla="*/ 16 h 187"/>
                    <a:gd name="T24" fmla="*/ 8 w 833"/>
                    <a:gd name="T25" fmla="*/ 7 h 187"/>
                    <a:gd name="T26" fmla="*/ 17 w 833"/>
                    <a:gd name="T27" fmla="*/ 2 h 187"/>
                    <a:gd name="T28" fmla="*/ 26 w 833"/>
                    <a:gd name="T29" fmla="*/ 0 h 187"/>
                    <a:gd name="T30" fmla="*/ 805 w 833"/>
                    <a:gd name="T31" fmla="*/ 5 h 187"/>
                    <a:gd name="T32" fmla="*/ 816 w 833"/>
                    <a:gd name="T33" fmla="*/ 7 h 187"/>
                    <a:gd name="T34" fmla="*/ 824 w 833"/>
                    <a:gd name="T35" fmla="*/ 12 h 187"/>
                    <a:gd name="T36" fmla="*/ 831 w 833"/>
                    <a:gd name="T37" fmla="*/ 20 h 187"/>
                    <a:gd name="T38" fmla="*/ 833 w 833"/>
                    <a:gd name="T39" fmla="*/ 31 h 187"/>
                    <a:gd name="T40" fmla="*/ 833 w 833"/>
                    <a:gd name="T41" fmla="*/ 16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3" h="187">
                      <a:moveTo>
                        <a:pt x="833" y="160"/>
                      </a:moveTo>
                      <a:lnTo>
                        <a:pt x="831" y="170"/>
                      </a:lnTo>
                      <a:lnTo>
                        <a:pt x="826" y="179"/>
                      </a:lnTo>
                      <a:lnTo>
                        <a:pt x="817" y="185"/>
                      </a:lnTo>
                      <a:lnTo>
                        <a:pt x="806" y="187"/>
                      </a:lnTo>
                      <a:lnTo>
                        <a:pt x="26" y="182"/>
                      </a:lnTo>
                      <a:lnTo>
                        <a:pt x="17" y="180"/>
                      </a:lnTo>
                      <a:lnTo>
                        <a:pt x="8" y="174"/>
                      </a:lnTo>
                      <a:lnTo>
                        <a:pt x="2" y="165"/>
                      </a:lnTo>
                      <a:lnTo>
                        <a:pt x="0" y="15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8" y="7"/>
                      </a:lnTo>
                      <a:lnTo>
                        <a:pt x="17" y="2"/>
                      </a:lnTo>
                      <a:lnTo>
                        <a:pt x="26" y="0"/>
                      </a:lnTo>
                      <a:lnTo>
                        <a:pt x="805" y="5"/>
                      </a:lnTo>
                      <a:lnTo>
                        <a:pt x="816" y="7"/>
                      </a:lnTo>
                      <a:lnTo>
                        <a:pt x="824" y="12"/>
                      </a:lnTo>
                      <a:lnTo>
                        <a:pt x="831" y="20"/>
                      </a:lnTo>
                      <a:lnTo>
                        <a:pt x="833" y="31"/>
                      </a:lnTo>
                      <a:lnTo>
                        <a:pt x="833" y="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" name="Freeform 361"/>
                <p:cNvSpPr>
                  <a:spLocks/>
                </p:cNvSpPr>
                <p:nvPr/>
              </p:nvSpPr>
              <p:spPr bwMode="auto">
                <a:xfrm>
                  <a:off x="2456" y="2543"/>
                  <a:ext cx="278" cy="62"/>
                </a:xfrm>
                <a:custGeom>
                  <a:avLst/>
                  <a:gdLst>
                    <a:gd name="T0" fmla="*/ 833 w 833"/>
                    <a:gd name="T1" fmla="*/ 160 h 187"/>
                    <a:gd name="T2" fmla="*/ 833 w 833"/>
                    <a:gd name="T3" fmla="*/ 160 h 187"/>
                    <a:gd name="T4" fmla="*/ 831 w 833"/>
                    <a:gd name="T5" fmla="*/ 170 h 187"/>
                    <a:gd name="T6" fmla="*/ 826 w 833"/>
                    <a:gd name="T7" fmla="*/ 179 h 187"/>
                    <a:gd name="T8" fmla="*/ 817 w 833"/>
                    <a:gd name="T9" fmla="*/ 185 h 187"/>
                    <a:gd name="T10" fmla="*/ 806 w 833"/>
                    <a:gd name="T11" fmla="*/ 187 h 187"/>
                    <a:gd name="T12" fmla="*/ 26 w 833"/>
                    <a:gd name="T13" fmla="*/ 182 h 187"/>
                    <a:gd name="T14" fmla="*/ 26 w 833"/>
                    <a:gd name="T15" fmla="*/ 182 h 187"/>
                    <a:gd name="T16" fmla="*/ 17 w 833"/>
                    <a:gd name="T17" fmla="*/ 180 h 187"/>
                    <a:gd name="T18" fmla="*/ 8 w 833"/>
                    <a:gd name="T19" fmla="*/ 174 h 187"/>
                    <a:gd name="T20" fmla="*/ 2 w 833"/>
                    <a:gd name="T21" fmla="*/ 165 h 187"/>
                    <a:gd name="T22" fmla="*/ 0 w 833"/>
                    <a:gd name="T23" fmla="*/ 156 h 187"/>
                    <a:gd name="T24" fmla="*/ 0 w 833"/>
                    <a:gd name="T25" fmla="*/ 26 h 187"/>
                    <a:gd name="T26" fmla="*/ 0 w 833"/>
                    <a:gd name="T27" fmla="*/ 26 h 187"/>
                    <a:gd name="T28" fmla="*/ 2 w 833"/>
                    <a:gd name="T29" fmla="*/ 16 h 187"/>
                    <a:gd name="T30" fmla="*/ 8 w 833"/>
                    <a:gd name="T31" fmla="*/ 7 h 187"/>
                    <a:gd name="T32" fmla="*/ 17 w 833"/>
                    <a:gd name="T33" fmla="*/ 2 h 187"/>
                    <a:gd name="T34" fmla="*/ 26 w 833"/>
                    <a:gd name="T35" fmla="*/ 0 h 187"/>
                    <a:gd name="T36" fmla="*/ 805 w 833"/>
                    <a:gd name="T37" fmla="*/ 5 h 187"/>
                    <a:gd name="T38" fmla="*/ 805 w 833"/>
                    <a:gd name="T39" fmla="*/ 5 h 187"/>
                    <a:gd name="T40" fmla="*/ 816 w 833"/>
                    <a:gd name="T41" fmla="*/ 7 h 187"/>
                    <a:gd name="T42" fmla="*/ 824 w 833"/>
                    <a:gd name="T43" fmla="*/ 12 h 187"/>
                    <a:gd name="T44" fmla="*/ 831 w 833"/>
                    <a:gd name="T45" fmla="*/ 20 h 187"/>
                    <a:gd name="T46" fmla="*/ 833 w 833"/>
                    <a:gd name="T47" fmla="*/ 31 h 187"/>
                    <a:gd name="T48" fmla="*/ 833 w 833"/>
                    <a:gd name="T49" fmla="*/ 16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33" h="187">
                      <a:moveTo>
                        <a:pt x="833" y="160"/>
                      </a:moveTo>
                      <a:lnTo>
                        <a:pt x="833" y="160"/>
                      </a:lnTo>
                      <a:lnTo>
                        <a:pt x="831" y="170"/>
                      </a:lnTo>
                      <a:lnTo>
                        <a:pt x="826" y="179"/>
                      </a:lnTo>
                      <a:lnTo>
                        <a:pt x="817" y="185"/>
                      </a:lnTo>
                      <a:lnTo>
                        <a:pt x="806" y="187"/>
                      </a:lnTo>
                      <a:lnTo>
                        <a:pt x="26" y="182"/>
                      </a:lnTo>
                      <a:lnTo>
                        <a:pt x="26" y="182"/>
                      </a:lnTo>
                      <a:lnTo>
                        <a:pt x="17" y="180"/>
                      </a:lnTo>
                      <a:lnTo>
                        <a:pt x="8" y="174"/>
                      </a:lnTo>
                      <a:lnTo>
                        <a:pt x="2" y="165"/>
                      </a:lnTo>
                      <a:lnTo>
                        <a:pt x="0" y="15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8" y="7"/>
                      </a:lnTo>
                      <a:lnTo>
                        <a:pt x="17" y="2"/>
                      </a:lnTo>
                      <a:lnTo>
                        <a:pt x="26" y="0"/>
                      </a:lnTo>
                      <a:lnTo>
                        <a:pt x="805" y="5"/>
                      </a:lnTo>
                      <a:lnTo>
                        <a:pt x="805" y="5"/>
                      </a:lnTo>
                      <a:lnTo>
                        <a:pt x="816" y="7"/>
                      </a:lnTo>
                      <a:lnTo>
                        <a:pt x="824" y="12"/>
                      </a:lnTo>
                      <a:lnTo>
                        <a:pt x="831" y="20"/>
                      </a:lnTo>
                      <a:lnTo>
                        <a:pt x="833" y="31"/>
                      </a:lnTo>
                      <a:lnTo>
                        <a:pt x="833" y="16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" name="Freeform 362"/>
                <p:cNvSpPr>
                  <a:spLocks/>
                </p:cNvSpPr>
                <p:nvPr/>
              </p:nvSpPr>
              <p:spPr bwMode="auto">
                <a:xfrm>
                  <a:off x="2762" y="2546"/>
                  <a:ext cx="278" cy="62"/>
                </a:xfrm>
                <a:custGeom>
                  <a:avLst/>
                  <a:gdLst>
                    <a:gd name="T0" fmla="*/ 834 w 834"/>
                    <a:gd name="T1" fmla="*/ 161 h 188"/>
                    <a:gd name="T2" fmla="*/ 831 w 834"/>
                    <a:gd name="T3" fmla="*/ 171 h 188"/>
                    <a:gd name="T4" fmla="*/ 826 w 834"/>
                    <a:gd name="T5" fmla="*/ 179 h 188"/>
                    <a:gd name="T6" fmla="*/ 818 w 834"/>
                    <a:gd name="T7" fmla="*/ 185 h 188"/>
                    <a:gd name="T8" fmla="*/ 807 w 834"/>
                    <a:gd name="T9" fmla="*/ 188 h 188"/>
                    <a:gd name="T10" fmla="*/ 27 w 834"/>
                    <a:gd name="T11" fmla="*/ 183 h 188"/>
                    <a:gd name="T12" fmla="*/ 17 w 834"/>
                    <a:gd name="T13" fmla="*/ 180 h 188"/>
                    <a:gd name="T14" fmla="*/ 9 w 834"/>
                    <a:gd name="T15" fmla="*/ 176 h 188"/>
                    <a:gd name="T16" fmla="*/ 3 w 834"/>
                    <a:gd name="T17" fmla="*/ 167 h 188"/>
                    <a:gd name="T18" fmla="*/ 0 w 834"/>
                    <a:gd name="T19" fmla="*/ 156 h 188"/>
                    <a:gd name="T20" fmla="*/ 0 w 834"/>
                    <a:gd name="T21" fmla="*/ 27 h 188"/>
                    <a:gd name="T22" fmla="*/ 3 w 834"/>
                    <a:gd name="T23" fmla="*/ 16 h 188"/>
                    <a:gd name="T24" fmla="*/ 9 w 834"/>
                    <a:gd name="T25" fmla="*/ 8 h 188"/>
                    <a:gd name="T26" fmla="*/ 17 w 834"/>
                    <a:gd name="T27" fmla="*/ 3 h 188"/>
                    <a:gd name="T28" fmla="*/ 27 w 834"/>
                    <a:gd name="T29" fmla="*/ 0 h 188"/>
                    <a:gd name="T30" fmla="*/ 806 w 834"/>
                    <a:gd name="T31" fmla="*/ 5 h 188"/>
                    <a:gd name="T32" fmla="*/ 817 w 834"/>
                    <a:gd name="T33" fmla="*/ 8 h 188"/>
                    <a:gd name="T34" fmla="*/ 825 w 834"/>
                    <a:gd name="T35" fmla="*/ 13 h 188"/>
                    <a:gd name="T36" fmla="*/ 831 w 834"/>
                    <a:gd name="T37" fmla="*/ 21 h 188"/>
                    <a:gd name="T38" fmla="*/ 834 w 834"/>
                    <a:gd name="T39" fmla="*/ 32 h 188"/>
                    <a:gd name="T40" fmla="*/ 834 w 834"/>
                    <a:gd name="T41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4" h="188">
                      <a:moveTo>
                        <a:pt x="834" y="161"/>
                      </a:moveTo>
                      <a:lnTo>
                        <a:pt x="831" y="171"/>
                      </a:lnTo>
                      <a:lnTo>
                        <a:pt x="826" y="179"/>
                      </a:lnTo>
                      <a:lnTo>
                        <a:pt x="818" y="185"/>
                      </a:lnTo>
                      <a:lnTo>
                        <a:pt x="807" y="188"/>
                      </a:lnTo>
                      <a:lnTo>
                        <a:pt x="27" y="183"/>
                      </a:lnTo>
                      <a:lnTo>
                        <a:pt x="17" y="180"/>
                      </a:lnTo>
                      <a:lnTo>
                        <a:pt x="9" y="176"/>
                      </a:lnTo>
                      <a:lnTo>
                        <a:pt x="3" y="167"/>
                      </a:lnTo>
                      <a:lnTo>
                        <a:pt x="0" y="156"/>
                      </a:lnTo>
                      <a:lnTo>
                        <a:pt x="0" y="27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3"/>
                      </a:lnTo>
                      <a:lnTo>
                        <a:pt x="27" y="0"/>
                      </a:lnTo>
                      <a:lnTo>
                        <a:pt x="806" y="5"/>
                      </a:lnTo>
                      <a:lnTo>
                        <a:pt x="817" y="8"/>
                      </a:lnTo>
                      <a:lnTo>
                        <a:pt x="825" y="13"/>
                      </a:lnTo>
                      <a:lnTo>
                        <a:pt x="831" y="21"/>
                      </a:lnTo>
                      <a:lnTo>
                        <a:pt x="834" y="32"/>
                      </a:lnTo>
                      <a:lnTo>
                        <a:pt x="834" y="1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Freeform 363"/>
                <p:cNvSpPr>
                  <a:spLocks/>
                </p:cNvSpPr>
                <p:nvPr/>
              </p:nvSpPr>
              <p:spPr bwMode="auto">
                <a:xfrm>
                  <a:off x="2762" y="2546"/>
                  <a:ext cx="278" cy="62"/>
                </a:xfrm>
                <a:custGeom>
                  <a:avLst/>
                  <a:gdLst>
                    <a:gd name="T0" fmla="*/ 834 w 834"/>
                    <a:gd name="T1" fmla="*/ 161 h 188"/>
                    <a:gd name="T2" fmla="*/ 834 w 834"/>
                    <a:gd name="T3" fmla="*/ 161 h 188"/>
                    <a:gd name="T4" fmla="*/ 831 w 834"/>
                    <a:gd name="T5" fmla="*/ 171 h 188"/>
                    <a:gd name="T6" fmla="*/ 826 w 834"/>
                    <a:gd name="T7" fmla="*/ 179 h 188"/>
                    <a:gd name="T8" fmla="*/ 818 w 834"/>
                    <a:gd name="T9" fmla="*/ 185 h 188"/>
                    <a:gd name="T10" fmla="*/ 807 w 834"/>
                    <a:gd name="T11" fmla="*/ 188 h 188"/>
                    <a:gd name="T12" fmla="*/ 27 w 834"/>
                    <a:gd name="T13" fmla="*/ 183 h 188"/>
                    <a:gd name="T14" fmla="*/ 27 w 834"/>
                    <a:gd name="T15" fmla="*/ 183 h 188"/>
                    <a:gd name="T16" fmla="*/ 17 w 834"/>
                    <a:gd name="T17" fmla="*/ 180 h 188"/>
                    <a:gd name="T18" fmla="*/ 9 w 834"/>
                    <a:gd name="T19" fmla="*/ 176 h 188"/>
                    <a:gd name="T20" fmla="*/ 3 w 834"/>
                    <a:gd name="T21" fmla="*/ 167 h 188"/>
                    <a:gd name="T22" fmla="*/ 0 w 834"/>
                    <a:gd name="T23" fmla="*/ 156 h 188"/>
                    <a:gd name="T24" fmla="*/ 0 w 834"/>
                    <a:gd name="T25" fmla="*/ 27 h 188"/>
                    <a:gd name="T26" fmla="*/ 0 w 834"/>
                    <a:gd name="T27" fmla="*/ 27 h 188"/>
                    <a:gd name="T28" fmla="*/ 3 w 834"/>
                    <a:gd name="T29" fmla="*/ 16 h 188"/>
                    <a:gd name="T30" fmla="*/ 9 w 834"/>
                    <a:gd name="T31" fmla="*/ 8 h 188"/>
                    <a:gd name="T32" fmla="*/ 17 w 834"/>
                    <a:gd name="T33" fmla="*/ 3 h 188"/>
                    <a:gd name="T34" fmla="*/ 27 w 834"/>
                    <a:gd name="T35" fmla="*/ 0 h 188"/>
                    <a:gd name="T36" fmla="*/ 806 w 834"/>
                    <a:gd name="T37" fmla="*/ 5 h 188"/>
                    <a:gd name="T38" fmla="*/ 806 w 834"/>
                    <a:gd name="T39" fmla="*/ 5 h 188"/>
                    <a:gd name="T40" fmla="*/ 817 w 834"/>
                    <a:gd name="T41" fmla="*/ 8 h 188"/>
                    <a:gd name="T42" fmla="*/ 825 w 834"/>
                    <a:gd name="T43" fmla="*/ 13 h 188"/>
                    <a:gd name="T44" fmla="*/ 831 w 834"/>
                    <a:gd name="T45" fmla="*/ 21 h 188"/>
                    <a:gd name="T46" fmla="*/ 834 w 834"/>
                    <a:gd name="T47" fmla="*/ 32 h 188"/>
                    <a:gd name="T48" fmla="*/ 834 w 834"/>
                    <a:gd name="T4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34" h="188">
                      <a:moveTo>
                        <a:pt x="834" y="161"/>
                      </a:moveTo>
                      <a:lnTo>
                        <a:pt x="834" y="161"/>
                      </a:lnTo>
                      <a:lnTo>
                        <a:pt x="831" y="171"/>
                      </a:lnTo>
                      <a:lnTo>
                        <a:pt x="826" y="179"/>
                      </a:lnTo>
                      <a:lnTo>
                        <a:pt x="818" y="185"/>
                      </a:lnTo>
                      <a:lnTo>
                        <a:pt x="807" y="188"/>
                      </a:lnTo>
                      <a:lnTo>
                        <a:pt x="27" y="183"/>
                      </a:lnTo>
                      <a:lnTo>
                        <a:pt x="27" y="183"/>
                      </a:lnTo>
                      <a:lnTo>
                        <a:pt x="17" y="180"/>
                      </a:lnTo>
                      <a:lnTo>
                        <a:pt x="9" y="176"/>
                      </a:lnTo>
                      <a:lnTo>
                        <a:pt x="3" y="167"/>
                      </a:lnTo>
                      <a:lnTo>
                        <a:pt x="0" y="156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3"/>
                      </a:lnTo>
                      <a:lnTo>
                        <a:pt x="27" y="0"/>
                      </a:lnTo>
                      <a:lnTo>
                        <a:pt x="806" y="5"/>
                      </a:lnTo>
                      <a:lnTo>
                        <a:pt x="806" y="5"/>
                      </a:lnTo>
                      <a:lnTo>
                        <a:pt x="817" y="8"/>
                      </a:lnTo>
                      <a:lnTo>
                        <a:pt x="825" y="13"/>
                      </a:lnTo>
                      <a:lnTo>
                        <a:pt x="831" y="21"/>
                      </a:lnTo>
                      <a:lnTo>
                        <a:pt x="834" y="32"/>
                      </a:lnTo>
                      <a:lnTo>
                        <a:pt x="834" y="161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" name="Freeform 364"/>
                <p:cNvSpPr>
                  <a:spLocks/>
                </p:cNvSpPr>
                <p:nvPr/>
              </p:nvSpPr>
              <p:spPr bwMode="auto">
                <a:xfrm>
                  <a:off x="2155" y="2538"/>
                  <a:ext cx="277" cy="63"/>
                </a:xfrm>
                <a:custGeom>
                  <a:avLst/>
                  <a:gdLst>
                    <a:gd name="T0" fmla="*/ 833 w 833"/>
                    <a:gd name="T1" fmla="*/ 160 h 187"/>
                    <a:gd name="T2" fmla="*/ 831 w 833"/>
                    <a:gd name="T3" fmla="*/ 170 h 187"/>
                    <a:gd name="T4" fmla="*/ 826 w 833"/>
                    <a:gd name="T5" fmla="*/ 178 h 187"/>
                    <a:gd name="T6" fmla="*/ 818 w 833"/>
                    <a:gd name="T7" fmla="*/ 184 h 187"/>
                    <a:gd name="T8" fmla="*/ 807 w 833"/>
                    <a:gd name="T9" fmla="*/ 187 h 187"/>
                    <a:gd name="T10" fmla="*/ 27 w 833"/>
                    <a:gd name="T11" fmla="*/ 182 h 187"/>
                    <a:gd name="T12" fmla="*/ 17 w 833"/>
                    <a:gd name="T13" fmla="*/ 179 h 187"/>
                    <a:gd name="T14" fmla="*/ 9 w 833"/>
                    <a:gd name="T15" fmla="*/ 175 h 187"/>
                    <a:gd name="T16" fmla="*/ 3 w 833"/>
                    <a:gd name="T17" fmla="*/ 166 h 187"/>
                    <a:gd name="T18" fmla="*/ 0 w 833"/>
                    <a:gd name="T19" fmla="*/ 157 h 187"/>
                    <a:gd name="T20" fmla="*/ 0 w 833"/>
                    <a:gd name="T21" fmla="*/ 26 h 187"/>
                    <a:gd name="T22" fmla="*/ 3 w 833"/>
                    <a:gd name="T23" fmla="*/ 15 h 187"/>
                    <a:gd name="T24" fmla="*/ 9 w 833"/>
                    <a:gd name="T25" fmla="*/ 7 h 187"/>
                    <a:gd name="T26" fmla="*/ 17 w 833"/>
                    <a:gd name="T27" fmla="*/ 2 h 187"/>
                    <a:gd name="T28" fmla="*/ 27 w 833"/>
                    <a:gd name="T29" fmla="*/ 0 h 187"/>
                    <a:gd name="T30" fmla="*/ 806 w 833"/>
                    <a:gd name="T31" fmla="*/ 4 h 187"/>
                    <a:gd name="T32" fmla="*/ 816 w 833"/>
                    <a:gd name="T33" fmla="*/ 7 h 187"/>
                    <a:gd name="T34" fmla="*/ 825 w 833"/>
                    <a:gd name="T35" fmla="*/ 12 h 187"/>
                    <a:gd name="T36" fmla="*/ 830 w 833"/>
                    <a:gd name="T37" fmla="*/ 20 h 187"/>
                    <a:gd name="T38" fmla="*/ 832 w 833"/>
                    <a:gd name="T39" fmla="*/ 31 h 187"/>
                    <a:gd name="T40" fmla="*/ 833 w 833"/>
                    <a:gd name="T41" fmla="*/ 16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3" h="187">
                      <a:moveTo>
                        <a:pt x="833" y="160"/>
                      </a:moveTo>
                      <a:lnTo>
                        <a:pt x="831" y="170"/>
                      </a:lnTo>
                      <a:lnTo>
                        <a:pt x="826" y="178"/>
                      </a:lnTo>
                      <a:lnTo>
                        <a:pt x="818" y="184"/>
                      </a:lnTo>
                      <a:lnTo>
                        <a:pt x="807" y="187"/>
                      </a:lnTo>
                      <a:lnTo>
                        <a:pt x="27" y="182"/>
                      </a:lnTo>
                      <a:lnTo>
                        <a:pt x="17" y="179"/>
                      </a:lnTo>
                      <a:lnTo>
                        <a:pt x="9" y="175"/>
                      </a:lnTo>
                      <a:lnTo>
                        <a:pt x="3" y="166"/>
                      </a:lnTo>
                      <a:lnTo>
                        <a:pt x="0" y="157"/>
                      </a:lnTo>
                      <a:lnTo>
                        <a:pt x="0" y="26"/>
                      </a:lnTo>
                      <a:lnTo>
                        <a:pt x="3" y="15"/>
                      </a:lnTo>
                      <a:lnTo>
                        <a:pt x="9" y="7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806" y="4"/>
                      </a:lnTo>
                      <a:lnTo>
                        <a:pt x="816" y="7"/>
                      </a:lnTo>
                      <a:lnTo>
                        <a:pt x="825" y="12"/>
                      </a:lnTo>
                      <a:lnTo>
                        <a:pt x="830" y="20"/>
                      </a:lnTo>
                      <a:lnTo>
                        <a:pt x="832" y="31"/>
                      </a:lnTo>
                      <a:lnTo>
                        <a:pt x="833" y="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" name="Freeform 365"/>
                <p:cNvSpPr>
                  <a:spLocks/>
                </p:cNvSpPr>
                <p:nvPr/>
              </p:nvSpPr>
              <p:spPr bwMode="auto">
                <a:xfrm>
                  <a:off x="2155" y="2538"/>
                  <a:ext cx="277" cy="63"/>
                </a:xfrm>
                <a:custGeom>
                  <a:avLst/>
                  <a:gdLst>
                    <a:gd name="T0" fmla="*/ 833 w 833"/>
                    <a:gd name="T1" fmla="*/ 160 h 187"/>
                    <a:gd name="T2" fmla="*/ 833 w 833"/>
                    <a:gd name="T3" fmla="*/ 160 h 187"/>
                    <a:gd name="T4" fmla="*/ 831 w 833"/>
                    <a:gd name="T5" fmla="*/ 170 h 187"/>
                    <a:gd name="T6" fmla="*/ 826 w 833"/>
                    <a:gd name="T7" fmla="*/ 178 h 187"/>
                    <a:gd name="T8" fmla="*/ 818 w 833"/>
                    <a:gd name="T9" fmla="*/ 184 h 187"/>
                    <a:gd name="T10" fmla="*/ 807 w 833"/>
                    <a:gd name="T11" fmla="*/ 187 h 187"/>
                    <a:gd name="T12" fmla="*/ 27 w 833"/>
                    <a:gd name="T13" fmla="*/ 182 h 187"/>
                    <a:gd name="T14" fmla="*/ 27 w 833"/>
                    <a:gd name="T15" fmla="*/ 182 h 187"/>
                    <a:gd name="T16" fmla="*/ 17 w 833"/>
                    <a:gd name="T17" fmla="*/ 179 h 187"/>
                    <a:gd name="T18" fmla="*/ 9 w 833"/>
                    <a:gd name="T19" fmla="*/ 175 h 187"/>
                    <a:gd name="T20" fmla="*/ 3 w 833"/>
                    <a:gd name="T21" fmla="*/ 166 h 187"/>
                    <a:gd name="T22" fmla="*/ 0 w 833"/>
                    <a:gd name="T23" fmla="*/ 157 h 187"/>
                    <a:gd name="T24" fmla="*/ 0 w 833"/>
                    <a:gd name="T25" fmla="*/ 26 h 187"/>
                    <a:gd name="T26" fmla="*/ 0 w 833"/>
                    <a:gd name="T27" fmla="*/ 26 h 187"/>
                    <a:gd name="T28" fmla="*/ 3 w 833"/>
                    <a:gd name="T29" fmla="*/ 15 h 187"/>
                    <a:gd name="T30" fmla="*/ 9 w 833"/>
                    <a:gd name="T31" fmla="*/ 7 h 187"/>
                    <a:gd name="T32" fmla="*/ 17 w 833"/>
                    <a:gd name="T33" fmla="*/ 2 h 187"/>
                    <a:gd name="T34" fmla="*/ 27 w 833"/>
                    <a:gd name="T35" fmla="*/ 0 h 187"/>
                    <a:gd name="T36" fmla="*/ 806 w 833"/>
                    <a:gd name="T37" fmla="*/ 4 h 187"/>
                    <a:gd name="T38" fmla="*/ 806 w 833"/>
                    <a:gd name="T39" fmla="*/ 4 h 187"/>
                    <a:gd name="T40" fmla="*/ 816 w 833"/>
                    <a:gd name="T41" fmla="*/ 7 h 187"/>
                    <a:gd name="T42" fmla="*/ 825 w 833"/>
                    <a:gd name="T43" fmla="*/ 12 h 187"/>
                    <a:gd name="T44" fmla="*/ 830 w 833"/>
                    <a:gd name="T45" fmla="*/ 20 h 187"/>
                    <a:gd name="T46" fmla="*/ 832 w 833"/>
                    <a:gd name="T47" fmla="*/ 31 h 187"/>
                    <a:gd name="T48" fmla="*/ 833 w 833"/>
                    <a:gd name="T49" fmla="*/ 16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33" h="187">
                      <a:moveTo>
                        <a:pt x="833" y="160"/>
                      </a:moveTo>
                      <a:lnTo>
                        <a:pt x="833" y="160"/>
                      </a:lnTo>
                      <a:lnTo>
                        <a:pt x="831" y="170"/>
                      </a:lnTo>
                      <a:lnTo>
                        <a:pt x="826" y="178"/>
                      </a:lnTo>
                      <a:lnTo>
                        <a:pt x="818" y="184"/>
                      </a:lnTo>
                      <a:lnTo>
                        <a:pt x="807" y="187"/>
                      </a:lnTo>
                      <a:lnTo>
                        <a:pt x="27" y="182"/>
                      </a:lnTo>
                      <a:lnTo>
                        <a:pt x="27" y="182"/>
                      </a:lnTo>
                      <a:lnTo>
                        <a:pt x="17" y="179"/>
                      </a:lnTo>
                      <a:lnTo>
                        <a:pt x="9" y="175"/>
                      </a:lnTo>
                      <a:lnTo>
                        <a:pt x="3" y="166"/>
                      </a:lnTo>
                      <a:lnTo>
                        <a:pt x="0" y="157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3" y="15"/>
                      </a:lnTo>
                      <a:lnTo>
                        <a:pt x="9" y="7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806" y="4"/>
                      </a:lnTo>
                      <a:lnTo>
                        <a:pt x="806" y="4"/>
                      </a:lnTo>
                      <a:lnTo>
                        <a:pt x="816" y="7"/>
                      </a:lnTo>
                      <a:lnTo>
                        <a:pt x="825" y="12"/>
                      </a:lnTo>
                      <a:lnTo>
                        <a:pt x="830" y="20"/>
                      </a:lnTo>
                      <a:lnTo>
                        <a:pt x="832" y="31"/>
                      </a:lnTo>
                      <a:lnTo>
                        <a:pt x="833" y="16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Freeform 366"/>
                <p:cNvSpPr>
                  <a:spLocks/>
                </p:cNvSpPr>
                <p:nvPr/>
              </p:nvSpPr>
              <p:spPr bwMode="auto">
                <a:xfrm>
                  <a:off x="2025" y="2646"/>
                  <a:ext cx="59" cy="52"/>
                </a:xfrm>
                <a:custGeom>
                  <a:avLst/>
                  <a:gdLst>
                    <a:gd name="T0" fmla="*/ 0 w 177"/>
                    <a:gd name="T1" fmla="*/ 123 h 155"/>
                    <a:gd name="T2" fmla="*/ 2 w 177"/>
                    <a:gd name="T3" fmla="*/ 135 h 155"/>
                    <a:gd name="T4" fmla="*/ 5 w 177"/>
                    <a:gd name="T5" fmla="*/ 146 h 155"/>
                    <a:gd name="T6" fmla="*/ 11 w 177"/>
                    <a:gd name="T7" fmla="*/ 152 h 155"/>
                    <a:gd name="T8" fmla="*/ 22 w 177"/>
                    <a:gd name="T9" fmla="*/ 155 h 155"/>
                    <a:gd name="T10" fmla="*/ 32 w 177"/>
                    <a:gd name="T11" fmla="*/ 155 h 155"/>
                    <a:gd name="T12" fmla="*/ 48 w 177"/>
                    <a:gd name="T13" fmla="*/ 155 h 155"/>
                    <a:gd name="T14" fmla="*/ 67 w 177"/>
                    <a:gd name="T15" fmla="*/ 155 h 155"/>
                    <a:gd name="T16" fmla="*/ 89 w 177"/>
                    <a:gd name="T17" fmla="*/ 154 h 155"/>
                    <a:gd name="T18" fmla="*/ 110 w 177"/>
                    <a:gd name="T19" fmla="*/ 154 h 155"/>
                    <a:gd name="T20" fmla="*/ 130 w 177"/>
                    <a:gd name="T21" fmla="*/ 154 h 155"/>
                    <a:gd name="T22" fmla="*/ 147 w 177"/>
                    <a:gd name="T23" fmla="*/ 154 h 155"/>
                    <a:gd name="T24" fmla="*/ 157 w 177"/>
                    <a:gd name="T25" fmla="*/ 154 h 155"/>
                    <a:gd name="T26" fmla="*/ 168 w 177"/>
                    <a:gd name="T27" fmla="*/ 152 h 155"/>
                    <a:gd name="T28" fmla="*/ 174 w 177"/>
                    <a:gd name="T29" fmla="*/ 146 h 155"/>
                    <a:gd name="T30" fmla="*/ 177 w 177"/>
                    <a:gd name="T31" fmla="*/ 138 h 155"/>
                    <a:gd name="T32" fmla="*/ 177 w 177"/>
                    <a:gd name="T33" fmla="*/ 127 h 155"/>
                    <a:gd name="T34" fmla="*/ 177 w 177"/>
                    <a:gd name="T35" fmla="*/ 32 h 155"/>
                    <a:gd name="T36" fmla="*/ 177 w 177"/>
                    <a:gd name="T37" fmla="*/ 20 h 155"/>
                    <a:gd name="T38" fmla="*/ 176 w 177"/>
                    <a:gd name="T39" fmla="*/ 10 h 155"/>
                    <a:gd name="T40" fmla="*/ 170 w 177"/>
                    <a:gd name="T41" fmla="*/ 4 h 155"/>
                    <a:gd name="T42" fmla="*/ 156 w 177"/>
                    <a:gd name="T43" fmla="*/ 0 h 155"/>
                    <a:gd name="T44" fmla="*/ 145 w 177"/>
                    <a:gd name="T45" fmla="*/ 0 h 155"/>
                    <a:gd name="T46" fmla="*/ 128 w 177"/>
                    <a:gd name="T47" fmla="*/ 0 h 155"/>
                    <a:gd name="T48" fmla="*/ 109 w 177"/>
                    <a:gd name="T49" fmla="*/ 0 h 155"/>
                    <a:gd name="T50" fmla="*/ 87 w 177"/>
                    <a:gd name="T51" fmla="*/ 0 h 155"/>
                    <a:gd name="T52" fmla="*/ 66 w 177"/>
                    <a:gd name="T53" fmla="*/ 0 h 155"/>
                    <a:gd name="T54" fmla="*/ 46 w 177"/>
                    <a:gd name="T55" fmla="*/ 0 h 155"/>
                    <a:gd name="T56" fmla="*/ 31 w 177"/>
                    <a:gd name="T57" fmla="*/ 0 h 155"/>
                    <a:gd name="T58" fmla="*/ 21 w 177"/>
                    <a:gd name="T59" fmla="*/ 0 h 155"/>
                    <a:gd name="T60" fmla="*/ 10 w 177"/>
                    <a:gd name="T61" fmla="*/ 4 h 155"/>
                    <a:gd name="T62" fmla="*/ 4 w 177"/>
                    <a:gd name="T63" fmla="*/ 10 h 155"/>
                    <a:gd name="T64" fmla="*/ 2 w 177"/>
                    <a:gd name="T65" fmla="*/ 21 h 155"/>
                    <a:gd name="T66" fmla="*/ 2 w 177"/>
                    <a:gd name="T67" fmla="*/ 33 h 155"/>
                    <a:gd name="T68" fmla="*/ 0 w 177"/>
                    <a:gd name="T69" fmla="*/ 123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7" h="155">
                      <a:moveTo>
                        <a:pt x="0" y="123"/>
                      </a:moveTo>
                      <a:lnTo>
                        <a:pt x="2" y="135"/>
                      </a:lnTo>
                      <a:lnTo>
                        <a:pt x="5" y="146"/>
                      </a:lnTo>
                      <a:lnTo>
                        <a:pt x="11" y="152"/>
                      </a:lnTo>
                      <a:lnTo>
                        <a:pt x="22" y="155"/>
                      </a:lnTo>
                      <a:lnTo>
                        <a:pt x="32" y="155"/>
                      </a:lnTo>
                      <a:lnTo>
                        <a:pt x="48" y="155"/>
                      </a:lnTo>
                      <a:lnTo>
                        <a:pt x="67" y="155"/>
                      </a:lnTo>
                      <a:lnTo>
                        <a:pt x="89" y="154"/>
                      </a:lnTo>
                      <a:lnTo>
                        <a:pt x="110" y="154"/>
                      </a:lnTo>
                      <a:lnTo>
                        <a:pt x="130" y="154"/>
                      </a:lnTo>
                      <a:lnTo>
                        <a:pt x="147" y="154"/>
                      </a:lnTo>
                      <a:lnTo>
                        <a:pt x="157" y="154"/>
                      </a:lnTo>
                      <a:lnTo>
                        <a:pt x="168" y="152"/>
                      </a:lnTo>
                      <a:lnTo>
                        <a:pt x="174" y="146"/>
                      </a:lnTo>
                      <a:lnTo>
                        <a:pt x="177" y="138"/>
                      </a:lnTo>
                      <a:lnTo>
                        <a:pt x="177" y="127"/>
                      </a:lnTo>
                      <a:lnTo>
                        <a:pt x="177" y="32"/>
                      </a:lnTo>
                      <a:lnTo>
                        <a:pt x="177" y="20"/>
                      </a:lnTo>
                      <a:lnTo>
                        <a:pt x="176" y="10"/>
                      </a:lnTo>
                      <a:lnTo>
                        <a:pt x="170" y="4"/>
                      </a:lnTo>
                      <a:lnTo>
                        <a:pt x="156" y="0"/>
                      </a:lnTo>
                      <a:lnTo>
                        <a:pt x="145" y="0"/>
                      </a:lnTo>
                      <a:lnTo>
                        <a:pt x="128" y="0"/>
                      </a:lnTo>
                      <a:lnTo>
                        <a:pt x="109" y="0"/>
                      </a:lnTo>
                      <a:lnTo>
                        <a:pt x="87" y="0"/>
                      </a:lnTo>
                      <a:lnTo>
                        <a:pt x="66" y="0"/>
                      </a:lnTo>
                      <a:lnTo>
                        <a:pt x="46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0" y="4"/>
                      </a:lnTo>
                      <a:lnTo>
                        <a:pt x="4" y="10"/>
                      </a:lnTo>
                      <a:lnTo>
                        <a:pt x="2" y="21"/>
                      </a:lnTo>
                      <a:lnTo>
                        <a:pt x="2" y="33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Freeform 367"/>
                <p:cNvSpPr>
                  <a:spLocks/>
                </p:cNvSpPr>
                <p:nvPr/>
              </p:nvSpPr>
              <p:spPr bwMode="auto">
                <a:xfrm>
                  <a:off x="2023" y="2687"/>
                  <a:ext cx="10" cy="13"/>
                </a:xfrm>
                <a:custGeom>
                  <a:avLst/>
                  <a:gdLst>
                    <a:gd name="T0" fmla="*/ 28 w 28"/>
                    <a:gd name="T1" fmla="*/ 26 h 38"/>
                    <a:gd name="T2" fmla="*/ 28 w 28"/>
                    <a:gd name="T3" fmla="*/ 26 h 38"/>
                    <a:gd name="T4" fmla="*/ 20 w 28"/>
                    <a:gd name="T5" fmla="*/ 25 h 38"/>
                    <a:gd name="T6" fmla="*/ 16 w 28"/>
                    <a:gd name="T7" fmla="*/ 21 h 38"/>
                    <a:gd name="T8" fmla="*/ 14 w 28"/>
                    <a:gd name="T9" fmla="*/ 11 h 38"/>
                    <a:gd name="T10" fmla="*/ 13 w 28"/>
                    <a:gd name="T11" fmla="*/ 0 h 38"/>
                    <a:gd name="T12" fmla="*/ 0 w 28"/>
                    <a:gd name="T13" fmla="*/ 0 h 38"/>
                    <a:gd name="T14" fmla="*/ 2 w 28"/>
                    <a:gd name="T15" fmla="*/ 14 h 38"/>
                    <a:gd name="T16" fmla="*/ 6 w 28"/>
                    <a:gd name="T17" fmla="*/ 26 h 38"/>
                    <a:gd name="T18" fmla="*/ 15 w 28"/>
                    <a:gd name="T19" fmla="*/ 34 h 38"/>
                    <a:gd name="T20" fmla="*/ 28 w 28"/>
                    <a:gd name="T21" fmla="*/ 38 h 38"/>
                    <a:gd name="T22" fmla="*/ 28 w 28"/>
                    <a:gd name="T23" fmla="*/ 38 h 38"/>
                    <a:gd name="T24" fmla="*/ 28 w 28"/>
                    <a:gd name="T25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8">
                      <a:moveTo>
                        <a:pt x="28" y="26"/>
                      </a:moveTo>
                      <a:lnTo>
                        <a:pt x="28" y="26"/>
                      </a:lnTo>
                      <a:lnTo>
                        <a:pt x="20" y="25"/>
                      </a:lnTo>
                      <a:lnTo>
                        <a:pt x="16" y="21"/>
                      </a:lnTo>
                      <a:lnTo>
                        <a:pt x="14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6" y="26"/>
                      </a:lnTo>
                      <a:lnTo>
                        <a:pt x="15" y="34"/>
                      </a:lnTo>
                      <a:lnTo>
                        <a:pt x="28" y="38"/>
                      </a:lnTo>
                      <a:lnTo>
                        <a:pt x="28" y="38"/>
                      </a:lnTo>
                      <a:lnTo>
                        <a:pt x="2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Freeform 368"/>
                <p:cNvSpPr>
                  <a:spLocks/>
                </p:cNvSpPr>
                <p:nvPr/>
              </p:nvSpPr>
              <p:spPr bwMode="auto">
                <a:xfrm>
                  <a:off x="2033" y="2695"/>
                  <a:ext cx="45" cy="5"/>
                </a:xfrm>
                <a:custGeom>
                  <a:avLst/>
                  <a:gdLst>
                    <a:gd name="T0" fmla="*/ 135 w 135"/>
                    <a:gd name="T1" fmla="*/ 0 h 13"/>
                    <a:gd name="T2" fmla="*/ 135 w 135"/>
                    <a:gd name="T3" fmla="*/ 0 h 13"/>
                    <a:gd name="T4" fmla="*/ 125 w 135"/>
                    <a:gd name="T5" fmla="*/ 0 h 13"/>
                    <a:gd name="T6" fmla="*/ 108 w 135"/>
                    <a:gd name="T7" fmla="*/ 0 h 13"/>
                    <a:gd name="T8" fmla="*/ 88 w 135"/>
                    <a:gd name="T9" fmla="*/ 0 h 13"/>
                    <a:gd name="T10" fmla="*/ 67 w 135"/>
                    <a:gd name="T11" fmla="*/ 0 h 13"/>
                    <a:gd name="T12" fmla="*/ 45 w 135"/>
                    <a:gd name="T13" fmla="*/ 1 h 13"/>
                    <a:gd name="T14" fmla="*/ 26 w 135"/>
                    <a:gd name="T15" fmla="*/ 1 h 13"/>
                    <a:gd name="T16" fmla="*/ 10 w 135"/>
                    <a:gd name="T17" fmla="*/ 1 h 13"/>
                    <a:gd name="T18" fmla="*/ 0 w 135"/>
                    <a:gd name="T19" fmla="*/ 1 h 13"/>
                    <a:gd name="T20" fmla="*/ 0 w 135"/>
                    <a:gd name="T21" fmla="*/ 13 h 13"/>
                    <a:gd name="T22" fmla="*/ 10 w 135"/>
                    <a:gd name="T23" fmla="*/ 13 h 13"/>
                    <a:gd name="T24" fmla="*/ 26 w 135"/>
                    <a:gd name="T25" fmla="*/ 13 h 13"/>
                    <a:gd name="T26" fmla="*/ 45 w 135"/>
                    <a:gd name="T27" fmla="*/ 13 h 13"/>
                    <a:gd name="T28" fmla="*/ 67 w 135"/>
                    <a:gd name="T29" fmla="*/ 12 h 13"/>
                    <a:gd name="T30" fmla="*/ 88 w 135"/>
                    <a:gd name="T31" fmla="*/ 12 h 13"/>
                    <a:gd name="T32" fmla="*/ 108 w 135"/>
                    <a:gd name="T33" fmla="*/ 12 h 13"/>
                    <a:gd name="T34" fmla="*/ 125 w 135"/>
                    <a:gd name="T35" fmla="*/ 12 h 13"/>
                    <a:gd name="T36" fmla="*/ 135 w 135"/>
                    <a:gd name="T37" fmla="*/ 12 h 13"/>
                    <a:gd name="T38" fmla="*/ 135 w 135"/>
                    <a:gd name="T39" fmla="*/ 12 h 13"/>
                    <a:gd name="T40" fmla="*/ 135 w 135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13">
                      <a:moveTo>
                        <a:pt x="135" y="0"/>
                      </a:moveTo>
                      <a:lnTo>
                        <a:pt x="135" y="0"/>
                      </a:lnTo>
                      <a:lnTo>
                        <a:pt x="125" y="0"/>
                      </a:lnTo>
                      <a:lnTo>
                        <a:pt x="108" y="0"/>
                      </a:lnTo>
                      <a:lnTo>
                        <a:pt x="88" y="0"/>
                      </a:lnTo>
                      <a:lnTo>
                        <a:pt x="67" y="0"/>
                      </a:lnTo>
                      <a:lnTo>
                        <a:pt x="45" y="1"/>
                      </a:lnTo>
                      <a:lnTo>
                        <a:pt x="26" y="1"/>
                      </a:lnTo>
                      <a:lnTo>
                        <a:pt x="10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6" y="13"/>
                      </a:lnTo>
                      <a:lnTo>
                        <a:pt x="45" y="13"/>
                      </a:lnTo>
                      <a:lnTo>
                        <a:pt x="67" y="12"/>
                      </a:lnTo>
                      <a:lnTo>
                        <a:pt x="88" y="12"/>
                      </a:lnTo>
                      <a:lnTo>
                        <a:pt x="108" y="12"/>
                      </a:lnTo>
                      <a:lnTo>
                        <a:pt x="125" y="12"/>
                      </a:lnTo>
                      <a:lnTo>
                        <a:pt x="135" y="12"/>
                      </a:lnTo>
                      <a:lnTo>
                        <a:pt x="135" y="1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Freeform 369"/>
                <p:cNvSpPr>
                  <a:spLocks/>
                </p:cNvSpPr>
                <p:nvPr/>
              </p:nvSpPr>
              <p:spPr bwMode="auto">
                <a:xfrm>
                  <a:off x="2078" y="2688"/>
                  <a:ext cx="8" cy="11"/>
                </a:xfrm>
                <a:custGeom>
                  <a:avLst/>
                  <a:gdLst>
                    <a:gd name="T0" fmla="*/ 14 w 26"/>
                    <a:gd name="T1" fmla="*/ 0 h 33"/>
                    <a:gd name="T2" fmla="*/ 14 w 26"/>
                    <a:gd name="T3" fmla="*/ 0 h 33"/>
                    <a:gd name="T4" fmla="*/ 14 w 26"/>
                    <a:gd name="T5" fmla="*/ 10 h 33"/>
                    <a:gd name="T6" fmla="*/ 13 w 26"/>
                    <a:gd name="T7" fmla="*/ 16 h 33"/>
                    <a:gd name="T8" fmla="*/ 9 w 26"/>
                    <a:gd name="T9" fmla="*/ 19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4 w 26"/>
                    <a:gd name="T15" fmla="*/ 31 h 33"/>
                    <a:gd name="T16" fmla="*/ 22 w 26"/>
                    <a:gd name="T17" fmla="*/ 23 h 33"/>
                    <a:gd name="T18" fmla="*/ 26 w 26"/>
                    <a:gd name="T19" fmla="*/ 12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4 w 26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3" y="16"/>
                      </a:lnTo>
                      <a:lnTo>
                        <a:pt x="9" y="19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4" y="31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Freeform 370"/>
                <p:cNvSpPr>
                  <a:spLocks/>
                </p:cNvSpPr>
                <p:nvPr/>
              </p:nvSpPr>
              <p:spPr bwMode="auto">
                <a:xfrm>
                  <a:off x="2082" y="2657"/>
                  <a:ext cx="4" cy="31"/>
                </a:xfrm>
                <a:custGeom>
                  <a:avLst/>
                  <a:gdLst>
                    <a:gd name="T0" fmla="*/ 0 w 12"/>
                    <a:gd name="T1" fmla="*/ 0 h 95"/>
                    <a:gd name="T2" fmla="*/ 0 w 12"/>
                    <a:gd name="T3" fmla="*/ 0 h 95"/>
                    <a:gd name="T4" fmla="*/ 0 w 12"/>
                    <a:gd name="T5" fmla="*/ 95 h 95"/>
                    <a:gd name="T6" fmla="*/ 12 w 12"/>
                    <a:gd name="T7" fmla="*/ 95 h 95"/>
                    <a:gd name="T8" fmla="*/ 12 w 12"/>
                    <a:gd name="T9" fmla="*/ 0 h 95"/>
                    <a:gd name="T10" fmla="*/ 12 w 12"/>
                    <a:gd name="T11" fmla="*/ 0 h 95"/>
                    <a:gd name="T12" fmla="*/ 0 w 12"/>
                    <a:gd name="T13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Freeform 371"/>
                <p:cNvSpPr>
                  <a:spLocks/>
                </p:cNvSpPr>
                <p:nvPr/>
              </p:nvSpPr>
              <p:spPr bwMode="auto">
                <a:xfrm>
                  <a:off x="2077" y="2644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1 w 27"/>
                    <a:gd name="T5" fmla="*/ 15 h 38"/>
                    <a:gd name="T6" fmla="*/ 14 w 27"/>
                    <a:gd name="T7" fmla="*/ 18 h 38"/>
                    <a:gd name="T8" fmla="*/ 15 w 27"/>
                    <a:gd name="T9" fmla="*/ 26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7 w 27"/>
                    <a:gd name="T15" fmla="*/ 26 h 38"/>
                    <a:gd name="T16" fmla="*/ 26 w 27"/>
                    <a:gd name="T17" fmla="*/ 13 h 38"/>
                    <a:gd name="T18" fmla="*/ 16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4" y="18"/>
                      </a:lnTo>
                      <a:lnTo>
                        <a:pt x="15" y="26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7" y="26"/>
                      </a:lnTo>
                      <a:lnTo>
                        <a:pt x="26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Freeform 372"/>
                <p:cNvSpPr>
                  <a:spLocks/>
                </p:cNvSpPr>
                <p:nvPr/>
              </p:nvSpPr>
              <p:spPr bwMode="auto">
                <a:xfrm>
                  <a:off x="2032" y="2644"/>
                  <a:ext cx="45" cy="4"/>
                </a:xfrm>
                <a:custGeom>
                  <a:avLst/>
                  <a:gdLst>
                    <a:gd name="T0" fmla="*/ 0 w 135"/>
                    <a:gd name="T1" fmla="*/ 12 h 12"/>
                    <a:gd name="T2" fmla="*/ 0 w 135"/>
                    <a:gd name="T3" fmla="*/ 12 h 12"/>
                    <a:gd name="T4" fmla="*/ 10 w 135"/>
                    <a:gd name="T5" fmla="*/ 12 h 12"/>
                    <a:gd name="T6" fmla="*/ 25 w 135"/>
                    <a:gd name="T7" fmla="*/ 12 h 12"/>
                    <a:gd name="T8" fmla="*/ 45 w 135"/>
                    <a:gd name="T9" fmla="*/ 12 h 12"/>
                    <a:gd name="T10" fmla="*/ 66 w 135"/>
                    <a:gd name="T11" fmla="*/ 12 h 12"/>
                    <a:gd name="T12" fmla="*/ 88 w 135"/>
                    <a:gd name="T13" fmla="*/ 12 h 12"/>
                    <a:gd name="T14" fmla="*/ 107 w 135"/>
                    <a:gd name="T15" fmla="*/ 12 h 12"/>
                    <a:gd name="T16" fmla="*/ 124 w 135"/>
                    <a:gd name="T17" fmla="*/ 12 h 12"/>
                    <a:gd name="T18" fmla="*/ 135 w 135"/>
                    <a:gd name="T19" fmla="*/ 12 h 12"/>
                    <a:gd name="T20" fmla="*/ 135 w 135"/>
                    <a:gd name="T21" fmla="*/ 0 h 12"/>
                    <a:gd name="T22" fmla="*/ 124 w 135"/>
                    <a:gd name="T23" fmla="*/ 0 h 12"/>
                    <a:gd name="T24" fmla="*/ 107 w 135"/>
                    <a:gd name="T25" fmla="*/ 0 h 12"/>
                    <a:gd name="T26" fmla="*/ 88 w 135"/>
                    <a:gd name="T27" fmla="*/ 0 h 12"/>
                    <a:gd name="T28" fmla="*/ 66 w 135"/>
                    <a:gd name="T29" fmla="*/ 0 h 12"/>
                    <a:gd name="T30" fmla="*/ 45 w 135"/>
                    <a:gd name="T31" fmla="*/ 0 h 12"/>
                    <a:gd name="T32" fmla="*/ 25 w 135"/>
                    <a:gd name="T33" fmla="*/ 0 h 12"/>
                    <a:gd name="T34" fmla="*/ 10 w 135"/>
                    <a:gd name="T35" fmla="*/ 0 h 12"/>
                    <a:gd name="T36" fmla="*/ 0 w 135"/>
                    <a:gd name="T37" fmla="*/ 0 h 12"/>
                    <a:gd name="T38" fmla="*/ 0 w 135"/>
                    <a:gd name="T39" fmla="*/ 0 h 12"/>
                    <a:gd name="T40" fmla="*/ 0 w 135"/>
                    <a:gd name="T4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5" y="12"/>
                      </a:lnTo>
                      <a:lnTo>
                        <a:pt x="45" y="12"/>
                      </a:lnTo>
                      <a:lnTo>
                        <a:pt x="66" y="12"/>
                      </a:lnTo>
                      <a:lnTo>
                        <a:pt x="88" y="12"/>
                      </a:lnTo>
                      <a:lnTo>
                        <a:pt x="107" y="12"/>
                      </a:lnTo>
                      <a:lnTo>
                        <a:pt x="124" y="12"/>
                      </a:lnTo>
                      <a:lnTo>
                        <a:pt x="135" y="12"/>
                      </a:lnTo>
                      <a:lnTo>
                        <a:pt x="135" y="0"/>
                      </a:lnTo>
                      <a:lnTo>
                        <a:pt x="124" y="0"/>
                      </a:lnTo>
                      <a:lnTo>
                        <a:pt x="107" y="0"/>
                      </a:lnTo>
                      <a:lnTo>
                        <a:pt x="88" y="0"/>
                      </a:lnTo>
                      <a:lnTo>
                        <a:pt x="66" y="0"/>
                      </a:lnTo>
                      <a:lnTo>
                        <a:pt x="45" y="0"/>
                      </a:lnTo>
                      <a:lnTo>
                        <a:pt x="25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Freeform 373"/>
                <p:cNvSpPr>
                  <a:spLocks/>
                </p:cNvSpPr>
                <p:nvPr/>
              </p:nvSpPr>
              <p:spPr bwMode="auto">
                <a:xfrm>
                  <a:off x="2024" y="2644"/>
                  <a:ext cx="8" cy="13"/>
                </a:xfrm>
                <a:custGeom>
                  <a:avLst/>
                  <a:gdLst>
                    <a:gd name="T0" fmla="*/ 12 w 25"/>
                    <a:gd name="T1" fmla="*/ 39 h 39"/>
                    <a:gd name="T2" fmla="*/ 12 w 25"/>
                    <a:gd name="T3" fmla="*/ 39 h 39"/>
                    <a:gd name="T4" fmla="*/ 12 w 25"/>
                    <a:gd name="T5" fmla="*/ 28 h 39"/>
                    <a:gd name="T6" fmla="*/ 13 w 25"/>
                    <a:gd name="T7" fmla="*/ 18 h 39"/>
                    <a:gd name="T8" fmla="*/ 17 w 25"/>
                    <a:gd name="T9" fmla="*/ 15 h 39"/>
                    <a:gd name="T10" fmla="*/ 25 w 25"/>
                    <a:gd name="T11" fmla="*/ 12 h 39"/>
                    <a:gd name="T12" fmla="*/ 25 w 25"/>
                    <a:gd name="T13" fmla="*/ 0 h 39"/>
                    <a:gd name="T14" fmla="*/ 12 w 25"/>
                    <a:gd name="T15" fmla="*/ 5 h 39"/>
                    <a:gd name="T16" fmla="*/ 3 w 25"/>
                    <a:gd name="T17" fmla="*/ 13 h 39"/>
                    <a:gd name="T18" fmla="*/ 0 w 25"/>
                    <a:gd name="T19" fmla="*/ 26 h 39"/>
                    <a:gd name="T20" fmla="*/ 0 w 25"/>
                    <a:gd name="T21" fmla="*/ 39 h 39"/>
                    <a:gd name="T22" fmla="*/ 0 w 25"/>
                    <a:gd name="T23" fmla="*/ 39 h 39"/>
                    <a:gd name="T24" fmla="*/ 12 w 25"/>
                    <a:gd name="T25" fmla="*/ 39 h 39"/>
                    <a:gd name="T26" fmla="*/ 12 w 25"/>
                    <a:gd name="T27" fmla="*/ 39 h 39"/>
                    <a:gd name="T28" fmla="*/ 12 w 25"/>
                    <a:gd name="T2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9">
                      <a:moveTo>
                        <a:pt x="12" y="39"/>
                      </a:moveTo>
                      <a:lnTo>
                        <a:pt x="12" y="39"/>
                      </a:lnTo>
                      <a:lnTo>
                        <a:pt x="12" y="28"/>
                      </a:lnTo>
                      <a:lnTo>
                        <a:pt x="13" y="18"/>
                      </a:lnTo>
                      <a:lnTo>
                        <a:pt x="17" y="15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2" y="5"/>
                      </a:lnTo>
                      <a:lnTo>
                        <a:pt x="3" y="13"/>
                      </a:lnTo>
                      <a:lnTo>
                        <a:pt x="0" y="26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2" y="39"/>
                      </a:lnTo>
                      <a:lnTo>
                        <a:pt x="12" y="39"/>
                      </a:lnTo>
                      <a:lnTo>
                        <a:pt x="12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4" name="Freeform 374"/>
                <p:cNvSpPr>
                  <a:spLocks/>
                </p:cNvSpPr>
                <p:nvPr/>
              </p:nvSpPr>
              <p:spPr bwMode="auto">
                <a:xfrm>
                  <a:off x="2023" y="2657"/>
                  <a:ext cx="5" cy="30"/>
                </a:xfrm>
                <a:custGeom>
                  <a:avLst/>
                  <a:gdLst>
                    <a:gd name="T0" fmla="*/ 13 w 14"/>
                    <a:gd name="T1" fmla="*/ 90 h 90"/>
                    <a:gd name="T2" fmla="*/ 13 w 14"/>
                    <a:gd name="T3" fmla="*/ 90 h 90"/>
                    <a:gd name="T4" fmla="*/ 14 w 14"/>
                    <a:gd name="T5" fmla="*/ 0 h 90"/>
                    <a:gd name="T6" fmla="*/ 2 w 14"/>
                    <a:gd name="T7" fmla="*/ 0 h 90"/>
                    <a:gd name="T8" fmla="*/ 0 w 14"/>
                    <a:gd name="T9" fmla="*/ 90 h 90"/>
                    <a:gd name="T10" fmla="*/ 0 w 14"/>
                    <a:gd name="T11" fmla="*/ 90 h 90"/>
                    <a:gd name="T12" fmla="*/ 0 w 14"/>
                    <a:gd name="T13" fmla="*/ 90 h 90"/>
                    <a:gd name="T14" fmla="*/ 0 w 14"/>
                    <a:gd name="T15" fmla="*/ 90 h 90"/>
                    <a:gd name="T16" fmla="*/ 0 w 14"/>
                    <a:gd name="T17" fmla="*/ 90 h 90"/>
                    <a:gd name="T18" fmla="*/ 13 w 14"/>
                    <a:gd name="T1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0">
                      <a:moveTo>
                        <a:pt x="13" y="90"/>
                      </a:moveTo>
                      <a:lnTo>
                        <a:pt x="13" y="90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3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5" name="Freeform 375"/>
                <p:cNvSpPr>
                  <a:spLocks/>
                </p:cNvSpPr>
                <p:nvPr/>
              </p:nvSpPr>
              <p:spPr bwMode="auto">
                <a:xfrm>
                  <a:off x="2025" y="2640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1 w 149"/>
                    <a:gd name="T3" fmla="*/ 117 h 134"/>
                    <a:gd name="T4" fmla="*/ 5 w 149"/>
                    <a:gd name="T5" fmla="*/ 126 h 134"/>
                    <a:gd name="T6" fmla="*/ 10 w 149"/>
                    <a:gd name="T7" fmla="*/ 132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3 h 134"/>
                    <a:gd name="T18" fmla="*/ 92 w 149"/>
                    <a:gd name="T19" fmla="*/ 133 h 134"/>
                    <a:gd name="T20" fmla="*/ 109 w 149"/>
                    <a:gd name="T21" fmla="*/ 133 h 134"/>
                    <a:gd name="T22" fmla="*/ 122 w 149"/>
                    <a:gd name="T23" fmla="*/ 133 h 134"/>
                    <a:gd name="T24" fmla="*/ 132 w 149"/>
                    <a:gd name="T25" fmla="*/ 133 h 134"/>
                    <a:gd name="T26" fmla="*/ 142 w 149"/>
                    <a:gd name="T27" fmla="*/ 132 h 134"/>
                    <a:gd name="T28" fmla="*/ 146 w 149"/>
                    <a:gd name="T29" fmla="*/ 127 h 134"/>
                    <a:gd name="T30" fmla="*/ 149 w 149"/>
                    <a:gd name="T31" fmla="*/ 120 h 134"/>
                    <a:gd name="T32" fmla="*/ 149 w 149"/>
                    <a:gd name="T33" fmla="*/ 110 h 134"/>
                    <a:gd name="T34" fmla="*/ 149 w 149"/>
                    <a:gd name="T35" fmla="*/ 27 h 134"/>
                    <a:gd name="T36" fmla="*/ 149 w 149"/>
                    <a:gd name="T37" fmla="*/ 17 h 134"/>
                    <a:gd name="T38" fmla="*/ 148 w 149"/>
                    <a:gd name="T39" fmla="*/ 9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10 w 149"/>
                    <a:gd name="T61" fmla="*/ 2 h 134"/>
                    <a:gd name="T62" fmla="*/ 5 w 149"/>
                    <a:gd name="T63" fmla="*/ 9 h 134"/>
                    <a:gd name="T64" fmla="*/ 3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3"/>
                      </a:lnTo>
                      <a:lnTo>
                        <a:pt x="92" y="133"/>
                      </a:lnTo>
                      <a:lnTo>
                        <a:pt x="109" y="133"/>
                      </a:lnTo>
                      <a:lnTo>
                        <a:pt x="122" y="133"/>
                      </a:lnTo>
                      <a:lnTo>
                        <a:pt x="132" y="133"/>
                      </a:lnTo>
                      <a:lnTo>
                        <a:pt x="142" y="132"/>
                      </a:lnTo>
                      <a:lnTo>
                        <a:pt x="146" y="127"/>
                      </a:lnTo>
                      <a:lnTo>
                        <a:pt x="149" y="120"/>
                      </a:lnTo>
                      <a:lnTo>
                        <a:pt x="149" y="110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6" name="Freeform 376"/>
                <p:cNvSpPr>
                  <a:spLocks/>
                </p:cNvSpPr>
                <p:nvPr/>
              </p:nvSpPr>
              <p:spPr bwMode="auto">
                <a:xfrm>
                  <a:off x="2025" y="2640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1 w 149"/>
                    <a:gd name="T5" fmla="*/ 117 h 134"/>
                    <a:gd name="T6" fmla="*/ 5 w 149"/>
                    <a:gd name="T7" fmla="*/ 126 h 134"/>
                    <a:gd name="T8" fmla="*/ 10 w 149"/>
                    <a:gd name="T9" fmla="*/ 132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3 h 134"/>
                    <a:gd name="T22" fmla="*/ 92 w 149"/>
                    <a:gd name="T23" fmla="*/ 133 h 134"/>
                    <a:gd name="T24" fmla="*/ 109 w 149"/>
                    <a:gd name="T25" fmla="*/ 133 h 134"/>
                    <a:gd name="T26" fmla="*/ 122 w 149"/>
                    <a:gd name="T27" fmla="*/ 133 h 134"/>
                    <a:gd name="T28" fmla="*/ 132 w 149"/>
                    <a:gd name="T29" fmla="*/ 133 h 134"/>
                    <a:gd name="T30" fmla="*/ 132 w 149"/>
                    <a:gd name="T31" fmla="*/ 133 h 134"/>
                    <a:gd name="T32" fmla="*/ 142 w 149"/>
                    <a:gd name="T33" fmla="*/ 132 h 134"/>
                    <a:gd name="T34" fmla="*/ 146 w 149"/>
                    <a:gd name="T35" fmla="*/ 127 h 134"/>
                    <a:gd name="T36" fmla="*/ 149 w 149"/>
                    <a:gd name="T37" fmla="*/ 120 h 134"/>
                    <a:gd name="T38" fmla="*/ 149 w 149"/>
                    <a:gd name="T39" fmla="*/ 110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9 w 149"/>
                    <a:gd name="T45" fmla="*/ 17 h 134"/>
                    <a:gd name="T46" fmla="*/ 148 w 149"/>
                    <a:gd name="T47" fmla="*/ 9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10 w 149"/>
                    <a:gd name="T73" fmla="*/ 2 h 134"/>
                    <a:gd name="T74" fmla="*/ 5 w 149"/>
                    <a:gd name="T75" fmla="*/ 9 h 134"/>
                    <a:gd name="T76" fmla="*/ 3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3"/>
                      </a:lnTo>
                      <a:lnTo>
                        <a:pt x="92" y="133"/>
                      </a:lnTo>
                      <a:lnTo>
                        <a:pt x="109" y="133"/>
                      </a:lnTo>
                      <a:lnTo>
                        <a:pt x="122" y="133"/>
                      </a:lnTo>
                      <a:lnTo>
                        <a:pt x="132" y="133"/>
                      </a:lnTo>
                      <a:lnTo>
                        <a:pt x="132" y="133"/>
                      </a:lnTo>
                      <a:lnTo>
                        <a:pt x="142" y="132"/>
                      </a:lnTo>
                      <a:lnTo>
                        <a:pt x="146" y="127"/>
                      </a:lnTo>
                      <a:lnTo>
                        <a:pt x="149" y="120"/>
                      </a:lnTo>
                      <a:lnTo>
                        <a:pt x="149" y="110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7" name="Freeform 377"/>
                <p:cNvSpPr>
                  <a:spLocks/>
                </p:cNvSpPr>
                <p:nvPr/>
              </p:nvSpPr>
              <p:spPr bwMode="auto">
                <a:xfrm>
                  <a:off x="2089" y="2640"/>
                  <a:ext cx="59" cy="57"/>
                </a:xfrm>
                <a:custGeom>
                  <a:avLst/>
                  <a:gdLst>
                    <a:gd name="T0" fmla="*/ 0 w 177"/>
                    <a:gd name="T1" fmla="*/ 140 h 170"/>
                    <a:gd name="T2" fmla="*/ 2 w 177"/>
                    <a:gd name="T3" fmla="*/ 152 h 170"/>
                    <a:gd name="T4" fmla="*/ 4 w 177"/>
                    <a:gd name="T5" fmla="*/ 162 h 170"/>
                    <a:gd name="T6" fmla="*/ 10 w 177"/>
                    <a:gd name="T7" fmla="*/ 168 h 170"/>
                    <a:gd name="T8" fmla="*/ 21 w 177"/>
                    <a:gd name="T9" fmla="*/ 170 h 170"/>
                    <a:gd name="T10" fmla="*/ 31 w 177"/>
                    <a:gd name="T11" fmla="*/ 170 h 170"/>
                    <a:gd name="T12" fmla="*/ 46 w 177"/>
                    <a:gd name="T13" fmla="*/ 170 h 170"/>
                    <a:gd name="T14" fmla="*/ 67 w 177"/>
                    <a:gd name="T15" fmla="*/ 170 h 170"/>
                    <a:gd name="T16" fmla="*/ 87 w 177"/>
                    <a:gd name="T17" fmla="*/ 170 h 170"/>
                    <a:gd name="T18" fmla="*/ 109 w 177"/>
                    <a:gd name="T19" fmla="*/ 170 h 170"/>
                    <a:gd name="T20" fmla="*/ 129 w 177"/>
                    <a:gd name="T21" fmla="*/ 170 h 170"/>
                    <a:gd name="T22" fmla="*/ 145 w 177"/>
                    <a:gd name="T23" fmla="*/ 170 h 170"/>
                    <a:gd name="T24" fmla="*/ 156 w 177"/>
                    <a:gd name="T25" fmla="*/ 170 h 170"/>
                    <a:gd name="T26" fmla="*/ 167 w 177"/>
                    <a:gd name="T27" fmla="*/ 169 h 170"/>
                    <a:gd name="T28" fmla="*/ 173 w 177"/>
                    <a:gd name="T29" fmla="*/ 163 h 170"/>
                    <a:gd name="T30" fmla="*/ 176 w 177"/>
                    <a:gd name="T31" fmla="*/ 155 h 170"/>
                    <a:gd name="T32" fmla="*/ 176 w 177"/>
                    <a:gd name="T33" fmla="*/ 143 h 170"/>
                    <a:gd name="T34" fmla="*/ 177 w 177"/>
                    <a:gd name="T35" fmla="*/ 48 h 170"/>
                    <a:gd name="T36" fmla="*/ 177 w 177"/>
                    <a:gd name="T37" fmla="*/ 42 h 170"/>
                    <a:gd name="T38" fmla="*/ 174 w 177"/>
                    <a:gd name="T39" fmla="*/ 36 h 170"/>
                    <a:gd name="T40" fmla="*/ 173 w 177"/>
                    <a:gd name="T41" fmla="*/ 30 h 170"/>
                    <a:gd name="T42" fmla="*/ 170 w 177"/>
                    <a:gd name="T43" fmla="*/ 24 h 170"/>
                    <a:gd name="T44" fmla="*/ 165 w 177"/>
                    <a:gd name="T45" fmla="*/ 19 h 170"/>
                    <a:gd name="T46" fmla="*/ 160 w 177"/>
                    <a:gd name="T47" fmla="*/ 13 h 170"/>
                    <a:gd name="T48" fmla="*/ 154 w 177"/>
                    <a:gd name="T49" fmla="*/ 9 h 170"/>
                    <a:gd name="T50" fmla="*/ 147 w 177"/>
                    <a:gd name="T51" fmla="*/ 2 h 170"/>
                    <a:gd name="T52" fmla="*/ 137 w 177"/>
                    <a:gd name="T53" fmla="*/ 0 h 170"/>
                    <a:gd name="T54" fmla="*/ 122 w 177"/>
                    <a:gd name="T55" fmla="*/ 0 h 170"/>
                    <a:gd name="T56" fmla="*/ 104 w 177"/>
                    <a:gd name="T57" fmla="*/ 1 h 170"/>
                    <a:gd name="T58" fmla="*/ 84 w 177"/>
                    <a:gd name="T59" fmla="*/ 5 h 170"/>
                    <a:gd name="T60" fmla="*/ 63 w 177"/>
                    <a:gd name="T61" fmla="*/ 10 h 170"/>
                    <a:gd name="T62" fmla="*/ 45 w 177"/>
                    <a:gd name="T63" fmla="*/ 13 h 170"/>
                    <a:gd name="T64" fmla="*/ 31 w 177"/>
                    <a:gd name="T65" fmla="*/ 16 h 170"/>
                    <a:gd name="T66" fmla="*/ 21 w 177"/>
                    <a:gd name="T67" fmla="*/ 17 h 170"/>
                    <a:gd name="T68" fmla="*/ 10 w 177"/>
                    <a:gd name="T69" fmla="*/ 19 h 170"/>
                    <a:gd name="T70" fmla="*/ 4 w 177"/>
                    <a:gd name="T71" fmla="*/ 27 h 170"/>
                    <a:gd name="T72" fmla="*/ 2 w 177"/>
                    <a:gd name="T73" fmla="*/ 36 h 170"/>
                    <a:gd name="T74" fmla="*/ 0 w 177"/>
                    <a:gd name="T75" fmla="*/ 48 h 170"/>
                    <a:gd name="T76" fmla="*/ 0 w 177"/>
                    <a:gd name="T77" fmla="*/ 14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7" h="170">
                      <a:moveTo>
                        <a:pt x="0" y="140"/>
                      </a:moveTo>
                      <a:lnTo>
                        <a:pt x="2" y="152"/>
                      </a:lnTo>
                      <a:lnTo>
                        <a:pt x="4" y="162"/>
                      </a:lnTo>
                      <a:lnTo>
                        <a:pt x="10" y="168"/>
                      </a:lnTo>
                      <a:lnTo>
                        <a:pt x="21" y="170"/>
                      </a:lnTo>
                      <a:lnTo>
                        <a:pt x="31" y="170"/>
                      </a:lnTo>
                      <a:lnTo>
                        <a:pt x="46" y="170"/>
                      </a:lnTo>
                      <a:lnTo>
                        <a:pt x="67" y="170"/>
                      </a:lnTo>
                      <a:lnTo>
                        <a:pt x="87" y="170"/>
                      </a:lnTo>
                      <a:lnTo>
                        <a:pt x="109" y="170"/>
                      </a:lnTo>
                      <a:lnTo>
                        <a:pt x="129" y="170"/>
                      </a:lnTo>
                      <a:lnTo>
                        <a:pt x="145" y="170"/>
                      </a:lnTo>
                      <a:lnTo>
                        <a:pt x="156" y="170"/>
                      </a:lnTo>
                      <a:lnTo>
                        <a:pt x="167" y="169"/>
                      </a:lnTo>
                      <a:lnTo>
                        <a:pt x="173" y="163"/>
                      </a:lnTo>
                      <a:lnTo>
                        <a:pt x="176" y="155"/>
                      </a:lnTo>
                      <a:lnTo>
                        <a:pt x="176" y="143"/>
                      </a:lnTo>
                      <a:lnTo>
                        <a:pt x="177" y="48"/>
                      </a:lnTo>
                      <a:lnTo>
                        <a:pt x="177" y="42"/>
                      </a:lnTo>
                      <a:lnTo>
                        <a:pt x="174" y="36"/>
                      </a:lnTo>
                      <a:lnTo>
                        <a:pt x="173" y="30"/>
                      </a:lnTo>
                      <a:lnTo>
                        <a:pt x="170" y="24"/>
                      </a:lnTo>
                      <a:lnTo>
                        <a:pt x="165" y="19"/>
                      </a:lnTo>
                      <a:lnTo>
                        <a:pt x="160" y="13"/>
                      </a:lnTo>
                      <a:lnTo>
                        <a:pt x="154" y="9"/>
                      </a:lnTo>
                      <a:lnTo>
                        <a:pt x="147" y="2"/>
                      </a:lnTo>
                      <a:lnTo>
                        <a:pt x="137" y="0"/>
                      </a:lnTo>
                      <a:lnTo>
                        <a:pt x="122" y="0"/>
                      </a:lnTo>
                      <a:lnTo>
                        <a:pt x="104" y="1"/>
                      </a:lnTo>
                      <a:lnTo>
                        <a:pt x="84" y="5"/>
                      </a:lnTo>
                      <a:lnTo>
                        <a:pt x="63" y="10"/>
                      </a:lnTo>
                      <a:lnTo>
                        <a:pt x="45" y="13"/>
                      </a:lnTo>
                      <a:lnTo>
                        <a:pt x="31" y="16"/>
                      </a:lnTo>
                      <a:lnTo>
                        <a:pt x="21" y="17"/>
                      </a:lnTo>
                      <a:lnTo>
                        <a:pt x="10" y="19"/>
                      </a:lnTo>
                      <a:lnTo>
                        <a:pt x="4" y="27"/>
                      </a:lnTo>
                      <a:lnTo>
                        <a:pt x="2" y="36"/>
                      </a:lnTo>
                      <a:lnTo>
                        <a:pt x="0" y="48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8" name="Freeform 378"/>
                <p:cNvSpPr>
                  <a:spLocks/>
                </p:cNvSpPr>
                <p:nvPr/>
              </p:nvSpPr>
              <p:spPr bwMode="auto">
                <a:xfrm>
                  <a:off x="2087" y="2687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9 h 36"/>
                    <a:gd name="T8" fmla="*/ 14 w 27"/>
                    <a:gd name="T9" fmla="*/ 11 h 36"/>
                    <a:gd name="T10" fmla="*/ 13 w 27"/>
                    <a:gd name="T11" fmla="*/ 0 h 36"/>
                    <a:gd name="T12" fmla="*/ 0 w 27"/>
                    <a:gd name="T13" fmla="*/ 0 h 36"/>
                    <a:gd name="T14" fmla="*/ 2 w 27"/>
                    <a:gd name="T15" fmla="*/ 13 h 36"/>
                    <a:gd name="T16" fmla="*/ 5 w 27"/>
                    <a:gd name="T17" fmla="*/ 24 h 36"/>
                    <a:gd name="T18" fmla="*/ 14 w 27"/>
                    <a:gd name="T19" fmla="*/ 33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9"/>
                      </a:lnTo>
                      <a:lnTo>
                        <a:pt x="14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5" y="24"/>
                      </a:lnTo>
                      <a:lnTo>
                        <a:pt x="14" y="33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9" name="Freeform 379"/>
                <p:cNvSpPr>
                  <a:spLocks/>
                </p:cNvSpPr>
                <p:nvPr/>
              </p:nvSpPr>
              <p:spPr bwMode="auto">
                <a:xfrm>
                  <a:off x="2096" y="2695"/>
                  <a:ext cx="45" cy="4"/>
                </a:xfrm>
                <a:custGeom>
                  <a:avLst/>
                  <a:gdLst>
                    <a:gd name="T0" fmla="*/ 135 w 135"/>
                    <a:gd name="T1" fmla="*/ 0 h 12"/>
                    <a:gd name="T2" fmla="*/ 135 w 135"/>
                    <a:gd name="T3" fmla="*/ 0 h 12"/>
                    <a:gd name="T4" fmla="*/ 124 w 135"/>
                    <a:gd name="T5" fmla="*/ 0 h 12"/>
                    <a:gd name="T6" fmla="*/ 108 w 135"/>
                    <a:gd name="T7" fmla="*/ 0 h 12"/>
                    <a:gd name="T8" fmla="*/ 88 w 135"/>
                    <a:gd name="T9" fmla="*/ 0 h 12"/>
                    <a:gd name="T10" fmla="*/ 66 w 135"/>
                    <a:gd name="T11" fmla="*/ 0 h 12"/>
                    <a:gd name="T12" fmla="*/ 46 w 135"/>
                    <a:gd name="T13" fmla="*/ 0 h 12"/>
                    <a:gd name="T14" fmla="*/ 25 w 135"/>
                    <a:gd name="T15" fmla="*/ 0 h 12"/>
                    <a:gd name="T16" fmla="*/ 10 w 135"/>
                    <a:gd name="T17" fmla="*/ 0 h 12"/>
                    <a:gd name="T18" fmla="*/ 0 w 135"/>
                    <a:gd name="T19" fmla="*/ 0 h 12"/>
                    <a:gd name="T20" fmla="*/ 0 w 135"/>
                    <a:gd name="T21" fmla="*/ 12 h 12"/>
                    <a:gd name="T22" fmla="*/ 10 w 135"/>
                    <a:gd name="T23" fmla="*/ 12 h 12"/>
                    <a:gd name="T24" fmla="*/ 25 w 135"/>
                    <a:gd name="T25" fmla="*/ 12 h 12"/>
                    <a:gd name="T26" fmla="*/ 46 w 135"/>
                    <a:gd name="T27" fmla="*/ 12 h 12"/>
                    <a:gd name="T28" fmla="*/ 66 w 135"/>
                    <a:gd name="T29" fmla="*/ 12 h 12"/>
                    <a:gd name="T30" fmla="*/ 88 w 135"/>
                    <a:gd name="T31" fmla="*/ 12 h 12"/>
                    <a:gd name="T32" fmla="*/ 108 w 135"/>
                    <a:gd name="T33" fmla="*/ 12 h 12"/>
                    <a:gd name="T34" fmla="*/ 124 w 135"/>
                    <a:gd name="T35" fmla="*/ 12 h 12"/>
                    <a:gd name="T36" fmla="*/ 135 w 135"/>
                    <a:gd name="T37" fmla="*/ 12 h 12"/>
                    <a:gd name="T38" fmla="*/ 135 w 135"/>
                    <a:gd name="T39" fmla="*/ 12 h 12"/>
                    <a:gd name="T40" fmla="*/ 135 w 13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12">
                      <a:moveTo>
                        <a:pt x="135" y="0"/>
                      </a:moveTo>
                      <a:lnTo>
                        <a:pt x="135" y="0"/>
                      </a:lnTo>
                      <a:lnTo>
                        <a:pt x="124" y="0"/>
                      </a:lnTo>
                      <a:lnTo>
                        <a:pt x="108" y="0"/>
                      </a:lnTo>
                      <a:lnTo>
                        <a:pt x="88" y="0"/>
                      </a:lnTo>
                      <a:lnTo>
                        <a:pt x="66" y="0"/>
                      </a:lnTo>
                      <a:lnTo>
                        <a:pt x="46" y="0"/>
                      </a:lnTo>
                      <a:lnTo>
                        <a:pt x="25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5" y="12"/>
                      </a:lnTo>
                      <a:lnTo>
                        <a:pt x="46" y="12"/>
                      </a:lnTo>
                      <a:lnTo>
                        <a:pt x="66" y="12"/>
                      </a:lnTo>
                      <a:lnTo>
                        <a:pt x="88" y="12"/>
                      </a:lnTo>
                      <a:lnTo>
                        <a:pt x="108" y="12"/>
                      </a:lnTo>
                      <a:lnTo>
                        <a:pt x="124" y="12"/>
                      </a:lnTo>
                      <a:lnTo>
                        <a:pt x="135" y="12"/>
                      </a:lnTo>
                      <a:lnTo>
                        <a:pt x="135" y="1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0" name="Freeform 380"/>
                <p:cNvSpPr>
                  <a:spLocks/>
                </p:cNvSpPr>
                <p:nvPr/>
              </p:nvSpPr>
              <p:spPr bwMode="auto">
                <a:xfrm>
                  <a:off x="2141" y="2688"/>
                  <a:ext cx="9" cy="11"/>
                </a:xfrm>
                <a:custGeom>
                  <a:avLst/>
                  <a:gdLst>
                    <a:gd name="T0" fmla="*/ 14 w 26"/>
                    <a:gd name="T1" fmla="*/ 0 h 33"/>
                    <a:gd name="T2" fmla="*/ 14 w 26"/>
                    <a:gd name="T3" fmla="*/ 0 h 33"/>
                    <a:gd name="T4" fmla="*/ 14 w 26"/>
                    <a:gd name="T5" fmla="*/ 10 h 33"/>
                    <a:gd name="T6" fmla="*/ 12 w 26"/>
                    <a:gd name="T7" fmla="*/ 16 h 33"/>
                    <a:gd name="T8" fmla="*/ 9 w 26"/>
                    <a:gd name="T9" fmla="*/ 20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4 w 26"/>
                    <a:gd name="T15" fmla="*/ 32 h 33"/>
                    <a:gd name="T16" fmla="*/ 22 w 26"/>
                    <a:gd name="T17" fmla="*/ 24 h 33"/>
                    <a:gd name="T18" fmla="*/ 26 w 26"/>
                    <a:gd name="T19" fmla="*/ 13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4 w 26"/>
                    <a:gd name="T25" fmla="*/ 0 h 33"/>
                    <a:gd name="T26" fmla="*/ 14 w 26"/>
                    <a:gd name="T27" fmla="*/ 0 h 33"/>
                    <a:gd name="T28" fmla="*/ 14 w 26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4" y="32"/>
                      </a:lnTo>
                      <a:lnTo>
                        <a:pt x="22" y="24"/>
                      </a:lnTo>
                      <a:lnTo>
                        <a:pt x="26" y="13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" name="Freeform 381"/>
                <p:cNvSpPr>
                  <a:spLocks/>
                </p:cNvSpPr>
                <p:nvPr/>
              </p:nvSpPr>
              <p:spPr bwMode="auto">
                <a:xfrm>
                  <a:off x="2146" y="2656"/>
                  <a:ext cx="4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2" name="Freeform 382"/>
                <p:cNvSpPr>
                  <a:spLocks/>
                </p:cNvSpPr>
                <p:nvPr/>
              </p:nvSpPr>
              <p:spPr bwMode="auto">
                <a:xfrm>
                  <a:off x="2137" y="2639"/>
                  <a:ext cx="13" cy="17"/>
                </a:xfrm>
                <a:custGeom>
                  <a:avLst/>
                  <a:gdLst>
                    <a:gd name="T0" fmla="*/ 0 w 40"/>
                    <a:gd name="T1" fmla="*/ 9 h 50"/>
                    <a:gd name="T2" fmla="*/ 0 w 40"/>
                    <a:gd name="T3" fmla="*/ 9 h 50"/>
                    <a:gd name="T4" fmla="*/ 7 w 40"/>
                    <a:gd name="T5" fmla="*/ 15 h 50"/>
                    <a:gd name="T6" fmla="*/ 12 w 40"/>
                    <a:gd name="T7" fmla="*/ 20 h 50"/>
                    <a:gd name="T8" fmla="*/ 17 w 40"/>
                    <a:gd name="T9" fmla="*/ 25 h 50"/>
                    <a:gd name="T10" fmla="*/ 22 w 40"/>
                    <a:gd name="T11" fmla="*/ 30 h 50"/>
                    <a:gd name="T12" fmla="*/ 24 w 40"/>
                    <a:gd name="T13" fmla="*/ 35 h 50"/>
                    <a:gd name="T14" fmla="*/ 25 w 40"/>
                    <a:gd name="T15" fmla="*/ 40 h 50"/>
                    <a:gd name="T16" fmla="*/ 28 w 40"/>
                    <a:gd name="T17" fmla="*/ 46 h 50"/>
                    <a:gd name="T18" fmla="*/ 28 w 40"/>
                    <a:gd name="T19" fmla="*/ 50 h 50"/>
                    <a:gd name="T20" fmla="*/ 40 w 40"/>
                    <a:gd name="T21" fmla="*/ 50 h 50"/>
                    <a:gd name="T22" fmla="*/ 40 w 40"/>
                    <a:gd name="T23" fmla="*/ 43 h 50"/>
                    <a:gd name="T24" fmla="*/ 37 w 40"/>
                    <a:gd name="T25" fmla="*/ 37 h 50"/>
                    <a:gd name="T26" fmla="*/ 36 w 40"/>
                    <a:gd name="T27" fmla="*/ 30 h 50"/>
                    <a:gd name="T28" fmla="*/ 31 w 40"/>
                    <a:gd name="T29" fmla="*/ 23 h 50"/>
                    <a:gd name="T30" fmla="*/ 27 w 40"/>
                    <a:gd name="T31" fmla="*/ 18 h 50"/>
                    <a:gd name="T32" fmla="*/ 22 w 40"/>
                    <a:gd name="T33" fmla="*/ 11 h 50"/>
                    <a:gd name="T34" fmla="*/ 14 w 40"/>
                    <a:gd name="T35" fmla="*/ 6 h 50"/>
                    <a:gd name="T36" fmla="*/ 7 w 40"/>
                    <a:gd name="T37" fmla="*/ 0 h 50"/>
                    <a:gd name="T38" fmla="*/ 7 w 40"/>
                    <a:gd name="T39" fmla="*/ 0 h 50"/>
                    <a:gd name="T40" fmla="*/ 0 w 40"/>
                    <a:gd name="T41" fmla="*/ 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50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7" y="15"/>
                      </a:lnTo>
                      <a:lnTo>
                        <a:pt x="12" y="20"/>
                      </a:lnTo>
                      <a:lnTo>
                        <a:pt x="17" y="25"/>
                      </a:lnTo>
                      <a:lnTo>
                        <a:pt x="22" y="30"/>
                      </a:lnTo>
                      <a:lnTo>
                        <a:pt x="24" y="35"/>
                      </a:lnTo>
                      <a:lnTo>
                        <a:pt x="25" y="40"/>
                      </a:lnTo>
                      <a:lnTo>
                        <a:pt x="28" y="46"/>
                      </a:lnTo>
                      <a:lnTo>
                        <a:pt x="28" y="50"/>
                      </a:lnTo>
                      <a:lnTo>
                        <a:pt x="40" y="50"/>
                      </a:lnTo>
                      <a:lnTo>
                        <a:pt x="40" y="43"/>
                      </a:lnTo>
                      <a:lnTo>
                        <a:pt x="37" y="37"/>
                      </a:lnTo>
                      <a:lnTo>
                        <a:pt x="36" y="30"/>
                      </a:lnTo>
                      <a:lnTo>
                        <a:pt x="31" y="23"/>
                      </a:lnTo>
                      <a:lnTo>
                        <a:pt x="27" y="18"/>
                      </a:lnTo>
                      <a:lnTo>
                        <a:pt x="22" y="11"/>
                      </a:lnTo>
                      <a:lnTo>
                        <a:pt x="14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3" name="Freeform 383"/>
                <p:cNvSpPr>
                  <a:spLocks/>
                </p:cNvSpPr>
                <p:nvPr/>
              </p:nvSpPr>
              <p:spPr bwMode="auto">
                <a:xfrm>
                  <a:off x="2096" y="2638"/>
                  <a:ext cx="43" cy="10"/>
                </a:xfrm>
                <a:custGeom>
                  <a:avLst/>
                  <a:gdLst>
                    <a:gd name="T0" fmla="*/ 0 w 129"/>
                    <a:gd name="T1" fmla="*/ 29 h 29"/>
                    <a:gd name="T2" fmla="*/ 0 w 129"/>
                    <a:gd name="T3" fmla="*/ 29 h 29"/>
                    <a:gd name="T4" fmla="*/ 11 w 129"/>
                    <a:gd name="T5" fmla="*/ 28 h 29"/>
                    <a:gd name="T6" fmla="*/ 25 w 129"/>
                    <a:gd name="T7" fmla="*/ 25 h 29"/>
                    <a:gd name="T8" fmla="*/ 44 w 129"/>
                    <a:gd name="T9" fmla="*/ 22 h 29"/>
                    <a:gd name="T10" fmla="*/ 64 w 129"/>
                    <a:gd name="T11" fmla="*/ 17 h 29"/>
                    <a:gd name="T12" fmla="*/ 85 w 129"/>
                    <a:gd name="T13" fmla="*/ 13 h 29"/>
                    <a:gd name="T14" fmla="*/ 101 w 129"/>
                    <a:gd name="T15" fmla="*/ 12 h 29"/>
                    <a:gd name="T16" fmla="*/ 116 w 129"/>
                    <a:gd name="T17" fmla="*/ 12 h 29"/>
                    <a:gd name="T18" fmla="*/ 122 w 129"/>
                    <a:gd name="T19" fmla="*/ 13 h 29"/>
                    <a:gd name="T20" fmla="*/ 129 w 129"/>
                    <a:gd name="T21" fmla="*/ 4 h 29"/>
                    <a:gd name="T22" fmla="*/ 116 w 129"/>
                    <a:gd name="T23" fmla="*/ 0 h 29"/>
                    <a:gd name="T24" fmla="*/ 101 w 129"/>
                    <a:gd name="T25" fmla="*/ 0 h 29"/>
                    <a:gd name="T26" fmla="*/ 82 w 129"/>
                    <a:gd name="T27" fmla="*/ 1 h 29"/>
                    <a:gd name="T28" fmla="*/ 62 w 129"/>
                    <a:gd name="T29" fmla="*/ 5 h 29"/>
                    <a:gd name="T30" fmla="*/ 41 w 129"/>
                    <a:gd name="T31" fmla="*/ 10 h 29"/>
                    <a:gd name="T32" fmla="*/ 23 w 129"/>
                    <a:gd name="T33" fmla="*/ 13 h 29"/>
                    <a:gd name="T34" fmla="*/ 8 w 129"/>
                    <a:gd name="T35" fmla="*/ 16 h 29"/>
                    <a:gd name="T36" fmla="*/ 0 w 129"/>
                    <a:gd name="T37" fmla="*/ 17 h 29"/>
                    <a:gd name="T38" fmla="*/ 0 w 129"/>
                    <a:gd name="T39" fmla="*/ 17 h 29"/>
                    <a:gd name="T40" fmla="*/ 0 w 129"/>
                    <a:gd name="T4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9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11" y="28"/>
                      </a:lnTo>
                      <a:lnTo>
                        <a:pt x="25" y="25"/>
                      </a:lnTo>
                      <a:lnTo>
                        <a:pt x="44" y="22"/>
                      </a:lnTo>
                      <a:lnTo>
                        <a:pt x="64" y="17"/>
                      </a:lnTo>
                      <a:lnTo>
                        <a:pt x="85" y="13"/>
                      </a:lnTo>
                      <a:lnTo>
                        <a:pt x="101" y="12"/>
                      </a:lnTo>
                      <a:lnTo>
                        <a:pt x="116" y="12"/>
                      </a:lnTo>
                      <a:lnTo>
                        <a:pt x="122" y="13"/>
                      </a:lnTo>
                      <a:lnTo>
                        <a:pt x="129" y="4"/>
                      </a:lnTo>
                      <a:lnTo>
                        <a:pt x="116" y="0"/>
                      </a:lnTo>
                      <a:lnTo>
                        <a:pt x="101" y="0"/>
                      </a:lnTo>
                      <a:lnTo>
                        <a:pt x="82" y="1"/>
                      </a:lnTo>
                      <a:lnTo>
                        <a:pt x="62" y="5"/>
                      </a:lnTo>
                      <a:lnTo>
                        <a:pt x="41" y="10"/>
                      </a:lnTo>
                      <a:lnTo>
                        <a:pt x="23" y="13"/>
                      </a:lnTo>
                      <a:lnTo>
                        <a:pt x="8" y="16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4" name="Freeform 384"/>
                <p:cNvSpPr>
                  <a:spLocks/>
                </p:cNvSpPr>
                <p:nvPr/>
              </p:nvSpPr>
              <p:spPr bwMode="auto">
                <a:xfrm>
                  <a:off x="2087" y="2644"/>
                  <a:ext cx="9" cy="12"/>
                </a:xfrm>
                <a:custGeom>
                  <a:avLst/>
                  <a:gdLst>
                    <a:gd name="T0" fmla="*/ 13 w 27"/>
                    <a:gd name="T1" fmla="*/ 37 h 37"/>
                    <a:gd name="T2" fmla="*/ 13 w 27"/>
                    <a:gd name="T3" fmla="*/ 37 h 37"/>
                    <a:gd name="T4" fmla="*/ 14 w 27"/>
                    <a:gd name="T5" fmla="*/ 27 h 37"/>
                    <a:gd name="T6" fmla="*/ 15 w 27"/>
                    <a:gd name="T7" fmla="*/ 18 h 37"/>
                    <a:gd name="T8" fmla="*/ 19 w 27"/>
                    <a:gd name="T9" fmla="*/ 13 h 37"/>
                    <a:gd name="T10" fmla="*/ 27 w 27"/>
                    <a:gd name="T11" fmla="*/ 12 h 37"/>
                    <a:gd name="T12" fmla="*/ 27 w 27"/>
                    <a:gd name="T13" fmla="*/ 0 h 37"/>
                    <a:gd name="T14" fmla="*/ 14 w 27"/>
                    <a:gd name="T15" fmla="*/ 4 h 37"/>
                    <a:gd name="T16" fmla="*/ 5 w 27"/>
                    <a:gd name="T17" fmla="*/ 13 h 37"/>
                    <a:gd name="T18" fmla="*/ 2 w 27"/>
                    <a:gd name="T19" fmla="*/ 24 h 37"/>
                    <a:gd name="T20" fmla="*/ 0 w 27"/>
                    <a:gd name="T21" fmla="*/ 37 h 37"/>
                    <a:gd name="T22" fmla="*/ 0 w 27"/>
                    <a:gd name="T23" fmla="*/ 37 h 37"/>
                    <a:gd name="T24" fmla="*/ 13 w 27"/>
                    <a:gd name="T2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13" y="37"/>
                      </a:moveTo>
                      <a:lnTo>
                        <a:pt x="13" y="37"/>
                      </a:lnTo>
                      <a:lnTo>
                        <a:pt x="14" y="27"/>
                      </a:lnTo>
                      <a:lnTo>
                        <a:pt x="15" y="18"/>
                      </a:lnTo>
                      <a:lnTo>
                        <a:pt x="19" y="13"/>
                      </a:lnTo>
                      <a:lnTo>
                        <a:pt x="27" y="12"/>
                      </a:lnTo>
                      <a:lnTo>
                        <a:pt x="27" y="0"/>
                      </a:lnTo>
                      <a:lnTo>
                        <a:pt x="14" y="4"/>
                      </a:lnTo>
                      <a:lnTo>
                        <a:pt x="5" y="13"/>
                      </a:lnTo>
                      <a:lnTo>
                        <a:pt x="2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5" name="Freeform 385"/>
                <p:cNvSpPr>
                  <a:spLocks/>
                </p:cNvSpPr>
                <p:nvPr/>
              </p:nvSpPr>
              <p:spPr bwMode="auto">
                <a:xfrm>
                  <a:off x="2087" y="2656"/>
                  <a:ext cx="5" cy="31"/>
                </a:xfrm>
                <a:custGeom>
                  <a:avLst/>
                  <a:gdLst>
                    <a:gd name="T0" fmla="*/ 13 w 13"/>
                    <a:gd name="T1" fmla="*/ 92 h 92"/>
                    <a:gd name="T2" fmla="*/ 13 w 13"/>
                    <a:gd name="T3" fmla="*/ 92 h 92"/>
                    <a:gd name="T4" fmla="*/ 13 w 13"/>
                    <a:gd name="T5" fmla="*/ 0 h 92"/>
                    <a:gd name="T6" fmla="*/ 0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13 w 13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92">
                      <a:moveTo>
                        <a:pt x="13" y="92"/>
                      </a:moveTo>
                      <a:lnTo>
                        <a:pt x="13" y="9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3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6" name="Freeform 386"/>
                <p:cNvSpPr>
                  <a:spLocks/>
                </p:cNvSpPr>
                <p:nvPr/>
              </p:nvSpPr>
              <p:spPr bwMode="auto">
                <a:xfrm>
                  <a:off x="2089" y="2639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8 h 134"/>
                    <a:gd name="T4" fmla="*/ 4 w 149"/>
                    <a:gd name="T5" fmla="*/ 126 h 134"/>
                    <a:gd name="T6" fmla="*/ 10 w 149"/>
                    <a:gd name="T7" fmla="*/ 131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2 h 134"/>
                    <a:gd name="T28" fmla="*/ 146 w 149"/>
                    <a:gd name="T29" fmla="*/ 128 h 134"/>
                    <a:gd name="T30" fmla="*/ 148 w 149"/>
                    <a:gd name="T31" fmla="*/ 120 h 134"/>
                    <a:gd name="T32" fmla="*/ 148 w 149"/>
                    <a:gd name="T33" fmla="*/ 110 h 134"/>
                    <a:gd name="T34" fmla="*/ 149 w 149"/>
                    <a:gd name="T35" fmla="*/ 27 h 134"/>
                    <a:gd name="T36" fmla="*/ 149 w 149"/>
                    <a:gd name="T37" fmla="*/ 17 h 134"/>
                    <a:gd name="T38" fmla="*/ 148 w 149"/>
                    <a:gd name="T39" fmla="*/ 8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10 w 149"/>
                    <a:gd name="T61" fmla="*/ 3 h 134"/>
                    <a:gd name="T62" fmla="*/ 4 w 149"/>
                    <a:gd name="T63" fmla="*/ 8 h 134"/>
                    <a:gd name="T64" fmla="*/ 1 w 149"/>
                    <a:gd name="T65" fmla="*/ 17 h 134"/>
                    <a:gd name="T66" fmla="*/ 1 w 149"/>
                    <a:gd name="T67" fmla="*/ 27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1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8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Freeform 387"/>
                <p:cNvSpPr>
                  <a:spLocks/>
                </p:cNvSpPr>
                <p:nvPr/>
              </p:nvSpPr>
              <p:spPr bwMode="auto">
                <a:xfrm>
                  <a:off x="2089" y="2639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8 h 134"/>
                    <a:gd name="T6" fmla="*/ 4 w 149"/>
                    <a:gd name="T7" fmla="*/ 126 h 134"/>
                    <a:gd name="T8" fmla="*/ 10 w 149"/>
                    <a:gd name="T9" fmla="*/ 131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2 h 134"/>
                    <a:gd name="T34" fmla="*/ 146 w 149"/>
                    <a:gd name="T35" fmla="*/ 128 h 134"/>
                    <a:gd name="T36" fmla="*/ 148 w 149"/>
                    <a:gd name="T37" fmla="*/ 120 h 134"/>
                    <a:gd name="T38" fmla="*/ 148 w 149"/>
                    <a:gd name="T39" fmla="*/ 110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9 w 149"/>
                    <a:gd name="T45" fmla="*/ 17 h 134"/>
                    <a:gd name="T46" fmla="*/ 148 w 149"/>
                    <a:gd name="T47" fmla="*/ 8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10 w 149"/>
                    <a:gd name="T73" fmla="*/ 3 h 134"/>
                    <a:gd name="T74" fmla="*/ 4 w 149"/>
                    <a:gd name="T75" fmla="*/ 8 h 134"/>
                    <a:gd name="T76" fmla="*/ 1 w 149"/>
                    <a:gd name="T77" fmla="*/ 17 h 134"/>
                    <a:gd name="T78" fmla="*/ 1 w 149"/>
                    <a:gd name="T79" fmla="*/ 27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1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8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8" name="Freeform 388"/>
                <p:cNvSpPr>
                  <a:spLocks/>
                </p:cNvSpPr>
                <p:nvPr/>
              </p:nvSpPr>
              <p:spPr bwMode="auto">
                <a:xfrm>
                  <a:off x="2153" y="2639"/>
                  <a:ext cx="64" cy="57"/>
                </a:xfrm>
                <a:custGeom>
                  <a:avLst/>
                  <a:gdLst>
                    <a:gd name="T0" fmla="*/ 0 w 192"/>
                    <a:gd name="T1" fmla="*/ 141 h 171"/>
                    <a:gd name="T2" fmla="*/ 2 w 192"/>
                    <a:gd name="T3" fmla="*/ 153 h 171"/>
                    <a:gd name="T4" fmla="*/ 5 w 192"/>
                    <a:gd name="T5" fmla="*/ 163 h 171"/>
                    <a:gd name="T6" fmla="*/ 11 w 192"/>
                    <a:gd name="T7" fmla="*/ 169 h 171"/>
                    <a:gd name="T8" fmla="*/ 22 w 192"/>
                    <a:gd name="T9" fmla="*/ 171 h 171"/>
                    <a:gd name="T10" fmla="*/ 33 w 192"/>
                    <a:gd name="T11" fmla="*/ 171 h 171"/>
                    <a:gd name="T12" fmla="*/ 50 w 192"/>
                    <a:gd name="T13" fmla="*/ 171 h 171"/>
                    <a:gd name="T14" fmla="*/ 72 w 192"/>
                    <a:gd name="T15" fmla="*/ 171 h 171"/>
                    <a:gd name="T16" fmla="*/ 96 w 192"/>
                    <a:gd name="T17" fmla="*/ 171 h 171"/>
                    <a:gd name="T18" fmla="*/ 120 w 192"/>
                    <a:gd name="T19" fmla="*/ 171 h 171"/>
                    <a:gd name="T20" fmla="*/ 143 w 192"/>
                    <a:gd name="T21" fmla="*/ 171 h 171"/>
                    <a:gd name="T22" fmla="*/ 161 w 192"/>
                    <a:gd name="T23" fmla="*/ 171 h 171"/>
                    <a:gd name="T24" fmla="*/ 173 w 192"/>
                    <a:gd name="T25" fmla="*/ 171 h 171"/>
                    <a:gd name="T26" fmla="*/ 184 w 192"/>
                    <a:gd name="T27" fmla="*/ 169 h 171"/>
                    <a:gd name="T28" fmla="*/ 190 w 192"/>
                    <a:gd name="T29" fmla="*/ 163 h 171"/>
                    <a:gd name="T30" fmla="*/ 191 w 192"/>
                    <a:gd name="T31" fmla="*/ 154 h 171"/>
                    <a:gd name="T32" fmla="*/ 191 w 192"/>
                    <a:gd name="T33" fmla="*/ 143 h 171"/>
                    <a:gd name="T34" fmla="*/ 192 w 192"/>
                    <a:gd name="T35" fmla="*/ 48 h 171"/>
                    <a:gd name="T36" fmla="*/ 191 w 192"/>
                    <a:gd name="T37" fmla="*/ 42 h 171"/>
                    <a:gd name="T38" fmla="*/ 189 w 192"/>
                    <a:gd name="T39" fmla="*/ 35 h 171"/>
                    <a:gd name="T40" fmla="*/ 184 w 192"/>
                    <a:gd name="T41" fmla="*/ 29 h 171"/>
                    <a:gd name="T42" fmla="*/ 178 w 192"/>
                    <a:gd name="T43" fmla="*/ 23 h 171"/>
                    <a:gd name="T44" fmla="*/ 171 w 192"/>
                    <a:gd name="T45" fmla="*/ 17 h 171"/>
                    <a:gd name="T46" fmla="*/ 163 w 192"/>
                    <a:gd name="T47" fmla="*/ 11 h 171"/>
                    <a:gd name="T48" fmla="*/ 154 w 192"/>
                    <a:gd name="T49" fmla="*/ 6 h 171"/>
                    <a:gd name="T50" fmla="*/ 145 w 192"/>
                    <a:gd name="T51" fmla="*/ 1 h 171"/>
                    <a:gd name="T52" fmla="*/ 136 w 192"/>
                    <a:gd name="T53" fmla="*/ 0 h 171"/>
                    <a:gd name="T54" fmla="*/ 120 w 192"/>
                    <a:gd name="T55" fmla="*/ 0 h 171"/>
                    <a:gd name="T56" fmla="*/ 102 w 192"/>
                    <a:gd name="T57" fmla="*/ 2 h 171"/>
                    <a:gd name="T58" fmla="*/ 82 w 192"/>
                    <a:gd name="T59" fmla="*/ 6 h 171"/>
                    <a:gd name="T60" fmla="*/ 63 w 192"/>
                    <a:gd name="T61" fmla="*/ 9 h 171"/>
                    <a:gd name="T62" fmla="*/ 46 w 192"/>
                    <a:gd name="T63" fmla="*/ 13 h 171"/>
                    <a:gd name="T64" fmla="*/ 32 w 192"/>
                    <a:gd name="T65" fmla="*/ 17 h 171"/>
                    <a:gd name="T66" fmla="*/ 22 w 192"/>
                    <a:gd name="T67" fmla="*/ 18 h 171"/>
                    <a:gd name="T68" fmla="*/ 11 w 192"/>
                    <a:gd name="T69" fmla="*/ 20 h 171"/>
                    <a:gd name="T70" fmla="*/ 5 w 192"/>
                    <a:gd name="T71" fmla="*/ 27 h 171"/>
                    <a:gd name="T72" fmla="*/ 3 w 192"/>
                    <a:gd name="T73" fmla="*/ 37 h 171"/>
                    <a:gd name="T74" fmla="*/ 2 w 192"/>
                    <a:gd name="T75" fmla="*/ 49 h 171"/>
                    <a:gd name="T76" fmla="*/ 0 w 192"/>
                    <a:gd name="T77" fmla="*/ 14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2" h="171">
                      <a:moveTo>
                        <a:pt x="0" y="141"/>
                      </a:moveTo>
                      <a:lnTo>
                        <a:pt x="2" y="153"/>
                      </a:lnTo>
                      <a:lnTo>
                        <a:pt x="5" y="163"/>
                      </a:lnTo>
                      <a:lnTo>
                        <a:pt x="11" y="169"/>
                      </a:lnTo>
                      <a:lnTo>
                        <a:pt x="22" y="171"/>
                      </a:lnTo>
                      <a:lnTo>
                        <a:pt x="33" y="171"/>
                      </a:lnTo>
                      <a:lnTo>
                        <a:pt x="50" y="171"/>
                      </a:lnTo>
                      <a:lnTo>
                        <a:pt x="72" y="171"/>
                      </a:lnTo>
                      <a:lnTo>
                        <a:pt x="96" y="171"/>
                      </a:lnTo>
                      <a:lnTo>
                        <a:pt x="120" y="171"/>
                      </a:lnTo>
                      <a:lnTo>
                        <a:pt x="143" y="171"/>
                      </a:lnTo>
                      <a:lnTo>
                        <a:pt x="161" y="171"/>
                      </a:lnTo>
                      <a:lnTo>
                        <a:pt x="173" y="171"/>
                      </a:lnTo>
                      <a:lnTo>
                        <a:pt x="184" y="169"/>
                      </a:lnTo>
                      <a:lnTo>
                        <a:pt x="190" y="163"/>
                      </a:lnTo>
                      <a:lnTo>
                        <a:pt x="191" y="154"/>
                      </a:lnTo>
                      <a:lnTo>
                        <a:pt x="191" y="143"/>
                      </a:lnTo>
                      <a:lnTo>
                        <a:pt x="192" y="48"/>
                      </a:lnTo>
                      <a:lnTo>
                        <a:pt x="191" y="42"/>
                      </a:lnTo>
                      <a:lnTo>
                        <a:pt x="189" y="35"/>
                      </a:lnTo>
                      <a:lnTo>
                        <a:pt x="184" y="29"/>
                      </a:lnTo>
                      <a:lnTo>
                        <a:pt x="178" y="23"/>
                      </a:lnTo>
                      <a:lnTo>
                        <a:pt x="171" y="17"/>
                      </a:lnTo>
                      <a:lnTo>
                        <a:pt x="163" y="11"/>
                      </a:lnTo>
                      <a:lnTo>
                        <a:pt x="154" y="6"/>
                      </a:lnTo>
                      <a:lnTo>
                        <a:pt x="145" y="1"/>
                      </a:lnTo>
                      <a:lnTo>
                        <a:pt x="136" y="0"/>
                      </a:lnTo>
                      <a:lnTo>
                        <a:pt x="120" y="0"/>
                      </a:lnTo>
                      <a:lnTo>
                        <a:pt x="102" y="2"/>
                      </a:lnTo>
                      <a:lnTo>
                        <a:pt x="82" y="6"/>
                      </a:lnTo>
                      <a:lnTo>
                        <a:pt x="63" y="9"/>
                      </a:lnTo>
                      <a:lnTo>
                        <a:pt x="46" y="13"/>
                      </a:lnTo>
                      <a:lnTo>
                        <a:pt x="32" y="17"/>
                      </a:lnTo>
                      <a:lnTo>
                        <a:pt x="22" y="18"/>
                      </a:lnTo>
                      <a:lnTo>
                        <a:pt x="11" y="20"/>
                      </a:lnTo>
                      <a:lnTo>
                        <a:pt x="5" y="27"/>
                      </a:lnTo>
                      <a:lnTo>
                        <a:pt x="3" y="37"/>
                      </a:lnTo>
                      <a:lnTo>
                        <a:pt x="2" y="4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9" name="Freeform 389"/>
                <p:cNvSpPr>
                  <a:spLocks/>
                </p:cNvSpPr>
                <p:nvPr/>
              </p:nvSpPr>
              <p:spPr bwMode="auto">
                <a:xfrm>
                  <a:off x="2151" y="2686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3 h 36"/>
                    <a:gd name="T6" fmla="*/ 16 w 28"/>
                    <a:gd name="T7" fmla="*/ 18 h 36"/>
                    <a:gd name="T8" fmla="*/ 14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3"/>
                      </a:lnTo>
                      <a:lnTo>
                        <a:pt x="16" y="18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Freeform 390"/>
                <p:cNvSpPr>
                  <a:spLocks/>
                </p:cNvSpPr>
                <p:nvPr/>
              </p:nvSpPr>
              <p:spPr bwMode="auto">
                <a:xfrm>
                  <a:off x="2160" y="2694"/>
                  <a:ext cx="51" cy="4"/>
                </a:xfrm>
                <a:custGeom>
                  <a:avLst/>
                  <a:gdLst>
                    <a:gd name="T0" fmla="*/ 151 w 151"/>
                    <a:gd name="T1" fmla="*/ 0 h 12"/>
                    <a:gd name="T2" fmla="*/ 151 w 151"/>
                    <a:gd name="T3" fmla="*/ 0 h 12"/>
                    <a:gd name="T4" fmla="*/ 139 w 151"/>
                    <a:gd name="T5" fmla="*/ 0 h 12"/>
                    <a:gd name="T6" fmla="*/ 121 w 151"/>
                    <a:gd name="T7" fmla="*/ 0 h 12"/>
                    <a:gd name="T8" fmla="*/ 98 w 151"/>
                    <a:gd name="T9" fmla="*/ 0 h 12"/>
                    <a:gd name="T10" fmla="*/ 74 w 151"/>
                    <a:gd name="T11" fmla="*/ 0 h 12"/>
                    <a:gd name="T12" fmla="*/ 50 w 151"/>
                    <a:gd name="T13" fmla="*/ 0 h 12"/>
                    <a:gd name="T14" fmla="*/ 28 w 151"/>
                    <a:gd name="T15" fmla="*/ 0 h 12"/>
                    <a:gd name="T16" fmla="*/ 11 w 151"/>
                    <a:gd name="T17" fmla="*/ 0 h 12"/>
                    <a:gd name="T18" fmla="*/ 0 w 151"/>
                    <a:gd name="T19" fmla="*/ 0 h 12"/>
                    <a:gd name="T20" fmla="*/ 0 w 151"/>
                    <a:gd name="T21" fmla="*/ 12 h 12"/>
                    <a:gd name="T22" fmla="*/ 11 w 151"/>
                    <a:gd name="T23" fmla="*/ 12 h 12"/>
                    <a:gd name="T24" fmla="*/ 28 w 151"/>
                    <a:gd name="T25" fmla="*/ 12 h 12"/>
                    <a:gd name="T26" fmla="*/ 50 w 151"/>
                    <a:gd name="T27" fmla="*/ 12 h 12"/>
                    <a:gd name="T28" fmla="*/ 74 w 151"/>
                    <a:gd name="T29" fmla="*/ 12 h 12"/>
                    <a:gd name="T30" fmla="*/ 98 w 151"/>
                    <a:gd name="T31" fmla="*/ 12 h 12"/>
                    <a:gd name="T32" fmla="*/ 121 w 151"/>
                    <a:gd name="T33" fmla="*/ 12 h 12"/>
                    <a:gd name="T34" fmla="*/ 139 w 151"/>
                    <a:gd name="T35" fmla="*/ 12 h 12"/>
                    <a:gd name="T36" fmla="*/ 151 w 151"/>
                    <a:gd name="T37" fmla="*/ 12 h 12"/>
                    <a:gd name="T38" fmla="*/ 151 w 151"/>
                    <a:gd name="T39" fmla="*/ 12 h 12"/>
                    <a:gd name="T40" fmla="*/ 151 w 15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1" h="12">
                      <a:moveTo>
                        <a:pt x="151" y="0"/>
                      </a:moveTo>
                      <a:lnTo>
                        <a:pt x="151" y="0"/>
                      </a:lnTo>
                      <a:lnTo>
                        <a:pt x="139" y="0"/>
                      </a:lnTo>
                      <a:lnTo>
                        <a:pt x="121" y="0"/>
                      </a:lnTo>
                      <a:lnTo>
                        <a:pt x="98" y="0"/>
                      </a:lnTo>
                      <a:lnTo>
                        <a:pt x="74" y="0"/>
                      </a:lnTo>
                      <a:lnTo>
                        <a:pt x="50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50" y="12"/>
                      </a:lnTo>
                      <a:lnTo>
                        <a:pt x="74" y="12"/>
                      </a:lnTo>
                      <a:lnTo>
                        <a:pt x="98" y="12"/>
                      </a:lnTo>
                      <a:lnTo>
                        <a:pt x="121" y="12"/>
                      </a:lnTo>
                      <a:lnTo>
                        <a:pt x="139" y="12"/>
                      </a:lnTo>
                      <a:lnTo>
                        <a:pt x="151" y="12"/>
                      </a:lnTo>
                      <a:lnTo>
                        <a:pt x="151" y="12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" name="Freeform 391"/>
                <p:cNvSpPr>
                  <a:spLocks/>
                </p:cNvSpPr>
                <p:nvPr/>
              </p:nvSpPr>
              <p:spPr bwMode="auto">
                <a:xfrm>
                  <a:off x="2211" y="2687"/>
                  <a:ext cx="8" cy="11"/>
                </a:xfrm>
                <a:custGeom>
                  <a:avLst/>
                  <a:gdLst>
                    <a:gd name="T0" fmla="*/ 12 w 24"/>
                    <a:gd name="T1" fmla="*/ 0 h 34"/>
                    <a:gd name="T2" fmla="*/ 12 w 24"/>
                    <a:gd name="T3" fmla="*/ 0 h 34"/>
                    <a:gd name="T4" fmla="*/ 12 w 24"/>
                    <a:gd name="T5" fmla="*/ 11 h 34"/>
                    <a:gd name="T6" fmla="*/ 12 w 24"/>
                    <a:gd name="T7" fmla="*/ 17 h 34"/>
                    <a:gd name="T8" fmla="*/ 8 w 24"/>
                    <a:gd name="T9" fmla="*/ 21 h 34"/>
                    <a:gd name="T10" fmla="*/ 0 w 24"/>
                    <a:gd name="T11" fmla="*/ 22 h 34"/>
                    <a:gd name="T12" fmla="*/ 0 w 24"/>
                    <a:gd name="T13" fmla="*/ 34 h 34"/>
                    <a:gd name="T14" fmla="*/ 13 w 24"/>
                    <a:gd name="T15" fmla="*/ 31 h 34"/>
                    <a:gd name="T16" fmla="*/ 22 w 24"/>
                    <a:gd name="T17" fmla="*/ 22 h 34"/>
                    <a:gd name="T18" fmla="*/ 24 w 24"/>
                    <a:gd name="T19" fmla="*/ 11 h 34"/>
                    <a:gd name="T20" fmla="*/ 24 w 24"/>
                    <a:gd name="T21" fmla="*/ 0 h 34"/>
                    <a:gd name="T22" fmla="*/ 24 w 24"/>
                    <a:gd name="T23" fmla="*/ 0 h 34"/>
                    <a:gd name="T24" fmla="*/ 12 w 24"/>
                    <a:gd name="T25" fmla="*/ 0 h 34"/>
                    <a:gd name="T26" fmla="*/ 12 w 24"/>
                    <a:gd name="T27" fmla="*/ 0 h 34"/>
                    <a:gd name="T28" fmla="*/ 12 w 24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1"/>
                      </a:lnTo>
                      <a:lnTo>
                        <a:pt x="22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" name="Freeform 392"/>
                <p:cNvSpPr>
                  <a:spLocks/>
                </p:cNvSpPr>
                <p:nvPr/>
              </p:nvSpPr>
              <p:spPr bwMode="auto">
                <a:xfrm>
                  <a:off x="2215" y="2655"/>
                  <a:ext cx="4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Freeform 393"/>
                <p:cNvSpPr>
                  <a:spLocks/>
                </p:cNvSpPr>
                <p:nvPr/>
              </p:nvSpPr>
              <p:spPr bwMode="auto">
                <a:xfrm>
                  <a:off x="2201" y="2638"/>
                  <a:ext cx="18" cy="17"/>
                </a:xfrm>
                <a:custGeom>
                  <a:avLst/>
                  <a:gdLst>
                    <a:gd name="T0" fmla="*/ 0 w 55"/>
                    <a:gd name="T1" fmla="*/ 12 h 53"/>
                    <a:gd name="T2" fmla="*/ 0 w 55"/>
                    <a:gd name="T3" fmla="*/ 11 h 53"/>
                    <a:gd name="T4" fmla="*/ 8 w 55"/>
                    <a:gd name="T5" fmla="*/ 16 h 53"/>
                    <a:gd name="T6" fmla="*/ 17 w 55"/>
                    <a:gd name="T7" fmla="*/ 20 h 53"/>
                    <a:gd name="T8" fmla="*/ 24 w 55"/>
                    <a:gd name="T9" fmla="*/ 26 h 53"/>
                    <a:gd name="T10" fmla="*/ 31 w 55"/>
                    <a:gd name="T11" fmla="*/ 32 h 53"/>
                    <a:gd name="T12" fmla="*/ 36 w 55"/>
                    <a:gd name="T13" fmla="*/ 37 h 53"/>
                    <a:gd name="T14" fmla="*/ 41 w 55"/>
                    <a:gd name="T15" fmla="*/ 42 h 53"/>
                    <a:gd name="T16" fmla="*/ 42 w 55"/>
                    <a:gd name="T17" fmla="*/ 48 h 53"/>
                    <a:gd name="T18" fmla="*/ 43 w 55"/>
                    <a:gd name="T19" fmla="*/ 53 h 53"/>
                    <a:gd name="T20" fmla="*/ 55 w 55"/>
                    <a:gd name="T21" fmla="*/ 53 h 53"/>
                    <a:gd name="T22" fmla="*/ 54 w 55"/>
                    <a:gd name="T23" fmla="*/ 46 h 53"/>
                    <a:gd name="T24" fmla="*/ 51 w 55"/>
                    <a:gd name="T25" fmla="*/ 37 h 53"/>
                    <a:gd name="T26" fmla="*/ 46 w 55"/>
                    <a:gd name="T27" fmla="*/ 30 h 53"/>
                    <a:gd name="T28" fmla="*/ 38 w 55"/>
                    <a:gd name="T29" fmla="*/ 23 h 53"/>
                    <a:gd name="T30" fmla="*/ 31 w 55"/>
                    <a:gd name="T31" fmla="*/ 17 h 53"/>
                    <a:gd name="T32" fmla="*/ 24 w 55"/>
                    <a:gd name="T33" fmla="*/ 11 h 53"/>
                    <a:gd name="T34" fmla="*/ 13 w 55"/>
                    <a:gd name="T35" fmla="*/ 6 h 53"/>
                    <a:gd name="T36" fmla="*/ 5 w 55"/>
                    <a:gd name="T37" fmla="*/ 1 h 53"/>
                    <a:gd name="T38" fmla="*/ 5 w 55"/>
                    <a:gd name="T39" fmla="*/ 0 h 53"/>
                    <a:gd name="T40" fmla="*/ 0 w 55"/>
                    <a:gd name="T41" fmla="*/ 1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5" h="53">
                      <a:moveTo>
                        <a:pt x="0" y="12"/>
                      </a:moveTo>
                      <a:lnTo>
                        <a:pt x="0" y="11"/>
                      </a:lnTo>
                      <a:lnTo>
                        <a:pt x="8" y="16"/>
                      </a:lnTo>
                      <a:lnTo>
                        <a:pt x="17" y="20"/>
                      </a:lnTo>
                      <a:lnTo>
                        <a:pt x="24" y="26"/>
                      </a:lnTo>
                      <a:lnTo>
                        <a:pt x="31" y="32"/>
                      </a:lnTo>
                      <a:lnTo>
                        <a:pt x="36" y="37"/>
                      </a:lnTo>
                      <a:lnTo>
                        <a:pt x="41" y="42"/>
                      </a:lnTo>
                      <a:lnTo>
                        <a:pt x="42" y="48"/>
                      </a:lnTo>
                      <a:lnTo>
                        <a:pt x="43" y="53"/>
                      </a:lnTo>
                      <a:lnTo>
                        <a:pt x="55" y="53"/>
                      </a:lnTo>
                      <a:lnTo>
                        <a:pt x="54" y="46"/>
                      </a:lnTo>
                      <a:lnTo>
                        <a:pt x="51" y="37"/>
                      </a:lnTo>
                      <a:lnTo>
                        <a:pt x="46" y="30"/>
                      </a:lnTo>
                      <a:lnTo>
                        <a:pt x="38" y="23"/>
                      </a:lnTo>
                      <a:lnTo>
                        <a:pt x="31" y="17"/>
                      </a:lnTo>
                      <a:lnTo>
                        <a:pt x="24" y="11"/>
                      </a:lnTo>
                      <a:lnTo>
                        <a:pt x="13" y="6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" name="Freeform 394"/>
                <p:cNvSpPr>
                  <a:spLocks/>
                </p:cNvSpPr>
                <p:nvPr/>
              </p:nvSpPr>
              <p:spPr bwMode="auto">
                <a:xfrm>
                  <a:off x="2160" y="2637"/>
                  <a:ext cx="42" cy="10"/>
                </a:xfrm>
                <a:custGeom>
                  <a:avLst/>
                  <a:gdLst>
                    <a:gd name="T0" fmla="*/ 0 w 126"/>
                    <a:gd name="T1" fmla="*/ 30 h 30"/>
                    <a:gd name="T2" fmla="*/ 0 w 126"/>
                    <a:gd name="T3" fmla="*/ 30 h 30"/>
                    <a:gd name="T4" fmla="*/ 11 w 126"/>
                    <a:gd name="T5" fmla="*/ 29 h 30"/>
                    <a:gd name="T6" fmla="*/ 25 w 126"/>
                    <a:gd name="T7" fmla="*/ 25 h 30"/>
                    <a:gd name="T8" fmla="*/ 42 w 126"/>
                    <a:gd name="T9" fmla="*/ 21 h 30"/>
                    <a:gd name="T10" fmla="*/ 62 w 126"/>
                    <a:gd name="T11" fmla="*/ 18 h 30"/>
                    <a:gd name="T12" fmla="*/ 81 w 126"/>
                    <a:gd name="T13" fmla="*/ 14 h 30"/>
                    <a:gd name="T14" fmla="*/ 98 w 126"/>
                    <a:gd name="T15" fmla="*/ 12 h 30"/>
                    <a:gd name="T16" fmla="*/ 114 w 126"/>
                    <a:gd name="T17" fmla="*/ 12 h 30"/>
                    <a:gd name="T18" fmla="*/ 121 w 126"/>
                    <a:gd name="T19" fmla="*/ 13 h 30"/>
                    <a:gd name="T20" fmla="*/ 126 w 126"/>
                    <a:gd name="T21" fmla="*/ 1 h 30"/>
                    <a:gd name="T22" fmla="*/ 114 w 126"/>
                    <a:gd name="T23" fmla="*/ 0 h 30"/>
                    <a:gd name="T24" fmla="*/ 98 w 126"/>
                    <a:gd name="T25" fmla="*/ 0 h 30"/>
                    <a:gd name="T26" fmla="*/ 79 w 126"/>
                    <a:gd name="T27" fmla="*/ 2 h 30"/>
                    <a:gd name="T28" fmla="*/ 59 w 126"/>
                    <a:gd name="T29" fmla="*/ 6 h 30"/>
                    <a:gd name="T30" fmla="*/ 40 w 126"/>
                    <a:gd name="T31" fmla="*/ 9 h 30"/>
                    <a:gd name="T32" fmla="*/ 23 w 126"/>
                    <a:gd name="T33" fmla="*/ 13 h 30"/>
                    <a:gd name="T34" fmla="*/ 8 w 126"/>
                    <a:gd name="T35" fmla="*/ 17 h 30"/>
                    <a:gd name="T36" fmla="*/ 0 w 126"/>
                    <a:gd name="T37" fmla="*/ 18 h 30"/>
                    <a:gd name="T38" fmla="*/ 0 w 126"/>
                    <a:gd name="T39" fmla="*/ 18 h 30"/>
                    <a:gd name="T40" fmla="*/ 0 w 126"/>
                    <a:gd name="T4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1" y="29"/>
                      </a:lnTo>
                      <a:lnTo>
                        <a:pt x="25" y="25"/>
                      </a:lnTo>
                      <a:lnTo>
                        <a:pt x="42" y="21"/>
                      </a:lnTo>
                      <a:lnTo>
                        <a:pt x="62" y="18"/>
                      </a:lnTo>
                      <a:lnTo>
                        <a:pt x="81" y="14"/>
                      </a:lnTo>
                      <a:lnTo>
                        <a:pt x="98" y="12"/>
                      </a:lnTo>
                      <a:lnTo>
                        <a:pt x="114" y="12"/>
                      </a:lnTo>
                      <a:lnTo>
                        <a:pt x="121" y="13"/>
                      </a:lnTo>
                      <a:lnTo>
                        <a:pt x="126" y="1"/>
                      </a:lnTo>
                      <a:lnTo>
                        <a:pt x="114" y="0"/>
                      </a:lnTo>
                      <a:lnTo>
                        <a:pt x="98" y="0"/>
                      </a:lnTo>
                      <a:lnTo>
                        <a:pt x="79" y="2"/>
                      </a:lnTo>
                      <a:lnTo>
                        <a:pt x="59" y="6"/>
                      </a:lnTo>
                      <a:lnTo>
                        <a:pt x="40" y="9"/>
                      </a:lnTo>
                      <a:lnTo>
                        <a:pt x="23" y="13"/>
                      </a:lnTo>
                      <a:lnTo>
                        <a:pt x="8" y="17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" name="Freeform 395"/>
                <p:cNvSpPr>
                  <a:spLocks/>
                </p:cNvSpPr>
                <p:nvPr/>
              </p:nvSpPr>
              <p:spPr bwMode="auto">
                <a:xfrm>
                  <a:off x="2151" y="2643"/>
                  <a:ext cx="9" cy="13"/>
                </a:xfrm>
                <a:custGeom>
                  <a:avLst/>
                  <a:gdLst>
                    <a:gd name="T0" fmla="*/ 13 w 27"/>
                    <a:gd name="T1" fmla="*/ 37 h 37"/>
                    <a:gd name="T2" fmla="*/ 13 w 27"/>
                    <a:gd name="T3" fmla="*/ 37 h 37"/>
                    <a:gd name="T4" fmla="*/ 14 w 27"/>
                    <a:gd name="T5" fmla="*/ 26 h 37"/>
                    <a:gd name="T6" fmla="*/ 15 w 27"/>
                    <a:gd name="T7" fmla="*/ 18 h 37"/>
                    <a:gd name="T8" fmla="*/ 19 w 27"/>
                    <a:gd name="T9" fmla="*/ 13 h 37"/>
                    <a:gd name="T10" fmla="*/ 27 w 27"/>
                    <a:gd name="T11" fmla="*/ 12 h 37"/>
                    <a:gd name="T12" fmla="*/ 27 w 27"/>
                    <a:gd name="T13" fmla="*/ 0 h 37"/>
                    <a:gd name="T14" fmla="*/ 14 w 27"/>
                    <a:gd name="T15" fmla="*/ 3 h 37"/>
                    <a:gd name="T16" fmla="*/ 5 w 27"/>
                    <a:gd name="T17" fmla="*/ 13 h 37"/>
                    <a:gd name="T18" fmla="*/ 2 w 27"/>
                    <a:gd name="T19" fmla="*/ 24 h 37"/>
                    <a:gd name="T20" fmla="*/ 0 w 27"/>
                    <a:gd name="T21" fmla="*/ 37 h 37"/>
                    <a:gd name="T22" fmla="*/ 0 w 27"/>
                    <a:gd name="T23" fmla="*/ 37 h 37"/>
                    <a:gd name="T24" fmla="*/ 13 w 27"/>
                    <a:gd name="T25" fmla="*/ 37 h 37"/>
                    <a:gd name="T26" fmla="*/ 13 w 27"/>
                    <a:gd name="T27" fmla="*/ 37 h 37"/>
                    <a:gd name="T28" fmla="*/ 13 w 27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7" h="37">
                      <a:moveTo>
                        <a:pt x="13" y="37"/>
                      </a:moveTo>
                      <a:lnTo>
                        <a:pt x="13" y="37"/>
                      </a:lnTo>
                      <a:lnTo>
                        <a:pt x="14" y="26"/>
                      </a:lnTo>
                      <a:lnTo>
                        <a:pt x="15" y="18"/>
                      </a:lnTo>
                      <a:lnTo>
                        <a:pt x="19" y="13"/>
                      </a:lnTo>
                      <a:lnTo>
                        <a:pt x="27" y="12"/>
                      </a:lnTo>
                      <a:lnTo>
                        <a:pt x="27" y="0"/>
                      </a:lnTo>
                      <a:lnTo>
                        <a:pt x="14" y="3"/>
                      </a:lnTo>
                      <a:lnTo>
                        <a:pt x="5" y="13"/>
                      </a:lnTo>
                      <a:lnTo>
                        <a:pt x="2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Freeform 396"/>
                <p:cNvSpPr>
                  <a:spLocks/>
                </p:cNvSpPr>
                <p:nvPr/>
              </p:nvSpPr>
              <p:spPr bwMode="auto">
                <a:xfrm>
                  <a:off x="2151" y="2656"/>
                  <a:ext cx="5" cy="30"/>
                </a:xfrm>
                <a:custGeom>
                  <a:avLst/>
                  <a:gdLst>
                    <a:gd name="T0" fmla="*/ 12 w 14"/>
                    <a:gd name="T1" fmla="*/ 92 h 92"/>
                    <a:gd name="T2" fmla="*/ 12 w 14"/>
                    <a:gd name="T3" fmla="*/ 92 h 92"/>
                    <a:gd name="T4" fmla="*/ 14 w 14"/>
                    <a:gd name="T5" fmla="*/ 0 h 92"/>
                    <a:gd name="T6" fmla="*/ 1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2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4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" name="Freeform 397"/>
                <p:cNvSpPr>
                  <a:spLocks/>
                </p:cNvSpPr>
                <p:nvPr/>
              </p:nvSpPr>
              <p:spPr bwMode="auto">
                <a:xfrm>
                  <a:off x="2153" y="2639"/>
                  <a:ext cx="50" cy="44"/>
                </a:xfrm>
                <a:custGeom>
                  <a:avLst/>
                  <a:gdLst>
                    <a:gd name="T0" fmla="*/ 0 w 149"/>
                    <a:gd name="T1" fmla="*/ 108 h 134"/>
                    <a:gd name="T2" fmla="*/ 2 w 149"/>
                    <a:gd name="T3" fmla="*/ 118 h 134"/>
                    <a:gd name="T4" fmla="*/ 4 w 149"/>
                    <a:gd name="T5" fmla="*/ 126 h 134"/>
                    <a:gd name="T6" fmla="*/ 10 w 149"/>
                    <a:gd name="T7" fmla="*/ 132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1 w 149"/>
                    <a:gd name="T19" fmla="*/ 134 h 134"/>
                    <a:gd name="T20" fmla="*/ 108 w 149"/>
                    <a:gd name="T21" fmla="*/ 134 h 134"/>
                    <a:gd name="T22" fmla="*/ 121 w 149"/>
                    <a:gd name="T23" fmla="*/ 134 h 134"/>
                    <a:gd name="T24" fmla="*/ 131 w 149"/>
                    <a:gd name="T25" fmla="*/ 134 h 134"/>
                    <a:gd name="T26" fmla="*/ 140 w 149"/>
                    <a:gd name="T27" fmla="*/ 132 h 134"/>
                    <a:gd name="T28" fmla="*/ 145 w 149"/>
                    <a:gd name="T29" fmla="*/ 127 h 134"/>
                    <a:gd name="T30" fmla="*/ 148 w 149"/>
                    <a:gd name="T31" fmla="*/ 120 h 134"/>
                    <a:gd name="T32" fmla="*/ 148 w 149"/>
                    <a:gd name="T33" fmla="*/ 110 h 134"/>
                    <a:gd name="T34" fmla="*/ 149 w 149"/>
                    <a:gd name="T35" fmla="*/ 28 h 134"/>
                    <a:gd name="T36" fmla="*/ 148 w 149"/>
                    <a:gd name="T37" fmla="*/ 17 h 134"/>
                    <a:gd name="T38" fmla="*/ 146 w 149"/>
                    <a:gd name="T39" fmla="*/ 9 h 134"/>
                    <a:gd name="T40" fmla="*/ 142 w 149"/>
                    <a:gd name="T41" fmla="*/ 3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9 w 149"/>
                    <a:gd name="T61" fmla="*/ 3 h 134"/>
                    <a:gd name="T62" fmla="*/ 4 w 149"/>
                    <a:gd name="T63" fmla="*/ 9 h 134"/>
                    <a:gd name="T64" fmla="*/ 2 w 149"/>
                    <a:gd name="T65" fmla="*/ 17 h 134"/>
                    <a:gd name="T66" fmla="*/ 0 w 149"/>
                    <a:gd name="T67" fmla="*/ 28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2" y="118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40" y="132"/>
                      </a:lnTo>
                      <a:lnTo>
                        <a:pt x="145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6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" name="Freeform 398"/>
                <p:cNvSpPr>
                  <a:spLocks/>
                </p:cNvSpPr>
                <p:nvPr/>
              </p:nvSpPr>
              <p:spPr bwMode="auto">
                <a:xfrm>
                  <a:off x="2153" y="2639"/>
                  <a:ext cx="50" cy="44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2 w 149"/>
                    <a:gd name="T5" fmla="*/ 118 h 134"/>
                    <a:gd name="T6" fmla="*/ 4 w 149"/>
                    <a:gd name="T7" fmla="*/ 126 h 134"/>
                    <a:gd name="T8" fmla="*/ 10 w 149"/>
                    <a:gd name="T9" fmla="*/ 132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1 w 149"/>
                    <a:gd name="T23" fmla="*/ 134 h 134"/>
                    <a:gd name="T24" fmla="*/ 108 w 149"/>
                    <a:gd name="T25" fmla="*/ 134 h 134"/>
                    <a:gd name="T26" fmla="*/ 121 w 149"/>
                    <a:gd name="T27" fmla="*/ 134 h 134"/>
                    <a:gd name="T28" fmla="*/ 131 w 149"/>
                    <a:gd name="T29" fmla="*/ 134 h 134"/>
                    <a:gd name="T30" fmla="*/ 131 w 149"/>
                    <a:gd name="T31" fmla="*/ 134 h 134"/>
                    <a:gd name="T32" fmla="*/ 140 w 149"/>
                    <a:gd name="T33" fmla="*/ 132 h 134"/>
                    <a:gd name="T34" fmla="*/ 145 w 149"/>
                    <a:gd name="T35" fmla="*/ 127 h 134"/>
                    <a:gd name="T36" fmla="*/ 148 w 149"/>
                    <a:gd name="T37" fmla="*/ 120 h 134"/>
                    <a:gd name="T38" fmla="*/ 148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8 w 149"/>
                    <a:gd name="T45" fmla="*/ 17 h 134"/>
                    <a:gd name="T46" fmla="*/ 146 w 149"/>
                    <a:gd name="T47" fmla="*/ 9 h 134"/>
                    <a:gd name="T48" fmla="*/ 142 w 149"/>
                    <a:gd name="T49" fmla="*/ 3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9 w 149"/>
                    <a:gd name="T73" fmla="*/ 3 h 134"/>
                    <a:gd name="T74" fmla="*/ 4 w 149"/>
                    <a:gd name="T75" fmla="*/ 9 h 134"/>
                    <a:gd name="T76" fmla="*/ 2 w 149"/>
                    <a:gd name="T77" fmla="*/ 17 h 134"/>
                    <a:gd name="T78" fmla="*/ 0 w 149"/>
                    <a:gd name="T79" fmla="*/ 28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2" y="118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0" y="132"/>
                      </a:lnTo>
                      <a:lnTo>
                        <a:pt x="145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6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Freeform 399"/>
                <p:cNvSpPr>
                  <a:spLocks/>
                </p:cNvSpPr>
                <p:nvPr/>
              </p:nvSpPr>
              <p:spPr bwMode="auto">
                <a:xfrm>
                  <a:off x="2223" y="2638"/>
                  <a:ext cx="62" cy="59"/>
                </a:xfrm>
                <a:custGeom>
                  <a:avLst/>
                  <a:gdLst>
                    <a:gd name="T0" fmla="*/ 0 w 186"/>
                    <a:gd name="T1" fmla="*/ 145 h 176"/>
                    <a:gd name="T2" fmla="*/ 2 w 186"/>
                    <a:gd name="T3" fmla="*/ 157 h 176"/>
                    <a:gd name="T4" fmla="*/ 5 w 186"/>
                    <a:gd name="T5" fmla="*/ 168 h 176"/>
                    <a:gd name="T6" fmla="*/ 11 w 186"/>
                    <a:gd name="T7" fmla="*/ 174 h 176"/>
                    <a:gd name="T8" fmla="*/ 22 w 186"/>
                    <a:gd name="T9" fmla="*/ 176 h 176"/>
                    <a:gd name="T10" fmla="*/ 32 w 186"/>
                    <a:gd name="T11" fmla="*/ 176 h 176"/>
                    <a:gd name="T12" fmla="*/ 49 w 186"/>
                    <a:gd name="T13" fmla="*/ 176 h 176"/>
                    <a:gd name="T14" fmla="*/ 69 w 186"/>
                    <a:gd name="T15" fmla="*/ 176 h 176"/>
                    <a:gd name="T16" fmla="*/ 92 w 186"/>
                    <a:gd name="T17" fmla="*/ 175 h 176"/>
                    <a:gd name="T18" fmla="*/ 116 w 186"/>
                    <a:gd name="T19" fmla="*/ 175 h 176"/>
                    <a:gd name="T20" fmla="*/ 137 w 186"/>
                    <a:gd name="T21" fmla="*/ 175 h 176"/>
                    <a:gd name="T22" fmla="*/ 155 w 186"/>
                    <a:gd name="T23" fmla="*/ 175 h 176"/>
                    <a:gd name="T24" fmla="*/ 166 w 186"/>
                    <a:gd name="T25" fmla="*/ 175 h 176"/>
                    <a:gd name="T26" fmla="*/ 177 w 186"/>
                    <a:gd name="T27" fmla="*/ 174 h 176"/>
                    <a:gd name="T28" fmla="*/ 183 w 186"/>
                    <a:gd name="T29" fmla="*/ 168 h 176"/>
                    <a:gd name="T30" fmla="*/ 185 w 186"/>
                    <a:gd name="T31" fmla="*/ 159 h 176"/>
                    <a:gd name="T32" fmla="*/ 185 w 186"/>
                    <a:gd name="T33" fmla="*/ 149 h 176"/>
                    <a:gd name="T34" fmla="*/ 186 w 186"/>
                    <a:gd name="T35" fmla="*/ 53 h 176"/>
                    <a:gd name="T36" fmla="*/ 185 w 186"/>
                    <a:gd name="T37" fmla="*/ 47 h 176"/>
                    <a:gd name="T38" fmla="*/ 184 w 186"/>
                    <a:gd name="T39" fmla="*/ 40 h 176"/>
                    <a:gd name="T40" fmla="*/ 180 w 186"/>
                    <a:gd name="T41" fmla="*/ 34 h 176"/>
                    <a:gd name="T42" fmla="*/ 177 w 186"/>
                    <a:gd name="T43" fmla="*/ 27 h 176"/>
                    <a:gd name="T44" fmla="*/ 172 w 186"/>
                    <a:gd name="T45" fmla="*/ 21 h 176"/>
                    <a:gd name="T46" fmla="*/ 166 w 186"/>
                    <a:gd name="T47" fmla="*/ 15 h 176"/>
                    <a:gd name="T48" fmla="*/ 159 w 186"/>
                    <a:gd name="T49" fmla="*/ 8 h 176"/>
                    <a:gd name="T50" fmla="*/ 151 w 186"/>
                    <a:gd name="T51" fmla="*/ 2 h 176"/>
                    <a:gd name="T52" fmla="*/ 142 w 186"/>
                    <a:gd name="T53" fmla="*/ 0 h 176"/>
                    <a:gd name="T54" fmla="*/ 126 w 186"/>
                    <a:gd name="T55" fmla="*/ 0 h 176"/>
                    <a:gd name="T56" fmla="*/ 107 w 186"/>
                    <a:gd name="T57" fmla="*/ 4 h 176"/>
                    <a:gd name="T58" fmla="*/ 86 w 186"/>
                    <a:gd name="T59" fmla="*/ 7 h 176"/>
                    <a:gd name="T60" fmla="*/ 66 w 186"/>
                    <a:gd name="T61" fmla="*/ 13 h 176"/>
                    <a:gd name="T62" fmla="*/ 46 w 186"/>
                    <a:gd name="T63" fmla="*/ 18 h 176"/>
                    <a:gd name="T64" fmla="*/ 31 w 186"/>
                    <a:gd name="T65" fmla="*/ 22 h 176"/>
                    <a:gd name="T66" fmla="*/ 21 w 186"/>
                    <a:gd name="T67" fmla="*/ 23 h 176"/>
                    <a:gd name="T68" fmla="*/ 10 w 186"/>
                    <a:gd name="T69" fmla="*/ 25 h 176"/>
                    <a:gd name="T70" fmla="*/ 4 w 186"/>
                    <a:gd name="T71" fmla="*/ 31 h 176"/>
                    <a:gd name="T72" fmla="*/ 2 w 186"/>
                    <a:gd name="T73" fmla="*/ 42 h 176"/>
                    <a:gd name="T74" fmla="*/ 2 w 186"/>
                    <a:gd name="T75" fmla="*/ 54 h 176"/>
                    <a:gd name="T76" fmla="*/ 0 w 186"/>
                    <a:gd name="T77" fmla="*/ 14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6">
                      <a:moveTo>
                        <a:pt x="0" y="145"/>
                      </a:moveTo>
                      <a:lnTo>
                        <a:pt x="2" y="157"/>
                      </a:lnTo>
                      <a:lnTo>
                        <a:pt x="5" y="168"/>
                      </a:lnTo>
                      <a:lnTo>
                        <a:pt x="11" y="174"/>
                      </a:lnTo>
                      <a:lnTo>
                        <a:pt x="22" y="176"/>
                      </a:lnTo>
                      <a:lnTo>
                        <a:pt x="32" y="176"/>
                      </a:lnTo>
                      <a:lnTo>
                        <a:pt x="49" y="176"/>
                      </a:lnTo>
                      <a:lnTo>
                        <a:pt x="69" y="176"/>
                      </a:lnTo>
                      <a:lnTo>
                        <a:pt x="92" y="175"/>
                      </a:lnTo>
                      <a:lnTo>
                        <a:pt x="116" y="175"/>
                      </a:lnTo>
                      <a:lnTo>
                        <a:pt x="137" y="175"/>
                      </a:lnTo>
                      <a:lnTo>
                        <a:pt x="155" y="175"/>
                      </a:lnTo>
                      <a:lnTo>
                        <a:pt x="166" y="175"/>
                      </a:lnTo>
                      <a:lnTo>
                        <a:pt x="177" y="174"/>
                      </a:lnTo>
                      <a:lnTo>
                        <a:pt x="183" y="168"/>
                      </a:lnTo>
                      <a:lnTo>
                        <a:pt x="185" y="159"/>
                      </a:lnTo>
                      <a:lnTo>
                        <a:pt x="185" y="149"/>
                      </a:lnTo>
                      <a:lnTo>
                        <a:pt x="186" y="53"/>
                      </a:lnTo>
                      <a:lnTo>
                        <a:pt x="185" y="47"/>
                      </a:lnTo>
                      <a:lnTo>
                        <a:pt x="184" y="40"/>
                      </a:lnTo>
                      <a:lnTo>
                        <a:pt x="180" y="34"/>
                      </a:lnTo>
                      <a:lnTo>
                        <a:pt x="177" y="27"/>
                      </a:lnTo>
                      <a:lnTo>
                        <a:pt x="172" y="21"/>
                      </a:lnTo>
                      <a:lnTo>
                        <a:pt x="166" y="15"/>
                      </a:lnTo>
                      <a:lnTo>
                        <a:pt x="159" y="8"/>
                      </a:lnTo>
                      <a:lnTo>
                        <a:pt x="151" y="2"/>
                      </a:lnTo>
                      <a:lnTo>
                        <a:pt x="142" y="0"/>
                      </a:lnTo>
                      <a:lnTo>
                        <a:pt x="126" y="0"/>
                      </a:lnTo>
                      <a:lnTo>
                        <a:pt x="107" y="4"/>
                      </a:lnTo>
                      <a:lnTo>
                        <a:pt x="86" y="7"/>
                      </a:lnTo>
                      <a:lnTo>
                        <a:pt x="66" y="13"/>
                      </a:lnTo>
                      <a:lnTo>
                        <a:pt x="46" y="18"/>
                      </a:lnTo>
                      <a:lnTo>
                        <a:pt x="31" y="22"/>
                      </a:lnTo>
                      <a:lnTo>
                        <a:pt x="21" y="23"/>
                      </a:lnTo>
                      <a:lnTo>
                        <a:pt x="10" y="25"/>
                      </a:lnTo>
                      <a:lnTo>
                        <a:pt x="4" y="31"/>
                      </a:lnTo>
                      <a:lnTo>
                        <a:pt x="2" y="42"/>
                      </a:lnTo>
                      <a:lnTo>
                        <a:pt x="2" y="5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" name="Freeform 400"/>
                <p:cNvSpPr>
                  <a:spLocks/>
                </p:cNvSpPr>
                <p:nvPr/>
              </p:nvSpPr>
              <p:spPr bwMode="auto">
                <a:xfrm>
                  <a:off x="2221" y="2686"/>
                  <a:ext cx="9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20 w 28"/>
                    <a:gd name="T5" fmla="*/ 24 h 37"/>
                    <a:gd name="T6" fmla="*/ 16 w 28"/>
                    <a:gd name="T7" fmla="*/ 20 h 37"/>
                    <a:gd name="T8" fmla="*/ 14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2 w 28"/>
                    <a:gd name="T15" fmla="*/ 13 h 37"/>
                    <a:gd name="T16" fmla="*/ 6 w 28"/>
                    <a:gd name="T17" fmla="*/ 25 h 37"/>
                    <a:gd name="T18" fmla="*/ 15 w 28"/>
                    <a:gd name="T19" fmla="*/ 34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20" y="24"/>
                      </a:lnTo>
                      <a:lnTo>
                        <a:pt x="16" y="20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6" y="25"/>
                      </a:lnTo>
                      <a:lnTo>
                        <a:pt x="15" y="34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" name="Freeform 401"/>
                <p:cNvSpPr>
                  <a:spLocks/>
                </p:cNvSpPr>
                <p:nvPr/>
              </p:nvSpPr>
              <p:spPr bwMode="auto">
                <a:xfrm>
                  <a:off x="2230" y="2694"/>
                  <a:ext cx="48" cy="5"/>
                </a:xfrm>
                <a:custGeom>
                  <a:avLst/>
                  <a:gdLst>
                    <a:gd name="T0" fmla="*/ 144 w 144"/>
                    <a:gd name="T1" fmla="*/ 0 h 13"/>
                    <a:gd name="T2" fmla="*/ 144 w 144"/>
                    <a:gd name="T3" fmla="*/ 0 h 13"/>
                    <a:gd name="T4" fmla="*/ 133 w 144"/>
                    <a:gd name="T5" fmla="*/ 0 h 13"/>
                    <a:gd name="T6" fmla="*/ 115 w 144"/>
                    <a:gd name="T7" fmla="*/ 0 h 13"/>
                    <a:gd name="T8" fmla="*/ 94 w 144"/>
                    <a:gd name="T9" fmla="*/ 0 h 13"/>
                    <a:gd name="T10" fmla="*/ 70 w 144"/>
                    <a:gd name="T11" fmla="*/ 0 h 13"/>
                    <a:gd name="T12" fmla="*/ 47 w 144"/>
                    <a:gd name="T13" fmla="*/ 1 h 13"/>
                    <a:gd name="T14" fmla="*/ 27 w 144"/>
                    <a:gd name="T15" fmla="*/ 1 h 13"/>
                    <a:gd name="T16" fmla="*/ 10 w 144"/>
                    <a:gd name="T17" fmla="*/ 1 h 13"/>
                    <a:gd name="T18" fmla="*/ 0 w 144"/>
                    <a:gd name="T19" fmla="*/ 1 h 13"/>
                    <a:gd name="T20" fmla="*/ 0 w 144"/>
                    <a:gd name="T21" fmla="*/ 13 h 13"/>
                    <a:gd name="T22" fmla="*/ 10 w 144"/>
                    <a:gd name="T23" fmla="*/ 13 h 13"/>
                    <a:gd name="T24" fmla="*/ 27 w 144"/>
                    <a:gd name="T25" fmla="*/ 13 h 13"/>
                    <a:gd name="T26" fmla="*/ 47 w 144"/>
                    <a:gd name="T27" fmla="*/ 13 h 13"/>
                    <a:gd name="T28" fmla="*/ 70 w 144"/>
                    <a:gd name="T29" fmla="*/ 12 h 13"/>
                    <a:gd name="T30" fmla="*/ 94 w 144"/>
                    <a:gd name="T31" fmla="*/ 12 h 13"/>
                    <a:gd name="T32" fmla="*/ 115 w 144"/>
                    <a:gd name="T33" fmla="*/ 12 h 13"/>
                    <a:gd name="T34" fmla="*/ 133 w 144"/>
                    <a:gd name="T35" fmla="*/ 12 h 13"/>
                    <a:gd name="T36" fmla="*/ 144 w 144"/>
                    <a:gd name="T37" fmla="*/ 12 h 13"/>
                    <a:gd name="T38" fmla="*/ 144 w 144"/>
                    <a:gd name="T39" fmla="*/ 12 h 13"/>
                    <a:gd name="T40" fmla="*/ 144 w 144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3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1"/>
                      </a:lnTo>
                      <a:lnTo>
                        <a:pt x="27" y="1"/>
                      </a:lnTo>
                      <a:lnTo>
                        <a:pt x="10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7" y="13"/>
                      </a:lnTo>
                      <a:lnTo>
                        <a:pt x="47" y="13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5" y="12"/>
                      </a:lnTo>
                      <a:lnTo>
                        <a:pt x="133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Freeform 402"/>
                <p:cNvSpPr>
                  <a:spLocks/>
                </p:cNvSpPr>
                <p:nvPr/>
              </p:nvSpPr>
              <p:spPr bwMode="auto">
                <a:xfrm>
                  <a:off x="2278" y="2688"/>
                  <a:ext cx="9" cy="10"/>
                </a:xfrm>
                <a:custGeom>
                  <a:avLst/>
                  <a:gdLst>
                    <a:gd name="T0" fmla="*/ 13 w 25"/>
                    <a:gd name="T1" fmla="*/ 0 h 32"/>
                    <a:gd name="T2" fmla="*/ 13 w 25"/>
                    <a:gd name="T3" fmla="*/ 0 h 32"/>
                    <a:gd name="T4" fmla="*/ 13 w 25"/>
                    <a:gd name="T5" fmla="*/ 9 h 32"/>
                    <a:gd name="T6" fmla="*/ 12 w 25"/>
                    <a:gd name="T7" fmla="*/ 15 h 32"/>
                    <a:gd name="T8" fmla="*/ 8 w 25"/>
                    <a:gd name="T9" fmla="*/ 19 h 32"/>
                    <a:gd name="T10" fmla="*/ 0 w 25"/>
                    <a:gd name="T11" fmla="*/ 20 h 32"/>
                    <a:gd name="T12" fmla="*/ 0 w 25"/>
                    <a:gd name="T13" fmla="*/ 32 h 32"/>
                    <a:gd name="T14" fmla="*/ 13 w 25"/>
                    <a:gd name="T15" fmla="*/ 31 h 32"/>
                    <a:gd name="T16" fmla="*/ 22 w 25"/>
                    <a:gd name="T17" fmla="*/ 23 h 32"/>
                    <a:gd name="T18" fmla="*/ 25 w 25"/>
                    <a:gd name="T19" fmla="*/ 12 h 32"/>
                    <a:gd name="T20" fmla="*/ 25 w 25"/>
                    <a:gd name="T21" fmla="*/ 0 h 32"/>
                    <a:gd name="T22" fmla="*/ 25 w 25"/>
                    <a:gd name="T23" fmla="*/ 0 h 32"/>
                    <a:gd name="T24" fmla="*/ 13 w 25"/>
                    <a:gd name="T25" fmla="*/ 0 h 32"/>
                    <a:gd name="T26" fmla="*/ 13 w 25"/>
                    <a:gd name="T27" fmla="*/ 0 h 32"/>
                    <a:gd name="T28" fmla="*/ 13 w 25"/>
                    <a:gd name="T2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" name="Freeform 403"/>
                <p:cNvSpPr>
                  <a:spLocks/>
                </p:cNvSpPr>
                <p:nvPr/>
              </p:nvSpPr>
              <p:spPr bwMode="auto">
                <a:xfrm>
                  <a:off x="2283" y="2656"/>
                  <a:ext cx="4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" name="Freeform 404"/>
                <p:cNvSpPr>
                  <a:spLocks/>
                </p:cNvSpPr>
                <p:nvPr/>
              </p:nvSpPr>
              <p:spPr bwMode="auto">
                <a:xfrm>
                  <a:off x="2272" y="2637"/>
                  <a:ext cx="15" cy="19"/>
                </a:xfrm>
                <a:custGeom>
                  <a:avLst/>
                  <a:gdLst>
                    <a:gd name="T0" fmla="*/ 0 w 44"/>
                    <a:gd name="T1" fmla="*/ 9 h 55"/>
                    <a:gd name="T2" fmla="*/ 0 w 44"/>
                    <a:gd name="T3" fmla="*/ 9 h 55"/>
                    <a:gd name="T4" fmla="*/ 7 w 44"/>
                    <a:gd name="T5" fmla="*/ 15 h 55"/>
                    <a:gd name="T6" fmla="*/ 14 w 44"/>
                    <a:gd name="T7" fmla="*/ 21 h 55"/>
                    <a:gd name="T8" fmla="*/ 19 w 44"/>
                    <a:gd name="T9" fmla="*/ 26 h 55"/>
                    <a:gd name="T10" fmla="*/ 24 w 44"/>
                    <a:gd name="T11" fmla="*/ 32 h 55"/>
                    <a:gd name="T12" fmla="*/ 28 w 44"/>
                    <a:gd name="T13" fmla="*/ 38 h 55"/>
                    <a:gd name="T14" fmla="*/ 30 w 44"/>
                    <a:gd name="T15" fmla="*/ 44 h 55"/>
                    <a:gd name="T16" fmla="*/ 31 w 44"/>
                    <a:gd name="T17" fmla="*/ 50 h 55"/>
                    <a:gd name="T18" fmla="*/ 32 w 44"/>
                    <a:gd name="T19" fmla="*/ 55 h 55"/>
                    <a:gd name="T20" fmla="*/ 44 w 44"/>
                    <a:gd name="T21" fmla="*/ 55 h 55"/>
                    <a:gd name="T22" fmla="*/ 43 w 44"/>
                    <a:gd name="T23" fmla="*/ 48 h 55"/>
                    <a:gd name="T24" fmla="*/ 42 w 44"/>
                    <a:gd name="T25" fmla="*/ 39 h 55"/>
                    <a:gd name="T26" fmla="*/ 37 w 44"/>
                    <a:gd name="T27" fmla="*/ 33 h 55"/>
                    <a:gd name="T28" fmla="*/ 34 w 44"/>
                    <a:gd name="T29" fmla="*/ 25 h 55"/>
                    <a:gd name="T30" fmla="*/ 29 w 44"/>
                    <a:gd name="T31" fmla="*/ 19 h 55"/>
                    <a:gd name="T32" fmla="*/ 22 w 44"/>
                    <a:gd name="T33" fmla="*/ 12 h 55"/>
                    <a:gd name="T34" fmla="*/ 14 w 44"/>
                    <a:gd name="T35" fmla="*/ 6 h 55"/>
                    <a:gd name="T36" fmla="*/ 7 w 44"/>
                    <a:gd name="T37" fmla="*/ 0 h 55"/>
                    <a:gd name="T38" fmla="*/ 7 w 44"/>
                    <a:gd name="T39" fmla="*/ 0 h 55"/>
                    <a:gd name="T40" fmla="*/ 0 w 44"/>
                    <a:gd name="T41" fmla="*/ 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" h="55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7" y="15"/>
                      </a:lnTo>
                      <a:lnTo>
                        <a:pt x="14" y="21"/>
                      </a:lnTo>
                      <a:lnTo>
                        <a:pt x="19" y="26"/>
                      </a:lnTo>
                      <a:lnTo>
                        <a:pt x="24" y="32"/>
                      </a:lnTo>
                      <a:lnTo>
                        <a:pt x="28" y="38"/>
                      </a:lnTo>
                      <a:lnTo>
                        <a:pt x="30" y="44"/>
                      </a:lnTo>
                      <a:lnTo>
                        <a:pt x="31" y="50"/>
                      </a:lnTo>
                      <a:lnTo>
                        <a:pt x="32" y="55"/>
                      </a:lnTo>
                      <a:lnTo>
                        <a:pt x="44" y="55"/>
                      </a:lnTo>
                      <a:lnTo>
                        <a:pt x="43" y="48"/>
                      </a:lnTo>
                      <a:lnTo>
                        <a:pt x="42" y="39"/>
                      </a:lnTo>
                      <a:lnTo>
                        <a:pt x="37" y="33"/>
                      </a:lnTo>
                      <a:lnTo>
                        <a:pt x="34" y="25"/>
                      </a:lnTo>
                      <a:lnTo>
                        <a:pt x="29" y="19"/>
                      </a:lnTo>
                      <a:lnTo>
                        <a:pt x="22" y="12"/>
                      </a:lnTo>
                      <a:lnTo>
                        <a:pt x="14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Freeform 405"/>
                <p:cNvSpPr>
                  <a:spLocks/>
                </p:cNvSpPr>
                <p:nvPr/>
              </p:nvSpPr>
              <p:spPr bwMode="auto">
                <a:xfrm>
                  <a:off x="2230" y="2636"/>
                  <a:ext cx="45" cy="12"/>
                </a:xfrm>
                <a:custGeom>
                  <a:avLst/>
                  <a:gdLst>
                    <a:gd name="T0" fmla="*/ 0 w 134"/>
                    <a:gd name="T1" fmla="*/ 35 h 35"/>
                    <a:gd name="T2" fmla="*/ 0 w 134"/>
                    <a:gd name="T3" fmla="*/ 35 h 35"/>
                    <a:gd name="T4" fmla="*/ 11 w 134"/>
                    <a:gd name="T5" fmla="*/ 34 h 35"/>
                    <a:gd name="T6" fmla="*/ 27 w 134"/>
                    <a:gd name="T7" fmla="*/ 30 h 35"/>
                    <a:gd name="T8" fmla="*/ 46 w 134"/>
                    <a:gd name="T9" fmla="*/ 25 h 35"/>
                    <a:gd name="T10" fmla="*/ 66 w 134"/>
                    <a:gd name="T11" fmla="*/ 19 h 35"/>
                    <a:gd name="T12" fmla="*/ 87 w 134"/>
                    <a:gd name="T13" fmla="*/ 16 h 35"/>
                    <a:gd name="T14" fmla="*/ 106 w 134"/>
                    <a:gd name="T15" fmla="*/ 12 h 35"/>
                    <a:gd name="T16" fmla="*/ 121 w 134"/>
                    <a:gd name="T17" fmla="*/ 12 h 35"/>
                    <a:gd name="T18" fmla="*/ 127 w 134"/>
                    <a:gd name="T19" fmla="*/ 13 h 35"/>
                    <a:gd name="T20" fmla="*/ 134 w 134"/>
                    <a:gd name="T21" fmla="*/ 4 h 35"/>
                    <a:gd name="T22" fmla="*/ 121 w 134"/>
                    <a:gd name="T23" fmla="*/ 0 h 35"/>
                    <a:gd name="T24" fmla="*/ 104 w 134"/>
                    <a:gd name="T25" fmla="*/ 0 h 35"/>
                    <a:gd name="T26" fmla="*/ 84 w 134"/>
                    <a:gd name="T27" fmla="*/ 4 h 35"/>
                    <a:gd name="T28" fmla="*/ 64 w 134"/>
                    <a:gd name="T29" fmla="*/ 7 h 35"/>
                    <a:gd name="T30" fmla="*/ 43 w 134"/>
                    <a:gd name="T31" fmla="*/ 13 h 35"/>
                    <a:gd name="T32" fmla="*/ 24 w 134"/>
                    <a:gd name="T33" fmla="*/ 18 h 35"/>
                    <a:gd name="T34" fmla="*/ 8 w 134"/>
                    <a:gd name="T35" fmla="*/ 22 h 35"/>
                    <a:gd name="T36" fmla="*/ 0 w 134"/>
                    <a:gd name="T37" fmla="*/ 23 h 35"/>
                    <a:gd name="T38" fmla="*/ 0 w 134"/>
                    <a:gd name="T39" fmla="*/ 23 h 35"/>
                    <a:gd name="T40" fmla="*/ 0 w 134"/>
                    <a:gd name="T41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4" h="35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11" y="34"/>
                      </a:lnTo>
                      <a:lnTo>
                        <a:pt x="27" y="30"/>
                      </a:lnTo>
                      <a:lnTo>
                        <a:pt x="46" y="25"/>
                      </a:lnTo>
                      <a:lnTo>
                        <a:pt x="66" y="19"/>
                      </a:lnTo>
                      <a:lnTo>
                        <a:pt x="87" y="16"/>
                      </a:lnTo>
                      <a:lnTo>
                        <a:pt x="106" y="12"/>
                      </a:lnTo>
                      <a:lnTo>
                        <a:pt x="121" y="12"/>
                      </a:lnTo>
                      <a:lnTo>
                        <a:pt x="127" y="13"/>
                      </a:lnTo>
                      <a:lnTo>
                        <a:pt x="134" y="4"/>
                      </a:lnTo>
                      <a:lnTo>
                        <a:pt x="121" y="0"/>
                      </a:lnTo>
                      <a:lnTo>
                        <a:pt x="104" y="0"/>
                      </a:lnTo>
                      <a:lnTo>
                        <a:pt x="84" y="4"/>
                      </a:lnTo>
                      <a:lnTo>
                        <a:pt x="64" y="7"/>
                      </a:lnTo>
                      <a:lnTo>
                        <a:pt x="43" y="13"/>
                      </a:lnTo>
                      <a:lnTo>
                        <a:pt x="24" y="18"/>
                      </a:lnTo>
                      <a:lnTo>
                        <a:pt x="8" y="2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" name="Freeform 406"/>
                <p:cNvSpPr>
                  <a:spLocks/>
                </p:cNvSpPr>
                <p:nvPr/>
              </p:nvSpPr>
              <p:spPr bwMode="auto">
                <a:xfrm>
                  <a:off x="2222" y="2644"/>
                  <a:ext cx="8" cy="12"/>
                </a:xfrm>
                <a:custGeom>
                  <a:avLst/>
                  <a:gdLst>
                    <a:gd name="T0" fmla="*/ 12 w 25"/>
                    <a:gd name="T1" fmla="*/ 37 h 37"/>
                    <a:gd name="T2" fmla="*/ 12 w 25"/>
                    <a:gd name="T3" fmla="*/ 37 h 37"/>
                    <a:gd name="T4" fmla="*/ 12 w 25"/>
                    <a:gd name="T5" fmla="*/ 27 h 37"/>
                    <a:gd name="T6" fmla="*/ 13 w 25"/>
                    <a:gd name="T7" fmla="*/ 17 h 37"/>
                    <a:gd name="T8" fmla="*/ 17 w 25"/>
                    <a:gd name="T9" fmla="*/ 13 h 37"/>
                    <a:gd name="T10" fmla="*/ 25 w 25"/>
                    <a:gd name="T11" fmla="*/ 12 h 37"/>
                    <a:gd name="T12" fmla="*/ 25 w 25"/>
                    <a:gd name="T13" fmla="*/ 0 h 37"/>
                    <a:gd name="T14" fmla="*/ 12 w 25"/>
                    <a:gd name="T15" fmla="*/ 4 h 37"/>
                    <a:gd name="T16" fmla="*/ 3 w 25"/>
                    <a:gd name="T17" fmla="*/ 12 h 37"/>
                    <a:gd name="T18" fmla="*/ 0 w 25"/>
                    <a:gd name="T19" fmla="*/ 24 h 37"/>
                    <a:gd name="T20" fmla="*/ 0 w 25"/>
                    <a:gd name="T21" fmla="*/ 37 h 37"/>
                    <a:gd name="T22" fmla="*/ 0 w 25"/>
                    <a:gd name="T23" fmla="*/ 37 h 37"/>
                    <a:gd name="T24" fmla="*/ 12 w 25"/>
                    <a:gd name="T25" fmla="*/ 37 h 37"/>
                    <a:gd name="T26" fmla="*/ 12 w 25"/>
                    <a:gd name="T27" fmla="*/ 37 h 37"/>
                    <a:gd name="T28" fmla="*/ 12 w 25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2" y="27"/>
                      </a:lnTo>
                      <a:lnTo>
                        <a:pt x="13" y="17"/>
                      </a:lnTo>
                      <a:lnTo>
                        <a:pt x="17" y="1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2" y="4"/>
                      </a:lnTo>
                      <a:lnTo>
                        <a:pt x="3" y="12"/>
                      </a:lnTo>
                      <a:lnTo>
                        <a:pt x="0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" name="Freeform 407"/>
                <p:cNvSpPr>
                  <a:spLocks/>
                </p:cNvSpPr>
                <p:nvPr/>
              </p:nvSpPr>
              <p:spPr bwMode="auto">
                <a:xfrm>
                  <a:off x="2221" y="2656"/>
                  <a:ext cx="5" cy="30"/>
                </a:xfrm>
                <a:custGeom>
                  <a:avLst/>
                  <a:gdLst>
                    <a:gd name="T0" fmla="*/ 12 w 14"/>
                    <a:gd name="T1" fmla="*/ 91 h 91"/>
                    <a:gd name="T2" fmla="*/ 12 w 14"/>
                    <a:gd name="T3" fmla="*/ 91 h 91"/>
                    <a:gd name="T4" fmla="*/ 14 w 14"/>
                    <a:gd name="T5" fmla="*/ 0 h 91"/>
                    <a:gd name="T6" fmla="*/ 2 w 14"/>
                    <a:gd name="T7" fmla="*/ 0 h 91"/>
                    <a:gd name="T8" fmla="*/ 0 w 14"/>
                    <a:gd name="T9" fmla="*/ 91 h 91"/>
                    <a:gd name="T10" fmla="*/ 0 w 14"/>
                    <a:gd name="T11" fmla="*/ 91 h 91"/>
                    <a:gd name="T12" fmla="*/ 0 w 14"/>
                    <a:gd name="T13" fmla="*/ 91 h 91"/>
                    <a:gd name="T14" fmla="*/ 0 w 14"/>
                    <a:gd name="T15" fmla="*/ 91 h 91"/>
                    <a:gd name="T16" fmla="*/ 0 w 14"/>
                    <a:gd name="T17" fmla="*/ 91 h 91"/>
                    <a:gd name="T18" fmla="*/ 12 w 14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Freeform 408"/>
                <p:cNvSpPr>
                  <a:spLocks/>
                </p:cNvSpPr>
                <p:nvPr/>
              </p:nvSpPr>
              <p:spPr bwMode="auto">
                <a:xfrm>
                  <a:off x="2226" y="2639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4 w 148"/>
                    <a:gd name="T5" fmla="*/ 125 h 134"/>
                    <a:gd name="T6" fmla="*/ 10 w 148"/>
                    <a:gd name="T7" fmla="*/ 131 h 134"/>
                    <a:gd name="T8" fmla="*/ 18 w 148"/>
                    <a:gd name="T9" fmla="*/ 134 h 134"/>
                    <a:gd name="T10" fmla="*/ 26 w 148"/>
                    <a:gd name="T11" fmla="*/ 134 h 134"/>
                    <a:gd name="T12" fmla="*/ 40 w 148"/>
                    <a:gd name="T13" fmla="*/ 134 h 134"/>
                    <a:gd name="T14" fmla="*/ 55 w 148"/>
                    <a:gd name="T15" fmla="*/ 134 h 134"/>
                    <a:gd name="T16" fmla="*/ 74 w 148"/>
                    <a:gd name="T17" fmla="*/ 134 h 134"/>
                    <a:gd name="T18" fmla="*/ 90 w 148"/>
                    <a:gd name="T19" fmla="*/ 134 h 134"/>
                    <a:gd name="T20" fmla="*/ 107 w 148"/>
                    <a:gd name="T21" fmla="*/ 134 h 134"/>
                    <a:gd name="T22" fmla="*/ 121 w 148"/>
                    <a:gd name="T23" fmla="*/ 134 h 134"/>
                    <a:gd name="T24" fmla="*/ 130 w 148"/>
                    <a:gd name="T25" fmla="*/ 134 h 134"/>
                    <a:gd name="T26" fmla="*/ 140 w 148"/>
                    <a:gd name="T27" fmla="*/ 131 h 134"/>
                    <a:gd name="T28" fmla="*/ 145 w 148"/>
                    <a:gd name="T29" fmla="*/ 126 h 134"/>
                    <a:gd name="T30" fmla="*/ 147 w 148"/>
                    <a:gd name="T31" fmla="*/ 119 h 134"/>
                    <a:gd name="T32" fmla="*/ 147 w 148"/>
                    <a:gd name="T33" fmla="*/ 110 h 134"/>
                    <a:gd name="T34" fmla="*/ 148 w 148"/>
                    <a:gd name="T35" fmla="*/ 27 h 134"/>
                    <a:gd name="T36" fmla="*/ 147 w 148"/>
                    <a:gd name="T37" fmla="*/ 17 h 134"/>
                    <a:gd name="T38" fmla="*/ 146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1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9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8 w 148"/>
                    <a:gd name="T61" fmla="*/ 2 h 134"/>
                    <a:gd name="T62" fmla="*/ 4 w 148"/>
                    <a:gd name="T63" fmla="*/ 8 h 134"/>
                    <a:gd name="T64" fmla="*/ 1 w 148"/>
                    <a:gd name="T65" fmla="*/ 17 h 134"/>
                    <a:gd name="T66" fmla="*/ 0 w 148"/>
                    <a:gd name="T67" fmla="*/ 27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4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40" y="131"/>
                      </a:lnTo>
                      <a:lnTo>
                        <a:pt x="145" y="126"/>
                      </a:lnTo>
                      <a:lnTo>
                        <a:pt x="147" y="119"/>
                      </a:lnTo>
                      <a:lnTo>
                        <a:pt x="147" y="110"/>
                      </a:lnTo>
                      <a:lnTo>
                        <a:pt x="148" y="27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" name="Freeform 409"/>
                <p:cNvSpPr>
                  <a:spLocks/>
                </p:cNvSpPr>
                <p:nvPr/>
              </p:nvSpPr>
              <p:spPr bwMode="auto">
                <a:xfrm>
                  <a:off x="2226" y="2639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4 w 148"/>
                    <a:gd name="T7" fmla="*/ 125 h 134"/>
                    <a:gd name="T8" fmla="*/ 10 w 148"/>
                    <a:gd name="T9" fmla="*/ 131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6 w 148"/>
                    <a:gd name="T15" fmla="*/ 134 h 134"/>
                    <a:gd name="T16" fmla="*/ 40 w 148"/>
                    <a:gd name="T17" fmla="*/ 134 h 134"/>
                    <a:gd name="T18" fmla="*/ 55 w 148"/>
                    <a:gd name="T19" fmla="*/ 134 h 134"/>
                    <a:gd name="T20" fmla="*/ 74 w 148"/>
                    <a:gd name="T21" fmla="*/ 134 h 134"/>
                    <a:gd name="T22" fmla="*/ 90 w 148"/>
                    <a:gd name="T23" fmla="*/ 134 h 134"/>
                    <a:gd name="T24" fmla="*/ 107 w 148"/>
                    <a:gd name="T25" fmla="*/ 134 h 134"/>
                    <a:gd name="T26" fmla="*/ 121 w 148"/>
                    <a:gd name="T27" fmla="*/ 134 h 134"/>
                    <a:gd name="T28" fmla="*/ 130 w 148"/>
                    <a:gd name="T29" fmla="*/ 134 h 134"/>
                    <a:gd name="T30" fmla="*/ 130 w 148"/>
                    <a:gd name="T31" fmla="*/ 134 h 134"/>
                    <a:gd name="T32" fmla="*/ 140 w 148"/>
                    <a:gd name="T33" fmla="*/ 131 h 134"/>
                    <a:gd name="T34" fmla="*/ 145 w 148"/>
                    <a:gd name="T35" fmla="*/ 126 h 134"/>
                    <a:gd name="T36" fmla="*/ 147 w 148"/>
                    <a:gd name="T37" fmla="*/ 119 h 134"/>
                    <a:gd name="T38" fmla="*/ 147 w 148"/>
                    <a:gd name="T39" fmla="*/ 110 h 134"/>
                    <a:gd name="T40" fmla="*/ 148 w 148"/>
                    <a:gd name="T41" fmla="*/ 27 h 134"/>
                    <a:gd name="T42" fmla="*/ 148 w 148"/>
                    <a:gd name="T43" fmla="*/ 27 h 134"/>
                    <a:gd name="T44" fmla="*/ 147 w 148"/>
                    <a:gd name="T45" fmla="*/ 17 h 134"/>
                    <a:gd name="T46" fmla="*/ 146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1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9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8 w 148"/>
                    <a:gd name="T73" fmla="*/ 2 h 134"/>
                    <a:gd name="T74" fmla="*/ 4 w 148"/>
                    <a:gd name="T75" fmla="*/ 8 h 134"/>
                    <a:gd name="T76" fmla="*/ 1 w 148"/>
                    <a:gd name="T77" fmla="*/ 17 h 134"/>
                    <a:gd name="T78" fmla="*/ 0 w 148"/>
                    <a:gd name="T79" fmla="*/ 27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4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1"/>
                      </a:lnTo>
                      <a:lnTo>
                        <a:pt x="145" y="126"/>
                      </a:lnTo>
                      <a:lnTo>
                        <a:pt x="147" y="119"/>
                      </a:lnTo>
                      <a:lnTo>
                        <a:pt x="147" y="110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" name="Freeform 410"/>
                <p:cNvSpPr>
                  <a:spLocks/>
                </p:cNvSpPr>
                <p:nvPr/>
              </p:nvSpPr>
              <p:spPr bwMode="auto">
                <a:xfrm>
                  <a:off x="2291" y="2640"/>
                  <a:ext cx="62" cy="58"/>
                </a:xfrm>
                <a:custGeom>
                  <a:avLst/>
                  <a:gdLst>
                    <a:gd name="T0" fmla="*/ 0 w 184"/>
                    <a:gd name="T1" fmla="*/ 144 h 174"/>
                    <a:gd name="T2" fmla="*/ 1 w 184"/>
                    <a:gd name="T3" fmla="*/ 156 h 174"/>
                    <a:gd name="T4" fmla="*/ 3 w 184"/>
                    <a:gd name="T5" fmla="*/ 166 h 174"/>
                    <a:gd name="T6" fmla="*/ 10 w 184"/>
                    <a:gd name="T7" fmla="*/ 172 h 174"/>
                    <a:gd name="T8" fmla="*/ 21 w 184"/>
                    <a:gd name="T9" fmla="*/ 174 h 174"/>
                    <a:gd name="T10" fmla="*/ 31 w 184"/>
                    <a:gd name="T11" fmla="*/ 174 h 174"/>
                    <a:gd name="T12" fmla="*/ 48 w 184"/>
                    <a:gd name="T13" fmla="*/ 174 h 174"/>
                    <a:gd name="T14" fmla="*/ 68 w 184"/>
                    <a:gd name="T15" fmla="*/ 174 h 174"/>
                    <a:gd name="T16" fmla="*/ 91 w 184"/>
                    <a:gd name="T17" fmla="*/ 174 h 174"/>
                    <a:gd name="T18" fmla="*/ 115 w 184"/>
                    <a:gd name="T19" fmla="*/ 174 h 174"/>
                    <a:gd name="T20" fmla="*/ 136 w 184"/>
                    <a:gd name="T21" fmla="*/ 174 h 174"/>
                    <a:gd name="T22" fmla="*/ 154 w 184"/>
                    <a:gd name="T23" fmla="*/ 174 h 174"/>
                    <a:gd name="T24" fmla="*/ 165 w 184"/>
                    <a:gd name="T25" fmla="*/ 174 h 174"/>
                    <a:gd name="T26" fmla="*/ 176 w 184"/>
                    <a:gd name="T27" fmla="*/ 173 h 174"/>
                    <a:gd name="T28" fmla="*/ 182 w 184"/>
                    <a:gd name="T29" fmla="*/ 167 h 174"/>
                    <a:gd name="T30" fmla="*/ 184 w 184"/>
                    <a:gd name="T31" fmla="*/ 158 h 174"/>
                    <a:gd name="T32" fmla="*/ 184 w 184"/>
                    <a:gd name="T33" fmla="*/ 146 h 174"/>
                    <a:gd name="T34" fmla="*/ 184 w 184"/>
                    <a:gd name="T35" fmla="*/ 52 h 174"/>
                    <a:gd name="T36" fmla="*/ 184 w 184"/>
                    <a:gd name="T37" fmla="*/ 46 h 174"/>
                    <a:gd name="T38" fmla="*/ 183 w 184"/>
                    <a:gd name="T39" fmla="*/ 40 h 174"/>
                    <a:gd name="T40" fmla="*/ 181 w 184"/>
                    <a:gd name="T41" fmla="*/ 34 h 174"/>
                    <a:gd name="T42" fmla="*/ 177 w 184"/>
                    <a:gd name="T43" fmla="*/ 28 h 174"/>
                    <a:gd name="T44" fmla="*/ 172 w 184"/>
                    <a:gd name="T45" fmla="*/ 22 h 174"/>
                    <a:gd name="T46" fmla="*/ 165 w 184"/>
                    <a:gd name="T47" fmla="*/ 16 h 174"/>
                    <a:gd name="T48" fmla="*/ 158 w 184"/>
                    <a:gd name="T49" fmla="*/ 9 h 174"/>
                    <a:gd name="T50" fmla="*/ 148 w 184"/>
                    <a:gd name="T51" fmla="*/ 2 h 174"/>
                    <a:gd name="T52" fmla="*/ 138 w 184"/>
                    <a:gd name="T53" fmla="*/ 0 h 174"/>
                    <a:gd name="T54" fmla="*/ 124 w 184"/>
                    <a:gd name="T55" fmla="*/ 0 h 174"/>
                    <a:gd name="T56" fmla="*/ 105 w 184"/>
                    <a:gd name="T57" fmla="*/ 2 h 174"/>
                    <a:gd name="T58" fmla="*/ 84 w 184"/>
                    <a:gd name="T59" fmla="*/ 7 h 174"/>
                    <a:gd name="T60" fmla="*/ 64 w 184"/>
                    <a:gd name="T61" fmla="*/ 12 h 174"/>
                    <a:gd name="T62" fmla="*/ 45 w 184"/>
                    <a:gd name="T63" fmla="*/ 16 h 174"/>
                    <a:gd name="T64" fmla="*/ 30 w 184"/>
                    <a:gd name="T65" fmla="*/ 19 h 174"/>
                    <a:gd name="T66" fmla="*/ 20 w 184"/>
                    <a:gd name="T67" fmla="*/ 21 h 174"/>
                    <a:gd name="T68" fmla="*/ 9 w 184"/>
                    <a:gd name="T69" fmla="*/ 23 h 174"/>
                    <a:gd name="T70" fmla="*/ 3 w 184"/>
                    <a:gd name="T71" fmla="*/ 30 h 174"/>
                    <a:gd name="T72" fmla="*/ 1 w 184"/>
                    <a:gd name="T73" fmla="*/ 40 h 174"/>
                    <a:gd name="T74" fmla="*/ 0 w 184"/>
                    <a:gd name="T75" fmla="*/ 52 h 174"/>
                    <a:gd name="T76" fmla="*/ 0 w 184"/>
                    <a:gd name="T77" fmla="*/ 14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4" h="174">
                      <a:moveTo>
                        <a:pt x="0" y="144"/>
                      </a:moveTo>
                      <a:lnTo>
                        <a:pt x="1" y="156"/>
                      </a:lnTo>
                      <a:lnTo>
                        <a:pt x="3" y="166"/>
                      </a:lnTo>
                      <a:lnTo>
                        <a:pt x="10" y="172"/>
                      </a:lnTo>
                      <a:lnTo>
                        <a:pt x="21" y="174"/>
                      </a:lnTo>
                      <a:lnTo>
                        <a:pt x="31" y="174"/>
                      </a:lnTo>
                      <a:lnTo>
                        <a:pt x="48" y="174"/>
                      </a:lnTo>
                      <a:lnTo>
                        <a:pt x="68" y="174"/>
                      </a:lnTo>
                      <a:lnTo>
                        <a:pt x="91" y="174"/>
                      </a:lnTo>
                      <a:lnTo>
                        <a:pt x="115" y="174"/>
                      </a:lnTo>
                      <a:lnTo>
                        <a:pt x="136" y="174"/>
                      </a:lnTo>
                      <a:lnTo>
                        <a:pt x="154" y="174"/>
                      </a:lnTo>
                      <a:lnTo>
                        <a:pt x="165" y="174"/>
                      </a:lnTo>
                      <a:lnTo>
                        <a:pt x="176" y="173"/>
                      </a:lnTo>
                      <a:lnTo>
                        <a:pt x="182" y="167"/>
                      </a:lnTo>
                      <a:lnTo>
                        <a:pt x="184" y="158"/>
                      </a:lnTo>
                      <a:lnTo>
                        <a:pt x="184" y="146"/>
                      </a:lnTo>
                      <a:lnTo>
                        <a:pt x="184" y="52"/>
                      </a:lnTo>
                      <a:lnTo>
                        <a:pt x="184" y="46"/>
                      </a:lnTo>
                      <a:lnTo>
                        <a:pt x="183" y="40"/>
                      </a:lnTo>
                      <a:lnTo>
                        <a:pt x="181" y="34"/>
                      </a:lnTo>
                      <a:lnTo>
                        <a:pt x="177" y="28"/>
                      </a:lnTo>
                      <a:lnTo>
                        <a:pt x="172" y="22"/>
                      </a:lnTo>
                      <a:lnTo>
                        <a:pt x="165" y="16"/>
                      </a:lnTo>
                      <a:lnTo>
                        <a:pt x="158" y="9"/>
                      </a:lnTo>
                      <a:lnTo>
                        <a:pt x="148" y="2"/>
                      </a:lnTo>
                      <a:lnTo>
                        <a:pt x="138" y="0"/>
                      </a:lnTo>
                      <a:lnTo>
                        <a:pt x="124" y="0"/>
                      </a:lnTo>
                      <a:lnTo>
                        <a:pt x="105" y="2"/>
                      </a:lnTo>
                      <a:lnTo>
                        <a:pt x="84" y="7"/>
                      </a:lnTo>
                      <a:lnTo>
                        <a:pt x="64" y="12"/>
                      </a:lnTo>
                      <a:lnTo>
                        <a:pt x="45" y="16"/>
                      </a:lnTo>
                      <a:lnTo>
                        <a:pt x="30" y="19"/>
                      </a:lnTo>
                      <a:lnTo>
                        <a:pt x="20" y="21"/>
                      </a:lnTo>
                      <a:lnTo>
                        <a:pt x="9" y="23"/>
                      </a:lnTo>
                      <a:lnTo>
                        <a:pt x="3" y="30"/>
                      </a:lnTo>
                      <a:lnTo>
                        <a:pt x="1" y="40"/>
                      </a:lnTo>
                      <a:lnTo>
                        <a:pt x="0" y="52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11"/>
              <p:cNvGrpSpPr>
                <a:grpSpLocks/>
              </p:cNvGrpSpPr>
              <p:nvPr/>
            </p:nvGrpSpPr>
            <p:grpSpPr bwMode="auto">
              <a:xfrm>
                <a:off x="2029" y="2533"/>
                <a:ext cx="1008" cy="172"/>
                <a:chOff x="2029" y="2533"/>
                <a:chExt cx="1008" cy="172"/>
              </a:xfrm>
            </p:grpSpPr>
            <p:sp>
              <p:nvSpPr>
                <p:cNvPr id="951" name="Freeform 412"/>
                <p:cNvSpPr>
                  <a:spLocks/>
                </p:cNvSpPr>
                <p:nvPr/>
              </p:nvSpPr>
              <p:spPr bwMode="auto">
                <a:xfrm>
                  <a:off x="2289" y="2688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2 h 36"/>
                    <a:gd name="T6" fmla="*/ 15 w 28"/>
                    <a:gd name="T7" fmla="*/ 18 h 36"/>
                    <a:gd name="T8" fmla="*/ 14 w 28"/>
                    <a:gd name="T9" fmla="*/ 11 h 36"/>
                    <a:gd name="T10" fmla="*/ 13 w 28"/>
                    <a:gd name="T11" fmla="*/ 0 h 36"/>
                    <a:gd name="T12" fmla="*/ 0 w 28"/>
                    <a:gd name="T13" fmla="*/ 0 h 36"/>
                    <a:gd name="T14" fmla="*/ 2 w 28"/>
                    <a:gd name="T15" fmla="*/ 13 h 36"/>
                    <a:gd name="T16" fmla="*/ 5 w 28"/>
                    <a:gd name="T17" fmla="*/ 25 h 36"/>
                    <a:gd name="T18" fmla="*/ 15 w 28"/>
                    <a:gd name="T19" fmla="*/ 34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2"/>
                      </a:lnTo>
                      <a:lnTo>
                        <a:pt x="15" y="18"/>
                      </a:lnTo>
                      <a:lnTo>
                        <a:pt x="14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5" y="25"/>
                      </a:lnTo>
                      <a:lnTo>
                        <a:pt x="15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Freeform 413"/>
                <p:cNvSpPr>
                  <a:spLocks/>
                </p:cNvSpPr>
                <p:nvPr/>
              </p:nvSpPr>
              <p:spPr bwMode="auto">
                <a:xfrm>
                  <a:off x="2298" y="2696"/>
                  <a:ext cx="48" cy="4"/>
                </a:xfrm>
                <a:custGeom>
                  <a:avLst/>
                  <a:gdLst>
                    <a:gd name="T0" fmla="*/ 144 w 144"/>
                    <a:gd name="T1" fmla="*/ 0 h 12"/>
                    <a:gd name="T2" fmla="*/ 144 w 144"/>
                    <a:gd name="T3" fmla="*/ 0 h 12"/>
                    <a:gd name="T4" fmla="*/ 133 w 144"/>
                    <a:gd name="T5" fmla="*/ 0 h 12"/>
                    <a:gd name="T6" fmla="*/ 115 w 144"/>
                    <a:gd name="T7" fmla="*/ 0 h 12"/>
                    <a:gd name="T8" fmla="*/ 94 w 144"/>
                    <a:gd name="T9" fmla="*/ 0 h 12"/>
                    <a:gd name="T10" fmla="*/ 70 w 144"/>
                    <a:gd name="T11" fmla="*/ 0 h 12"/>
                    <a:gd name="T12" fmla="*/ 47 w 144"/>
                    <a:gd name="T13" fmla="*/ 0 h 12"/>
                    <a:gd name="T14" fmla="*/ 27 w 144"/>
                    <a:gd name="T15" fmla="*/ 0 h 12"/>
                    <a:gd name="T16" fmla="*/ 10 w 144"/>
                    <a:gd name="T17" fmla="*/ 0 h 12"/>
                    <a:gd name="T18" fmla="*/ 0 w 144"/>
                    <a:gd name="T19" fmla="*/ 0 h 12"/>
                    <a:gd name="T20" fmla="*/ 0 w 144"/>
                    <a:gd name="T21" fmla="*/ 12 h 12"/>
                    <a:gd name="T22" fmla="*/ 10 w 144"/>
                    <a:gd name="T23" fmla="*/ 12 h 12"/>
                    <a:gd name="T24" fmla="*/ 27 w 144"/>
                    <a:gd name="T25" fmla="*/ 12 h 12"/>
                    <a:gd name="T26" fmla="*/ 47 w 144"/>
                    <a:gd name="T27" fmla="*/ 12 h 12"/>
                    <a:gd name="T28" fmla="*/ 70 w 144"/>
                    <a:gd name="T29" fmla="*/ 12 h 12"/>
                    <a:gd name="T30" fmla="*/ 94 w 144"/>
                    <a:gd name="T31" fmla="*/ 12 h 12"/>
                    <a:gd name="T32" fmla="*/ 115 w 144"/>
                    <a:gd name="T33" fmla="*/ 12 h 12"/>
                    <a:gd name="T34" fmla="*/ 133 w 144"/>
                    <a:gd name="T35" fmla="*/ 12 h 12"/>
                    <a:gd name="T36" fmla="*/ 144 w 144"/>
                    <a:gd name="T37" fmla="*/ 12 h 12"/>
                    <a:gd name="T38" fmla="*/ 144 w 144"/>
                    <a:gd name="T39" fmla="*/ 12 h 12"/>
                    <a:gd name="T40" fmla="*/ 144 w 14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2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5" y="12"/>
                      </a:lnTo>
                      <a:lnTo>
                        <a:pt x="133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Freeform 414"/>
                <p:cNvSpPr>
                  <a:spLocks/>
                </p:cNvSpPr>
                <p:nvPr/>
              </p:nvSpPr>
              <p:spPr bwMode="auto">
                <a:xfrm>
                  <a:off x="2346" y="2689"/>
                  <a:ext cx="9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2 w 25"/>
                    <a:gd name="T7" fmla="*/ 17 h 34"/>
                    <a:gd name="T8" fmla="*/ 8 w 25"/>
                    <a:gd name="T9" fmla="*/ 21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3 h 34"/>
                    <a:gd name="T16" fmla="*/ 22 w 25"/>
                    <a:gd name="T17" fmla="*/ 24 h 34"/>
                    <a:gd name="T18" fmla="*/ 25 w 25"/>
                    <a:gd name="T19" fmla="*/ 13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3"/>
                      </a:lnTo>
                      <a:lnTo>
                        <a:pt x="22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Freeform 415"/>
                <p:cNvSpPr>
                  <a:spLocks/>
                </p:cNvSpPr>
                <p:nvPr/>
              </p:nvSpPr>
              <p:spPr bwMode="auto">
                <a:xfrm>
                  <a:off x="2351" y="2657"/>
                  <a:ext cx="4" cy="32"/>
                </a:xfrm>
                <a:custGeom>
                  <a:avLst/>
                  <a:gdLst>
                    <a:gd name="T0" fmla="*/ 0 w 12"/>
                    <a:gd name="T1" fmla="*/ 0 h 94"/>
                    <a:gd name="T2" fmla="*/ 0 w 12"/>
                    <a:gd name="T3" fmla="*/ 0 h 94"/>
                    <a:gd name="T4" fmla="*/ 0 w 12"/>
                    <a:gd name="T5" fmla="*/ 94 h 94"/>
                    <a:gd name="T6" fmla="*/ 12 w 12"/>
                    <a:gd name="T7" fmla="*/ 94 h 94"/>
                    <a:gd name="T8" fmla="*/ 12 w 12"/>
                    <a:gd name="T9" fmla="*/ 0 h 94"/>
                    <a:gd name="T10" fmla="*/ 12 w 12"/>
                    <a:gd name="T11" fmla="*/ 0 h 94"/>
                    <a:gd name="T12" fmla="*/ 0 w 12"/>
                    <a:gd name="T1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Freeform 416"/>
                <p:cNvSpPr>
                  <a:spLocks/>
                </p:cNvSpPr>
                <p:nvPr/>
              </p:nvSpPr>
              <p:spPr bwMode="auto">
                <a:xfrm>
                  <a:off x="2339" y="2639"/>
                  <a:ext cx="16" cy="18"/>
                </a:xfrm>
                <a:custGeom>
                  <a:avLst/>
                  <a:gdLst>
                    <a:gd name="T0" fmla="*/ 0 w 46"/>
                    <a:gd name="T1" fmla="*/ 9 h 54"/>
                    <a:gd name="T2" fmla="*/ 0 w 46"/>
                    <a:gd name="T3" fmla="*/ 9 h 54"/>
                    <a:gd name="T4" fmla="*/ 10 w 46"/>
                    <a:gd name="T5" fmla="*/ 15 h 54"/>
                    <a:gd name="T6" fmla="*/ 17 w 46"/>
                    <a:gd name="T7" fmla="*/ 23 h 54"/>
                    <a:gd name="T8" fmla="*/ 23 w 46"/>
                    <a:gd name="T9" fmla="*/ 29 h 54"/>
                    <a:gd name="T10" fmla="*/ 28 w 46"/>
                    <a:gd name="T11" fmla="*/ 33 h 54"/>
                    <a:gd name="T12" fmla="*/ 32 w 46"/>
                    <a:gd name="T13" fmla="*/ 38 h 54"/>
                    <a:gd name="T14" fmla="*/ 33 w 46"/>
                    <a:gd name="T15" fmla="*/ 43 h 54"/>
                    <a:gd name="T16" fmla="*/ 34 w 46"/>
                    <a:gd name="T17" fmla="*/ 48 h 54"/>
                    <a:gd name="T18" fmla="*/ 34 w 46"/>
                    <a:gd name="T19" fmla="*/ 54 h 54"/>
                    <a:gd name="T20" fmla="*/ 46 w 46"/>
                    <a:gd name="T21" fmla="*/ 54 h 54"/>
                    <a:gd name="T22" fmla="*/ 46 w 46"/>
                    <a:gd name="T23" fmla="*/ 48 h 54"/>
                    <a:gd name="T24" fmla="*/ 45 w 46"/>
                    <a:gd name="T25" fmla="*/ 41 h 54"/>
                    <a:gd name="T26" fmla="*/ 41 w 46"/>
                    <a:gd name="T27" fmla="*/ 33 h 54"/>
                    <a:gd name="T28" fmla="*/ 38 w 46"/>
                    <a:gd name="T29" fmla="*/ 26 h 54"/>
                    <a:gd name="T30" fmla="*/ 33 w 46"/>
                    <a:gd name="T31" fmla="*/ 19 h 54"/>
                    <a:gd name="T32" fmla="*/ 25 w 46"/>
                    <a:gd name="T33" fmla="*/ 13 h 54"/>
                    <a:gd name="T34" fmla="*/ 17 w 46"/>
                    <a:gd name="T35" fmla="*/ 6 h 54"/>
                    <a:gd name="T36" fmla="*/ 8 w 46"/>
                    <a:gd name="T37" fmla="*/ 0 h 54"/>
                    <a:gd name="T38" fmla="*/ 8 w 46"/>
                    <a:gd name="T39" fmla="*/ 0 h 54"/>
                    <a:gd name="T40" fmla="*/ 0 w 46"/>
                    <a:gd name="T41" fmla="*/ 9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6" h="54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0" y="15"/>
                      </a:lnTo>
                      <a:lnTo>
                        <a:pt x="17" y="23"/>
                      </a:lnTo>
                      <a:lnTo>
                        <a:pt x="23" y="29"/>
                      </a:lnTo>
                      <a:lnTo>
                        <a:pt x="28" y="33"/>
                      </a:lnTo>
                      <a:lnTo>
                        <a:pt x="32" y="38"/>
                      </a:lnTo>
                      <a:lnTo>
                        <a:pt x="33" y="43"/>
                      </a:lnTo>
                      <a:lnTo>
                        <a:pt x="34" y="48"/>
                      </a:lnTo>
                      <a:lnTo>
                        <a:pt x="34" y="54"/>
                      </a:lnTo>
                      <a:lnTo>
                        <a:pt x="46" y="54"/>
                      </a:lnTo>
                      <a:lnTo>
                        <a:pt x="46" y="48"/>
                      </a:lnTo>
                      <a:lnTo>
                        <a:pt x="45" y="41"/>
                      </a:lnTo>
                      <a:lnTo>
                        <a:pt x="41" y="33"/>
                      </a:lnTo>
                      <a:lnTo>
                        <a:pt x="38" y="26"/>
                      </a:lnTo>
                      <a:lnTo>
                        <a:pt x="33" y="19"/>
                      </a:lnTo>
                      <a:lnTo>
                        <a:pt x="25" y="13"/>
                      </a:lnTo>
                      <a:lnTo>
                        <a:pt x="17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Freeform 417"/>
                <p:cNvSpPr>
                  <a:spLocks/>
                </p:cNvSpPr>
                <p:nvPr/>
              </p:nvSpPr>
              <p:spPr bwMode="auto">
                <a:xfrm>
                  <a:off x="2298" y="2638"/>
                  <a:ext cx="44" cy="11"/>
                </a:xfrm>
                <a:custGeom>
                  <a:avLst/>
                  <a:gdLst>
                    <a:gd name="T0" fmla="*/ 0 w 132"/>
                    <a:gd name="T1" fmla="*/ 33 h 33"/>
                    <a:gd name="T2" fmla="*/ 0 w 132"/>
                    <a:gd name="T3" fmla="*/ 33 h 33"/>
                    <a:gd name="T4" fmla="*/ 11 w 132"/>
                    <a:gd name="T5" fmla="*/ 31 h 33"/>
                    <a:gd name="T6" fmla="*/ 27 w 132"/>
                    <a:gd name="T7" fmla="*/ 28 h 33"/>
                    <a:gd name="T8" fmla="*/ 45 w 132"/>
                    <a:gd name="T9" fmla="*/ 24 h 33"/>
                    <a:gd name="T10" fmla="*/ 65 w 132"/>
                    <a:gd name="T11" fmla="*/ 19 h 33"/>
                    <a:gd name="T12" fmla="*/ 86 w 132"/>
                    <a:gd name="T13" fmla="*/ 15 h 33"/>
                    <a:gd name="T14" fmla="*/ 104 w 132"/>
                    <a:gd name="T15" fmla="*/ 12 h 33"/>
                    <a:gd name="T16" fmla="*/ 118 w 132"/>
                    <a:gd name="T17" fmla="*/ 12 h 33"/>
                    <a:gd name="T18" fmla="*/ 124 w 132"/>
                    <a:gd name="T19" fmla="*/ 13 h 33"/>
                    <a:gd name="T20" fmla="*/ 132 w 132"/>
                    <a:gd name="T21" fmla="*/ 4 h 33"/>
                    <a:gd name="T22" fmla="*/ 118 w 132"/>
                    <a:gd name="T23" fmla="*/ 0 h 33"/>
                    <a:gd name="T24" fmla="*/ 104 w 132"/>
                    <a:gd name="T25" fmla="*/ 0 h 33"/>
                    <a:gd name="T26" fmla="*/ 83 w 132"/>
                    <a:gd name="T27" fmla="*/ 2 h 33"/>
                    <a:gd name="T28" fmla="*/ 63 w 132"/>
                    <a:gd name="T29" fmla="*/ 7 h 33"/>
                    <a:gd name="T30" fmla="*/ 42 w 132"/>
                    <a:gd name="T31" fmla="*/ 12 h 33"/>
                    <a:gd name="T32" fmla="*/ 24 w 132"/>
                    <a:gd name="T33" fmla="*/ 16 h 33"/>
                    <a:gd name="T34" fmla="*/ 9 w 132"/>
                    <a:gd name="T35" fmla="*/ 19 h 33"/>
                    <a:gd name="T36" fmla="*/ 0 w 132"/>
                    <a:gd name="T37" fmla="*/ 21 h 33"/>
                    <a:gd name="T38" fmla="*/ 0 w 132"/>
                    <a:gd name="T39" fmla="*/ 21 h 33"/>
                    <a:gd name="T40" fmla="*/ 0 w 132"/>
                    <a:gd name="T41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2" h="33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11" y="31"/>
                      </a:lnTo>
                      <a:lnTo>
                        <a:pt x="27" y="28"/>
                      </a:lnTo>
                      <a:lnTo>
                        <a:pt x="45" y="24"/>
                      </a:lnTo>
                      <a:lnTo>
                        <a:pt x="65" y="19"/>
                      </a:lnTo>
                      <a:lnTo>
                        <a:pt x="86" y="15"/>
                      </a:lnTo>
                      <a:lnTo>
                        <a:pt x="104" y="12"/>
                      </a:lnTo>
                      <a:lnTo>
                        <a:pt x="118" y="12"/>
                      </a:lnTo>
                      <a:lnTo>
                        <a:pt x="124" y="13"/>
                      </a:lnTo>
                      <a:lnTo>
                        <a:pt x="132" y="4"/>
                      </a:lnTo>
                      <a:lnTo>
                        <a:pt x="118" y="0"/>
                      </a:lnTo>
                      <a:lnTo>
                        <a:pt x="104" y="0"/>
                      </a:lnTo>
                      <a:lnTo>
                        <a:pt x="83" y="2"/>
                      </a:lnTo>
                      <a:lnTo>
                        <a:pt x="63" y="7"/>
                      </a:lnTo>
                      <a:lnTo>
                        <a:pt x="42" y="12"/>
                      </a:lnTo>
                      <a:lnTo>
                        <a:pt x="24" y="16"/>
                      </a:lnTo>
                      <a:lnTo>
                        <a:pt x="9" y="19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Freeform 418"/>
                <p:cNvSpPr>
                  <a:spLocks/>
                </p:cNvSpPr>
                <p:nvPr/>
              </p:nvSpPr>
              <p:spPr bwMode="auto">
                <a:xfrm>
                  <a:off x="2289" y="2645"/>
                  <a:ext cx="9" cy="12"/>
                </a:xfrm>
                <a:custGeom>
                  <a:avLst/>
                  <a:gdLst>
                    <a:gd name="T0" fmla="*/ 13 w 27"/>
                    <a:gd name="T1" fmla="*/ 37 h 37"/>
                    <a:gd name="T2" fmla="*/ 13 w 27"/>
                    <a:gd name="T3" fmla="*/ 37 h 37"/>
                    <a:gd name="T4" fmla="*/ 14 w 27"/>
                    <a:gd name="T5" fmla="*/ 26 h 37"/>
                    <a:gd name="T6" fmla="*/ 15 w 27"/>
                    <a:gd name="T7" fmla="*/ 18 h 37"/>
                    <a:gd name="T8" fmla="*/ 19 w 27"/>
                    <a:gd name="T9" fmla="*/ 13 h 37"/>
                    <a:gd name="T10" fmla="*/ 27 w 27"/>
                    <a:gd name="T11" fmla="*/ 12 h 37"/>
                    <a:gd name="T12" fmla="*/ 27 w 27"/>
                    <a:gd name="T13" fmla="*/ 0 h 37"/>
                    <a:gd name="T14" fmla="*/ 14 w 27"/>
                    <a:gd name="T15" fmla="*/ 3 h 37"/>
                    <a:gd name="T16" fmla="*/ 5 w 27"/>
                    <a:gd name="T17" fmla="*/ 13 h 37"/>
                    <a:gd name="T18" fmla="*/ 2 w 27"/>
                    <a:gd name="T19" fmla="*/ 24 h 37"/>
                    <a:gd name="T20" fmla="*/ 0 w 27"/>
                    <a:gd name="T21" fmla="*/ 37 h 37"/>
                    <a:gd name="T22" fmla="*/ 0 w 27"/>
                    <a:gd name="T23" fmla="*/ 37 h 37"/>
                    <a:gd name="T24" fmla="*/ 13 w 27"/>
                    <a:gd name="T2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13" y="37"/>
                      </a:moveTo>
                      <a:lnTo>
                        <a:pt x="13" y="37"/>
                      </a:lnTo>
                      <a:lnTo>
                        <a:pt x="14" y="26"/>
                      </a:lnTo>
                      <a:lnTo>
                        <a:pt x="15" y="18"/>
                      </a:lnTo>
                      <a:lnTo>
                        <a:pt x="19" y="13"/>
                      </a:lnTo>
                      <a:lnTo>
                        <a:pt x="27" y="12"/>
                      </a:lnTo>
                      <a:lnTo>
                        <a:pt x="27" y="0"/>
                      </a:lnTo>
                      <a:lnTo>
                        <a:pt x="14" y="3"/>
                      </a:lnTo>
                      <a:lnTo>
                        <a:pt x="5" y="13"/>
                      </a:lnTo>
                      <a:lnTo>
                        <a:pt x="2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Freeform 419"/>
                <p:cNvSpPr>
                  <a:spLocks/>
                </p:cNvSpPr>
                <p:nvPr/>
              </p:nvSpPr>
              <p:spPr bwMode="auto">
                <a:xfrm>
                  <a:off x="2289" y="2657"/>
                  <a:ext cx="4" cy="31"/>
                </a:xfrm>
                <a:custGeom>
                  <a:avLst/>
                  <a:gdLst>
                    <a:gd name="T0" fmla="*/ 13 w 13"/>
                    <a:gd name="T1" fmla="*/ 92 h 92"/>
                    <a:gd name="T2" fmla="*/ 13 w 13"/>
                    <a:gd name="T3" fmla="*/ 92 h 92"/>
                    <a:gd name="T4" fmla="*/ 13 w 13"/>
                    <a:gd name="T5" fmla="*/ 0 h 92"/>
                    <a:gd name="T6" fmla="*/ 0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13 w 13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92">
                      <a:moveTo>
                        <a:pt x="13" y="92"/>
                      </a:moveTo>
                      <a:lnTo>
                        <a:pt x="13" y="9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3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Freeform 420"/>
                <p:cNvSpPr>
                  <a:spLocks/>
                </p:cNvSpPr>
                <p:nvPr/>
              </p:nvSpPr>
              <p:spPr bwMode="auto">
                <a:xfrm>
                  <a:off x="2294" y="2640"/>
                  <a:ext cx="49" cy="45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9 h 134"/>
                    <a:gd name="T4" fmla="*/ 5 w 148"/>
                    <a:gd name="T5" fmla="*/ 127 h 134"/>
                    <a:gd name="T6" fmla="*/ 11 w 148"/>
                    <a:gd name="T7" fmla="*/ 132 h 134"/>
                    <a:gd name="T8" fmla="*/ 19 w 148"/>
                    <a:gd name="T9" fmla="*/ 134 h 134"/>
                    <a:gd name="T10" fmla="*/ 28 w 148"/>
                    <a:gd name="T11" fmla="*/ 134 h 134"/>
                    <a:gd name="T12" fmla="*/ 40 w 148"/>
                    <a:gd name="T13" fmla="*/ 134 h 134"/>
                    <a:gd name="T14" fmla="*/ 57 w 148"/>
                    <a:gd name="T15" fmla="*/ 134 h 134"/>
                    <a:gd name="T16" fmla="*/ 73 w 148"/>
                    <a:gd name="T17" fmla="*/ 134 h 134"/>
                    <a:gd name="T18" fmla="*/ 92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3 h 134"/>
                    <a:gd name="T28" fmla="*/ 146 w 148"/>
                    <a:gd name="T29" fmla="*/ 128 h 134"/>
                    <a:gd name="T30" fmla="*/ 148 w 148"/>
                    <a:gd name="T31" fmla="*/ 121 h 134"/>
                    <a:gd name="T32" fmla="*/ 148 w 148"/>
                    <a:gd name="T33" fmla="*/ 110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9 h 134"/>
                    <a:gd name="T40" fmla="*/ 142 w 148"/>
                    <a:gd name="T41" fmla="*/ 3 h 134"/>
                    <a:gd name="T42" fmla="*/ 130 w 148"/>
                    <a:gd name="T43" fmla="*/ 0 h 134"/>
                    <a:gd name="T44" fmla="*/ 122 w 148"/>
                    <a:gd name="T45" fmla="*/ 0 h 134"/>
                    <a:gd name="T46" fmla="*/ 107 w 148"/>
                    <a:gd name="T47" fmla="*/ 0 h 134"/>
                    <a:gd name="T48" fmla="*/ 92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40 w 148"/>
                    <a:gd name="T55" fmla="*/ 0 h 134"/>
                    <a:gd name="T56" fmla="*/ 26 w 148"/>
                    <a:gd name="T57" fmla="*/ 1 h 134"/>
                    <a:gd name="T58" fmla="*/ 18 w 148"/>
                    <a:gd name="T59" fmla="*/ 1 h 134"/>
                    <a:gd name="T60" fmla="*/ 9 w 148"/>
                    <a:gd name="T61" fmla="*/ 4 h 134"/>
                    <a:gd name="T62" fmla="*/ 5 w 148"/>
                    <a:gd name="T63" fmla="*/ 9 h 134"/>
                    <a:gd name="T64" fmla="*/ 2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9"/>
                      </a:lnTo>
                      <a:lnTo>
                        <a:pt x="5" y="127"/>
                      </a:lnTo>
                      <a:lnTo>
                        <a:pt x="11" y="132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3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2" y="3"/>
                      </a:lnTo>
                      <a:lnTo>
                        <a:pt x="130" y="0"/>
                      </a:lnTo>
                      <a:lnTo>
                        <a:pt x="122" y="0"/>
                      </a:lnTo>
                      <a:lnTo>
                        <a:pt x="107" y="0"/>
                      </a:lnTo>
                      <a:lnTo>
                        <a:pt x="92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Freeform 421"/>
                <p:cNvSpPr>
                  <a:spLocks/>
                </p:cNvSpPr>
                <p:nvPr/>
              </p:nvSpPr>
              <p:spPr bwMode="auto">
                <a:xfrm>
                  <a:off x="2294" y="2640"/>
                  <a:ext cx="49" cy="45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9 h 134"/>
                    <a:gd name="T6" fmla="*/ 5 w 148"/>
                    <a:gd name="T7" fmla="*/ 127 h 134"/>
                    <a:gd name="T8" fmla="*/ 11 w 148"/>
                    <a:gd name="T9" fmla="*/ 132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8 w 148"/>
                    <a:gd name="T15" fmla="*/ 134 h 134"/>
                    <a:gd name="T16" fmla="*/ 40 w 148"/>
                    <a:gd name="T17" fmla="*/ 134 h 134"/>
                    <a:gd name="T18" fmla="*/ 57 w 148"/>
                    <a:gd name="T19" fmla="*/ 134 h 134"/>
                    <a:gd name="T20" fmla="*/ 73 w 148"/>
                    <a:gd name="T21" fmla="*/ 134 h 134"/>
                    <a:gd name="T22" fmla="*/ 92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3 h 134"/>
                    <a:gd name="T34" fmla="*/ 146 w 148"/>
                    <a:gd name="T35" fmla="*/ 128 h 134"/>
                    <a:gd name="T36" fmla="*/ 148 w 148"/>
                    <a:gd name="T37" fmla="*/ 121 h 134"/>
                    <a:gd name="T38" fmla="*/ 148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9 h 134"/>
                    <a:gd name="T48" fmla="*/ 142 w 148"/>
                    <a:gd name="T49" fmla="*/ 3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2 w 148"/>
                    <a:gd name="T55" fmla="*/ 0 h 134"/>
                    <a:gd name="T56" fmla="*/ 107 w 148"/>
                    <a:gd name="T57" fmla="*/ 0 h 134"/>
                    <a:gd name="T58" fmla="*/ 92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40 w 148"/>
                    <a:gd name="T65" fmla="*/ 0 h 134"/>
                    <a:gd name="T66" fmla="*/ 26 w 148"/>
                    <a:gd name="T67" fmla="*/ 1 h 134"/>
                    <a:gd name="T68" fmla="*/ 18 w 148"/>
                    <a:gd name="T69" fmla="*/ 1 h 134"/>
                    <a:gd name="T70" fmla="*/ 18 w 148"/>
                    <a:gd name="T71" fmla="*/ 1 h 134"/>
                    <a:gd name="T72" fmla="*/ 9 w 148"/>
                    <a:gd name="T73" fmla="*/ 4 h 134"/>
                    <a:gd name="T74" fmla="*/ 5 w 148"/>
                    <a:gd name="T75" fmla="*/ 9 h 134"/>
                    <a:gd name="T76" fmla="*/ 2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9"/>
                      </a:lnTo>
                      <a:lnTo>
                        <a:pt x="5" y="127"/>
                      </a:lnTo>
                      <a:lnTo>
                        <a:pt x="11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3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2" y="3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2" y="0"/>
                      </a:lnTo>
                      <a:lnTo>
                        <a:pt x="107" y="0"/>
                      </a:lnTo>
                      <a:lnTo>
                        <a:pt x="92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Freeform 422"/>
                <p:cNvSpPr>
                  <a:spLocks/>
                </p:cNvSpPr>
                <p:nvPr/>
              </p:nvSpPr>
              <p:spPr bwMode="auto">
                <a:xfrm>
                  <a:off x="2426" y="2642"/>
                  <a:ext cx="63" cy="57"/>
                </a:xfrm>
                <a:custGeom>
                  <a:avLst/>
                  <a:gdLst>
                    <a:gd name="T0" fmla="*/ 0 w 188"/>
                    <a:gd name="T1" fmla="*/ 140 h 170"/>
                    <a:gd name="T2" fmla="*/ 1 w 188"/>
                    <a:gd name="T3" fmla="*/ 152 h 170"/>
                    <a:gd name="T4" fmla="*/ 4 w 188"/>
                    <a:gd name="T5" fmla="*/ 162 h 170"/>
                    <a:gd name="T6" fmla="*/ 10 w 188"/>
                    <a:gd name="T7" fmla="*/ 168 h 170"/>
                    <a:gd name="T8" fmla="*/ 21 w 188"/>
                    <a:gd name="T9" fmla="*/ 170 h 170"/>
                    <a:gd name="T10" fmla="*/ 31 w 188"/>
                    <a:gd name="T11" fmla="*/ 170 h 170"/>
                    <a:gd name="T12" fmla="*/ 48 w 188"/>
                    <a:gd name="T13" fmla="*/ 170 h 170"/>
                    <a:gd name="T14" fmla="*/ 70 w 188"/>
                    <a:gd name="T15" fmla="*/ 170 h 170"/>
                    <a:gd name="T16" fmla="*/ 93 w 188"/>
                    <a:gd name="T17" fmla="*/ 170 h 170"/>
                    <a:gd name="T18" fmla="*/ 117 w 188"/>
                    <a:gd name="T19" fmla="*/ 170 h 170"/>
                    <a:gd name="T20" fmla="*/ 139 w 188"/>
                    <a:gd name="T21" fmla="*/ 170 h 170"/>
                    <a:gd name="T22" fmla="*/ 156 w 188"/>
                    <a:gd name="T23" fmla="*/ 170 h 170"/>
                    <a:gd name="T24" fmla="*/ 168 w 188"/>
                    <a:gd name="T25" fmla="*/ 170 h 170"/>
                    <a:gd name="T26" fmla="*/ 179 w 188"/>
                    <a:gd name="T27" fmla="*/ 169 h 170"/>
                    <a:gd name="T28" fmla="*/ 185 w 188"/>
                    <a:gd name="T29" fmla="*/ 163 h 170"/>
                    <a:gd name="T30" fmla="*/ 187 w 188"/>
                    <a:gd name="T31" fmla="*/ 155 h 170"/>
                    <a:gd name="T32" fmla="*/ 187 w 188"/>
                    <a:gd name="T33" fmla="*/ 143 h 170"/>
                    <a:gd name="T34" fmla="*/ 188 w 188"/>
                    <a:gd name="T35" fmla="*/ 48 h 170"/>
                    <a:gd name="T36" fmla="*/ 187 w 188"/>
                    <a:gd name="T37" fmla="*/ 42 h 170"/>
                    <a:gd name="T38" fmla="*/ 186 w 188"/>
                    <a:gd name="T39" fmla="*/ 36 h 170"/>
                    <a:gd name="T40" fmla="*/ 182 w 188"/>
                    <a:gd name="T41" fmla="*/ 29 h 170"/>
                    <a:gd name="T42" fmla="*/ 179 w 188"/>
                    <a:gd name="T43" fmla="*/ 23 h 170"/>
                    <a:gd name="T44" fmla="*/ 174 w 188"/>
                    <a:gd name="T45" fmla="*/ 18 h 170"/>
                    <a:gd name="T46" fmla="*/ 168 w 188"/>
                    <a:gd name="T47" fmla="*/ 12 h 170"/>
                    <a:gd name="T48" fmla="*/ 161 w 188"/>
                    <a:gd name="T49" fmla="*/ 7 h 170"/>
                    <a:gd name="T50" fmla="*/ 153 w 188"/>
                    <a:gd name="T51" fmla="*/ 3 h 170"/>
                    <a:gd name="T52" fmla="*/ 144 w 188"/>
                    <a:gd name="T53" fmla="*/ 0 h 170"/>
                    <a:gd name="T54" fmla="*/ 128 w 188"/>
                    <a:gd name="T55" fmla="*/ 0 h 170"/>
                    <a:gd name="T56" fmla="*/ 109 w 188"/>
                    <a:gd name="T57" fmla="*/ 3 h 170"/>
                    <a:gd name="T58" fmla="*/ 87 w 188"/>
                    <a:gd name="T59" fmla="*/ 6 h 170"/>
                    <a:gd name="T60" fmla="*/ 65 w 188"/>
                    <a:gd name="T61" fmla="*/ 10 h 170"/>
                    <a:gd name="T62" fmla="*/ 46 w 188"/>
                    <a:gd name="T63" fmla="*/ 13 h 170"/>
                    <a:gd name="T64" fmla="*/ 30 w 188"/>
                    <a:gd name="T65" fmla="*/ 16 h 170"/>
                    <a:gd name="T66" fmla="*/ 21 w 188"/>
                    <a:gd name="T67" fmla="*/ 17 h 170"/>
                    <a:gd name="T68" fmla="*/ 10 w 188"/>
                    <a:gd name="T69" fmla="*/ 19 h 170"/>
                    <a:gd name="T70" fmla="*/ 4 w 188"/>
                    <a:gd name="T71" fmla="*/ 27 h 170"/>
                    <a:gd name="T72" fmla="*/ 1 w 188"/>
                    <a:gd name="T73" fmla="*/ 36 h 170"/>
                    <a:gd name="T74" fmla="*/ 0 w 188"/>
                    <a:gd name="T75" fmla="*/ 48 h 170"/>
                    <a:gd name="T76" fmla="*/ 0 w 188"/>
                    <a:gd name="T77" fmla="*/ 14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" h="170">
                      <a:moveTo>
                        <a:pt x="0" y="140"/>
                      </a:moveTo>
                      <a:lnTo>
                        <a:pt x="1" y="152"/>
                      </a:lnTo>
                      <a:lnTo>
                        <a:pt x="4" y="162"/>
                      </a:lnTo>
                      <a:lnTo>
                        <a:pt x="10" y="168"/>
                      </a:lnTo>
                      <a:lnTo>
                        <a:pt x="21" y="170"/>
                      </a:lnTo>
                      <a:lnTo>
                        <a:pt x="31" y="170"/>
                      </a:lnTo>
                      <a:lnTo>
                        <a:pt x="48" y="170"/>
                      </a:lnTo>
                      <a:lnTo>
                        <a:pt x="70" y="170"/>
                      </a:lnTo>
                      <a:lnTo>
                        <a:pt x="93" y="170"/>
                      </a:lnTo>
                      <a:lnTo>
                        <a:pt x="117" y="170"/>
                      </a:lnTo>
                      <a:lnTo>
                        <a:pt x="139" y="170"/>
                      </a:lnTo>
                      <a:lnTo>
                        <a:pt x="156" y="170"/>
                      </a:lnTo>
                      <a:lnTo>
                        <a:pt x="168" y="170"/>
                      </a:lnTo>
                      <a:lnTo>
                        <a:pt x="179" y="169"/>
                      </a:lnTo>
                      <a:lnTo>
                        <a:pt x="185" y="163"/>
                      </a:lnTo>
                      <a:lnTo>
                        <a:pt x="187" y="155"/>
                      </a:lnTo>
                      <a:lnTo>
                        <a:pt x="187" y="143"/>
                      </a:lnTo>
                      <a:lnTo>
                        <a:pt x="188" y="48"/>
                      </a:lnTo>
                      <a:lnTo>
                        <a:pt x="187" y="42"/>
                      </a:lnTo>
                      <a:lnTo>
                        <a:pt x="186" y="36"/>
                      </a:lnTo>
                      <a:lnTo>
                        <a:pt x="182" y="29"/>
                      </a:lnTo>
                      <a:lnTo>
                        <a:pt x="179" y="23"/>
                      </a:lnTo>
                      <a:lnTo>
                        <a:pt x="174" y="18"/>
                      </a:lnTo>
                      <a:lnTo>
                        <a:pt x="168" y="12"/>
                      </a:lnTo>
                      <a:lnTo>
                        <a:pt x="161" y="7"/>
                      </a:lnTo>
                      <a:lnTo>
                        <a:pt x="153" y="3"/>
                      </a:lnTo>
                      <a:lnTo>
                        <a:pt x="144" y="0"/>
                      </a:lnTo>
                      <a:lnTo>
                        <a:pt x="128" y="0"/>
                      </a:lnTo>
                      <a:lnTo>
                        <a:pt x="109" y="3"/>
                      </a:lnTo>
                      <a:lnTo>
                        <a:pt x="87" y="6"/>
                      </a:lnTo>
                      <a:lnTo>
                        <a:pt x="65" y="10"/>
                      </a:lnTo>
                      <a:lnTo>
                        <a:pt x="46" y="13"/>
                      </a:lnTo>
                      <a:lnTo>
                        <a:pt x="30" y="16"/>
                      </a:lnTo>
                      <a:lnTo>
                        <a:pt x="21" y="17"/>
                      </a:lnTo>
                      <a:lnTo>
                        <a:pt x="10" y="19"/>
                      </a:lnTo>
                      <a:lnTo>
                        <a:pt x="4" y="27"/>
                      </a:lnTo>
                      <a:lnTo>
                        <a:pt x="1" y="36"/>
                      </a:lnTo>
                      <a:lnTo>
                        <a:pt x="0" y="48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423"/>
                <p:cNvSpPr>
                  <a:spLocks/>
                </p:cNvSpPr>
                <p:nvPr/>
              </p:nvSpPr>
              <p:spPr bwMode="auto">
                <a:xfrm>
                  <a:off x="2424" y="2689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8 w 27"/>
                    <a:gd name="T5" fmla="*/ 23 h 36"/>
                    <a:gd name="T6" fmla="*/ 15 w 27"/>
                    <a:gd name="T7" fmla="*/ 20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5 w 27"/>
                    <a:gd name="T17" fmla="*/ 24 h 36"/>
                    <a:gd name="T18" fmla="*/ 13 w 27"/>
                    <a:gd name="T19" fmla="*/ 33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8" y="23"/>
                      </a:lnTo>
                      <a:lnTo>
                        <a:pt x="15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4"/>
                      </a:lnTo>
                      <a:lnTo>
                        <a:pt x="13" y="33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Freeform 424"/>
                <p:cNvSpPr>
                  <a:spLocks/>
                </p:cNvSpPr>
                <p:nvPr/>
              </p:nvSpPr>
              <p:spPr bwMode="auto">
                <a:xfrm>
                  <a:off x="2433" y="2697"/>
                  <a:ext cx="49" cy="4"/>
                </a:xfrm>
                <a:custGeom>
                  <a:avLst/>
                  <a:gdLst>
                    <a:gd name="T0" fmla="*/ 147 w 147"/>
                    <a:gd name="T1" fmla="*/ 0 h 12"/>
                    <a:gd name="T2" fmla="*/ 147 w 147"/>
                    <a:gd name="T3" fmla="*/ 0 h 12"/>
                    <a:gd name="T4" fmla="*/ 135 w 147"/>
                    <a:gd name="T5" fmla="*/ 0 h 12"/>
                    <a:gd name="T6" fmla="*/ 118 w 147"/>
                    <a:gd name="T7" fmla="*/ 0 h 12"/>
                    <a:gd name="T8" fmla="*/ 96 w 147"/>
                    <a:gd name="T9" fmla="*/ 0 h 12"/>
                    <a:gd name="T10" fmla="*/ 72 w 147"/>
                    <a:gd name="T11" fmla="*/ 0 h 12"/>
                    <a:gd name="T12" fmla="*/ 49 w 147"/>
                    <a:gd name="T13" fmla="*/ 0 h 12"/>
                    <a:gd name="T14" fmla="*/ 27 w 147"/>
                    <a:gd name="T15" fmla="*/ 0 h 12"/>
                    <a:gd name="T16" fmla="*/ 10 w 147"/>
                    <a:gd name="T17" fmla="*/ 0 h 12"/>
                    <a:gd name="T18" fmla="*/ 0 w 147"/>
                    <a:gd name="T19" fmla="*/ 0 h 12"/>
                    <a:gd name="T20" fmla="*/ 0 w 147"/>
                    <a:gd name="T21" fmla="*/ 12 h 12"/>
                    <a:gd name="T22" fmla="*/ 10 w 147"/>
                    <a:gd name="T23" fmla="*/ 12 h 12"/>
                    <a:gd name="T24" fmla="*/ 27 w 147"/>
                    <a:gd name="T25" fmla="*/ 12 h 12"/>
                    <a:gd name="T26" fmla="*/ 49 w 147"/>
                    <a:gd name="T27" fmla="*/ 12 h 12"/>
                    <a:gd name="T28" fmla="*/ 72 w 147"/>
                    <a:gd name="T29" fmla="*/ 12 h 12"/>
                    <a:gd name="T30" fmla="*/ 96 w 147"/>
                    <a:gd name="T31" fmla="*/ 12 h 12"/>
                    <a:gd name="T32" fmla="*/ 118 w 147"/>
                    <a:gd name="T33" fmla="*/ 12 h 12"/>
                    <a:gd name="T34" fmla="*/ 135 w 147"/>
                    <a:gd name="T35" fmla="*/ 12 h 12"/>
                    <a:gd name="T36" fmla="*/ 147 w 147"/>
                    <a:gd name="T37" fmla="*/ 12 h 12"/>
                    <a:gd name="T38" fmla="*/ 147 w 147"/>
                    <a:gd name="T39" fmla="*/ 12 h 12"/>
                    <a:gd name="T40" fmla="*/ 147 w 147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7" h="12">
                      <a:moveTo>
                        <a:pt x="147" y="0"/>
                      </a:moveTo>
                      <a:lnTo>
                        <a:pt x="147" y="0"/>
                      </a:lnTo>
                      <a:lnTo>
                        <a:pt x="135" y="0"/>
                      </a:lnTo>
                      <a:lnTo>
                        <a:pt x="118" y="0"/>
                      </a:lnTo>
                      <a:lnTo>
                        <a:pt x="96" y="0"/>
                      </a:lnTo>
                      <a:lnTo>
                        <a:pt x="72" y="0"/>
                      </a:lnTo>
                      <a:lnTo>
                        <a:pt x="49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9" y="12"/>
                      </a:lnTo>
                      <a:lnTo>
                        <a:pt x="72" y="12"/>
                      </a:lnTo>
                      <a:lnTo>
                        <a:pt x="96" y="12"/>
                      </a:lnTo>
                      <a:lnTo>
                        <a:pt x="118" y="12"/>
                      </a:lnTo>
                      <a:lnTo>
                        <a:pt x="135" y="12"/>
                      </a:lnTo>
                      <a:lnTo>
                        <a:pt x="147" y="12"/>
                      </a:lnTo>
                      <a:lnTo>
                        <a:pt x="147" y="1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425"/>
                <p:cNvSpPr>
                  <a:spLocks/>
                </p:cNvSpPr>
                <p:nvPr/>
              </p:nvSpPr>
              <p:spPr bwMode="auto">
                <a:xfrm>
                  <a:off x="2482" y="2690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7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2 h 33"/>
                    <a:gd name="T16" fmla="*/ 22 w 25"/>
                    <a:gd name="T17" fmla="*/ 24 h 33"/>
                    <a:gd name="T18" fmla="*/ 25 w 25"/>
                    <a:gd name="T19" fmla="*/ 13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2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426"/>
                <p:cNvSpPr>
                  <a:spLocks/>
                </p:cNvSpPr>
                <p:nvPr/>
              </p:nvSpPr>
              <p:spPr bwMode="auto">
                <a:xfrm>
                  <a:off x="2486" y="2658"/>
                  <a:ext cx="5" cy="32"/>
                </a:xfrm>
                <a:custGeom>
                  <a:avLst/>
                  <a:gdLst>
                    <a:gd name="T0" fmla="*/ 1 w 14"/>
                    <a:gd name="T1" fmla="*/ 0 h 95"/>
                    <a:gd name="T2" fmla="*/ 1 w 14"/>
                    <a:gd name="T3" fmla="*/ 0 h 95"/>
                    <a:gd name="T4" fmla="*/ 0 w 14"/>
                    <a:gd name="T5" fmla="*/ 95 h 95"/>
                    <a:gd name="T6" fmla="*/ 12 w 14"/>
                    <a:gd name="T7" fmla="*/ 95 h 95"/>
                    <a:gd name="T8" fmla="*/ 14 w 14"/>
                    <a:gd name="T9" fmla="*/ 0 h 95"/>
                    <a:gd name="T10" fmla="*/ 14 w 14"/>
                    <a:gd name="T11" fmla="*/ 0 h 95"/>
                    <a:gd name="T12" fmla="*/ 14 w 14"/>
                    <a:gd name="T13" fmla="*/ 0 h 95"/>
                    <a:gd name="T14" fmla="*/ 14 w 14"/>
                    <a:gd name="T15" fmla="*/ 0 h 95"/>
                    <a:gd name="T16" fmla="*/ 14 w 14"/>
                    <a:gd name="T17" fmla="*/ 0 h 95"/>
                    <a:gd name="T18" fmla="*/ 1 w 14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Freeform 427"/>
                <p:cNvSpPr>
                  <a:spLocks/>
                </p:cNvSpPr>
                <p:nvPr/>
              </p:nvSpPr>
              <p:spPr bwMode="auto">
                <a:xfrm>
                  <a:off x="2476" y="2641"/>
                  <a:ext cx="15" cy="17"/>
                </a:xfrm>
                <a:custGeom>
                  <a:avLst/>
                  <a:gdLst>
                    <a:gd name="T0" fmla="*/ 0 w 45"/>
                    <a:gd name="T1" fmla="*/ 9 h 50"/>
                    <a:gd name="T2" fmla="*/ 1 w 45"/>
                    <a:gd name="T3" fmla="*/ 9 h 50"/>
                    <a:gd name="T4" fmla="*/ 7 w 45"/>
                    <a:gd name="T5" fmla="*/ 14 h 50"/>
                    <a:gd name="T6" fmla="*/ 14 w 45"/>
                    <a:gd name="T7" fmla="*/ 19 h 50"/>
                    <a:gd name="T8" fmla="*/ 19 w 45"/>
                    <a:gd name="T9" fmla="*/ 25 h 50"/>
                    <a:gd name="T10" fmla="*/ 24 w 45"/>
                    <a:gd name="T11" fmla="*/ 29 h 50"/>
                    <a:gd name="T12" fmla="*/ 28 w 45"/>
                    <a:gd name="T13" fmla="*/ 34 h 50"/>
                    <a:gd name="T14" fmla="*/ 30 w 45"/>
                    <a:gd name="T15" fmla="*/ 41 h 50"/>
                    <a:gd name="T16" fmla="*/ 31 w 45"/>
                    <a:gd name="T17" fmla="*/ 46 h 50"/>
                    <a:gd name="T18" fmla="*/ 32 w 45"/>
                    <a:gd name="T19" fmla="*/ 50 h 50"/>
                    <a:gd name="T20" fmla="*/ 45 w 45"/>
                    <a:gd name="T21" fmla="*/ 50 h 50"/>
                    <a:gd name="T22" fmla="*/ 43 w 45"/>
                    <a:gd name="T23" fmla="*/ 43 h 50"/>
                    <a:gd name="T24" fmla="*/ 42 w 45"/>
                    <a:gd name="T25" fmla="*/ 36 h 50"/>
                    <a:gd name="T26" fmla="*/ 37 w 45"/>
                    <a:gd name="T27" fmla="*/ 29 h 50"/>
                    <a:gd name="T28" fmla="*/ 34 w 45"/>
                    <a:gd name="T29" fmla="*/ 21 h 50"/>
                    <a:gd name="T30" fmla="*/ 29 w 45"/>
                    <a:gd name="T31" fmla="*/ 15 h 50"/>
                    <a:gd name="T32" fmla="*/ 22 w 45"/>
                    <a:gd name="T33" fmla="*/ 9 h 50"/>
                    <a:gd name="T34" fmla="*/ 14 w 45"/>
                    <a:gd name="T35" fmla="*/ 5 h 50"/>
                    <a:gd name="T36" fmla="*/ 6 w 45"/>
                    <a:gd name="T37" fmla="*/ 0 h 50"/>
                    <a:gd name="T38" fmla="*/ 7 w 45"/>
                    <a:gd name="T39" fmla="*/ 0 h 50"/>
                    <a:gd name="T40" fmla="*/ 0 w 45"/>
                    <a:gd name="T41" fmla="*/ 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5" h="50">
                      <a:moveTo>
                        <a:pt x="0" y="9"/>
                      </a:moveTo>
                      <a:lnTo>
                        <a:pt x="1" y="9"/>
                      </a:lnTo>
                      <a:lnTo>
                        <a:pt x="7" y="14"/>
                      </a:lnTo>
                      <a:lnTo>
                        <a:pt x="14" y="19"/>
                      </a:lnTo>
                      <a:lnTo>
                        <a:pt x="19" y="25"/>
                      </a:lnTo>
                      <a:lnTo>
                        <a:pt x="24" y="29"/>
                      </a:lnTo>
                      <a:lnTo>
                        <a:pt x="28" y="34"/>
                      </a:lnTo>
                      <a:lnTo>
                        <a:pt x="30" y="41"/>
                      </a:lnTo>
                      <a:lnTo>
                        <a:pt x="31" y="46"/>
                      </a:lnTo>
                      <a:lnTo>
                        <a:pt x="32" y="50"/>
                      </a:lnTo>
                      <a:lnTo>
                        <a:pt x="45" y="50"/>
                      </a:lnTo>
                      <a:lnTo>
                        <a:pt x="43" y="43"/>
                      </a:lnTo>
                      <a:lnTo>
                        <a:pt x="42" y="36"/>
                      </a:lnTo>
                      <a:lnTo>
                        <a:pt x="37" y="29"/>
                      </a:lnTo>
                      <a:lnTo>
                        <a:pt x="34" y="21"/>
                      </a:lnTo>
                      <a:lnTo>
                        <a:pt x="29" y="15"/>
                      </a:lnTo>
                      <a:lnTo>
                        <a:pt x="22" y="9"/>
                      </a:lnTo>
                      <a:lnTo>
                        <a:pt x="14" y="5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Freeform 428"/>
                <p:cNvSpPr>
                  <a:spLocks/>
                </p:cNvSpPr>
                <p:nvPr/>
              </p:nvSpPr>
              <p:spPr bwMode="auto">
                <a:xfrm>
                  <a:off x="2433" y="2640"/>
                  <a:ext cx="45" cy="10"/>
                </a:xfrm>
                <a:custGeom>
                  <a:avLst/>
                  <a:gdLst>
                    <a:gd name="T0" fmla="*/ 0 w 136"/>
                    <a:gd name="T1" fmla="*/ 29 h 29"/>
                    <a:gd name="T2" fmla="*/ 0 w 136"/>
                    <a:gd name="T3" fmla="*/ 29 h 29"/>
                    <a:gd name="T4" fmla="*/ 10 w 136"/>
                    <a:gd name="T5" fmla="*/ 28 h 29"/>
                    <a:gd name="T6" fmla="*/ 26 w 136"/>
                    <a:gd name="T7" fmla="*/ 25 h 29"/>
                    <a:gd name="T8" fmla="*/ 45 w 136"/>
                    <a:gd name="T9" fmla="*/ 22 h 29"/>
                    <a:gd name="T10" fmla="*/ 67 w 136"/>
                    <a:gd name="T11" fmla="*/ 18 h 29"/>
                    <a:gd name="T12" fmla="*/ 89 w 136"/>
                    <a:gd name="T13" fmla="*/ 15 h 29"/>
                    <a:gd name="T14" fmla="*/ 107 w 136"/>
                    <a:gd name="T15" fmla="*/ 12 h 29"/>
                    <a:gd name="T16" fmla="*/ 123 w 136"/>
                    <a:gd name="T17" fmla="*/ 12 h 29"/>
                    <a:gd name="T18" fmla="*/ 129 w 136"/>
                    <a:gd name="T19" fmla="*/ 13 h 29"/>
                    <a:gd name="T20" fmla="*/ 136 w 136"/>
                    <a:gd name="T21" fmla="*/ 4 h 29"/>
                    <a:gd name="T22" fmla="*/ 123 w 136"/>
                    <a:gd name="T23" fmla="*/ 0 h 29"/>
                    <a:gd name="T24" fmla="*/ 107 w 136"/>
                    <a:gd name="T25" fmla="*/ 0 h 29"/>
                    <a:gd name="T26" fmla="*/ 87 w 136"/>
                    <a:gd name="T27" fmla="*/ 2 h 29"/>
                    <a:gd name="T28" fmla="*/ 65 w 136"/>
                    <a:gd name="T29" fmla="*/ 6 h 29"/>
                    <a:gd name="T30" fmla="*/ 43 w 136"/>
                    <a:gd name="T31" fmla="*/ 10 h 29"/>
                    <a:gd name="T32" fmla="*/ 24 w 136"/>
                    <a:gd name="T33" fmla="*/ 13 h 29"/>
                    <a:gd name="T34" fmla="*/ 8 w 136"/>
                    <a:gd name="T35" fmla="*/ 16 h 29"/>
                    <a:gd name="T36" fmla="*/ 0 w 136"/>
                    <a:gd name="T37" fmla="*/ 17 h 29"/>
                    <a:gd name="T38" fmla="*/ 0 w 136"/>
                    <a:gd name="T39" fmla="*/ 17 h 29"/>
                    <a:gd name="T40" fmla="*/ 0 w 136"/>
                    <a:gd name="T4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6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10" y="28"/>
                      </a:lnTo>
                      <a:lnTo>
                        <a:pt x="26" y="25"/>
                      </a:lnTo>
                      <a:lnTo>
                        <a:pt x="45" y="22"/>
                      </a:lnTo>
                      <a:lnTo>
                        <a:pt x="67" y="18"/>
                      </a:lnTo>
                      <a:lnTo>
                        <a:pt x="89" y="15"/>
                      </a:lnTo>
                      <a:lnTo>
                        <a:pt x="107" y="12"/>
                      </a:lnTo>
                      <a:lnTo>
                        <a:pt x="123" y="12"/>
                      </a:lnTo>
                      <a:lnTo>
                        <a:pt x="129" y="13"/>
                      </a:lnTo>
                      <a:lnTo>
                        <a:pt x="136" y="4"/>
                      </a:lnTo>
                      <a:lnTo>
                        <a:pt x="123" y="0"/>
                      </a:lnTo>
                      <a:lnTo>
                        <a:pt x="107" y="0"/>
                      </a:lnTo>
                      <a:lnTo>
                        <a:pt x="87" y="2"/>
                      </a:lnTo>
                      <a:lnTo>
                        <a:pt x="65" y="6"/>
                      </a:lnTo>
                      <a:lnTo>
                        <a:pt x="43" y="10"/>
                      </a:lnTo>
                      <a:lnTo>
                        <a:pt x="24" y="13"/>
                      </a:lnTo>
                      <a:lnTo>
                        <a:pt x="8" y="16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429"/>
                <p:cNvSpPr>
                  <a:spLocks/>
                </p:cNvSpPr>
                <p:nvPr/>
              </p:nvSpPr>
              <p:spPr bwMode="auto">
                <a:xfrm>
                  <a:off x="2424" y="2646"/>
                  <a:ext cx="9" cy="12"/>
                </a:xfrm>
                <a:custGeom>
                  <a:avLst/>
                  <a:gdLst>
                    <a:gd name="T0" fmla="*/ 12 w 27"/>
                    <a:gd name="T1" fmla="*/ 37 h 37"/>
                    <a:gd name="T2" fmla="*/ 12 w 27"/>
                    <a:gd name="T3" fmla="*/ 37 h 37"/>
                    <a:gd name="T4" fmla="*/ 13 w 27"/>
                    <a:gd name="T5" fmla="*/ 27 h 37"/>
                    <a:gd name="T6" fmla="*/ 15 w 27"/>
                    <a:gd name="T7" fmla="*/ 18 h 37"/>
                    <a:gd name="T8" fmla="*/ 18 w 27"/>
                    <a:gd name="T9" fmla="*/ 13 h 37"/>
                    <a:gd name="T10" fmla="*/ 27 w 27"/>
                    <a:gd name="T11" fmla="*/ 12 h 37"/>
                    <a:gd name="T12" fmla="*/ 27 w 27"/>
                    <a:gd name="T13" fmla="*/ 0 h 37"/>
                    <a:gd name="T14" fmla="*/ 13 w 27"/>
                    <a:gd name="T15" fmla="*/ 4 h 37"/>
                    <a:gd name="T16" fmla="*/ 5 w 27"/>
                    <a:gd name="T17" fmla="*/ 13 h 37"/>
                    <a:gd name="T18" fmla="*/ 1 w 27"/>
                    <a:gd name="T19" fmla="*/ 24 h 37"/>
                    <a:gd name="T20" fmla="*/ 0 w 27"/>
                    <a:gd name="T21" fmla="*/ 37 h 37"/>
                    <a:gd name="T22" fmla="*/ 0 w 27"/>
                    <a:gd name="T23" fmla="*/ 37 h 37"/>
                    <a:gd name="T24" fmla="*/ 12 w 27"/>
                    <a:gd name="T2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3" y="27"/>
                      </a:lnTo>
                      <a:lnTo>
                        <a:pt x="15" y="18"/>
                      </a:lnTo>
                      <a:lnTo>
                        <a:pt x="18" y="13"/>
                      </a:lnTo>
                      <a:lnTo>
                        <a:pt x="27" y="12"/>
                      </a:lnTo>
                      <a:lnTo>
                        <a:pt x="27" y="0"/>
                      </a:lnTo>
                      <a:lnTo>
                        <a:pt x="13" y="4"/>
                      </a:lnTo>
                      <a:lnTo>
                        <a:pt x="5" y="13"/>
                      </a:lnTo>
                      <a:lnTo>
                        <a:pt x="1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Freeform 430"/>
                <p:cNvSpPr>
                  <a:spLocks/>
                </p:cNvSpPr>
                <p:nvPr/>
              </p:nvSpPr>
              <p:spPr bwMode="auto">
                <a:xfrm>
                  <a:off x="2424" y="2658"/>
                  <a:ext cx="4" cy="31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Freeform 431"/>
                <p:cNvSpPr>
                  <a:spLocks/>
                </p:cNvSpPr>
                <p:nvPr/>
              </p:nvSpPr>
              <p:spPr bwMode="auto">
                <a:xfrm>
                  <a:off x="2430" y="2641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8 h 134"/>
                    <a:gd name="T4" fmla="*/ 4 w 148"/>
                    <a:gd name="T5" fmla="*/ 126 h 134"/>
                    <a:gd name="T6" fmla="*/ 10 w 148"/>
                    <a:gd name="T7" fmla="*/ 131 h 134"/>
                    <a:gd name="T8" fmla="*/ 18 w 148"/>
                    <a:gd name="T9" fmla="*/ 134 h 134"/>
                    <a:gd name="T10" fmla="*/ 27 w 148"/>
                    <a:gd name="T11" fmla="*/ 134 h 134"/>
                    <a:gd name="T12" fmla="*/ 40 w 148"/>
                    <a:gd name="T13" fmla="*/ 134 h 134"/>
                    <a:gd name="T14" fmla="*/ 55 w 148"/>
                    <a:gd name="T15" fmla="*/ 134 h 134"/>
                    <a:gd name="T16" fmla="*/ 74 w 148"/>
                    <a:gd name="T17" fmla="*/ 134 h 134"/>
                    <a:gd name="T18" fmla="*/ 91 w 148"/>
                    <a:gd name="T19" fmla="*/ 134 h 134"/>
                    <a:gd name="T20" fmla="*/ 107 w 148"/>
                    <a:gd name="T21" fmla="*/ 134 h 134"/>
                    <a:gd name="T22" fmla="*/ 121 w 148"/>
                    <a:gd name="T23" fmla="*/ 134 h 134"/>
                    <a:gd name="T24" fmla="*/ 130 w 148"/>
                    <a:gd name="T25" fmla="*/ 134 h 134"/>
                    <a:gd name="T26" fmla="*/ 140 w 148"/>
                    <a:gd name="T27" fmla="*/ 133 h 134"/>
                    <a:gd name="T28" fmla="*/ 145 w 148"/>
                    <a:gd name="T29" fmla="*/ 128 h 134"/>
                    <a:gd name="T30" fmla="*/ 147 w 148"/>
                    <a:gd name="T31" fmla="*/ 120 h 134"/>
                    <a:gd name="T32" fmla="*/ 147 w 148"/>
                    <a:gd name="T33" fmla="*/ 110 h 134"/>
                    <a:gd name="T34" fmla="*/ 148 w 148"/>
                    <a:gd name="T35" fmla="*/ 27 h 134"/>
                    <a:gd name="T36" fmla="*/ 147 w 148"/>
                    <a:gd name="T37" fmla="*/ 17 h 134"/>
                    <a:gd name="T38" fmla="*/ 146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1 w 148"/>
                    <a:gd name="T45" fmla="*/ 0 h 134"/>
                    <a:gd name="T46" fmla="*/ 107 w 148"/>
                    <a:gd name="T47" fmla="*/ 0 h 134"/>
                    <a:gd name="T48" fmla="*/ 91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9 w 148"/>
                    <a:gd name="T55" fmla="*/ 0 h 134"/>
                    <a:gd name="T56" fmla="*/ 27 w 148"/>
                    <a:gd name="T57" fmla="*/ 1 h 134"/>
                    <a:gd name="T58" fmla="*/ 18 w 148"/>
                    <a:gd name="T59" fmla="*/ 1 h 134"/>
                    <a:gd name="T60" fmla="*/ 8 w 148"/>
                    <a:gd name="T61" fmla="*/ 3 h 134"/>
                    <a:gd name="T62" fmla="*/ 4 w 148"/>
                    <a:gd name="T63" fmla="*/ 8 h 134"/>
                    <a:gd name="T64" fmla="*/ 1 w 148"/>
                    <a:gd name="T65" fmla="*/ 17 h 134"/>
                    <a:gd name="T66" fmla="*/ 0 w 148"/>
                    <a:gd name="T67" fmla="*/ 27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0"/>
                      </a:lnTo>
                      <a:lnTo>
                        <a:pt x="147" y="110"/>
                      </a:lnTo>
                      <a:lnTo>
                        <a:pt x="148" y="27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8" y="3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Freeform 432"/>
                <p:cNvSpPr>
                  <a:spLocks/>
                </p:cNvSpPr>
                <p:nvPr/>
              </p:nvSpPr>
              <p:spPr bwMode="auto">
                <a:xfrm>
                  <a:off x="2430" y="2641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8 h 134"/>
                    <a:gd name="T6" fmla="*/ 4 w 148"/>
                    <a:gd name="T7" fmla="*/ 126 h 134"/>
                    <a:gd name="T8" fmla="*/ 10 w 148"/>
                    <a:gd name="T9" fmla="*/ 131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7 w 148"/>
                    <a:gd name="T15" fmla="*/ 134 h 134"/>
                    <a:gd name="T16" fmla="*/ 40 w 148"/>
                    <a:gd name="T17" fmla="*/ 134 h 134"/>
                    <a:gd name="T18" fmla="*/ 55 w 148"/>
                    <a:gd name="T19" fmla="*/ 134 h 134"/>
                    <a:gd name="T20" fmla="*/ 74 w 148"/>
                    <a:gd name="T21" fmla="*/ 134 h 134"/>
                    <a:gd name="T22" fmla="*/ 91 w 148"/>
                    <a:gd name="T23" fmla="*/ 134 h 134"/>
                    <a:gd name="T24" fmla="*/ 107 w 148"/>
                    <a:gd name="T25" fmla="*/ 134 h 134"/>
                    <a:gd name="T26" fmla="*/ 121 w 148"/>
                    <a:gd name="T27" fmla="*/ 134 h 134"/>
                    <a:gd name="T28" fmla="*/ 130 w 148"/>
                    <a:gd name="T29" fmla="*/ 134 h 134"/>
                    <a:gd name="T30" fmla="*/ 130 w 148"/>
                    <a:gd name="T31" fmla="*/ 134 h 134"/>
                    <a:gd name="T32" fmla="*/ 140 w 148"/>
                    <a:gd name="T33" fmla="*/ 133 h 134"/>
                    <a:gd name="T34" fmla="*/ 145 w 148"/>
                    <a:gd name="T35" fmla="*/ 128 h 134"/>
                    <a:gd name="T36" fmla="*/ 147 w 148"/>
                    <a:gd name="T37" fmla="*/ 120 h 134"/>
                    <a:gd name="T38" fmla="*/ 147 w 148"/>
                    <a:gd name="T39" fmla="*/ 110 h 134"/>
                    <a:gd name="T40" fmla="*/ 148 w 148"/>
                    <a:gd name="T41" fmla="*/ 27 h 134"/>
                    <a:gd name="T42" fmla="*/ 148 w 148"/>
                    <a:gd name="T43" fmla="*/ 27 h 134"/>
                    <a:gd name="T44" fmla="*/ 147 w 148"/>
                    <a:gd name="T45" fmla="*/ 17 h 134"/>
                    <a:gd name="T46" fmla="*/ 146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1 w 148"/>
                    <a:gd name="T55" fmla="*/ 0 h 134"/>
                    <a:gd name="T56" fmla="*/ 107 w 148"/>
                    <a:gd name="T57" fmla="*/ 0 h 134"/>
                    <a:gd name="T58" fmla="*/ 91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9 w 148"/>
                    <a:gd name="T65" fmla="*/ 0 h 134"/>
                    <a:gd name="T66" fmla="*/ 27 w 148"/>
                    <a:gd name="T67" fmla="*/ 1 h 134"/>
                    <a:gd name="T68" fmla="*/ 18 w 148"/>
                    <a:gd name="T69" fmla="*/ 1 h 134"/>
                    <a:gd name="T70" fmla="*/ 18 w 148"/>
                    <a:gd name="T71" fmla="*/ 1 h 134"/>
                    <a:gd name="T72" fmla="*/ 8 w 148"/>
                    <a:gd name="T73" fmla="*/ 3 h 134"/>
                    <a:gd name="T74" fmla="*/ 4 w 148"/>
                    <a:gd name="T75" fmla="*/ 8 h 134"/>
                    <a:gd name="T76" fmla="*/ 1 w 148"/>
                    <a:gd name="T77" fmla="*/ 17 h 134"/>
                    <a:gd name="T78" fmla="*/ 0 w 148"/>
                    <a:gd name="T79" fmla="*/ 27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0"/>
                      </a:lnTo>
                      <a:lnTo>
                        <a:pt x="147" y="110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8" y="3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Freeform 433"/>
                <p:cNvSpPr>
                  <a:spLocks/>
                </p:cNvSpPr>
                <p:nvPr/>
              </p:nvSpPr>
              <p:spPr bwMode="auto">
                <a:xfrm>
                  <a:off x="2496" y="2642"/>
                  <a:ext cx="62" cy="57"/>
                </a:xfrm>
                <a:custGeom>
                  <a:avLst/>
                  <a:gdLst>
                    <a:gd name="T0" fmla="*/ 0 w 186"/>
                    <a:gd name="T1" fmla="*/ 140 h 171"/>
                    <a:gd name="T2" fmla="*/ 1 w 186"/>
                    <a:gd name="T3" fmla="*/ 152 h 171"/>
                    <a:gd name="T4" fmla="*/ 5 w 186"/>
                    <a:gd name="T5" fmla="*/ 162 h 171"/>
                    <a:gd name="T6" fmla="*/ 11 w 186"/>
                    <a:gd name="T7" fmla="*/ 168 h 171"/>
                    <a:gd name="T8" fmla="*/ 22 w 186"/>
                    <a:gd name="T9" fmla="*/ 171 h 171"/>
                    <a:gd name="T10" fmla="*/ 31 w 186"/>
                    <a:gd name="T11" fmla="*/ 171 h 171"/>
                    <a:gd name="T12" fmla="*/ 48 w 186"/>
                    <a:gd name="T13" fmla="*/ 171 h 171"/>
                    <a:gd name="T14" fmla="*/ 69 w 186"/>
                    <a:gd name="T15" fmla="*/ 171 h 171"/>
                    <a:gd name="T16" fmla="*/ 92 w 186"/>
                    <a:gd name="T17" fmla="*/ 171 h 171"/>
                    <a:gd name="T18" fmla="*/ 116 w 186"/>
                    <a:gd name="T19" fmla="*/ 171 h 171"/>
                    <a:gd name="T20" fmla="*/ 136 w 186"/>
                    <a:gd name="T21" fmla="*/ 171 h 171"/>
                    <a:gd name="T22" fmla="*/ 155 w 186"/>
                    <a:gd name="T23" fmla="*/ 171 h 171"/>
                    <a:gd name="T24" fmla="*/ 165 w 186"/>
                    <a:gd name="T25" fmla="*/ 171 h 171"/>
                    <a:gd name="T26" fmla="*/ 176 w 186"/>
                    <a:gd name="T27" fmla="*/ 169 h 171"/>
                    <a:gd name="T28" fmla="*/ 182 w 186"/>
                    <a:gd name="T29" fmla="*/ 163 h 171"/>
                    <a:gd name="T30" fmla="*/ 185 w 186"/>
                    <a:gd name="T31" fmla="*/ 155 h 171"/>
                    <a:gd name="T32" fmla="*/ 185 w 186"/>
                    <a:gd name="T33" fmla="*/ 143 h 171"/>
                    <a:gd name="T34" fmla="*/ 186 w 186"/>
                    <a:gd name="T35" fmla="*/ 49 h 171"/>
                    <a:gd name="T36" fmla="*/ 185 w 186"/>
                    <a:gd name="T37" fmla="*/ 41 h 171"/>
                    <a:gd name="T38" fmla="*/ 184 w 186"/>
                    <a:gd name="T39" fmla="*/ 35 h 171"/>
                    <a:gd name="T40" fmla="*/ 181 w 186"/>
                    <a:gd name="T41" fmla="*/ 28 h 171"/>
                    <a:gd name="T42" fmla="*/ 178 w 186"/>
                    <a:gd name="T43" fmla="*/ 21 h 171"/>
                    <a:gd name="T44" fmla="*/ 173 w 186"/>
                    <a:gd name="T45" fmla="*/ 15 h 171"/>
                    <a:gd name="T46" fmla="*/ 167 w 186"/>
                    <a:gd name="T47" fmla="*/ 10 h 171"/>
                    <a:gd name="T48" fmla="*/ 161 w 186"/>
                    <a:gd name="T49" fmla="*/ 5 h 171"/>
                    <a:gd name="T50" fmla="*/ 153 w 186"/>
                    <a:gd name="T51" fmla="*/ 2 h 171"/>
                    <a:gd name="T52" fmla="*/ 143 w 186"/>
                    <a:gd name="T53" fmla="*/ 0 h 171"/>
                    <a:gd name="T54" fmla="*/ 127 w 186"/>
                    <a:gd name="T55" fmla="*/ 0 h 171"/>
                    <a:gd name="T56" fmla="*/ 107 w 186"/>
                    <a:gd name="T57" fmla="*/ 3 h 171"/>
                    <a:gd name="T58" fmla="*/ 87 w 186"/>
                    <a:gd name="T59" fmla="*/ 6 h 171"/>
                    <a:gd name="T60" fmla="*/ 65 w 186"/>
                    <a:gd name="T61" fmla="*/ 10 h 171"/>
                    <a:gd name="T62" fmla="*/ 46 w 186"/>
                    <a:gd name="T63" fmla="*/ 14 h 171"/>
                    <a:gd name="T64" fmla="*/ 30 w 186"/>
                    <a:gd name="T65" fmla="*/ 16 h 171"/>
                    <a:gd name="T66" fmla="*/ 21 w 186"/>
                    <a:gd name="T67" fmla="*/ 17 h 171"/>
                    <a:gd name="T68" fmla="*/ 11 w 186"/>
                    <a:gd name="T69" fmla="*/ 20 h 171"/>
                    <a:gd name="T70" fmla="*/ 5 w 186"/>
                    <a:gd name="T71" fmla="*/ 27 h 171"/>
                    <a:gd name="T72" fmla="*/ 2 w 186"/>
                    <a:gd name="T73" fmla="*/ 37 h 171"/>
                    <a:gd name="T74" fmla="*/ 1 w 186"/>
                    <a:gd name="T75" fmla="*/ 49 h 171"/>
                    <a:gd name="T76" fmla="*/ 0 w 186"/>
                    <a:gd name="T77" fmla="*/ 14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1">
                      <a:moveTo>
                        <a:pt x="0" y="140"/>
                      </a:moveTo>
                      <a:lnTo>
                        <a:pt x="1" y="152"/>
                      </a:lnTo>
                      <a:lnTo>
                        <a:pt x="5" y="162"/>
                      </a:lnTo>
                      <a:lnTo>
                        <a:pt x="11" y="168"/>
                      </a:lnTo>
                      <a:lnTo>
                        <a:pt x="22" y="171"/>
                      </a:lnTo>
                      <a:lnTo>
                        <a:pt x="31" y="171"/>
                      </a:lnTo>
                      <a:lnTo>
                        <a:pt x="48" y="171"/>
                      </a:lnTo>
                      <a:lnTo>
                        <a:pt x="69" y="171"/>
                      </a:lnTo>
                      <a:lnTo>
                        <a:pt x="92" y="171"/>
                      </a:lnTo>
                      <a:lnTo>
                        <a:pt x="116" y="171"/>
                      </a:lnTo>
                      <a:lnTo>
                        <a:pt x="136" y="171"/>
                      </a:lnTo>
                      <a:lnTo>
                        <a:pt x="155" y="171"/>
                      </a:lnTo>
                      <a:lnTo>
                        <a:pt x="165" y="171"/>
                      </a:lnTo>
                      <a:lnTo>
                        <a:pt x="176" y="169"/>
                      </a:lnTo>
                      <a:lnTo>
                        <a:pt x="182" y="163"/>
                      </a:lnTo>
                      <a:lnTo>
                        <a:pt x="185" y="155"/>
                      </a:lnTo>
                      <a:lnTo>
                        <a:pt x="185" y="143"/>
                      </a:lnTo>
                      <a:lnTo>
                        <a:pt x="186" y="49"/>
                      </a:lnTo>
                      <a:lnTo>
                        <a:pt x="185" y="41"/>
                      </a:lnTo>
                      <a:lnTo>
                        <a:pt x="184" y="35"/>
                      </a:lnTo>
                      <a:lnTo>
                        <a:pt x="181" y="28"/>
                      </a:lnTo>
                      <a:lnTo>
                        <a:pt x="178" y="21"/>
                      </a:lnTo>
                      <a:lnTo>
                        <a:pt x="173" y="15"/>
                      </a:lnTo>
                      <a:lnTo>
                        <a:pt x="167" y="10"/>
                      </a:lnTo>
                      <a:lnTo>
                        <a:pt x="161" y="5"/>
                      </a:lnTo>
                      <a:lnTo>
                        <a:pt x="153" y="2"/>
                      </a:lnTo>
                      <a:lnTo>
                        <a:pt x="143" y="0"/>
                      </a:lnTo>
                      <a:lnTo>
                        <a:pt x="127" y="0"/>
                      </a:lnTo>
                      <a:lnTo>
                        <a:pt x="107" y="3"/>
                      </a:lnTo>
                      <a:lnTo>
                        <a:pt x="87" y="6"/>
                      </a:lnTo>
                      <a:lnTo>
                        <a:pt x="65" y="10"/>
                      </a:lnTo>
                      <a:lnTo>
                        <a:pt x="46" y="14"/>
                      </a:lnTo>
                      <a:lnTo>
                        <a:pt x="30" y="16"/>
                      </a:lnTo>
                      <a:lnTo>
                        <a:pt x="21" y="17"/>
                      </a:lnTo>
                      <a:lnTo>
                        <a:pt x="11" y="20"/>
                      </a:lnTo>
                      <a:lnTo>
                        <a:pt x="5" y="27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Freeform 434"/>
                <p:cNvSpPr>
                  <a:spLocks/>
                </p:cNvSpPr>
                <p:nvPr/>
              </p:nvSpPr>
              <p:spPr bwMode="auto">
                <a:xfrm>
                  <a:off x="2494" y="2689"/>
                  <a:ext cx="9" cy="12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19 w 28"/>
                    <a:gd name="T5" fmla="*/ 23 h 37"/>
                    <a:gd name="T6" fmla="*/ 16 w 28"/>
                    <a:gd name="T7" fmla="*/ 19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6 w 28"/>
                    <a:gd name="T17" fmla="*/ 26 h 37"/>
                    <a:gd name="T18" fmla="*/ 14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19" y="23"/>
                      </a:lnTo>
                      <a:lnTo>
                        <a:pt x="16" y="19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6"/>
                      </a:lnTo>
                      <a:lnTo>
                        <a:pt x="14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Freeform 435"/>
                <p:cNvSpPr>
                  <a:spLocks/>
                </p:cNvSpPr>
                <p:nvPr/>
              </p:nvSpPr>
              <p:spPr bwMode="auto">
                <a:xfrm>
                  <a:off x="2503" y="2697"/>
                  <a:ext cx="48" cy="4"/>
                </a:xfrm>
                <a:custGeom>
                  <a:avLst/>
                  <a:gdLst>
                    <a:gd name="T0" fmla="*/ 143 w 143"/>
                    <a:gd name="T1" fmla="*/ 0 h 12"/>
                    <a:gd name="T2" fmla="*/ 143 w 143"/>
                    <a:gd name="T3" fmla="*/ 0 h 12"/>
                    <a:gd name="T4" fmla="*/ 133 w 143"/>
                    <a:gd name="T5" fmla="*/ 0 h 12"/>
                    <a:gd name="T6" fmla="*/ 114 w 143"/>
                    <a:gd name="T7" fmla="*/ 0 h 12"/>
                    <a:gd name="T8" fmla="*/ 94 w 143"/>
                    <a:gd name="T9" fmla="*/ 0 h 12"/>
                    <a:gd name="T10" fmla="*/ 70 w 143"/>
                    <a:gd name="T11" fmla="*/ 0 h 12"/>
                    <a:gd name="T12" fmla="*/ 47 w 143"/>
                    <a:gd name="T13" fmla="*/ 0 h 12"/>
                    <a:gd name="T14" fmla="*/ 26 w 143"/>
                    <a:gd name="T15" fmla="*/ 0 h 12"/>
                    <a:gd name="T16" fmla="*/ 9 w 143"/>
                    <a:gd name="T17" fmla="*/ 0 h 12"/>
                    <a:gd name="T18" fmla="*/ 0 w 143"/>
                    <a:gd name="T19" fmla="*/ 0 h 12"/>
                    <a:gd name="T20" fmla="*/ 0 w 143"/>
                    <a:gd name="T21" fmla="*/ 12 h 12"/>
                    <a:gd name="T22" fmla="*/ 9 w 143"/>
                    <a:gd name="T23" fmla="*/ 12 h 12"/>
                    <a:gd name="T24" fmla="*/ 26 w 143"/>
                    <a:gd name="T25" fmla="*/ 12 h 12"/>
                    <a:gd name="T26" fmla="*/ 47 w 143"/>
                    <a:gd name="T27" fmla="*/ 12 h 12"/>
                    <a:gd name="T28" fmla="*/ 70 w 143"/>
                    <a:gd name="T29" fmla="*/ 12 h 12"/>
                    <a:gd name="T30" fmla="*/ 94 w 143"/>
                    <a:gd name="T31" fmla="*/ 12 h 12"/>
                    <a:gd name="T32" fmla="*/ 114 w 143"/>
                    <a:gd name="T33" fmla="*/ 12 h 12"/>
                    <a:gd name="T34" fmla="*/ 133 w 143"/>
                    <a:gd name="T35" fmla="*/ 12 h 12"/>
                    <a:gd name="T36" fmla="*/ 143 w 143"/>
                    <a:gd name="T37" fmla="*/ 12 h 12"/>
                    <a:gd name="T38" fmla="*/ 143 w 143"/>
                    <a:gd name="T39" fmla="*/ 12 h 12"/>
                    <a:gd name="T40" fmla="*/ 143 w 143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3" h="12">
                      <a:moveTo>
                        <a:pt x="143" y="0"/>
                      </a:moveTo>
                      <a:lnTo>
                        <a:pt x="143" y="0"/>
                      </a:lnTo>
                      <a:lnTo>
                        <a:pt x="133" y="0"/>
                      </a:lnTo>
                      <a:lnTo>
                        <a:pt x="114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4" y="12"/>
                      </a:lnTo>
                      <a:lnTo>
                        <a:pt x="133" y="12"/>
                      </a:lnTo>
                      <a:lnTo>
                        <a:pt x="143" y="12"/>
                      </a:lnTo>
                      <a:lnTo>
                        <a:pt x="143" y="12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Freeform 436"/>
                <p:cNvSpPr>
                  <a:spLocks/>
                </p:cNvSpPr>
                <p:nvPr/>
              </p:nvSpPr>
              <p:spPr bwMode="auto">
                <a:xfrm>
                  <a:off x="2551" y="2690"/>
                  <a:ext cx="8" cy="11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1 h 34"/>
                    <a:gd name="T6" fmla="*/ 13 w 26"/>
                    <a:gd name="T7" fmla="*/ 17 h 34"/>
                    <a:gd name="T8" fmla="*/ 9 w 26"/>
                    <a:gd name="T9" fmla="*/ 20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2 h 34"/>
                    <a:gd name="T16" fmla="*/ 22 w 26"/>
                    <a:gd name="T17" fmla="*/ 24 h 34"/>
                    <a:gd name="T18" fmla="*/ 26 w 26"/>
                    <a:gd name="T19" fmla="*/ 13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14 w 26"/>
                    <a:gd name="T25" fmla="*/ 0 h 34"/>
                    <a:gd name="T26" fmla="*/ 14 w 26"/>
                    <a:gd name="T27" fmla="*/ 0 h 34"/>
                    <a:gd name="T28" fmla="*/ 14 w 26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1"/>
                      </a:lnTo>
                      <a:lnTo>
                        <a:pt x="13" y="17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2"/>
                      </a:lnTo>
                      <a:lnTo>
                        <a:pt x="22" y="24"/>
                      </a:lnTo>
                      <a:lnTo>
                        <a:pt x="26" y="13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Freeform 437"/>
                <p:cNvSpPr>
                  <a:spLocks/>
                </p:cNvSpPr>
                <p:nvPr/>
              </p:nvSpPr>
              <p:spPr bwMode="auto">
                <a:xfrm>
                  <a:off x="2555" y="2659"/>
                  <a:ext cx="5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Freeform 438"/>
                <p:cNvSpPr>
                  <a:spLocks/>
                </p:cNvSpPr>
                <p:nvPr/>
              </p:nvSpPr>
              <p:spPr bwMode="auto">
                <a:xfrm>
                  <a:off x="2546" y="2641"/>
                  <a:ext cx="14" cy="18"/>
                </a:xfrm>
                <a:custGeom>
                  <a:avLst/>
                  <a:gdLst>
                    <a:gd name="T0" fmla="*/ 0 w 41"/>
                    <a:gd name="T1" fmla="*/ 13 h 54"/>
                    <a:gd name="T2" fmla="*/ 0 w 41"/>
                    <a:gd name="T3" fmla="*/ 13 h 54"/>
                    <a:gd name="T4" fmla="*/ 6 w 41"/>
                    <a:gd name="T5" fmla="*/ 15 h 54"/>
                    <a:gd name="T6" fmla="*/ 12 w 41"/>
                    <a:gd name="T7" fmla="*/ 20 h 54"/>
                    <a:gd name="T8" fmla="*/ 17 w 41"/>
                    <a:gd name="T9" fmla="*/ 25 h 54"/>
                    <a:gd name="T10" fmla="*/ 22 w 41"/>
                    <a:gd name="T11" fmla="*/ 29 h 54"/>
                    <a:gd name="T12" fmla="*/ 24 w 41"/>
                    <a:gd name="T13" fmla="*/ 36 h 54"/>
                    <a:gd name="T14" fmla="*/ 27 w 41"/>
                    <a:gd name="T15" fmla="*/ 42 h 54"/>
                    <a:gd name="T16" fmla="*/ 28 w 41"/>
                    <a:gd name="T17" fmla="*/ 48 h 54"/>
                    <a:gd name="T18" fmla="*/ 29 w 41"/>
                    <a:gd name="T19" fmla="*/ 54 h 54"/>
                    <a:gd name="T20" fmla="*/ 41 w 41"/>
                    <a:gd name="T21" fmla="*/ 54 h 54"/>
                    <a:gd name="T22" fmla="*/ 40 w 41"/>
                    <a:gd name="T23" fmla="*/ 45 h 54"/>
                    <a:gd name="T24" fmla="*/ 39 w 41"/>
                    <a:gd name="T25" fmla="*/ 39 h 54"/>
                    <a:gd name="T26" fmla="*/ 36 w 41"/>
                    <a:gd name="T27" fmla="*/ 31 h 54"/>
                    <a:gd name="T28" fmla="*/ 31 w 41"/>
                    <a:gd name="T29" fmla="*/ 22 h 54"/>
                    <a:gd name="T30" fmla="*/ 27 w 41"/>
                    <a:gd name="T31" fmla="*/ 15 h 54"/>
                    <a:gd name="T32" fmla="*/ 19 w 41"/>
                    <a:gd name="T33" fmla="*/ 10 h 54"/>
                    <a:gd name="T34" fmla="*/ 13 w 41"/>
                    <a:gd name="T35" fmla="*/ 5 h 54"/>
                    <a:gd name="T36" fmla="*/ 5 w 41"/>
                    <a:gd name="T37" fmla="*/ 0 h 54"/>
                    <a:gd name="T38" fmla="*/ 5 w 41"/>
                    <a:gd name="T39" fmla="*/ 0 h 54"/>
                    <a:gd name="T40" fmla="*/ 0 w 41"/>
                    <a:gd name="T41" fmla="*/ 1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5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6" y="15"/>
                      </a:lnTo>
                      <a:lnTo>
                        <a:pt x="12" y="20"/>
                      </a:lnTo>
                      <a:lnTo>
                        <a:pt x="17" y="25"/>
                      </a:lnTo>
                      <a:lnTo>
                        <a:pt x="22" y="29"/>
                      </a:lnTo>
                      <a:lnTo>
                        <a:pt x="24" y="36"/>
                      </a:lnTo>
                      <a:lnTo>
                        <a:pt x="27" y="42"/>
                      </a:lnTo>
                      <a:lnTo>
                        <a:pt x="28" y="48"/>
                      </a:lnTo>
                      <a:lnTo>
                        <a:pt x="29" y="54"/>
                      </a:lnTo>
                      <a:lnTo>
                        <a:pt x="41" y="54"/>
                      </a:lnTo>
                      <a:lnTo>
                        <a:pt x="40" y="45"/>
                      </a:lnTo>
                      <a:lnTo>
                        <a:pt x="39" y="39"/>
                      </a:lnTo>
                      <a:lnTo>
                        <a:pt x="36" y="31"/>
                      </a:lnTo>
                      <a:lnTo>
                        <a:pt x="31" y="22"/>
                      </a:lnTo>
                      <a:lnTo>
                        <a:pt x="27" y="15"/>
                      </a:lnTo>
                      <a:lnTo>
                        <a:pt x="19" y="10"/>
                      </a:lnTo>
                      <a:lnTo>
                        <a:pt x="13" y="5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Freeform 439"/>
                <p:cNvSpPr>
                  <a:spLocks/>
                </p:cNvSpPr>
                <p:nvPr/>
              </p:nvSpPr>
              <p:spPr bwMode="auto">
                <a:xfrm>
                  <a:off x="2503" y="2640"/>
                  <a:ext cx="45" cy="10"/>
                </a:xfrm>
                <a:custGeom>
                  <a:avLst/>
                  <a:gdLst>
                    <a:gd name="T0" fmla="*/ 0 w 135"/>
                    <a:gd name="T1" fmla="*/ 29 h 29"/>
                    <a:gd name="T2" fmla="*/ 0 w 135"/>
                    <a:gd name="T3" fmla="*/ 29 h 29"/>
                    <a:gd name="T4" fmla="*/ 10 w 135"/>
                    <a:gd name="T5" fmla="*/ 28 h 29"/>
                    <a:gd name="T6" fmla="*/ 26 w 135"/>
                    <a:gd name="T7" fmla="*/ 26 h 29"/>
                    <a:gd name="T8" fmla="*/ 45 w 135"/>
                    <a:gd name="T9" fmla="*/ 22 h 29"/>
                    <a:gd name="T10" fmla="*/ 67 w 135"/>
                    <a:gd name="T11" fmla="*/ 18 h 29"/>
                    <a:gd name="T12" fmla="*/ 88 w 135"/>
                    <a:gd name="T13" fmla="*/ 15 h 29"/>
                    <a:gd name="T14" fmla="*/ 106 w 135"/>
                    <a:gd name="T15" fmla="*/ 12 h 29"/>
                    <a:gd name="T16" fmla="*/ 122 w 135"/>
                    <a:gd name="T17" fmla="*/ 12 h 29"/>
                    <a:gd name="T18" fmla="*/ 130 w 135"/>
                    <a:gd name="T19" fmla="*/ 14 h 29"/>
                    <a:gd name="T20" fmla="*/ 135 w 135"/>
                    <a:gd name="T21" fmla="*/ 1 h 29"/>
                    <a:gd name="T22" fmla="*/ 122 w 135"/>
                    <a:gd name="T23" fmla="*/ 0 h 29"/>
                    <a:gd name="T24" fmla="*/ 106 w 135"/>
                    <a:gd name="T25" fmla="*/ 0 h 29"/>
                    <a:gd name="T26" fmla="*/ 85 w 135"/>
                    <a:gd name="T27" fmla="*/ 3 h 29"/>
                    <a:gd name="T28" fmla="*/ 65 w 135"/>
                    <a:gd name="T29" fmla="*/ 6 h 29"/>
                    <a:gd name="T30" fmla="*/ 43 w 135"/>
                    <a:gd name="T31" fmla="*/ 10 h 29"/>
                    <a:gd name="T32" fmla="*/ 24 w 135"/>
                    <a:gd name="T33" fmla="*/ 14 h 29"/>
                    <a:gd name="T34" fmla="*/ 8 w 135"/>
                    <a:gd name="T35" fmla="*/ 16 h 29"/>
                    <a:gd name="T36" fmla="*/ 0 w 135"/>
                    <a:gd name="T37" fmla="*/ 17 h 29"/>
                    <a:gd name="T38" fmla="*/ 0 w 135"/>
                    <a:gd name="T39" fmla="*/ 17 h 29"/>
                    <a:gd name="T40" fmla="*/ 0 w 135"/>
                    <a:gd name="T4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10" y="28"/>
                      </a:lnTo>
                      <a:lnTo>
                        <a:pt x="26" y="26"/>
                      </a:lnTo>
                      <a:lnTo>
                        <a:pt x="45" y="22"/>
                      </a:lnTo>
                      <a:lnTo>
                        <a:pt x="67" y="18"/>
                      </a:lnTo>
                      <a:lnTo>
                        <a:pt x="88" y="15"/>
                      </a:lnTo>
                      <a:lnTo>
                        <a:pt x="106" y="12"/>
                      </a:lnTo>
                      <a:lnTo>
                        <a:pt x="122" y="12"/>
                      </a:lnTo>
                      <a:lnTo>
                        <a:pt x="130" y="14"/>
                      </a:lnTo>
                      <a:lnTo>
                        <a:pt x="135" y="1"/>
                      </a:lnTo>
                      <a:lnTo>
                        <a:pt x="122" y="0"/>
                      </a:lnTo>
                      <a:lnTo>
                        <a:pt x="106" y="0"/>
                      </a:lnTo>
                      <a:lnTo>
                        <a:pt x="85" y="3"/>
                      </a:lnTo>
                      <a:lnTo>
                        <a:pt x="65" y="6"/>
                      </a:lnTo>
                      <a:lnTo>
                        <a:pt x="43" y="10"/>
                      </a:lnTo>
                      <a:lnTo>
                        <a:pt x="24" y="14"/>
                      </a:lnTo>
                      <a:lnTo>
                        <a:pt x="8" y="16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Freeform 440"/>
                <p:cNvSpPr>
                  <a:spLocks/>
                </p:cNvSpPr>
                <p:nvPr/>
              </p:nvSpPr>
              <p:spPr bwMode="auto">
                <a:xfrm>
                  <a:off x="2494" y="2646"/>
                  <a:ext cx="9" cy="13"/>
                </a:xfrm>
                <a:custGeom>
                  <a:avLst/>
                  <a:gdLst>
                    <a:gd name="T0" fmla="*/ 12 w 26"/>
                    <a:gd name="T1" fmla="*/ 38 h 38"/>
                    <a:gd name="T2" fmla="*/ 12 w 26"/>
                    <a:gd name="T3" fmla="*/ 38 h 38"/>
                    <a:gd name="T4" fmla="*/ 13 w 26"/>
                    <a:gd name="T5" fmla="*/ 27 h 38"/>
                    <a:gd name="T6" fmla="*/ 15 w 26"/>
                    <a:gd name="T7" fmla="*/ 18 h 38"/>
                    <a:gd name="T8" fmla="*/ 19 w 26"/>
                    <a:gd name="T9" fmla="*/ 13 h 38"/>
                    <a:gd name="T10" fmla="*/ 26 w 26"/>
                    <a:gd name="T11" fmla="*/ 12 h 38"/>
                    <a:gd name="T12" fmla="*/ 26 w 26"/>
                    <a:gd name="T13" fmla="*/ 0 h 38"/>
                    <a:gd name="T14" fmla="*/ 12 w 26"/>
                    <a:gd name="T15" fmla="*/ 4 h 38"/>
                    <a:gd name="T16" fmla="*/ 5 w 26"/>
                    <a:gd name="T17" fmla="*/ 13 h 38"/>
                    <a:gd name="T18" fmla="*/ 1 w 26"/>
                    <a:gd name="T19" fmla="*/ 24 h 38"/>
                    <a:gd name="T20" fmla="*/ 0 w 26"/>
                    <a:gd name="T21" fmla="*/ 38 h 38"/>
                    <a:gd name="T22" fmla="*/ 0 w 26"/>
                    <a:gd name="T23" fmla="*/ 38 h 38"/>
                    <a:gd name="T24" fmla="*/ 12 w 26"/>
                    <a:gd name="T25" fmla="*/ 38 h 38"/>
                    <a:gd name="T26" fmla="*/ 12 w 26"/>
                    <a:gd name="T27" fmla="*/ 38 h 38"/>
                    <a:gd name="T28" fmla="*/ 12 w 26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3" y="27"/>
                      </a:lnTo>
                      <a:lnTo>
                        <a:pt x="15" y="18"/>
                      </a:lnTo>
                      <a:lnTo>
                        <a:pt x="19" y="1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2" y="4"/>
                      </a:lnTo>
                      <a:lnTo>
                        <a:pt x="5" y="13"/>
                      </a:lnTo>
                      <a:lnTo>
                        <a:pt x="1" y="2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Freeform 441"/>
                <p:cNvSpPr>
                  <a:spLocks/>
                </p:cNvSpPr>
                <p:nvPr/>
              </p:nvSpPr>
              <p:spPr bwMode="auto">
                <a:xfrm>
                  <a:off x="2494" y="2659"/>
                  <a:ext cx="4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Freeform 442"/>
                <p:cNvSpPr>
                  <a:spLocks/>
                </p:cNvSpPr>
                <p:nvPr/>
              </p:nvSpPr>
              <p:spPr bwMode="auto">
                <a:xfrm>
                  <a:off x="2499" y="2642"/>
                  <a:ext cx="53" cy="47"/>
                </a:xfrm>
                <a:custGeom>
                  <a:avLst/>
                  <a:gdLst>
                    <a:gd name="T0" fmla="*/ 0 w 157"/>
                    <a:gd name="T1" fmla="*/ 107 h 141"/>
                    <a:gd name="T2" fmla="*/ 2 w 157"/>
                    <a:gd name="T3" fmla="*/ 116 h 141"/>
                    <a:gd name="T4" fmla="*/ 7 w 157"/>
                    <a:gd name="T5" fmla="*/ 121 h 141"/>
                    <a:gd name="T6" fmla="*/ 13 w 157"/>
                    <a:gd name="T7" fmla="*/ 127 h 141"/>
                    <a:gd name="T8" fmla="*/ 19 w 157"/>
                    <a:gd name="T9" fmla="*/ 134 h 141"/>
                    <a:gd name="T10" fmla="*/ 25 w 157"/>
                    <a:gd name="T11" fmla="*/ 139 h 141"/>
                    <a:gd name="T12" fmla="*/ 35 w 157"/>
                    <a:gd name="T13" fmla="*/ 141 h 141"/>
                    <a:gd name="T14" fmla="*/ 48 w 157"/>
                    <a:gd name="T15" fmla="*/ 141 h 141"/>
                    <a:gd name="T16" fmla="*/ 65 w 157"/>
                    <a:gd name="T17" fmla="*/ 141 h 141"/>
                    <a:gd name="T18" fmla="*/ 82 w 157"/>
                    <a:gd name="T19" fmla="*/ 140 h 141"/>
                    <a:gd name="T20" fmla="*/ 100 w 157"/>
                    <a:gd name="T21" fmla="*/ 138 h 141"/>
                    <a:gd name="T22" fmla="*/ 117 w 157"/>
                    <a:gd name="T23" fmla="*/ 136 h 141"/>
                    <a:gd name="T24" fmla="*/ 132 w 157"/>
                    <a:gd name="T25" fmla="*/ 134 h 141"/>
                    <a:gd name="T26" fmla="*/ 139 w 157"/>
                    <a:gd name="T27" fmla="*/ 133 h 141"/>
                    <a:gd name="T28" fmla="*/ 148 w 157"/>
                    <a:gd name="T29" fmla="*/ 129 h 141"/>
                    <a:gd name="T30" fmla="*/ 154 w 157"/>
                    <a:gd name="T31" fmla="*/ 123 h 141"/>
                    <a:gd name="T32" fmla="*/ 157 w 157"/>
                    <a:gd name="T33" fmla="*/ 113 h 141"/>
                    <a:gd name="T34" fmla="*/ 148 w 157"/>
                    <a:gd name="T35" fmla="*/ 28 h 141"/>
                    <a:gd name="T36" fmla="*/ 148 w 157"/>
                    <a:gd name="T37" fmla="*/ 17 h 141"/>
                    <a:gd name="T38" fmla="*/ 147 w 157"/>
                    <a:gd name="T39" fmla="*/ 8 h 141"/>
                    <a:gd name="T40" fmla="*/ 142 w 157"/>
                    <a:gd name="T41" fmla="*/ 2 h 141"/>
                    <a:gd name="T42" fmla="*/ 130 w 157"/>
                    <a:gd name="T43" fmla="*/ 0 h 141"/>
                    <a:gd name="T44" fmla="*/ 122 w 157"/>
                    <a:gd name="T45" fmla="*/ 0 h 141"/>
                    <a:gd name="T46" fmla="*/ 107 w 157"/>
                    <a:gd name="T47" fmla="*/ 0 h 141"/>
                    <a:gd name="T48" fmla="*/ 92 w 157"/>
                    <a:gd name="T49" fmla="*/ 0 h 141"/>
                    <a:gd name="T50" fmla="*/ 74 w 157"/>
                    <a:gd name="T51" fmla="*/ 0 h 141"/>
                    <a:gd name="T52" fmla="*/ 55 w 157"/>
                    <a:gd name="T53" fmla="*/ 0 h 141"/>
                    <a:gd name="T54" fmla="*/ 40 w 157"/>
                    <a:gd name="T55" fmla="*/ 0 h 141"/>
                    <a:gd name="T56" fmla="*/ 26 w 157"/>
                    <a:gd name="T57" fmla="*/ 0 h 141"/>
                    <a:gd name="T58" fmla="*/ 18 w 157"/>
                    <a:gd name="T59" fmla="*/ 0 h 141"/>
                    <a:gd name="T60" fmla="*/ 10 w 157"/>
                    <a:gd name="T61" fmla="*/ 2 h 141"/>
                    <a:gd name="T62" fmla="*/ 5 w 157"/>
                    <a:gd name="T63" fmla="*/ 8 h 141"/>
                    <a:gd name="T64" fmla="*/ 2 w 157"/>
                    <a:gd name="T65" fmla="*/ 17 h 141"/>
                    <a:gd name="T66" fmla="*/ 1 w 157"/>
                    <a:gd name="T67" fmla="*/ 28 h 141"/>
                    <a:gd name="T68" fmla="*/ 0 w 157"/>
                    <a:gd name="T69" fmla="*/ 107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7" h="141">
                      <a:moveTo>
                        <a:pt x="0" y="107"/>
                      </a:moveTo>
                      <a:lnTo>
                        <a:pt x="2" y="116"/>
                      </a:lnTo>
                      <a:lnTo>
                        <a:pt x="7" y="121"/>
                      </a:lnTo>
                      <a:lnTo>
                        <a:pt x="13" y="127"/>
                      </a:lnTo>
                      <a:lnTo>
                        <a:pt x="19" y="134"/>
                      </a:lnTo>
                      <a:lnTo>
                        <a:pt x="25" y="139"/>
                      </a:lnTo>
                      <a:lnTo>
                        <a:pt x="35" y="141"/>
                      </a:lnTo>
                      <a:lnTo>
                        <a:pt x="48" y="141"/>
                      </a:lnTo>
                      <a:lnTo>
                        <a:pt x="65" y="141"/>
                      </a:lnTo>
                      <a:lnTo>
                        <a:pt x="82" y="140"/>
                      </a:lnTo>
                      <a:lnTo>
                        <a:pt x="100" y="138"/>
                      </a:lnTo>
                      <a:lnTo>
                        <a:pt x="117" y="136"/>
                      </a:lnTo>
                      <a:lnTo>
                        <a:pt x="132" y="134"/>
                      </a:lnTo>
                      <a:lnTo>
                        <a:pt x="139" y="133"/>
                      </a:lnTo>
                      <a:lnTo>
                        <a:pt x="148" y="129"/>
                      </a:lnTo>
                      <a:lnTo>
                        <a:pt x="154" y="123"/>
                      </a:lnTo>
                      <a:lnTo>
                        <a:pt x="157" y="113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0" y="0"/>
                      </a:lnTo>
                      <a:lnTo>
                        <a:pt x="122" y="0"/>
                      </a:lnTo>
                      <a:lnTo>
                        <a:pt x="107" y="0"/>
                      </a:lnTo>
                      <a:lnTo>
                        <a:pt x="92" y="0"/>
                      </a:lnTo>
                      <a:lnTo>
                        <a:pt x="74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Freeform 443"/>
                <p:cNvSpPr>
                  <a:spLocks/>
                </p:cNvSpPr>
                <p:nvPr/>
              </p:nvSpPr>
              <p:spPr bwMode="auto">
                <a:xfrm>
                  <a:off x="2499" y="2642"/>
                  <a:ext cx="53" cy="47"/>
                </a:xfrm>
                <a:custGeom>
                  <a:avLst/>
                  <a:gdLst>
                    <a:gd name="T0" fmla="*/ 0 w 157"/>
                    <a:gd name="T1" fmla="*/ 107 h 141"/>
                    <a:gd name="T2" fmla="*/ 0 w 157"/>
                    <a:gd name="T3" fmla="*/ 107 h 141"/>
                    <a:gd name="T4" fmla="*/ 2 w 157"/>
                    <a:gd name="T5" fmla="*/ 116 h 141"/>
                    <a:gd name="T6" fmla="*/ 7 w 157"/>
                    <a:gd name="T7" fmla="*/ 121 h 141"/>
                    <a:gd name="T8" fmla="*/ 13 w 157"/>
                    <a:gd name="T9" fmla="*/ 127 h 141"/>
                    <a:gd name="T10" fmla="*/ 19 w 157"/>
                    <a:gd name="T11" fmla="*/ 134 h 141"/>
                    <a:gd name="T12" fmla="*/ 19 w 157"/>
                    <a:gd name="T13" fmla="*/ 134 h 141"/>
                    <a:gd name="T14" fmla="*/ 25 w 157"/>
                    <a:gd name="T15" fmla="*/ 139 h 141"/>
                    <a:gd name="T16" fmla="*/ 35 w 157"/>
                    <a:gd name="T17" fmla="*/ 141 h 141"/>
                    <a:gd name="T18" fmla="*/ 48 w 157"/>
                    <a:gd name="T19" fmla="*/ 141 h 141"/>
                    <a:gd name="T20" fmla="*/ 65 w 157"/>
                    <a:gd name="T21" fmla="*/ 141 h 141"/>
                    <a:gd name="T22" fmla="*/ 82 w 157"/>
                    <a:gd name="T23" fmla="*/ 140 h 141"/>
                    <a:gd name="T24" fmla="*/ 100 w 157"/>
                    <a:gd name="T25" fmla="*/ 138 h 141"/>
                    <a:gd name="T26" fmla="*/ 117 w 157"/>
                    <a:gd name="T27" fmla="*/ 136 h 141"/>
                    <a:gd name="T28" fmla="*/ 132 w 157"/>
                    <a:gd name="T29" fmla="*/ 134 h 141"/>
                    <a:gd name="T30" fmla="*/ 132 w 157"/>
                    <a:gd name="T31" fmla="*/ 134 h 141"/>
                    <a:gd name="T32" fmla="*/ 139 w 157"/>
                    <a:gd name="T33" fmla="*/ 133 h 141"/>
                    <a:gd name="T34" fmla="*/ 148 w 157"/>
                    <a:gd name="T35" fmla="*/ 129 h 141"/>
                    <a:gd name="T36" fmla="*/ 154 w 157"/>
                    <a:gd name="T37" fmla="*/ 123 h 141"/>
                    <a:gd name="T38" fmla="*/ 157 w 157"/>
                    <a:gd name="T39" fmla="*/ 113 h 141"/>
                    <a:gd name="T40" fmla="*/ 148 w 157"/>
                    <a:gd name="T41" fmla="*/ 28 h 141"/>
                    <a:gd name="T42" fmla="*/ 148 w 157"/>
                    <a:gd name="T43" fmla="*/ 28 h 141"/>
                    <a:gd name="T44" fmla="*/ 148 w 157"/>
                    <a:gd name="T45" fmla="*/ 17 h 141"/>
                    <a:gd name="T46" fmla="*/ 147 w 157"/>
                    <a:gd name="T47" fmla="*/ 8 h 141"/>
                    <a:gd name="T48" fmla="*/ 142 w 157"/>
                    <a:gd name="T49" fmla="*/ 2 h 141"/>
                    <a:gd name="T50" fmla="*/ 130 w 157"/>
                    <a:gd name="T51" fmla="*/ 0 h 141"/>
                    <a:gd name="T52" fmla="*/ 130 w 157"/>
                    <a:gd name="T53" fmla="*/ 0 h 141"/>
                    <a:gd name="T54" fmla="*/ 122 w 157"/>
                    <a:gd name="T55" fmla="*/ 0 h 141"/>
                    <a:gd name="T56" fmla="*/ 107 w 157"/>
                    <a:gd name="T57" fmla="*/ 0 h 141"/>
                    <a:gd name="T58" fmla="*/ 92 w 157"/>
                    <a:gd name="T59" fmla="*/ 0 h 141"/>
                    <a:gd name="T60" fmla="*/ 74 w 157"/>
                    <a:gd name="T61" fmla="*/ 0 h 141"/>
                    <a:gd name="T62" fmla="*/ 55 w 157"/>
                    <a:gd name="T63" fmla="*/ 0 h 141"/>
                    <a:gd name="T64" fmla="*/ 40 w 157"/>
                    <a:gd name="T65" fmla="*/ 0 h 141"/>
                    <a:gd name="T66" fmla="*/ 26 w 157"/>
                    <a:gd name="T67" fmla="*/ 0 h 141"/>
                    <a:gd name="T68" fmla="*/ 18 w 157"/>
                    <a:gd name="T69" fmla="*/ 0 h 141"/>
                    <a:gd name="T70" fmla="*/ 18 w 157"/>
                    <a:gd name="T71" fmla="*/ 0 h 141"/>
                    <a:gd name="T72" fmla="*/ 10 w 157"/>
                    <a:gd name="T73" fmla="*/ 2 h 141"/>
                    <a:gd name="T74" fmla="*/ 5 w 157"/>
                    <a:gd name="T75" fmla="*/ 8 h 141"/>
                    <a:gd name="T76" fmla="*/ 2 w 157"/>
                    <a:gd name="T77" fmla="*/ 17 h 141"/>
                    <a:gd name="T78" fmla="*/ 1 w 157"/>
                    <a:gd name="T79" fmla="*/ 28 h 141"/>
                    <a:gd name="T80" fmla="*/ 0 w 157"/>
                    <a:gd name="T81" fmla="*/ 107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7" h="141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6"/>
                      </a:lnTo>
                      <a:lnTo>
                        <a:pt x="7" y="121"/>
                      </a:lnTo>
                      <a:lnTo>
                        <a:pt x="13" y="127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5" y="139"/>
                      </a:lnTo>
                      <a:lnTo>
                        <a:pt x="35" y="141"/>
                      </a:lnTo>
                      <a:lnTo>
                        <a:pt x="48" y="141"/>
                      </a:lnTo>
                      <a:lnTo>
                        <a:pt x="65" y="141"/>
                      </a:lnTo>
                      <a:lnTo>
                        <a:pt x="82" y="140"/>
                      </a:lnTo>
                      <a:lnTo>
                        <a:pt x="100" y="138"/>
                      </a:lnTo>
                      <a:lnTo>
                        <a:pt x="117" y="136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39" y="133"/>
                      </a:lnTo>
                      <a:lnTo>
                        <a:pt x="148" y="129"/>
                      </a:lnTo>
                      <a:lnTo>
                        <a:pt x="154" y="123"/>
                      </a:lnTo>
                      <a:lnTo>
                        <a:pt x="157" y="113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2" y="0"/>
                      </a:lnTo>
                      <a:lnTo>
                        <a:pt x="107" y="0"/>
                      </a:lnTo>
                      <a:lnTo>
                        <a:pt x="92" y="0"/>
                      </a:lnTo>
                      <a:lnTo>
                        <a:pt x="74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Freeform 444"/>
                <p:cNvSpPr>
                  <a:spLocks/>
                </p:cNvSpPr>
                <p:nvPr/>
              </p:nvSpPr>
              <p:spPr bwMode="auto">
                <a:xfrm>
                  <a:off x="2631" y="2643"/>
                  <a:ext cx="60" cy="58"/>
                </a:xfrm>
                <a:custGeom>
                  <a:avLst/>
                  <a:gdLst>
                    <a:gd name="T0" fmla="*/ 0 w 182"/>
                    <a:gd name="T1" fmla="*/ 142 h 174"/>
                    <a:gd name="T2" fmla="*/ 1 w 182"/>
                    <a:gd name="T3" fmla="*/ 154 h 174"/>
                    <a:gd name="T4" fmla="*/ 4 w 182"/>
                    <a:gd name="T5" fmla="*/ 165 h 174"/>
                    <a:gd name="T6" fmla="*/ 10 w 182"/>
                    <a:gd name="T7" fmla="*/ 171 h 174"/>
                    <a:gd name="T8" fmla="*/ 21 w 182"/>
                    <a:gd name="T9" fmla="*/ 174 h 174"/>
                    <a:gd name="T10" fmla="*/ 31 w 182"/>
                    <a:gd name="T11" fmla="*/ 174 h 174"/>
                    <a:gd name="T12" fmla="*/ 48 w 182"/>
                    <a:gd name="T13" fmla="*/ 174 h 174"/>
                    <a:gd name="T14" fmla="*/ 68 w 182"/>
                    <a:gd name="T15" fmla="*/ 174 h 174"/>
                    <a:gd name="T16" fmla="*/ 90 w 182"/>
                    <a:gd name="T17" fmla="*/ 172 h 174"/>
                    <a:gd name="T18" fmla="*/ 113 w 182"/>
                    <a:gd name="T19" fmla="*/ 172 h 174"/>
                    <a:gd name="T20" fmla="*/ 135 w 182"/>
                    <a:gd name="T21" fmla="*/ 172 h 174"/>
                    <a:gd name="T22" fmla="*/ 152 w 182"/>
                    <a:gd name="T23" fmla="*/ 172 h 174"/>
                    <a:gd name="T24" fmla="*/ 163 w 182"/>
                    <a:gd name="T25" fmla="*/ 172 h 174"/>
                    <a:gd name="T26" fmla="*/ 173 w 182"/>
                    <a:gd name="T27" fmla="*/ 171 h 174"/>
                    <a:gd name="T28" fmla="*/ 179 w 182"/>
                    <a:gd name="T29" fmla="*/ 165 h 174"/>
                    <a:gd name="T30" fmla="*/ 182 w 182"/>
                    <a:gd name="T31" fmla="*/ 157 h 174"/>
                    <a:gd name="T32" fmla="*/ 182 w 182"/>
                    <a:gd name="T33" fmla="*/ 146 h 174"/>
                    <a:gd name="T34" fmla="*/ 182 w 182"/>
                    <a:gd name="T35" fmla="*/ 50 h 174"/>
                    <a:gd name="T36" fmla="*/ 182 w 182"/>
                    <a:gd name="T37" fmla="*/ 38 h 174"/>
                    <a:gd name="T38" fmla="*/ 181 w 182"/>
                    <a:gd name="T39" fmla="*/ 29 h 174"/>
                    <a:gd name="T40" fmla="*/ 175 w 182"/>
                    <a:gd name="T41" fmla="*/ 23 h 174"/>
                    <a:gd name="T42" fmla="*/ 161 w 182"/>
                    <a:gd name="T43" fmla="*/ 19 h 174"/>
                    <a:gd name="T44" fmla="*/ 152 w 182"/>
                    <a:gd name="T45" fmla="*/ 18 h 174"/>
                    <a:gd name="T46" fmla="*/ 137 w 182"/>
                    <a:gd name="T47" fmla="*/ 14 h 174"/>
                    <a:gd name="T48" fmla="*/ 120 w 182"/>
                    <a:gd name="T49" fmla="*/ 11 h 174"/>
                    <a:gd name="T50" fmla="*/ 102 w 182"/>
                    <a:gd name="T51" fmla="*/ 6 h 174"/>
                    <a:gd name="T52" fmla="*/ 84 w 182"/>
                    <a:gd name="T53" fmla="*/ 2 h 174"/>
                    <a:gd name="T54" fmla="*/ 68 w 182"/>
                    <a:gd name="T55" fmla="*/ 0 h 174"/>
                    <a:gd name="T56" fmla="*/ 55 w 182"/>
                    <a:gd name="T57" fmla="*/ 0 h 174"/>
                    <a:gd name="T58" fmla="*/ 47 w 182"/>
                    <a:gd name="T59" fmla="*/ 1 h 174"/>
                    <a:gd name="T60" fmla="*/ 37 w 182"/>
                    <a:gd name="T61" fmla="*/ 7 h 174"/>
                    <a:gd name="T62" fmla="*/ 29 w 182"/>
                    <a:gd name="T63" fmla="*/ 13 h 174"/>
                    <a:gd name="T64" fmla="*/ 20 w 182"/>
                    <a:gd name="T65" fmla="*/ 19 h 174"/>
                    <a:gd name="T66" fmla="*/ 13 w 182"/>
                    <a:gd name="T67" fmla="*/ 25 h 174"/>
                    <a:gd name="T68" fmla="*/ 8 w 182"/>
                    <a:gd name="T69" fmla="*/ 32 h 174"/>
                    <a:gd name="T70" fmla="*/ 3 w 182"/>
                    <a:gd name="T71" fmla="*/ 38 h 174"/>
                    <a:gd name="T72" fmla="*/ 1 w 182"/>
                    <a:gd name="T73" fmla="*/ 44 h 174"/>
                    <a:gd name="T74" fmla="*/ 1 w 182"/>
                    <a:gd name="T75" fmla="*/ 52 h 174"/>
                    <a:gd name="T76" fmla="*/ 0 w 182"/>
                    <a:gd name="T77" fmla="*/ 14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2" h="174">
                      <a:moveTo>
                        <a:pt x="0" y="142"/>
                      </a:moveTo>
                      <a:lnTo>
                        <a:pt x="1" y="154"/>
                      </a:lnTo>
                      <a:lnTo>
                        <a:pt x="4" y="165"/>
                      </a:lnTo>
                      <a:lnTo>
                        <a:pt x="10" y="171"/>
                      </a:lnTo>
                      <a:lnTo>
                        <a:pt x="21" y="174"/>
                      </a:lnTo>
                      <a:lnTo>
                        <a:pt x="31" y="174"/>
                      </a:lnTo>
                      <a:lnTo>
                        <a:pt x="48" y="174"/>
                      </a:lnTo>
                      <a:lnTo>
                        <a:pt x="68" y="174"/>
                      </a:lnTo>
                      <a:lnTo>
                        <a:pt x="90" y="172"/>
                      </a:lnTo>
                      <a:lnTo>
                        <a:pt x="113" y="172"/>
                      </a:lnTo>
                      <a:lnTo>
                        <a:pt x="135" y="172"/>
                      </a:lnTo>
                      <a:lnTo>
                        <a:pt x="152" y="172"/>
                      </a:lnTo>
                      <a:lnTo>
                        <a:pt x="163" y="172"/>
                      </a:lnTo>
                      <a:lnTo>
                        <a:pt x="173" y="171"/>
                      </a:lnTo>
                      <a:lnTo>
                        <a:pt x="179" y="165"/>
                      </a:lnTo>
                      <a:lnTo>
                        <a:pt x="182" y="157"/>
                      </a:lnTo>
                      <a:lnTo>
                        <a:pt x="182" y="146"/>
                      </a:lnTo>
                      <a:lnTo>
                        <a:pt x="182" y="50"/>
                      </a:lnTo>
                      <a:lnTo>
                        <a:pt x="182" y="38"/>
                      </a:lnTo>
                      <a:lnTo>
                        <a:pt x="181" y="29"/>
                      </a:lnTo>
                      <a:lnTo>
                        <a:pt x="175" y="23"/>
                      </a:lnTo>
                      <a:lnTo>
                        <a:pt x="161" y="19"/>
                      </a:lnTo>
                      <a:lnTo>
                        <a:pt x="152" y="18"/>
                      </a:lnTo>
                      <a:lnTo>
                        <a:pt x="137" y="14"/>
                      </a:lnTo>
                      <a:lnTo>
                        <a:pt x="120" y="11"/>
                      </a:lnTo>
                      <a:lnTo>
                        <a:pt x="102" y="6"/>
                      </a:lnTo>
                      <a:lnTo>
                        <a:pt x="84" y="2"/>
                      </a:lnTo>
                      <a:lnTo>
                        <a:pt x="68" y="0"/>
                      </a:lnTo>
                      <a:lnTo>
                        <a:pt x="55" y="0"/>
                      </a:lnTo>
                      <a:lnTo>
                        <a:pt x="47" y="1"/>
                      </a:lnTo>
                      <a:lnTo>
                        <a:pt x="37" y="7"/>
                      </a:lnTo>
                      <a:lnTo>
                        <a:pt x="29" y="13"/>
                      </a:lnTo>
                      <a:lnTo>
                        <a:pt x="20" y="19"/>
                      </a:lnTo>
                      <a:lnTo>
                        <a:pt x="13" y="25"/>
                      </a:lnTo>
                      <a:lnTo>
                        <a:pt x="8" y="32"/>
                      </a:lnTo>
                      <a:lnTo>
                        <a:pt x="3" y="38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445"/>
                <p:cNvSpPr>
                  <a:spLocks/>
                </p:cNvSpPr>
                <p:nvPr/>
              </p:nvSpPr>
              <p:spPr bwMode="auto">
                <a:xfrm>
                  <a:off x="2629" y="2691"/>
                  <a:ext cx="9" cy="12"/>
                </a:xfrm>
                <a:custGeom>
                  <a:avLst/>
                  <a:gdLst>
                    <a:gd name="T0" fmla="*/ 27 w 27"/>
                    <a:gd name="T1" fmla="*/ 26 h 38"/>
                    <a:gd name="T2" fmla="*/ 27 w 27"/>
                    <a:gd name="T3" fmla="*/ 26 h 38"/>
                    <a:gd name="T4" fmla="*/ 19 w 27"/>
                    <a:gd name="T5" fmla="*/ 24 h 38"/>
                    <a:gd name="T6" fmla="*/ 15 w 27"/>
                    <a:gd name="T7" fmla="*/ 21 h 38"/>
                    <a:gd name="T8" fmla="*/ 13 w 27"/>
                    <a:gd name="T9" fmla="*/ 11 h 38"/>
                    <a:gd name="T10" fmla="*/ 12 w 27"/>
                    <a:gd name="T11" fmla="*/ 0 h 38"/>
                    <a:gd name="T12" fmla="*/ 0 w 27"/>
                    <a:gd name="T13" fmla="*/ 0 h 38"/>
                    <a:gd name="T14" fmla="*/ 1 w 27"/>
                    <a:gd name="T15" fmla="*/ 14 h 38"/>
                    <a:gd name="T16" fmla="*/ 6 w 27"/>
                    <a:gd name="T17" fmla="*/ 26 h 38"/>
                    <a:gd name="T18" fmla="*/ 14 w 27"/>
                    <a:gd name="T19" fmla="*/ 34 h 38"/>
                    <a:gd name="T20" fmla="*/ 27 w 27"/>
                    <a:gd name="T21" fmla="*/ 38 h 38"/>
                    <a:gd name="T22" fmla="*/ 27 w 27"/>
                    <a:gd name="T23" fmla="*/ 38 h 38"/>
                    <a:gd name="T24" fmla="*/ 27 w 27"/>
                    <a:gd name="T25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27" y="26"/>
                      </a:moveTo>
                      <a:lnTo>
                        <a:pt x="27" y="26"/>
                      </a:lnTo>
                      <a:lnTo>
                        <a:pt x="19" y="24"/>
                      </a:lnTo>
                      <a:lnTo>
                        <a:pt x="15" y="21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6"/>
                      </a:lnTo>
                      <a:lnTo>
                        <a:pt x="14" y="34"/>
                      </a:lnTo>
                      <a:lnTo>
                        <a:pt x="27" y="38"/>
                      </a:lnTo>
                      <a:lnTo>
                        <a:pt x="27" y="38"/>
                      </a:lnTo>
                      <a:lnTo>
                        <a:pt x="2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Freeform 446"/>
                <p:cNvSpPr>
                  <a:spLocks/>
                </p:cNvSpPr>
                <p:nvPr/>
              </p:nvSpPr>
              <p:spPr bwMode="auto">
                <a:xfrm>
                  <a:off x="2638" y="2699"/>
                  <a:ext cx="47" cy="4"/>
                </a:xfrm>
                <a:custGeom>
                  <a:avLst/>
                  <a:gdLst>
                    <a:gd name="T0" fmla="*/ 142 w 142"/>
                    <a:gd name="T1" fmla="*/ 0 h 14"/>
                    <a:gd name="T2" fmla="*/ 142 w 142"/>
                    <a:gd name="T3" fmla="*/ 0 h 14"/>
                    <a:gd name="T4" fmla="*/ 131 w 142"/>
                    <a:gd name="T5" fmla="*/ 0 h 14"/>
                    <a:gd name="T6" fmla="*/ 114 w 142"/>
                    <a:gd name="T7" fmla="*/ 0 h 14"/>
                    <a:gd name="T8" fmla="*/ 92 w 142"/>
                    <a:gd name="T9" fmla="*/ 0 h 14"/>
                    <a:gd name="T10" fmla="*/ 69 w 142"/>
                    <a:gd name="T11" fmla="*/ 0 h 14"/>
                    <a:gd name="T12" fmla="*/ 47 w 142"/>
                    <a:gd name="T13" fmla="*/ 2 h 14"/>
                    <a:gd name="T14" fmla="*/ 27 w 142"/>
                    <a:gd name="T15" fmla="*/ 2 h 14"/>
                    <a:gd name="T16" fmla="*/ 10 w 142"/>
                    <a:gd name="T17" fmla="*/ 2 h 14"/>
                    <a:gd name="T18" fmla="*/ 0 w 142"/>
                    <a:gd name="T19" fmla="*/ 2 h 14"/>
                    <a:gd name="T20" fmla="*/ 0 w 142"/>
                    <a:gd name="T21" fmla="*/ 14 h 14"/>
                    <a:gd name="T22" fmla="*/ 10 w 142"/>
                    <a:gd name="T23" fmla="*/ 14 h 14"/>
                    <a:gd name="T24" fmla="*/ 27 w 142"/>
                    <a:gd name="T25" fmla="*/ 14 h 14"/>
                    <a:gd name="T26" fmla="*/ 47 w 142"/>
                    <a:gd name="T27" fmla="*/ 14 h 14"/>
                    <a:gd name="T28" fmla="*/ 69 w 142"/>
                    <a:gd name="T29" fmla="*/ 12 h 14"/>
                    <a:gd name="T30" fmla="*/ 92 w 142"/>
                    <a:gd name="T31" fmla="*/ 12 h 14"/>
                    <a:gd name="T32" fmla="*/ 114 w 142"/>
                    <a:gd name="T33" fmla="*/ 12 h 14"/>
                    <a:gd name="T34" fmla="*/ 131 w 142"/>
                    <a:gd name="T35" fmla="*/ 12 h 14"/>
                    <a:gd name="T36" fmla="*/ 142 w 142"/>
                    <a:gd name="T37" fmla="*/ 12 h 14"/>
                    <a:gd name="T38" fmla="*/ 142 w 142"/>
                    <a:gd name="T39" fmla="*/ 12 h 14"/>
                    <a:gd name="T40" fmla="*/ 142 w 142"/>
                    <a:gd name="T4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2" h="14">
                      <a:moveTo>
                        <a:pt x="142" y="0"/>
                      </a:moveTo>
                      <a:lnTo>
                        <a:pt x="142" y="0"/>
                      </a:lnTo>
                      <a:lnTo>
                        <a:pt x="131" y="0"/>
                      </a:lnTo>
                      <a:lnTo>
                        <a:pt x="114" y="0"/>
                      </a:lnTo>
                      <a:lnTo>
                        <a:pt x="92" y="0"/>
                      </a:lnTo>
                      <a:lnTo>
                        <a:pt x="69" y="0"/>
                      </a:lnTo>
                      <a:lnTo>
                        <a:pt x="47" y="2"/>
                      </a:lnTo>
                      <a:lnTo>
                        <a:pt x="27" y="2"/>
                      </a:lnTo>
                      <a:lnTo>
                        <a:pt x="10" y="2"/>
                      </a:lnTo>
                      <a:lnTo>
                        <a:pt x="0" y="2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27" y="14"/>
                      </a:lnTo>
                      <a:lnTo>
                        <a:pt x="47" y="14"/>
                      </a:lnTo>
                      <a:lnTo>
                        <a:pt x="69" y="12"/>
                      </a:lnTo>
                      <a:lnTo>
                        <a:pt x="92" y="12"/>
                      </a:lnTo>
                      <a:lnTo>
                        <a:pt x="114" y="12"/>
                      </a:lnTo>
                      <a:lnTo>
                        <a:pt x="131" y="12"/>
                      </a:lnTo>
                      <a:lnTo>
                        <a:pt x="142" y="12"/>
                      </a:lnTo>
                      <a:lnTo>
                        <a:pt x="142" y="12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Freeform 447"/>
                <p:cNvSpPr>
                  <a:spLocks/>
                </p:cNvSpPr>
                <p:nvPr/>
              </p:nvSpPr>
              <p:spPr bwMode="auto">
                <a:xfrm>
                  <a:off x="2685" y="2692"/>
                  <a:ext cx="8" cy="11"/>
                </a:xfrm>
                <a:custGeom>
                  <a:avLst/>
                  <a:gdLst>
                    <a:gd name="T0" fmla="*/ 13 w 25"/>
                    <a:gd name="T1" fmla="*/ 0 h 32"/>
                    <a:gd name="T2" fmla="*/ 13 w 25"/>
                    <a:gd name="T3" fmla="*/ 0 h 32"/>
                    <a:gd name="T4" fmla="*/ 13 w 25"/>
                    <a:gd name="T5" fmla="*/ 10 h 32"/>
                    <a:gd name="T6" fmla="*/ 12 w 25"/>
                    <a:gd name="T7" fmla="*/ 16 h 32"/>
                    <a:gd name="T8" fmla="*/ 8 w 25"/>
                    <a:gd name="T9" fmla="*/ 19 h 32"/>
                    <a:gd name="T10" fmla="*/ 0 w 25"/>
                    <a:gd name="T11" fmla="*/ 20 h 32"/>
                    <a:gd name="T12" fmla="*/ 0 w 25"/>
                    <a:gd name="T13" fmla="*/ 32 h 32"/>
                    <a:gd name="T14" fmla="*/ 13 w 25"/>
                    <a:gd name="T15" fmla="*/ 31 h 32"/>
                    <a:gd name="T16" fmla="*/ 21 w 25"/>
                    <a:gd name="T17" fmla="*/ 23 h 32"/>
                    <a:gd name="T18" fmla="*/ 25 w 25"/>
                    <a:gd name="T19" fmla="*/ 12 h 32"/>
                    <a:gd name="T20" fmla="*/ 25 w 25"/>
                    <a:gd name="T21" fmla="*/ 0 h 32"/>
                    <a:gd name="T22" fmla="*/ 25 w 25"/>
                    <a:gd name="T23" fmla="*/ 0 h 32"/>
                    <a:gd name="T24" fmla="*/ 13 w 25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Freeform 448"/>
                <p:cNvSpPr>
                  <a:spLocks/>
                </p:cNvSpPr>
                <p:nvPr/>
              </p:nvSpPr>
              <p:spPr bwMode="auto">
                <a:xfrm>
                  <a:off x="2689" y="2660"/>
                  <a:ext cx="4" cy="32"/>
                </a:xfrm>
                <a:custGeom>
                  <a:avLst/>
                  <a:gdLst>
                    <a:gd name="T0" fmla="*/ 0 w 12"/>
                    <a:gd name="T1" fmla="*/ 0 h 96"/>
                    <a:gd name="T2" fmla="*/ 0 w 12"/>
                    <a:gd name="T3" fmla="*/ 0 h 96"/>
                    <a:gd name="T4" fmla="*/ 0 w 12"/>
                    <a:gd name="T5" fmla="*/ 96 h 96"/>
                    <a:gd name="T6" fmla="*/ 12 w 12"/>
                    <a:gd name="T7" fmla="*/ 96 h 96"/>
                    <a:gd name="T8" fmla="*/ 12 w 12"/>
                    <a:gd name="T9" fmla="*/ 0 h 96"/>
                    <a:gd name="T10" fmla="*/ 12 w 12"/>
                    <a:gd name="T11" fmla="*/ 0 h 96"/>
                    <a:gd name="T12" fmla="*/ 0 w 12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Freeform 449"/>
                <p:cNvSpPr>
                  <a:spLocks/>
                </p:cNvSpPr>
                <p:nvPr/>
              </p:nvSpPr>
              <p:spPr bwMode="auto">
                <a:xfrm>
                  <a:off x="2684" y="2648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5 h 37"/>
                    <a:gd name="T6" fmla="*/ 14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6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4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Freeform 450"/>
                <p:cNvSpPr>
                  <a:spLocks/>
                </p:cNvSpPr>
                <p:nvPr/>
              </p:nvSpPr>
              <p:spPr bwMode="auto">
                <a:xfrm>
                  <a:off x="2645" y="2641"/>
                  <a:ext cx="39" cy="11"/>
                </a:xfrm>
                <a:custGeom>
                  <a:avLst/>
                  <a:gdLst>
                    <a:gd name="T0" fmla="*/ 7 w 118"/>
                    <a:gd name="T1" fmla="*/ 12 h 31"/>
                    <a:gd name="T2" fmla="*/ 7 w 118"/>
                    <a:gd name="T3" fmla="*/ 12 h 31"/>
                    <a:gd name="T4" fmla="*/ 12 w 118"/>
                    <a:gd name="T5" fmla="*/ 12 h 31"/>
                    <a:gd name="T6" fmla="*/ 25 w 118"/>
                    <a:gd name="T7" fmla="*/ 12 h 31"/>
                    <a:gd name="T8" fmla="*/ 40 w 118"/>
                    <a:gd name="T9" fmla="*/ 14 h 31"/>
                    <a:gd name="T10" fmla="*/ 58 w 118"/>
                    <a:gd name="T11" fmla="*/ 18 h 31"/>
                    <a:gd name="T12" fmla="*/ 76 w 118"/>
                    <a:gd name="T13" fmla="*/ 23 h 31"/>
                    <a:gd name="T14" fmla="*/ 93 w 118"/>
                    <a:gd name="T15" fmla="*/ 26 h 31"/>
                    <a:gd name="T16" fmla="*/ 108 w 118"/>
                    <a:gd name="T17" fmla="*/ 30 h 31"/>
                    <a:gd name="T18" fmla="*/ 118 w 118"/>
                    <a:gd name="T19" fmla="*/ 31 h 31"/>
                    <a:gd name="T20" fmla="*/ 118 w 118"/>
                    <a:gd name="T21" fmla="*/ 19 h 31"/>
                    <a:gd name="T22" fmla="*/ 110 w 118"/>
                    <a:gd name="T23" fmla="*/ 18 h 31"/>
                    <a:gd name="T24" fmla="*/ 95 w 118"/>
                    <a:gd name="T25" fmla="*/ 14 h 31"/>
                    <a:gd name="T26" fmla="*/ 79 w 118"/>
                    <a:gd name="T27" fmla="*/ 11 h 31"/>
                    <a:gd name="T28" fmla="*/ 60 w 118"/>
                    <a:gd name="T29" fmla="*/ 6 h 31"/>
                    <a:gd name="T30" fmla="*/ 42 w 118"/>
                    <a:gd name="T31" fmla="*/ 2 h 31"/>
                    <a:gd name="T32" fmla="*/ 25 w 118"/>
                    <a:gd name="T33" fmla="*/ 0 h 31"/>
                    <a:gd name="T34" fmla="*/ 12 w 118"/>
                    <a:gd name="T35" fmla="*/ 0 h 31"/>
                    <a:gd name="T36" fmla="*/ 0 w 118"/>
                    <a:gd name="T37" fmla="*/ 2 h 31"/>
                    <a:gd name="T38" fmla="*/ 0 w 118"/>
                    <a:gd name="T39" fmla="*/ 2 h 31"/>
                    <a:gd name="T40" fmla="*/ 7 w 118"/>
                    <a:gd name="T4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" h="31">
                      <a:moveTo>
                        <a:pt x="7" y="12"/>
                      </a:moveTo>
                      <a:lnTo>
                        <a:pt x="7" y="12"/>
                      </a:lnTo>
                      <a:lnTo>
                        <a:pt x="12" y="12"/>
                      </a:lnTo>
                      <a:lnTo>
                        <a:pt x="25" y="12"/>
                      </a:lnTo>
                      <a:lnTo>
                        <a:pt x="40" y="14"/>
                      </a:lnTo>
                      <a:lnTo>
                        <a:pt x="58" y="18"/>
                      </a:lnTo>
                      <a:lnTo>
                        <a:pt x="76" y="23"/>
                      </a:lnTo>
                      <a:lnTo>
                        <a:pt x="93" y="26"/>
                      </a:lnTo>
                      <a:lnTo>
                        <a:pt x="108" y="30"/>
                      </a:lnTo>
                      <a:lnTo>
                        <a:pt x="118" y="31"/>
                      </a:lnTo>
                      <a:lnTo>
                        <a:pt x="118" y="19"/>
                      </a:lnTo>
                      <a:lnTo>
                        <a:pt x="110" y="18"/>
                      </a:lnTo>
                      <a:lnTo>
                        <a:pt x="95" y="14"/>
                      </a:lnTo>
                      <a:lnTo>
                        <a:pt x="79" y="11"/>
                      </a:lnTo>
                      <a:lnTo>
                        <a:pt x="60" y="6"/>
                      </a:lnTo>
                      <a:lnTo>
                        <a:pt x="42" y="2"/>
                      </a:ln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Freeform 451"/>
                <p:cNvSpPr>
                  <a:spLocks/>
                </p:cNvSpPr>
                <p:nvPr/>
              </p:nvSpPr>
              <p:spPr bwMode="auto">
                <a:xfrm>
                  <a:off x="2629" y="2642"/>
                  <a:ext cx="18" cy="19"/>
                </a:xfrm>
                <a:custGeom>
                  <a:avLst/>
                  <a:gdLst>
                    <a:gd name="T0" fmla="*/ 12 w 55"/>
                    <a:gd name="T1" fmla="*/ 56 h 56"/>
                    <a:gd name="T2" fmla="*/ 12 w 55"/>
                    <a:gd name="T3" fmla="*/ 56 h 56"/>
                    <a:gd name="T4" fmla="*/ 12 w 55"/>
                    <a:gd name="T5" fmla="*/ 50 h 56"/>
                    <a:gd name="T6" fmla="*/ 13 w 55"/>
                    <a:gd name="T7" fmla="*/ 46 h 56"/>
                    <a:gd name="T8" fmla="*/ 18 w 55"/>
                    <a:gd name="T9" fmla="*/ 40 h 56"/>
                    <a:gd name="T10" fmla="*/ 23 w 55"/>
                    <a:gd name="T11" fmla="*/ 33 h 56"/>
                    <a:gd name="T12" fmla="*/ 29 w 55"/>
                    <a:gd name="T13" fmla="*/ 28 h 56"/>
                    <a:gd name="T14" fmla="*/ 37 w 55"/>
                    <a:gd name="T15" fmla="*/ 22 h 56"/>
                    <a:gd name="T16" fmla="*/ 46 w 55"/>
                    <a:gd name="T17" fmla="*/ 16 h 56"/>
                    <a:gd name="T18" fmla="*/ 55 w 55"/>
                    <a:gd name="T19" fmla="*/ 10 h 56"/>
                    <a:gd name="T20" fmla="*/ 48 w 55"/>
                    <a:gd name="T21" fmla="*/ 0 h 56"/>
                    <a:gd name="T22" fmla="*/ 38 w 55"/>
                    <a:gd name="T23" fmla="*/ 6 h 56"/>
                    <a:gd name="T24" fmla="*/ 30 w 55"/>
                    <a:gd name="T25" fmla="*/ 12 h 56"/>
                    <a:gd name="T26" fmla="*/ 21 w 55"/>
                    <a:gd name="T27" fmla="*/ 18 h 56"/>
                    <a:gd name="T28" fmla="*/ 13 w 55"/>
                    <a:gd name="T29" fmla="*/ 25 h 56"/>
                    <a:gd name="T30" fmla="*/ 8 w 55"/>
                    <a:gd name="T31" fmla="*/ 33 h 56"/>
                    <a:gd name="T32" fmla="*/ 3 w 55"/>
                    <a:gd name="T33" fmla="*/ 39 h 56"/>
                    <a:gd name="T34" fmla="*/ 0 w 55"/>
                    <a:gd name="T35" fmla="*/ 47 h 56"/>
                    <a:gd name="T36" fmla="*/ 0 w 55"/>
                    <a:gd name="T37" fmla="*/ 56 h 56"/>
                    <a:gd name="T38" fmla="*/ 0 w 55"/>
                    <a:gd name="T39" fmla="*/ 56 h 56"/>
                    <a:gd name="T40" fmla="*/ 12 w 55"/>
                    <a:gd name="T41" fmla="*/ 56 h 56"/>
                    <a:gd name="T42" fmla="*/ 12 w 55"/>
                    <a:gd name="T43" fmla="*/ 56 h 56"/>
                    <a:gd name="T44" fmla="*/ 12 w 55"/>
                    <a:gd name="T4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2" y="50"/>
                      </a:lnTo>
                      <a:lnTo>
                        <a:pt x="13" y="46"/>
                      </a:lnTo>
                      <a:lnTo>
                        <a:pt x="18" y="40"/>
                      </a:lnTo>
                      <a:lnTo>
                        <a:pt x="23" y="33"/>
                      </a:lnTo>
                      <a:lnTo>
                        <a:pt x="29" y="28"/>
                      </a:lnTo>
                      <a:lnTo>
                        <a:pt x="37" y="22"/>
                      </a:lnTo>
                      <a:lnTo>
                        <a:pt x="46" y="16"/>
                      </a:lnTo>
                      <a:lnTo>
                        <a:pt x="55" y="10"/>
                      </a:lnTo>
                      <a:lnTo>
                        <a:pt x="48" y="0"/>
                      </a:lnTo>
                      <a:lnTo>
                        <a:pt x="38" y="6"/>
                      </a:lnTo>
                      <a:lnTo>
                        <a:pt x="30" y="12"/>
                      </a:lnTo>
                      <a:lnTo>
                        <a:pt x="21" y="18"/>
                      </a:lnTo>
                      <a:lnTo>
                        <a:pt x="13" y="25"/>
                      </a:lnTo>
                      <a:lnTo>
                        <a:pt x="8" y="33"/>
                      </a:lnTo>
                      <a:lnTo>
                        <a:pt x="3" y="39"/>
                      </a:lnTo>
                      <a:lnTo>
                        <a:pt x="0" y="47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Freeform 452"/>
                <p:cNvSpPr>
                  <a:spLocks/>
                </p:cNvSpPr>
                <p:nvPr/>
              </p:nvSpPr>
              <p:spPr bwMode="auto">
                <a:xfrm>
                  <a:off x="2629" y="2661"/>
                  <a:ext cx="4" cy="30"/>
                </a:xfrm>
                <a:custGeom>
                  <a:avLst/>
                  <a:gdLst>
                    <a:gd name="T0" fmla="*/ 12 w 13"/>
                    <a:gd name="T1" fmla="*/ 90 h 90"/>
                    <a:gd name="T2" fmla="*/ 12 w 13"/>
                    <a:gd name="T3" fmla="*/ 90 h 90"/>
                    <a:gd name="T4" fmla="*/ 13 w 13"/>
                    <a:gd name="T5" fmla="*/ 0 h 90"/>
                    <a:gd name="T6" fmla="*/ 1 w 13"/>
                    <a:gd name="T7" fmla="*/ 0 h 90"/>
                    <a:gd name="T8" fmla="*/ 0 w 13"/>
                    <a:gd name="T9" fmla="*/ 90 h 90"/>
                    <a:gd name="T10" fmla="*/ 0 w 13"/>
                    <a:gd name="T11" fmla="*/ 90 h 90"/>
                    <a:gd name="T12" fmla="*/ 0 w 13"/>
                    <a:gd name="T13" fmla="*/ 90 h 90"/>
                    <a:gd name="T14" fmla="*/ 0 w 13"/>
                    <a:gd name="T15" fmla="*/ 90 h 90"/>
                    <a:gd name="T16" fmla="*/ 0 w 13"/>
                    <a:gd name="T17" fmla="*/ 90 h 90"/>
                    <a:gd name="T18" fmla="*/ 12 w 13"/>
                    <a:gd name="T1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0">
                      <a:moveTo>
                        <a:pt x="12" y="90"/>
                      </a:moveTo>
                      <a:lnTo>
                        <a:pt x="12" y="90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2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Freeform 453"/>
                <p:cNvSpPr>
                  <a:spLocks/>
                </p:cNvSpPr>
                <p:nvPr/>
              </p:nvSpPr>
              <p:spPr bwMode="auto">
                <a:xfrm>
                  <a:off x="2640" y="2643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8 h 134"/>
                    <a:gd name="T4" fmla="*/ 4 w 148"/>
                    <a:gd name="T5" fmla="*/ 127 h 134"/>
                    <a:gd name="T6" fmla="*/ 9 w 148"/>
                    <a:gd name="T7" fmla="*/ 133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3 h 134"/>
                    <a:gd name="T28" fmla="*/ 146 w 148"/>
                    <a:gd name="T29" fmla="*/ 128 h 134"/>
                    <a:gd name="T30" fmla="*/ 147 w 148"/>
                    <a:gd name="T31" fmla="*/ 120 h 134"/>
                    <a:gd name="T32" fmla="*/ 147 w 148"/>
                    <a:gd name="T33" fmla="*/ 111 h 134"/>
                    <a:gd name="T34" fmla="*/ 148 w 148"/>
                    <a:gd name="T35" fmla="*/ 28 h 134"/>
                    <a:gd name="T36" fmla="*/ 148 w 148"/>
                    <a:gd name="T37" fmla="*/ 18 h 134"/>
                    <a:gd name="T38" fmla="*/ 147 w 148"/>
                    <a:gd name="T39" fmla="*/ 9 h 134"/>
                    <a:gd name="T40" fmla="*/ 141 w 148"/>
                    <a:gd name="T41" fmla="*/ 3 h 134"/>
                    <a:gd name="T42" fmla="*/ 130 w 148"/>
                    <a:gd name="T43" fmla="*/ 1 h 134"/>
                    <a:gd name="T44" fmla="*/ 120 w 148"/>
                    <a:gd name="T45" fmla="*/ 1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1 h 134"/>
                    <a:gd name="T58" fmla="*/ 18 w 148"/>
                    <a:gd name="T59" fmla="*/ 1 h 134"/>
                    <a:gd name="T60" fmla="*/ 9 w 148"/>
                    <a:gd name="T61" fmla="*/ 3 h 134"/>
                    <a:gd name="T62" fmla="*/ 3 w 148"/>
                    <a:gd name="T63" fmla="*/ 9 h 134"/>
                    <a:gd name="T64" fmla="*/ 1 w 148"/>
                    <a:gd name="T65" fmla="*/ 18 h 134"/>
                    <a:gd name="T66" fmla="*/ 1 w 148"/>
                    <a:gd name="T67" fmla="*/ 29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0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8" y="18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20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3" y="9"/>
                      </a:lnTo>
                      <a:lnTo>
                        <a:pt x="1" y="18"/>
                      </a:lnTo>
                      <a:lnTo>
                        <a:pt x="1" y="29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Freeform 454"/>
                <p:cNvSpPr>
                  <a:spLocks/>
                </p:cNvSpPr>
                <p:nvPr/>
              </p:nvSpPr>
              <p:spPr bwMode="auto">
                <a:xfrm>
                  <a:off x="2640" y="2643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8 h 134"/>
                    <a:gd name="T6" fmla="*/ 4 w 148"/>
                    <a:gd name="T7" fmla="*/ 127 h 134"/>
                    <a:gd name="T8" fmla="*/ 9 w 148"/>
                    <a:gd name="T9" fmla="*/ 133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3 h 134"/>
                    <a:gd name="T34" fmla="*/ 146 w 148"/>
                    <a:gd name="T35" fmla="*/ 128 h 134"/>
                    <a:gd name="T36" fmla="*/ 147 w 148"/>
                    <a:gd name="T37" fmla="*/ 120 h 134"/>
                    <a:gd name="T38" fmla="*/ 147 w 148"/>
                    <a:gd name="T39" fmla="*/ 111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8 h 134"/>
                    <a:gd name="T46" fmla="*/ 147 w 148"/>
                    <a:gd name="T47" fmla="*/ 9 h 134"/>
                    <a:gd name="T48" fmla="*/ 141 w 148"/>
                    <a:gd name="T49" fmla="*/ 3 h 134"/>
                    <a:gd name="T50" fmla="*/ 130 w 148"/>
                    <a:gd name="T51" fmla="*/ 1 h 134"/>
                    <a:gd name="T52" fmla="*/ 130 w 148"/>
                    <a:gd name="T53" fmla="*/ 1 h 134"/>
                    <a:gd name="T54" fmla="*/ 120 w 148"/>
                    <a:gd name="T55" fmla="*/ 1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1 h 134"/>
                    <a:gd name="T68" fmla="*/ 18 w 148"/>
                    <a:gd name="T69" fmla="*/ 1 h 134"/>
                    <a:gd name="T70" fmla="*/ 18 w 148"/>
                    <a:gd name="T71" fmla="*/ 1 h 134"/>
                    <a:gd name="T72" fmla="*/ 9 w 148"/>
                    <a:gd name="T73" fmla="*/ 3 h 134"/>
                    <a:gd name="T74" fmla="*/ 3 w 148"/>
                    <a:gd name="T75" fmla="*/ 9 h 134"/>
                    <a:gd name="T76" fmla="*/ 1 w 148"/>
                    <a:gd name="T77" fmla="*/ 18 h 134"/>
                    <a:gd name="T78" fmla="*/ 1 w 148"/>
                    <a:gd name="T79" fmla="*/ 29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0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8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30" y="1"/>
                      </a:lnTo>
                      <a:lnTo>
                        <a:pt x="120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3" y="9"/>
                      </a:lnTo>
                      <a:lnTo>
                        <a:pt x="1" y="18"/>
                      </a:lnTo>
                      <a:lnTo>
                        <a:pt x="1" y="29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Freeform 455"/>
                <p:cNvSpPr>
                  <a:spLocks/>
                </p:cNvSpPr>
                <p:nvPr/>
              </p:nvSpPr>
              <p:spPr bwMode="auto">
                <a:xfrm>
                  <a:off x="2699" y="2642"/>
                  <a:ext cx="60" cy="58"/>
                </a:xfrm>
                <a:custGeom>
                  <a:avLst/>
                  <a:gdLst>
                    <a:gd name="T0" fmla="*/ 0 w 182"/>
                    <a:gd name="T1" fmla="*/ 145 h 175"/>
                    <a:gd name="T2" fmla="*/ 1 w 182"/>
                    <a:gd name="T3" fmla="*/ 157 h 175"/>
                    <a:gd name="T4" fmla="*/ 3 w 182"/>
                    <a:gd name="T5" fmla="*/ 167 h 175"/>
                    <a:gd name="T6" fmla="*/ 9 w 182"/>
                    <a:gd name="T7" fmla="*/ 173 h 175"/>
                    <a:gd name="T8" fmla="*/ 20 w 182"/>
                    <a:gd name="T9" fmla="*/ 175 h 175"/>
                    <a:gd name="T10" fmla="*/ 31 w 182"/>
                    <a:gd name="T11" fmla="*/ 175 h 175"/>
                    <a:gd name="T12" fmla="*/ 47 w 182"/>
                    <a:gd name="T13" fmla="*/ 175 h 175"/>
                    <a:gd name="T14" fmla="*/ 67 w 182"/>
                    <a:gd name="T15" fmla="*/ 175 h 175"/>
                    <a:gd name="T16" fmla="*/ 90 w 182"/>
                    <a:gd name="T17" fmla="*/ 175 h 175"/>
                    <a:gd name="T18" fmla="*/ 112 w 182"/>
                    <a:gd name="T19" fmla="*/ 175 h 175"/>
                    <a:gd name="T20" fmla="*/ 134 w 182"/>
                    <a:gd name="T21" fmla="*/ 175 h 175"/>
                    <a:gd name="T22" fmla="*/ 151 w 182"/>
                    <a:gd name="T23" fmla="*/ 175 h 175"/>
                    <a:gd name="T24" fmla="*/ 161 w 182"/>
                    <a:gd name="T25" fmla="*/ 175 h 175"/>
                    <a:gd name="T26" fmla="*/ 172 w 182"/>
                    <a:gd name="T27" fmla="*/ 173 h 175"/>
                    <a:gd name="T28" fmla="*/ 178 w 182"/>
                    <a:gd name="T29" fmla="*/ 168 h 175"/>
                    <a:gd name="T30" fmla="*/ 181 w 182"/>
                    <a:gd name="T31" fmla="*/ 160 h 175"/>
                    <a:gd name="T32" fmla="*/ 181 w 182"/>
                    <a:gd name="T33" fmla="*/ 147 h 175"/>
                    <a:gd name="T34" fmla="*/ 182 w 182"/>
                    <a:gd name="T35" fmla="*/ 53 h 175"/>
                    <a:gd name="T36" fmla="*/ 181 w 182"/>
                    <a:gd name="T37" fmla="*/ 41 h 175"/>
                    <a:gd name="T38" fmla="*/ 180 w 182"/>
                    <a:gd name="T39" fmla="*/ 32 h 175"/>
                    <a:gd name="T40" fmla="*/ 174 w 182"/>
                    <a:gd name="T41" fmla="*/ 24 h 175"/>
                    <a:gd name="T42" fmla="*/ 161 w 182"/>
                    <a:gd name="T43" fmla="*/ 22 h 175"/>
                    <a:gd name="T44" fmla="*/ 151 w 182"/>
                    <a:gd name="T45" fmla="*/ 21 h 175"/>
                    <a:gd name="T46" fmla="*/ 136 w 182"/>
                    <a:gd name="T47" fmla="*/ 17 h 175"/>
                    <a:gd name="T48" fmla="*/ 117 w 182"/>
                    <a:gd name="T49" fmla="*/ 12 h 175"/>
                    <a:gd name="T50" fmla="*/ 97 w 182"/>
                    <a:gd name="T51" fmla="*/ 7 h 175"/>
                    <a:gd name="T52" fmla="*/ 78 w 182"/>
                    <a:gd name="T53" fmla="*/ 4 h 175"/>
                    <a:gd name="T54" fmla="*/ 61 w 182"/>
                    <a:gd name="T55" fmla="*/ 1 h 175"/>
                    <a:gd name="T56" fmla="*/ 48 w 182"/>
                    <a:gd name="T57" fmla="*/ 0 h 175"/>
                    <a:gd name="T58" fmla="*/ 40 w 182"/>
                    <a:gd name="T59" fmla="*/ 3 h 175"/>
                    <a:gd name="T60" fmla="*/ 31 w 182"/>
                    <a:gd name="T61" fmla="*/ 10 h 175"/>
                    <a:gd name="T62" fmla="*/ 23 w 182"/>
                    <a:gd name="T63" fmla="*/ 16 h 175"/>
                    <a:gd name="T64" fmla="*/ 15 w 182"/>
                    <a:gd name="T65" fmla="*/ 22 h 175"/>
                    <a:gd name="T66" fmla="*/ 11 w 182"/>
                    <a:gd name="T67" fmla="*/ 28 h 175"/>
                    <a:gd name="T68" fmla="*/ 6 w 182"/>
                    <a:gd name="T69" fmla="*/ 35 h 175"/>
                    <a:gd name="T70" fmla="*/ 2 w 182"/>
                    <a:gd name="T71" fmla="*/ 41 h 175"/>
                    <a:gd name="T72" fmla="*/ 1 w 182"/>
                    <a:gd name="T73" fmla="*/ 47 h 175"/>
                    <a:gd name="T74" fmla="*/ 0 w 182"/>
                    <a:gd name="T75" fmla="*/ 53 h 175"/>
                    <a:gd name="T76" fmla="*/ 0 w 182"/>
                    <a:gd name="T77" fmla="*/ 14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2" h="175">
                      <a:moveTo>
                        <a:pt x="0" y="145"/>
                      </a:moveTo>
                      <a:lnTo>
                        <a:pt x="1" y="157"/>
                      </a:lnTo>
                      <a:lnTo>
                        <a:pt x="3" y="167"/>
                      </a:lnTo>
                      <a:lnTo>
                        <a:pt x="9" y="173"/>
                      </a:lnTo>
                      <a:lnTo>
                        <a:pt x="20" y="175"/>
                      </a:lnTo>
                      <a:lnTo>
                        <a:pt x="31" y="175"/>
                      </a:lnTo>
                      <a:lnTo>
                        <a:pt x="47" y="175"/>
                      </a:lnTo>
                      <a:lnTo>
                        <a:pt x="67" y="175"/>
                      </a:lnTo>
                      <a:lnTo>
                        <a:pt x="90" y="175"/>
                      </a:lnTo>
                      <a:lnTo>
                        <a:pt x="112" y="175"/>
                      </a:lnTo>
                      <a:lnTo>
                        <a:pt x="134" y="175"/>
                      </a:lnTo>
                      <a:lnTo>
                        <a:pt x="151" y="175"/>
                      </a:lnTo>
                      <a:lnTo>
                        <a:pt x="161" y="175"/>
                      </a:lnTo>
                      <a:lnTo>
                        <a:pt x="172" y="173"/>
                      </a:lnTo>
                      <a:lnTo>
                        <a:pt x="178" y="168"/>
                      </a:lnTo>
                      <a:lnTo>
                        <a:pt x="181" y="160"/>
                      </a:lnTo>
                      <a:lnTo>
                        <a:pt x="181" y="147"/>
                      </a:lnTo>
                      <a:lnTo>
                        <a:pt x="182" y="53"/>
                      </a:lnTo>
                      <a:lnTo>
                        <a:pt x="181" y="41"/>
                      </a:lnTo>
                      <a:lnTo>
                        <a:pt x="180" y="32"/>
                      </a:lnTo>
                      <a:lnTo>
                        <a:pt x="174" y="24"/>
                      </a:lnTo>
                      <a:lnTo>
                        <a:pt x="161" y="22"/>
                      </a:lnTo>
                      <a:lnTo>
                        <a:pt x="151" y="21"/>
                      </a:lnTo>
                      <a:lnTo>
                        <a:pt x="136" y="17"/>
                      </a:lnTo>
                      <a:lnTo>
                        <a:pt x="117" y="12"/>
                      </a:lnTo>
                      <a:lnTo>
                        <a:pt x="97" y="7"/>
                      </a:lnTo>
                      <a:lnTo>
                        <a:pt x="78" y="4"/>
                      </a:lnTo>
                      <a:lnTo>
                        <a:pt x="61" y="1"/>
                      </a:lnTo>
                      <a:lnTo>
                        <a:pt x="48" y="0"/>
                      </a:lnTo>
                      <a:lnTo>
                        <a:pt x="40" y="3"/>
                      </a:lnTo>
                      <a:lnTo>
                        <a:pt x="31" y="10"/>
                      </a:lnTo>
                      <a:lnTo>
                        <a:pt x="23" y="16"/>
                      </a:lnTo>
                      <a:lnTo>
                        <a:pt x="15" y="22"/>
                      </a:lnTo>
                      <a:lnTo>
                        <a:pt x="11" y="28"/>
                      </a:lnTo>
                      <a:lnTo>
                        <a:pt x="6" y="35"/>
                      </a:lnTo>
                      <a:lnTo>
                        <a:pt x="2" y="41"/>
                      </a:lnTo>
                      <a:lnTo>
                        <a:pt x="1" y="47"/>
                      </a:lnTo>
                      <a:lnTo>
                        <a:pt x="0" y="53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Freeform 456"/>
                <p:cNvSpPr>
                  <a:spLocks/>
                </p:cNvSpPr>
                <p:nvPr/>
              </p:nvSpPr>
              <p:spPr bwMode="auto">
                <a:xfrm>
                  <a:off x="2697" y="2690"/>
                  <a:ext cx="8" cy="12"/>
                </a:xfrm>
                <a:custGeom>
                  <a:avLst/>
                  <a:gdLst>
                    <a:gd name="T0" fmla="*/ 26 w 26"/>
                    <a:gd name="T1" fmla="*/ 24 h 36"/>
                    <a:gd name="T2" fmla="*/ 26 w 26"/>
                    <a:gd name="T3" fmla="*/ 24 h 36"/>
                    <a:gd name="T4" fmla="*/ 18 w 26"/>
                    <a:gd name="T5" fmla="*/ 23 h 36"/>
                    <a:gd name="T6" fmla="*/ 14 w 26"/>
                    <a:gd name="T7" fmla="*/ 19 h 36"/>
                    <a:gd name="T8" fmla="*/ 13 w 26"/>
                    <a:gd name="T9" fmla="*/ 11 h 36"/>
                    <a:gd name="T10" fmla="*/ 12 w 26"/>
                    <a:gd name="T11" fmla="*/ 0 h 36"/>
                    <a:gd name="T12" fmla="*/ 0 w 26"/>
                    <a:gd name="T13" fmla="*/ 0 h 36"/>
                    <a:gd name="T14" fmla="*/ 1 w 26"/>
                    <a:gd name="T15" fmla="*/ 13 h 36"/>
                    <a:gd name="T16" fmla="*/ 4 w 26"/>
                    <a:gd name="T17" fmla="*/ 24 h 36"/>
                    <a:gd name="T18" fmla="*/ 13 w 26"/>
                    <a:gd name="T19" fmla="*/ 33 h 36"/>
                    <a:gd name="T20" fmla="*/ 26 w 26"/>
                    <a:gd name="T21" fmla="*/ 36 h 36"/>
                    <a:gd name="T22" fmla="*/ 26 w 26"/>
                    <a:gd name="T23" fmla="*/ 36 h 36"/>
                    <a:gd name="T24" fmla="*/ 26 w 26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6">
                      <a:moveTo>
                        <a:pt x="26" y="24"/>
                      </a:moveTo>
                      <a:lnTo>
                        <a:pt x="26" y="24"/>
                      </a:lnTo>
                      <a:lnTo>
                        <a:pt x="18" y="23"/>
                      </a:lnTo>
                      <a:lnTo>
                        <a:pt x="14" y="19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4" y="24"/>
                      </a:lnTo>
                      <a:lnTo>
                        <a:pt x="13" y="33"/>
                      </a:lnTo>
                      <a:lnTo>
                        <a:pt x="26" y="36"/>
                      </a:lnTo>
                      <a:lnTo>
                        <a:pt x="26" y="36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Freeform 457"/>
                <p:cNvSpPr>
                  <a:spLocks/>
                </p:cNvSpPr>
                <p:nvPr/>
              </p:nvSpPr>
              <p:spPr bwMode="auto">
                <a:xfrm>
                  <a:off x="2705" y="2698"/>
                  <a:ext cx="47" cy="4"/>
                </a:xfrm>
                <a:custGeom>
                  <a:avLst/>
                  <a:gdLst>
                    <a:gd name="T0" fmla="*/ 141 w 141"/>
                    <a:gd name="T1" fmla="*/ 0 h 12"/>
                    <a:gd name="T2" fmla="*/ 141 w 141"/>
                    <a:gd name="T3" fmla="*/ 0 h 12"/>
                    <a:gd name="T4" fmla="*/ 131 w 141"/>
                    <a:gd name="T5" fmla="*/ 0 h 12"/>
                    <a:gd name="T6" fmla="*/ 114 w 141"/>
                    <a:gd name="T7" fmla="*/ 0 h 12"/>
                    <a:gd name="T8" fmla="*/ 92 w 141"/>
                    <a:gd name="T9" fmla="*/ 0 h 12"/>
                    <a:gd name="T10" fmla="*/ 70 w 141"/>
                    <a:gd name="T11" fmla="*/ 0 h 12"/>
                    <a:gd name="T12" fmla="*/ 47 w 141"/>
                    <a:gd name="T13" fmla="*/ 0 h 12"/>
                    <a:gd name="T14" fmla="*/ 27 w 141"/>
                    <a:gd name="T15" fmla="*/ 0 h 12"/>
                    <a:gd name="T16" fmla="*/ 11 w 141"/>
                    <a:gd name="T17" fmla="*/ 0 h 12"/>
                    <a:gd name="T18" fmla="*/ 0 w 141"/>
                    <a:gd name="T19" fmla="*/ 0 h 12"/>
                    <a:gd name="T20" fmla="*/ 0 w 141"/>
                    <a:gd name="T21" fmla="*/ 12 h 12"/>
                    <a:gd name="T22" fmla="*/ 11 w 141"/>
                    <a:gd name="T23" fmla="*/ 12 h 12"/>
                    <a:gd name="T24" fmla="*/ 27 w 141"/>
                    <a:gd name="T25" fmla="*/ 12 h 12"/>
                    <a:gd name="T26" fmla="*/ 47 w 141"/>
                    <a:gd name="T27" fmla="*/ 12 h 12"/>
                    <a:gd name="T28" fmla="*/ 70 w 141"/>
                    <a:gd name="T29" fmla="*/ 12 h 12"/>
                    <a:gd name="T30" fmla="*/ 92 w 141"/>
                    <a:gd name="T31" fmla="*/ 12 h 12"/>
                    <a:gd name="T32" fmla="*/ 114 w 141"/>
                    <a:gd name="T33" fmla="*/ 12 h 12"/>
                    <a:gd name="T34" fmla="*/ 131 w 141"/>
                    <a:gd name="T35" fmla="*/ 12 h 12"/>
                    <a:gd name="T36" fmla="*/ 141 w 141"/>
                    <a:gd name="T37" fmla="*/ 12 h 12"/>
                    <a:gd name="T38" fmla="*/ 141 w 141"/>
                    <a:gd name="T39" fmla="*/ 12 h 12"/>
                    <a:gd name="T40" fmla="*/ 141 w 14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2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31" y="0"/>
                      </a:lnTo>
                      <a:lnTo>
                        <a:pt x="114" y="0"/>
                      </a:lnTo>
                      <a:lnTo>
                        <a:pt x="92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2" y="12"/>
                      </a:lnTo>
                      <a:lnTo>
                        <a:pt x="114" y="12"/>
                      </a:lnTo>
                      <a:lnTo>
                        <a:pt x="131" y="12"/>
                      </a:lnTo>
                      <a:lnTo>
                        <a:pt x="141" y="12"/>
                      </a:lnTo>
                      <a:lnTo>
                        <a:pt x="141" y="1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Freeform 458"/>
                <p:cNvSpPr>
                  <a:spLocks/>
                </p:cNvSpPr>
                <p:nvPr/>
              </p:nvSpPr>
              <p:spPr bwMode="auto">
                <a:xfrm>
                  <a:off x="2752" y="2691"/>
                  <a:ext cx="9" cy="11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1 h 34"/>
                    <a:gd name="T6" fmla="*/ 13 w 26"/>
                    <a:gd name="T7" fmla="*/ 17 h 34"/>
                    <a:gd name="T8" fmla="*/ 9 w 26"/>
                    <a:gd name="T9" fmla="*/ 20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2 h 34"/>
                    <a:gd name="T16" fmla="*/ 22 w 26"/>
                    <a:gd name="T17" fmla="*/ 25 h 34"/>
                    <a:gd name="T18" fmla="*/ 26 w 26"/>
                    <a:gd name="T19" fmla="*/ 14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14 w 26"/>
                    <a:gd name="T25" fmla="*/ 0 h 34"/>
                    <a:gd name="T26" fmla="*/ 14 w 26"/>
                    <a:gd name="T27" fmla="*/ 0 h 34"/>
                    <a:gd name="T28" fmla="*/ 14 w 26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1"/>
                      </a:lnTo>
                      <a:lnTo>
                        <a:pt x="13" y="17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2"/>
                      </a:lnTo>
                      <a:lnTo>
                        <a:pt x="22" y="25"/>
                      </a:lnTo>
                      <a:lnTo>
                        <a:pt x="26" y="14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Freeform 459"/>
                <p:cNvSpPr>
                  <a:spLocks/>
                </p:cNvSpPr>
                <p:nvPr/>
              </p:nvSpPr>
              <p:spPr bwMode="auto">
                <a:xfrm>
                  <a:off x="2757" y="2660"/>
                  <a:ext cx="4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Freeform 460"/>
                <p:cNvSpPr>
                  <a:spLocks/>
                </p:cNvSpPr>
                <p:nvPr/>
              </p:nvSpPr>
              <p:spPr bwMode="auto">
                <a:xfrm>
                  <a:off x="2752" y="2647"/>
                  <a:ext cx="9" cy="13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0 w 27"/>
                    <a:gd name="T5" fmla="*/ 13 h 37"/>
                    <a:gd name="T6" fmla="*/ 13 w 27"/>
                    <a:gd name="T7" fmla="*/ 18 h 37"/>
                    <a:gd name="T8" fmla="*/ 14 w 27"/>
                    <a:gd name="T9" fmla="*/ 26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6 w 27"/>
                    <a:gd name="T15" fmla="*/ 24 h 37"/>
                    <a:gd name="T16" fmla="*/ 25 w 27"/>
                    <a:gd name="T17" fmla="*/ 13 h 37"/>
                    <a:gd name="T18" fmla="*/ 15 w 27"/>
                    <a:gd name="T19" fmla="*/ 3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3"/>
                      </a:lnTo>
                      <a:lnTo>
                        <a:pt x="13" y="18"/>
                      </a:lnTo>
                      <a:lnTo>
                        <a:pt x="14" y="26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6" y="24"/>
                      </a:lnTo>
                      <a:lnTo>
                        <a:pt x="25" y="13"/>
                      </a:lnTo>
                      <a:lnTo>
                        <a:pt x="15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Freeform 461"/>
                <p:cNvSpPr>
                  <a:spLocks/>
                </p:cNvSpPr>
                <p:nvPr/>
              </p:nvSpPr>
              <p:spPr bwMode="auto">
                <a:xfrm>
                  <a:off x="2711" y="2640"/>
                  <a:ext cx="41" cy="11"/>
                </a:xfrm>
                <a:custGeom>
                  <a:avLst/>
                  <a:gdLst>
                    <a:gd name="T0" fmla="*/ 7 w 125"/>
                    <a:gd name="T1" fmla="*/ 13 h 34"/>
                    <a:gd name="T2" fmla="*/ 7 w 125"/>
                    <a:gd name="T3" fmla="*/ 13 h 34"/>
                    <a:gd name="T4" fmla="*/ 12 w 125"/>
                    <a:gd name="T5" fmla="*/ 12 h 34"/>
                    <a:gd name="T6" fmla="*/ 24 w 125"/>
                    <a:gd name="T7" fmla="*/ 13 h 34"/>
                    <a:gd name="T8" fmla="*/ 41 w 125"/>
                    <a:gd name="T9" fmla="*/ 16 h 34"/>
                    <a:gd name="T10" fmla="*/ 60 w 125"/>
                    <a:gd name="T11" fmla="*/ 19 h 34"/>
                    <a:gd name="T12" fmla="*/ 80 w 125"/>
                    <a:gd name="T13" fmla="*/ 24 h 34"/>
                    <a:gd name="T14" fmla="*/ 99 w 125"/>
                    <a:gd name="T15" fmla="*/ 29 h 34"/>
                    <a:gd name="T16" fmla="*/ 113 w 125"/>
                    <a:gd name="T17" fmla="*/ 33 h 34"/>
                    <a:gd name="T18" fmla="*/ 125 w 125"/>
                    <a:gd name="T19" fmla="*/ 34 h 34"/>
                    <a:gd name="T20" fmla="*/ 125 w 125"/>
                    <a:gd name="T21" fmla="*/ 22 h 34"/>
                    <a:gd name="T22" fmla="*/ 116 w 125"/>
                    <a:gd name="T23" fmla="*/ 21 h 34"/>
                    <a:gd name="T24" fmla="*/ 101 w 125"/>
                    <a:gd name="T25" fmla="*/ 17 h 34"/>
                    <a:gd name="T26" fmla="*/ 82 w 125"/>
                    <a:gd name="T27" fmla="*/ 12 h 34"/>
                    <a:gd name="T28" fmla="*/ 63 w 125"/>
                    <a:gd name="T29" fmla="*/ 7 h 34"/>
                    <a:gd name="T30" fmla="*/ 43 w 125"/>
                    <a:gd name="T31" fmla="*/ 4 h 34"/>
                    <a:gd name="T32" fmla="*/ 26 w 125"/>
                    <a:gd name="T33" fmla="*/ 1 h 34"/>
                    <a:gd name="T34" fmla="*/ 12 w 125"/>
                    <a:gd name="T35" fmla="*/ 0 h 34"/>
                    <a:gd name="T36" fmla="*/ 0 w 125"/>
                    <a:gd name="T37" fmla="*/ 4 h 34"/>
                    <a:gd name="T38" fmla="*/ 0 w 125"/>
                    <a:gd name="T39" fmla="*/ 4 h 34"/>
                    <a:gd name="T40" fmla="*/ 7 w 125"/>
                    <a:gd name="T41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5" h="34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2" y="12"/>
                      </a:lnTo>
                      <a:lnTo>
                        <a:pt x="24" y="13"/>
                      </a:lnTo>
                      <a:lnTo>
                        <a:pt x="41" y="16"/>
                      </a:lnTo>
                      <a:lnTo>
                        <a:pt x="60" y="19"/>
                      </a:lnTo>
                      <a:lnTo>
                        <a:pt x="80" y="24"/>
                      </a:lnTo>
                      <a:lnTo>
                        <a:pt x="99" y="29"/>
                      </a:lnTo>
                      <a:lnTo>
                        <a:pt x="113" y="33"/>
                      </a:lnTo>
                      <a:lnTo>
                        <a:pt x="125" y="34"/>
                      </a:lnTo>
                      <a:lnTo>
                        <a:pt x="125" y="22"/>
                      </a:lnTo>
                      <a:lnTo>
                        <a:pt x="116" y="21"/>
                      </a:lnTo>
                      <a:lnTo>
                        <a:pt x="101" y="17"/>
                      </a:lnTo>
                      <a:lnTo>
                        <a:pt x="82" y="12"/>
                      </a:lnTo>
                      <a:lnTo>
                        <a:pt x="63" y="7"/>
                      </a:lnTo>
                      <a:lnTo>
                        <a:pt x="43" y="4"/>
                      </a:lnTo>
                      <a:lnTo>
                        <a:pt x="26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" name="Freeform 462"/>
                <p:cNvSpPr>
                  <a:spLocks/>
                </p:cNvSpPr>
                <p:nvPr/>
              </p:nvSpPr>
              <p:spPr bwMode="auto">
                <a:xfrm>
                  <a:off x="2697" y="2641"/>
                  <a:ext cx="16" cy="19"/>
                </a:xfrm>
                <a:custGeom>
                  <a:avLst/>
                  <a:gdLst>
                    <a:gd name="T0" fmla="*/ 12 w 49"/>
                    <a:gd name="T1" fmla="*/ 55 h 55"/>
                    <a:gd name="T2" fmla="*/ 12 w 49"/>
                    <a:gd name="T3" fmla="*/ 55 h 55"/>
                    <a:gd name="T4" fmla="*/ 13 w 49"/>
                    <a:gd name="T5" fmla="*/ 50 h 55"/>
                    <a:gd name="T6" fmla="*/ 14 w 49"/>
                    <a:gd name="T7" fmla="*/ 46 h 55"/>
                    <a:gd name="T8" fmla="*/ 17 w 49"/>
                    <a:gd name="T9" fmla="*/ 41 h 55"/>
                    <a:gd name="T10" fmla="*/ 21 w 49"/>
                    <a:gd name="T11" fmla="*/ 34 h 55"/>
                    <a:gd name="T12" fmla="*/ 26 w 49"/>
                    <a:gd name="T13" fmla="*/ 29 h 55"/>
                    <a:gd name="T14" fmla="*/ 32 w 49"/>
                    <a:gd name="T15" fmla="*/ 23 h 55"/>
                    <a:gd name="T16" fmla="*/ 41 w 49"/>
                    <a:gd name="T17" fmla="*/ 17 h 55"/>
                    <a:gd name="T18" fmla="*/ 49 w 49"/>
                    <a:gd name="T19" fmla="*/ 9 h 55"/>
                    <a:gd name="T20" fmla="*/ 42 w 49"/>
                    <a:gd name="T21" fmla="*/ 0 h 55"/>
                    <a:gd name="T22" fmla="*/ 33 w 49"/>
                    <a:gd name="T23" fmla="*/ 7 h 55"/>
                    <a:gd name="T24" fmla="*/ 25 w 49"/>
                    <a:gd name="T25" fmla="*/ 13 h 55"/>
                    <a:gd name="T26" fmla="*/ 17 w 49"/>
                    <a:gd name="T27" fmla="*/ 19 h 55"/>
                    <a:gd name="T28" fmla="*/ 12 w 49"/>
                    <a:gd name="T29" fmla="*/ 26 h 55"/>
                    <a:gd name="T30" fmla="*/ 7 w 49"/>
                    <a:gd name="T31" fmla="*/ 34 h 55"/>
                    <a:gd name="T32" fmla="*/ 2 w 49"/>
                    <a:gd name="T33" fmla="*/ 41 h 55"/>
                    <a:gd name="T34" fmla="*/ 1 w 49"/>
                    <a:gd name="T35" fmla="*/ 48 h 55"/>
                    <a:gd name="T36" fmla="*/ 0 w 49"/>
                    <a:gd name="T37" fmla="*/ 55 h 55"/>
                    <a:gd name="T38" fmla="*/ 0 w 49"/>
                    <a:gd name="T39" fmla="*/ 55 h 55"/>
                    <a:gd name="T40" fmla="*/ 12 w 49"/>
                    <a:gd name="T4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3" y="50"/>
                      </a:lnTo>
                      <a:lnTo>
                        <a:pt x="14" y="46"/>
                      </a:lnTo>
                      <a:lnTo>
                        <a:pt x="17" y="41"/>
                      </a:lnTo>
                      <a:lnTo>
                        <a:pt x="21" y="34"/>
                      </a:lnTo>
                      <a:lnTo>
                        <a:pt x="26" y="29"/>
                      </a:lnTo>
                      <a:lnTo>
                        <a:pt x="32" y="23"/>
                      </a:lnTo>
                      <a:lnTo>
                        <a:pt x="41" y="17"/>
                      </a:lnTo>
                      <a:lnTo>
                        <a:pt x="49" y="9"/>
                      </a:lnTo>
                      <a:lnTo>
                        <a:pt x="42" y="0"/>
                      </a:lnTo>
                      <a:lnTo>
                        <a:pt x="33" y="7"/>
                      </a:lnTo>
                      <a:lnTo>
                        <a:pt x="25" y="13"/>
                      </a:lnTo>
                      <a:lnTo>
                        <a:pt x="17" y="19"/>
                      </a:lnTo>
                      <a:lnTo>
                        <a:pt x="12" y="26"/>
                      </a:lnTo>
                      <a:lnTo>
                        <a:pt x="7" y="34"/>
                      </a:lnTo>
                      <a:lnTo>
                        <a:pt x="2" y="41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Freeform 463"/>
                <p:cNvSpPr>
                  <a:spLocks/>
                </p:cNvSpPr>
                <p:nvPr/>
              </p:nvSpPr>
              <p:spPr bwMode="auto">
                <a:xfrm>
                  <a:off x="2697" y="2660"/>
                  <a:ext cx="4" cy="30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3" name="Freeform 464"/>
                <p:cNvSpPr>
                  <a:spLocks/>
                </p:cNvSpPr>
                <p:nvPr/>
              </p:nvSpPr>
              <p:spPr bwMode="auto">
                <a:xfrm>
                  <a:off x="2708" y="2643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3 w 148"/>
                    <a:gd name="T5" fmla="*/ 125 h 134"/>
                    <a:gd name="T6" fmla="*/ 9 w 148"/>
                    <a:gd name="T7" fmla="*/ 131 h 134"/>
                    <a:gd name="T8" fmla="*/ 18 w 148"/>
                    <a:gd name="T9" fmla="*/ 134 h 134"/>
                    <a:gd name="T10" fmla="*/ 26 w 148"/>
                    <a:gd name="T11" fmla="*/ 134 h 134"/>
                    <a:gd name="T12" fmla="*/ 39 w 148"/>
                    <a:gd name="T13" fmla="*/ 134 h 134"/>
                    <a:gd name="T14" fmla="*/ 55 w 148"/>
                    <a:gd name="T15" fmla="*/ 134 h 134"/>
                    <a:gd name="T16" fmla="*/ 73 w 148"/>
                    <a:gd name="T17" fmla="*/ 134 h 134"/>
                    <a:gd name="T18" fmla="*/ 90 w 148"/>
                    <a:gd name="T19" fmla="*/ 134 h 134"/>
                    <a:gd name="T20" fmla="*/ 107 w 148"/>
                    <a:gd name="T21" fmla="*/ 134 h 134"/>
                    <a:gd name="T22" fmla="*/ 120 w 148"/>
                    <a:gd name="T23" fmla="*/ 134 h 134"/>
                    <a:gd name="T24" fmla="*/ 130 w 148"/>
                    <a:gd name="T25" fmla="*/ 134 h 134"/>
                    <a:gd name="T26" fmla="*/ 140 w 148"/>
                    <a:gd name="T27" fmla="*/ 131 h 134"/>
                    <a:gd name="T28" fmla="*/ 145 w 148"/>
                    <a:gd name="T29" fmla="*/ 126 h 134"/>
                    <a:gd name="T30" fmla="*/ 147 w 148"/>
                    <a:gd name="T31" fmla="*/ 119 h 134"/>
                    <a:gd name="T32" fmla="*/ 147 w 148"/>
                    <a:gd name="T33" fmla="*/ 109 h 134"/>
                    <a:gd name="T34" fmla="*/ 148 w 148"/>
                    <a:gd name="T35" fmla="*/ 27 h 134"/>
                    <a:gd name="T36" fmla="*/ 147 w 148"/>
                    <a:gd name="T37" fmla="*/ 16 h 134"/>
                    <a:gd name="T38" fmla="*/ 146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0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8 w 148"/>
                    <a:gd name="T61" fmla="*/ 2 h 134"/>
                    <a:gd name="T62" fmla="*/ 3 w 148"/>
                    <a:gd name="T63" fmla="*/ 8 h 134"/>
                    <a:gd name="T64" fmla="*/ 1 w 148"/>
                    <a:gd name="T65" fmla="*/ 16 h 134"/>
                    <a:gd name="T66" fmla="*/ 0 w 148"/>
                    <a:gd name="T67" fmla="*/ 27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39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40" y="131"/>
                      </a:lnTo>
                      <a:lnTo>
                        <a:pt x="145" y="126"/>
                      </a:lnTo>
                      <a:lnTo>
                        <a:pt x="147" y="119"/>
                      </a:lnTo>
                      <a:lnTo>
                        <a:pt x="147" y="109"/>
                      </a:lnTo>
                      <a:lnTo>
                        <a:pt x="148" y="27"/>
                      </a:lnTo>
                      <a:lnTo>
                        <a:pt x="147" y="16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8"/>
                      </a:lnTo>
                      <a:lnTo>
                        <a:pt x="1" y="16"/>
                      </a:lnTo>
                      <a:lnTo>
                        <a:pt x="0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" name="Freeform 465"/>
                <p:cNvSpPr>
                  <a:spLocks/>
                </p:cNvSpPr>
                <p:nvPr/>
              </p:nvSpPr>
              <p:spPr bwMode="auto">
                <a:xfrm>
                  <a:off x="2708" y="2643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3 w 148"/>
                    <a:gd name="T7" fmla="*/ 125 h 134"/>
                    <a:gd name="T8" fmla="*/ 9 w 148"/>
                    <a:gd name="T9" fmla="*/ 131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6 w 148"/>
                    <a:gd name="T15" fmla="*/ 134 h 134"/>
                    <a:gd name="T16" fmla="*/ 39 w 148"/>
                    <a:gd name="T17" fmla="*/ 134 h 134"/>
                    <a:gd name="T18" fmla="*/ 55 w 148"/>
                    <a:gd name="T19" fmla="*/ 134 h 134"/>
                    <a:gd name="T20" fmla="*/ 73 w 148"/>
                    <a:gd name="T21" fmla="*/ 134 h 134"/>
                    <a:gd name="T22" fmla="*/ 90 w 148"/>
                    <a:gd name="T23" fmla="*/ 134 h 134"/>
                    <a:gd name="T24" fmla="*/ 107 w 148"/>
                    <a:gd name="T25" fmla="*/ 134 h 134"/>
                    <a:gd name="T26" fmla="*/ 120 w 148"/>
                    <a:gd name="T27" fmla="*/ 134 h 134"/>
                    <a:gd name="T28" fmla="*/ 130 w 148"/>
                    <a:gd name="T29" fmla="*/ 134 h 134"/>
                    <a:gd name="T30" fmla="*/ 130 w 148"/>
                    <a:gd name="T31" fmla="*/ 134 h 134"/>
                    <a:gd name="T32" fmla="*/ 140 w 148"/>
                    <a:gd name="T33" fmla="*/ 131 h 134"/>
                    <a:gd name="T34" fmla="*/ 145 w 148"/>
                    <a:gd name="T35" fmla="*/ 126 h 134"/>
                    <a:gd name="T36" fmla="*/ 147 w 148"/>
                    <a:gd name="T37" fmla="*/ 119 h 134"/>
                    <a:gd name="T38" fmla="*/ 147 w 148"/>
                    <a:gd name="T39" fmla="*/ 109 h 134"/>
                    <a:gd name="T40" fmla="*/ 148 w 148"/>
                    <a:gd name="T41" fmla="*/ 27 h 134"/>
                    <a:gd name="T42" fmla="*/ 148 w 148"/>
                    <a:gd name="T43" fmla="*/ 27 h 134"/>
                    <a:gd name="T44" fmla="*/ 147 w 148"/>
                    <a:gd name="T45" fmla="*/ 16 h 134"/>
                    <a:gd name="T46" fmla="*/ 146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0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8 w 148"/>
                    <a:gd name="T73" fmla="*/ 2 h 134"/>
                    <a:gd name="T74" fmla="*/ 3 w 148"/>
                    <a:gd name="T75" fmla="*/ 8 h 134"/>
                    <a:gd name="T76" fmla="*/ 1 w 148"/>
                    <a:gd name="T77" fmla="*/ 16 h 134"/>
                    <a:gd name="T78" fmla="*/ 0 w 148"/>
                    <a:gd name="T79" fmla="*/ 27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39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1"/>
                      </a:lnTo>
                      <a:lnTo>
                        <a:pt x="145" y="126"/>
                      </a:lnTo>
                      <a:lnTo>
                        <a:pt x="147" y="119"/>
                      </a:lnTo>
                      <a:lnTo>
                        <a:pt x="147" y="109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7" y="16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8"/>
                      </a:lnTo>
                      <a:lnTo>
                        <a:pt x="1" y="16"/>
                      </a:lnTo>
                      <a:lnTo>
                        <a:pt x="0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Freeform 466"/>
                <p:cNvSpPr>
                  <a:spLocks/>
                </p:cNvSpPr>
                <p:nvPr/>
              </p:nvSpPr>
              <p:spPr bwMode="auto">
                <a:xfrm>
                  <a:off x="2766" y="2643"/>
                  <a:ext cx="62" cy="57"/>
                </a:xfrm>
                <a:custGeom>
                  <a:avLst/>
                  <a:gdLst>
                    <a:gd name="T0" fmla="*/ 0 w 186"/>
                    <a:gd name="T1" fmla="*/ 140 h 171"/>
                    <a:gd name="T2" fmla="*/ 1 w 186"/>
                    <a:gd name="T3" fmla="*/ 152 h 171"/>
                    <a:gd name="T4" fmla="*/ 4 w 186"/>
                    <a:gd name="T5" fmla="*/ 163 h 171"/>
                    <a:gd name="T6" fmla="*/ 10 w 186"/>
                    <a:gd name="T7" fmla="*/ 169 h 171"/>
                    <a:gd name="T8" fmla="*/ 21 w 186"/>
                    <a:gd name="T9" fmla="*/ 171 h 171"/>
                    <a:gd name="T10" fmla="*/ 31 w 186"/>
                    <a:gd name="T11" fmla="*/ 171 h 171"/>
                    <a:gd name="T12" fmla="*/ 48 w 186"/>
                    <a:gd name="T13" fmla="*/ 171 h 171"/>
                    <a:gd name="T14" fmla="*/ 68 w 186"/>
                    <a:gd name="T15" fmla="*/ 171 h 171"/>
                    <a:gd name="T16" fmla="*/ 93 w 186"/>
                    <a:gd name="T17" fmla="*/ 170 h 171"/>
                    <a:gd name="T18" fmla="*/ 115 w 186"/>
                    <a:gd name="T19" fmla="*/ 170 h 171"/>
                    <a:gd name="T20" fmla="*/ 137 w 186"/>
                    <a:gd name="T21" fmla="*/ 170 h 171"/>
                    <a:gd name="T22" fmla="*/ 154 w 186"/>
                    <a:gd name="T23" fmla="*/ 170 h 171"/>
                    <a:gd name="T24" fmla="*/ 166 w 186"/>
                    <a:gd name="T25" fmla="*/ 170 h 171"/>
                    <a:gd name="T26" fmla="*/ 177 w 186"/>
                    <a:gd name="T27" fmla="*/ 169 h 171"/>
                    <a:gd name="T28" fmla="*/ 183 w 186"/>
                    <a:gd name="T29" fmla="*/ 163 h 171"/>
                    <a:gd name="T30" fmla="*/ 184 w 186"/>
                    <a:gd name="T31" fmla="*/ 154 h 171"/>
                    <a:gd name="T32" fmla="*/ 184 w 186"/>
                    <a:gd name="T33" fmla="*/ 143 h 171"/>
                    <a:gd name="T34" fmla="*/ 186 w 186"/>
                    <a:gd name="T35" fmla="*/ 48 h 171"/>
                    <a:gd name="T36" fmla="*/ 186 w 186"/>
                    <a:gd name="T37" fmla="*/ 36 h 171"/>
                    <a:gd name="T38" fmla="*/ 183 w 186"/>
                    <a:gd name="T39" fmla="*/ 26 h 171"/>
                    <a:gd name="T40" fmla="*/ 177 w 186"/>
                    <a:gd name="T41" fmla="*/ 20 h 171"/>
                    <a:gd name="T42" fmla="*/ 165 w 186"/>
                    <a:gd name="T43" fmla="*/ 16 h 171"/>
                    <a:gd name="T44" fmla="*/ 154 w 186"/>
                    <a:gd name="T45" fmla="*/ 15 h 171"/>
                    <a:gd name="T46" fmla="*/ 138 w 186"/>
                    <a:gd name="T47" fmla="*/ 13 h 171"/>
                    <a:gd name="T48" fmla="*/ 120 w 186"/>
                    <a:gd name="T49" fmla="*/ 9 h 171"/>
                    <a:gd name="T50" fmla="*/ 101 w 186"/>
                    <a:gd name="T51" fmla="*/ 6 h 171"/>
                    <a:gd name="T52" fmla="*/ 80 w 186"/>
                    <a:gd name="T53" fmla="*/ 2 h 171"/>
                    <a:gd name="T54" fmla="*/ 64 w 186"/>
                    <a:gd name="T55" fmla="*/ 0 h 171"/>
                    <a:gd name="T56" fmla="*/ 49 w 186"/>
                    <a:gd name="T57" fmla="*/ 0 h 171"/>
                    <a:gd name="T58" fmla="*/ 41 w 186"/>
                    <a:gd name="T59" fmla="*/ 2 h 171"/>
                    <a:gd name="T60" fmla="*/ 32 w 186"/>
                    <a:gd name="T61" fmla="*/ 8 h 171"/>
                    <a:gd name="T62" fmla="*/ 25 w 186"/>
                    <a:gd name="T63" fmla="*/ 13 h 171"/>
                    <a:gd name="T64" fmla="*/ 19 w 186"/>
                    <a:gd name="T65" fmla="*/ 19 h 171"/>
                    <a:gd name="T66" fmla="*/ 13 w 186"/>
                    <a:gd name="T67" fmla="*/ 25 h 171"/>
                    <a:gd name="T68" fmla="*/ 8 w 186"/>
                    <a:gd name="T69" fmla="*/ 30 h 171"/>
                    <a:gd name="T70" fmla="*/ 4 w 186"/>
                    <a:gd name="T71" fmla="*/ 36 h 171"/>
                    <a:gd name="T72" fmla="*/ 2 w 186"/>
                    <a:gd name="T73" fmla="*/ 43 h 171"/>
                    <a:gd name="T74" fmla="*/ 1 w 186"/>
                    <a:gd name="T75" fmla="*/ 49 h 171"/>
                    <a:gd name="T76" fmla="*/ 0 w 186"/>
                    <a:gd name="T77" fmla="*/ 14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1">
                      <a:moveTo>
                        <a:pt x="0" y="140"/>
                      </a:moveTo>
                      <a:lnTo>
                        <a:pt x="1" y="152"/>
                      </a:lnTo>
                      <a:lnTo>
                        <a:pt x="4" y="163"/>
                      </a:lnTo>
                      <a:lnTo>
                        <a:pt x="10" y="169"/>
                      </a:lnTo>
                      <a:lnTo>
                        <a:pt x="21" y="171"/>
                      </a:lnTo>
                      <a:lnTo>
                        <a:pt x="31" y="171"/>
                      </a:lnTo>
                      <a:lnTo>
                        <a:pt x="48" y="171"/>
                      </a:lnTo>
                      <a:lnTo>
                        <a:pt x="68" y="171"/>
                      </a:lnTo>
                      <a:lnTo>
                        <a:pt x="93" y="170"/>
                      </a:lnTo>
                      <a:lnTo>
                        <a:pt x="115" y="170"/>
                      </a:lnTo>
                      <a:lnTo>
                        <a:pt x="137" y="170"/>
                      </a:lnTo>
                      <a:lnTo>
                        <a:pt x="154" y="170"/>
                      </a:lnTo>
                      <a:lnTo>
                        <a:pt x="166" y="170"/>
                      </a:lnTo>
                      <a:lnTo>
                        <a:pt x="177" y="169"/>
                      </a:lnTo>
                      <a:lnTo>
                        <a:pt x="183" y="163"/>
                      </a:lnTo>
                      <a:lnTo>
                        <a:pt x="184" y="154"/>
                      </a:lnTo>
                      <a:lnTo>
                        <a:pt x="184" y="143"/>
                      </a:lnTo>
                      <a:lnTo>
                        <a:pt x="186" y="48"/>
                      </a:lnTo>
                      <a:lnTo>
                        <a:pt x="186" y="36"/>
                      </a:lnTo>
                      <a:lnTo>
                        <a:pt x="183" y="26"/>
                      </a:lnTo>
                      <a:lnTo>
                        <a:pt x="177" y="20"/>
                      </a:lnTo>
                      <a:lnTo>
                        <a:pt x="165" y="16"/>
                      </a:lnTo>
                      <a:lnTo>
                        <a:pt x="154" y="15"/>
                      </a:lnTo>
                      <a:lnTo>
                        <a:pt x="138" y="13"/>
                      </a:lnTo>
                      <a:lnTo>
                        <a:pt x="120" y="9"/>
                      </a:lnTo>
                      <a:lnTo>
                        <a:pt x="101" y="6"/>
                      </a:lnTo>
                      <a:lnTo>
                        <a:pt x="80" y="2"/>
                      </a:lnTo>
                      <a:lnTo>
                        <a:pt x="64" y="0"/>
                      </a:lnTo>
                      <a:lnTo>
                        <a:pt x="49" y="0"/>
                      </a:lnTo>
                      <a:lnTo>
                        <a:pt x="41" y="2"/>
                      </a:lnTo>
                      <a:lnTo>
                        <a:pt x="32" y="8"/>
                      </a:lnTo>
                      <a:lnTo>
                        <a:pt x="25" y="13"/>
                      </a:lnTo>
                      <a:lnTo>
                        <a:pt x="19" y="19"/>
                      </a:lnTo>
                      <a:lnTo>
                        <a:pt x="13" y="25"/>
                      </a:lnTo>
                      <a:lnTo>
                        <a:pt x="8" y="30"/>
                      </a:lnTo>
                      <a:lnTo>
                        <a:pt x="4" y="36"/>
                      </a:lnTo>
                      <a:lnTo>
                        <a:pt x="2" y="43"/>
                      </a:lnTo>
                      <a:lnTo>
                        <a:pt x="1" y="49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" name="Freeform 467"/>
                <p:cNvSpPr>
                  <a:spLocks/>
                </p:cNvSpPr>
                <p:nvPr/>
              </p:nvSpPr>
              <p:spPr bwMode="auto">
                <a:xfrm>
                  <a:off x="2764" y="2690"/>
                  <a:ext cx="9" cy="12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20 w 28"/>
                    <a:gd name="T5" fmla="*/ 24 h 37"/>
                    <a:gd name="T6" fmla="*/ 16 w 28"/>
                    <a:gd name="T7" fmla="*/ 20 h 37"/>
                    <a:gd name="T8" fmla="*/ 14 w 28"/>
                    <a:gd name="T9" fmla="*/ 10 h 37"/>
                    <a:gd name="T10" fmla="*/ 13 w 28"/>
                    <a:gd name="T11" fmla="*/ 0 h 37"/>
                    <a:gd name="T12" fmla="*/ 0 w 28"/>
                    <a:gd name="T13" fmla="*/ 0 h 37"/>
                    <a:gd name="T14" fmla="*/ 2 w 28"/>
                    <a:gd name="T15" fmla="*/ 13 h 37"/>
                    <a:gd name="T16" fmla="*/ 7 w 28"/>
                    <a:gd name="T17" fmla="*/ 25 h 37"/>
                    <a:gd name="T18" fmla="*/ 15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20" y="24"/>
                      </a:lnTo>
                      <a:lnTo>
                        <a:pt x="16" y="20"/>
                      </a:lnTo>
                      <a:lnTo>
                        <a:pt x="14" y="10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7" y="25"/>
                      </a:lnTo>
                      <a:lnTo>
                        <a:pt x="15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Freeform 468"/>
                <p:cNvSpPr>
                  <a:spLocks/>
                </p:cNvSpPr>
                <p:nvPr/>
              </p:nvSpPr>
              <p:spPr bwMode="auto">
                <a:xfrm>
                  <a:off x="2773" y="2698"/>
                  <a:ext cx="49" cy="4"/>
                </a:xfrm>
                <a:custGeom>
                  <a:avLst/>
                  <a:gdLst>
                    <a:gd name="T0" fmla="*/ 145 w 145"/>
                    <a:gd name="T1" fmla="*/ 0 h 13"/>
                    <a:gd name="T2" fmla="*/ 145 w 145"/>
                    <a:gd name="T3" fmla="*/ 0 h 13"/>
                    <a:gd name="T4" fmla="*/ 133 w 145"/>
                    <a:gd name="T5" fmla="*/ 0 h 13"/>
                    <a:gd name="T6" fmla="*/ 116 w 145"/>
                    <a:gd name="T7" fmla="*/ 0 h 13"/>
                    <a:gd name="T8" fmla="*/ 94 w 145"/>
                    <a:gd name="T9" fmla="*/ 0 h 13"/>
                    <a:gd name="T10" fmla="*/ 72 w 145"/>
                    <a:gd name="T11" fmla="*/ 0 h 13"/>
                    <a:gd name="T12" fmla="*/ 47 w 145"/>
                    <a:gd name="T13" fmla="*/ 1 h 13"/>
                    <a:gd name="T14" fmla="*/ 27 w 145"/>
                    <a:gd name="T15" fmla="*/ 1 h 13"/>
                    <a:gd name="T16" fmla="*/ 10 w 145"/>
                    <a:gd name="T17" fmla="*/ 1 h 13"/>
                    <a:gd name="T18" fmla="*/ 0 w 145"/>
                    <a:gd name="T19" fmla="*/ 1 h 13"/>
                    <a:gd name="T20" fmla="*/ 0 w 145"/>
                    <a:gd name="T21" fmla="*/ 13 h 13"/>
                    <a:gd name="T22" fmla="*/ 10 w 145"/>
                    <a:gd name="T23" fmla="*/ 13 h 13"/>
                    <a:gd name="T24" fmla="*/ 27 w 145"/>
                    <a:gd name="T25" fmla="*/ 13 h 13"/>
                    <a:gd name="T26" fmla="*/ 47 w 145"/>
                    <a:gd name="T27" fmla="*/ 13 h 13"/>
                    <a:gd name="T28" fmla="*/ 72 w 145"/>
                    <a:gd name="T29" fmla="*/ 12 h 13"/>
                    <a:gd name="T30" fmla="*/ 94 w 145"/>
                    <a:gd name="T31" fmla="*/ 12 h 13"/>
                    <a:gd name="T32" fmla="*/ 116 w 145"/>
                    <a:gd name="T33" fmla="*/ 12 h 13"/>
                    <a:gd name="T34" fmla="*/ 133 w 145"/>
                    <a:gd name="T35" fmla="*/ 12 h 13"/>
                    <a:gd name="T36" fmla="*/ 145 w 145"/>
                    <a:gd name="T37" fmla="*/ 12 h 13"/>
                    <a:gd name="T38" fmla="*/ 145 w 145"/>
                    <a:gd name="T39" fmla="*/ 12 h 13"/>
                    <a:gd name="T40" fmla="*/ 145 w 145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3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3" y="0"/>
                      </a:lnTo>
                      <a:lnTo>
                        <a:pt x="116" y="0"/>
                      </a:lnTo>
                      <a:lnTo>
                        <a:pt x="94" y="0"/>
                      </a:lnTo>
                      <a:lnTo>
                        <a:pt x="72" y="0"/>
                      </a:lnTo>
                      <a:lnTo>
                        <a:pt x="47" y="1"/>
                      </a:lnTo>
                      <a:lnTo>
                        <a:pt x="27" y="1"/>
                      </a:lnTo>
                      <a:lnTo>
                        <a:pt x="10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7" y="13"/>
                      </a:lnTo>
                      <a:lnTo>
                        <a:pt x="47" y="13"/>
                      </a:lnTo>
                      <a:lnTo>
                        <a:pt x="72" y="12"/>
                      </a:lnTo>
                      <a:lnTo>
                        <a:pt x="94" y="12"/>
                      </a:lnTo>
                      <a:lnTo>
                        <a:pt x="116" y="12"/>
                      </a:lnTo>
                      <a:lnTo>
                        <a:pt x="133" y="12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Freeform 469"/>
                <p:cNvSpPr>
                  <a:spLocks/>
                </p:cNvSpPr>
                <p:nvPr/>
              </p:nvSpPr>
              <p:spPr bwMode="auto">
                <a:xfrm>
                  <a:off x="2822" y="2691"/>
                  <a:ext cx="8" cy="11"/>
                </a:xfrm>
                <a:custGeom>
                  <a:avLst/>
                  <a:gdLst>
                    <a:gd name="T0" fmla="*/ 12 w 24"/>
                    <a:gd name="T1" fmla="*/ 0 h 33"/>
                    <a:gd name="T2" fmla="*/ 12 w 24"/>
                    <a:gd name="T3" fmla="*/ 0 h 33"/>
                    <a:gd name="T4" fmla="*/ 12 w 24"/>
                    <a:gd name="T5" fmla="*/ 11 h 33"/>
                    <a:gd name="T6" fmla="*/ 12 w 24"/>
                    <a:gd name="T7" fmla="*/ 17 h 33"/>
                    <a:gd name="T8" fmla="*/ 9 w 24"/>
                    <a:gd name="T9" fmla="*/ 20 h 33"/>
                    <a:gd name="T10" fmla="*/ 0 w 24"/>
                    <a:gd name="T11" fmla="*/ 21 h 33"/>
                    <a:gd name="T12" fmla="*/ 0 w 24"/>
                    <a:gd name="T13" fmla="*/ 33 h 33"/>
                    <a:gd name="T14" fmla="*/ 13 w 24"/>
                    <a:gd name="T15" fmla="*/ 32 h 33"/>
                    <a:gd name="T16" fmla="*/ 22 w 24"/>
                    <a:gd name="T17" fmla="*/ 22 h 33"/>
                    <a:gd name="T18" fmla="*/ 24 w 24"/>
                    <a:gd name="T19" fmla="*/ 11 h 33"/>
                    <a:gd name="T20" fmla="*/ 24 w 24"/>
                    <a:gd name="T21" fmla="*/ 0 h 33"/>
                    <a:gd name="T22" fmla="*/ 24 w 24"/>
                    <a:gd name="T23" fmla="*/ 0 h 33"/>
                    <a:gd name="T24" fmla="*/ 12 w 24"/>
                    <a:gd name="T25" fmla="*/ 0 h 33"/>
                    <a:gd name="T26" fmla="*/ 12 w 24"/>
                    <a:gd name="T27" fmla="*/ 0 h 33"/>
                    <a:gd name="T28" fmla="*/ 12 w 24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3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2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" name="Freeform 470"/>
                <p:cNvSpPr>
                  <a:spLocks/>
                </p:cNvSpPr>
                <p:nvPr/>
              </p:nvSpPr>
              <p:spPr bwMode="auto">
                <a:xfrm>
                  <a:off x="2826" y="2659"/>
                  <a:ext cx="4" cy="32"/>
                </a:xfrm>
                <a:custGeom>
                  <a:avLst/>
                  <a:gdLst>
                    <a:gd name="T0" fmla="*/ 1 w 14"/>
                    <a:gd name="T1" fmla="*/ 0 h 95"/>
                    <a:gd name="T2" fmla="*/ 1 w 14"/>
                    <a:gd name="T3" fmla="*/ 0 h 95"/>
                    <a:gd name="T4" fmla="*/ 0 w 14"/>
                    <a:gd name="T5" fmla="*/ 95 h 95"/>
                    <a:gd name="T6" fmla="*/ 12 w 14"/>
                    <a:gd name="T7" fmla="*/ 95 h 95"/>
                    <a:gd name="T8" fmla="*/ 14 w 14"/>
                    <a:gd name="T9" fmla="*/ 0 h 95"/>
                    <a:gd name="T10" fmla="*/ 14 w 14"/>
                    <a:gd name="T11" fmla="*/ 0 h 95"/>
                    <a:gd name="T12" fmla="*/ 14 w 14"/>
                    <a:gd name="T13" fmla="*/ 0 h 95"/>
                    <a:gd name="T14" fmla="*/ 14 w 14"/>
                    <a:gd name="T15" fmla="*/ 0 h 95"/>
                    <a:gd name="T16" fmla="*/ 14 w 14"/>
                    <a:gd name="T17" fmla="*/ 0 h 95"/>
                    <a:gd name="T18" fmla="*/ 1 w 14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Freeform 471"/>
                <p:cNvSpPr>
                  <a:spLocks/>
                </p:cNvSpPr>
                <p:nvPr/>
              </p:nvSpPr>
              <p:spPr bwMode="auto">
                <a:xfrm>
                  <a:off x="2821" y="2646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0 w 27"/>
                    <a:gd name="T5" fmla="*/ 15 h 38"/>
                    <a:gd name="T6" fmla="*/ 13 w 27"/>
                    <a:gd name="T7" fmla="*/ 19 h 38"/>
                    <a:gd name="T8" fmla="*/ 14 w 27"/>
                    <a:gd name="T9" fmla="*/ 27 h 38"/>
                    <a:gd name="T10" fmla="*/ 14 w 27"/>
                    <a:gd name="T11" fmla="*/ 38 h 38"/>
                    <a:gd name="T12" fmla="*/ 27 w 27"/>
                    <a:gd name="T13" fmla="*/ 38 h 38"/>
                    <a:gd name="T14" fmla="*/ 27 w 27"/>
                    <a:gd name="T15" fmla="*/ 25 h 38"/>
                    <a:gd name="T16" fmla="*/ 23 w 27"/>
                    <a:gd name="T17" fmla="*/ 14 h 38"/>
                    <a:gd name="T18" fmla="*/ 14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5"/>
                      </a:lnTo>
                      <a:lnTo>
                        <a:pt x="13" y="19"/>
                      </a:lnTo>
                      <a:lnTo>
                        <a:pt x="14" y="27"/>
                      </a:lnTo>
                      <a:lnTo>
                        <a:pt x="14" y="38"/>
                      </a:lnTo>
                      <a:lnTo>
                        <a:pt x="27" y="38"/>
                      </a:lnTo>
                      <a:lnTo>
                        <a:pt x="27" y="25"/>
                      </a:lnTo>
                      <a:lnTo>
                        <a:pt x="23" y="14"/>
                      </a:lnTo>
                      <a:lnTo>
                        <a:pt x="14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Freeform 472"/>
                <p:cNvSpPr>
                  <a:spLocks/>
                </p:cNvSpPr>
                <p:nvPr/>
              </p:nvSpPr>
              <p:spPr bwMode="auto">
                <a:xfrm>
                  <a:off x="2779" y="2641"/>
                  <a:ext cx="42" cy="9"/>
                </a:xfrm>
                <a:custGeom>
                  <a:avLst/>
                  <a:gdLst>
                    <a:gd name="T0" fmla="*/ 7 w 128"/>
                    <a:gd name="T1" fmla="*/ 14 h 29"/>
                    <a:gd name="T2" fmla="*/ 7 w 128"/>
                    <a:gd name="T3" fmla="*/ 14 h 29"/>
                    <a:gd name="T4" fmla="*/ 13 w 128"/>
                    <a:gd name="T5" fmla="*/ 13 h 29"/>
                    <a:gd name="T6" fmla="*/ 27 w 128"/>
                    <a:gd name="T7" fmla="*/ 13 h 29"/>
                    <a:gd name="T8" fmla="*/ 42 w 128"/>
                    <a:gd name="T9" fmla="*/ 15 h 29"/>
                    <a:gd name="T10" fmla="*/ 63 w 128"/>
                    <a:gd name="T11" fmla="*/ 19 h 29"/>
                    <a:gd name="T12" fmla="*/ 82 w 128"/>
                    <a:gd name="T13" fmla="*/ 22 h 29"/>
                    <a:gd name="T14" fmla="*/ 100 w 128"/>
                    <a:gd name="T15" fmla="*/ 26 h 29"/>
                    <a:gd name="T16" fmla="*/ 116 w 128"/>
                    <a:gd name="T17" fmla="*/ 28 h 29"/>
                    <a:gd name="T18" fmla="*/ 128 w 128"/>
                    <a:gd name="T19" fmla="*/ 29 h 29"/>
                    <a:gd name="T20" fmla="*/ 128 w 128"/>
                    <a:gd name="T21" fmla="*/ 17 h 29"/>
                    <a:gd name="T22" fmla="*/ 118 w 128"/>
                    <a:gd name="T23" fmla="*/ 16 h 29"/>
                    <a:gd name="T24" fmla="*/ 103 w 128"/>
                    <a:gd name="T25" fmla="*/ 14 h 29"/>
                    <a:gd name="T26" fmla="*/ 85 w 128"/>
                    <a:gd name="T27" fmla="*/ 10 h 29"/>
                    <a:gd name="T28" fmla="*/ 65 w 128"/>
                    <a:gd name="T29" fmla="*/ 7 h 29"/>
                    <a:gd name="T30" fmla="*/ 45 w 128"/>
                    <a:gd name="T31" fmla="*/ 3 h 29"/>
                    <a:gd name="T32" fmla="*/ 27 w 128"/>
                    <a:gd name="T33" fmla="*/ 0 h 29"/>
                    <a:gd name="T34" fmla="*/ 11 w 128"/>
                    <a:gd name="T35" fmla="*/ 0 h 29"/>
                    <a:gd name="T36" fmla="*/ 0 w 128"/>
                    <a:gd name="T37" fmla="*/ 4 h 29"/>
                    <a:gd name="T38" fmla="*/ 0 w 128"/>
                    <a:gd name="T39" fmla="*/ 4 h 29"/>
                    <a:gd name="T40" fmla="*/ 7 w 128"/>
                    <a:gd name="T41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29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13" y="13"/>
                      </a:lnTo>
                      <a:lnTo>
                        <a:pt x="27" y="13"/>
                      </a:lnTo>
                      <a:lnTo>
                        <a:pt x="42" y="15"/>
                      </a:lnTo>
                      <a:lnTo>
                        <a:pt x="63" y="19"/>
                      </a:lnTo>
                      <a:lnTo>
                        <a:pt x="82" y="22"/>
                      </a:lnTo>
                      <a:lnTo>
                        <a:pt x="100" y="26"/>
                      </a:lnTo>
                      <a:lnTo>
                        <a:pt x="116" y="28"/>
                      </a:lnTo>
                      <a:lnTo>
                        <a:pt x="128" y="29"/>
                      </a:lnTo>
                      <a:lnTo>
                        <a:pt x="128" y="17"/>
                      </a:lnTo>
                      <a:lnTo>
                        <a:pt x="118" y="16"/>
                      </a:lnTo>
                      <a:lnTo>
                        <a:pt x="103" y="14"/>
                      </a:lnTo>
                      <a:lnTo>
                        <a:pt x="85" y="10"/>
                      </a:lnTo>
                      <a:lnTo>
                        <a:pt x="65" y="7"/>
                      </a:lnTo>
                      <a:lnTo>
                        <a:pt x="45" y="3"/>
                      </a:lnTo>
                      <a:lnTo>
                        <a:pt x="27" y="0"/>
                      </a:lnTo>
                      <a:lnTo>
                        <a:pt x="11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Freeform 473"/>
                <p:cNvSpPr>
                  <a:spLocks/>
                </p:cNvSpPr>
                <p:nvPr/>
              </p:nvSpPr>
              <p:spPr bwMode="auto">
                <a:xfrm>
                  <a:off x="2765" y="2642"/>
                  <a:ext cx="16" cy="17"/>
                </a:xfrm>
                <a:custGeom>
                  <a:avLst/>
                  <a:gdLst>
                    <a:gd name="T0" fmla="*/ 12 w 49"/>
                    <a:gd name="T1" fmla="*/ 52 h 52"/>
                    <a:gd name="T2" fmla="*/ 12 w 49"/>
                    <a:gd name="T3" fmla="*/ 52 h 52"/>
                    <a:gd name="T4" fmla="*/ 13 w 49"/>
                    <a:gd name="T5" fmla="*/ 47 h 52"/>
                    <a:gd name="T6" fmla="*/ 15 w 49"/>
                    <a:gd name="T7" fmla="*/ 41 h 52"/>
                    <a:gd name="T8" fmla="*/ 18 w 49"/>
                    <a:gd name="T9" fmla="*/ 36 h 52"/>
                    <a:gd name="T10" fmla="*/ 23 w 49"/>
                    <a:gd name="T11" fmla="*/ 33 h 52"/>
                    <a:gd name="T12" fmla="*/ 29 w 49"/>
                    <a:gd name="T13" fmla="*/ 27 h 52"/>
                    <a:gd name="T14" fmla="*/ 34 w 49"/>
                    <a:gd name="T15" fmla="*/ 21 h 52"/>
                    <a:gd name="T16" fmla="*/ 41 w 49"/>
                    <a:gd name="T17" fmla="*/ 16 h 52"/>
                    <a:gd name="T18" fmla="*/ 49 w 49"/>
                    <a:gd name="T19" fmla="*/ 10 h 52"/>
                    <a:gd name="T20" fmla="*/ 42 w 49"/>
                    <a:gd name="T21" fmla="*/ 0 h 52"/>
                    <a:gd name="T22" fmla="*/ 34 w 49"/>
                    <a:gd name="T23" fmla="*/ 6 h 52"/>
                    <a:gd name="T24" fmla="*/ 26 w 49"/>
                    <a:gd name="T25" fmla="*/ 11 h 52"/>
                    <a:gd name="T26" fmla="*/ 19 w 49"/>
                    <a:gd name="T27" fmla="*/ 17 h 52"/>
                    <a:gd name="T28" fmla="*/ 13 w 49"/>
                    <a:gd name="T29" fmla="*/ 23 h 52"/>
                    <a:gd name="T30" fmla="*/ 8 w 49"/>
                    <a:gd name="T31" fmla="*/ 29 h 52"/>
                    <a:gd name="T32" fmla="*/ 3 w 49"/>
                    <a:gd name="T33" fmla="*/ 36 h 52"/>
                    <a:gd name="T34" fmla="*/ 1 w 49"/>
                    <a:gd name="T35" fmla="*/ 45 h 52"/>
                    <a:gd name="T36" fmla="*/ 0 w 49"/>
                    <a:gd name="T37" fmla="*/ 52 h 52"/>
                    <a:gd name="T38" fmla="*/ 0 w 49"/>
                    <a:gd name="T39" fmla="*/ 52 h 52"/>
                    <a:gd name="T40" fmla="*/ 12 w 49"/>
                    <a:gd name="T41" fmla="*/ 52 h 52"/>
                    <a:gd name="T42" fmla="*/ 12 w 49"/>
                    <a:gd name="T43" fmla="*/ 52 h 52"/>
                    <a:gd name="T44" fmla="*/ 12 w 49"/>
                    <a:gd name="T4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9" h="52">
                      <a:moveTo>
                        <a:pt x="12" y="52"/>
                      </a:moveTo>
                      <a:lnTo>
                        <a:pt x="12" y="52"/>
                      </a:lnTo>
                      <a:lnTo>
                        <a:pt x="13" y="47"/>
                      </a:lnTo>
                      <a:lnTo>
                        <a:pt x="15" y="41"/>
                      </a:lnTo>
                      <a:lnTo>
                        <a:pt x="18" y="36"/>
                      </a:lnTo>
                      <a:lnTo>
                        <a:pt x="23" y="33"/>
                      </a:lnTo>
                      <a:lnTo>
                        <a:pt x="29" y="27"/>
                      </a:lnTo>
                      <a:lnTo>
                        <a:pt x="34" y="21"/>
                      </a:lnTo>
                      <a:lnTo>
                        <a:pt x="41" y="16"/>
                      </a:lnTo>
                      <a:lnTo>
                        <a:pt x="49" y="10"/>
                      </a:lnTo>
                      <a:lnTo>
                        <a:pt x="42" y="0"/>
                      </a:lnTo>
                      <a:lnTo>
                        <a:pt x="34" y="6"/>
                      </a:lnTo>
                      <a:lnTo>
                        <a:pt x="26" y="11"/>
                      </a:lnTo>
                      <a:lnTo>
                        <a:pt x="19" y="17"/>
                      </a:lnTo>
                      <a:lnTo>
                        <a:pt x="13" y="23"/>
                      </a:lnTo>
                      <a:lnTo>
                        <a:pt x="8" y="29"/>
                      </a:lnTo>
                      <a:lnTo>
                        <a:pt x="3" y="36"/>
                      </a:lnTo>
                      <a:lnTo>
                        <a:pt x="1" y="45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Freeform 474"/>
                <p:cNvSpPr>
                  <a:spLocks/>
                </p:cNvSpPr>
                <p:nvPr/>
              </p:nvSpPr>
              <p:spPr bwMode="auto">
                <a:xfrm>
                  <a:off x="2764" y="2659"/>
                  <a:ext cx="5" cy="31"/>
                </a:xfrm>
                <a:custGeom>
                  <a:avLst/>
                  <a:gdLst>
                    <a:gd name="T0" fmla="*/ 13 w 14"/>
                    <a:gd name="T1" fmla="*/ 91 h 91"/>
                    <a:gd name="T2" fmla="*/ 13 w 14"/>
                    <a:gd name="T3" fmla="*/ 91 h 91"/>
                    <a:gd name="T4" fmla="*/ 14 w 14"/>
                    <a:gd name="T5" fmla="*/ 0 h 91"/>
                    <a:gd name="T6" fmla="*/ 2 w 14"/>
                    <a:gd name="T7" fmla="*/ 0 h 91"/>
                    <a:gd name="T8" fmla="*/ 0 w 14"/>
                    <a:gd name="T9" fmla="*/ 91 h 91"/>
                    <a:gd name="T10" fmla="*/ 0 w 14"/>
                    <a:gd name="T11" fmla="*/ 91 h 91"/>
                    <a:gd name="T12" fmla="*/ 0 w 14"/>
                    <a:gd name="T13" fmla="*/ 91 h 91"/>
                    <a:gd name="T14" fmla="*/ 0 w 14"/>
                    <a:gd name="T15" fmla="*/ 91 h 91"/>
                    <a:gd name="T16" fmla="*/ 0 w 14"/>
                    <a:gd name="T17" fmla="*/ 91 h 91"/>
                    <a:gd name="T18" fmla="*/ 13 w 14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1">
                      <a:moveTo>
                        <a:pt x="13" y="91"/>
                      </a:moveTo>
                      <a:lnTo>
                        <a:pt x="13" y="91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3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Freeform 475"/>
                <p:cNvSpPr>
                  <a:spLocks/>
                </p:cNvSpPr>
                <p:nvPr/>
              </p:nvSpPr>
              <p:spPr bwMode="auto">
                <a:xfrm>
                  <a:off x="2777" y="2642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1 w 149"/>
                    <a:gd name="T3" fmla="*/ 118 h 134"/>
                    <a:gd name="T4" fmla="*/ 4 w 149"/>
                    <a:gd name="T5" fmla="*/ 127 h 134"/>
                    <a:gd name="T6" fmla="*/ 10 w 149"/>
                    <a:gd name="T7" fmla="*/ 133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8 w 149"/>
                    <a:gd name="T21" fmla="*/ 134 h 134"/>
                    <a:gd name="T22" fmla="*/ 122 w 149"/>
                    <a:gd name="T23" fmla="*/ 134 h 134"/>
                    <a:gd name="T24" fmla="*/ 131 w 149"/>
                    <a:gd name="T25" fmla="*/ 134 h 134"/>
                    <a:gd name="T26" fmla="*/ 140 w 149"/>
                    <a:gd name="T27" fmla="*/ 133 h 134"/>
                    <a:gd name="T28" fmla="*/ 146 w 149"/>
                    <a:gd name="T29" fmla="*/ 128 h 134"/>
                    <a:gd name="T30" fmla="*/ 147 w 149"/>
                    <a:gd name="T31" fmla="*/ 121 h 134"/>
                    <a:gd name="T32" fmla="*/ 147 w 149"/>
                    <a:gd name="T33" fmla="*/ 111 h 134"/>
                    <a:gd name="T34" fmla="*/ 149 w 149"/>
                    <a:gd name="T35" fmla="*/ 28 h 134"/>
                    <a:gd name="T36" fmla="*/ 147 w 149"/>
                    <a:gd name="T37" fmla="*/ 18 h 134"/>
                    <a:gd name="T38" fmla="*/ 146 w 149"/>
                    <a:gd name="T39" fmla="*/ 10 h 134"/>
                    <a:gd name="T40" fmla="*/ 141 w 149"/>
                    <a:gd name="T41" fmla="*/ 4 h 134"/>
                    <a:gd name="T42" fmla="*/ 131 w 149"/>
                    <a:gd name="T43" fmla="*/ 1 h 134"/>
                    <a:gd name="T44" fmla="*/ 121 w 149"/>
                    <a:gd name="T45" fmla="*/ 1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9 w 149"/>
                    <a:gd name="T61" fmla="*/ 4 h 134"/>
                    <a:gd name="T62" fmla="*/ 4 w 149"/>
                    <a:gd name="T63" fmla="*/ 10 h 134"/>
                    <a:gd name="T64" fmla="*/ 1 w 149"/>
                    <a:gd name="T65" fmla="*/ 18 h 134"/>
                    <a:gd name="T66" fmla="*/ 1 w 149"/>
                    <a:gd name="T67" fmla="*/ 29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0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9" y="28"/>
                      </a:lnTo>
                      <a:lnTo>
                        <a:pt x="147" y="18"/>
                      </a:lnTo>
                      <a:lnTo>
                        <a:pt x="146" y="10"/>
                      </a:lnTo>
                      <a:lnTo>
                        <a:pt x="141" y="4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4" y="10"/>
                      </a:lnTo>
                      <a:lnTo>
                        <a:pt x="1" y="18"/>
                      </a:lnTo>
                      <a:lnTo>
                        <a:pt x="1" y="29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Freeform 476"/>
                <p:cNvSpPr>
                  <a:spLocks/>
                </p:cNvSpPr>
                <p:nvPr/>
              </p:nvSpPr>
              <p:spPr bwMode="auto">
                <a:xfrm>
                  <a:off x="2777" y="2642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1 w 149"/>
                    <a:gd name="T5" fmla="*/ 118 h 134"/>
                    <a:gd name="T6" fmla="*/ 4 w 149"/>
                    <a:gd name="T7" fmla="*/ 127 h 134"/>
                    <a:gd name="T8" fmla="*/ 10 w 149"/>
                    <a:gd name="T9" fmla="*/ 133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8 w 149"/>
                    <a:gd name="T25" fmla="*/ 134 h 134"/>
                    <a:gd name="T26" fmla="*/ 122 w 149"/>
                    <a:gd name="T27" fmla="*/ 134 h 134"/>
                    <a:gd name="T28" fmla="*/ 131 w 149"/>
                    <a:gd name="T29" fmla="*/ 134 h 134"/>
                    <a:gd name="T30" fmla="*/ 131 w 149"/>
                    <a:gd name="T31" fmla="*/ 134 h 134"/>
                    <a:gd name="T32" fmla="*/ 140 w 149"/>
                    <a:gd name="T33" fmla="*/ 133 h 134"/>
                    <a:gd name="T34" fmla="*/ 146 w 149"/>
                    <a:gd name="T35" fmla="*/ 128 h 134"/>
                    <a:gd name="T36" fmla="*/ 147 w 149"/>
                    <a:gd name="T37" fmla="*/ 121 h 134"/>
                    <a:gd name="T38" fmla="*/ 147 w 149"/>
                    <a:gd name="T39" fmla="*/ 111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7 w 149"/>
                    <a:gd name="T45" fmla="*/ 18 h 134"/>
                    <a:gd name="T46" fmla="*/ 146 w 149"/>
                    <a:gd name="T47" fmla="*/ 10 h 134"/>
                    <a:gd name="T48" fmla="*/ 141 w 149"/>
                    <a:gd name="T49" fmla="*/ 4 h 134"/>
                    <a:gd name="T50" fmla="*/ 131 w 149"/>
                    <a:gd name="T51" fmla="*/ 1 h 134"/>
                    <a:gd name="T52" fmla="*/ 131 w 149"/>
                    <a:gd name="T53" fmla="*/ 1 h 134"/>
                    <a:gd name="T54" fmla="*/ 121 w 149"/>
                    <a:gd name="T55" fmla="*/ 1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9 w 149"/>
                    <a:gd name="T73" fmla="*/ 4 h 134"/>
                    <a:gd name="T74" fmla="*/ 4 w 149"/>
                    <a:gd name="T75" fmla="*/ 10 h 134"/>
                    <a:gd name="T76" fmla="*/ 1 w 149"/>
                    <a:gd name="T77" fmla="*/ 18 h 134"/>
                    <a:gd name="T78" fmla="*/ 1 w 149"/>
                    <a:gd name="T79" fmla="*/ 29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0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7" y="18"/>
                      </a:lnTo>
                      <a:lnTo>
                        <a:pt x="146" y="10"/>
                      </a:lnTo>
                      <a:lnTo>
                        <a:pt x="141" y="4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4" y="10"/>
                      </a:lnTo>
                      <a:lnTo>
                        <a:pt x="1" y="18"/>
                      </a:lnTo>
                      <a:lnTo>
                        <a:pt x="1" y="29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Freeform 477"/>
                <p:cNvSpPr>
                  <a:spLocks/>
                </p:cNvSpPr>
                <p:nvPr/>
              </p:nvSpPr>
              <p:spPr bwMode="auto">
                <a:xfrm>
                  <a:off x="2834" y="2644"/>
                  <a:ext cx="63" cy="58"/>
                </a:xfrm>
                <a:custGeom>
                  <a:avLst/>
                  <a:gdLst>
                    <a:gd name="T0" fmla="*/ 0 w 188"/>
                    <a:gd name="T1" fmla="*/ 143 h 174"/>
                    <a:gd name="T2" fmla="*/ 1 w 188"/>
                    <a:gd name="T3" fmla="*/ 155 h 174"/>
                    <a:gd name="T4" fmla="*/ 4 w 188"/>
                    <a:gd name="T5" fmla="*/ 166 h 174"/>
                    <a:gd name="T6" fmla="*/ 10 w 188"/>
                    <a:gd name="T7" fmla="*/ 172 h 174"/>
                    <a:gd name="T8" fmla="*/ 21 w 188"/>
                    <a:gd name="T9" fmla="*/ 174 h 174"/>
                    <a:gd name="T10" fmla="*/ 32 w 188"/>
                    <a:gd name="T11" fmla="*/ 174 h 174"/>
                    <a:gd name="T12" fmla="*/ 49 w 188"/>
                    <a:gd name="T13" fmla="*/ 174 h 174"/>
                    <a:gd name="T14" fmla="*/ 70 w 188"/>
                    <a:gd name="T15" fmla="*/ 174 h 174"/>
                    <a:gd name="T16" fmla="*/ 94 w 188"/>
                    <a:gd name="T17" fmla="*/ 173 h 174"/>
                    <a:gd name="T18" fmla="*/ 118 w 188"/>
                    <a:gd name="T19" fmla="*/ 173 h 174"/>
                    <a:gd name="T20" fmla="*/ 140 w 188"/>
                    <a:gd name="T21" fmla="*/ 173 h 174"/>
                    <a:gd name="T22" fmla="*/ 157 w 188"/>
                    <a:gd name="T23" fmla="*/ 173 h 174"/>
                    <a:gd name="T24" fmla="*/ 169 w 188"/>
                    <a:gd name="T25" fmla="*/ 173 h 174"/>
                    <a:gd name="T26" fmla="*/ 180 w 188"/>
                    <a:gd name="T27" fmla="*/ 172 h 174"/>
                    <a:gd name="T28" fmla="*/ 186 w 188"/>
                    <a:gd name="T29" fmla="*/ 166 h 174"/>
                    <a:gd name="T30" fmla="*/ 187 w 188"/>
                    <a:gd name="T31" fmla="*/ 157 h 174"/>
                    <a:gd name="T32" fmla="*/ 187 w 188"/>
                    <a:gd name="T33" fmla="*/ 146 h 174"/>
                    <a:gd name="T34" fmla="*/ 188 w 188"/>
                    <a:gd name="T35" fmla="*/ 51 h 174"/>
                    <a:gd name="T36" fmla="*/ 188 w 188"/>
                    <a:gd name="T37" fmla="*/ 39 h 174"/>
                    <a:gd name="T38" fmla="*/ 187 w 188"/>
                    <a:gd name="T39" fmla="*/ 29 h 174"/>
                    <a:gd name="T40" fmla="*/ 181 w 188"/>
                    <a:gd name="T41" fmla="*/ 23 h 174"/>
                    <a:gd name="T42" fmla="*/ 167 w 188"/>
                    <a:gd name="T43" fmla="*/ 20 h 174"/>
                    <a:gd name="T44" fmla="*/ 158 w 188"/>
                    <a:gd name="T45" fmla="*/ 18 h 174"/>
                    <a:gd name="T46" fmla="*/ 143 w 188"/>
                    <a:gd name="T47" fmla="*/ 15 h 174"/>
                    <a:gd name="T48" fmla="*/ 126 w 188"/>
                    <a:gd name="T49" fmla="*/ 11 h 174"/>
                    <a:gd name="T50" fmla="*/ 108 w 188"/>
                    <a:gd name="T51" fmla="*/ 8 h 174"/>
                    <a:gd name="T52" fmla="*/ 90 w 188"/>
                    <a:gd name="T53" fmla="*/ 4 h 174"/>
                    <a:gd name="T54" fmla="*/ 74 w 188"/>
                    <a:gd name="T55" fmla="*/ 2 h 174"/>
                    <a:gd name="T56" fmla="*/ 61 w 188"/>
                    <a:gd name="T57" fmla="*/ 0 h 174"/>
                    <a:gd name="T58" fmla="*/ 53 w 188"/>
                    <a:gd name="T59" fmla="*/ 2 h 174"/>
                    <a:gd name="T60" fmla="*/ 43 w 188"/>
                    <a:gd name="T61" fmla="*/ 6 h 174"/>
                    <a:gd name="T62" fmla="*/ 33 w 188"/>
                    <a:gd name="T63" fmla="*/ 12 h 174"/>
                    <a:gd name="T64" fmla="*/ 24 w 188"/>
                    <a:gd name="T65" fmla="*/ 18 h 174"/>
                    <a:gd name="T66" fmla="*/ 17 w 188"/>
                    <a:gd name="T67" fmla="*/ 25 h 174"/>
                    <a:gd name="T68" fmla="*/ 9 w 188"/>
                    <a:gd name="T69" fmla="*/ 32 h 174"/>
                    <a:gd name="T70" fmla="*/ 4 w 188"/>
                    <a:gd name="T71" fmla="*/ 39 h 174"/>
                    <a:gd name="T72" fmla="*/ 2 w 188"/>
                    <a:gd name="T73" fmla="*/ 45 h 174"/>
                    <a:gd name="T74" fmla="*/ 1 w 188"/>
                    <a:gd name="T75" fmla="*/ 52 h 174"/>
                    <a:gd name="T76" fmla="*/ 0 w 188"/>
                    <a:gd name="T77" fmla="*/ 14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" h="174">
                      <a:moveTo>
                        <a:pt x="0" y="143"/>
                      </a:moveTo>
                      <a:lnTo>
                        <a:pt x="1" y="155"/>
                      </a:lnTo>
                      <a:lnTo>
                        <a:pt x="4" y="166"/>
                      </a:lnTo>
                      <a:lnTo>
                        <a:pt x="10" y="172"/>
                      </a:lnTo>
                      <a:lnTo>
                        <a:pt x="21" y="174"/>
                      </a:lnTo>
                      <a:lnTo>
                        <a:pt x="32" y="174"/>
                      </a:lnTo>
                      <a:lnTo>
                        <a:pt x="49" y="174"/>
                      </a:lnTo>
                      <a:lnTo>
                        <a:pt x="70" y="174"/>
                      </a:lnTo>
                      <a:lnTo>
                        <a:pt x="94" y="173"/>
                      </a:lnTo>
                      <a:lnTo>
                        <a:pt x="118" y="173"/>
                      </a:lnTo>
                      <a:lnTo>
                        <a:pt x="140" y="173"/>
                      </a:lnTo>
                      <a:lnTo>
                        <a:pt x="157" y="173"/>
                      </a:lnTo>
                      <a:lnTo>
                        <a:pt x="169" y="173"/>
                      </a:lnTo>
                      <a:lnTo>
                        <a:pt x="180" y="172"/>
                      </a:lnTo>
                      <a:lnTo>
                        <a:pt x="186" y="166"/>
                      </a:lnTo>
                      <a:lnTo>
                        <a:pt x="187" y="157"/>
                      </a:lnTo>
                      <a:lnTo>
                        <a:pt x="187" y="146"/>
                      </a:lnTo>
                      <a:lnTo>
                        <a:pt x="188" y="51"/>
                      </a:lnTo>
                      <a:lnTo>
                        <a:pt x="188" y="39"/>
                      </a:lnTo>
                      <a:lnTo>
                        <a:pt x="187" y="29"/>
                      </a:lnTo>
                      <a:lnTo>
                        <a:pt x="181" y="23"/>
                      </a:lnTo>
                      <a:lnTo>
                        <a:pt x="167" y="20"/>
                      </a:lnTo>
                      <a:lnTo>
                        <a:pt x="158" y="18"/>
                      </a:lnTo>
                      <a:lnTo>
                        <a:pt x="143" y="15"/>
                      </a:lnTo>
                      <a:lnTo>
                        <a:pt x="126" y="11"/>
                      </a:lnTo>
                      <a:lnTo>
                        <a:pt x="108" y="8"/>
                      </a:lnTo>
                      <a:lnTo>
                        <a:pt x="90" y="4"/>
                      </a:lnTo>
                      <a:lnTo>
                        <a:pt x="74" y="2"/>
                      </a:lnTo>
                      <a:lnTo>
                        <a:pt x="61" y="0"/>
                      </a:lnTo>
                      <a:lnTo>
                        <a:pt x="53" y="2"/>
                      </a:lnTo>
                      <a:lnTo>
                        <a:pt x="43" y="6"/>
                      </a:lnTo>
                      <a:lnTo>
                        <a:pt x="33" y="12"/>
                      </a:lnTo>
                      <a:lnTo>
                        <a:pt x="24" y="18"/>
                      </a:lnTo>
                      <a:lnTo>
                        <a:pt x="17" y="25"/>
                      </a:lnTo>
                      <a:lnTo>
                        <a:pt x="9" y="32"/>
                      </a:lnTo>
                      <a:lnTo>
                        <a:pt x="4" y="39"/>
                      </a:lnTo>
                      <a:lnTo>
                        <a:pt x="2" y="45"/>
                      </a:lnTo>
                      <a:lnTo>
                        <a:pt x="1" y="52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Freeform 478"/>
                <p:cNvSpPr>
                  <a:spLocks/>
                </p:cNvSpPr>
                <p:nvPr/>
              </p:nvSpPr>
              <p:spPr bwMode="auto">
                <a:xfrm>
                  <a:off x="2832" y="2692"/>
                  <a:ext cx="9" cy="12"/>
                </a:xfrm>
                <a:custGeom>
                  <a:avLst/>
                  <a:gdLst>
                    <a:gd name="T0" fmla="*/ 27 w 27"/>
                    <a:gd name="T1" fmla="*/ 25 h 37"/>
                    <a:gd name="T2" fmla="*/ 27 w 27"/>
                    <a:gd name="T3" fmla="*/ 25 h 37"/>
                    <a:gd name="T4" fmla="*/ 19 w 27"/>
                    <a:gd name="T5" fmla="*/ 24 h 37"/>
                    <a:gd name="T6" fmla="*/ 15 w 27"/>
                    <a:gd name="T7" fmla="*/ 20 h 37"/>
                    <a:gd name="T8" fmla="*/ 13 w 27"/>
                    <a:gd name="T9" fmla="*/ 11 h 37"/>
                    <a:gd name="T10" fmla="*/ 12 w 27"/>
                    <a:gd name="T11" fmla="*/ 0 h 37"/>
                    <a:gd name="T12" fmla="*/ 0 w 27"/>
                    <a:gd name="T13" fmla="*/ 0 h 37"/>
                    <a:gd name="T14" fmla="*/ 1 w 27"/>
                    <a:gd name="T15" fmla="*/ 13 h 37"/>
                    <a:gd name="T16" fmla="*/ 6 w 27"/>
                    <a:gd name="T17" fmla="*/ 25 h 37"/>
                    <a:gd name="T18" fmla="*/ 14 w 27"/>
                    <a:gd name="T19" fmla="*/ 34 h 37"/>
                    <a:gd name="T20" fmla="*/ 27 w 27"/>
                    <a:gd name="T21" fmla="*/ 37 h 37"/>
                    <a:gd name="T22" fmla="*/ 27 w 27"/>
                    <a:gd name="T23" fmla="*/ 37 h 37"/>
                    <a:gd name="T24" fmla="*/ 27 w 27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27" y="25"/>
                      </a:moveTo>
                      <a:lnTo>
                        <a:pt x="27" y="25"/>
                      </a:lnTo>
                      <a:lnTo>
                        <a:pt x="19" y="24"/>
                      </a:lnTo>
                      <a:lnTo>
                        <a:pt x="15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4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Freeform 479"/>
                <p:cNvSpPr>
                  <a:spLocks/>
                </p:cNvSpPr>
                <p:nvPr/>
              </p:nvSpPr>
              <p:spPr bwMode="auto">
                <a:xfrm>
                  <a:off x="2841" y="2700"/>
                  <a:ext cx="50" cy="4"/>
                </a:xfrm>
                <a:custGeom>
                  <a:avLst/>
                  <a:gdLst>
                    <a:gd name="T0" fmla="*/ 148 w 148"/>
                    <a:gd name="T1" fmla="*/ 0 h 13"/>
                    <a:gd name="T2" fmla="*/ 148 w 148"/>
                    <a:gd name="T3" fmla="*/ 0 h 13"/>
                    <a:gd name="T4" fmla="*/ 136 w 148"/>
                    <a:gd name="T5" fmla="*/ 0 h 13"/>
                    <a:gd name="T6" fmla="*/ 119 w 148"/>
                    <a:gd name="T7" fmla="*/ 0 h 13"/>
                    <a:gd name="T8" fmla="*/ 97 w 148"/>
                    <a:gd name="T9" fmla="*/ 0 h 13"/>
                    <a:gd name="T10" fmla="*/ 73 w 148"/>
                    <a:gd name="T11" fmla="*/ 0 h 13"/>
                    <a:gd name="T12" fmla="*/ 49 w 148"/>
                    <a:gd name="T13" fmla="*/ 1 h 13"/>
                    <a:gd name="T14" fmla="*/ 28 w 148"/>
                    <a:gd name="T15" fmla="*/ 1 h 13"/>
                    <a:gd name="T16" fmla="*/ 11 w 148"/>
                    <a:gd name="T17" fmla="*/ 1 h 13"/>
                    <a:gd name="T18" fmla="*/ 0 w 148"/>
                    <a:gd name="T19" fmla="*/ 1 h 13"/>
                    <a:gd name="T20" fmla="*/ 0 w 148"/>
                    <a:gd name="T21" fmla="*/ 13 h 13"/>
                    <a:gd name="T22" fmla="*/ 11 w 148"/>
                    <a:gd name="T23" fmla="*/ 13 h 13"/>
                    <a:gd name="T24" fmla="*/ 28 w 148"/>
                    <a:gd name="T25" fmla="*/ 13 h 13"/>
                    <a:gd name="T26" fmla="*/ 49 w 148"/>
                    <a:gd name="T27" fmla="*/ 13 h 13"/>
                    <a:gd name="T28" fmla="*/ 73 w 148"/>
                    <a:gd name="T29" fmla="*/ 12 h 13"/>
                    <a:gd name="T30" fmla="*/ 97 w 148"/>
                    <a:gd name="T31" fmla="*/ 12 h 13"/>
                    <a:gd name="T32" fmla="*/ 119 w 148"/>
                    <a:gd name="T33" fmla="*/ 12 h 13"/>
                    <a:gd name="T34" fmla="*/ 136 w 148"/>
                    <a:gd name="T35" fmla="*/ 12 h 13"/>
                    <a:gd name="T36" fmla="*/ 148 w 148"/>
                    <a:gd name="T37" fmla="*/ 12 h 13"/>
                    <a:gd name="T38" fmla="*/ 148 w 148"/>
                    <a:gd name="T39" fmla="*/ 12 h 13"/>
                    <a:gd name="T40" fmla="*/ 148 w 148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8" h="13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36" y="0"/>
                      </a:lnTo>
                      <a:lnTo>
                        <a:pt x="119" y="0"/>
                      </a:lnTo>
                      <a:lnTo>
                        <a:pt x="97" y="0"/>
                      </a:lnTo>
                      <a:lnTo>
                        <a:pt x="73" y="0"/>
                      </a:lnTo>
                      <a:lnTo>
                        <a:pt x="49" y="1"/>
                      </a:lnTo>
                      <a:lnTo>
                        <a:pt x="28" y="1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8" y="13"/>
                      </a:lnTo>
                      <a:lnTo>
                        <a:pt x="49" y="13"/>
                      </a:lnTo>
                      <a:lnTo>
                        <a:pt x="73" y="12"/>
                      </a:lnTo>
                      <a:lnTo>
                        <a:pt x="97" y="12"/>
                      </a:lnTo>
                      <a:lnTo>
                        <a:pt x="119" y="12"/>
                      </a:lnTo>
                      <a:lnTo>
                        <a:pt x="136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Freeform 480"/>
                <p:cNvSpPr>
                  <a:spLocks/>
                </p:cNvSpPr>
                <p:nvPr/>
              </p:nvSpPr>
              <p:spPr bwMode="auto">
                <a:xfrm>
                  <a:off x="2891" y="2693"/>
                  <a:ext cx="8" cy="11"/>
                </a:xfrm>
                <a:custGeom>
                  <a:avLst/>
                  <a:gdLst>
                    <a:gd name="T0" fmla="*/ 12 w 24"/>
                    <a:gd name="T1" fmla="*/ 0 h 33"/>
                    <a:gd name="T2" fmla="*/ 12 w 24"/>
                    <a:gd name="T3" fmla="*/ 0 h 33"/>
                    <a:gd name="T4" fmla="*/ 12 w 24"/>
                    <a:gd name="T5" fmla="*/ 11 h 33"/>
                    <a:gd name="T6" fmla="*/ 12 w 24"/>
                    <a:gd name="T7" fmla="*/ 17 h 33"/>
                    <a:gd name="T8" fmla="*/ 8 w 24"/>
                    <a:gd name="T9" fmla="*/ 20 h 33"/>
                    <a:gd name="T10" fmla="*/ 0 w 24"/>
                    <a:gd name="T11" fmla="*/ 21 h 33"/>
                    <a:gd name="T12" fmla="*/ 0 w 24"/>
                    <a:gd name="T13" fmla="*/ 33 h 33"/>
                    <a:gd name="T14" fmla="*/ 13 w 24"/>
                    <a:gd name="T15" fmla="*/ 32 h 33"/>
                    <a:gd name="T16" fmla="*/ 21 w 24"/>
                    <a:gd name="T17" fmla="*/ 22 h 33"/>
                    <a:gd name="T18" fmla="*/ 24 w 24"/>
                    <a:gd name="T19" fmla="*/ 11 h 33"/>
                    <a:gd name="T20" fmla="*/ 24 w 24"/>
                    <a:gd name="T21" fmla="*/ 0 h 33"/>
                    <a:gd name="T22" fmla="*/ 24 w 24"/>
                    <a:gd name="T23" fmla="*/ 0 h 33"/>
                    <a:gd name="T24" fmla="*/ 12 w 24"/>
                    <a:gd name="T25" fmla="*/ 0 h 33"/>
                    <a:gd name="T26" fmla="*/ 12 w 24"/>
                    <a:gd name="T27" fmla="*/ 0 h 33"/>
                    <a:gd name="T28" fmla="*/ 12 w 24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3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1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Freeform 481"/>
                <p:cNvSpPr>
                  <a:spLocks/>
                </p:cNvSpPr>
                <p:nvPr/>
              </p:nvSpPr>
              <p:spPr bwMode="auto">
                <a:xfrm>
                  <a:off x="2895" y="2661"/>
                  <a:ext cx="4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Freeform 482"/>
                <p:cNvSpPr>
                  <a:spLocks/>
                </p:cNvSpPr>
                <p:nvPr/>
              </p:nvSpPr>
              <p:spPr bwMode="auto">
                <a:xfrm>
                  <a:off x="2890" y="2649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4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6 w 27"/>
                    <a:gd name="T17" fmla="*/ 13 h 37"/>
                    <a:gd name="T18" fmla="*/ 16 w 27"/>
                    <a:gd name="T19" fmla="*/ 4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4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Freeform 483"/>
                <p:cNvSpPr>
                  <a:spLocks/>
                </p:cNvSpPr>
                <p:nvPr/>
              </p:nvSpPr>
              <p:spPr bwMode="auto">
                <a:xfrm>
                  <a:off x="2851" y="2642"/>
                  <a:ext cx="39" cy="11"/>
                </a:xfrm>
                <a:custGeom>
                  <a:avLst/>
                  <a:gdLst>
                    <a:gd name="T0" fmla="*/ 5 w 117"/>
                    <a:gd name="T1" fmla="*/ 14 h 32"/>
                    <a:gd name="T2" fmla="*/ 5 w 117"/>
                    <a:gd name="T3" fmla="*/ 14 h 32"/>
                    <a:gd name="T4" fmla="*/ 11 w 117"/>
                    <a:gd name="T5" fmla="*/ 12 h 32"/>
                    <a:gd name="T6" fmla="*/ 23 w 117"/>
                    <a:gd name="T7" fmla="*/ 14 h 32"/>
                    <a:gd name="T8" fmla="*/ 39 w 117"/>
                    <a:gd name="T9" fmla="*/ 16 h 32"/>
                    <a:gd name="T10" fmla="*/ 57 w 117"/>
                    <a:gd name="T11" fmla="*/ 20 h 32"/>
                    <a:gd name="T12" fmla="*/ 75 w 117"/>
                    <a:gd name="T13" fmla="*/ 23 h 32"/>
                    <a:gd name="T14" fmla="*/ 92 w 117"/>
                    <a:gd name="T15" fmla="*/ 27 h 32"/>
                    <a:gd name="T16" fmla="*/ 107 w 117"/>
                    <a:gd name="T17" fmla="*/ 31 h 32"/>
                    <a:gd name="T18" fmla="*/ 117 w 117"/>
                    <a:gd name="T19" fmla="*/ 32 h 32"/>
                    <a:gd name="T20" fmla="*/ 117 w 117"/>
                    <a:gd name="T21" fmla="*/ 20 h 32"/>
                    <a:gd name="T22" fmla="*/ 109 w 117"/>
                    <a:gd name="T23" fmla="*/ 18 h 32"/>
                    <a:gd name="T24" fmla="*/ 95 w 117"/>
                    <a:gd name="T25" fmla="*/ 15 h 32"/>
                    <a:gd name="T26" fmla="*/ 78 w 117"/>
                    <a:gd name="T27" fmla="*/ 11 h 32"/>
                    <a:gd name="T28" fmla="*/ 60 w 117"/>
                    <a:gd name="T29" fmla="*/ 8 h 32"/>
                    <a:gd name="T30" fmla="*/ 41 w 117"/>
                    <a:gd name="T31" fmla="*/ 4 h 32"/>
                    <a:gd name="T32" fmla="*/ 26 w 117"/>
                    <a:gd name="T33" fmla="*/ 2 h 32"/>
                    <a:gd name="T34" fmla="*/ 11 w 117"/>
                    <a:gd name="T35" fmla="*/ 0 h 32"/>
                    <a:gd name="T36" fmla="*/ 0 w 117"/>
                    <a:gd name="T37" fmla="*/ 2 h 32"/>
                    <a:gd name="T38" fmla="*/ 0 w 117"/>
                    <a:gd name="T39" fmla="*/ 2 h 32"/>
                    <a:gd name="T40" fmla="*/ 5 w 117"/>
                    <a:gd name="T41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7" h="32">
                      <a:moveTo>
                        <a:pt x="5" y="14"/>
                      </a:moveTo>
                      <a:lnTo>
                        <a:pt x="5" y="14"/>
                      </a:lnTo>
                      <a:lnTo>
                        <a:pt x="11" y="12"/>
                      </a:lnTo>
                      <a:lnTo>
                        <a:pt x="23" y="14"/>
                      </a:lnTo>
                      <a:lnTo>
                        <a:pt x="39" y="16"/>
                      </a:lnTo>
                      <a:lnTo>
                        <a:pt x="57" y="20"/>
                      </a:lnTo>
                      <a:lnTo>
                        <a:pt x="75" y="23"/>
                      </a:lnTo>
                      <a:lnTo>
                        <a:pt x="92" y="27"/>
                      </a:lnTo>
                      <a:lnTo>
                        <a:pt x="107" y="31"/>
                      </a:lnTo>
                      <a:lnTo>
                        <a:pt x="117" y="32"/>
                      </a:lnTo>
                      <a:lnTo>
                        <a:pt x="117" y="20"/>
                      </a:lnTo>
                      <a:lnTo>
                        <a:pt x="109" y="18"/>
                      </a:lnTo>
                      <a:lnTo>
                        <a:pt x="95" y="15"/>
                      </a:lnTo>
                      <a:lnTo>
                        <a:pt x="78" y="11"/>
                      </a:lnTo>
                      <a:lnTo>
                        <a:pt x="60" y="8"/>
                      </a:lnTo>
                      <a:lnTo>
                        <a:pt x="41" y="4"/>
                      </a:lnTo>
                      <a:lnTo>
                        <a:pt x="26" y="2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Freeform 484"/>
                <p:cNvSpPr>
                  <a:spLocks/>
                </p:cNvSpPr>
                <p:nvPr/>
              </p:nvSpPr>
              <p:spPr bwMode="auto">
                <a:xfrm>
                  <a:off x="2833" y="2643"/>
                  <a:ext cx="20" cy="19"/>
                </a:xfrm>
                <a:custGeom>
                  <a:avLst/>
                  <a:gdLst>
                    <a:gd name="T0" fmla="*/ 12 w 60"/>
                    <a:gd name="T1" fmla="*/ 56 h 56"/>
                    <a:gd name="T2" fmla="*/ 12 w 60"/>
                    <a:gd name="T3" fmla="*/ 56 h 56"/>
                    <a:gd name="T4" fmla="*/ 13 w 60"/>
                    <a:gd name="T5" fmla="*/ 50 h 56"/>
                    <a:gd name="T6" fmla="*/ 14 w 60"/>
                    <a:gd name="T7" fmla="*/ 45 h 56"/>
                    <a:gd name="T8" fmla="*/ 19 w 60"/>
                    <a:gd name="T9" fmla="*/ 39 h 56"/>
                    <a:gd name="T10" fmla="*/ 25 w 60"/>
                    <a:gd name="T11" fmla="*/ 33 h 56"/>
                    <a:gd name="T12" fmla="*/ 32 w 60"/>
                    <a:gd name="T13" fmla="*/ 27 h 56"/>
                    <a:gd name="T14" fmla="*/ 42 w 60"/>
                    <a:gd name="T15" fmla="*/ 21 h 56"/>
                    <a:gd name="T16" fmla="*/ 51 w 60"/>
                    <a:gd name="T17" fmla="*/ 15 h 56"/>
                    <a:gd name="T18" fmla="*/ 60 w 60"/>
                    <a:gd name="T19" fmla="*/ 12 h 56"/>
                    <a:gd name="T20" fmla="*/ 55 w 60"/>
                    <a:gd name="T21" fmla="*/ 0 h 56"/>
                    <a:gd name="T22" fmla="*/ 46 w 60"/>
                    <a:gd name="T23" fmla="*/ 6 h 56"/>
                    <a:gd name="T24" fmla="*/ 35 w 60"/>
                    <a:gd name="T25" fmla="*/ 12 h 56"/>
                    <a:gd name="T26" fmla="*/ 25 w 60"/>
                    <a:gd name="T27" fmla="*/ 18 h 56"/>
                    <a:gd name="T28" fmla="*/ 18 w 60"/>
                    <a:gd name="T29" fmla="*/ 24 h 56"/>
                    <a:gd name="T30" fmla="*/ 9 w 60"/>
                    <a:gd name="T31" fmla="*/ 32 h 56"/>
                    <a:gd name="T32" fmla="*/ 5 w 60"/>
                    <a:gd name="T33" fmla="*/ 41 h 56"/>
                    <a:gd name="T34" fmla="*/ 1 w 60"/>
                    <a:gd name="T35" fmla="*/ 48 h 56"/>
                    <a:gd name="T36" fmla="*/ 0 w 60"/>
                    <a:gd name="T37" fmla="*/ 56 h 56"/>
                    <a:gd name="T38" fmla="*/ 0 w 60"/>
                    <a:gd name="T39" fmla="*/ 56 h 56"/>
                    <a:gd name="T40" fmla="*/ 12 w 60"/>
                    <a:gd name="T41" fmla="*/ 56 h 56"/>
                    <a:gd name="T42" fmla="*/ 12 w 60"/>
                    <a:gd name="T43" fmla="*/ 56 h 56"/>
                    <a:gd name="T44" fmla="*/ 12 w 60"/>
                    <a:gd name="T4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3" y="50"/>
                      </a:lnTo>
                      <a:lnTo>
                        <a:pt x="14" y="45"/>
                      </a:lnTo>
                      <a:lnTo>
                        <a:pt x="19" y="39"/>
                      </a:lnTo>
                      <a:lnTo>
                        <a:pt x="25" y="33"/>
                      </a:lnTo>
                      <a:lnTo>
                        <a:pt x="32" y="27"/>
                      </a:lnTo>
                      <a:lnTo>
                        <a:pt x="42" y="21"/>
                      </a:lnTo>
                      <a:lnTo>
                        <a:pt x="51" y="15"/>
                      </a:lnTo>
                      <a:lnTo>
                        <a:pt x="60" y="12"/>
                      </a:lnTo>
                      <a:lnTo>
                        <a:pt x="55" y="0"/>
                      </a:lnTo>
                      <a:lnTo>
                        <a:pt x="46" y="6"/>
                      </a:lnTo>
                      <a:lnTo>
                        <a:pt x="35" y="12"/>
                      </a:lnTo>
                      <a:lnTo>
                        <a:pt x="25" y="18"/>
                      </a:lnTo>
                      <a:lnTo>
                        <a:pt x="18" y="24"/>
                      </a:lnTo>
                      <a:lnTo>
                        <a:pt x="9" y="32"/>
                      </a:lnTo>
                      <a:lnTo>
                        <a:pt x="5" y="41"/>
                      </a:lnTo>
                      <a:lnTo>
                        <a:pt x="1" y="48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Freeform 485"/>
                <p:cNvSpPr>
                  <a:spLocks/>
                </p:cNvSpPr>
                <p:nvPr/>
              </p:nvSpPr>
              <p:spPr bwMode="auto">
                <a:xfrm>
                  <a:off x="2832" y="2662"/>
                  <a:ext cx="5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Freeform 486"/>
                <p:cNvSpPr>
                  <a:spLocks/>
                </p:cNvSpPr>
                <p:nvPr/>
              </p:nvSpPr>
              <p:spPr bwMode="auto">
                <a:xfrm>
                  <a:off x="2846" y="2644"/>
                  <a:ext cx="49" cy="45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9 h 134"/>
                    <a:gd name="T4" fmla="*/ 3 w 148"/>
                    <a:gd name="T5" fmla="*/ 127 h 134"/>
                    <a:gd name="T6" fmla="*/ 9 w 148"/>
                    <a:gd name="T7" fmla="*/ 133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3 h 134"/>
                    <a:gd name="T28" fmla="*/ 146 w 148"/>
                    <a:gd name="T29" fmla="*/ 128 h 134"/>
                    <a:gd name="T30" fmla="*/ 147 w 148"/>
                    <a:gd name="T31" fmla="*/ 121 h 134"/>
                    <a:gd name="T32" fmla="*/ 147 w 148"/>
                    <a:gd name="T33" fmla="*/ 111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9 h 134"/>
                    <a:gd name="T40" fmla="*/ 141 w 148"/>
                    <a:gd name="T41" fmla="*/ 4 h 134"/>
                    <a:gd name="T42" fmla="*/ 130 w 148"/>
                    <a:gd name="T43" fmla="*/ 2 h 134"/>
                    <a:gd name="T44" fmla="*/ 120 w 148"/>
                    <a:gd name="T45" fmla="*/ 2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2 h 134"/>
                    <a:gd name="T58" fmla="*/ 18 w 148"/>
                    <a:gd name="T59" fmla="*/ 2 h 134"/>
                    <a:gd name="T60" fmla="*/ 9 w 148"/>
                    <a:gd name="T61" fmla="*/ 4 h 134"/>
                    <a:gd name="T62" fmla="*/ 3 w 148"/>
                    <a:gd name="T63" fmla="*/ 9 h 134"/>
                    <a:gd name="T64" fmla="*/ 1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9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4"/>
                      </a:lnTo>
                      <a:lnTo>
                        <a:pt x="130" y="2"/>
                      </a:lnTo>
                      <a:lnTo>
                        <a:pt x="120" y="2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2"/>
                      </a:lnTo>
                      <a:lnTo>
                        <a:pt x="18" y="2"/>
                      </a:lnTo>
                      <a:lnTo>
                        <a:pt x="9" y="4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" name="Freeform 487"/>
                <p:cNvSpPr>
                  <a:spLocks/>
                </p:cNvSpPr>
                <p:nvPr/>
              </p:nvSpPr>
              <p:spPr bwMode="auto">
                <a:xfrm>
                  <a:off x="2846" y="2644"/>
                  <a:ext cx="49" cy="45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9 h 134"/>
                    <a:gd name="T6" fmla="*/ 3 w 148"/>
                    <a:gd name="T7" fmla="*/ 127 h 134"/>
                    <a:gd name="T8" fmla="*/ 9 w 148"/>
                    <a:gd name="T9" fmla="*/ 133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3 h 134"/>
                    <a:gd name="T34" fmla="*/ 146 w 148"/>
                    <a:gd name="T35" fmla="*/ 128 h 134"/>
                    <a:gd name="T36" fmla="*/ 147 w 148"/>
                    <a:gd name="T37" fmla="*/ 121 h 134"/>
                    <a:gd name="T38" fmla="*/ 147 w 148"/>
                    <a:gd name="T39" fmla="*/ 111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9 h 134"/>
                    <a:gd name="T48" fmla="*/ 141 w 148"/>
                    <a:gd name="T49" fmla="*/ 4 h 134"/>
                    <a:gd name="T50" fmla="*/ 130 w 148"/>
                    <a:gd name="T51" fmla="*/ 2 h 134"/>
                    <a:gd name="T52" fmla="*/ 130 w 148"/>
                    <a:gd name="T53" fmla="*/ 2 h 134"/>
                    <a:gd name="T54" fmla="*/ 120 w 148"/>
                    <a:gd name="T55" fmla="*/ 2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2 h 134"/>
                    <a:gd name="T68" fmla="*/ 18 w 148"/>
                    <a:gd name="T69" fmla="*/ 2 h 134"/>
                    <a:gd name="T70" fmla="*/ 18 w 148"/>
                    <a:gd name="T71" fmla="*/ 2 h 134"/>
                    <a:gd name="T72" fmla="*/ 9 w 148"/>
                    <a:gd name="T73" fmla="*/ 4 h 134"/>
                    <a:gd name="T74" fmla="*/ 3 w 148"/>
                    <a:gd name="T75" fmla="*/ 9 h 134"/>
                    <a:gd name="T76" fmla="*/ 1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9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4"/>
                      </a:lnTo>
                      <a:lnTo>
                        <a:pt x="130" y="2"/>
                      </a:lnTo>
                      <a:lnTo>
                        <a:pt x="130" y="2"/>
                      </a:lnTo>
                      <a:lnTo>
                        <a:pt x="120" y="2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9" y="4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Freeform 488"/>
                <p:cNvSpPr>
                  <a:spLocks/>
                </p:cNvSpPr>
                <p:nvPr/>
              </p:nvSpPr>
              <p:spPr bwMode="auto">
                <a:xfrm>
                  <a:off x="2902" y="2645"/>
                  <a:ext cx="133" cy="58"/>
                </a:xfrm>
                <a:custGeom>
                  <a:avLst/>
                  <a:gdLst>
                    <a:gd name="T0" fmla="*/ 0 w 397"/>
                    <a:gd name="T1" fmla="*/ 140 h 173"/>
                    <a:gd name="T2" fmla="*/ 1 w 397"/>
                    <a:gd name="T3" fmla="*/ 152 h 173"/>
                    <a:gd name="T4" fmla="*/ 3 w 397"/>
                    <a:gd name="T5" fmla="*/ 161 h 173"/>
                    <a:gd name="T6" fmla="*/ 9 w 397"/>
                    <a:gd name="T7" fmla="*/ 167 h 173"/>
                    <a:gd name="T8" fmla="*/ 20 w 397"/>
                    <a:gd name="T9" fmla="*/ 170 h 173"/>
                    <a:gd name="T10" fmla="*/ 27 w 397"/>
                    <a:gd name="T11" fmla="*/ 170 h 173"/>
                    <a:gd name="T12" fmla="*/ 40 w 397"/>
                    <a:gd name="T13" fmla="*/ 170 h 173"/>
                    <a:gd name="T14" fmla="*/ 58 w 397"/>
                    <a:gd name="T15" fmla="*/ 170 h 173"/>
                    <a:gd name="T16" fmla="*/ 81 w 397"/>
                    <a:gd name="T17" fmla="*/ 171 h 173"/>
                    <a:gd name="T18" fmla="*/ 107 w 397"/>
                    <a:gd name="T19" fmla="*/ 171 h 173"/>
                    <a:gd name="T20" fmla="*/ 136 w 397"/>
                    <a:gd name="T21" fmla="*/ 171 h 173"/>
                    <a:gd name="T22" fmla="*/ 166 w 397"/>
                    <a:gd name="T23" fmla="*/ 172 h 173"/>
                    <a:gd name="T24" fmla="*/ 198 w 397"/>
                    <a:gd name="T25" fmla="*/ 172 h 173"/>
                    <a:gd name="T26" fmla="*/ 229 w 397"/>
                    <a:gd name="T27" fmla="*/ 172 h 173"/>
                    <a:gd name="T28" fmla="*/ 261 w 397"/>
                    <a:gd name="T29" fmla="*/ 172 h 173"/>
                    <a:gd name="T30" fmla="*/ 290 w 397"/>
                    <a:gd name="T31" fmla="*/ 173 h 173"/>
                    <a:gd name="T32" fmla="*/ 316 w 397"/>
                    <a:gd name="T33" fmla="*/ 173 h 173"/>
                    <a:gd name="T34" fmla="*/ 339 w 397"/>
                    <a:gd name="T35" fmla="*/ 173 h 173"/>
                    <a:gd name="T36" fmla="*/ 357 w 397"/>
                    <a:gd name="T37" fmla="*/ 173 h 173"/>
                    <a:gd name="T38" fmla="*/ 370 w 397"/>
                    <a:gd name="T39" fmla="*/ 173 h 173"/>
                    <a:gd name="T40" fmla="*/ 378 w 397"/>
                    <a:gd name="T41" fmla="*/ 173 h 173"/>
                    <a:gd name="T42" fmla="*/ 389 w 397"/>
                    <a:gd name="T43" fmla="*/ 172 h 173"/>
                    <a:gd name="T44" fmla="*/ 395 w 397"/>
                    <a:gd name="T45" fmla="*/ 166 h 173"/>
                    <a:gd name="T46" fmla="*/ 397 w 397"/>
                    <a:gd name="T47" fmla="*/ 158 h 173"/>
                    <a:gd name="T48" fmla="*/ 397 w 397"/>
                    <a:gd name="T49" fmla="*/ 147 h 173"/>
                    <a:gd name="T50" fmla="*/ 397 w 397"/>
                    <a:gd name="T51" fmla="*/ 51 h 173"/>
                    <a:gd name="T52" fmla="*/ 397 w 397"/>
                    <a:gd name="T53" fmla="*/ 39 h 173"/>
                    <a:gd name="T54" fmla="*/ 396 w 397"/>
                    <a:gd name="T55" fmla="*/ 30 h 173"/>
                    <a:gd name="T56" fmla="*/ 390 w 397"/>
                    <a:gd name="T57" fmla="*/ 24 h 173"/>
                    <a:gd name="T58" fmla="*/ 376 w 397"/>
                    <a:gd name="T59" fmla="*/ 20 h 173"/>
                    <a:gd name="T60" fmla="*/ 369 w 397"/>
                    <a:gd name="T61" fmla="*/ 20 h 173"/>
                    <a:gd name="T62" fmla="*/ 356 w 397"/>
                    <a:gd name="T63" fmla="*/ 19 h 173"/>
                    <a:gd name="T64" fmla="*/ 339 w 397"/>
                    <a:gd name="T65" fmla="*/ 18 h 173"/>
                    <a:gd name="T66" fmla="*/ 316 w 397"/>
                    <a:gd name="T67" fmla="*/ 15 h 173"/>
                    <a:gd name="T68" fmla="*/ 291 w 397"/>
                    <a:gd name="T69" fmla="*/ 13 h 173"/>
                    <a:gd name="T70" fmla="*/ 263 w 397"/>
                    <a:gd name="T71" fmla="*/ 12 h 173"/>
                    <a:gd name="T72" fmla="*/ 234 w 397"/>
                    <a:gd name="T73" fmla="*/ 9 h 173"/>
                    <a:gd name="T74" fmla="*/ 204 w 397"/>
                    <a:gd name="T75" fmla="*/ 7 h 173"/>
                    <a:gd name="T76" fmla="*/ 174 w 397"/>
                    <a:gd name="T77" fmla="*/ 4 h 173"/>
                    <a:gd name="T78" fmla="*/ 145 w 397"/>
                    <a:gd name="T79" fmla="*/ 3 h 173"/>
                    <a:gd name="T80" fmla="*/ 117 w 397"/>
                    <a:gd name="T81" fmla="*/ 2 h 173"/>
                    <a:gd name="T82" fmla="*/ 93 w 397"/>
                    <a:gd name="T83" fmla="*/ 1 h 173"/>
                    <a:gd name="T84" fmla="*/ 71 w 397"/>
                    <a:gd name="T85" fmla="*/ 0 h 173"/>
                    <a:gd name="T86" fmla="*/ 54 w 397"/>
                    <a:gd name="T87" fmla="*/ 0 h 173"/>
                    <a:gd name="T88" fmla="*/ 42 w 397"/>
                    <a:gd name="T89" fmla="*/ 1 h 173"/>
                    <a:gd name="T90" fmla="*/ 36 w 397"/>
                    <a:gd name="T91" fmla="*/ 2 h 173"/>
                    <a:gd name="T92" fmla="*/ 29 w 397"/>
                    <a:gd name="T93" fmla="*/ 8 h 173"/>
                    <a:gd name="T94" fmla="*/ 21 w 397"/>
                    <a:gd name="T95" fmla="*/ 13 h 173"/>
                    <a:gd name="T96" fmla="*/ 15 w 397"/>
                    <a:gd name="T97" fmla="*/ 19 h 173"/>
                    <a:gd name="T98" fmla="*/ 9 w 397"/>
                    <a:gd name="T99" fmla="*/ 25 h 173"/>
                    <a:gd name="T100" fmla="*/ 6 w 397"/>
                    <a:gd name="T101" fmla="*/ 30 h 173"/>
                    <a:gd name="T102" fmla="*/ 2 w 397"/>
                    <a:gd name="T103" fmla="*/ 36 h 173"/>
                    <a:gd name="T104" fmla="*/ 1 w 397"/>
                    <a:gd name="T105" fmla="*/ 42 h 173"/>
                    <a:gd name="T106" fmla="*/ 0 w 397"/>
                    <a:gd name="T107" fmla="*/ 48 h 173"/>
                    <a:gd name="T108" fmla="*/ 0 w 397"/>
                    <a:gd name="T109" fmla="*/ 14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7" h="173">
                      <a:moveTo>
                        <a:pt x="0" y="140"/>
                      </a:moveTo>
                      <a:lnTo>
                        <a:pt x="1" y="152"/>
                      </a:lnTo>
                      <a:lnTo>
                        <a:pt x="3" y="161"/>
                      </a:lnTo>
                      <a:lnTo>
                        <a:pt x="9" y="167"/>
                      </a:lnTo>
                      <a:lnTo>
                        <a:pt x="20" y="170"/>
                      </a:lnTo>
                      <a:lnTo>
                        <a:pt x="27" y="170"/>
                      </a:lnTo>
                      <a:lnTo>
                        <a:pt x="40" y="170"/>
                      </a:lnTo>
                      <a:lnTo>
                        <a:pt x="58" y="170"/>
                      </a:lnTo>
                      <a:lnTo>
                        <a:pt x="81" y="171"/>
                      </a:lnTo>
                      <a:lnTo>
                        <a:pt x="107" y="171"/>
                      </a:lnTo>
                      <a:lnTo>
                        <a:pt x="136" y="171"/>
                      </a:lnTo>
                      <a:lnTo>
                        <a:pt x="166" y="172"/>
                      </a:lnTo>
                      <a:lnTo>
                        <a:pt x="198" y="172"/>
                      </a:lnTo>
                      <a:lnTo>
                        <a:pt x="229" y="172"/>
                      </a:lnTo>
                      <a:lnTo>
                        <a:pt x="261" y="172"/>
                      </a:lnTo>
                      <a:lnTo>
                        <a:pt x="290" y="173"/>
                      </a:lnTo>
                      <a:lnTo>
                        <a:pt x="316" y="173"/>
                      </a:lnTo>
                      <a:lnTo>
                        <a:pt x="339" y="173"/>
                      </a:lnTo>
                      <a:lnTo>
                        <a:pt x="357" y="173"/>
                      </a:lnTo>
                      <a:lnTo>
                        <a:pt x="370" y="173"/>
                      </a:lnTo>
                      <a:lnTo>
                        <a:pt x="378" y="173"/>
                      </a:lnTo>
                      <a:lnTo>
                        <a:pt x="389" y="172"/>
                      </a:lnTo>
                      <a:lnTo>
                        <a:pt x="395" y="166"/>
                      </a:lnTo>
                      <a:lnTo>
                        <a:pt x="397" y="158"/>
                      </a:lnTo>
                      <a:lnTo>
                        <a:pt x="397" y="147"/>
                      </a:lnTo>
                      <a:lnTo>
                        <a:pt x="397" y="51"/>
                      </a:lnTo>
                      <a:lnTo>
                        <a:pt x="397" y="39"/>
                      </a:lnTo>
                      <a:lnTo>
                        <a:pt x="396" y="30"/>
                      </a:lnTo>
                      <a:lnTo>
                        <a:pt x="390" y="24"/>
                      </a:lnTo>
                      <a:lnTo>
                        <a:pt x="376" y="20"/>
                      </a:lnTo>
                      <a:lnTo>
                        <a:pt x="369" y="20"/>
                      </a:lnTo>
                      <a:lnTo>
                        <a:pt x="356" y="19"/>
                      </a:lnTo>
                      <a:lnTo>
                        <a:pt x="339" y="18"/>
                      </a:lnTo>
                      <a:lnTo>
                        <a:pt x="316" y="15"/>
                      </a:lnTo>
                      <a:lnTo>
                        <a:pt x="291" y="13"/>
                      </a:lnTo>
                      <a:lnTo>
                        <a:pt x="263" y="12"/>
                      </a:lnTo>
                      <a:lnTo>
                        <a:pt x="234" y="9"/>
                      </a:lnTo>
                      <a:lnTo>
                        <a:pt x="204" y="7"/>
                      </a:lnTo>
                      <a:lnTo>
                        <a:pt x="174" y="4"/>
                      </a:lnTo>
                      <a:lnTo>
                        <a:pt x="145" y="3"/>
                      </a:lnTo>
                      <a:lnTo>
                        <a:pt x="117" y="2"/>
                      </a:lnTo>
                      <a:lnTo>
                        <a:pt x="93" y="1"/>
                      </a:lnTo>
                      <a:lnTo>
                        <a:pt x="71" y="0"/>
                      </a:lnTo>
                      <a:lnTo>
                        <a:pt x="54" y="0"/>
                      </a:lnTo>
                      <a:lnTo>
                        <a:pt x="42" y="1"/>
                      </a:lnTo>
                      <a:lnTo>
                        <a:pt x="36" y="2"/>
                      </a:lnTo>
                      <a:lnTo>
                        <a:pt x="29" y="8"/>
                      </a:lnTo>
                      <a:lnTo>
                        <a:pt x="21" y="13"/>
                      </a:lnTo>
                      <a:lnTo>
                        <a:pt x="15" y="19"/>
                      </a:lnTo>
                      <a:lnTo>
                        <a:pt x="9" y="25"/>
                      </a:lnTo>
                      <a:lnTo>
                        <a:pt x="6" y="30"/>
                      </a:lnTo>
                      <a:lnTo>
                        <a:pt x="2" y="36"/>
                      </a:lnTo>
                      <a:lnTo>
                        <a:pt x="1" y="42"/>
                      </a:lnTo>
                      <a:lnTo>
                        <a:pt x="0" y="48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Freeform 489"/>
                <p:cNvSpPr>
                  <a:spLocks/>
                </p:cNvSpPr>
                <p:nvPr/>
              </p:nvSpPr>
              <p:spPr bwMode="auto">
                <a:xfrm>
                  <a:off x="2900" y="2692"/>
                  <a:ext cx="9" cy="12"/>
                </a:xfrm>
                <a:custGeom>
                  <a:avLst/>
                  <a:gdLst>
                    <a:gd name="T0" fmla="*/ 26 w 26"/>
                    <a:gd name="T1" fmla="*/ 24 h 36"/>
                    <a:gd name="T2" fmla="*/ 26 w 26"/>
                    <a:gd name="T3" fmla="*/ 24 h 36"/>
                    <a:gd name="T4" fmla="*/ 18 w 26"/>
                    <a:gd name="T5" fmla="*/ 23 h 36"/>
                    <a:gd name="T6" fmla="*/ 14 w 26"/>
                    <a:gd name="T7" fmla="*/ 19 h 36"/>
                    <a:gd name="T8" fmla="*/ 13 w 26"/>
                    <a:gd name="T9" fmla="*/ 11 h 36"/>
                    <a:gd name="T10" fmla="*/ 12 w 26"/>
                    <a:gd name="T11" fmla="*/ 0 h 36"/>
                    <a:gd name="T12" fmla="*/ 0 w 26"/>
                    <a:gd name="T13" fmla="*/ 0 h 36"/>
                    <a:gd name="T14" fmla="*/ 1 w 26"/>
                    <a:gd name="T15" fmla="*/ 13 h 36"/>
                    <a:gd name="T16" fmla="*/ 5 w 26"/>
                    <a:gd name="T17" fmla="*/ 24 h 36"/>
                    <a:gd name="T18" fmla="*/ 13 w 26"/>
                    <a:gd name="T19" fmla="*/ 32 h 36"/>
                    <a:gd name="T20" fmla="*/ 26 w 26"/>
                    <a:gd name="T21" fmla="*/ 36 h 36"/>
                    <a:gd name="T22" fmla="*/ 26 w 26"/>
                    <a:gd name="T23" fmla="*/ 36 h 36"/>
                    <a:gd name="T24" fmla="*/ 26 w 26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6">
                      <a:moveTo>
                        <a:pt x="26" y="24"/>
                      </a:moveTo>
                      <a:lnTo>
                        <a:pt x="26" y="24"/>
                      </a:lnTo>
                      <a:lnTo>
                        <a:pt x="18" y="23"/>
                      </a:lnTo>
                      <a:lnTo>
                        <a:pt x="14" y="19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4"/>
                      </a:lnTo>
                      <a:lnTo>
                        <a:pt x="13" y="32"/>
                      </a:lnTo>
                      <a:lnTo>
                        <a:pt x="26" y="36"/>
                      </a:lnTo>
                      <a:lnTo>
                        <a:pt x="26" y="36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Freeform 490"/>
                <p:cNvSpPr>
                  <a:spLocks/>
                </p:cNvSpPr>
                <p:nvPr/>
              </p:nvSpPr>
              <p:spPr bwMode="auto">
                <a:xfrm>
                  <a:off x="2909" y="2700"/>
                  <a:ext cx="119" cy="5"/>
                </a:xfrm>
                <a:custGeom>
                  <a:avLst/>
                  <a:gdLst>
                    <a:gd name="T0" fmla="*/ 358 w 358"/>
                    <a:gd name="T1" fmla="*/ 3 h 16"/>
                    <a:gd name="T2" fmla="*/ 358 w 358"/>
                    <a:gd name="T3" fmla="*/ 3 h 16"/>
                    <a:gd name="T4" fmla="*/ 350 w 358"/>
                    <a:gd name="T5" fmla="*/ 3 h 16"/>
                    <a:gd name="T6" fmla="*/ 337 w 358"/>
                    <a:gd name="T7" fmla="*/ 3 h 16"/>
                    <a:gd name="T8" fmla="*/ 319 w 358"/>
                    <a:gd name="T9" fmla="*/ 3 h 16"/>
                    <a:gd name="T10" fmla="*/ 296 w 358"/>
                    <a:gd name="T11" fmla="*/ 3 h 16"/>
                    <a:gd name="T12" fmla="*/ 270 w 358"/>
                    <a:gd name="T13" fmla="*/ 3 h 16"/>
                    <a:gd name="T14" fmla="*/ 241 w 358"/>
                    <a:gd name="T15" fmla="*/ 2 h 16"/>
                    <a:gd name="T16" fmla="*/ 209 w 358"/>
                    <a:gd name="T17" fmla="*/ 2 h 16"/>
                    <a:gd name="T18" fmla="*/ 178 w 358"/>
                    <a:gd name="T19" fmla="*/ 2 h 16"/>
                    <a:gd name="T20" fmla="*/ 146 w 358"/>
                    <a:gd name="T21" fmla="*/ 2 h 16"/>
                    <a:gd name="T22" fmla="*/ 116 w 358"/>
                    <a:gd name="T23" fmla="*/ 1 h 16"/>
                    <a:gd name="T24" fmla="*/ 87 w 358"/>
                    <a:gd name="T25" fmla="*/ 1 h 16"/>
                    <a:gd name="T26" fmla="*/ 61 w 358"/>
                    <a:gd name="T27" fmla="*/ 1 h 16"/>
                    <a:gd name="T28" fmla="*/ 38 w 358"/>
                    <a:gd name="T29" fmla="*/ 0 h 16"/>
                    <a:gd name="T30" fmla="*/ 20 w 358"/>
                    <a:gd name="T31" fmla="*/ 0 h 16"/>
                    <a:gd name="T32" fmla="*/ 7 w 358"/>
                    <a:gd name="T33" fmla="*/ 0 h 16"/>
                    <a:gd name="T34" fmla="*/ 0 w 358"/>
                    <a:gd name="T35" fmla="*/ 0 h 16"/>
                    <a:gd name="T36" fmla="*/ 0 w 358"/>
                    <a:gd name="T37" fmla="*/ 12 h 16"/>
                    <a:gd name="T38" fmla="*/ 7 w 358"/>
                    <a:gd name="T39" fmla="*/ 12 h 16"/>
                    <a:gd name="T40" fmla="*/ 20 w 358"/>
                    <a:gd name="T41" fmla="*/ 12 h 16"/>
                    <a:gd name="T42" fmla="*/ 38 w 358"/>
                    <a:gd name="T43" fmla="*/ 12 h 16"/>
                    <a:gd name="T44" fmla="*/ 61 w 358"/>
                    <a:gd name="T45" fmla="*/ 13 h 16"/>
                    <a:gd name="T46" fmla="*/ 87 w 358"/>
                    <a:gd name="T47" fmla="*/ 13 h 16"/>
                    <a:gd name="T48" fmla="*/ 116 w 358"/>
                    <a:gd name="T49" fmla="*/ 13 h 16"/>
                    <a:gd name="T50" fmla="*/ 146 w 358"/>
                    <a:gd name="T51" fmla="*/ 14 h 16"/>
                    <a:gd name="T52" fmla="*/ 178 w 358"/>
                    <a:gd name="T53" fmla="*/ 14 h 16"/>
                    <a:gd name="T54" fmla="*/ 209 w 358"/>
                    <a:gd name="T55" fmla="*/ 14 h 16"/>
                    <a:gd name="T56" fmla="*/ 241 w 358"/>
                    <a:gd name="T57" fmla="*/ 14 h 16"/>
                    <a:gd name="T58" fmla="*/ 270 w 358"/>
                    <a:gd name="T59" fmla="*/ 16 h 16"/>
                    <a:gd name="T60" fmla="*/ 296 w 358"/>
                    <a:gd name="T61" fmla="*/ 16 h 16"/>
                    <a:gd name="T62" fmla="*/ 319 w 358"/>
                    <a:gd name="T63" fmla="*/ 16 h 16"/>
                    <a:gd name="T64" fmla="*/ 337 w 358"/>
                    <a:gd name="T65" fmla="*/ 16 h 16"/>
                    <a:gd name="T66" fmla="*/ 350 w 358"/>
                    <a:gd name="T67" fmla="*/ 16 h 16"/>
                    <a:gd name="T68" fmla="*/ 358 w 358"/>
                    <a:gd name="T69" fmla="*/ 16 h 16"/>
                    <a:gd name="T70" fmla="*/ 358 w 358"/>
                    <a:gd name="T71" fmla="*/ 16 h 16"/>
                    <a:gd name="T72" fmla="*/ 358 w 358"/>
                    <a:gd name="T73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8" h="16">
                      <a:moveTo>
                        <a:pt x="358" y="3"/>
                      </a:moveTo>
                      <a:lnTo>
                        <a:pt x="358" y="3"/>
                      </a:lnTo>
                      <a:lnTo>
                        <a:pt x="350" y="3"/>
                      </a:lnTo>
                      <a:lnTo>
                        <a:pt x="337" y="3"/>
                      </a:lnTo>
                      <a:lnTo>
                        <a:pt x="319" y="3"/>
                      </a:lnTo>
                      <a:lnTo>
                        <a:pt x="296" y="3"/>
                      </a:lnTo>
                      <a:lnTo>
                        <a:pt x="270" y="3"/>
                      </a:lnTo>
                      <a:lnTo>
                        <a:pt x="241" y="2"/>
                      </a:lnTo>
                      <a:lnTo>
                        <a:pt x="209" y="2"/>
                      </a:lnTo>
                      <a:lnTo>
                        <a:pt x="178" y="2"/>
                      </a:lnTo>
                      <a:lnTo>
                        <a:pt x="146" y="2"/>
                      </a:lnTo>
                      <a:lnTo>
                        <a:pt x="116" y="1"/>
                      </a:lnTo>
                      <a:lnTo>
                        <a:pt x="87" y="1"/>
                      </a:lnTo>
                      <a:lnTo>
                        <a:pt x="61" y="1"/>
                      </a:lnTo>
                      <a:lnTo>
                        <a:pt x="38" y="0"/>
                      </a:ln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7" y="12"/>
                      </a:lnTo>
                      <a:lnTo>
                        <a:pt x="20" y="12"/>
                      </a:lnTo>
                      <a:lnTo>
                        <a:pt x="38" y="12"/>
                      </a:lnTo>
                      <a:lnTo>
                        <a:pt x="61" y="13"/>
                      </a:lnTo>
                      <a:lnTo>
                        <a:pt x="87" y="13"/>
                      </a:lnTo>
                      <a:lnTo>
                        <a:pt x="116" y="13"/>
                      </a:lnTo>
                      <a:lnTo>
                        <a:pt x="146" y="14"/>
                      </a:lnTo>
                      <a:lnTo>
                        <a:pt x="178" y="14"/>
                      </a:lnTo>
                      <a:lnTo>
                        <a:pt x="209" y="14"/>
                      </a:lnTo>
                      <a:lnTo>
                        <a:pt x="241" y="14"/>
                      </a:lnTo>
                      <a:lnTo>
                        <a:pt x="270" y="16"/>
                      </a:lnTo>
                      <a:lnTo>
                        <a:pt x="296" y="16"/>
                      </a:lnTo>
                      <a:lnTo>
                        <a:pt x="319" y="16"/>
                      </a:lnTo>
                      <a:lnTo>
                        <a:pt x="337" y="16"/>
                      </a:lnTo>
                      <a:lnTo>
                        <a:pt x="350" y="16"/>
                      </a:lnTo>
                      <a:lnTo>
                        <a:pt x="358" y="16"/>
                      </a:lnTo>
                      <a:lnTo>
                        <a:pt x="358" y="16"/>
                      </a:lnTo>
                      <a:lnTo>
                        <a:pt x="35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Freeform 491"/>
                <p:cNvSpPr>
                  <a:spLocks/>
                </p:cNvSpPr>
                <p:nvPr/>
              </p:nvSpPr>
              <p:spPr bwMode="auto">
                <a:xfrm>
                  <a:off x="3028" y="2694"/>
                  <a:ext cx="9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8 w 25"/>
                    <a:gd name="T9" fmla="*/ 19 h 33"/>
                    <a:gd name="T10" fmla="*/ 0 w 25"/>
                    <a:gd name="T11" fmla="*/ 20 h 33"/>
                    <a:gd name="T12" fmla="*/ 0 w 25"/>
                    <a:gd name="T13" fmla="*/ 33 h 33"/>
                    <a:gd name="T14" fmla="*/ 13 w 25"/>
                    <a:gd name="T15" fmla="*/ 31 h 33"/>
                    <a:gd name="T16" fmla="*/ 21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3"/>
                      </a:lnTo>
                      <a:lnTo>
                        <a:pt x="13" y="31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Freeform 492"/>
                <p:cNvSpPr>
                  <a:spLocks/>
                </p:cNvSpPr>
                <p:nvPr/>
              </p:nvSpPr>
              <p:spPr bwMode="auto">
                <a:xfrm>
                  <a:off x="3033" y="2662"/>
                  <a:ext cx="4" cy="32"/>
                </a:xfrm>
                <a:custGeom>
                  <a:avLst/>
                  <a:gdLst>
                    <a:gd name="T0" fmla="*/ 0 w 12"/>
                    <a:gd name="T1" fmla="*/ 0 h 96"/>
                    <a:gd name="T2" fmla="*/ 0 w 12"/>
                    <a:gd name="T3" fmla="*/ 0 h 96"/>
                    <a:gd name="T4" fmla="*/ 0 w 12"/>
                    <a:gd name="T5" fmla="*/ 96 h 96"/>
                    <a:gd name="T6" fmla="*/ 12 w 12"/>
                    <a:gd name="T7" fmla="*/ 96 h 96"/>
                    <a:gd name="T8" fmla="*/ 12 w 12"/>
                    <a:gd name="T9" fmla="*/ 0 h 96"/>
                    <a:gd name="T10" fmla="*/ 12 w 12"/>
                    <a:gd name="T11" fmla="*/ 0 h 96"/>
                    <a:gd name="T12" fmla="*/ 0 w 12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Freeform 493"/>
                <p:cNvSpPr>
                  <a:spLocks/>
                </p:cNvSpPr>
                <p:nvPr/>
              </p:nvSpPr>
              <p:spPr bwMode="auto">
                <a:xfrm>
                  <a:off x="3028" y="2650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5 h 37"/>
                    <a:gd name="T6" fmla="*/ 14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6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4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Freeform 494"/>
                <p:cNvSpPr>
                  <a:spLocks/>
                </p:cNvSpPr>
                <p:nvPr/>
              </p:nvSpPr>
              <p:spPr bwMode="auto">
                <a:xfrm>
                  <a:off x="2913" y="2643"/>
                  <a:ext cx="115" cy="11"/>
                </a:xfrm>
                <a:custGeom>
                  <a:avLst/>
                  <a:gdLst>
                    <a:gd name="T0" fmla="*/ 8 w 344"/>
                    <a:gd name="T1" fmla="*/ 13 h 32"/>
                    <a:gd name="T2" fmla="*/ 8 w 344"/>
                    <a:gd name="T3" fmla="*/ 13 h 32"/>
                    <a:gd name="T4" fmla="*/ 11 w 344"/>
                    <a:gd name="T5" fmla="*/ 13 h 32"/>
                    <a:gd name="T6" fmla="*/ 22 w 344"/>
                    <a:gd name="T7" fmla="*/ 12 h 32"/>
                    <a:gd name="T8" fmla="*/ 39 w 344"/>
                    <a:gd name="T9" fmla="*/ 12 h 32"/>
                    <a:gd name="T10" fmla="*/ 61 w 344"/>
                    <a:gd name="T11" fmla="*/ 13 h 32"/>
                    <a:gd name="T12" fmla="*/ 85 w 344"/>
                    <a:gd name="T13" fmla="*/ 14 h 32"/>
                    <a:gd name="T14" fmla="*/ 113 w 344"/>
                    <a:gd name="T15" fmla="*/ 15 h 32"/>
                    <a:gd name="T16" fmla="*/ 142 w 344"/>
                    <a:gd name="T17" fmla="*/ 16 h 32"/>
                    <a:gd name="T18" fmla="*/ 172 w 344"/>
                    <a:gd name="T19" fmla="*/ 19 h 32"/>
                    <a:gd name="T20" fmla="*/ 202 w 344"/>
                    <a:gd name="T21" fmla="*/ 21 h 32"/>
                    <a:gd name="T22" fmla="*/ 231 w 344"/>
                    <a:gd name="T23" fmla="*/ 24 h 32"/>
                    <a:gd name="T24" fmla="*/ 259 w 344"/>
                    <a:gd name="T25" fmla="*/ 25 h 32"/>
                    <a:gd name="T26" fmla="*/ 284 w 344"/>
                    <a:gd name="T27" fmla="*/ 27 h 32"/>
                    <a:gd name="T28" fmla="*/ 307 w 344"/>
                    <a:gd name="T29" fmla="*/ 30 h 32"/>
                    <a:gd name="T30" fmla="*/ 324 w 344"/>
                    <a:gd name="T31" fmla="*/ 31 h 32"/>
                    <a:gd name="T32" fmla="*/ 337 w 344"/>
                    <a:gd name="T33" fmla="*/ 32 h 32"/>
                    <a:gd name="T34" fmla="*/ 344 w 344"/>
                    <a:gd name="T35" fmla="*/ 32 h 32"/>
                    <a:gd name="T36" fmla="*/ 344 w 344"/>
                    <a:gd name="T37" fmla="*/ 20 h 32"/>
                    <a:gd name="T38" fmla="*/ 337 w 344"/>
                    <a:gd name="T39" fmla="*/ 20 h 32"/>
                    <a:gd name="T40" fmla="*/ 324 w 344"/>
                    <a:gd name="T41" fmla="*/ 19 h 32"/>
                    <a:gd name="T42" fmla="*/ 307 w 344"/>
                    <a:gd name="T43" fmla="*/ 18 h 32"/>
                    <a:gd name="T44" fmla="*/ 284 w 344"/>
                    <a:gd name="T45" fmla="*/ 15 h 32"/>
                    <a:gd name="T46" fmla="*/ 259 w 344"/>
                    <a:gd name="T47" fmla="*/ 13 h 32"/>
                    <a:gd name="T48" fmla="*/ 231 w 344"/>
                    <a:gd name="T49" fmla="*/ 12 h 32"/>
                    <a:gd name="T50" fmla="*/ 202 w 344"/>
                    <a:gd name="T51" fmla="*/ 9 h 32"/>
                    <a:gd name="T52" fmla="*/ 172 w 344"/>
                    <a:gd name="T53" fmla="*/ 7 h 32"/>
                    <a:gd name="T54" fmla="*/ 142 w 344"/>
                    <a:gd name="T55" fmla="*/ 4 h 32"/>
                    <a:gd name="T56" fmla="*/ 113 w 344"/>
                    <a:gd name="T57" fmla="*/ 3 h 32"/>
                    <a:gd name="T58" fmla="*/ 85 w 344"/>
                    <a:gd name="T59" fmla="*/ 2 h 32"/>
                    <a:gd name="T60" fmla="*/ 61 w 344"/>
                    <a:gd name="T61" fmla="*/ 1 h 32"/>
                    <a:gd name="T62" fmla="*/ 39 w 344"/>
                    <a:gd name="T63" fmla="*/ 0 h 32"/>
                    <a:gd name="T64" fmla="*/ 22 w 344"/>
                    <a:gd name="T65" fmla="*/ 0 h 32"/>
                    <a:gd name="T66" fmla="*/ 9 w 344"/>
                    <a:gd name="T67" fmla="*/ 1 h 32"/>
                    <a:gd name="T68" fmla="*/ 0 w 344"/>
                    <a:gd name="T69" fmla="*/ 3 h 32"/>
                    <a:gd name="T70" fmla="*/ 0 w 344"/>
                    <a:gd name="T71" fmla="*/ 3 h 32"/>
                    <a:gd name="T72" fmla="*/ 8 w 344"/>
                    <a:gd name="T73" fmla="*/ 1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44" h="32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22" y="12"/>
                      </a:lnTo>
                      <a:lnTo>
                        <a:pt x="39" y="12"/>
                      </a:lnTo>
                      <a:lnTo>
                        <a:pt x="61" y="13"/>
                      </a:lnTo>
                      <a:lnTo>
                        <a:pt x="85" y="14"/>
                      </a:lnTo>
                      <a:lnTo>
                        <a:pt x="113" y="15"/>
                      </a:lnTo>
                      <a:lnTo>
                        <a:pt x="142" y="16"/>
                      </a:lnTo>
                      <a:lnTo>
                        <a:pt x="172" y="19"/>
                      </a:lnTo>
                      <a:lnTo>
                        <a:pt x="202" y="21"/>
                      </a:lnTo>
                      <a:lnTo>
                        <a:pt x="231" y="24"/>
                      </a:lnTo>
                      <a:lnTo>
                        <a:pt x="259" y="25"/>
                      </a:lnTo>
                      <a:lnTo>
                        <a:pt x="284" y="27"/>
                      </a:lnTo>
                      <a:lnTo>
                        <a:pt x="307" y="30"/>
                      </a:lnTo>
                      <a:lnTo>
                        <a:pt x="324" y="31"/>
                      </a:lnTo>
                      <a:lnTo>
                        <a:pt x="337" y="32"/>
                      </a:lnTo>
                      <a:lnTo>
                        <a:pt x="344" y="32"/>
                      </a:lnTo>
                      <a:lnTo>
                        <a:pt x="344" y="20"/>
                      </a:lnTo>
                      <a:lnTo>
                        <a:pt x="337" y="20"/>
                      </a:lnTo>
                      <a:lnTo>
                        <a:pt x="324" y="19"/>
                      </a:lnTo>
                      <a:lnTo>
                        <a:pt x="307" y="18"/>
                      </a:lnTo>
                      <a:lnTo>
                        <a:pt x="284" y="15"/>
                      </a:lnTo>
                      <a:lnTo>
                        <a:pt x="259" y="13"/>
                      </a:lnTo>
                      <a:lnTo>
                        <a:pt x="231" y="12"/>
                      </a:lnTo>
                      <a:lnTo>
                        <a:pt x="202" y="9"/>
                      </a:lnTo>
                      <a:lnTo>
                        <a:pt x="172" y="7"/>
                      </a:lnTo>
                      <a:lnTo>
                        <a:pt x="142" y="4"/>
                      </a:lnTo>
                      <a:lnTo>
                        <a:pt x="113" y="3"/>
                      </a:lnTo>
                      <a:lnTo>
                        <a:pt x="85" y="2"/>
                      </a:lnTo>
                      <a:lnTo>
                        <a:pt x="61" y="1"/>
                      </a:lnTo>
                      <a:lnTo>
                        <a:pt x="39" y="0"/>
                      </a:lnTo>
                      <a:lnTo>
                        <a:pt x="22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495"/>
                <p:cNvSpPr>
                  <a:spLocks/>
                </p:cNvSpPr>
                <p:nvPr/>
              </p:nvSpPr>
              <p:spPr bwMode="auto">
                <a:xfrm>
                  <a:off x="2900" y="2644"/>
                  <a:ext cx="16" cy="17"/>
                </a:xfrm>
                <a:custGeom>
                  <a:avLst/>
                  <a:gdLst>
                    <a:gd name="T0" fmla="*/ 12 w 46"/>
                    <a:gd name="T1" fmla="*/ 51 h 51"/>
                    <a:gd name="T2" fmla="*/ 12 w 46"/>
                    <a:gd name="T3" fmla="*/ 51 h 51"/>
                    <a:gd name="T4" fmla="*/ 13 w 46"/>
                    <a:gd name="T5" fmla="*/ 46 h 51"/>
                    <a:gd name="T6" fmla="*/ 14 w 46"/>
                    <a:gd name="T7" fmla="*/ 41 h 51"/>
                    <a:gd name="T8" fmla="*/ 17 w 46"/>
                    <a:gd name="T9" fmla="*/ 36 h 51"/>
                    <a:gd name="T10" fmla="*/ 20 w 46"/>
                    <a:gd name="T11" fmla="*/ 32 h 51"/>
                    <a:gd name="T12" fmla="*/ 26 w 46"/>
                    <a:gd name="T13" fmla="*/ 27 h 51"/>
                    <a:gd name="T14" fmla="*/ 31 w 46"/>
                    <a:gd name="T15" fmla="*/ 21 h 51"/>
                    <a:gd name="T16" fmla="*/ 38 w 46"/>
                    <a:gd name="T17" fmla="*/ 16 h 51"/>
                    <a:gd name="T18" fmla="*/ 46 w 46"/>
                    <a:gd name="T19" fmla="*/ 10 h 51"/>
                    <a:gd name="T20" fmla="*/ 38 w 46"/>
                    <a:gd name="T21" fmla="*/ 0 h 51"/>
                    <a:gd name="T22" fmla="*/ 31 w 46"/>
                    <a:gd name="T23" fmla="*/ 6 h 51"/>
                    <a:gd name="T24" fmla="*/ 24 w 46"/>
                    <a:gd name="T25" fmla="*/ 11 h 51"/>
                    <a:gd name="T26" fmla="*/ 17 w 46"/>
                    <a:gd name="T27" fmla="*/ 17 h 51"/>
                    <a:gd name="T28" fmla="*/ 11 w 46"/>
                    <a:gd name="T29" fmla="*/ 24 h 51"/>
                    <a:gd name="T30" fmla="*/ 7 w 46"/>
                    <a:gd name="T31" fmla="*/ 29 h 51"/>
                    <a:gd name="T32" fmla="*/ 2 w 46"/>
                    <a:gd name="T33" fmla="*/ 36 h 51"/>
                    <a:gd name="T34" fmla="*/ 1 w 46"/>
                    <a:gd name="T35" fmla="*/ 44 h 51"/>
                    <a:gd name="T36" fmla="*/ 0 w 46"/>
                    <a:gd name="T37" fmla="*/ 51 h 51"/>
                    <a:gd name="T38" fmla="*/ 0 w 46"/>
                    <a:gd name="T39" fmla="*/ 51 h 51"/>
                    <a:gd name="T40" fmla="*/ 12 w 46"/>
                    <a:gd name="T4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6" h="51">
                      <a:moveTo>
                        <a:pt x="12" y="51"/>
                      </a:moveTo>
                      <a:lnTo>
                        <a:pt x="12" y="51"/>
                      </a:lnTo>
                      <a:lnTo>
                        <a:pt x="13" y="46"/>
                      </a:lnTo>
                      <a:lnTo>
                        <a:pt x="14" y="41"/>
                      </a:lnTo>
                      <a:lnTo>
                        <a:pt x="17" y="36"/>
                      </a:lnTo>
                      <a:lnTo>
                        <a:pt x="20" y="32"/>
                      </a:lnTo>
                      <a:lnTo>
                        <a:pt x="26" y="27"/>
                      </a:lnTo>
                      <a:lnTo>
                        <a:pt x="31" y="21"/>
                      </a:lnTo>
                      <a:lnTo>
                        <a:pt x="38" y="16"/>
                      </a:lnTo>
                      <a:lnTo>
                        <a:pt x="46" y="10"/>
                      </a:lnTo>
                      <a:lnTo>
                        <a:pt x="38" y="0"/>
                      </a:lnTo>
                      <a:lnTo>
                        <a:pt x="31" y="6"/>
                      </a:lnTo>
                      <a:lnTo>
                        <a:pt x="24" y="11"/>
                      </a:lnTo>
                      <a:lnTo>
                        <a:pt x="17" y="17"/>
                      </a:lnTo>
                      <a:lnTo>
                        <a:pt x="11" y="24"/>
                      </a:lnTo>
                      <a:lnTo>
                        <a:pt x="7" y="29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496"/>
                <p:cNvSpPr>
                  <a:spLocks/>
                </p:cNvSpPr>
                <p:nvPr/>
              </p:nvSpPr>
              <p:spPr bwMode="auto">
                <a:xfrm>
                  <a:off x="2900" y="2661"/>
                  <a:ext cx="4" cy="31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Freeform 497"/>
                <p:cNvSpPr>
                  <a:spLocks/>
                </p:cNvSpPr>
                <p:nvPr/>
              </p:nvSpPr>
              <p:spPr bwMode="auto">
                <a:xfrm>
                  <a:off x="2911" y="2645"/>
                  <a:ext cx="122" cy="45"/>
                </a:xfrm>
                <a:custGeom>
                  <a:avLst/>
                  <a:gdLst>
                    <a:gd name="T0" fmla="*/ 0 w 367"/>
                    <a:gd name="T1" fmla="*/ 106 h 134"/>
                    <a:gd name="T2" fmla="*/ 1 w 367"/>
                    <a:gd name="T3" fmla="*/ 117 h 134"/>
                    <a:gd name="T4" fmla="*/ 5 w 367"/>
                    <a:gd name="T5" fmla="*/ 125 h 134"/>
                    <a:gd name="T6" fmla="*/ 10 w 367"/>
                    <a:gd name="T7" fmla="*/ 131 h 134"/>
                    <a:gd name="T8" fmla="*/ 19 w 367"/>
                    <a:gd name="T9" fmla="*/ 133 h 134"/>
                    <a:gd name="T10" fmla="*/ 25 w 367"/>
                    <a:gd name="T11" fmla="*/ 133 h 134"/>
                    <a:gd name="T12" fmla="*/ 38 w 367"/>
                    <a:gd name="T13" fmla="*/ 133 h 134"/>
                    <a:gd name="T14" fmla="*/ 53 w 367"/>
                    <a:gd name="T15" fmla="*/ 133 h 134"/>
                    <a:gd name="T16" fmla="*/ 75 w 367"/>
                    <a:gd name="T17" fmla="*/ 133 h 134"/>
                    <a:gd name="T18" fmla="*/ 99 w 367"/>
                    <a:gd name="T19" fmla="*/ 133 h 134"/>
                    <a:gd name="T20" fmla="*/ 126 w 367"/>
                    <a:gd name="T21" fmla="*/ 134 h 134"/>
                    <a:gd name="T22" fmla="*/ 155 w 367"/>
                    <a:gd name="T23" fmla="*/ 134 h 134"/>
                    <a:gd name="T24" fmla="*/ 184 w 367"/>
                    <a:gd name="T25" fmla="*/ 134 h 134"/>
                    <a:gd name="T26" fmla="*/ 213 w 367"/>
                    <a:gd name="T27" fmla="*/ 134 h 134"/>
                    <a:gd name="T28" fmla="*/ 242 w 367"/>
                    <a:gd name="T29" fmla="*/ 134 h 134"/>
                    <a:gd name="T30" fmla="*/ 268 w 367"/>
                    <a:gd name="T31" fmla="*/ 134 h 134"/>
                    <a:gd name="T32" fmla="*/ 294 w 367"/>
                    <a:gd name="T33" fmla="*/ 134 h 134"/>
                    <a:gd name="T34" fmla="*/ 314 w 367"/>
                    <a:gd name="T35" fmla="*/ 134 h 134"/>
                    <a:gd name="T36" fmla="*/ 331 w 367"/>
                    <a:gd name="T37" fmla="*/ 134 h 134"/>
                    <a:gd name="T38" fmla="*/ 344 w 367"/>
                    <a:gd name="T39" fmla="*/ 134 h 134"/>
                    <a:gd name="T40" fmla="*/ 350 w 367"/>
                    <a:gd name="T41" fmla="*/ 134 h 134"/>
                    <a:gd name="T42" fmla="*/ 360 w 367"/>
                    <a:gd name="T43" fmla="*/ 133 h 134"/>
                    <a:gd name="T44" fmla="*/ 365 w 367"/>
                    <a:gd name="T45" fmla="*/ 128 h 134"/>
                    <a:gd name="T46" fmla="*/ 367 w 367"/>
                    <a:gd name="T47" fmla="*/ 121 h 134"/>
                    <a:gd name="T48" fmla="*/ 367 w 367"/>
                    <a:gd name="T49" fmla="*/ 111 h 134"/>
                    <a:gd name="T50" fmla="*/ 367 w 367"/>
                    <a:gd name="T51" fmla="*/ 28 h 134"/>
                    <a:gd name="T52" fmla="*/ 367 w 367"/>
                    <a:gd name="T53" fmla="*/ 17 h 134"/>
                    <a:gd name="T54" fmla="*/ 366 w 367"/>
                    <a:gd name="T55" fmla="*/ 8 h 134"/>
                    <a:gd name="T56" fmla="*/ 360 w 367"/>
                    <a:gd name="T57" fmla="*/ 3 h 134"/>
                    <a:gd name="T58" fmla="*/ 349 w 367"/>
                    <a:gd name="T59" fmla="*/ 1 h 134"/>
                    <a:gd name="T60" fmla="*/ 343 w 367"/>
                    <a:gd name="T61" fmla="*/ 1 h 134"/>
                    <a:gd name="T62" fmla="*/ 330 w 367"/>
                    <a:gd name="T63" fmla="*/ 1 h 134"/>
                    <a:gd name="T64" fmla="*/ 313 w 367"/>
                    <a:gd name="T65" fmla="*/ 0 h 134"/>
                    <a:gd name="T66" fmla="*/ 292 w 367"/>
                    <a:gd name="T67" fmla="*/ 0 h 134"/>
                    <a:gd name="T68" fmla="*/ 267 w 367"/>
                    <a:gd name="T69" fmla="*/ 0 h 134"/>
                    <a:gd name="T70" fmla="*/ 240 w 367"/>
                    <a:gd name="T71" fmla="*/ 0 h 134"/>
                    <a:gd name="T72" fmla="*/ 213 w 367"/>
                    <a:gd name="T73" fmla="*/ 0 h 134"/>
                    <a:gd name="T74" fmla="*/ 182 w 367"/>
                    <a:gd name="T75" fmla="*/ 0 h 134"/>
                    <a:gd name="T76" fmla="*/ 153 w 367"/>
                    <a:gd name="T77" fmla="*/ 0 h 134"/>
                    <a:gd name="T78" fmla="*/ 124 w 367"/>
                    <a:gd name="T79" fmla="*/ 0 h 134"/>
                    <a:gd name="T80" fmla="*/ 98 w 367"/>
                    <a:gd name="T81" fmla="*/ 0 h 134"/>
                    <a:gd name="T82" fmla="*/ 74 w 367"/>
                    <a:gd name="T83" fmla="*/ 0 h 134"/>
                    <a:gd name="T84" fmla="*/ 53 w 367"/>
                    <a:gd name="T85" fmla="*/ 0 h 134"/>
                    <a:gd name="T86" fmla="*/ 36 w 367"/>
                    <a:gd name="T87" fmla="*/ 0 h 134"/>
                    <a:gd name="T88" fmla="*/ 24 w 367"/>
                    <a:gd name="T89" fmla="*/ 0 h 134"/>
                    <a:gd name="T90" fmla="*/ 18 w 367"/>
                    <a:gd name="T91" fmla="*/ 0 h 134"/>
                    <a:gd name="T92" fmla="*/ 10 w 367"/>
                    <a:gd name="T93" fmla="*/ 2 h 134"/>
                    <a:gd name="T94" fmla="*/ 5 w 367"/>
                    <a:gd name="T95" fmla="*/ 8 h 134"/>
                    <a:gd name="T96" fmla="*/ 2 w 367"/>
                    <a:gd name="T97" fmla="*/ 17 h 134"/>
                    <a:gd name="T98" fmla="*/ 1 w 367"/>
                    <a:gd name="T99" fmla="*/ 28 h 134"/>
                    <a:gd name="T100" fmla="*/ 0 w 367"/>
                    <a:gd name="T101" fmla="*/ 10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67" h="134">
                      <a:moveTo>
                        <a:pt x="0" y="106"/>
                      </a:move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0" y="131"/>
                      </a:lnTo>
                      <a:lnTo>
                        <a:pt x="19" y="133"/>
                      </a:lnTo>
                      <a:lnTo>
                        <a:pt x="25" y="133"/>
                      </a:lnTo>
                      <a:lnTo>
                        <a:pt x="38" y="133"/>
                      </a:lnTo>
                      <a:lnTo>
                        <a:pt x="53" y="133"/>
                      </a:lnTo>
                      <a:lnTo>
                        <a:pt x="75" y="133"/>
                      </a:lnTo>
                      <a:lnTo>
                        <a:pt x="99" y="133"/>
                      </a:lnTo>
                      <a:lnTo>
                        <a:pt x="126" y="134"/>
                      </a:lnTo>
                      <a:lnTo>
                        <a:pt x="155" y="134"/>
                      </a:lnTo>
                      <a:lnTo>
                        <a:pt x="184" y="134"/>
                      </a:lnTo>
                      <a:lnTo>
                        <a:pt x="213" y="134"/>
                      </a:lnTo>
                      <a:lnTo>
                        <a:pt x="242" y="134"/>
                      </a:lnTo>
                      <a:lnTo>
                        <a:pt x="268" y="134"/>
                      </a:lnTo>
                      <a:lnTo>
                        <a:pt x="294" y="134"/>
                      </a:lnTo>
                      <a:lnTo>
                        <a:pt x="314" y="134"/>
                      </a:lnTo>
                      <a:lnTo>
                        <a:pt x="331" y="134"/>
                      </a:lnTo>
                      <a:lnTo>
                        <a:pt x="344" y="134"/>
                      </a:lnTo>
                      <a:lnTo>
                        <a:pt x="350" y="134"/>
                      </a:lnTo>
                      <a:lnTo>
                        <a:pt x="360" y="133"/>
                      </a:lnTo>
                      <a:lnTo>
                        <a:pt x="365" y="128"/>
                      </a:lnTo>
                      <a:lnTo>
                        <a:pt x="367" y="121"/>
                      </a:lnTo>
                      <a:lnTo>
                        <a:pt x="367" y="111"/>
                      </a:lnTo>
                      <a:lnTo>
                        <a:pt x="367" y="28"/>
                      </a:lnTo>
                      <a:lnTo>
                        <a:pt x="367" y="17"/>
                      </a:lnTo>
                      <a:lnTo>
                        <a:pt x="366" y="8"/>
                      </a:lnTo>
                      <a:lnTo>
                        <a:pt x="360" y="3"/>
                      </a:lnTo>
                      <a:lnTo>
                        <a:pt x="349" y="1"/>
                      </a:lnTo>
                      <a:lnTo>
                        <a:pt x="343" y="1"/>
                      </a:lnTo>
                      <a:lnTo>
                        <a:pt x="330" y="1"/>
                      </a:lnTo>
                      <a:lnTo>
                        <a:pt x="313" y="0"/>
                      </a:lnTo>
                      <a:lnTo>
                        <a:pt x="292" y="0"/>
                      </a:lnTo>
                      <a:lnTo>
                        <a:pt x="267" y="0"/>
                      </a:lnTo>
                      <a:lnTo>
                        <a:pt x="240" y="0"/>
                      </a:lnTo>
                      <a:lnTo>
                        <a:pt x="213" y="0"/>
                      </a:lnTo>
                      <a:lnTo>
                        <a:pt x="182" y="0"/>
                      </a:lnTo>
                      <a:lnTo>
                        <a:pt x="153" y="0"/>
                      </a:lnTo>
                      <a:lnTo>
                        <a:pt x="124" y="0"/>
                      </a:lnTo>
                      <a:lnTo>
                        <a:pt x="98" y="0"/>
                      </a:lnTo>
                      <a:lnTo>
                        <a:pt x="74" y="0"/>
                      </a:lnTo>
                      <a:lnTo>
                        <a:pt x="53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498"/>
                <p:cNvSpPr>
                  <a:spLocks/>
                </p:cNvSpPr>
                <p:nvPr/>
              </p:nvSpPr>
              <p:spPr bwMode="auto">
                <a:xfrm>
                  <a:off x="2911" y="2645"/>
                  <a:ext cx="122" cy="45"/>
                </a:xfrm>
                <a:custGeom>
                  <a:avLst/>
                  <a:gdLst>
                    <a:gd name="T0" fmla="*/ 0 w 367"/>
                    <a:gd name="T1" fmla="*/ 106 h 134"/>
                    <a:gd name="T2" fmla="*/ 0 w 367"/>
                    <a:gd name="T3" fmla="*/ 106 h 134"/>
                    <a:gd name="T4" fmla="*/ 1 w 367"/>
                    <a:gd name="T5" fmla="*/ 117 h 134"/>
                    <a:gd name="T6" fmla="*/ 5 w 367"/>
                    <a:gd name="T7" fmla="*/ 125 h 134"/>
                    <a:gd name="T8" fmla="*/ 10 w 367"/>
                    <a:gd name="T9" fmla="*/ 131 h 134"/>
                    <a:gd name="T10" fmla="*/ 19 w 367"/>
                    <a:gd name="T11" fmla="*/ 133 h 134"/>
                    <a:gd name="T12" fmla="*/ 19 w 367"/>
                    <a:gd name="T13" fmla="*/ 133 h 134"/>
                    <a:gd name="T14" fmla="*/ 25 w 367"/>
                    <a:gd name="T15" fmla="*/ 133 h 134"/>
                    <a:gd name="T16" fmla="*/ 38 w 367"/>
                    <a:gd name="T17" fmla="*/ 133 h 134"/>
                    <a:gd name="T18" fmla="*/ 53 w 367"/>
                    <a:gd name="T19" fmla="*/ 133 h 134"/>
                    <a:gd name="T20" fmla="*/ 75 w 367"/>
                    <a:gd name="T21" fmla="*/ 133 h 134"/>
                    <a:gd name="T22" fmla="*/ 99 w 367"/>
                    <a:gd name="T23" fmla="*/ 133 h 134"/>
                    <a:gd name="T24" fmla="*/ 126 w 367"/>
                    <a:gd name="T25" fmla="*/ 134 h 134"/>
                    <a:gd name="T26" fmla="*/ 155 w 367"/>
                    <a:gd name="T27" fmla="*/ 134 h 134"/>
                    <a:gd name="T28" fmla="*/ 184 w 367"/>
                    <a:gd name="T29" fmla="*/ 134 h 134"/>
                    <a:gd name="T30" fmla="*/ 213 w 367"/>
                    <a:gd name="T31" fmla="*/ 134 h 134"/>
                    <a:gd name="T32" fmla="*/ 242 w 367"/>
                    <a:gd name="T33" fmla="*/ 134 h 134"/>
                    <a:gd name="T34" fmla="*/ 268 w 367"/>
                    <a:gd name="T35" fmla="*/ 134 h 134"/>
                    <a:gd name="T36" fmla="*/ 294 w 367"/>
                    <a:gd name="T37" fmla="*/ 134 h 134"/>
                    <a:gd name="T38" fmla="*/ 314 w 367"/>
                    <a:gd name="T39" fmla="*/ 134 h 134"/>
                    <a:gd name="T40" fmla="*/ 331 w 367"/>
                    <a:gd name="T41" fmla="*/ 134 h 134"/>
                    <a:gd name="T42" fmla="*/ 344 w 367"/>
                    <a:gd name="T43" fmla="*/ 134 h 134"/>
                    <a:gd name="T44" fmla="*/ 350 w 367"/>
                    <a:gd name="T45" fmla="*/ 134 h 134"/>
                    <a:gd name="T46" fmla="*/ 350 w 367"/>
                    <a:gd name="T47" fmla="*/ 134 h 134"/>
                    <a:gd name="T48" fmla="*/ 360 w 367"/>
                    <a:gd name="T49" fmla="*/ 133 h 134"/>
                    <a:gd name="T50" fmla="*/ 365 w 367"/>
                    <a:gd name="T51" fmla="*/ 128 h 134"/>
                    <a:gd name="T52" fmla="*/ 367 w 367"/>
                    <a:gd name="T53" fmla="*/ 121 h 134"/>
                    <a:gd name="T54" fmla="*/ 367 w 367"/>
                    <a:gd name="T55" fmla="*/ 111 h 134"/>
                    <a:gd name="T56" fmla="*/ 367 w 367"/>
                    <a:gd name="T57" fmla="*/ 28 h 134"/>
                    <a:gd name="T58" fmla="*/ 367 w 367"/>
                    <a:gd name="T59" fmla="*/ 28 h 134"/>
                    <a:gd name="T60" fmla="*/ 367 w 367"/>
                    <a:gd name="T61" fmla="*/ 17 h 134"/>
                    <a:gd name="T62" fmla="*/ 366 w 367"/>
                    <a:gd name="T63" fmla="*/ 8 h 134"/>
                    <a:gd name="T64" fmla="*/ 360 w 367"/>
                    <a:gd name="T65" fmla="*/ 3 h 134"/>
                    <a:gd name="T66" fmla="*/ 349 w 367"/>
                    <a:gd name="T67" fmla="*/ 1 h 134"/>
                    <a:gd name="T68" fmla="*/ 349 w 367"/>
                    <a:gd name="T69" fmla="*/ 1 h 134"/>
                    <a:gd name="T70" fmla="*/ 343 w 367"/>
                    <a:gd name="T71" fmla="*/ 1 h 134"/>
                    <a:gd name="T72" fmla="*/ 330 w 367"/>
                    <a:gd name="T73" fmla="*/ 1 h 134"/>
                    <a:gd name="T74" fmla="*/ 313 w 367"/>
                    <a:gd name="T75" fmla="*/ 0 h 134"/>
                    <a:gd name="T76" fmla="*/ 292 w 367"/>
                    <a:gd name="T77" fmla="*/ 0 h 134"/>
                    <a:gd name="T78" fmla="*/ 267 w 367"/>
                    <a:gd name="T79" fmla="*/ 0 h 134"/>
                    <a:gd name="T80" fmla="*/ 240 w 367"/>
                    <a:gd name="T81" fmla="*/ 0 h 134"/>
                    <a:gd name="T82" fmla="*/ 213 w 367"/>
                    <a:gd name="T83" fmla="*/ 0 h 134"/>
                    <a:gd name="T84" fmla="*/ 182 w 367"/>
                    <a:gd name="T85" fmla="*/ 0 h 134"/>
                    <a:gd name="T86" fmla="*/ 153 w 367"/>
                    <a:gd name="T87" fmla="*/ 0 h 134"/>
                    <a:gd name="T88" fmla="*/ 124 w 367"/>
                    <a:gd name="T89" fmla="*/ 0 h 134"/>
                    <a:gd name="T90" fmla="*/ 98 w 367"/>
                    <a:gd name="T91" fmla="*/ 0 h 134"/>
                    <a:gd name="T92" fmla="*/ 74 w 367"/>
                    <a:gd name="T93" fmla="*/ 0 h 134"/>
                    <a:gd name="T94" fmla="*/ 53 w 367"/>
                    <a:gd name="T95" fmla="*/ 0 h 134"/>
                    <a:gd name="T96" fmla="*/ 36 w 367"/>
                    <a:gd name="T97" fmla="*/ 0 h 134"/>
                    <a:gd name="T98" fmla="*/ 24 w 367"/>
                    <a:gd name="T99" fmla="*/ 0 h 134"/>
                    <a:gd name="T100" fmla="*/ 18 w 367"/>
                    <a:gd name="T101" fmla="*/ 0 h 134"/>
                    <a:gd name="T102" fmla="*/ 18 w 367"/>
                    <a:gd name="T103" fmla="*/ 0 h 134"/>
                    <a:gd name="T104" fmla="*/ 10 w 367"/>
                    <a:gd name="T105" fmla="*/ 2 h 134"/>
                    <a:gd name="T106" fmla="*/ 5 w 367"/>
                    <a:gd name="T107" fmla="*/ 8 h 134"/>
                    <a:gd name="T108" fmla="*/ 2 w 367"/>
                    <a:gd name="T109" fmla="*/ 17 h 134"/>
                    <a:gd name="T110" fmla="*/ 1 w 367"/>
                    <a:gd name="T111" fmla="*/ 28 h 134"/>
                    <a:gd name="T112" fmla="*/ 0 w 367"/>
                    <a:gd name="T113" fmla="*/ 10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7" h="134">
                      <a:moveTo>
                        <a:pt x="0" y="106"/>
                      </a:moveTo>
                      <a:lnTo>
                        <a:pt x="0" y="106"/>
                      </a:ln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0" y="131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5" y="133"/>
                      </a:lnTo>
                      <a:lnTo>
                        <a:pt x="38" y="133"/>
                      </a:lnTo>
                      <a:lnTo>
                        <a:pt x="53" y="133"/>
                      </a:lnTo>
                      <a:lnTo>
                        <a:pt x="75" y="133"/>
                      </a:lnTo>
                      <a:lnTo>
                        <a:pt x="99" y="133"/>
                      </a:lnTo>
                      <a:lnTo>
                        <a:pt x="126" y="134"/>
                      </a:lnTo>
                      <a:lnTo>
                        <a:pt x="155" y="134"/>
                      </a:lnTo>
                      <a:lnTo>
                        <a:pt x="184" y="134"/>
                      </a:lnTo>
                      <a:lnTo>
                        <a:pt x="213" y="134"/>
                      </a:lnTo>
                      <a:lnTo>
                        <a:pt x="242" y="134"/>
                      </a:lnTo>
                      <a:lnTo>
                        <a:pt x="268" y="134"/>
                      </a:lnTo>
                      <a:lnTo>
                        <a:pt x="294" y="134"/>
                      </a:lnTo>
                      <a:lnTo>
                        <a:pt x="314" y="134"/>
                      </a:lnTo>
                      <a:lnTo>
                        <a:pt x="331" y="134"/>
                      </a:lnTo>
                      <a:lnTo>
                        <a:pt x="344" y="134"/>
                      </a:lnTo>
                      <a:lnTo>
                        <a:pt x="350" y="134"/>
                      </a:lnTo>
                      <a:lnTo>
                        <a:pt x="350" y="134"/>
                      </a:lnTo>
                      <a:lnTo>
                        <a:pt x="360" y="133"/>
                      </a:lnTo>
                      <a:lnTo>
                        <a:pt x="365" y="128"/>
                      </a:lnTo>
                      <a:lnTo>
                        <a:pt x="367" y="121"/>
                      </a:lnTo>
                      <a:lnTo>
                        <a:pt x="367" y="111"/>
                      </a:lnTo>
                      <a:lnTo>
                        <a:pt x="367" y="28"/>
                      </a:lnTo>
                      <a:lnTo>
                        <a:pt x="367" y="28"/>
                      </a:lnTo>
                      <a:lnTo>
                        <a:pt x="367" y="17"/>
                      </a:lnTo>
                      <a:lnTo>
                        <a:pt x="366" y="8"/>
                      </a:lnTo>
                      <a:lnTo>
                        <a:pt x="360" y="3"/>
                      </a:lnTo>
                      <a:lnTo>
                        <a:pt x="349" y="1"/>
                      </a:lnTo>
                      <a:lnTo>
                        <a:pt x="349" y="1"/>
                      </a:lnTo>
                      <a:lnTo>
                        <a:pt x="343" y="1"/>
                      </a:lnTo>
                      <a:lnTo>
                        <a:pt x="330" y="1"/>
                      </a:lnTo>
                      <a:lnTo>
                        <a:pt x="313" y="0"/>
                      </a:lnTo>
                      <a:lnTo>
                        <a:pt x="292" y="0"/>
                      </a:lnTo>
                      <a:lnTo>
                        <a:pt x="267" y="0"/>
                      </a:lnTo>
                      <a:lnTo>
                        <a:pt x="240" y="0"/>
                      </a:lnTo>
                      <a:lnTo>
                        <a:pt x="213" y="0"/>
                      </a:lnTo>
                      <a:lnTo>
                        <a:pt x="182" y="0"/>
                      </a:lnTo>
                      <a:lnTo>
                        <a:pt x="153" y="0"/>
                      </a:lnTo>
                      <a:lnTo>
                        <a:pt x="124" y="0"/>
                      </a:lnTo>
                      <a:lnTo>
                        <a:pt x="98" y="0"/>
                      </a:lnTo>
                      <a:lnTo>
                        <a:pt x="74" y="0"/>
                      </a:lnTo>
                      <a:lnTo>
                        <a:pt x="53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499"/>
                <p:cNvSpPr>
                  <a:spLocks/>
                </p:cNvSpPr>
                <p:nvPr/>
              </p:nvSpPr>
              <p:spPr bwMode="auto">
                <a:xfrm>
                  <a:off x="2031" y="2537"/>
                  <a:ext cx="59" cy="57"/>
                </a:xfrm>
                <a:custGeom>
                  <a:avLst/>
                  <a:gdLst>
                    <a:gd name="T0" fmla="*/ 0 w 178"/>
                    <a:gd name="T1" fmla="*/ 140 h 171"/>
                    <a:gd name="T2" fmla="*/ 2 w 178"/>
                    <a:gd name="T3" fmla="*/ 152 h 171"/>
                    <a:gd name="T4" fmla="*/ 5 w 178"/>
                    <a:gd name="T5" fmla="*/ 163 h 171"/>
                    <a:gd name="T6" fmla="*/ 11 w 178"/>
                    <a:gd name="T7" fmla="*/ 169 h 171"/>
                    <a:gd name="T8" fmla="*/ 22 w 178"/>
                    <a:gd name="T9" fmla="*/ 171 h 171"/>
                    <a:gd name="T10" fmla="*/ 32 w 178"/>
                    <a:gd name="T11" fmla="*/ 171 h 171"/>
                    <a:gd name="T12" fmla="*/ 47 w 178"/>
                    <a:gd name="T13" fmla="*/ 171 h 171"/>
                    <a:gd name="T14" fmla="*/ 68 w 178"/>
                    <a:gd name="T15" fmla="*/ 171 h 171"/>
                    <a:gd name="T16" fmla="*/ 89 w 178"/>
                    <a:gd name="T17" fmla="*/ 170 h 171"/>
                    <a:gd name="T18" fmla="*/ 110 w 178"/>
                    <a:gd name="T19" fmla="*/ 170 h 171"/>
                    <a:gd name="T20" fmla="*/ 130 w 178"/>
                    <a:gd name="T21" fmla="*/ 170 h 171"/>
                    <a:gd name="T22" fmla="*/ 147 w 178"/>
                    <a:gd name="T23" fmla="*/ 170 h 171"/>
                    <a:gd name="T24" fmla="*/ 157 w 178"/>
                    <a:gd name="T25" fmla="*/ 170 h 171"/>
                    <a:gd name="T26" fmla="*/ 168 w 178"/>
                    <a:gd name="T27" fmla="*/ 169 h 171"/>
                    <a:gd name="T28" fmla="*/ 174 w 178"/>
                    <a:gd name="T29" fmla="*/ 163 h 171"/>
                    <a:gd name="T30" fmla="*/ 177 w 178"/>
                    <a:gd name="T31" fmla="*/ 154 h 171"/>
                    <a:gd name="T32" fmla="*/ 177 w 178"/>
                    <a:gd name="T33" fmla="*/ 144 h 171"/>
                    <a:gd name="T34" fmla="*/ 178 w 178"/>
                    <a:gd name="T35" fmla="*/ 48 h 171"/>
                    <a:gd name="T36" fmla="*/ 177 w 178"/>
                    <a:gd name="T37" fmla="*/ 42 h 171"/>
                    <a:gd name="T38" fmla="*/ 175 w 178"/>
                    <a:gd name="T39" fmla="*/ 36 h 171"/>
                    <a:gd name="T40" fmla="*/ 174 w 178"/>
                    <a:gd name="T41" fmla="*/ 31 h 171"/>
                    <a:gd name="T42" fmla="*/ 172 w 178"/>
                    <a:gd name="T43" fmla="*/ 25 h 171"/>
                    <a:gd name="T44" fmla="*/ 167 w 178"/>
                    <a:gd name="T45" fmla="*/ 20 h 171"/>
                    <a:gd name="T46" fmla="*/ 162 w 178"/>
                    <a:gd name="T47" fmla="*/ 14 h 171"/>
                    <a:gd name="T48" fmla="*/ 155 w 178"/>
                    <a:gd name="T49" fmla="*/ 8 h 171"/>
                    <a:gd name="T50" fmla="*/ 147 w 178"/>
                    <a:gd name="T51" fmla="*/ 2 h 171"/>
                    <a:gd name="T52" fmla="*/ 137 w 178"/>
                    <a:gd name="T53" fmla="*/ 0 h 171"/>
                    <a:gd name="T54" fmla="*/ 122 w 178"/>
                    <a:gd name="T55" fmla="*/ 0 h 171"/>
                    <a:gd name="T56" fmla="*/ 104 w 178"/>
                    <a:gd name="T57" fmla="*/ 1 h 171"/>
                    <a:gd name="T58" fmla="*/ 85 w 178"/>
                    <a:gd name="T59" fmla="*/ 5 h 171"/>
                    <a:gd name="T60" fmla="*/ 64 w 178"/>
                    <a:gd name="T61" fmla="*/ 10 h 171"/>
                    <a:gd name="T62" fmla="*/ 46 w 178"/>
                    <a:gd name="T63" fmla="*/ 13 h 171"/>
                    <a:gd name="T64" fmla="*/ 32 w 178"/>
                    <a:gd name="T65" fmla="*/ 16 h 171"/>
                    <a:gd name="T66" fmla="*/ 22 w 178"/>
                    <a:gd name="T67" fmla="*/ 17 h 171"/>
                    <a:gd name="T68" fmla="*/ 11 w 178"/>
                    <a:gd name="T69" fmla="*/ 20 h 171"/>
                    <a:gd name="T70" fmla="*/ 5 w 178"/>
                    <a:gd name="T71" fmla="*/ 26 h 171"/>
                    <a:gd name="T72" fmla="*/ 3 w 178"/>
                    <a:gd name="T73" fmla="*/ 37 h 171"/>
                    <a:gd name="T74" fmla="*/ 2 w 178"/>
                    <a:gd name="T75" fmla="*/ 49 h 171"/>
                    <a:gd name="T76" fmla="*/ 0 w 178"/>
                    <a:gd name="T77" fmla="*/ 14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8" h="171">
                      <a:moveTo>
                        <a:pt x="0" y="140"/>
                      </a:moveTo>
                      <a:lnTo>
                        <a:pt x="2" y="152"/>
                      </a:lnTo>
                      <a:lnTo>
                        <a:pt x="5" y="163"/>
                      </a:lnTo>
                      <a:lnTo>
                        <a:pt x="11" y="169"/>
                      </a:lnTo>
                      <a:lnTo>
                        <a:pt x="22" y="171"/>
                      </a:lnTo>
                      <a:lnTo>
                        <a:pt x="32" y="171"/>
                      </a:lnTo>
                      <a:lnTo>
                        <a:pt x="47" y="171"/>
                      </a:lnTo>
                      <a:lnTo>
                        <a:pt x="68" y="171"/>
                      </a:lnTo>
                      <a:lnTo>
                        <a:pt x="89" y="170"/>
                      </a:lnTo>
                      <a:lnTo>
                        <a:pt x="110" y="170"/>
                      </a:lnTo>
                      <a:lnTo>
                        <a:pt x="130" y="170"/>
                      </a:lnTo>
                      <a:lnTo>
                        <a:pt x="147" y="170"/>
                      </a:lnTo>
                      <a:lnTo>
                        <a:pt x="157" y="170"/>
                      </a:lnTo>
                      <a:lnTo>
                        <a:pt x="168" y="169"/>
                      </a:lnTo>
                      <a:lnTo>
                        <a:pt x="174" y="163"/>
                      </a:lnTo>
                      <a:lnTo>
                        <a:pt x="177" y="154"/>
                      </a:lnTo>
                      <a:lnTo>
                        <a:pt x="177" y="144"/>
                      </a:lnTo>
                      <a:lnTo>
                        <a:pt x="178" y="48"/>
                      </a:lnTo>
                      <a:lnTo>
                        <a:pt x="177" y="42"/>
                      </a:lnTo>
                      <a:lnTo>
                        <a:pt x="175" y="36"/>
                      </a:lnTo>
                      <a:lnTo>
                        <a:pt x="174" y="31"/>
                      </a:lnTo>
                      <a:lnTo>
                        <a:pt x="172" y="25"/>
                      </a:lnTo>
                      <a:lnTo>
                        <a:pt x="167" y="20"/>
                      </a:lnTo>
                      <a:lnTo>
                        <a:pt x="162" y="14"/>
                      </a:lnTo>
                      <a:lnTo>
                        <a:pt x="155" y="8"/>
                      </a:lnTo>
                      <a:lnTo>
                        <a:pt x="147" y="2"/>
                      </a:lnTo>
                      <a:lnTo>
                        <a:pt x="137" y="0"/>
                      </a:lnTo>
                      <a:lnTo>
                        <a:pt x="122" y="0"/>
                      </a:lnTo>
                      <a:lnTo>
                        <a:pt x="104" y="1"/>
                      </a:lnTo>
                      <a:lnTo>
                        <a:pt x="85" y="5"/>
                      </a:lnTo>
                      <a:lnTo>
                        <a:pt x="64" y="10"/>
                      </a:lnTo>
                      <a:lnTo>
                        <a:pt x="46" y="13"/>
                      </a:lnTo>
                      <a:lnTo>
                        <a:pt x="32" y="16"/>
                      </a:lnTo>
                      <a:lnTo>
                        <a:pt x="22" y="17"/>
                      </a:lnTo>
                      <a:lnTo>
                        <a:pt x="11" y="20"/>
                      </a:lnTo>
                      <a:lnTo>
                        <a:pt x="5" y="26"/>
                      </a:lnTo>
                      <a:lnTo>
                        <a:pt x="3" y="37"/>
                      </a:lnTo>
                      <a:lnTo>
                        <a:pt x="2" y="49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500"/>
                <p:cNvSpPr>
                  <a:spLocks/>
                </p:cNvSpPr>
                <p:nvPr/>
              </p:nvSpPr>
              <p:spPr bwMode="auto">
                <a:xfrm>
                  <a:off x="2029" y="2584"/>
                  <a:ext cx="9" cy="12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20 w 28"/>
                    <a:gd name="T5" fmla="*/ 24 h 37"/>
                    <a:gd name="T6" fmla="*/ 16 w 28"/>
                    <a:gd name="T7" fmla="*/ 21 h 37"/>
                    <a:gd name="T8" fmla="*/ 14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2 w 28"/>
                    <a:gd name="T15" fmla="*/ 13 h 37"/>
                    <a:gd name="T16" fmla="*/ 6 w 28"/>
                    <a:gd name="T17" fmla="*/ 25 h 37"/>
                    <a:gd name="T18" fmla="*/ 15 w 28"/>
                    <a:gd name="T19" fmla="*/ 34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20" y="24"/>
                      </a:lnTo>
                      <a:lnTo>
                        <a:pt x="16" y="21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6" y="25"/>
                      </a:lnTo>
                      <a:lnTo>
                        <a:pt x="15" y="34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Freeform 501"/>
                <p:cNvSpPr>
                  <a:spLocks/>
                </p:cNvSpPr>
                <p:nvPr/>
              </p:nvSpPr>
              <p:spPr bwMode="auto">
                <a:xfrm>
                  <a:off x="2038" y="2592"/>
                  <a:ext cx="45" cy="4"/>
                </a:xfrm>
                <a:custGeom>
                  <a:avLst/>
                  <a:gdLst>
                    <a:gd name="T0" fmla="*/ 135 w 135"/>
                    <a:gd name="T1" fmla="*/ 0 h 13"/>
                    <a:gd name="T2" fmla="*/ 135 w 135"/>
                    <a:gd name="T3" fmla="*/ 0 h 13"/>
                    <a:gd name="T4" fmla="*/ 125 w 135"/>
                    <a:gd name="T5" fmla="*/ 0 h 13"/>
                    <a:gd name="T6" fmla="*/ 108 w 135"/>
                    <a:gd name="T7" fmla="*/ 0 h 13"/>
                    <a:gd name="T8" fmla="*/ 88 w 135"/>
                    <a:gd name="T9" fmla="*/ 0 h 13"/>
                    <a:gd name="T10" fmla="*/ 67 w 135"/>
                    <a:gd name="T11" fmla="*/ 0 h 13"/>
                    <a:gd name="T12" fmla="*/ 46 w 135"/>
                    <a:gd name="T13" fmla="*/ 1 h 13"/>
                    <a:gd name="T14" fmla="*/ 25 w 135"/>
                    <a:gd name="T15" fmla="*/ 1 h 13"/>
                    <a:gd name="T16" fmla="*/ 10 w 135"/>
                    <a:gd name="T17" fmla="*/ 1 h 13"/>
                    <a:gd name="T18" fmla="*/ 0 w 135"/>
                    <a:gd name="T19" fmla="*/ 1 h 13"/>
                    <a:gd name="T20" fmla="*/ 0 w 135"/>
                    <a:gd name="T21" fmla="*/ 13 h 13"/>
                    <a:gd name="T22" fmla="*/ 10 w 135"/>
                    <a:gd name="T23" fmla="*/ 13 h 13"/>
                    <a:gd name="T24" fmla="*/ 25 w 135"/>
                    <a:gd name="T25" fmla="*/ 13 h 13"/>
                    <a:gd name="T26" fmla="*/ 46 w 135"/>
                    <a:gd name="T27" fmla="*/ 13 h 13"/>
                    <a:gd name="T28" fmla="*/ 67 w 135"/>
                    <a:gd name="T29" fmla="*/ 12 h 13"/>
                    <a:gd name="T30" fmla="*/ 88 w 135"/>
                    <a:gd name="T31" fmla="*/ 12 h 13"/>
                    <a:gd name="T32" fmla="*/ 108 w 135"/>
                    <a:gd name="T33" fmla="*/ 12 h 13"/>
                    <a:gd name="T34" fmla="*/ 125 w 135"/>
                    <a:gd name="T35" fmla="*/ 12 h 13"/>
                    <a:gd name="T36" fmla="*/ 135 w 135"/>
                    <a:gd name="T37" fmla="*/ 12 h 13"/>
                    <a:gd name="T38" fmla="*/ 135 w 135"/>
                    <a:gd name="T39" fmla="*/ 12 h 13"/>
                    <a:gd name="T40" fmla="*/ 135 w 135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13">
                      <a:moveTo>
                        <a:pt x="135" y="0"/>
                      </a:moveTo>
                      <a:lnTo>
                        <a:pt x="135" y="0"/>
                      </a:lnTo>
                      <a:lnTo>
                        <a:pt x="125" y="0"/>
                      </a:lnTo>
                      <a:lnTo>
                        <a:pt x="108" y="0"/>
                      </a:lnTo>
                      <a:lnTo>
                        <a:pt x="88" y="0"/>
                      </a:lnTo>
                      <a:lnTo>
                        <a:pt x="67" y="0"/>
                      </a:lnTo>
                      <a:lnTo>
                        <a:pt x="46" y="1"/>
                      </a:lnTo>
                      <a:lnTo>
                        <a:pt x="25" y="1"/>
                      </a:lnTo>
                      <a:lnTo>
                        <a:pt x="10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5" y="13"/>
                      </a:lnTo>
                      <a:lnTo>
                        <a:pt x="46" y="13"/>
                      </a:lnTo>
                      <a:lnTo>
                        <a:pt x="67" y="12"/>
                      </a:lnTo>
                      <a:lnTo>
                        <a:pt x="88" y="12"/>
                      </a:lnTo>
                      <a:lnTo>
                        <a:pt x="108" y="12"/>
                      </a:lnTo>
                      <a:lnTo>
                        <a:pt x="125" y="12"/>
                      </a:lnTo>
                      <a:lnTo>
                        <a:pt x="135" y="12"/>
                      </a:lnTo>
                      <a:lnTo>
                        <a:pt x="135" y="1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Freeform 502"/>
                <p:cNvSpPr>
                  <a:spLocks/>
                </p:cNvSpPr>
                <p:nvPr/>
              </p:nvSpPr>
              <p:spPr bwMode="auto">
                <a:xfrm>
                  <a:off x="2083" y="2585"/>
                  <a:ext cx="9" cy="11"/>
                </a:xfrm>
                <a:custGeom>
                  <a:avLst/>
                  <a:gdLst>
                    <a:gd name="T0" fmla="*/ 14 w 26"/>
                    <a:gd name="T1" fmla="*/ 0 h 32"/>
                    <a:gd name="T2" fmla="*/ 14 w 26"/>
                    <a:gd name="T3" fmla="*/ 0 h 32"/>
                    <a:gd name="T4" fmla="*/ 14 w 26"/>
                    <a:gd name="T5" fmla="*/ 9 h 32"/>
                    <a:gd name="T6" fmla="*/ 12 w 26"/>
                    <a:gd name="T7" fmla="*/ 15 h 32"/>
                    <a:gd name="T8" fmla="*/ 9 w 26"/>
                    <a:gd name="T9" fmla="*/ 19 h 32"/>
                    <a:gd name="T10" fmla="*/ 0 w 26"/>
                    <a:gd name="T11" fmla="*/ 20 h 32"/>
                    <a:gd name="T12" fmla="*/ 0 w 26"/>
                    <a:gd name="T13" fmla="*/ 32 h 32"/>
                    <a:gd name="T14" fmla="*/ 14 w 26"/>
                    <a:gd name="T15" fmla="*/ 31 h 32"/>
                    <a:gd name="T16" fmla="*/ 22 w 26"/>
                    <a:gd name="T17" fmla="*/ 23 h 32"/>
                    <a:gd name="T18" fmla="*/ 26 w 26"/>
                    <a:gd name="T19" fmla="*/ 12 h 32"/>
                    <a:gd name="T20" fmla="*/ 26 w 26"/>
                    <a:gd name="T21" fmla="*/ 0 h 32"/>
                    <a:gd name="T22" fmla="*/ 26 w 26"/>
                    <a:gd name="T23" fmla="*/ 0 h 32"/>
                    <a:gd name="T24" fmla="*/ 14 w 26"/>
                    <a:gd name="T25" fmla="*/ 0 h 32"/>
                    <a:gd name="T26" fmla="*/ 14 w 26"/>
                    <a:gd name="T27" fmla="*/ 0 h 32"/>
                    <a:gd name="T28" fmla="*/ 14 w 26"/>
                    <a:gd name="T2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9"/>
                      </a:lnTo>
                      <a:lnTo>
                        <a:pt x="12" y="15"/>
                      </a:lnTo>
                      <a:lnTo>
                        <a:pt x="9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4" y="31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503"/>
                <p:cNvSpPr>
                  <a:spLocks/>
                </p:cNvSpPr>
                <p:nvPr/>
              </p:nvSpPr>
              <p:spPr bwMode="auto">
                <a:xfrm>
                  <a:off x="2088" y="2553"/>
                  <a:ext cx="4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504"/>
                <p:cNvSpPr>
                  <a:spLocks/>
                </p:cNvSpPr>
                <p:nvPr/>
              </p:nvSpPr>
              <p:spPr bwMode="auto">
                <a:xfrm>
                  <a:off x="2079" y="2536"/>
                  <a:ext cx="13" cy="17"/>
                </a:xfrm>
                <a:custGeom>
                  <a:avLst/>
                  <a:gdLst>
                    <a:gd name="T0" fmla="*/ 0 w 41"/>
                    <a:gd name="T1" fmla="*/ 9 h 50"/>
                    <a:gd name="T2" fmla="*/ 0 w 41"/>
                    <a:gd name="T3" fmla="*/ 9 h 50"/>
                    <a:gd name="T4" fmla="*/ 8 w 41"/>
                    <a:gd name="T5" fmla="*/ 15 h 50"/>
                    <a:gd name="T6" fmla="*/ 14 w 41"/>
                    <a:gd name="T7" fmla="*/ 21 h 50"/>
                    <a:gd name="T8" fmla="*/ 19 w 41"/>
                    <a:gd name="T9" fmla="*/ 26 h 50"/>
                    <a:gd name="T10" fmla="*/ 24 w 41"/>
                    <a:gd name="T11" fmla="*/ 31 h 50"/>
                    <a:gd name="T12" fmla="*/ 25 w 41"/>
                    <a:gd name="T13" fmla="*/ 36 h 50"/>
                    <a:gd name="T14" fmla="*/ 26 w 41"/>
                    <a:gd name="T15" fmla="*/ 39 h 50"/>
                    <a:gd name="T16" fmla="*/ 28 w 41"/>
                    <a:gd name="T17" fmla="*/ 45 h 50"/>
                    <a:gd name="T18" fmla="*/ 29 w 41"/>
                    <a:gd name="T19" fmla="*/ 50 h 50"/>
                    <a:gd name="T20" fmla="*/ 41 w 41"/>
                    <a:gd name="T21" fmla="*/ 50 h 50"/>
                    <a:gd name="T22" fmla="*/ 40 w 41"/>
                    <a:gd name="T23" fmla="*/ 43 h 50"/>
                    <a:gd name="T24" fmla="*/ 39 w 41"/>
                    <a:gd name="T25" fmla="*/ 37 h 50"/>
                    <a:gd name="T26" fmla="*/ 37 w 41"/>
                    <a:gd name="T27" fmla="*/ 31 h 50"/>
                    <a:gd name="T28" fmla="*/ 34 w 41"/>
                    <a:gd name="T29" fmla="*/ 24 h 50"/>
                    <a:gd name="T30" fmla="*/ 29 w 41"/>
                    <a:gd name="T31" fmla="*/ 19 h 50"/>
                    <a:gd name="T32" fmla="*/ 24 w 41"/>
                    <a:gd name="T33" fmla="*/ 12 h 50"/>
                    <a:gd name="T34" fmla="*/ 16 w 41"/>
                    <a:gd name="T35" fmla="*/ 6 h 50"/>
                    <a:gd name="T36" fmla="*/ 7 w 41"/>
                    <a:gd name="T37" fmla="*/ 0 h 50"/>
                    <a:gd name="T38" fmla="*/ 7 w 41"/>
                    <a:gd name="T39" fmla="*/ 0 h 50"/>
                    <a:gd name="T40" fmla="*/ 0 w 41"/>
                    <a:gd name="T41" fmla="*/ 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50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8" y="15"/>
                      </a:lnTo>
                      <a:lnTo>
                        <a:pt x="14" y="21"/>
                      </a:lnTo>
                      <a:lnTo>
                        <a:pt x="19" y="26"/>
                      </a:lnTo>
                      <a:lnTo>
                        <a:pt x="24" y="31"/>
                      </a:lnTo>
                      <a:lnTo>
                        <a:pt x="25" y="36"/>
                      </a:lnTo>
                      <a:lnTo>
                        <a:pt x="26" y="39"/>
                      </a:lnTo>
                      <a:lnTo>
                        <a:pt x="28" y="45"/>
                      </a:lnTo>
                      <a:lnTo>
                        <a:pt x="29" y="50"/>
                      </a:lnTo>
                      <a:lnTo>
                        <a:pt x="41" y="50"/>
                      </a:lnTo>
                      <a:lnTo>
                        <a:pt x="40" y="43"/>
                      </a:lnTo>
                      <a:lnTo>
                        <a:pt x="39" y="37"/>
                      </a:lnTo>
                      <a:lnTo>
                        <a:pt x="37" y="31"/>
                      </a:lnTo>
                      <a:lnTo>
                        <a:pt x="34" y="24"/>
                      </a:lnTo>
                      <a:lnTo>
                        <a:pt x="29" y="19"/>
                      </a:lnTo>
                      <a:lnTo>
                        <a:pt x="24" y="12"/>
                      </a:lnTo>
                      <a:lnTo>
                        <a:pt x="16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505"/>
                <p:cNvSpPr>
                  <a:spLocks/>
                </p:cNvSpPr>
                <p:nvPr/>
              </p:nvSpPr>
              <p:spPr bwMode="auto">
                <a:xfrm>
                  <a:off x="2038" y="2535"/>
                  <a:ext cx="43" cy="10"/>
                </a:xfrm>
                <a:custGeom>
                  <a:avLst/>
                  <a:gdLst>
                    <a:gd name="T0" fmla="*/ 0 w 128"/>
                    <a:gd name="T1" fmla="*/ 29 h 29"/>
                    <a:gd name="T2" fmla="*/ 0 w 128"/>
                    <a:gd name="T3" fmla="*/ 29 h 29"/>
                    <a:gd name="T4" fmla="*/ 11 w 128"/>
                    <a:gd name="T5" fmla="*/ 28 h 29"/>
                    <a:gd name="T6" fmla="*/ 25 w 128"/>
                    <a:gd name="T7" fmla="*/ 25 h 29"/>
                    <a:gd name="T8" fmla="*/ 44 w 128"/>
                    <a:gd name="T9" fmla="*/ 22 h 29"/>
                    <a:gd name="T10" fmla="*/ 64 w 128"/>
                    <a:gd name="T11" fmla="*/ 17 h 29"/>
                    <a:gd name="T12" fmla="*/ 83 w 128"/>
                    <a:gd name="T13" fmla="*/ 13 h 29"/>
                    <a:gd name="T14" fmla="*/ 100 w 128"/>
                    <a:gd name="T15" fmla="*/ 12 h 29"/>
                    <a:gd name="T16" fmla="*/ 115 w 128"/>
                    <a:gd name="T17" fmla="*/ 12 h 29"/>
                    <a:gd name="T18" fmla="*/ 121 w 128"/>
                    <a:gd name="T19" fmla="*/ 13 h 29"/>
                    <a:gd name="T20" fmla="*/ 128 w 128"/>
                    <a:gd name="T21" fmla="*/ 4 h 29"/>
                    <a:gd name="T22" fmla="*/ 115 w 128"/>
                    <a:gd name="T23" fmla="*/ 0 h 29"/>
                    <a:gd name="T24" fmla="*/ 100 w 128"/>
                    <a:gd name="T25" fmla="*/ 0 h 29"/>
                    <a:gd name="T26" fmla="*/ 81 w 128"/>
                    <a:gd name="T27" fmla="*/ 1 h 29"/>
                    <a:gd name="T28" fmla="*/ 62 w 128"/>
                    <a:gd name="T29" fmla="*/ 5 h 29"/>
                    <a:gd name="T30" fmla="*/ 41 w 128"/>
                    <a:gd name="T31" fmla="*/ 10 h 29"/>
                    <a:gd name="T32" fmla="*/ 23 w 128"/>
                    <a:gd name="T33" fmla="*/ 13 h 29"/>
                    <a:gd name="T34" fmla="*/ 9 w 128"/>
                    <a:gd name="T35" fmla="*/ 16 h 29"/>
                    <a:gd name="T36" fmla="*/ 0 w 128"/>
                    <a:gd name="T37" fmla="*/ 17 h 29"/>
                    <a:gd name="T38" fmla="*/ 0 w 128"/>
                    <a:gd name="T39" fmla="*/ 17 h 29"/>
                    <a:gd name="T40" fmla="*/ 0 w 128"/>
                    <a:gd name="T4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11" y="28"/>
                      </a:lnTo>
                      <a:lnTo>
                        <a:pt x="25" y="25"/>
                      </a:lnTo>
                      <a:lnTo>
                        <a:pt x="44" y="22"/>
                      </a:lnTo>
                      <a:lnTo>
                        <a:pt x="64" y="17"/>
                      </a:lnTo>
                      <a:lnTo>
                        <a:pt x="83" y="13"/>
                      </a:lnTo>
                      <a:lnTo>
                        <a:pt x="100" y="12"/>
                      </a:lnTo>
                      <a:lnTo>
                        <a:pt x="115" y="12"/>
                      </a:lnTo>
                      <a:lnTo>
                        <a:pt x="121" y="13"/>
                      </a:lnTo>
                      <a:lnTo>
                        <a:pt x="128" y="4"/>
                      </a:lnTo>
                      <a:lnTo>
                        <a:pt x="115" y="0"/>
                      </a:lnTo>
                      <a:lnTo>
                        <a:pt x="100" y="0"/>
                      </a:lnTo>
                      <a:lnTo>
                        <a:pt x="81" y="1"/>
                      </a:lnTo>
                      <a:lnTo>
                        <a:pt x="62" y="5"/>
                      </a:lnTo>
                      <a:lnTo>
                        <a:pt x="41" y="10"/>
                      </a:lnTo>
                      <a:lnTo>
                        <a:pt x="23" y="13"/>
                      </a:lnTo>
                      <a:lnTo>
                        <a:pt x="9" y="16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506"/>
                <p:cNvSpPr>
                  <a:spLocks/>
                </p:cNvSpPr>
                <p:nvPr/>
              </p:nvSpPr>
              <p:spPr bwMode="auto">
                <a:xfrm>
                  <a:off x="2030" y="2541"/>
                  <a:ext cx="8" cy="12"/>
                </a:xfrm>
                <a:custGeom>
                  <a:avLst/>
                  <a:gdLst>
                    <a:gd name="T0" fmla="*/ 12 w 26"/>
                    <a:gd name="T1" fmla="*/ 38 h 38"/>
                    <a:gd name="T2" fmla="*/ 12 w 26"/>
                    <a:gd name="T3" fmla="*/ 38 h 38"/>
                    <a:gd name="T4" fmla="*/ 13 w 26"/>
                    <a:gd name="T5" fmla="*/ 28 h 38"/>
                    <a:gd name="T6" fmla="*/ 14 w 26"/>
                    <a:gd name="T7" fmla="*/ 18 h 38"/>
                    <a:gd name="T8" fmla="*/ 18 w 26"/>
                    <a:gd name="T9" fmla="*/ 14 h 38"/>
                    <a:gd name="T10" fmla="*/ 26 w 26"/>
                    <a:gd name="T11" fmla="*/ 12 h 38"/>
                    <a:gd name="T12" fmla="*/ 26 w 26"/>
                    <a:gd name="T13" fmla="*/ 0 h 38"/>
                    <a:gd name="T14" fmla="*/ 13 w 26"/>
                    <a:gd name="T15" fmla="*/ 5 h 38"/>
                    <a:gd name="T16" fmla="*/ 4 w 26"/>
                    <a:gd name="T17" fmla="*/ 13 h 38"/>
                    <a:gd name="T18" fmla="*/ 1 w 26"/>
                    <a:gd name="T19" fmla="*/ 25 h 38"/>
                    <a:gd name="T20" fmla="*/ 0 w 26"/>
                    <a:gd name="T21" fmla="*/ 38 h 38"/>
                    <a:gd name="T22" fmla="*/ 0 w 26"/>
                    <a:gd name="T23" fmla="*/ 38 h 38"/>
                    <a:gd name="T24" fmla="*/ 12 w 26"/>
                    <a:gd name="T25" fmla="*/ 38 h 38"/>
                    <a:gd name="T26" fmla="*/ 12 w 26"/>
                    <a:gd name="T27" fmla="*/ 38 h 38"/>
                    <a:gd name="T28" fmla="*/ 12 w 26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3" y="28"/>
                      </a:lnTo>
                      <a:lnTo>
                        <a:pt x="14" y="18"/>
                      </a:lnTo>
                      <a:lnTo>
                        <a:pt x="18" y="14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3" y="5"/>
                      </a:lnTo>
                      <a:lnTo>
                        <a:pt x="4" y="13"/>
                      </a:lnTo>
                      <a:lnTo>
                        <a:pt x="1" y="25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507"/>
                <p:cNvSpPr>
                  <a:spLocks/>
                </p:cNvSpPr>
                <p:nvPr/>
              </p:nvSpPr>
              <p:spPr bwMode="auto">
                <a:xfrm>
                  <a:off x="2029" y="2553"/>
                  <a:ext cx="5" cy="31"/>
                </a:xfrm>
                <a:custGeom>
                  <a:avLst/>
                  <a:gdLst>
                    <a:gd name="T0" fmla="*/ 12 w 14"/>
                    <a:gd name="T1" fmla="*/ 91 h 91"/>
                    <a:gd name="T2" fmla="*/ 12 w 14"/>
                    <a:gd name="T3" fmla="*/ 91 h 91"/>
                    <a:gd name="T4" fmla="*/ 14 w 14"/>
                    <a:gd name="T5" fmla="*/ 0 h 91"/>
                    <a:gd name="T6" fmla="*/ 2 w 14"/>
                    <a:gd name="T7" fmla="*/ 0 h 91"/>
                    <a:gd name="T8" fmla="*/ 0 w 14"/>
                    <a:gd name="T9" fmla="*/ 91 h 91"/>
                    <a:gd name="T10" fmla="*/ 0 w 14"/>
                    <a:gd name="T11" fmla="*/ 91 h 91"/>
                    <a:gd name="T12" fmla="*/ 0 w 14"/>
                    <a:gd name="T13" fmla="*/ 91 h 91"/>
                    <a:gd name="T14" fmla="*/ 0 w 14"/>
                    <a:gd name="T15" fmla="*/ 91 h 91"/>
                    <a:gd name="T16" fmla="*/ 0 w 14"/>
                    <a:gd name="T17" fmla="*/ 91 h 91"/>
                    <a:gd name="T18" fmla="*/ 12 w 14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8"/>
                <p:cNvSpPr>
                  <a:spLocks/>
                </p:cNvSpPr>
                <p:nvPr/>
              </p:nvSpPr>
              <p:spPr bwMode="auto">
                <a:xfrm>
                  <a:off x="2031" y="2537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2 w 149"/>
                    <a:gd name="T3" fmla="*/ 117 h 134"/>
                    <a:gd name="T4" fmla="*/ 4 w 149"/>
                    <a:gd name="T5" fmla="*/ 125 h 134"/>
                    <a:gd name="T6" fmla="*/ 10 w 149"/>
                    <a:gd name="T7" fmla="*/ 131 h 134"/>
                    <a:gd name="T8" fmla="*/ 19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3 h 134"/>
                    <a:gd name="T18" fmla="*/ 91 w 149"/>
                    <a:gd name="T19" fmla="*/ 133 h 134"/>
                    <a:gd name="T20" fmla="*/ 108 w 149"/>
                    <a:gd name="T21" fmla="*/ 133 h 134"/>
                    <a:gd name="T22" fmla="*/ 121 w 149"/>
                    <a:gd name="T23" fmla="*/ 133 h 134"/>
                    <a:gd name="T24" fmla="*/ 131 w 149"/>
                    <a:gd name="T25" fmla="*/ 133 h 134"/>
                    <a:gd name="T26" fmla="*/ 140 w 149"/>
                    <a:gd name="T27" fmla="*/ 131 h 134"/>
                    <a:gd name="T28" fmla="*/ 145 w 149"/>
                    <a:gd name="T29" fmla="*/ 127 h 134"/>
                    <a:gd name="T30" fmla="*/ 148 w 149"/>
                    <a:gd name="T31" fmla="*/ 119 h 134"/>
                    <a:gd name="T32" fmla="*/ 148 w 149"/>
                    <a:gd name="T33" fmla="*/ 110 h 134"/>
                    <a:gd name="T34" fmla="*/ 149 w 149"/>
                    <a:gd name="T35" fmla="*/ 26 h 134"/>
                    <a:gd name="T36" fmla="*/ 148 w 149"/>
                    <a:gd name="T37" fmla="*/ 17 h 134"/>
                    <a:gd name="T38" fmla="*/ 147 w 149"/>
                    <a:gd name="T39" fmla="*/ 8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9 w 149"/>
                    <a:gd name="T59" fmla="*/ 0 h 134"/>
                    <a:gd name="T60" fmla="*/ 9 w 149"/>
                    <a:gd name="T61" fmla="*/ 2 h 134"/>
                    <a:gd name="T62" fmla="*/ 4 w 149"/>
                    <a:gd name="T63" fmla="*/ 8 h 134"/>
                    <a:gd name="T64" fmla="*/ 2 w 149"/>
                    <a:gd name="T65" fmla="*/ 17 h 134"/>
                    <a:gd name="T66" fmla="*/ 0 w 149"/>
                    <a:gd name="T67" fmla="*/ 27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1" y="133"/>
                      </a:lnTo>
                      <a:lnTo>
                        <a:pt x="131" y="133"/>
                      </a:lnTo>
                      <a:lnTo>
                        <a:pt x="140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6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09"/>
                <p:cNvSpPr>
                  <a:spLocks/>
                </p:cNvSpPr>
                <p:nvPr/>
              </p:nvSpPr>
              <p:spPr bwMode="auto">
                <a:xfrm>
                  <a:off x="2031" y="2537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2 w 149"/>
                    <a:gd name="T5" fmla="*/ 117 h 134"/>
                    <a:gd name="T6" fmla="*/ 4 w 149"/>
                    <a:gd name="T7" fmla="*/ 125 h 134"/>
                    <a:gd name="T8" fmla="*/ 10 w 149"/>
                    <a:gd name="T9" fmla="*/ 131 h 134"/>
                    <a:gd name="T10" fmla="*/ 19 w 149"/>
                    <a:gd name="T11" fmla="*/ 134 h 134"/>
                    <a:gd name="T12" fmla="*/ 19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3 h 134"/>
                    <a:gd name="T22" fmla="*/ 91 w 149"/>
                    <a:gd name="T23" fmla="*/ 133 h 134"/>
                    <a:gd name="T24" fmla="*/ 108 w 149"/>
                    <a:gd name="T25" fmla="*/ 133 h 134"/>
                    <a:gd name="T26" fmla="*/ 121 w 149"/>
                    <a:gd name="T27" fmla="*/ 133 h 134"/>
                    <a:gd name="T28" fmla="*/ 131 w 149"/>
                    <a:gd name="T29" fmla="*/ 133 h 134"/>
                    <a:gd name="T30" fmla="*/ 131 w 149"/>
                    <a:gd name="T31" fmla="*/ 133 h 134"/>
                    <a:gd name="T32" fmla="*/ 140 w 149"/>
                    <a:gd name="T33" fmla="*/ 131 h 134"/>
                    <a:gd name="T34" fmla="*/ 145 w 149"/>
                    <a:gd name="T35" fmla="*/ 127 h 134"/>
                    <a:gd name="T36" fmla="*/ 148 w 149"/>
                    <a:gd name="T37" fmla="*/ 119 h 134"/>
                    <a:gd name="T38" fmla="*/ 148 w 149"/>
                    <a:gd name="T39" fmla="*/ 110 h 134"/>
                    <a:gd name="T40" fmla="*/ 149 w 149"/>
                    <a:gd name="T41" fmla="*/ 26 h 134"/>
                    <a:gd name="T42" fmla="*/ 149 w 149"/>
                    <a:gd name="T43" fmla="*/ 26 h 134"/>
                    <a:gd name="T44" fmla="*/ 148 w 149"/>
                    <a:gd name="T45" fmla="*/ 17 h 134"/>
                    <a:gd name="T46" fmla="*/ 147 w 149"/>
                    <a:gd name="T47" fmla="*/ 8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9 w 149"/>
                    <a:gd name="T69" fmla="*/ 0 h 134"/>
                    <a:gd name="T70" fmla="*/ 19 w 149"/>
                    <a:gd name="T71" fmla="*/ 0 h 134"/>
                    <a:gd name="T72" fmla="*/ 9 w 149"/>
                    <a:gd name="T73" fmla="*/ 2 h 134"/>
                    <a:gd name="T74" fmla="*/ 4 w 149"/>
                    <a:gd name="T75" fmla="*/ 8 h 134"/>
                    <a:gd name="T76" fmla="*/ 2 w 149"/>
                    <a:gd name="T77" fmla="*/ 17 h 134"/>
                    <a:gd name="T78" fmla="*/ 0 w 149"/>
                    <a:gd name="T79" fmla="*/ 27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1" y="133"/>
                      </a:lnTo>
                      <a:lnTo>
                        <a:pt x="131" y="133"/>
                      </a:lnTo>
                      <a:lnTo>
                        <a:pt x="131" y="133"/>
                      </a:lnTo>
                      <a:lnTo>
                        <a:pt x="140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6"/>
                      </a:lnTo>
                      <a:lnTo>
                        <a:pt x="149" y="26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510"/>
                <p:cNvSpPr>
                  <a:spLocks/>
                </p:cNvSpPr>
                <p:nvPr/>
              </p:nvSpPr>
              <p:spPr bwMode="auto">
                <a:xfrm>
                  <a:off x="2159" y="2536"/>
                  <a:ext cx="64" cy="57"/>
                </a:xfrm>
                <a:custGeom>
                  <a:avLst/>
                  <a:gdLst>
                    <a:gd name="T0" fmla="*/ 0 w 192"/>
                    <a:gd name="T1" fmla="*/ 140 h 172"/>
                    <a:gd name="T2" fmla="*/ 2 w 192"/>
                    <a:gd name="T3" fmla="*/ 152 h 172"/>
                    <a:gd name="T4" fmla="*/ 4 w 192"/>
                    <a:gd name="T5" fmla="*/ 163 h 172"/>
                    <a:gd name="T6" fmla="*/ 11 w 192"/>
                    <a:gd name="T7" fmla="*/ 169 h 172"/>
                    <a:gd name="T8" fmla="*/ 22 w 192"/>
                    <a:gd name="T9" fmla="*/ 172 h 172"/>
                    <a:gd name="T10" fmla="*/ 33 w 192"/>
                    <a:gd name="T11" fmla="*/ 172 h 172"/>
                    <a:gd name="T12" fmla="*/ 50 w 192"/>
                    <a:gd name="T13" fmla="*/ 172 h 172"/>
                    <a:gd name="T14" fmla="*/ 72 w 192"/>
                    <a:gd name="T15" fmla="*/ 172 h 172"/>
                    <a:gd name="T16" fmla="*/ 96 w 192"/>
                    <a:gd name="T17" fmla="*/ 171 h 172"/>
                    <a:gd name="T18" fmla="*/ 120 w 192"/>
                    <a:gd name="T19" fmla="*/ 171 h 172"/>
                    <a:gd name="T20" fmla="*/ 142 w 192"/>
                    <a:gd name="T21" fmla="*/ 171 h 172"/>
                    <a:gd name="T22" fmla="*/ 160 w 192"/>
                    <a:gd name="T23" fmla="*/ 171 h 172"/>
                    <a:gd name="T24" fmla="*/ 172 w 192"/>
                    <a:gd name="T25" fmla="*/ 171 h 172"/>
                    <a:gd name="T26" fmla="*/ 183 w 192"/>
                    <a:gd name="T27" fmla="*/ 169 h 172"/>
                    <a:gd name="T28" fmla="*/ 189 w 192"/>
                    <a:gd name="T29" fmla="*/ 163 h 172"/>
                    <a:gd name="T30" fmla="*/ 191 w 192"/>
                    <a:gd name="T31" fmla="*/ 155 h 172"/>
                    <a:gd name="T32" fmla="*/ 191 w 192"/>
                    <a:gd name="T33" fmla="*/ 144 h 172"/>
                    <a:gd name="T34" fmla="*/ 192 w 192"/>
                    <a:gd name="T35" fmla="*/ 49 h 172"/>
                    <a:gd name="T36" fmla="*/ 191 w 192"/>
                    <a:gd name="T37" fmla="*/ 43 h 172"/>
                    <a:gd name="T38" fmla="*/ 188 w 192"/>
                    <a:gd name="T39" fmla="*/ 37 h 172"/>
                    <a:gd name="T40" fmla="*/ 182 w 192"/>
                    <a:gd name="T41" fmla="*/ 29 h 172"/>
                    <a:gd name="T42" fmla="*/ 174 w 192"/>
                    <a:gd name="T43" fmla="*/ 23 h 172"/>
                    <a:gd name="T44" fmla="*/ 167 w 192"/>
                    <a:gd name="T45" fmla="*/ 18 h 172"/>
                    <a:gd name="T46" fmla="*/ 159 w 192"/>
                    <a:gd name="T47" fmla="*/ 12 h 172"/>
                    <a:gd name="T48" fmla="*/ 150 w 192"/>
                    <a:gd name="T49" fmla="*/ 8 h 172"/>
                    <a:gd name="T50" fmla="*/ 142 w 192"/>
                    <a:gd name="T51" fmla="*/ 3 h 172"/>
                    <a:gd name="T52" fmla="*/ 132 w 192"/>
                    <a:gd name="T53" fmla="*/ 0 h 172"/>
                    <a:gd name="T54" fmla="*/ 118 w 192"/>
                    <a:gd name="T55" fmla="*/ 2 h 172"/>
                    <a:gd name="T56" fmla="*/ 99 w 192"/>
                    <a:gd name="T57" fmla="*/ 3 h 172"/>
                    <a:gd name="T58" fmla="*/ 81 w 192"/>
                    <a:gd name="T59" fmla="*/ 6 h 172"/>
                    <a:gd name="T60" fmla="*/ 62 w 192"/>
                    <a:gd name="T61" fmla="*/ 10 h 172"/>
                    <a:gd name="T62" fmla="*/ 44 w 192"/>
                    <a:gd name="T63" fmla="*/ 14 h 172"/>
                    <a:gd name="T64" fmla="*/ 31 w 192"/>
                    <a:gd name="T65" fmla="*/ 17 h 172"/>
                    <a:gd name="T66" fmla="*/ 21 w 192"/>
                    <a:gd name="T67" fmla="*/ 18 h 172"/>
                    <a:gd name="T68" fmla="*/ 10 w 192"/>
                    <a:gd name="T69" fmla="*/ 21 h 172"/>
                    <a:gd name="T70" fmla="*/ 4 w 192"/>
                    <a:gd name="T71" fmla="*/ 27 h 172"/>
                    <a:gd name="T72" fmla="*/ 2 w 192"/>
                    <a:gd name="T73" fmla="*/ 38 h 172"/>
                    <a:gd name="T74" fmla="*/ 2 w 192"/>
                    <a:gd name="T75" fmla="*/ 50 h 172"/>
                    <a:gd name="T76" fmla="*/ 0 w 192"/>
                    <a:gd name="T77" fmla="*/ 14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2" h="172">
                      <a:moveTo>
                        <a:pt x="0" y="140"/>
                      </a:moveTo>
                      <a:lnTo>
                        <a:pt x="2" y="152"/>
                      </a:lnTo>
                      <a:lnTo>
                        <a:pt x="4" y="163"/>
                      </a:lnTo>
                      <a:lnTo>
                        <a:pt x="11" y="169"/>
                      </a:lnTo>
                      <a:lnTo>
                        <a:pt x="22" y="172"/>
                      </a:lnTo>
                      <a:lnTo>
                        <a:pt x="33" y="172"/>
                      </a:lnTo>
                      <a:lnTo>
                        <a:pt x="50" y="172"/>
                      </a:lnTo>
                      <a:lnTo>
                        <a:pt x="72" y="172"/>
                      </a:lnTo>
                      <a:lnTo>
                        <a:pt x="96" y="171"/>
                      </a:lnTo>
                      <a:lnTo>
                        <a:pt x="120" y="171"/>
                      </a:lnTo>
                      <a:lnTo>
                        <a:pt x="142" y="171"/>
                      </a:lnTo>
                      <a:lnTo>
                        <a:pt x="160" y="171"/>
                      </a:lnTo>
                      <a:lnTo>
                        <a:pt x="172" y="171"/>
                      </a:lnTo>
                      <a:lnTo>
                        <a:pt x="183" y="169"/>
                      </a:lnTo>
                      <a:lnTo>
                        <a:pt x="189" y="163"/>
                      </a:lnTo>
                      <a:lnTo>
                        <a:pt x="191" y="155"/>
                      </a:lnTo>
                      <a:lnTo>
                        <a:pt x="191" y="144"/>
                      </a:lnTo>
                      <a:lnTo>
                        <a:pt x="192" y="49"/>
                      </a:lnTo>
                      <a:lnTo>
                        <a:pt x="191" y="43"/>
                      </a:lnTo>
                      <a:lnTo>
                        <a:pt x="188" y="37"/>
                      </a:lnTo>
                      <a:lnTo>
                        <a:pt x="182" y="29"/>
                      </a:lnTo>
                      <a:lnTo>
                        <a:pt x="174" y="23"/>
                      </a:lnTo>
                      <a:lnTo>
                        <a:pt x="167" y="18"/>
                      </a:lnTo>
                      <a:lnTo>
                        <a:pt x="159" y="12"/>
                      </a:lnTo>
                      <a:lnTo>
                        <a:pt x="150" y="8"/>
                      </a:lnTo>
                      <a:lnTo>
                        <a:pt x="142" y="3"/>
                      </a:lnTo>
                      <a:lnTo>
                        <a:pt x="132" y="0"/>
                      </a:lnTo>
                      <a:lnTo>
                        <a:pt x="118" y="2"/>
                      </a:lnTo>
                      <a:lnTo>
                        <a:pt x="99" y="3"/>
                      </a:lnTo>
                      <a:lnTo>
                        <a:pt x="81" y="6"/>
                      </a:lnTo>
                      <a:lnTo>
                        <a:pt x="62" y="10"/>
                      </a:lnTo>
                      <a:lnTo>
                        <a:pt x="44" y="14"/>
                      </a:lnTo>
                      <a:lnTo>
                        <a:pt x="31" y="17"/>
                      </a:lnTo>
                      <a:lnTo>
                        <a:pt x="21" y="18"/>
                      </a:lnTo>
                      <a:lnTo>
                        <a:pt x="10" y="21"/>
                      </a:lnTo>
                      <a:lnTo>
                        <a:pt x="4" y="27"/>
                      </a:lnTo>
                      <a:lnTo>
                        <a:pt x="2" y="38"/>
                      </a:lnTo>
                      <a:lnTo>
                        <a:pt x="2" y="50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511"/>
                <p:cNvSpPr>
                  <a:spLocks/>
                </p:cNvSpPr>
                <p:nvPr/>
              </p:nvSpPr>
              <p:spPr bwMode="auto">
                <a:xfrm>
                  <a:off x="2157" y="2582"/>
                  <a:ext cx="9" cy="13"/>
                </a:xfrm>
                <a:custGeom>
                  <a:avLst/>
                  <a:gdLst>
                    <a:gd name="T0" fmla="*/ 28 w 28"/>
                    <a:gd name="T1" fmla="*/ 26 h 38"/>
                    <a:gd name="T2" fmla="*/ 28 w 28"/>
                    <a:gd name="T3" fmla="*/ 26 h 38"/>
                    <a:gd name="T4" fmla="*/ 20 w 28"/>
                    <a:gd name="T5" fmla="*/ 23 h 38"/>
                    <a:gd name="T6" fmla="*/ 15 w 28"/>
                    <a:gd name="T7" fmla="*/ 21 h 38"/>
                    <a:gd name="T8" fmla="*/ 14 w 28"/>
                    <a:gd name="T9" fmla="*/ 11 h 38"/>
                    <a:gd name="T10" fmla="*/ 12 w 28"/>
                    <a:gd name="T11" fmla="*/ 0 h 38"/>
                    <a:gd name="T12" fmla="*/ 0 w 28"/>
                    <a:gd name="T13" fmla="*/ 0 h 38"/>
                    <a:gd name="T14" fmla="*/ 2 w 28"/>
                    <a:gd name="T15" fmla="*/ 14 h 38"/>
                    <a:gd name="T16" fmla="*/ 5 w 28"/>
                    <a:gd name="T17" fmla="*/ 26 h 38"/>
                    <a:gd name="T18" fmla="*/ 15 w 28"/>
                    <a:gd name="T19" fmla="*/ 35 h 38"/>
                    <a:gd name="T20" fmla="*/ 28 w 28"/>
                    <a:gd name="T21" fmla="*/ 38 h 38"/>
                    <a:gd name="T22" fmla="*/ 28 w 28"/>
                    <a:gd name="T23" fmla="*/ 38 h 38"/>
                    <a:gd name="T24" fmla="*/ 28 w 28"/>
                    <a:gd name="T25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8">
                      <a:moveTo>
                        <a:pt x="28" y="26"/>
                      </a:moveTo>
                      <a:lnTo>
                        <a:pt x="28" y="26"/>
                      </a:lnTo>
                      <a:lnTo>
                        <a:pt x="20" y="23"/>
                      </a:lnTo>
                      <a:lnTo>
                        <a:pt x="15" y="21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5" y="26"/>
                      </a:lnTo>
                      <a:lnTo>
                        <a:pt x="15" y="35"/>
                      </a:lnTo>
                      <a:lnTo>
                        <a:pt x="28" y="38"/>
                      </a:lnTo>
                      <a:lnTo>
                        <a:pt x="28" y="38"/>
                      </a:lnTo>
                      <a:lnTo>
                        <a:pt x="2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512"/>
                <p:cNvSpPr>
                  <a:spLocks/>
                </p:cNvSpPr>
                <p:nvPr/>
              </p:nvSpPr>
              <p:spPr bwMode="auto">
                <a:xfrm>
                  <a:off x="2166" y="2591"/>
                  <a:ext cx="50" cy="4"/>
                </a:xfrm>
                <a:custGeom>
                  <a:avLst/>
                  <a:gdLst>
                    <a:gd name="T0" fmla="*/ 150 w 150"/>
                    <a:gd name="T1" fmla="*/ 0 h 13"/>
                    <a:gd name="T2" fmla="*/ 150 w 150"/>
                    <a:gd name="T3" fmla="*/ 0 h 13"/>
                    <a:gd name="T4" fmla="*/ 138 w 150"/>
                    <a:gd name="T5" fmla="*/ 0 h 13"/>
                    <a:gd name="T6" fmla="*/ 120 w 150"/>
                    <a:gd name="T7" fmla="*/ 0 h 13"/>
                    <a:gd name="T8" fmla="*/ 98 w 150"/>
                    <a:gd name="T9" fmla="*/ 0 h 13"/>
                    <a:gd name="T10" fmla="*/ 74 w 150"/>
                    <a:gd name="T11" fmla="*/ 0 h 13"/>
                    <a:gd name="T12" fmla="*/ 50 w 150"/>
                    <a:gd name="T13" fmla="*/ 1 h 13"/>
                    <a:gd name="T14" fmla="*/ 28 w 150"/>
                    <a:gd name="T15" fmla="*/ 1 h 13"/>
                    <a:gd name="T16" fmla="*/ 11 w 150"/>
                    <a:gd name="T17" fmla="*/ 1 h 13"/>
                    <a:gd name="T18" fmla="*/ 0 w 150"/>
                    <a:gd name="T19" fmla="*/ 1 h 13"/>
                    <a:gd name="T20" fmla="*/ 0 w 150"/>
                    <a:gd name="T21" fmla="*/ 13 h 13"/>
                    <a:gd name="T22" fmla="*/ 11 w 150"/>
                    <a:gd name="T23" fmla="*/ 13 h 13"/>
                    <a:gd name="T24" fmla="*/ 28 w 150"/>
                    <a:gd name="T25" fmla="*/ 13 h 13"/>
                    <a:gd name="T26" fmla="*/ 50 w 150"/>
                    <a:gd name="T27" fmla="*/ 13 h 13"/>
                    <a:gd name="T28" fmla="*/ 74 w 150"/>
                    <a:gd name="T29" fmla="*/ 12 h 13"/>
                    <a:gd name="T30" fmla="*/ 98 w 150"/>
                    <a:gd name="T31" fmla="*/ 12 h 13"/>
                    <a:gd name="T32" fmla="*/ 120 w 150"/>
                    <a:gd name="T33" fmla="*/ 12 h 13"/>
                    <a:gd name="T34" fmla="*/ 138 w 150"/>
                    <a:gd name="T35" fmla="*/ 12 h 13"/>
                    <a:gd name="T36" fmla="*/ 150 w 150"/>
                    <a:gd name="T37" fmla="*/ 12 h 13"/>
                    <a:gd name="T38" fmla="*/ 150 w 150"/>
                    <a:gd name="T39" fmla="*/ 12 h 13"/>
                    <a:gd name="T40" fmla="*/ 150 w 150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0" h="13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20" y="0"/>
                      </a:lnTo>
                      <a:lnTo>
                        <a:pt x="98" y="0"/>
                      </a:lnTo>
                      <a:lnTo>
                        <a:pt x="74" y="0"/>
                      </a:lnTo>
                      <a:lnTo>
                        <a:pt x="50" y="1"/>
                      </a:lnTo>
                      <a:lnTo>
                        <a:pt x="28" y="1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8" y="13"/>
                      </a:lnTo>
                      <a:lnTo>
                        <a:pt x="50" y="13"/>
                      </a:lnTo>
                      <a:lnTo>
                        <a:pt x="74" y="12"/>
                      </a:lnTo>
                      <a:lnTo>
                        <a:pt x="98" y="12"/>
                      </a:lnTo>
                      <a:lnTo>
                        <a:pt x="120" y="12"/>
                      </a:lnTo>
                      <a:lnTo>
                        <a:pt x="138" y="12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Freeform 513"/>
                <p:cNvSpPr>
                  <a:spLocks/>
                </p:cNvSpPr>
                <p:nvPr/>
              </p:nvSpPr>
              <p:spPr bwMode="auto">
                <a:xfrm>
                  <a:off x="2216" y="2584"/>
                  <a:ext cx="9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8 w 25"/>
                    <a:gd name="T9" fmla="*/ 19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1 h 33"/>
                    <a:gd name="T16" fmla="*/ 22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19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514"/>
                <p:cNvSpPr>
                  <a:spLocks/>
                </p:cNvSpPr>
                <p:nvPr/>
              </p:nvSpPr>
              <p:spPr bwMode="auto">
                <a:xfrm>
                  <a:off x="2221" y="2552"/>
                  <a:ext cx="4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Freeform 515"/>
                <p:cNvSpPr>
                  <a:spLocks/>
                </p:cNvSpPr>
                <p:nvPr/>
              </p:nvSpPr>
              <p:spPr bwMode="auto">
                <a:xfrm>
                  <a:off x="2205" y="2535"/>
                  <a:ext cx="20" cy="17"/>
                </a:xfrm>
                <a:custGeom>
                  <a:avLst/>
                  <a:gdLst>
                    <a:gd name="T0" fmla="*/ 0 w 59"/>
                    <a:gd name="T1" fmla="*/ 10 h 51"/>
                    <a:gd name="T2" fmla="*/ 0 w 59"/>
                    <a:gd name="T3" fmla="*/ 10 h 51"/>
                    <a:gd name="T4" fmla="*/ 9 w 59"/>
                    <a:gd name="T5" fmla="*/ 14 h 51"/>
                    <a:gd name="T6" fmla="*/ 16 w 59"/>
                    <a:gd name="T7" fmla="*/ 19 h 51"/>
                    <a:gd name="T8" fmla="*/ 24 w 59"/>
                    <a:gd name="T9" fmla="*/ 25 h 51"/>
                    <a:gd name="T10" fmla="*/ 32 w 59"/>
                    <a:gd name="T11" fmla="*/ 30 h 51"/>
                    <a:gd name="T12" fmla="*/ 38 w 59"/>
                    <a:gd name="T13" fmla="*/ 36 h 51"/>
                    <a:gd name="T14" fmla="*/ 44 w 59"/>
                    <a:gd name="T15" fmla="*/ 42 h 51"/>
                    <a:gd name="T16" fmla="*/ 46 w 59"/>
                    <a:gd name="T17" fmla="*/ 47 h 51"/>
                    <a:gd name="T18" fmla="*/ 47 w 59"/>
                    <a:gd name="T19" fmla="*/ 51 h 51"/>
                    <a:gd name="T20" fmla="*/ 59 w 59"/>
                    <a:gd name="T21" fmla="*/ 51 h 51"/>
                    <a:gd name="T22" fmla="*/ 58 w 59"/>
                    <a:gd name="T23" fmla="*/ 42 h 51"/>
                    <a:gd name="T24" fmla="*/ 53 w 59"/>
                    <a:gd name="T25" fmla="*/ 35 h 51"/>
                    <a:gd name="T26" fmla="*/ 47 w 59"/>
                    <a:gd name="T27" fmla="*/ 26 h 51"/>
                    <a:gd name="T28" fmla="*/ 39 w 59"/>
                    <a:gd name="T29" fmla="*/ 20 h 51"/>
                    <a:gd name="T30" fmla="*/ 32 w 59"/>
                    <a:gd name="T31" fmla="*/ 16 h 51"/>
                    <a:gd name="T32" fmla="*/ 23 w 59"/>
                    <a:gd name="T33" fmla="*/ 10 h 51"/>
                    <a:gd name="T34" fmla="*/ 14 w 59"/>
                    <a:gd name="T35" fmla="*/ 5 h 51"/>
                    <a:gd name="T36" fmla="*/ 5 w 59"/>
                    <a:gd name="T37" fmla="*/ 0 h 51"/>
                    <a:gd name="T38" fmla="*/ 5 w 59"/>
                    <a:gd name="T39" fmla="*/ 0 h 51"/>
                    <a:gd name="T40" fmla="*/ 0 w 59"/>
                    <a:gd name="T41" fmla="*/ 1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51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9" y="14"/>
                      </a:lnTo>
                      <a:lnTo>
                        <a:pt x="16" y="19"/>
                      </a:lnTo>
                      <a:lnTo>
                        <a:pt x="24" y="25"/>
                      </a:lnTo>
                      <a:lnTo>
                        <a:pt x="32" y="30"/>
                      </a:lnTo>
                      <a:lnTo>
                        <a:pt x="38" y="36"/>
                      </a:lnTo>
                      <a:lnTo>
                        <a:pt x="44" y="42"/>
                      </a:lnTo>
                      <a:lnTo>
                        <a:pt x="46" y="47"/>
                      </a:lnTo>
                      <a:lnTo>
                        <a:pt x="47" y="51"/>
                      </a:lnTo>
                      <a:lnTo>
                        <a:pt x="59" y="51"/>
                      </a:lnTo>
                      <a:lnTo>
                        <a:pt x="58" y="42"/>
                      </a:lnTo>
                      <a:lnTo>
                        <a:pt x="53" y="35"/>
                      </a:lnTo>
                      <a:lnTo>
                        <a:pt x="47" y="26"/>
                      </a:lnTo>
                      <a:lnTo>
                        <a:pt x="39" y="20"/>
                      </a:lnTo>
                      <a:lnTo>
                        <a:pt x="32" y="16"/>
                      </a:lnTo>
                      <a:lnTo>
                        <a:pt x="23" y="10"/>
                      </a:lnTo>
                      <a:lnTo>
                        <a:pt x="14" y="5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516"/>
                <p:cNvSpPr>
                  <a:spLocks/>
                </p:cNvSpPr>
                <p:nvPr/>
              </p:nvSpPr>
              <p:spPr bwMode="auto">
                <a:xfrm>
                  <a:off x="2166" y="2534"/>
                  <a:ext cx="41" cy="10"/>
                </a:xfrm>
                <a:custGeom>
                  <a:avLst/>
                  <a:gdLst>
                    <a:gd name="T0" fmla="*/ 0 w 123"/>
                    <a:gd name="T1" fmla="*/ 30 h 30"/>
                    <a:gd name="T2" fmla="*/ 0 w 123"/>
                    <a:gd name="T3" fmla="*/ 30 h 30"/>
                    <a:gd name="T4" fmla="*/ 11 w 123"/>
                    <a:gd name="T5" fmla="*/ 29 h 30"/>
                    <a:gd name="T6" fmla="*/ 24 w 123"/>
                    <a:gd name="T7" fmla="*/ 26 h 30"/>
                    <a:gd name="T8" fmla="*/ 42 w 123"/>
                    <a:gd name="T9" fmla="*/ 22 h 30"/>
                    <a:gd name="T10" fmla="*/ 62 w 123"/>
                    <a:gd name="T11" fmla="*/ 18 h 30"/>
                    <a:gd name="T12" fmla="*/ 80 w 123"/>
                    <a:gd name="T13" fmla="*/ 15 h 30"/>
                    <a:gd name="T14" fmla="*/ 97 w 123"/>
                    <a:gd name="T15" fmla="*/ 14 h 30"/>
                    <a:gd name="T16" fmla="*/ 111 w 123"/>
                    <a:gd name="T17" fmla="*/ 12 h 30"/>
                    <a:gd name="T18" fmla="*/ 118 w 123"/>
                    <a:gd name="T19" fmla="*/ 14 h 30"/>
                    <a:gd name="T20" fmla="*/ 123 w 123"/>
                    <a:gd name="T21" fmla="*/ 4 h 30"/>
                    <a:gd name="T22" fmla="*/ 111 w 123"/>
                    <a:gd name="T23" fmla="*/ 0 h 30"/>
                    <a:gd name="T24" fmla="*/ 97 w 123"/>
                    <a:gd name="T25" fmla="*/ 1 h 30"/>
                    <a:gd name="T26" fmla="*/ 77 w 123"/>
                    <a:gd name="T27" fmla="*/ 3 h 30"/>
                    <a:gd name="T28" fmla="*/ 59 w 123"/>
                    <a:gd name="T29" fmla="*/ 6 h 30"/>
                    <a:gd name="T30" fmla="*/ 40 w 123"/>
                    <a:gd name="T31" fmla="*/ 10 h 30"/>
                    <a:gd name="T32" fmla="*/ 22 w 123"/>
                    <a:gd name="T33" fmla="*/ 14 h 30"/>
                    <a:gd name="T34" fmla="*/ 8 w 123"/>
                    <a:gd name="T35" fmla="*/ 17 h 30"/>
                    <a:gd name="T36" fmla="*/ 0 w 123"/>
                    <a:gd name="T37" fmla="*/ 18 h 30"/>
                    <a:gd name="T38" fmla="*/ 0 w 123"/>
                    <a:gd name="T39" fmla="*/ 18 h 30"/>
                    <a:gd name="T40" fmla="*/ 0 w 123"/>
                    <a:gd name="T4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1" y="29"/>
                      </a:lnTo>
                      <a:lnTo>
                        <a:pt x="24" y="26"/>
                      </a:lnTo>
                      <a:lnTo>
                        <a:pt x="42" y="22"/>
                      </a:lnTo>
                      <a:lnTo>
                        <a:pt x="62" y="18"/>
                      </a:lnTo>
                      <a:lnTo>
                        <a:pt x="80" y="15"/>
                      </a:lnTo>
                      <a:lnTo>
                        <a:pt x="97" y="14"/>
                      </a:lnTo>
                      <a:lnTo>
                        <a:pt x="111" y="12"/>
                      </a:lnTo>
                      <a:lnTo>
                        <a:pt x="118" y="14"/>
                      </a:lnTo>
                      <a:lnTo>
                        <a:pt x="123" y="4"/>
                      </a:lnTo>
                      <a:lnTo>
                        <a:pt x="111" y="0"/>
                      </a:lnTo>
                      <a:lnTo>
                        <a:pt x="97" y="1"/>
                      </a:lnTo>
                      <a:lnTo>
                        <a:pt x="77" y="3"/>
                      </a:lnTo>
                      <a:lnTo>
                        <a:pt x="59" y="6"/>
                      </a:lnTo>
                      <a:lnTo>
                        <a:pt x="40" y="10"/>
                      </a:lnTo>
                      <a:lnTo>
                        <a:pt x="22" y="14"/>
                      </a:lnTo>
                      <a:lnTo>
                        <a:pt x="8" y="17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517"/>
                <p:cNvSpPr>
                  <a:spLocks/>
                </p:cNvSpPr>
                <p:nvPr/>
              </p:nvSpPr>
              <p:spPr bwMode="auto">
                <a:xfrm>
                  <a:off x="2158" y="2540"/>
                  <a:ext cx="8" cy="12"/>
                </a:xfrm>
                <a:custGeom>
                  <a:avLst/>
                  <a:gdLst>
                    <a:gd name="T0" fmla="*/ 12 w 25"/>
                    <a:gd name="T1" fmla="*/ 38 h 38"/>
                    <a:gd name="T2" fmla="*/ 12 w 25"/>
                    <a:gd name="T3" fmla="*/ 38 h 38"/>
                    <a:gd name="T4" fmla="*/ 12 w 25"/>
                    <a:gd name="T5" fmla="*/ 27 h 38"/>
                    <a:gd name="T6" fmla="*/ 13 w 25"/>
                    <a:gd name="T7" fmla="*/ 17 h 38"/>
                    <a:gd name="T8" fmla="*/ 16 w 25"/>
                    <a:gd name="T9" fmla="*/ 14 h 38"/>
                    <a:gd name="T10" fmla="*/ 25 w 25"/>
                    <a:gd name="T11" fmla="*/ 12 h 38"/>
                    <a:gd name="T12" fmla="*/ 25 w 25"/>
                    <a:gd name="T13" fmla="*/ 0 h 38"/>
                    <a:gd name="T14" fmla="*/ 12 w 25"/>
                    <a:gd name="T15" fmla="*/ 4 h 38"/>
                    <a:gd name="T16" fmla="*/ 3 w 25"/>
                    <a:gd name="T17" fmla="*/ 12 h 38"/>
                    <a:gd name="T18" fmla="*/ 0 w 25"/>
                    <a:gd name="T19" fmla="*/ 25 h 38"/>
                    <a:gd name="T20" fmla="*/ 0 w 25"/>
                    <a:gd name="T21" fmla="*/ 38 h 38"/>
                    <a:gd name="T22" fmla="*/ 0 w 25"/>
                    <a:gd name="T23" fmla="*/ 38 h 38"/>
                    <a:gd name="T24" fmla="*/ 12 w 25"/>
                    <a:gd name="T25" fmla="*/ 38 h 38"/>
                    <a:gd name="T26" fmla="*/ 12 w 25"/>
                    <a:gd name="T27" fmla="*/ 38 h 38"/>
                    <a:gd name="T28" fmla="*/ 12 w 25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2" y="27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2" y="4"/>
                      </a:lnTo>
                      <a:lnTo>
                        <a:pt x="3" y="12"/>
                      </a:lnTo>
                      <a:lnTo>
                        <a:pt x="0" y="25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518"/>
                <p:cNvSpPr>
                  <a:spLocks/>
                </p:cNvSpPr>
                <p:nvPr/>
              </p:nvSpPr>
              <p:spPr bwMode="auto">
                <a:xfrm>
                  <a:off x="2157" y="2552"/>
                  <a:ext cx="5" cy="30"/>
                </a:xfrm>
                <a:custGeom>
                  <a:avLst/>
                  <a:gdLst>
                    <a:gd name="T0" fmla="*/ 12 w 14"/>
                    <a:gd name="T1" fmla="*/ 90 h 90"/>
                    <a:gd name="T2" fmla="*/ 12 w 14"/>
                    <a:gd name="T3" fmla="*/ 90 h 90"/>
                    <a:gd name="T4" fmla="*/ 14 w 14"/>
                    <a:gd name="T5" fmla="*/ 0 h 90"/>
                    <a:gd name="T6" fmla="*/ 2 w 14"/>
                    <a:gd name="T7" fmla="*/ 0 h 90"/>
                    <a:gd name="T8" fmla="*/ 0 w 14"/>
                    <a:gd name="T9" fmla="*/ 90 h 90"/>
                    <a:gd name="T10" fmla="*/ 0 w 14"/>
                    <a:gd name="T11" fmla="*/ 90 h 90"/>
                    <a:gd name="T12" fmla="*/ 0 w 14"/>
                    <a:gd name="T13" fmla="*/ 90 h 90"/>
                    <a:gd name="T14" fmla="*/ 0 w 14"/>
                    <a:gd name="T15" fmla="*/ 90 h 90"/>
                    <a:gd name="T16" fmla="*/ 0 w 14"/>
                    <a:gd name="T17" fmla="*/ 90 h 90"/>
                    <a:gd name="T18" fmla="*/ 12 w 14"/>
                    <a:gd name="T1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0">
                      <a:moveTo>
                        <a:pt x="12" y="90"/>
                      </a:moveTo>
                      <a:lnTo>
                        <a:pt x="12" y="90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2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Freeform 519"/>
                <p:cNvSpPr>
                  <a:spLocks/>
                </p:cNvSpPr>
                <p:nvPr/>
              </p:nvSpPr>
              <p:spPr bwMode="auto">
                <a:xfrm>
                  <a:off x="2159" y="2535"/>
                  <a:ext cx="49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1 w 149"/>
                    <a:gd name="T3" fmla="*/ 117 h 134"/>
                    <a:gd name="T4" fmla="*/ 5 w 149"/>
                    <a:gd name="T5" fmla="*/ 126 h 134"/>
                    <a:gd name="T6" fmla="*/ 10 w 149"/>
                    <a:gd name="T7" fmla="*/ 132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2 h 134"/>
                    <a:gd name="T28" fmla="*/ 146 w 149"/>
                    <a:gd name="T29" fmla="*/ 127 h 134"/>
                    <a:gd name="T30" fmla="*/ 148 w 149"/>
                    <a:gd name="T31" fmla="*/ 120 h 134"/>
                    <a:gd name="T32" fmla="*/ 148 w 149"/>
                    <a:gd name="T33" fmla="*/ 110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8 w 149"/>
                    <a:gd name="T39" fmla="*/ 9 h 134"/>
                    <a:gd name="T40" fmla="*/ 142 w 149"/>
                    <a:gd name="T41" fmla="*/ 3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10 w 149"/>
                    <a:gd name="T61" fmla="*/ 3 h 134"/>
                    <a:gd name="T62" fmla="*/ 5 w 149"/>
                    <a:gd name="T63" fmla="*/ 9 h 134"/>
                    <a:gd name="T64" fmla="*/ 3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Freeform 520"/>
                <p:cNvSpPr>
                  <a:spLocks/>
                </p:cNvSpPr>
                <p:nvPr/>
              </p:nvSpPr>
              <p:spPr bwMode="auto">
                <a:xfrm>
                  <a:off x="2159" y="2535"/>
                  <a:ext cx="49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1 w 149"/>
                    <a:gd name="T5" fmla="*/ 117 h 134"/>
                    <a:gd name="T6" fmla="*/ 5 w 149"/>
                    <a:gd name="T7" fmla="*/ 126 h 134"/>
                    <a:gd name="T8" fmla="*/ 10 w 149"/>
                    <a:gd name="T9" fmla="*/ 132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2 h 134"/>
                    <a:gd name="T34" fmla="*/ 146 w 149"/>
                    <a:gd name="T35" fmla="*/ 127 h 134"/>
                    <a:gd name="T36" fmla="*/ 148 w 149"/>
                    <a:gd name="T37" fmla="*/ 120 h 134"/>
                    <a:gd name="T38" fmla="*/ 148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8 w 149"/>
                    <a:gd name="T47" fmla="*/ 9 h 134"/>
                    <a:gd name="T48" fmla="*/ 142 w 149"/>
                    <a:gd name="T49" fmla="*/ 3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10 w 149"/>
                    <a:gd name="T73" fmla="*/ 3 h 134"/>
                    <a:gd name="T74" fmla="*/ 5 w 149"/>
                    <a:gd name="T75" fmla="*/ 9 h 134"/>
                    <a:gd name="T76" fmla="*/ 3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Freeform 521"/>
                <p:cNvSpPr>
                  <a:spLocks/>
                </p:cNvSpPr>
                <p:nvPr/>
              </p:nvSpPr>
              <p:spPr bwMode="auto">
                <a:xfrm>
                  <a:off x="2229" y="2535"/>
                  <a:ext cx="62" cy="58"/>
                </a:xfrm>
                <a:custGeom>
                  <a:avLst/>
                  <a:gdLst>
                    <a:gd name="T0" fmla="*/ 0 w 186"/>
                    <a:gd name="T1" fmla="*/ 144 h 175"/>
                    <a:gd name="T2" fmla="*/ 2 w 186"/>
                    <a:gd name="T3" fmla="*/ 156 h 175"/>
                    <a:gd name="T4" fmla="*/ 5 w 186"/>
                    <a:gd name="T5" fmla="*/ 167 h 175"/>
                    <a:gd name="T6" fmla="*/ 11 w 186"/>
                    <a:gd name="T7" fmla="*/ 173 h 175"/>
                    <a:gd name="T8" fmla="*/ 22 w 186"/>
                    <a:gd name="T9" fmla="*/ 175 h 175"/>
                    <a:gd name="T10" fmla="*/ 33 w 186"/>
                    <a:gd name="T11" fmla="*/ 175 h 175"/>
                    <a:gd name="T12" fmla="*/ 50 w 186"/>
                    <a:gd name="T13" fmla="*/ 175 h 175"/>
                    <a:gd name="T14" fmla="*/ 70 w 186"/>
                    <a:gd name="T15" fmla="*/ 175 h 175"/>
                    <a:gd name="T16" fmla="*/ 93 w 186"/>
                    <a:gd name="T17" fmla="*/ 174 h 175"/>
                    <a:gd name="T18" fmla="*/ 117 w 186"/>
                    <a:gd name="T19" fmla="*/ 174 h 175"/>
                    <a:gd name="T20" fmla="*/ 138 w 186"/>
                    <a:gd name="T21" fmla="*/ 174 h 175"/>
                    <a:gd name="T22" fmla="*/ 156 w 186"/>
                    <a:gd name="T23" fmla="*/ 174 h 175"/>
                    <a:gd name="T24" fmla="*/ 167 w 186"/>
                    <a:gd name="T25" fmla="*/ 174 h 175"/>
                    <a:gd name="T26" fmla="*/ 178 w 186"/>
                    <a:gd name="T27" fmla="*/ 173 h 175"/>
                    <a:gd name="T28" fmla="*/ 184 w 186"/>
                    <a:gd name="T29" fmla="*/ 167 h 175"/>
                    <a:gd name="T30" fmla="*/ 185 w 186"/>
                    <a:gd name="T31" fmla="*/ 158 h 175"/>
                    <a:gd name="T32" fmla="*/ 185 w 186"/>
                    <a:gd name="T33" fmla="*/ 147 h 175"/>
                    <a:gd name="T34" fmla="*/ 186 w 186"/>
                    <a:gd name="T35" fmla="*/ 52 h 175"/>
                    <a:gd name="T36" fmla="*/ 185 w 186"/>
                    <a:gd name="T37" fmla="*/ 46 h 175"/>
                    <a:gd name="T38" fmla="*/ 183 w 186"/>
                    <a:gd name="T39" fmla="*/ 39 h 175"/>
                    <a:gd name="T40" fmla="*/ 179 w 186"/>
                    <a:gd name="T41" fmla="*/ 32 h 175"/>
                    <a:gd name="T42" fmla="*/ 175 w 186"/>
                    <a:gd name="T43" fmla="*/ 25 h 175"/>
                    <a:gd name="T44" fmla="*/ 169 w 186"/>
                    <a:gd name="T45" fmla="*/ 19 h 175"/>
                    <a:gd name="T46" fmla="*/ 163 w 186"/>
                    <a:gd name="T47" fmla="*/ 13 h 175"/>
                    <a:gd name="T48" fmla="*/ 157 w 186"/>
                    <a:gd name="T49" fmla="*/ 7 h 175"/>
                    <a:gd name="T50" fmla="*/ 150 w 186"/>
                    <a:gd name="T51" fmla="*/ 2 h 175"/>
                    <a:gd name="T52" fmla="*/ 140 w 186"/>
                    <a:gd name="T53" fmla="*/ 0 h 175"/>
                    <a:gd name="T54" fmla="*/ 126 w 186"/>
                    <a:gd name="T55" fmla="*/ 0 h 175"/>
                    <a:gd name="T56" fmla="*/ 107 w 186"/>
                    <a:gd name="T57" fmla="*/ 2 h 175"/>
                    <a:gd name="T58" fmla="*/ 86 w 186"/>
                    <a:gd name="T59" fmla="*/ 7 h 175"/>
                    <a:gd name="T60" fmla="*/ 66 w 186"/>
                    <a:gd name="T61" fmla="*/ 12 h 175"/>
                    <a:gd name="T62" fmla="*/ 47 w 186"/>
                    <a:gd name="T63" fmla="*/ 17 h 175"/>
                    <a:gd name="T64" fmla="*/ 32 w 186"/>
                    <a:gd name="T65" fmla="*/ 20 h 175"/>
                    <a:gd name="T66" fmla="*/ 22 w 186"/>
                    <a:gd name="T67" fmla="*/ 22 h 175"/>
                    <a:gd name="T68" fmla="*/ 11 w 186"/>
                    <a:gd name="T69" fmla="*/ 24 h 175"/>
                    <a:gd name="T70" fmla="*/ 5 w 186"/>
                    <a:gd name="T71" fmla="*/ 30 h 175"/>
                    <a:gd name="T72" fmla="*/ 3 w 186"/>
                    <a:gd name="T73" fmla="*/ 41 h 175"/>
                    <a:gd name="T74" fmla="*/ 2 w 186"/>
                    <a:gd name="T75" fmla="*/ 53 h 175"/>
                    <a:gd name="T76" fmla="*/ 0 w 186"/>
                    <a:gd name="T77" fmla="*/ 144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5">
                      <a:moveTo>
                        <a:pt x="0" y="144"/>
                      </a:moveTo>
                      <a:lnTo>
                        <a:pt x="2" y="156"/>
                      </a:lnTo>
                      <a:lnTo>
                        <a:pt x="5" y="167"/>
                      </a:lnTo>
                      <a:lnTo>
                        <a:pt x="11" y="173"/>
                      </a:lnTo>
                      <a:lnTo>
                        <a:pt x="22" y="175"/>
                      </a:lnTo>
                      <a:lnTo>
                        <a:pt x="33" y="175"/>
                      </a:lnTo>
                      <a:lnTo>
                        <a:pt x="50" y="175"/>
                      </a:lnTo>
                      <a:lnTo>
                        <a:pt x="70" y="175"/>
                      </a:lnTo>
                      <a:lnTo>
                        <a:pt x="93" y="174"/>
                      </a:lnTo>
                      <a:lnTo>
                        <a:pt x="117" y="174"/>
                      </a:lnTo>
                      <a:lnTo>
                        <a:pt x="138" y="174"/>
                      </a:lnTo>
                      <a:lnTo>
                        <a:pt x="156" y="174"/>
                      </a:lnTo>
                      <a:lnTo>
                        <a:pt x="167" y="174"/>
                      </a:lnTo>
                      <a:lnTo>
                        <a:pt x="178" y="173"/>
                      </a:lnTo>
                      <a:lnTo>
                        <a:pt x="184" y="167"/>
                      </a:lnTo>
                      <a:lnTo>
                        <a:pt x="185" y="158"/>
                      </a:lnTo>
                      <a:lnTo>
                        <a:pt x="185" y="147"/>
                      </a:lnTo>
                      <a:lnTo>
                        <a:pt x="186" y="52"/>
                      </a:lnTo>
                      <a:lnTo>
                        <a:pt x="185" y="46"/>
                      </a:lnTo>
                      <a:lnTo>
                        <a:pt x="183" y="39"/>
                      </a:lnTo>
                      <a:lnTo>
                        <a:pt x="179" y="32"/>
                      </a:lnTo>
                      <a:lnTo>
                        <a:pt x="175" y="25"/>
                      </a:lnTo>
                      <a:lnTo>
                        <a:pt x="169" y="19"/>
                      </a:lnTo>
                      <a:lnTo>
                        <a:pt x="163" y="13"/>
                      </a:lnTo>
                      <a:lnTo>
                        <a:pt x="157" y="7"/>
                      </a:lnTo>
                      <a:lnTo>
                        <a:pt x="150" y="2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07" y="2"/>
                      </a:lnTo>
                      <a:lnTo>
                        <a:pt x="86" y="7"/>
                      </a:lnTo>
                      <a:lnTo>
                        <a:pt x="66" y="12"/>
                      </a:lnTo>
                      <a:lnTo>
                        <a:pt x="47" y="17"/>
                      </a:lnTo>
                      <a:lnTo>
                        <a:pt x="32" y="20"/>
                      </a:lnTo>
                      <a:lnTo>
                        <a:pt x="22" y="22"/>
                      </a:lnTo>
                      <a:lnTo>
                        <a:pt x="11" y="24"/>
                      </a:lnTo>
                      <a:lnTo>
                        <a:pt x="5" y="30"/>
                      </a:lnTo>
                      <a:lnTo>
                        <a:pt x="3" y="41"/>
                      </a:lnTo>
                      <a:lnTo>
                        <a:pt x="2" y="53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522"/>
                <p:cNvSpPr>
                  <a:spLocks/>
                </p:cNvSpPr>
                <p:nvPr/>
              </p:nvSpPr>
              <p:spPr bwMode="auto">
                <a:xfrm>
                  <a:off x="2227" y="2583"/>
                  <a:ext cx="9" cy="12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20 w 28"/>
                    <a:gd name="T5" fmla="*/ 24 h 37"/>
                    <a:gd name="T6" fmla="*/ 16 w 28"/>
                    <a:gd name="T7" fmla="*/ 20 h 37"/>
                    <a:gd name="T8" fmla="*/ 14 w 28"/>
                    <a:gd name="T9" fmla="*/ 10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2 w 28"/>
                    <a:gd name="T15" fmla="*/ 13 h 37"/>
                    <a:gd name="T16" fmla="*/ 6 w 28"/>
                    <a:gd name="T17" fmla="*/ 25 h 37"/>
                    <a:gd name="T18" fmla="*/ 15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20" y="24"/>
                      </a:lnTo>
                      <a:lnTo>
                        <a:pt x="16" y="20"/>
                      </a:lnTo>
                      <a:lnTo>
                        <a:pt x="14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6" y="25"/>
                      </a:lnTo>
                      <a:lnTo>
                        <a:pt x="15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Freeform 523"/>
                <p:cNvSpPr>
                  <a:spLocks/>
                </p:cNvSpPr>
                <p:nvPr/>
              </p:nvSpPr>
              <p:spPr bwMode="auto">
                <a:xfrm>
                  <a:off x="2236" y="2591"/>
                  <a:ext cx="48" cy="4"/>
                </a:xfrm>
                <a:custGeom>
                  <a:avLst/>
                  <a:gdLst>
                    <a:gd name="T0" fmla="*/ 145 w 145"/>
                    <a:gd name="T1" fmla="*/ 0 h 13"/>
                    <a:gd name="T2" fmla="*/ 145 w 145"/>
                    <a:gd name="T3" fmla="*/ 0 h 13"/>
                    <a:gd name="T4" fmla="*/ 134 w 145"/>
                    <a:gd name="T5" fmla="*/ 0 h 13"/>
                    <a:gd name="T6" fmla="*/ 116 w 145"/>
                    <a:gd name="T7" fmla="*/ 0 h 13"/>
                    <a:gd name="T8" fmla="*/ 95 w 145"/>
                    <a:gd name="T9" fmla="*/ 0 h 13"/>
                    <a:gd name="T10" fmla="*/ 71 w 145"/>
                    <a:gd name="T11" fmla="*/ 0 h 13"/>
                    <a:gd name="T12" fmla="*/ 48 w 145"/>
                    <a:gd name="T13" fmla="*/ 1 h 13"/>
                    <a:gd name="T14" fmla="*/ 28 w 145"/>
                    <a:gd name="T15" fmla="*/ 1 h 13"/>
                    <a:gd name="T16" fmla="*/ 11 w 145"/>
                    <a:gd name="T17" fmla="*/ 1 h 13"/>
                    <a:gd name="T18" fmla="*/ 0 w 145"/>
                    <a:gd name="T19" fmla="*/ 1 h 13"/>
                    <a:gd name="T20" fmla="*/ 0 w 145"/>
                    <a:gd name="T21" fmla="*/ 13 h 13"/>
                    <a:gd name="T22" fmla="*/ 11 w 145"/>
                    <a:gd name="T23" fmla="*/ 13 h 13"/>
                    <a:gd name="T24" fmla="*/ 28 w 145"/>
                    <a:gd name="T25" fmla="*/ 13 h 13"/>
                    <a:gd name="T26" fmla="*/ 48 w 145"/>
                    <a:gd name="T27" fmla="*/ 13 h 13"/>
                    <a:gd name="T28" fmla="*/ 71 w 145"/>
                    <a:gd name="T29" fmla="*/ 12 h 13"/>
                    <a:gd name="T30" fmla="*/ 95 w 145"/>
                    <a:gd name="T31" fmla="*/ 12 h 13"/>
                    <a:gd name="T32" fmla="*/ 116 w 145"/>
                    <a:gd name="T33" fmla="*/ 12 h 13"/>
                    <a:gd name="T34" fmla="*/ 134 w 145"/>
                    <a:gd name="T35" fmla="*/ 12 h 13"/>
                    <a:gd name="T36" fmla="*/ 145 w 145"/>
                    <a:gd name="T37" fmla="*/ 12 h 13"/>
                    <a:gd name="T38" fmla="*/ 145 w 145"/>
                    <a:gd name="T39" fmla="*/ 12 h 13"/>
                    <a:gd name="T40" fmla="*/ 145 w 145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3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95" y="0"/>
                      </a:lnTo>
                      <a:lnTo>
                        <a:pt x="71" y="0"/>
                      </a:lnTo>
                      <a:lnTo>
                        <a:pt x="48" y="1"/>
                      </a:lnTo>
                      <a:lnTo>
                        <a:pt x="28" y="1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8" y="13"/>
                      </a:lnTo>
                      <a:lnTo>
                        <a:pt x="48" y="13"/>
                      </a:lnTo>
                      <a:lnTo>
                        <a:pt x="71" y="12"/>
                      </a:lnTo>
                      <a:lnTo>
                        <a:pt x="95" y="12"/>
                      </a:lnTo>
                      <a:lnTo>
                        <a:pt x="116" y="12"/>
                      </a:lnTo>
                      <a:lnTo>
                        <a:pt x="134" y="12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Freeform 524"/>
                <p:cNvSpPr>
                  <a:spLocks/>
                </p:cNvSpPr>
                <p:nvPr/>
              </p:nvSpPr>
              <p:spPr bwMode="auto">
                <a:xfrm>
                  <a:off x="2284" y="2584"/>
                  <a:ext cx="8" cy="11"/>
                </a:xfrm>
                <a:custGeom>
                  <a:avLst/>
                  <a:gdLst>
                    <a:gd name="T0" fmla="*/ 12 w 24"/>
                    <a:gd name="T1" fmla="*/ 0 h 33"/>
                    <a:gd name="T2" fmla="*/ 12 w 24"/>
                    <a:gd name="T3" fmla="*/ 0 h 33"/>
                    <a:gd name="T4" fmla="*/ 12 w 24"/>
                    <a:gd name="T5" fmla="*/ 11 h 33"/>
                    <a:gd name="T6" fmla="*/ 12 w 24"/>
                    <a:gd name="T7" fmla="*/ 17 h 33"/>
                    <a:gd name="T8" fmla="*/ 8 w 24"/>
                    <a:gd name="T9" fmla="*/ 20 h 33"/>
                    <a:gd name="T10" fmla="*/ 0 w 24"/>
                    <a:gd name="T11" fmla="*/ 21 h 33"/>
                    <a:gd name="T12" fmla="*/ 0 w 24"/>
                    <a:gd name="T13" fmla="*/ 33 h 33"/>
                    <a:gd name="T14" fmla="*/ 13 w 24"/>
                    <a:gd name="T15" fmla="*/ 32 h 33"/>
                    <a:gd name="T16" fmla="*/ 22 w 24"/>
                    <a:gd name="T17" fmla="*/ 22 h 33"/>
                    <a:gd name="T18" fmla="*/ 24 w 24"/>
                    <a:gd name="T19" fmla="*/ 11 h 33"/>
                    <a:gd name="T20" fmla="*/ 24 w 24"/>
                    <a:gd name="T21" fmla="*/ 0 h 33"/>
                    <a:gd name="T22" fmla="*/ 24 w 24"/>
                    <a:gd name="T23" fmla="*/ 0 h 33"/>
                    <a:gd name="T24" fmla="*/ 12 w 24"/>
                    <a:gd name="T25" fmla="*/ 0 h 33"/>
                    <a:gd name="T26" fmla="*/ 12 w 24"/>
                    <a:gd name="T27" fmla="*/ 0 h 33"/>
                    <a:gd name="T28" fmla="*/ 12 w 24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3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2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Freeform 525"/>
                <p:cNvSpPr>
                  <a:spLocks/>
                </p:cNvSpPr>
                <p:nvPr/>
              </p:nvSpPr>
              <p:spPr bwMode="auto">
                <a:xfrm>
                  <a:off x="2288" y="2552"/>
                  <a:ext cx="5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526"/>
                <p:cNvSpPr>
                  <a:spLocks/>
                </p:cNvSpPr>
                <p:nvPr/>
              </p:nvSpPr>
              <p:spPr bwMode="auto">
                <a:xfrm>
                  <a:off x="2277" y="2534"/>
                  <a:ext cx="16" cy="18"/>
                </a:xfrm>
                <a:custGeom>
                  <a:avLst/>
                  <a:gdLst>
                    <a:gd name="T0" fmla="*/ 0 w 46"/>
                    <a:gd name="T1" fmla="*/ 10 h 55"/>
                    <a:gd name="T2" fmla="*/ 0 w 46"/>
                    <a:gd name="T3" fmla="*/ 10 h 55"/>
                    <a:gd name="T4" fmla="*/ 8 w 46"/>
                    <a:gd name="T5" fmla="*/ 15 h 55"/>
                    <a:gd name="T6" fmla="*/ 13 w 46"/>
                    <a:gd name="T7" fmla="*/ 21 h 55"/>
                    <a:gd name="T8" fmla="*/ 19 w 46"/>
                    <a:gd name="T9" fmla="*/ 27 h 55"/>
                    <a:gd name="T10" fmla="*/ 25 w 46"/>
                    <a:gd name="T11" fmla="*/ 32 h 55"/>
                    <a:gd name="T12" fmla="*/ 28 w 46"/>
                    <a:gd name="T13" fmla="*/ 38 h 55"/>
                    <a:gd name="T14" fmla="*/ 31 w 46"/>
                    <a:gd name="T15" fmla="*/ 44 h 55"/>
                    <a:gd name="T16" fmla="*/ 33 w 46"/>
                    <a:gd name="T17" fmla="*/ 50 h 55"/>
                    <a:gd name="T18" fmla="*/ 34 w 46"/>
                    <a:gd name="T19" fmla="*/ 55 h 55"/>
                    <a:gd name="T20" fmla="*/ 46 w 46"/>
                    <a:gd name="T21" fmla="*/ 55 h 55"/>
                    <a:gd name="T22" fmla="*/ 45 w 46"/>
                    <a:gd name="T23" fmla="*/ 48 h 55"/>
                    <a:gd name="T24" fmla="*/ 43 w 46"/>
                    <a:gd name="T25" fmla="*/ 39 h 55"/>
                    <a:gd name="T26" fmla="*/ 38 w 46"/>
                    <a:gd name="T27" fmla="*/ 33 h 55"/>
                    <a:gd name="T28" fmla="*/ 34 w 46"/>
                    <a:gd name="T29" fmla="*/ 25 h 55"/>
                    <a:gd name="T30" fmla="*/ 28 w 46"/>
                    <a:gd name="T31" fmla="*/ 17 h 55"/>
                    <a:gd name="T32" fmla="*/ 22 w 46"/>
                    <a:gd name="T33" fmla="*/ 11 h 55"/>
                    <a:gd name="T34" fmla="*/ 15 w 46"/>
                    <a:gd name="T35" fmla="*/ 5 h 55"/>
                    <a:gd name="T36" fmla="*/ 8 w 46"/>
                    <a:gd name="T37" fmla="*/ 0 h 55"/>
                    <a:gd name="T38" fmla="*/ 8 w 46"/>
                    <a:gd name="T39" fmla="*/ 0 h 55"/>
                    <a:gd name="T40" fmla="*/ 0 w 46"/>
                    <a:gd name="T41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6" h="5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8" y="15"/>
                      </a:lnTo>
                      <a:lnTo>
                        <a:pt x="13" y="21"/>
                      </a:lnTo>
                      <a:lnTo>
                        <a:pt x="19" y="27"/>
                      </a:lnTo>
                      <a:lnTo>
                        <a:pt x="25" y="32"/>
                      </a:lnTo>
                      <a:lnTo>
                        <a:pt x="28" y="38"/>
                      </a:lnTo>
                      <a:lnTo>
                        <a:pt x="31" y="44"/>
                      </a:lnTo>
                      <a:lnTo>
                        <a:pt x="33" y="50"/>
                      </a:lnTo>
                      <a:lnTo>
                        <a:pt x="34" y="55"/>
                      </a:lnTo>
                      <a:lnTo>
                        <a:pt x="46" y="55"/>
                      </a:lnTo>
                      <a:lnTo>
                        <a:pt x="45" y="48"/>
                      </a:lnTo>
                      <a:lnTo>
                        <a:pt x="43" y="39"/>
                      </a:lnTo>
                      <a:lnTo>
                        <a:pt x="38" y="33"/>
                      </a:lnTo>
                      <a:lnTo>
                        <a:pt x="34" y="25"/>
                      </a:lnTo>
                      <a:lnTo>
                        <a:pt x="28" y="17"/>
                      </a:lnTo>
                      <a:lnTo>
                        <a:pt x="22" y="11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Freeform 527"/>
                <p:cNvSpPr>
                  <a:spLocks/>
                </p:cNvSpPr>
                <p:nvPr/>
              </p:nvSpPr>
              <p:spPr bwMode="auto">
                <a:xfrm>
                  <a:off x="2236" y="2533"/>
                  <a:ext cx="44" cy="11"/>
                </a:xfrm>
                <a:custGeom>
                  <a:avLst/>
                  <a:gdLst>
                    <a:gd name="T0" fmla="*/ 0 w 132"/>
                    <a:gd name="T1" fmla="*/ 34 h 34"/>
                    <a:gd name="T2" fmla="*/ 0 w 132"/>
                    <a:gd name="T3" fmla="*/ 34 h 34"/>
                    <a:gd name="T4" fmla="*/ 11 w 132"/>
                    <a:gd name="T5" fmla="*/ 32 h 34"/>
                    <a:gd name="T6" fmla="*/ 27 w 132"/>
                    <a:gd name="T7" fmla="*/ 29 h 34"/>
                    <a:gd name="T8" fmla="*/ 45 w 132"/>
                    <a:gd name="T9" fmla="*/ 24 h 34"/>
                    <a:gd name="T10" fmla="*/ 65 w 132"/>
                    <a:gd name="T11" fmla="*/ 19 h 34"/>
                    <a:gd name="T12" fmla="*/ 86 w 132"/>
                    <a:gd name="T13" fmla="*/ 14 h 34"/>
                    <a:gd name="T14" fmla="*/ 104 w 132"/>
                    <a:gd name="T15" fmla="*/ 12 h 34"/>
                    <a:gd name="T16" fmla="*/ 118 w 132"/>
                    <a:gd name="T17" fmla="*/ 12 h 34"/>
                    <a:gd name="T18" fmla="*/ 124 w 132"/>
                    <a:gd name="T19" fmla="*/ 13 h 34"/>
                    <a:gd name="T20" fmla="*/ 132 w 132"/>
                    <a:gd name="T21" fmla="*/ 3 h 34"/>
                    <a:gd name="T22" fmla="*/ 118 w 132"/>
                    <a:gd name="T23" fmla="*/ 0 h 34"/>
                    <a:gd name="T24" fmla="*/ 104 w 132"/>
                    <a:gd name="T25" fmla="*/ 0 h 34"/>
                    <a:gd name="T26" fmla="*/ 83 w 132"/>
                    <a:gd name="T27" fmla="*/ 2 h 34"/>
                    <a:gd name="T28" fmla="*/ 63 w 132"/>
                    <a:gd name="T29" fmla="*/ 7 h 34"/>
                    <a:gd name="T30" fmla="*/ 42 w 132"/>
                    <a:gd name="T31" fmla="*/ 12 h 34"/>
                    <a:gd name="T32" fmla="*/ 24 w 132"/>
                    <a:gd name="T33" fmla="*/ 17 h 34"/>
                    <a:gd name="T34" fmla="*/ 9 w 132"/>
                    <a:gd name="T35" fmla="*/ 20 h 34"/>
                    <a:gd name="T36" fmla="*/ 0 w 132"/>
                    <a:gd name="T37" fmla="*/ 22 h 34"/>
                    <a:gd name="T38" fmla="*/ 0 w 132"/>
                    <a:gd name="T39" fmla="*/ 22 h 34"/>
                    <a:gd name="T40" fmla="*/ 0 w 132"/>
                    <a:gd name="T4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2" h="34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11" y="32"/>
                      </a:lnTo>
                      <a:lnTo>
                        <a:pt x="27" y="29"/>
                      </a:lnTo>
                      <a:lnTo>
                        <a:pt x="45" y="24"/>
                      </a:lnTo>
                      <a:lnTo>
                        <a:pt x="65" y="19"/>
                      </a:lnTo>
                      <a:lnTo>
                        <a:pt x="86" y="14"/>
                      </a:lnTo>
                      <a:lnTo>
                        <a:pt x="104" y="12"/>
                      </a:lnTo>
                      <a:lnTo>
                        <a:pt x="118" y="12"/>
                      </a:lnTo>
                      <a:lnTo>
                        <a:pt x="124" y="13"/>
                      </a:lnTo>
                      <a:lnTo>
                        <a:pt x="132" y="3"/>
                      </a:lnTo>
                      <a:lnTo>
                        <a:pt x="118" y="0"/>
                      </a:lnTo>
                      <a:lnTo>
                        <a:pt x="104" y="0"/>
                      </a:lnTo>
                      <a:lnTo>
                        <a:pt x="83" y="2"/>
                      </a:lnTo>
                      <a:lnTo>
                        <a:pt x="63" y="7"/>
                      </a:lnTo>
                      <a:lnTo>
                        <a:pt x="42" y="12"/>
                      </a:lnTo>
                      <a:lnTo>
                        <a:pt x="24" y="17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528"/>
                <p:cNvSpPr>
                  <a:spLocks/>
                </p:cNvSpPr>
                <p:nvPr/>
              </p:nvSpPr>
              <p:spPr bwMode="auto">
                <a:xfrm>
                  <a:off x="2227" y="2540"/>
                  <a:ext cx="9" cy="13"/>
                </a:xfrm>
                <a:custGeom>
                  <a:avLst/>
                  <a:gdLst>
                    <a:gd name="T0" fmla="*/ 12 w 26"/>
                    <a:gd name="T1" fmla="*/ 37 h 37"/>
                    <a:gd name="T2" fmla="*/ 12 w 26"/>
                    <a:gd name="T3" fmla="*/ 37 h 37"/>
                    <a:gd name="T4" fmla="*/ 13 w 26"/>
                    <a:gd name="T5" fmla="*/ 26 h 37"/>
                    <a:gd name="T6" fmla="*/ 14 w 26"/>
                    <a:gd name="T7" fmla="*/ 16 h 37"/>
                    <a:gd name="T8" fmla="*/ 18 w 26"/>
                    <a:gd name="T9" fmla="*/ 13 h 37"/>
                    <a:gd name="T10" fmla="*/ 26 w 26"/>
                    <a:gd name="T11" fmla="*/ 12 h 37"/>
                    <a:gd name="T12" fmla="*/ 26 w 26"/>
                    <a:gd name="T13" fmla="*/ 0 h 37"/>
                    <a:gd name="T14" fmla="*/ 13 w 26"/>
                    <a:gd name="T15" fmla="*/ 3 h 37"/>
                    <a:gd name="T16" fmla="*/ 4 w 26"/>
                    <a:gd name="T17" fmla="*/ 12 h 37"/>
                    <a:gd name="T18" fmla="*/ 1 w 26"/>
                    <a:gd name="T19" fmla="*/ 24 h 37"/>
                    <a:gd name="T20" fmla="*/ 0 w 26"/>
                    <a:gd name="T21" fmla="*/ 37 h 37"/>
                    <a:gd name="T22" fmla="*/ 0 w 26"/>
                    <a:gd name="T23" fmla="*/ 37 h 37"/>
                    <a:gd name="T24" fmla="*/ 12 w 26"/>
                    <a:gd name="T25" fmla="*/ 37 h 37"/>
                    <a:gd name="T26" fmla="*/ 12 w 26"/>
                    <a:gd name="T27" fmla="*/ 37 h 37"/>
                    <a:gd name="T28" fmla="*/ 12 w 26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3" y="26"/>
                      </a:lnTo>
                      <a:lnTo>
                        <a:pt x="14" y="16"/>
                      </a:lnTo>
                      <a:lnTo>
                        <a:pt x="18" y="1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3" y="3"/>
                      </a:lnTo>
                      <a:lnTo>
                        <a:pt x="4" y="12"/>
                      </a:lnTo>
                      <a:lnTo>
                        <a:pt x="1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529"/>
                <p:cNvSpPr>
                  <a:spLocks/>
                </p:cNvSpPr>
                <p:nvPr/>
              </p:nvSpPr>
              <p:spPr bwMode="auto">
                <a:xfrm>
                  <a:off x="2227" y="2553"/>
                  <a:ext cx="4" cy="30"/>
                </a:xfrm>
                <a:custGeom>
                  <a:avLst/>
                  <a:gdLst>
                    <a:gd name="T0" fmla="*/ 12 w 14"/>
                    <a:gd name="T1" fmla="*/ 91 h 91"/>
                    <a:gd name="T2" fmla="*/ 12 w 14"/>
                    <a:gd name="T3" fmla="*/ 91 h 91"/>
                    <a:gd name="T4" fmla="*/ 14 w 14"/>
                    <a:gd name="T5" fmla="*/ 0 h 91"/>
                    <a:gd name="T6" fmla="*/ 2 w 14"/>
                    <a:gd name="T7" fmla="*/ 0 h 91"/>
                    <a:gd name="T8" fmla="*/ 0 w 14"/>
                    <a:gd name="T9" fmla="*/ 91 h 91"/>
                    <a:gd name="T10" fmla="*/ 0 w 14"/>
                    <a:gd name="T11" fmla="*/ 91 h 91"/>
                    <a:gd name="T12" fmla="*/ 0 w 14"/>
                    <a:gd name="T13" fmla="*/ 91 h 91"/>
                    <a:gd name="T14" fmla="*/ 0 w 14"/>
                    <a:gd name="T15" fmla="*/ 91 h 91"/>
                    <a:gd name="T16" fmla="*/ 0 w 14"/>
                    <a:gd name="T17" fmla="*/ 91 h 91"/>
                    <a:gd name="T18" fmla="*/ 12 w 14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530"/>
                <p:cNvSpPr>
                  <a:spLocks/>
                </p:cNvSpPr>
                <p:nvPr/>
              </p:nvSpPr>
              <p:spPr bwMode="auto">
                <a:xfrm>
                  <a:off x="2232" y="2536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7 h 134"/>
                    <a:gd name="T4" fmla="*/ 5 w 148"/>
                    <a:gd name="T5" fmla="*/ 126 h 134"/>
                    <a:gd name="T6" fmla="*/ 9 w 148"/>
                    <a:gd name="T7" fmla="*/ 132 h 134"/>
                    <a:gd name="T8" fmla="*/ 19 w 148"/>
                    <a:gd name="T9" fmla="*/ 134 h 134"/>
                    <a:gd name="T10" fmla="*/ 28 w 148"/>
                    <a:gd name="T11" fmla="*/ 134 h 134"/>
                    <a:gd name="T12" fmla="*/ 40 w 148"/>
                    <a:gd name="T13" fmla="*/ 134 h 134"/>
                    <a:gd name="T14" fmla="*/ 57 w 148"/>
                    <a:gd name="T15" fmla="*/ 134 h 134"/>
                    <a:gd name="T16" fmla="*/ 73 w 148"/>
                    <a:gd name="T17" fmla="*/ 133 h 134"/>
                    <a:gd name="T18" fmla="*/ 92 w 148"/>
                    <a:gd name="T19" fmla="*/ 133 h 134"/>
                    <a:gd name="T20" fmla="*/ 108 w 148"/>
                    <a:gd name="T21" fmla="*/ 133 h 134"/>
                    <a:gd name="T22" fmla="*/ 122 w 148"/>
                    <a:gd name="T23" fmla="*/ 133 h 134"/>
                    <a:gd name="T24" fmla="*/ 131 w 148"/>
                    <a:gd name="T25" fmla="*/ 133 h 134"/>
                    <a:gd name="T26" fmla="*/ 141 w 148"/>
                    <a:gd name="T27" fmla="*/ 132 h 134"/>
                    <a:gd name="T28" fmla="*/ 146 w 148"/>
                    <a:gd name="T29" fmla="*/ 127 h 134"/>
                    <a:gd name="T30" fmla="*/ 148 w 148"/>
                    <a:gd name="T31" fmla="*/ 120 h 134"/>
                    <a:gd name="T32" fmla="*/ 148 w 148"/>
                    <a:gd name="T33" fmla="*/ 110 h 134"/>
                    <a:gd name="T34" fmla="*/ 148 w 148"/>
                    <a:gd name="T35" fmla="*/ 27 h 134"/>
                    <a:gd name="T36" fmla="*/ 148 w 148"/>
                    <a:gd name="T37" fmla="*/ 17 h 134"/>
                    <a:gd name="T38" fmla="*/ 147 w 148"/>
                    <a:gd name="T39" fmla="*/ 9 h 134"/>
                    <a:gd name="T40" fmla="*/ 141 w 148"/>
                    <a:gd name="T41" fmla="*/ 3 h 134"/>
                    <a:gd name="T42" fmla="*/ 130 w 148"/>
                    <a:gd name="T43" fmla="*/ 0 h 134"/>
                    <a:gd name="T44" fmla="*/ 121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40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9 w 148"/>
                    <a:gd name="T61" fmla="*/ 3 h 134"/>
                    <a:gd name="T62" fmla="*/ 5 w 148"/>
                    <a:gd name="T63" fmla="*/ 9 h 134"/>
                    <a:gd name="T64" fmla="*/ 2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3" y="133"/>
                      </a:lnTo>
                      <a:lnTo>
                        <a:pt x="92" y="133"/>
                      </a:lnTo>
                      <a:lnTo>
                        <a:pt x="108" y="133"/>
                      </a:lnTo>
                      <a:lnTo>
                        <a:pt x="122" y="133"/>
                      </a:lnTo>
                      <a:lnTo>
                        <a:pt x="131" y="133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8" y="27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531"/>
                <p:cNvSpPr>
                  <a:spLocks/>
                </p:cNvSpPr>
                <p:nvPr/>
              </p:nvSpPr>
              <p:spPr bwMode="auto">
                <a:xfrm>
                  <a:off x="2232" y="2536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7 h 134"/>
                    <a:gd name="T6" fmla="*/ 5 w 148"/>
                    <a:gd name="T7" fmla="*/ 126 h 134"/>
                    <a:gd name="T8" fmla="*/ 9 w 148"/>
                    <a:gd name="T9" fmla="*/ 132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8 w 148"/>
                    <a:gd name="T15" fmla="*/ 134 h 134"/>
                    <a:gd name="T16" fmla="*/ 40 w 148"/>
                    <a:gd name="T17" fmla="*/ 134 h 134"/>
                    <a:gd name="T18" fmla="*/ 57 w 148"/>
                    <a:gd name="T19" fmla="*/ 134 h 134"/>
                    <a:gd name="T20" fmla="*/ 73 w 148"/>
                    <a:gd name="T21" fmla="*/ 133 h 134"/>
                    <a:gd name="T22" fmla="*/ 92 w 148"/>
                    <a:gd name="T23" fmla="*/ 133 h 134"/>
                    <a:gd name="T24" fmla="*/ 108 w 148"/>
                    <a:gd name="T25" fmla="*/ 133 h 134"/>
                    <a:gd name="T26" fmla="*/ 122 w 148"/>
                    <a:gd name="T27" fmla="*/ 133 h 134"/>
                    <a:gd name="T28" fmla="*/ 131 w 148"/>
                    <a:gd name="T29" fmla="*/ 133 h 134"/>
                    <a:gd name="T30" fmla="*/ 131 w 148"/>
                    <a:gd name="T31" fmla="*/ 133 h 134"/>
                    <a:gd name="T32" fmla="*/ 141 w 148"/>
                    <a:gd name="T33" fmla="*/ 132 h 134"/>
                    <a:gd name="T34" fmla="*/ 146 w 148"/>
                    <a:gd name="T35" fmla="*/ 127 h 134"/>
                    <a:gd name="T36" fmla="*/ 148 w 148"/>
                    <a:gd name="T37" fmla="*/ 120 h 134"/>
                    <a:gd name="T38" fmla="*/ 148 w 148"/>
                    <a:gd name="T39" fmla="*/ 110 h 134"/>
                    <a:gd name="T40" fmla="*/ 148 w 148"/>
                    <a:gd name="T41" fmla="*/ 27 h 134"/>
                    <a:gd name="T42" fmla="*/ 148 w 148"/>
                    <a:gd name="T43" fmla="*/ 27 h 134"/>
                    <a:gd name="T44" fmla="*/ 148 w 148"/>
                    <a:gd name="T45" fmla="*/ 17 h 134"/>
                    <a:gd name="T46" fmla="*/ 147 w 148"/>
                    <a:gd name="T47" fmla="*/ 9 h 134"/>
                    <a:gd name="T48" fmla="*/ 141 w 148"/>
                    <a:gd name="T49" fmla="*/ 3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1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40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9 w 148"/>
                    <a:gd name="T73" fmla="*/ 3 h 134"/>
                    <a:gd name="T74" fmla="*/ 5 w 148"/>
                    <a:gd name="T75" fmla="*/ 9 h 134"/>
                    <a:gd name="T76" fmla="*/ 2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3" y="133"/>
                      </a:lnTo>
                      <a:lnTo>
                        <a:pt x="92" y="133"/>
                      </a:lnTo>
                      <a:lnTo>
                        <a:pt x="108" y="133"/>
                      </a:lnTo>
                      <a:lnTo>
                        <a:pt x="122" y="133"/>
                      </a:lnTo>
                      <a:lnTo>
                        <a:pt x="131" y="133"/>
                      </a:lnTo>
                      <a:lnTo>
                        <a:pt x="131" y="133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532"/>
                <p:cNvSpPr>
                  <a:spLocks/>
                </p:cNvSpPr>
                <p:nvPr/>
              </p:nvSpPr>
              <p:spPr bwMode="auto">
                <a:xfrm>
                  <a:off x="2297" y="2537"/>
                  <a:ext cx="62" cy="58"/>
                </a:xfrm>
                <a:custGeom>
                  <a:avLst/>
                  <a:gdLst>
                    <a:gd name="T0" fmla="*/ 0 w 186"/>
                    <a:gd name="T1" fmla="*/ 142 h 173"/>
                    <a:gd name="T2" fmla="*/ 2 w 186"/>
                    <a:gd name="T3" fmla="*/ 154 h 173"/>
                    <a:gd name="T4" fmla="*/ 5 w 186"/>
                    <a:gd name="T5" fmla="*/ 164 h 173"/>
                    <a:gd name="T6" fmla="*/ 11 w 186"/>
                    <a:gd name="T7" fmla="*/ 170 h 173"/>
                    <a:gd name="T8" fmla="*/ 22 w 186"/>
                    <a:gd name="T9" fmla="*/ 173 h 173"/>
                    <a:gd name="T10" fmla="*/ 32 w 186"/>
                    <a:gd name="T11" fmla="*/ 173 h 173"/>
                    <a:gd name="T12" fmla="*/ 49 w 186"/>
                    <a:gd name="T13" fmla="*/ 173 h 173"/>
                    <a:gd name="T14" fmla="*/ 69 w 186"/>
                    <a:gd name="T15" fmla="*/ 173 h 173"/>
                    <a:gd name="T16" fmla="*/ 92 w 186"/>
                    <a:gd name="T17" fmla="*/ 173 h 173"/>
                    <a:gd name="T18" fmla="*/ 116 w 186"/>
                    <a:gd name="T19" fmla="*/ 173 h 173"/>
                    <a:gd name="T20" fmla="*/ 137 w 186"/>
                    <a:gd name="T21" fmla="*/ 173 h 173"/>
                    <a:gd name="T22" fmla="*/ 155 w 186"/>
                    <a:gd name="T23" fmla="*/ 173 h 173"/>
                    <a:gd name="T24" fmla="*/ 166 w 186"/>
                    <a:gd name="T25" fmla="*/ 173 h 173"/>
                    <a:gd name="T26" fmla="*/ 177 w 186"/>
                    <a:gd name="T27" fmla="*/ 171 h 173"/>
                    <a:gd name="T28" fmla="*/ 183 w 186"/>
                    <a:gd name="T29" fmla="*/ 165 h 173"/>
                    <a:gd name="T30" fmla="*/ 185 w 186"/>
                    <a:gd name="T31" fmla="*/ 157 h 173"/>
                    <a:gd name="T32" fmla="*/ 185 w 186"/>
                    <a:gd name="T33" fmla="*/ 145 h 173"/>
                    <a:gd name="T34" fmla="*/ 186 w 186"/>
                    <a:gd name="T35" fmla="*/ 51 h 173"/>
                    <a:gd name="T36" fmla="*/ 185 w 186"/>
                    <a:gd name="T37" fmla="*/ 43 h 173"/>
                    <a:gd name="T38" fmla="*/ 183 w 186"/>
                    <a:gd name="T39" fmla="*/ 37 h 173"/>
                    <a:gd name="T40" fmla="*/ 180 w 186"/>
                    <a:gd name="T41" fmla="*/ 31 h 173"/>
                    <a:gd name="T42" fmla="*/ 176 w 186"/>
                    <a:gd name="T43" fmla="*/ 25 h 173"/>
                    <a:gd name="T44" fmla="*/ 171 w 186"/>
                    <a:gd name="T45" fmla="*/ 19 h 173"/>
                    <a:gd name="T46" fmla="*/ 163 w 186"/>
                    <a:gd name="T47" fmla="*/ 13 h 173"/>
                    <a:gd name="T48" fmla="*/ 156 w 186"/>
                    <a:gd name="T49" fmla="*/ 8 h 173"/>
                    <a:gd name="T50" fmla="*/ 148 w 186"/>
                    <a:gd name="T51" fmla="*/ 2 h 173"/>
                    <a:gd name="T52" fmla="*/ 138 w 186"/>
                    <a:gd name="T53" fmla="*/ 0 h 173"/>
                    <a:gd name="T54" fmla="*/ 122 w 186"/>
                    <a:gd name="T55" fmla="*/ 0 h 173"/>
                    <a:gd name="T56" fmla="*/ 104 w 186"/>
                    <a:gd name="T57" fmla="*/ 2 h 173"/>
                    <a:gd name="T58" fmla="*/ 85 w 186"/>
                    <a:gd name="T59" fmla="*/ 7 h 173"/>
                    <a:gd name="T60" fmla="*/ 64 w 186"/>
                    <a:gd name="T61" fmla="*/ 11 h 173"/>
                    <a:gd name="T62" fmla="*/ 46 w 186"/>
                    <a:gd name="T63" fmla="*/ 16 h 173"/>
                    <a:gd name="T64" fmla="*/ 31 w 186"/>
                    <a:gd name="T65" fmla="*/ 18 h 173"/>
                    <a:gd name="T66" fmla="*/ 21 w 186"/>
                    <a:gd name="T67" fmla="*/ 19 h 173"/>
                    <a:gd name="T68" fmla="*/ 11 w 186"/>
                    <a:gd name="T69" fmla="*/ 22 h 173"/>
                    <a:gd name="T70" fmla="*/ 5 w 186"/>
                    <a:gd name="T71" fmla="*/ 29 h 173"/>
                    <a:gd name="T72" fmla="*/ 3 w 186"/>
                    <a:gd name="T73" fmla="*/ 39 h 173"/>
                    <a:gd name="T74" fmla="*/ 2 w 186"/>
                    <a:gd name="T75" fmla="*/ 51 h 173"/>
                    <a:gd name="T76" fmla="*/ 0 w 186"/>
                    <a:gd name="T77" fmla="*/ 142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3">
                      <a:moveTo>
                        <a:pt x="0" y="142"/>
                      </a:moveTo>
                      <a:lnTo>
                        <a:pt x="2" y="154"/>
                      </a:lnTo>
                      <a:lnTo>
                        <a:pt x="5" y="164"/>
                      </a:lnTo>
                      <a:lnTo>
                        <a:pt x="11" y="170"/>
                      </a:lnTo>
                      <a:lnTo>
                        <a:pt x="22" y="173"/>
                      </a:lnTo>
                      <a:lnTo>
                        <a:pt x="32" y="173"/>
                      </a:lnTo>
                      <a:lnTo>
                        <a:pt x="49" y="173"/>
                      </a:lnTo>
                      <a:lnTo>
                        <a:pt x="69" y="173"/>
                      </a:lnTo>
                      <a:lnTo>
                        <a:pt x="92" y="173"/>
                      </a:lnTo>
                      <a:lnTo>
                        <a:pt x="116" y="173"/>
                      </a:lnTo>
                      <a:lnTo>
                        <a:pt x="137" y="173"/>
                      </a:lnTo>
                      <a:lnTo>
                        <a:pt x="155" y="173"/>
                      </a:lnTo>
                      <a:lnTo>
                        <a:pt x="166" y="173"/>
                      </a:lnTo>
                      <a:lnTo>
                        <a:pt x="177" y="171"/>
                      </a:lnTo>
                      <a:lnTo>
                        <a:pt x="183" y="165"/>
                      </a:lnTo>
                      <a:lnTo>
                        <a:pt x="185" y="157"/>
                      </a:lnTo>
                      <a:lnTo>
                        <a:pt x="185" y="145"/>
                      </a:lnTo>
                      <a:lnTo>
                        <a:pt x="186" y="51"/>
                      </a:lnTo>
                      <a:lnTo>
                        <a:pt x="185" y="43"/>
                      </a:lnTo>
                      <a:lnTo>
                        <a:pt x="183" y="37"/>
                      </a:lnTo>
                      <a:lnTo>
                        <a:pt x="180" y="31"/>
                      </a:lnTo>
                      <a:lnTo>
                        <a:pt x="176" y="25"/>
                      </a:lnTo>
                      <a:lnTo>
                        <a:pt x="171" y="19"/>
                      </a:lnTo>
                      <a:lnTo>
                        <a:pt x="163" y="13"/>
                      </a:lnTo>
                      <a:lnTo>
                        <a:pt x="156" y="8"/>
                      </a:lnTo>
                      <a:lnTo>
                        <a:pt x="148" y="2"/>
                      </a:lnTo>
                      <a:lnTo>
                        <a:pt x="138" y="0"/>
                      </a:lnTo>
                      <a:lnTo>
                        <a:pt x="122" y="0"/>
                      </a:lnTo>
                      <a:lnTo>
                        <a:pt x="104" y="2"/>
                      </a:lnTo>
                      <a:lnTo>
                        <a:pt x="85" y="7"/>
                      </a:lnTo>
                      <a:lnTo>
                        <a:pt x="64" y="11"/>
                      </a:lnTo>
                      <a:lnTo>
                        <a:pt x="46" y="16"/>
                      </a:lnTo>
                      <a:lnTo>
                        <a:pt x="31" y="18"/>
                      </a:lnTo>
                      <a:lnTo>
                        <a:pt x="21" y="19"/>
                      </a:lnTo>
                      <a:lnTo>
                        <a:pt x="11" y="22"/>
                      </a:lnTo>
                      <a:lnTo>
                        <a:pt x="5" y="29"/>
                      </a:lnTo>
                      <a:lnTo>
                        <a:pt x="3" y="39"/>
                      </a:lnTo>
                      <a:lnTo>
                        <a:pt x="2" y="51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533"/>
                <p:cNvSpPr>
                  <a:spLocks/>
                </p:cNvSpPr>
                <p:nvPr/>
              </p:nvSpPr>
              <p:spPr bwMode="auto">
                <a:xfrm>
                  <a:off x="2295" y="2584"/>
                  <a:ext cx="9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20 w 28"/>
                    <a:gd name="T5" fmla="*/ 23 h 37"/>
                    <a:gd name="T6" fmla="*/ 16 w 28"/>
                    <a:gd name="T7" fmla="*/ 19 h 37"/>
                    <a:gd name="T8" fmla="*/ 14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2 w 28"/>
                    <a:gd name="T15" fmla="*/ 14 h 37"/>
                    <a:gd name="T16" fmla="*/ 6 w 28"/>
                    <a:gd name="T17" fmla="*/ 26 h 37"/>
                    <a:gd name="T18" fmla="*/ 15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20" y="23"/>
                      </a:lnTo>
                      <a:lnTo>
                        <a:pt x="16" y="19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6" y="26"/>
                      </a:lnTo>
                      <a:lnTo>
                        <a:pt x="15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534"/>
                <p:cNvSpPr>
                  <a:spLocks/>
                </p:cNvSpPr>
                <p:nvPr/>
              </p:nvSpPr>
              <p:spPr bwMode="auto">
                <a:xfrm>
                  <a:off x="2304" y="2593"/>
                  <a:ext cx="48" cy="4"/>
                </a:xfrm>
                <a:custGeom>
                  <a:avLst/>
                  <a:gdLst>
                    <a:gd name="T0" fmla="*/ 144 w 144"/>
                    <a:gd name="T1" fmla="*/ 0 h 12"/>
                    <a:gd name="T2" fmla="*/ 144 w 144"/>
                    <a:gd name="T3" fmla="*/ 0 h 12"/>
                    <a:gd name="T4" fmla="*/ 133 w 144"/>
                    <a:gd name="T5" fmla="*/ 0 h 12"/>
                    <a:gd name="T6" fmla="*/ 115 w 144"/>
                    <a:gd name="T7" fmla="*/ 0 h 12"/>
                    <a:gd name="T8" fmla="*/ 94 w 144"/>
                    <a:gd name="T9" fmla="*/ 0 h 12"/>
                    <a:gd name="T10" fmla="*/ 70 w 144"/>
                    <a:gd name="T11" fmla="*/ 0 h 12"/>
                    <a:gd name="T12" fmla="*/ 47 w 144"/>
                    <a:gd name="T13" fmla="*/ 0 h 12"/>
                    <a:gd name="T14" fmla="*/ 27 w 144"/>
                    <a:gd name="T15" fmla="*/ 0 h 12"/>
                    <a:gd name="T16" fmla="*/ 10 w 144"/>
                    <a:gd name="T17" fmla="*/ 0 h 12"/>
                    <a:gd name="T18" fmla="*/ 0 w 144"/>
                    <a:gd name="T19" fmla="*/ 0 h 12"/>
                    <a:gd name="T20" fmla="*/ 0 w 144"/>
                    <a:gd name="T21" fmla="*/ 12 h 12"/>
                    <a:gd name="T22" fmla="*/ 10 w 144"/>
                    <a:gd name="T23" fmla="*/ 12 h 12"/>
                    <a:gd name="T24" fmla="*/ 27 w 144"/>
                    <a:gd name="T25" fmla="*/ 12 h 12"/>
                    <a:gd name="T26" fmla="*/ 47 w 144"/>
                    <a:gd name="T27" fmla="*/ 12 h 12"/>
                    <a:gd name="T28" fmla="*/ 70 w 144"/>
                    <a:gd name="T29" fmla="*/ 12 h 12"/>
                    <a:gd name="T30" fmla="*/ 94 w 144"/>
                    <a:gd name="T31" fmla="*/ 12 h 12"/>
                    <a:gd name="T32" fmla="*/ 115 w 144"/>
                    <a:gd name="T33" fmla="*/ 12 h 12"/>
                    <a:gd name="T34" fmla="*/ 133 w 144"/>
                    <a:gd name="T35" fmla="*/ 12 h 12"/>
                    <a:gd name="T36" fmla="*/ 144 w 144"/>
                    <a:gd name="T37" fmla="*/ 12 h 12"/>
                    <a:gd name="T38" fmla="*/ 144 w 144"/>
                    <a:gd name="T39" fmla="*/ 12 h 12"/>
                    <a:gd name="T40" fmla="*/ 144 w 14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2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5" y="12"/>
                      </a:lnTo>
                      <a:lnTo>
                        <a:pt x="133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Freeform 535"/>
                <p:cNvSpPr>
                  <a:spLocks/>
                </p:cNvSpPr>
                <p:nvPr/>
              </p:nvSpPr>
              <p:spPr bwMode="auto">
                <a:xfrm>
                  <a:off x="2352" y="2585"/>
                  <a:ext cx="8" cy="12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2 w 25"/>
                    <a:gd name="T7" fmla="*/ 17 h 34"/>
                    <a:gd name="T8" fmla="*/ 8 w 25"/>
                    <a:gd name="T9" fmla="*/ 20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2 h 34"/>
                    <a:gd name="T16" fmla="*/ 22 w 25"/>
                    <a:gd name="T17" fmla="*/ 24 h 34"/>
                    <a:gd name="T18" fmla="*/ 25 w 25"/>
                    <a:gd name="T19" fmla="*/ 13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2"/>
                      </a:lnTo>
                      <a:lnTo>
                        <a:pt x="22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536"/>
                <p:cNvSpPr>
                  <a:spLocks/>
                </p:cNvSpPr>
                <p:nvPr/>
              </p:nvSpPr>
              <p:spPr bwMode="auto">
                <a:xfrm>
                  <a:off x="2356" y="2554"/>
                  <a:ext cx="5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537"/>
                <p:cNvSpPr>
                  <a:spLocks/>
                </p:cNvSpPr>
                <p:nvPr/>
              </p:nvSpPr>
              <p:spPr bwMode="auto">
                <a:xfrm>
                  <a:off x="2345" y="2536"/>
                  <a:ext cx="16" cy="18"/>
                </a:xfrm>
                <a:custGeom>
                  <a:avLst/>
                  <a:gdLst>
                    <a:gd name="T0" fmla="*/ 0 w 48"/>
                    <a:gd name="T1" fmla="*/ 9 h 53"/>
                    <a:gd name="T2" fmla="*/ 0 w 48"/>
                    <a:gd name="T3" fmla="*/ 9 h 53"/>
                    <a:gd name="T4" fmla="*/ 9 w 48"/>
                    <a:gd name="T5" fmla="*/ 15 h 53"/>
                    <a:gd name="T6" fmla="*/ 16 w 48"/>
                    <a:gd name="T7" fmla="*/ 20 h 53"/>
                    <a:gd name="T8" fmla="*/ 22 w 48"/>
                    <a:gd name="T9" fmla="*/ 26 h 53"/>
                    <a:gd name="T10" fmla="*/ 27 w 48"/>
                    <a:gd name="T11" fmla="*/ 31 h 53"/>
                    <a:gd name="T12" fmla="*/ 32 w 48"/>
                    <a:gd name="T13" fmla="*/ 37 h 53"/>
                    <a:gd name="T14" fmla="*/ 33 w 48"/>
                    <a:gd name="T15" fmla="*/ 42 h 53"/>
                    <a:gd name="T16" fmla="*/ 35 w 48"/>
                    <a:gd name="T17" fmla="*/ 47 h 53"/>
                    <a:gd name="T18" fmla="*/ 36 w 48"/>
                    <a:gd name="T19" fmla="*/ 53 h 53"/>
                    <a:gd name="T20" fmla="*/ 48 w 48"/>
                    <a:gd name="T21" fmla="*/ 53 h 53"/>
                    <a:gd name="T22" fmla="*/ 47 w 48"/>
                    <a:gd name="T23" fmla="*/ 44 h 53"/>
                    <a:gd name="T24" fmla="*/ 45 w 48"/>
                    <a:gd name="T25" fmla="*/ 37 h 53"/>
                    <a:gd name="T26" fmla="*/ 41 w 48"/>
                    <a:gd name="T27" fmla="*/ 30 h 53"/>
                    <a:gd name="T28" fmla="*/ 36 w 48"/>
                    <a:gd name="T29" fmla="*/ 24 h 53"/>
                    <a:gd name="T30" fmla="*/ 32 w 48"/>
                    <a:gd name="T31" fmla="*/ 16 h 53"/>
                    <a:gd name="T32" fmla="*/ 23 w 48"/>
                    <a:gd name="T33" fmla="*/ 10 h 53"/>
                    <a:gd name="T34" fmla="*/ 16 w 48"/>
                    <a:gd name="T35" fmla="*/ 6 h 53"/>
                    <a:gd name="T36" fmla="*/ 7 w 48"/>
                    <a:gd name="T37" fmla="*/ 0 h 53"/>
                    <a:gd name="T38" fmla="*/ 7 w 48"/>
                    <a:gd name="T39" fmla="*/ 0 h 53"/>
                    <a:gd name="T40" fmla="*/ 0 w 48"/>
                    <a:gd name="T41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53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9" y="15"/>
                      </a:lnTo>
                      <a:lnTo>
                        <a:pt x="16" y="20"/>
                      </a:lnTo>
                      <a:lnTo>
                        <a:pt x="22" y="26"/>
                      </a:lnTo>
                      <a:lnTo>
                        <a:pt x="27" y="31"/>
                      </a:lnTo>
                      <a:lnTo>
                        <a:pt x="32" y="37"/>
                      </a:lnTo>
                      <a:lnTo>
                        <a:pt x="33" y="42"/>
                      </a:lnTo>
                      <a:lnTo>
                        <a:pt x="35" y="47"/>
                      </a:lnTo>
                      <a:lnTo>
                        <a:pt x="36" y="53"/>
                      </a:lnTo>
                      <a:lnTo>
                        <a:pt x="48" y="53"/>
                      </a:lnTo>
                      <a:lnTo>
                        <a:pt x="47" y="44"/>
                      </a:lnTo>
                      <a:lnTo>
                        <a:pt x="45" y="37"/>
                      </a:lnTo>
                      <a:lnTo>
                        <a:pt x="41" y="30"/>
                      </a:lnTo>
                      <a:lnTo>
                        <a:pt x="36" y="24"/>
                      </a:lnTo>
                      <a:lnTo>
                        <a:pt x="32" y="16"/>
                      </a:lnTo>
                      <a:lnTo>
                        <a:pt x="23" y="10"/>
                      </a:lnTo>
                      <a:lnTo>
                        <a:pt x="16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Freeform 538"/>
                <p:cNvSpPr>
                  <a:spLocks/>
                </p:cNvSpPr>
                <p:nvPr/>
              </p:nvSpPr>
              <p:spPr bwMode="auto">
                <a:xfrm>
                  <a:off x="2304" y="2535"/>
                  <a:ext cx="43" cy="10"/>
                </a:xfrm>
                <a:custGeom>
                  <a:avLst/>
                  <a:gdLst>
                    <a:gd name="T0" fmla="*/ 0 w 130"/>
                    <a:gd name="T1" fmla="*/ 31 h 31"/>
                    <a:gd name="T2" fmla="*/ 0 w 130"/>
                    <a:gd name="T3" fmla="*/ 31 h 31"/>
                    <a:gd name="T4" fmla="*/ 11 w 130"/>
                    <a:gd name="T5" fmla="*/ 30 h 31"/>
                    <a:gd name="T6" fmla="*/ 27 w 130"/>
                    <a:gd name="T7" fmla="*/ 28 h 31"/>
                    <a:gd name="T8" fmla="*/ 45 w 130"/>
                    <a:gd name="T9" fmla="*/ 23 h 31"/>
                    <a:gd name="T10" fmla="*/ 65 w 130"/>
                    <a:gd name="T11" fmla="*/ 19 h 31"/>
                    <a:gd name="T12" fmla="*/ 84 w 130"/>
                    <a:gd name="T13" fmla="*/ 14 h 31"/>
                    <a:gd name="T14" fmla="*/ 101 w 130"/>
                    <a:gd name="T15" fmla="*/ 12 h 31"/>
                    <a:gd name="T16" fmla="*/ 117 w 130"/>
                    <a:gd name="T17" fmla="*/ 12 h 31"/>
                    <a:gd name="T18" fmla="*/ 123 w 130"/>
                    <a:gd name="T19" fmla="*/ 13 h 31"/>
                    <a:gd name="T20" fmla="*/ 130 w 130"/>
                    <a:gd name="T21" fmla="*/ 4 h 31"/>
                    <a:gd name="T22" fmla="*/ 117 w 130"/>
                    <a:gd name="T23" fmla="*/ 0 h 31"/>
                    <a:gd name="T24" fmla="*/ 101 w 130"/>
                    <a:gd name="T25" fmla="*/ 0 h 31"/>
                    <a:gd name="T26" fmla="*/ 82 w 130"/>
                    <a:gd name="T27" fmla="*/ 2 h 31"/>
                    <a:gd name="T28" fmla="*/ 63 w 130"/>
                    <a:gd name="T29" fmla="*/ 7 h 31"/>
                    <a:gd name="T30" fmla="*/ 42 w 130"/>
                    <a:gd name="T31" fmla="*/ 11 h 31"/>
                    <a:gd name="T32" fmla="*/ 24 w 130"/>
                    <a:gd name="T33" fmla="*/ 16 h 31"/>
                    <a:gd name="T34" fmla="*/ 8 w 130"/>
                    <a:gd name="T35" fmla="*/ 18 h 31"/>
                    <a:gd name="T36" fmla="*/ 0 w 130"/>
                    <a:gd name="T37" fmla="*/ 19 h 31"/>
                    <a:gd name="T38" fmla="*/ 0 w 130"/>
                    <a:gd name="T39" fmla="*/ 19 h 31"/>
                    <a:gd name="T40" fmla="*/ 0 w 130"/>
                    <a:gd name="T4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" h="3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11" y="30"/>
                      </a:lnTo>
                      <a:lnTo>
                        <a:pt x="27" y="28"/>
                      </a:lnTo>
                      <a:lnTo>
                        <a:pt x="45" y="23"/>
                      </a:lnTo>
                      <a:lnTo>
                        <a:pt x="65" y="19"/>
                      </a:lnTo>
                      <a:lnTo>
                        <a:pt x="84" y="14"/>
                      </a:lnTo>
                      <a:lnTo>
                        <a:pt x="101" y="12"/>
                      </a:lnTo>
                      <a:lnTo>
                        <a:pt x="117" y="12"/>
                      </a:lnTo>
                      <a:lnTo>
                        <a:pt x="123" y="13"/>
                      </a:lnTo>
                      <a:lnTo>
                        <a:pt x="130" y="4"/>
                      </a:lnTo>
                      <a:lnTo>
                        <a:pt x="117" y="0"/>
                      </a:lnTo>
                      <a:lnTo>
                        <a:pt x="101" y="0"/>
                      </a:lnTo>
                      <a:lnTo>
                        <a:pt x="82" y="2"/>
                      </a:lnTo>
                      <a:lnTo>
                        <a:pt x="63" y="7"/>
                      </a:lnTo>
                      <a:lnTo>
                        <a:pt x="42" y="11"/>
                      </a:lnTo>
                      <a:lnTo>
                        <a:pt x="24" y="16"/>
                      </a:lnTo>
                      <a:lnTo>
                        <a:pt x="8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Freeform 539"/>
                <p:cNvSpPr>
                  <a:spLocks/>
                </p:cNvSpPr>
                <p:nvPr/>
              </p:nvSpPr>
              <p:spPr bwMode="auto">
                <a:xfrm>
                  <a:off x="2295" y="2541"/>
                  <a:ext cx="9" cy="13"/>
                </a:xfrm>
                <a:custGeom>
                  <a:avLst/>
                  <a:gdLst>
                    <a:gd name="T0" fmla="*/ 12 w 25"/>
                    <a:gd name="T1" fmla="*/ 38 h 38"/>
                    <a:gd name="T2" fmla="*/ 12 w 25"/>
                    <a:gd name="T3" fmla="*/ 38 h 38"/>
                    <a:gd name="T4" fmla="*/ 13 w 25"/>
                    <a:gd name="T5" fmla="*/ 27 h 38"/>
                    <a:gd name="T6" fmla="*/ 14 w 25"/>
                    <a:gd name="T7" fmla="*/ 18 h 38"/>
                    <a:gd name="T8" fmla="*/ 19 w 25"/>
                    <a:gd name="T9" fmla="*/ 13 h 38"/>
                    <a:gd name="T10" fmla="*/ 25 w 25"/>
                    <a:gd name="T11" fmla="*/ 12 h 38"/>
                    <a:gd name="T12" fmla="*/ 25 w 25"/>
                    <a:gd name="T13" fmla="*/ 0 h 38"/>
                    <a:gd name="T14" fmla="*/ 12 w 25"/>
                    <a:gd name="T15" fmla="*/ 4 h 38"/>
                    <a:gd name="T16" fmla="*/ 4 w 25"/>
                    <a:gd name="T17" fmla="*/ 13 h 38"/>
                    <a:gd name="T18" fmla="*/ 1 w 25"/>
                    <a:gd name="T19" fmla="*/ 24 h 38"/>
                    <a:gd name="T20" fmla="*/ 0 w 25"/>
                    <a:gd name="T21" fmla="*/ 38 h 38"/>
                    <a:gd name="T22" fmla="*/ 0 w 25"/>
                    <a:gd name="T23" fmla="*/ 38 h 38"/>
                    <a:gd name="T24" fmla="*/ 12 w 25"/>
                    <a:gd name="T25" fmla="*/ 38 h 38"/>
                    <a:gd name="T26" fmla="*/ 12 w 25"/>
                    <a:gd name="T27" fmla="*/ 38 h 38"/>
                    <a:gd name="T28" fmla="*/ 12 w 25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3" y="27"/>
                      </a:lnTo>
                      <a:lnTo>
                        <a:pt x="14" y="18"/>
                      </a:lnTo>
                      <a:lnTo>
                        <a:pt x="19" y="1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2" y="4"/>
                      </a:lnTo>
                      <a:lnTo>
                        <a:pt x="4" y="13"/>
                      </a:lnTo>
                      <a:lnTo>
                        <a:pt x="1" y="2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Freeform 540"/>
                <p:cNvSpPr>
                  <a:spLocks/>
                </p:cNvSpPr>
                <p:nvPr/>
              </p:nvSpPr>
              <p:spPr bwMode="auto">
                <a:xfrm>
                  <a:off x="2295" y="2554"/>
                  <a:ext cx="4" cy="30"/>
                </a:xfrm>
                <a:custGeom>
                  <a:avLst/>
                  <a:gdLst>
                    <a:gd name="T0" fmla="*/ 12 w 14"/>
                    <a:gd name="T1" fmla="*/ 91 h 91"/>
                    <a:gd name="T2" fmla="*/ 12 w 14"/>
                    <a:gd name="T3" fmla="*/ 91 h 91"/>
                    <a:gd name="T4" fmla="*/ 14 w 14"/>
                    <a:gd name="T5" fmla="*/ 0 h 91"/>
                    <a:gd name="T6" fmla="*/ 2 w 14"/>
                    <a:gd name="T7" fmla="*/ 0 h 91"/>
                    <a:gd name="T8" fmla="*/ 0 w 14"/>
                    <a:gd name="T9" fmla="*/ 91 h 91"/>
                    <a:gd name="T10" fmla="*/ 0 w 14"/>
                    <a:gd name="T11" fmla="*/ 91 h 91"/>
                    <a:gd name="T12" fmla="*/ 0 w 14"/>
                    <a:gd name="T13" fmla="*/ 91 h 91"/>
                    <a:gd name="T14" fmla="*/ 0 w 14"/>
                    <a:gd name="T15" fmla="*/ 91 h 91"/>
                    <a:gd name="T16" fmla="*/ 0 w 14"/>
                    <a:gd name="T17" fmla="*/ 91 h 91"/>
                    <a:gd name="T18" fmla="*/ 12 w 14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541"/>
                <p:cNvSpPr>
                  <a:spLocks/>
                </p:cNvSpPr>
                <p:nvPr/>
              </p:nvSpPr>
              <p:spPr bwMode="auto">
                <a:xfrm>
                  <a:off x="2300" y="2537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8 h 134"/>
                    <a:gd name="T4" fmla="*/ 4 w 148"/>
                    <a:gd name="T5" fmla="*/ 127 h 134"/>
                    <a:gd name="T6" fmla="*/ 10 w 148"/>
                    <a:gd name="T7" fmla="*/ 132 h 134"/>
                    <a:gd name="T8" fmla="*/ 18 w 148"/>
                    <a:gd name="T9" fmla="*/ 134 h 134"/>
                    <a:gd name="T10" fmla="*/ 26 w 148"/>
                    <a:gd name="T11" fmla="*/ 134 h 134"/>
                    <a:gd name="T12" fmla="*/ 40 w 148"/>
                    <a:gd name="T13" fmla="*/ 134 h 134"/>
                    <a:gd name="T14" fmla="*/ 55 w 148"/>
                    <a:gd name="T15" fmla="*/ 134 h 134"/>
                    <a:gd name="T16" fmla="*/ 74 w 148"/>
                    <a:gd name="T17" fmla="*/ 134 h 134"/>
                    <a:gd name="T18" fmla="*/ 92 w 148"/>
                    <a:gd name="T19" fmla="*/ 134 h 134"/>
                    <a:gd name="T20" fmla="*/ 107 w 148"/>
                    <a:gd name="T21" fmla="*/ 134 h 134"/>
                    <a:gd name="T22" fmla="*/ 122 w 148"/>
                    <a:gd name="T23" fmla="*/ 134 h 134"/>
                    <a:gd name="T24" fmla="*/ 130 w 148"/>
                    <a:gd name="T25" fmla="*/ 134 h 134"/>
                    <a:gd name="T26" fmla="*/ 140 w 148"/>
                    <a:gd name="T27" fmla="*/ 133 h 134"/>
                    <a:gd name="T28" fmla="*/ 146 w 148"/>
                    <a:gd name="T29" fmla="*/ 128 h 134"/>
                    <a:gd name="T30" fmla="*/ 147 w 148"/>
                    <a:gd name="T31" fmla="*/ 121 h 134"/>
                    <a:gd name="T32" fmla="*/ 147 w 148"/>
                    <a:gd name="T33" fmla="*/ 110 h 134"/>
                    <a:gd name="T34" fmla="*/ 148 w 148"/>
                    <a:gd name="T35" fmla="*/ 28 h 134"/>
                    <a:gd name="T36" fmla="*/ 147 w 148"/>
                    <a:gd name="T37" fmla="*/ 17 h 134"/>
                    <a:gd name="T38" fmla="*/ 146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1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9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8 w 148"/>
                    <a:gd name="T61" fmla="*/ 2 h 134"/>
                    <a:gd name="T62" fmla="*/ 4 w 148"/>
                    <a:gd name="T63" fmla="*/ 8 h 134"/>
                    <a:gd name="T64" fmla="*/ 1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7" y="134"/>
                      </a:lnTo>
                      <a:lnTo>
                        <a:pt x="122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Freeform 542"/>
                <p:cNvSpPr>
                  <a:spLocks/>
                </p:cNvSpPr>
                <p:nvPr/>
              </p:nvSpPr>
              <p:spPr bwMode="auto">
                <a:xfrm>
                  <a:off x="2300" y="2537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8 h 134"/>
                    <a:gd name="T6" fmla="*/ 4 w 148"/>
                    <a:gd name="T7" fmla="*/ 127 h 134"/>
                    <a:gd name="T8" fmla="*/ 10 w 148"/>
                    <a:gd name="T9" fmla="*/ 132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6 w 148"/>
                    <a:gd name="T15" fmla="*/ 134 h 134"/>
                    <a:gd name="T16" fmla="*/ 40 w 148"/>
                    <a:gd name="T17" fmla="*/ 134 h 134"/>
                    <a:gd name="T18" fmla="*/ 55 w 148"/>
                    <a:gd name="T19" fmla="*/ 134 h 134"/>
                    <a:gd name="T20" fmla="*/ 74 w 148"/>
                    <a:gd name="T21" fmla="*/ 134 h 134"/>
                    <a:gd name="T22" fmla="*/ 92 w 148"/>
                    <a:gd name="T23" fmla="*/ 134 h 134"/>
                    <a:gd name="T24" fmla="*/ 107 w 148"/>
                    <a:gd name="T25" fmla="*/ 134 h 134"/>
                    <a:gd name="T26" fmla="*/ 122 w 148"/>
                    <a:gd name="T27" fmla="*/ 134 h 134"/>
                    <a:gd name="T28" fmla="*/ 130 w 148"/>
                    <a:gd name="T29" fmla="*/ 134 h 134"/>
                    <a:gd name="T30" fmla="*/ 130 w 148"/>
                    <a:gd name="T31" fmla="*/ 134 h 134"/>
                    <a:gd name="T32" fmla="*/ 140 w 148"/>
                    <a:gd name="T33" fmla="*/ 133 h 134"/>
                    <a:gd name="T34" fmla="*/ 146 w 148"/>
                    <a:gd name="T35" fmla="*/ 128 h 134"/>
                    <a:gd name="T36" fmla="*/ 147 w 148"/>
                    <a:gd name="T37" fmla="*/ 121 h 134"/>
                    <a:gd name="T38" fmla="*/ 147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7 w 148"/>
                    <a:gd name="T45" fmla="*/ 17 h 134"/>
                    <a:gd name="T46" fmla="*/ 146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1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9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8 w 148"/>
                    <a:gd name="T73" fmla="*/ 2 h 134"/>
                    <a:gd name="T74" fmla="*/ 4 w 148"/>
                    <a:gd name="T75" fmla="*/ 8 h 134"/>
                    <a:gd name="T76" fmla="*/ 1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7" y="134"/>
                      </a:lnTo>
                      <a:lnTo>
                        <a:pt x="122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Freeform 543"/>
                <p:cNvSpPr>
                  <a:spLocks/>
                </p:cNvSpPr>
                <p:nvPr/>
              </p:nvSpPr>
              <p:spPr bwMode="auto">
                <a:xfrm>
                  <a:off x="2461" y="2539"/>
                  <a:ext cx="64" cy="57"/>
                </a:xfrm>
                <a:custGeom>
                  <a:avLst/>
                  <a:gdLst>
                    <a:gd name="T0" fmla="*/ 0 w 190"/>
                    <a:gd name="T1" fmla="*/ 141 h 171"/>
                    <a:gd name="T2" fmla="*/ 2 w 190"/>
                    <a:gd name="T3" fmla="*/ 153 h 171"/>
                    <a:gd name="T4" fmla="*/ 5 w 190"/>
                    <a:gd name="T5" fmla="*/ 163 h 171"/>
                    <a:gd name="T6" fmla="*/ 11 w 190"/>
                    <a:gd name="T7" fmla="*/ 169 h 171"/>
                    <a:gd name="T8" fmla="*/ 22 w 190"/>
                    <a:gd name="T9" fmla="*/ 171 h 171"/>
                    <a:gd name="T10" fmla="*/ 33 w 190"/>
                    <a:gd name="T11" fmla="*/ 171 h 171"/>
                    <a:gd name="T12" fmla="*/ 50 w 190"/>
                    <a:gd name="T13" fmla="*/ 171 h 171"/>
                    <a:gd name="T14" fmla="*/ 70 w 190"/>
                    <a:gd name="T15" fmla="*/ 171 h 171"/>
                    <a:gd name="T16" fmla="*/ 95 w 190"/>
                    <a:gd name="T17" fmla="*/ 171 h 171"/>
                    <a:gd name="T18" fmla="*/ 119 w 190"/>
                    <a:gd name="T19" fmla="*/ 171 h 171"/>
                    <a:gd name="T20" fmla="*/ 140 w 190"/>
                    <a:gd name="T21" fmla="*/ 171 h 171"/>
                    <a:gd name="T22" fmla="*/ 157 w 190"/>
                    <a:gd name="T23" fmla="*/ 171 h 171"/>
                    <a:gd name="T24" fmla="*/ 169 w 190"/>
                    <a:gd name="T25" fmla="*/ 171 h 171"/>
                    <a:gd name="T26" fmla="*/ 180 w 190"/>
                    <a:gd name="T27" fmla="*/ 169 h 171"/>
                    <a:gd name="T28" fmla="*/ 186 w 190"/>
                    <a:gd name="T29" fmla="*/ 163 h 171"/>
                    <a:gd name="T30" fmla="*/ 189 w 190"/>
                    <a:gd name="T31" fmla="*/ 155 h 171"/>
                    <a:gd name="T32" fmla="*/ 189 w 190"/>
                    <a:gd name="T33" fmla="*/ 144 h 171"/>
                    <a:gd name="T34" fmla="*/ 190 w 190"/>
                    <a:gd name="T35" fmla="*/ 49 h 171"/>
                    <a:gd name="T36" fmla="*/ 189 w 190"/>
                    <a:gd name="T37" fmla="*/ 42 h 171"/>
                    <a:gd name="T38" fmla="*/ 186 w 190"/>
                    <a:gd name="T39" fmla="*/ 36 h 171"/>
                    <a:gd name="T40" fmla="*/ 183 w 190"/>
                    <a:gd name="T41" fmla="*/ 30 h 171"/>
                    <a:gd name="T42" fmla="*/ 178 w 190"/>
                    <a:gd name="T43" fmla="*/ 24 h 171"/>
                    <a:gd name="T44" fmla="*/ 173 w 190"/>
                    <a:gd name="T45" fmla="*/ 18 h 171"/>
                    <a:gd name="T46" fmla="*/ 166 w 190"/>
                    <a:gd name="T47" fmla="*/ 12 h 171"/>
                    <a:gd name="T48" fmla="*/ 160 w 190"/>
                    <a:gd name="T49" fmla="*/ 7 h 171"/>
                    <a:gd name="T50" fmla="*/ 151 w 190"/>
                    <a:gd name="T51" fmla="*/ 2 h 171"/>
                    <a:gd name="T52" fmla="*/ 142 w 190"/>
                    <a:gd name="T53" fmla="*/ 0 h 171"/>
                    <a:gd name="T54" fmla="*/ 126 w 190"/>
                    <a:gd name="T55" fmla="*/ 0 h 171"/>
                    <a:gd name="T56" fmla="*/ 108 w 190"/>
                    <a:gd name="T57" fmla="*/ 2 h 171"/>
                    <a:gd name="T58" fmla="*/ 87 w 190"/>
                    <a:gd name="T59" fmla="*/ 6 h 171"/>
                    <a:gd name="T60" fmla="*/ 66 w 190"/>
                    <a:gd name="T61" fmla="*/ 10 h 171"/>
                    <a:gd name="T62" fmla="*/ 47 w 190"/>
                    <a:gd name="T63" fmla="*/ 13 h 171"/>
                    <a:gd name="T64" fmla="*/ 32 w 190"/>
                    <a:gd name="T65" fmla="*/ 17 h 171"/>
                    <a:gd name="T66" fmla="*/ 22 w 190"/>
                    <a:gd name="T67" fmla="*/ 18 h 171"/>
                    <a:gd name="T68" fmla="*/ 11 w 190"/>
                    <a:gd name="T69" fmla="*/ 20 h 171"/>
                    <a:gd name="T70" fmla="*/ 5 w 190"/>
                    <a:gd name="T71" fmla="*/ 28 h 171"/>
                    <a:gd name="T72" fmla="*/ 3 w 190"/>
                    <a:gd name="T73" fmla="*/ 37 h 171"/>
                    <a:gd name="T74" fmla="*/ 2 w 190"/>
                    <a:gd name="T75" fmla="*/ 49 h 171"/>
                    <a:gd name="T76" fmla="*/ 0 w 190"/>
                    <a:gd name="T77" fmla="*/ 14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0" h="171">
                      <a:moveTo>
                        <a:pt x="0" y="141"/>
                      </a:moveTo>
                      <a:lnTo>
                        <a:pt x="2" y="153"/>
                      </a:lnTo>
                      <a:lnTo>
                        <a:pt x="5" y="163"/>
                      </a:lnTo>
                      <a:lnTo>
                        <a:pt x="11" y="169"/>
                      </a:lnTo>
                      <a:lnTo>
                        <a:pt x="22" y="171"/>
                      </a:lnTo>
                      <a:lnTo>
                        <a:pt x="33" y="171"/>
                      </a:lnTo>
                      <a:lnTo>
                        <a:pt x="50" y="171"/>
                      </a:lnTo>
                      <a:lnTo>
                        <a:pt x="70" y="171"/>
                      </a:lnTo>
                      <a:lnTo>
                        <a:pt x="95" y="171"/>
                      </a:lnTo>
                      <a:lnTo>
                        <a:pt x="119" y="171"/>
                      </a:lnTo>
                      <a:lnTo>
                        <a:pt x="140" y="171"/>
                      </a:lnTo>
                      <a:lnTo>
                        <a:pt x="157" y="171"/>
                      </a:lnTo>
                      <a:lnTo>
                        <a:pt x="169" y="171"/>
                      </a:lnTo>
                      <a:lnTo>
                        <a:pt x="180" y="169"/>
                      </a:lnTo>
                      <a:lnTo>
                        <a:pt x="186" y="163"/>
                      </a:lnTo>
                      <a:lnTo>
                        <a:pt x="189" y="155"/>
                      </a:lnTo>
                      <a:lnTo>
                        <a:pt x="189" y="144"/>
                      </a:lnTo>
                      <a:lnTo>
                        <a:pt x="190" y="49"/>
                      </a:lnTo>
                      <a:lnTo>
                        <a:pt x="189" y="42"/>
                      </a:lnTo>
                      <a:lnTo>
                        <a:pt x="186" y="36"/>
                      </a:lnTo>
                      <a:lnTo>
                        <a:pt x="183" y="30"/>
                      </a:lnTo>
                      <a:lnTo>
                        <a:pt x="178" y="24"/>
                      </a:lnTo>
                      <a:lnTo>
                        <a:pt x="173" y="18"/>
                      </a:lnTo>
                      <a:lnTo>
                        <a:pt x="166" y="12"/>
                      </a:lnTo>
                      <a:lnTo>
                        <a:pt x="160" y="7"/>
                      </a:lnTo>
                      <a:lnTo>
                        <a:pt x="151" y="2"/>
                      </a:lnTo>
                      <a:lnTo>
                        <a:pt x="142" y="0"/>
                      </a:lnTo>
                      <a:lnTo>
                        <a:pt x="126" y="0"/>
                      </a:lnTo>
                      <a:lnTo>
                        <a:pt x="108" y="2"/>
                      </a:lnTo>
                      <a:lnTo>
                        <a:pt x="87" y="6"/>
                      </a:lnTo>
                      <a:lnTo>
                        <a:pt x="66" y="10"/>
                      </a:lnTo>
                      <a:lnTo>
                        <a:pt x="47" y="13"/>
                      </a:lnTo>
                      <a:lnTo>
                        <a:pt x="32" y="17"/>
                      </a:lnTo>
                      <a:lnTo>
                        <a:pt x="22" y="18"/>
                      </a:lnTo>
                      <a:lnTo>
                        <a:pt x="11" y="20"/>
                      </a:lnTo>
                      <a:lnTo>
                        <a:pt x="5" y="28"/>
                      </a:lnTo>
                      <a:lnTo>
                        <a:pt x="3" y="37"/>
                      </a:lnTo>
                      <a:lnTo>
                        <a:pt x="2" y="4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Freeform 544"/>
                <p:cNvSpPr>
                  <a:spLocks/>
                </p:cNvSpPr>
                <p:nvPr/>
              </p:nvSpPr>
              <p:spPr bwMode="auto">
                <a:xfrm>
                  <a:off x="2459" y="2586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3 h 36"/>
                    <a:gd name="T6" fmla="*/ 16 w 28"/>
                    <a:gd name="T7" fmla="*/ 18 h 36"/>
                    <a:gd name="T8" fmla="*/ 14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2 w 28"/>
                    <a:gd name="T15" fmla="*/ 14 h 36"/>
                    <a:gd name="T16" fmla="*/ 6 w 28"/>
                    <a:gd name="T17" fmla="*/ 26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3"/>
                      </a:lnTo>
                      <a:lnTo>
                        <a:pt x="16" y="18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6" y="26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Freeform 545"/>
                <p:cNvSpPr>
                  <a:spLocks/>
                </p:cNvSpPr>
                <p:nvPr/>
              </p:nvSpPr>
              <p:spPr bwMode="auto">
                <a:xfrm>
                  <a:off x="2469" y="2594"/>
                  <a:ext cx="49" cy="4"/>
                </a:xfrm>
                <a:custGeom>
                  <a:avLst/>
                  <a:gdLst>
                    <a:gd name="T0" fmla="*/ 147 w 147"/>
                    <a:gd name="T1" fmla="*/ 0 h 12"/>
                    <a:gd name="T2" fmla="*/ 147 w 147"/>
                    <a:gd name="T3" fmla="*/ 0 h 12"/>
                    <a:gd name="T4" fmla="*/ 135 w 147"/>
                    <a:gd name="T5" fmla="*/ 0 h 12"/>
                    <a:gd name="T6" fmla="*/ 118 w 147"/>
                    <a:gd name="T7" fmla="*/ 0 h 12"/>
                    <a:gd name="T8" fmla="*/ 97 w 147"/>
                    <a:gd name="T9" fmla="*/ 0 h 12"/>
                    <a:gd name="T10" fmla="*/ 73 w 147"/>
                    <a:gd name="T11" fmla="*/ 0 h 12"/>
                    <a:gd name="T12" fmla="*/ 48 w 147"/>
                    <a:gd name="T13" fmla="*/ 0 h 12"/>
                    <a:gd name="T14" fmla="*/ 28 w 147"/>
                    <a:gd name="T15" fmla="*/ 0 h 12"/>
                    <a:gd name="T16" fmla="*/ 11 w 147"/>
                    <a:gd name="T17" fmla="*/ 0 h 12"/>
                    <a:gd name="T18" fmla="*/ 0 w 147"/>
                    <a:gd name="T19" fmla="*/ 0 h 12"/>
                    <a:gd name="T20" fmla="*/ 0 w 147"/>
                    <a:gd name="T21" fmla="*/ 12 h 12"/>
                    <a:gd name="T22" fmla="*/ 11 w 147"/>
                    <a:gd name="T23" fmla="*/ 12 h 12"/>
                    <a:gd name="T24" fmla="*/ 28 w 147"/>
                    <a:gd name="T25" fmla="*/ 12 h 12"/>
                    <a:gd name="T26" fmla="*/ 48 w 147"/>
                    <a:gd name="T27" fmla="*/ 12 h 12"/>
                    <a:gd name="T28" fmla="*/ 73 w 147"/>
                    <a:gd name="T29" fmla="*/ 12 h 12"/>
                    <a:gd name="T30" fmla="*/ 97 w 147"/>
                    <a:gd name="T31" fmla="*/ 12 h 12"/>
                    <a:gd name="T32" fmla="*/ 118 w 147"/>
                    <a:gd name="T33" fmla="*/ 12 h 12"/>
                    <a:gd name="T34" fmla="*/ 135 w 147"/>
                    <a:gd name="T35" fmla="*/ 12 h 12"/>
                    <a:gd name="T36" fmla="*/ 147 w 147"/>
                    <a:gd name="T37" fmla="*/ 12 h 12"/>
                    <a:gd name="T38" fmla="*/ 147 w 147"/>
                    <a:gd name="T39" fmla="*/ 12 h 12"/>
                    <a:gd name="T40" fmla="*/ 147 w 147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7" h="12">
                      <a:moveTo>
                        <a:pt x="147" y="0"/>
                      </a:moveTo>
                      <a:lnTo>
                        <a:pt x="147" y="0"/>
                      </a:lnTo>
                      <a:lnTo>
                        <a:pt x="135" y="0"/>
                      </a:lnTo>
                      <a:lnTo>
                        <a:pt x="118" y="0"/>
                      </a:lnTo>
                      <a:lnTo>
                        <a:pt x="97" y="0"/>
                      </a:lnTo>
                      <a:lnTo>
                        <a:pt x="73" y="0"/>
                      </a:lnTo>
                      <a:lnTo>
                        <a:pt x="48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8" y="12"/>
                      </a:lnTo>
                      <a:lnTo>
                        <a:pt x="73" y="12"/>
                      </a:lnTo>
                      <a:lnTo>
                        <a:pt x="97" y="12"/>
                      </a:lnTo>
                      <a:lnTo>
                        <a:pt x="118" y="12"/>
                      </a:lnTo>
                      <a:lnTo>
                        <a:pt x="135" y="12"/>
                      </a:lnTo>
                      <a:lnTo>
                        <a:pt x="147" y="12"/>
                      </a:lnTo>
                      <a:lnTo>
                        <a:pt x="147" y="1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546"/>
                <p:cNvSpPr>
                  <a:spLocks/>
                </p:cNvSpPr>
                <p:nvPr/>
              </p:nvSpPr>
              <p:spPr bwMode="auto">
                <a:xfrm>
                  <a:off x="2518" y="2587"/>
                  <a:ext cx="8" cy="11"/>
                </a:xfrm>
                <a:custGeom>
                  <a:avLst/>
                  <a:gdLst>
                    <a:gd name="T0" fmla="*/ 14 w 26"/>
                    <a:gd name="T1" fmla="*/ 0 h 33"/>
                    <a:gd name="T2" fmla="*/ 14 w 26"/>
                    <a:gd name="T3" fmla="*/ 0 h 33"/>
                    <a:gd name="T4" fmla="*/ 14 w 26"/>
                    <a:gd name="T5" fmla="*/ 9 h 33"/>
                    <a:gd name="T6" fmla="*/ 12 w 26"/>
                    <a:gd name="T7" fmla="*/ 15 h 33"/>
                    <a:gd name="T8" fmla="*/ 9 w 26"/>
                    <a:gd name="T9" fmla="*/ 20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4 w 26"/>
                    <a:gd name="T15" fmla="*/ 30 h 33"/>
                    <a:gd name="T16" fmla="*/ 22 w 26"/>
                    <a:gd name="T17" fmla="*/ 23 h 33"/>
                    <a:gd name="T18" fmla="*/ 26 w 26"/>
                    <a:gd name="T19" fmla="*/ 12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4 w 26"/>
                    <a:gd name="T25" fmla="*/ 0 h 33"/>
                    <a:gd name="T26" fmla="*/ 14 w 26"/>
                    <a:gd name="T27" fmla="*/ 0 h 33"/>
                    <a:gd name="T28" fmla="*/ 14 w 26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9"/>
                      </a:lnTo>
                      <a:lnTo>
                        <a:pt x="12" y="15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4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Freeform 547"/>
                <p:cNvSpPr>
                  <a:spLocks/>
                </p:cNvSpPr>
                <p:nvPr/>
              </p:nvSpPr>
              <p:spPr bwMode="auto">
                <a:xfrm>
                  <a:off x="2522" y="2555"/>
                  <a:ext cx="5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" name="Freeform 548"/>
                <p:cNvSpPr>
                  <a:spLocks/>
                </p:cNvSpPr>
                <p:nvPr/>
              </p:nvSpPr>
              <p:spPr bwMode="auto">
                <a:xfrm>
                  <a:off x="2511" y="2538"/>
                  <a:ext cx="16" cy="17"/>
                </a:xfrm>
                <a:custGeom>
                  <a:avLst/>
                  <a:gdLst>
                    <a:gd name="T0" fmla="*/ 0 w 48"/>
                    <a:gd name="T1" fmla="*/ 9 h 51"/>
                    <a:gd name="T2" fmla="*/ 1 w 48"/>
                    <a:gd name="T3" fmla="*/ 9 h 51"/>
                    <a:gd name="T4" fmla="*/ 8 w 48"/>
                    <a:gd name="T5" fmla="*/ 14 h 51"/>
                    <a:gd name="T6" fmla="*/ 14 w 48"/>
                    <a:gd name="T7" fmla="*/ 19 h 51"/>
                    <a:gd name="T8" fmla="*/ 20 w 48"/>
                    <a:gd name="T9" fmla="*/ 25 h 51"/>
                    <a:gd name="T10" fmla="*/ 25 w 48"/>
                    <a:gd name="T11" fmla="*/ 30 h 51"/>
                    <a:gd name="T12" fmla="*/ 30 w 48"/>
                    <a:gd name="T13" fmla="*/ 36 h 51"/>
                    <a:gd name="T14" fmla="*/ 33 w 48"/>
                    <a:gd name="T15" fmla="*/ 41 h 51"/>
                    <a:gd name="T16" fmla="*/ 35 w 48"/>
                    <a:gd name="T17" fmla="*/ 45 h 51"/>
                    <a:gd name="T18" fmla="*/ 36 w 48"/>
                    <a:gd name="T19" fmla="*/ 51 h 51"/>
                    <a:gd name="T20" fmla="*/ 48 w 48"/>
                    <a:gd name="T21" fmla="*/ 51 h 51"/>
                    <a:gd name="T22" fmla="*/ 47 w 48"/>
                    <a:gd name="T23" fmla="*/ 43 h 51"/>
                    <a:gd name="T24" fmla="*/ 43 w 48"/>
                    <a:gd name="T25" fmla="*/ 36 h 51"/>
                    <a:gd name="T26" fmla="*/ 40 w 48"/>
                    <a:gd name="T27" fmla="*/ 29 h 51"/>
                    <a:gd name="T28" fmla="*/ 35 w 48"/>
                    <a:gd name="T29" fmla="*/ 22 h 51"/>
                    <a:gd name="T30" fmla="*/ 30 w 48"/>
                    <a:gd name="T31" fmla="*/ 15 h 51"/>
                    <a:gd name="T32" fmla="*/ 21 w 48"/>
                    <a:gd name="T33" fmla="*/ 9 h 51"/>
                    <a:gd name="T34" fmla="*/ 15 w 48"/>
                    <a:gd name="T35" fmla="*/ 4 h 51"/>
                    <a:gd name="T36" fmla="*/ 6 w 48"/>
                    <a:gd name="T37" fmla="*/ 0 h 51"/>
                    <a:gd name="T38" fmla="*/ 7 w 48"/>
                    <a:gd name="T39" fmla="*/ 0 h 51"/>
                    <a:gd name="T40" fmla="*/ 0 w 48"/>
                    <a:gd name="T41" fmla="*/ 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51">
                      <a:moveTo>
                        <a:pt x="0" y="9"/>
                      </a:moveTo>
                      <a:lnTo>
                        <a:pt x="1" y="9"/>
                      </a:lnTo>
                      <a:lnTo>
                        <a:pt x="8" y="14"/>
                      </a:lnTo>
                      <a:lnTo>
                        <a:pt x="14" y="19"/>
                      </a:lnTo>
                      <a:lnTo>
                        <a:pt x="20" y="25"/>
                      </a:lnTo>
                      <a:lnTo>
                        <a:pt x="25" y="30"/>
                      </a:lnTo>
                      <a:lnTo>
                        <a:pt x="30" y="36"/>
                      </a:lnTo>
                      <a:lnTo>
                        <a:pt x="33" y="41"/>
                      </a:lnTo>
                      <a:lnTo>
                        <a:pt x="35" y="45"/>
                      </a:lnTo>
                      <a:lnTo>
                        <a:pt x="36" y="51"/>
                      </a:lnTo>
                      <a:lnTo>
                        <a:pt x="48" y="51"/>
                      </a:lnTo>
                      <a:lnTo>
                        <a:pt x="47" y="43"/>
                      </a:lnTo>
                      <a:lnTo>
                        <a:pt x="43" y="36"/>
                      </a:lnTo>
                      <a:lnTo>
                        <a:pt x="40" y="29"/>
                      </a:lnTo>
                      <a:lnTo>
                        <a:pt x="35" y="22"/>
                      </a:lnTo>
                      <a:lnTo>
                        <a:pt x="30" y="15"/>
                      </a:lnTo>
                      <a:lnTo>
                        <a:pt x="21" y="9"/>
                      </a:lnTo>
                      <a:lnTo>
                        <a:pt x="15" y="4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Freeform 549"/>
                <p:cNvSpPr>
                  <a:spLocks/>
                </p:cNvSpPr>
                <p:nvPr/>
              </p:nvSpPr>
              <p:spPr bwMode="auto">
                <a:xfrm>
                  <a:off x="2469" y="2537"/>
                  <a:ext cx="44" cy="10"/>
                </a:xfrm>
                <a:custGeom>
                  <a:avLst/>
                  <a:gdLst>
                    <a:gd name="T0" fmla="*/ 0 w 133"/>
                    <a:gd name="T1" fmla="*/ 30 h 30"/>
                    <a:gd name="T2" fmla="*/ 0 w 133"/>
                    <a:gd name="T3" fmla="*/ 30 h 30"/>
                    <a:gd name="T4" fmla="*/ 11 w 133"/>
                    <a:gd name="T5" fmla="*/ 29 h 30"/>
                    <a:gd name="T6" fmla="*/ 27 w 133"/>
                    <a:gd name="T7" fmla="*/ 25 h 30"/>
                    <a:gd name="T8" fmla="*/ 45 w 133"/>
                    <a:gd name="T9" fmla="*/ 22 h 30"/>
                    <a:gd name="T10" fmla="*/ 67 w 133"/>
                    <a:gd name="T11" fmla="*/ 18 h 30"/>
                    <a:gd name="T12" fmla="*/ 87 w 133"/>
                    <a:gd name="T13" fmla="*/ 14 h 30"/>
                    <a:gd name="T14" fmla="*/ 104 w 133"/>
                    <a:gd name="T15" fmla="*/ 12 h 30"/>
                    <a:gd name="T16" fmla="*/ 120 w 133"/>
                    <a:gd name="T17" fmla="*/ 12 h 30"/>
                    <a:gd name="T18" fmla="*/ 126 w 133"/>
                    <a:gd name="T19" fmla="*/ 13 h 30"/>
                    <a:gd name="T20" fmla="*/ 133 w 133"/>
                    <a:gd name="T21" fmla="*/ 4 h 30"/>
                    <a:gd name="T22" fmla="*/ 120 w 133"/>
                    <a:gd name="T23" fmla="*/ 0 h 30"/>
                    <a:gd name="T24" fmla="*/ 104 w 133"/>
                    <a:gd name="T25" fmla="*/ 0 h 30"/>
                    <a:gd name="T26" fmla="*/ 85 w 133"/>
                    <a:gd name="T27" fmla="*/ 2 h 30"/>
                    <a:gd name="T28" fmla="*/ 64 w 133"/>
                    <a:gd name="T29" fmla="*/ 6 h 30"/>
                    <a:gd name="T30" fmla="*/ 42 w 133"/>
                    <a:gd name="T31" fmla="*/ 10 h 30"/>
                    <a:gd name="T32" fmla="*/ 24 w 133"/>
                    <a:gd name="T33" fmla="*/ 13 h 30"/>
                    <a:gd name="T34" fmla="*/ 9 w 133"/>
                    <a:gd name="T35" fmla="*/ 17 h 30"/>
                    <a:gd name="T36" fmla="*/ 0 w 133"/>
                    <a:gd name="T37" fmla="*/ 18 h 30"/>
                    <a:gd name="T38" fmla="*/ 0 w 133"/>
                    <a:gd name="T39" fmla="*/ 18 h 30"/>
                    <a:gd name="T40" fmla="*/ 0 w 133"/>
                    <a:gd name="T4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1" y="29"/>
                      </a:lnTo>
                      <a:lnTo>
                        <a:pt x="27" y="25"/>
                      </a:lnTo>
                      <a:lnTo>
                        <a:pt x="45" y="22"/>
                      </a:lnTo>
                      <a:lnTo>
                        <a:pt x="67" y="18"/>
                      </a:lnTo>
                      <a:lnTo>
                        <a:pt x="87" y="14"/>
                      </a:lnTo>
                      <a:lnTo>
                        <a:pt x="104" y="12"/>
                      </a:lnTo>
                      <a:lnTo>
                        <a:pt x="120" y="12"/>
                      </a:lnTo>
                      <a:lnTo>
                        <a:pt x="126" y="13"/>
                      </a:lnTo>
                      <a:lnTo>
                        <a:pt x="133" y="4"/>
                      </a:lnTo>
                      <a:lnTo>
                        <a:pt x="120" y="0"/>
                      </a:lnTo>
                      <a:lnTo>
                        <a:pt x="104" y="0"/>
                      </a:lnTo>
                      <a:lnTo>
                        <a:pt x="85" y="2"/>
                      </a:lnTo>
                      <a:lnTo>
                        <a:pt x="64" y="6"/>
                      </a:lnTo>
                      <a:lnTo>
                        <a:pt x="42" y="10"/>
                      </a:lnTo>
                      <a:lnTo>
                        <a:pt x="24" y="13"/>
                      </a:lnTo>
                      <a:lnTo>
                        <a:pt x="9" y="17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Freeform 550"/>
                <p:cNvSpPr>
                  <a:spLocks/>
                </p:cNvSpPr>
                <p:nvPr/>
              </p:nvSpPr>
              <p:spPr bwMode="auto">
                <a:xfrm>
                  <a:off x="2460" y="2543"/>
                  <a:ext cx="9" cy="12"/>
                </a:xfrm>
                <a:custGeom>
                  <a:avLst/>
                  <a:gdLst>
                    <a:gd name="T0" fmla="*/ 12 w 26"/>
                    <a:gd name="T1" fmla="*/ 37 h 37"/>
                    <a:gd name="T2" fmla="*/ 12 w 26"/>
                    <a:gd name="T3" fmla="*/ 37 h 37"/>
                    <a:gd name="T4" fmla="*/ 13 w 26"/>
                    <a:gd name="T5" fmla="*/ 27 h 37"/>
                    <a:gd name="T6" fmla="*/ 14 w 26"/>
                    <a:gd name="T7" fmla="*/ 18 h 37"/>
                    <a:gd name="T8" fmla="*/ 18 w 26"/>
                    <a:gd name="T9" fmla="*/ 13 h 37"/>
                    <a:gd name="T10" fmla="*/ 26 w 26"/>
                    <a:gd name="T11" fmla="*/ 12 h 37"/>
                    <a:gd name="T12" fmla="*/ 26 w 26"/>
                    <a:gd name="T13" fmla="*/ 0 h 37"/>
                    <a:gd name="T14" fmla="*/ 13 w 26"/>
                    <a:gd name="T15" fmla="*/ 4 h 37"/>
                    <a:gd name="T16" fmla="*/ 4 w 26"/>
                    <a:gd name="T17" fmla="*/ 13 h 37"/>
                    <a:gd name="T18" fmla="*/ 1 w 26"/>
                    <a:gd name="T19" fmla="*/ 24 h 37"/>
                    <a:gd name="T20" fmla="*/ 0 w 26"/>
                    <a:gd name="T21" fmla="*/ 37 h 37"/>
                    <a:gd name="T22" fmla="*/ 0 w 26"/>
                    <a:gd name="T23" fmla="*/ 37 h 37"/>
                    <a:gd name="T24" fmla="*/ 12 w 26"/>
                    <a:gd name="T25" fmla="*/ 37 h 37"/>
                    <a:gd name="T26" fmla="*/ 12 w 26"/>
                    <a:gd name="T27" fmla="*/ 37 h 37"/>
                    <a:gd name="T28" fmla="*/ 12 w 26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3" y="27"/>
                      </a:lnTo>
                      <a:lnTo>
                        <a:pt x="14" y="18"/>
                      </a:lnTo>
                      <a:lnTo>
                        <a:pt x="18" y="1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3" y="4"/>
                      </a:lnTo>
                      <a:lnTo>
                        <a:pt x="4" y="13"/>
                      </a:lnTo>
                      <a:lnTo>
                        <a:pt x="1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Freeform 551"/>
                <p:cNvSpPr>
                  <a:spLocks/>
                </p:cNvSpPr>
                <p:nvPr/>
              </p:nvSpPr>
              <p:spPr bwMode="auto">
                <a:xfrm>
                  <a:off x="2459" y="2555"/>
                  <a:ext cx="5" cy="31"/>
                </a:xfrm>
                <a:custGeom>
                  <a:avLst/>
                  <a:gdLst>
                    <a:gd name="T0" fmla="*/ 12 w 14"/>
                    <a:gd name="T1" fmla="*/ 92 h 92"/>
                    <a:gd name="T2" fmla="*/ 12 w 14"/>
                    <a:gd name="T3" fmla="*/ 92 h 92"/>
                    <a:gd name="T4" fmla="*/ 14 w 14"/>
                    <a:gd name="T5" fmla="*/ 0 h 92"/>
                    <a:gd name="T6" fmla="*/ 2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2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Freeform 552"/>
                <p:cNvSpPr>
                  <a:spLocks/>
                </p:cNvSpPr>
                <p:nvPr/>
              </p:nvSpPr>
              <p:spPr bwMode="auto">
                <a:xfrm>
                  <a:off x="2465" y="2539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2 w 149"/>
                    <a:gd name="T3" fmla="*/ 117 h 134"/>
                    <a:gd name="T4" fmla="*/ 4 w 149"/>
                    <a:gd name="T5" fmla="*/ 125 h 134"/>
                    <a:gd name="T6" fmla="*/ 10 w 149"/>
                    <a:gd name="T7" fmla="*/ 131 h 134"/>
                    <a:gd name="T8" fmla="*/ 19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1 w 149"/>
                    <a:gd name="T19" fmla="*/ 134 h 134"/>
                    <a:gd name="T20" fmla="*/ 108 w 149"/>
                    <a:gd name="T21" fmla="*/ 134 h 134"/>
                    <a:gd name="T22" fmla="*/ 121 w 149"/>
                    <a:gd name="T23" fmla="*/ 134 h 134"/>
                    <a:gd name="T24" fmla="*/ 131 w 149"/>
                    <a:gd name="T25" fmla="*/ 134 h 134"/>
                    <a:gd name="T26" fmla="*/ 141 w 149"/>
                    <a:gd name="T27" fmla="*/ 131 h 134"/>
                    <a:gd name="T28" fmla="*/ 145 w 149"/>
                    <a:gd name="T29" fmla="*/ 127 h 134"/>
                    <a:gd name="T30" fmla="*/ 148 w 149"/>
                    <a:gd name="T31" fmla="*/ 119 h 134"/>
                    <a:gd name="T32" fmla="*/ 148 w 149"/>
                    <a:gd name="T33" fmla="*/ 110 h 134"/>
                    <a:gd name="T34" fmla="*/ 149 w 149"/>
                    <a:gd name="T35" fmla="*/ 28 h 134"/>
                    <a:gd name="T36" fmla="*/ 148 w 149"/>
                    <a:gd name="T37" fmla="*/ 17 h 134"/>
                    <a:gd name="T38" fmla="*/ 147 w 149"/>
                    <a:gd name="T39" fmla="*/ 8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9 w 149"/>
                    <a:gd name="T59" fmla="*/ 0 h 134"/>
                    <a:gd name="T60" fmla="*/ 9 w 149"/>
                    <a:gd name="T61" fmla="*/ 2 h 134"/>
                    <a:gd name="T62" fmla="*/ 4 w 149"/>
                    <a:gd name="T63" fmla="*/ 8 h 134"/>
                    <a:gd name="T64" fmla="*/ 2 w 149"/>
                    <a:gd name="T65" fmla="*/ 17 h 134"/>
                    <a:gd name="T66" fmla="*/ 0 w 149"/>
                    <a:gd name="T67" fmla="*/ 28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Freeform 553"/>
                <p:cNvSpPr>
                  <a:spLocks/>
                </p:cNvSpPr>
                <p:nvPr/>
              </p:nvSpPr>
              <p:spPr bwMode="auto">
                <a:xfrm>
                  <a:off x="2465" y="2539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2 w 149"/>
                    <a:gd name="T5" fmla="*/ 117 h 134"/>
                    <a:gd name="T6" fmla="*/ 4 w 149"/>
                    <a:gd name="T7" fmla="*/ 125 h 134"/>
                    <a:gd name="T8" fmla="*/ 10 w 149"/>
                    <a:gd name="T9" fmla="*/ 131 h 134"/>
                    <a:gd name="T10" fmla="*/ 19 w 149"/>
                    <a:gd name="T11" fmla="*/ 134 h 134"/>
                    <a:gd name="T12" fmla="*/ 19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1 w 149"/>
                    <a:gd name="T23" fmla="*/ 134 h 134"/>
                    <a:gd name="T24" fmla="*/ 108 w 149"/>
                    <a:gd name="T25" fmla="*/ 134 h 134"/>
                    <a:gd name="T26" fmla="*/ 121 w 149"/>
                    <a:gd name="T27" fmla="*/ 134 h 134"/>
                    <a:gd name="T28" fmla="*/ 131 w 149"/>
                    <a:gd name="T29" fmla="*/ 134 h 134"/>
                    <a:gd name="T30" fmla="*/ 131 w 149"/>
                    <a:gd name="T31" fmla="*/ 134 h 134"/>
                    <a:gd name="T32" fmla="*/ 141 w 149"/>
                    <a:gd name="T33" fmla="*/ 131 h 134"/>
                    <a:gd name="T34" fmla="*/ 145 w 149"/>
                    <a:gd name="T35" fmla="*/ 127 h 134"/>
                    <a:gd name="T36" fmla="*/ 148 w 149"/>
                    <a:gd name="T37" fmla="*/ 119 h 134"/>
                    <a:gd name="T38" fmla="*/ 148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8 w 149"/>
                    <a:gd name="T45" fmla="*/ 17 h 134"/>
                    <a:gd name="T46" fmla="*/ 147 w 149"/>
                    <a:gd name="T47" fmla="*/ 8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9 w 149"/>
                    <a:gd name="T69" fmla="*/ 0 h 134"/>
                    <a:gd name="T70" fmla="*/ 19 w 149"/>
                    <a:gd name="T71" fmla="*/ 0 h 134"/>
                    <a:gd name="T72" fmla="*/ 9 w 149"/>
                    <a:gd name="T73" fmla="*/ 2 h 134"/>
                    <a:gd name="T74" fmla="*/ 4 w 149"/>
                    <a:gd name="T75" fmla="*/ 8 h 134"/>
                    <a:gd name="T76" fmla="*/ 2 w 149"/>
                    <a:gd name="T77" fmla="*/ 17 h 134"/>
                    <a:gd name="T78" fmla="*/ 0 w 149"/>
                    <a:gd name="T79" fmla="*/ 28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Freeform 554"/>
                <p:cNvSpPr>
                  <a:spLocks/>
                </p:cNvSpPr>
                <p:nvPr/>
              </p:nvSpPr>
              <p:spPr bwMode="auto">
                <a:xfrm>
                  <a:off x="2531" y="2540"/>
                  <a:ext cx="62" cy="59"/>
                </a:xfrm>
                <a:custGeom>
                  <a:avLst/>
                  <a:gdLst>
                    <a:gd name="T0" fmla="*/ 0 w 186"/>
                    <a:gd name="T1" fmla="*/ 146 h 177"/>
                    <a:gd name="T2" fmla="*/ 2 w 186"/>
                    <a:gd name="T3" fmla="*/ 159 h 177"/>
                    <a:gd name="T4" fmla="*/ 5 w 186"/>
                    <a:gd name="T5" fmla="*/ 168 h 177"/>
                    <a:gd name="T6" fmla="*/ 11 w 186"/>
                    <a:gd name="T7" fmla="*/ 174 h 177"/>
                    <a:gd name="T8" fmla="*/ 22 w 186"/>
                    <a:gd name="T9" fmla="*/ 177 h 177"/>
                    <a:gd name="T10" fmla="*/ 32 w 186"/>
                    <a:gd name="T11" fmla="*/ 177 h 177"/>
                    <a:gd name="T12" fmla="*/ 49 w 186"/>
                    <a:gd name="T13" fmla="*/ 177 h 177"/>
                    <a:gd name="T14" fmla="*/ 69 w 186"/>
                    <a:gd name="T15" fmla="*/ 177 h 177"/>
                    <a:gd name="T16" fmla="*/ 92 w 186"/>
                    <a:gd name="T17" fmla="*/ 177 h 177"/>
                    <a:gd name="T18" fmla="*/ 116 w 186"/>
                    <a:gd name="T19" fmla="*/ 177 h 177"/>
                    <a:gd name="T20" fmla="*/ 137 w 186"/>
                    <a:gd name="T21" fmla="*/ 177 h 177"/>
                    <a:gd name="T22" fmla="*/ 155 w 186"/>
                    <a:gd name="T23" fmla="*/ 177 h 177"/>
                    <a:gd name="T24" fmla="*/ 166 w 186"/>
                    <a:gd name="T25" fmla="*/ 177 h 177"/>
                    <a:gd name="T26" fmla="*/ 177 w 186"/>
                    <a:gd name="T27" fmla="*/ 174 h 177"/>
                    <a:gd name="T28" fmla="*/ 183 w 186"/>
                    <a:gd name="T29" fmla="*/ 168 h 177"/>
                    <a:gd name="T30" fmla="*/ 185 w 186"/>
                    <a:gd name="T31" fmla="*/ 160 h 177"/>
                    <a:gd name="T32" fmla="*/ 185 w 186"/>
                    <a:gd name="T33" fmla="*/ 149 h 177"/>
                    <a:gd name="T34" fmla="*/ 186 w 186"/>
                    <a:gd name="T35" fmla="*/ 55 h 177"/>
                    <a:gd name="T36" fmla="*/ 185 w 186"/>
                    <a:gd name="T37" fmla="*/ 47 h 177"/>
                    <a:gd name="T38" fmla="*/ 184 w 186"/>
                    <a:gd name="T39" fmla="*/ 41 h 177"/>
                    <a:gd name="T40" fmla="*/ 180 w 186"/>
                    <a:gd name="T41" fmla="*/ 34 h 177"/>
                    <a:gd name="T42" fmla="*/ 177 w 186"/>
                    <a:gd name="T43" fmla="*/ 28 h 177"/>
                    <a:gd name="T44" fmla="*/ 173 w 186"/>
                    <a:gd name="T45" fmla="*/ 21 h 177"/>
                    <a:gd name="T46" fmla="*/ 167 w 186"/>
                    <a:gd name="T47" fmla="*/ 15 h 177"/>
                    <a:gd name="T48" fmla="*/ 160 w 186"/>
                    <a:gd name="T49" fmla="*/ 9 h 177"/>
                    <a:gd name="T50" fmla="*/ 153 w 186"/>
                    <a:gd name="T51" fmla="*/ 3 h 177"/>
                    <a:gd name="T52" fmla="*/ 143 w 186"/>
                    <a:gd name="T53" fmla="*/ 0 h 177"/>
                    <a:gd name="T54" fmla="*/ 127 w 186"/>
                    <a:gd name="T55" fmla="*/ 0 h 177"/>
                    <a:gd name="T56" fmla="*/ 108 w 186"/>
                    <a:gd name="T57" fmla="*/ 4 h 177"/>
                    <a:gd name="T58" fmla="*/ 87 w 186"/>
                    <a:gd name="T59" fmla="*/ 8 h 177"/>
                    <a:gd name="T60" fmla="*/ 66 w 186"/>
                    <a:gd name="T61" fmla="*/ 14 h 177"/>
                    <a:gd name="T62" fmla="*/ 46 w 186"/>
                    <a:gd name="T63" fmla="*/ 18 h 177"/>
                    <a:gd name="T64" fmla="*/ 31 w 186"/>
                    <a:gd name="T65" fmla="*/ 22 h 177"/>
                    <a:gd name="T66" fmla="*/ 21 w 186"/>
                    <a:gd name="T67" fmla="*/ 23 h 177"/>
                    <a:gd name="T68" fmla="*/ 10 w 186"/>
                    <a:gd name="T69" fmla="*/ 26 h 177"/>
                    <a:gd name="T70" fmla="*/ 4 w 186"/>
                    <a:gd name="T71" fmla="*/ 33 h 177"/>
                    <a:gd name="T72" fmla="*/ 2 w 186"/>
                    <a:gd name="T73" fmla="*/ 43 h 177"/>
                    <a:gd name="T74" fmla="*/ 2 w 186"/>
                    <a:gd name="T75" fmla="*/ 55 h 177"/>
                    <a:gd name="T76" fmla="*/ 0 w 186"/>
                    <a:gd name="T77" fmla="*/ 14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7">
                      <a:moveTo>
                        <a:pt x="0" y="146"/>
                      </a:moveTo>
                      <a:lnTo>
                        <a:pt x="2" y="159"/>
                      </a:lnTo>
                      <a:lnTo>
                        <a:pt x="5" y="168"/>
                      </a:lnTo>
                      <a:lnTo>
                        <a:pt x="11" y="174"/>
                      </a:lnTo>
                      <a:lnTo>
                        <a:pt x="22" y="177"/>
                      </a:lnTo>
                      <a:lnTo>
                        <a:pt x="32" y="177"/>
                      </a:lnTo>
                      <a:lnTo>
                        <a:pt x="49" y="177"/>
                      </a:lnTo>
                      <a:lnTo>
                        <a:pt x="69" y="177"/>
                      </a:lnTo>
                      <a:lnTo>
                        <a:pt x="92" y="177"/>
                      </a:lnTo>
                      <a:lnTo>
                        <a:pt x="116" y="177"/>
                      </a:lnTo>
                      <a:lnTo>
                        <a:pt x="137" y="177"/>
                      </a:lnTo>
                      <a:lnTo>
                        <a:pt x="155" y="177"/>
                      </a:lnTo>
                      <a:lnTo>
                        <a:pt x="166" y="177"/>
                      </a:lnTo>
                      <a:lnTo>
                        <a:pt x="177" y="174"/>
                      </a:lnTo>
                      <a:lnTo>
                        <a:pt x="183" y="168"/>
                      </a:lnTo>
                      <a:lnTo>
                        <a:pt x="185" y="160"/>
                      </a:lnTo>
                      <a:lnTo>
                        <a:pt x="185" y="149"/>
                      </a:lnTo>
                      <a:lnTo>
                        <a:pt x="186" y="55"/>
                      </a:lnTo>
                      <a:lnTo>
                        <a:pt x="185" y="47"/>
                      </a:lnTo>
                      <a:lnTo>
                        <a:pt x="184" y="41"/>
                      </a:lnTo>
                      <a:lnTo>
                        <a:pt x="180" y="34"/>
                      </a:lnTo>
                      <a:lnTo>
                        <a:pt x="177" y="28"/>
                      </a:lnTo>
                      <a:lnTo>
                        <a:pt x="173" y="21"/>
                      </a:lnTo>
                      <a:lnTo>
                        <a:pt x="167" y="15"/>
                      </a:lnTo>
                      <a:lnTo>
                        <a:pt x="160" y="9"/>
                      </a:lnTo>
                      <a:lnTo>
                        <a:pt x="153" y="3"/>
                      </a:lnTo>
                      <a:lnTo>
                        <a:pt x="143" y="0"/>
                      </a:lnTo>
                      <a:lnTo>
                        <a:pt x="127" y="0"/>
                      </a:lnTo>
                      <a:lnTo>
                        <a:pt x="108" y="4"/>
                      </a:lnTo>
                      <a:lnTo>
                        <a:pt x="87" y="8"/>
                      </a:lnTo>
                      <a:lnTo>
                        <a:pt x="66" y="14"/>
                      </a:lnTo>
                      <a:lnTo>
                        <a:pt x="46" y="18"/>
                      </a:lnTo>
                      <a:lnTo>
                        <a:pt x="31" y="22"/>
                      </a:lnTo>
                      <a:lnTo>
                        <a:pt x="21" y="23"/>
                      </a:lnTo>
                      <a:lnTo>
                        <a:pt x="10" y="26"/>
                      </a:lnTo>
                      <a:lnTo>
                        <a:pt x="4" y="33"/>
                      </a:lnTo>
                      <a:lnTo>
                        <a:pt x="2" y="43"/>
                      </a:lnTo>
                      <a:lnTo>
                        <a:pt x="2" y="55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Freeform 555"/>
                <p:cNvSpPr>
                  <a:spLocks/>
                </p:cNvSpPr>
                <p:nvPr/>
              </p:nvSpPr>
              <p:spPr bwMode="auto">
                <a:xfrm>
                  <a:off x="2529" y="2588"/>
                  <a:ext cx="10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20 w 28"/>
                    <a:gd name="T5" fmla="*/ 23 h 37"/>
                    <a:gd name="T6" fmla="*/ 16 w 28"/>
                    <a:gd name="T7" fmla="*/ 19 h 37"/>
                    <a:gd name="T8" fmla="*/ 14 w 28"/>
                    <a:gd name="T9" fmla="*/ 11 h 37"/>
                    <a:gd name="T10" fmla="*/ 13 w 28"/>
                    <a:gd name="T11" fmla="*/ 0 h 37"/>
                    <a:gd name="T12" fmla="*/ 0 w 28"/>
                    <a:gd name="T13" fmla="*/ 0 h 37"/>
                    <a:gd name="T14" fmla="*/ 2 w 28"/>
                    <a:gd name="T15" fmla="*/ 14 h 37"/>
                    <a:gd name="T16" fmla="*/ 6 w 28"/>
                    <a:gd name="T17" fmla="*/ 26 h 37"/>
                    <a:gd name="T18" fmla="*/ 15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20" y="23"/>
                      </a:lnTo>
                      <a:lnTo>
                        <a:pt x="16" y="19"/>
                      </a:lnTo>
                      <a:lnTo>
                        <a:pt x="14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6" y="26"/>
                      </a:lnTo>
                      <a:lnTo>
                        <a:pt x="15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556"/>
                <p:cNvSpPr>
                  <a:spLocks/>
                </p:cNvSpPr>
                <p:nvPr/>
              </p:nvSpPr>
              <p:spPr bwMode="auto">
                <a:xfrm>
                  <a:off x="2539" y="2597"/>
                  <a:ext cx="48" cy="4"/>
                </a:xfrm>
                <a:custGeom>
                  <a:avLst/>
                  <a:gdLst>
                    <a:gd name="T0" fmla="*/ 144 w 144"/>
                    <a:gd name="T1" fmla="*/ 0 h 12"/>
                    <a:gd name="T2" fmla="*/ 144 w 144"/>
                    <a:gd name="T3" fmla="*/ 0 h 12"/>
                    <a:gd name="T4" fmla="*/ 133 w 144"/>
                    <a:gd name="T5" fmla="*/ 0 h 12"/>
                    <a:gd name="T6" fmla="*/ 115 w 144"/>
                    <a:gd name="T7" fmla="*/ 0 h 12"/>
                    <a:gd name="T8" fmla="*/ 94 w 144"/>
                    <a:gd name="T9" fmla="*/ 0 h 12"/>
                    <a:gd name="T10" fmla="*/ 70 w 144"/>
                    <a:gd name="T11" fmla="*/ 0 h 12"/>
                    <a:gd name="T12" fmla="*/ 47 w 144"/>
                    <a:gd name="T13" fmla="*/ 0 h 12"/>
                    <a:gd name="T14" fmla="*/ 27 w 144"/>
                    <a:gd name="T15" fmla="*/ 0 h 12"/>
                    <a:gd name="T16" fmla="*/ 10 w 144"/>
                    <a:gd name="T17" fmla="*/ 0 h 12"/>
                    <a:gd name="T18" fmla="*/ 0 w 144"/>
                    <a:gd name="T19" fmla="*/ 0 h 12"/>
                    <a:gd name="T20" fmla="*/ 0 w 144"/>
                    <a:gd name="T21" fmla="*/ 12 h 12"/>
                    <a:gd name="T22" fmla="*/ 10 w 144"/>
                    <a:gd name="T23" fmla="*/ 12 h 12"/>
                    <a:gd name="T24" fmla="*/ 27 w 144"/>
                    <a:gd name="T25" fmla="*/ 12 h 12"/>
                    <a:gd name="T26" fmla="*/ 47 w 144"/>
                    <a:gd name="T27" fmla="*/ 12 h 12"/>
                    <a:gd name="T28" fmla="*/ 70 w 144"/>
                    <a:gd name="T29" fmla="*/ 12 h 12"/>
                    <a:gd name="T30" fmla="*/ 94 w 144"/>
                    <a:gd name="T31" fmla="*/ 12 h 12"/>
                    <a:gd name="T32" fmla="*/ 115 w 144"/>
                    <a:gd name="T33" fmla="*/ 12 h 12"/>
                    <a:gd name="T34" fmla="*/ 133 w 144"/>
                    <a:gd name="T35" fmla="*/ 12 h 12"/>
                    <a:gd name="T36" fmla="*/ 144 w 144"/>
                    <a:gd name="T37" fmla="*/ 12 h 12"/>
                    <a:gd name="T38" fmla="*/ 144 w 144"/>
                    <a:gd name="T39" fmla="*/ 12 h 12"/>
                    <a:gd name="T40" fmla="*/ 144 w 14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2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5" y="12"/>
                      </a:lnTo>
                      <a:lnTo>
                        <a:pt x="133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Freeform 557"/>
                <p:cNvSpPr>
                  <a:spLocks/>
                </p:cNvSpPr>
                <p:nvPr/>
              </p:nvSpPr>
              <p:spPr bwMode="auto">
                <a:xfrm>
                  <a:off x="2587" y="2589"/>
                  <a:ext cx="8" cy="12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0 h 34"/>
                    <a:gd name="T6" fmla="*/ 12 w 25"/>
                    <a:gd name="T7" fmla="*/ 16 h 34"/>
                    <a:gd name="T8" fmla="*/ 8 w 25"/>
                    <a:gd name="T9" fmla="*/ 20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0 h 34"/>
                    <a:gd name="T16" fmla="*/ 22 w 25"/>
                    <a:gd name="T17" fmla="*/ 23 h 34"/>
                    <a:gd name="T18" fmla="*/ 25 w 25"/>
                    <a:gd name="T19" fmla="*/ 12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0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558"/>
                <p:cNvSpPr>
                  <a:spLocks/>
                </p:cNvSpPr>
                <p:nvPr/>
              </p:nvSpPr>
              <p:spPr bwMode="auto">
                <a:xfrm>
                  <a:off x="2591" y="2558"/>
                  <a:ext cx="4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559"/>
                <p:cNvSpPr>
                  <a:spLocks/>
                </p:cNvSpPr>
                <p:nvPr/>
              </p:nvSpPr>
              <p:spPr bwMode="auto">
                <a:xfrm>
                  <a:off x="2581" y="2539"/>
                  <a:ext cx="14" cy="19"/>
                </a:xfrm>
                <a:custGeom>
                  <a:avLst/>
                  <a:gdLst>
                    <a:gd name="T0" fmla="*/ 0 w 43"/>
                    <a:gd name="T1" fmla="*/ 10 h 57"/>
                    <a:gd name="T2" fmla="*/ 0 w 43"/>
                    <a:gd name="T3" fmla="*/ 10 h 57"/>
                    <a:gd name="T4" fmla="*/ 7 w 43"/>
                    <a:gd name="T5" fmla="*/ 16 h 57"/>
                    <a:gd name="T6" fmla="*/ 15 w 43"/>
                    <a:gd name="T7" fmla="*/ 22 h 57"/>
                    <a:gd name="T8" fmla="*/ 19 w 43"/>
                    <a:gd name="T9" fmla="*/ 27 h 57"/>
                    <a:gd name="T10" fmla="*/ 23 w 43"/>
                    <a:gd name="T11" fmla="*/ 33 h 57"/>
                    <a:gd name="T12" fmla="*/ 27 w 43"/>
                    <a:gd name="T13" fmla="*/ 39 h 57"/>
                    <a:gd name="T14" fmla="*/ 29 w 43"/>
                    <a:gd name="T15" fmla="*/ 46 h 57"/>
                    <a:gd name="T16" fmla="*/ 30 w 43"/>
                    <a:gd name="T17" fmla="*/ 51 h 57"/>
                    <a:gd name="T18" fmla="*/ 31 w 43"/>
                    <a:gd name="T19" fmla="*/ 57 h 57"/>
                    <a:gd name="T20" fmla="*/ 43 w 43"/>
                    <a:gd name="T21" fmla="*/ 57 h 57"/>
                    <a:gd name="T22" fmla="*/ 42 w 43"/>
                    <a:gd name="T23" fmla="*/ 48 h 57"/>
                    <a:gd name="T24" fmla="*/ 41 w 43"/>
                    <a:gd name="T25" fmla="*/ 41 h 57"/>
                    <a:gd name="T26" fmla="*/ 36 w 43"/>
                    <a:gd name="T27" fmla="*/ 34 h 57"/>
                    <a:gd name="T28" fmla="*/ 33 w 43"/>
                    <a:gd name="T29" fmla="*/ 28 h 57"/>
                    <a:gd name="T30" fmla="*/ 29 w 43"/>
                    <a:gd name="T31" fmla="*/ 19 h 57"/>
                    <a:gd name="T32" fmla="*/ 22 w 43"/>
                    <a:gd name="T33" fmla="*/ 12 h 57"/>
                    <a:gd name="T34" fmla="*/ 15 w 43"/>
                    <a:gd name="T35" fmla="*/ 6 h 57"/>
                    <a:gd name="T36" fmla="*/ 7 w 43"/>
                    <a:gd name="T37" fmla="*/ 0 h 57"/>
                    <a:gd name="T38" fmla="*/ 7 w 43"/>
                    <a:gd name="T39" fmla="*/ 0 h 57"/>
                    <a:gd name="T40" fmla="*/ 0 w 43"/>
                    <a:gd name="T41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" h="57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7" y="16"/>
                      </a:lnTo>
                      <a:lnTo>
                        <a:pt x="15" y="22"/>
                      </a:lnTo>
                      <a:lnTo>
                        <a:pt x="19" y="27"/>
                      </a:lnTo>
                      <a:lnTo>
                        <a:pt x="23" y="33"/>
                      </a:lnTo>
                      <a:lnTo>
                        <a:pt x="27" y="39"/>
                      </a:lnTo>
                      <a:lnTo>
                        <a:pt x="29" y="46"/>
                      </a:lnTo>
                      <a:lnTo>
                        <a:pt x="30" y="51"/>
                      </a:lnTo>
                      <a:lnTo>
                        <a:pt x="31" y="57"/>
                      </a:lnTo>
                      <a:lnTo>
                        <a:pt x="43" y="57"/>
                      </a:lnTo>
                      <a:lnTo>
                        <a:pt x="42" y="48"/>
                      </a:lnTo>
                      <a:lnTo>
                        <a:pt x="41" y="41"/>
                      </a:lnTo>
                      <a:lnTo>
                        <a:pt x="36" y="34"/>
                      </a:lnTo>
                      <a:lnTo>
                        <a:pt x="33" y="28"/>
                      </a:lnTo>
                      <a:lnTo>
                        <a:pt x="29" y="19"/>
                      </a:lnTo>
                      <a:lnTo>
                        <a:pt x="22" y="12"/>
                      </a:lnTo>
                      <a:lnTo>
                        <a:pt x="15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560"/>
                <p:cNvSpPr>
                  <a:spLocks/>
                </p:cNvSpPr>
                <p:nvPr/>
              </p:nvSpPr>
              <p:spPr bwMode="auto">
                <a:xfrm>
                  <a:off x="2538" y="2538"/>
                  <a:ext cx="45" cy="11"/>
                </a:xfrm>
                <a:custGeom>
                  <a:avLst/>
                  <a:gdLst>
                    <a:gd name="T0" fmla="*/ 0 w 135"/>
                    <a:gd name="T1" fmla="*/ 35 h 35"/>
                    <a:gd name="T2" fmla="*/ 0 w 135"/>
                    <a:gd name="T3" fmla="*/ 35 h 35"/>
                    <a:gd name="T4" fmla="*/ 11 w 135"/>
                    <a:gd name="T5" fmla="*/ 34 h 35"/>
                    <a:gd name="T6" fmla="*/ 27 w 135"/>
                    <a:gd name="T7" fmla="*/ 31 h 35"/>
                    <a:gd name="T8" fmla="*/ 46 w 135"/>
                    <a:gd name="T9" fmla="*/ 26 h 35"/>
                    <a:gd name="T10" fmla="*/ 68 w 135"/>
                    <a:gd name="T11" fmla="*/ 20 h 35"/>
                    <a:gd name="T12" fmla="*/ 88 w 135"/>
                    <a:gd name="T13" fmla="*/ 16 h 35"/>
                    <a:gd name="T14" fmla="*/ 107 w 135"/>
                    <a:gd name="T15" fmla="*/ 12 h 35"/>
                    <a:gd name="T16" fmla="*/ 122 w 135"/>
                    <a:gd name="T17" fmla="*/ 12 h 35"/>
                    <a:gd name="T18" fmla="*/ 128 w 135"/>
                    <a:gd name="T19" fmla="*/ 14 h 35"/>
                    <a:gd name="T20" fmla="*/ 135 w 135"/>
                    <a:gd name="T21" fmla="*/ 4 h 35"/>
                    <a:gd name="T22" fmla="*/ 122 w 135"/>
                    <a:gd name="T23" fmla="*/ 0 h 35"/>
                    <a:gd name="T24" fmla="*/ 105 w 135"/>
                    <a:gd name="T25" fmla="*/ 0 h 35"/>
                    <a:gd name="T26" fmla="*/ 86 w 135"/>
                    <a:gd name="T27" fmla="*/ 4 h 35"/>
                    <a:gd name="T28" fmla="*/ 65 w 135"/>
                    <a:gd name="T29" fmla="*/ 8 h 35"/>
                    <a:gd name="T30" fmla="*/ 43 w 135"/>
                    <a:gd name="T31" fmla="*/ 14 h 35"/>
                    <a:gd name="T32" fmla="*/ 24 w 135"/>
                    <a:gd name="T33" fmla="*/ 18 h 35"/>
                    <a:gd name="T34" fmla="*/ 8 w 135"/>
                    <a:gd name="T35" fmla="*/ 22 h 35"/>
                    <a:gd name="T36" fmla="*/ 0 w 135"/>
                    <a:gd name="T37" fmla="*/ 23 h 35"/>
                    <a:gd name="T38" fmla="*/ 0 w 135"/>
                    <a:gd name="T39" fmla="*/ 23 h 35"/>
                    <a:gd name="T40" fmla="*/ 0 w 135"/>
                    <a:gd name="T41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35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11" y="34"/>
                      </a:lnTo>
                      <a:lnTo>
                        <a:pt x="27" y="31"/>
                      </a:lnTo>
                      <a:lnTo>
                        <a:pt x="46" y="26"/>
                      </a:lnTo>
                      <a:lnTo>
                        <a:pt x="68" y="20"/>
                      </a:lnTo>
                      <a:lnTo>
                        <a:pt x="88" y="16"/>
                      </a:lnTo>
                      <a:lnTo>
                        <a:pt x="107" y="12"/>
                      </a:lnTo>
                      <a:lnTo>
                        <a:pt x="122" y="12"/>
                      </a:lnTo>
                      <a:lnTo>
                        <a:pt x="128" y="14"/>
                      </a:lnTo>
                      <a:lnTo>
                        <a:pt x="135" y="4"/>
                      </a:lnTo>
                      <a:lnTo>
                        <a:pt x="122" y="0"/>
                      </a:lnTo>
                      <a:lnTo>
                        <a:pt x="105" y="0"/>
                      </a:lnTo>
                      <a:lnTo>
                        <a:pt x="86" y="4"/>
                      </a:lnTo>
                      <a:lnTo>
                        <a:pt x="65" y="8"/>
                      </a:lnTo>
                      <a:lnTo>
                        <a:pt x="43" y="14"/>
                      </a:lnTo>
                      <a:lnTo>
                        <a:pt x="24" y="18"/>
                      </a:lnTo>
                      <a:lnTo>
                        <a:pt x="8" y="2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561"/>
                <p:cNvSpPr>
                  <a:spLocks/>
                </p:cNvSpPr>
                <p:nvPr/>
              </p:nvSpPr>
              <p:spPr bwMode="auto">
                <a:xfrm>
                  <a:off x="2530" y="2545"/>
                  <a:ext cx="8" cy="13"/>
                </a:xfrm>
                <a:custGeom>
                  <a:avLst/>
                  <a:gdLst>
                    <a:gd name="T0" fmla="*/ 12 w 25"/>
                    <a:gd name="T1" fmla="*/ 38 h 38"/>
                    <a:gd name="T2" fmla="*/ 12 w 25"/>
                    <a:gd name="T3" fmla="*/ 38 h 38"/>
                    <a:gd name="T4" fmla="*/ 12 w 25"/>
                    <a:gd name="T5" fmla="*/ 27 h 38"/>
                    <a:gd name="T6" fmla="*/ 13 w 25"/>
                    <a:gd name="T7" fmla="*/ 18 h 38"/>
                    <a:gd name="T8" fmla="*/ 17 w 25"/>
                    <a:gd name="T9" fmla="*/ 14 h 38"/>
                    <a:gd name="T10" fmla="*/ 25 w 25"/>
                    <a:gd name="T11" fmla="*/ 12 h 38"/>
                    <a:gd name="T12" fmla="*/ 25 w 25"/>
                    <a:gd name="T13" fmla="*/ 0 h 38"/>
                    <a:gd name="T14" fmla="*/ 12 w 25"/>
                    <a:gd name="T15" fmla="*/ 4 h 38"/>
                    <a:gd name="T16" fmla="*/ 3 w 25"/>
                    <a:gd name="T17" fmla="*/ 14 h 38"/>
                    <a:gd name="T18" fmla="*/ 0 w 25"/>
                    <a:gd name="T19" fmla="*/ 24 h 38"/>
                    <a:gd name="T20" fmla="*/ 0 w 25"/>
                    <a:gd name="T21" fmla="*/ 38 h 38"/>
                    <a:gd name="T22" fmla="*/ 0 w 25"/>
                    <a:gd name="T23" fmla="*/ 38 h 38"/>
                    <a:gd name="T24" fmla="*/ 12 w 25"/>
                    <a:gd name="T25" fmla="*/ 38 h 38"/>
                    <a:gd name="T26" fmla="*/ 12 w 25"/>
                    <a:gd name="T27" fmla="*/ 38 h 38"/>
                    <a:gd name="T28" fmla="*/ 12 w 25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2" y="27"/>
                      </a:lnTo>
                      <a:lnTo>
                        <a:pt x="13" y="18"/>
                      </a:lnTo>
                      <a:lnTo>
                        <a:pt x="17" y="14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2" y="4"/>
                      </a:lnTo>
                      <a:lnTo>
                        <a:pt x="3" y="14"/>
                      </a:lnTo>
                      <a:lnTo>
                        <a:pt x="0" y="2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562"/>
                <p:cNvSpPr>
                  <a:spLocks/>
                </p:cNvSpPr>
                <p:nvPr/>
              </p:nvSpPr>
              <p:spPr bwMode="auto">
                <a:xfrm>
                  <a:off x="2529" y="2558"/>
                  <a:ext cx="5" cy="30"/>
                </a:xfrm>
                <a:custGeom>
                  <a:avLst/>
                  <a:gdLst>
                    <a:gd name="T0" fmla="*/ 13 w 14"/>
                    <a:gd name="T1" fmla="*/ 91 h 91"/>
                    <a:gd name="T2" fmla="*/ 13 w 14"/>
                    <a:gd name="T3" fmla="*/ 91 h 91"/>
                    <a:gd name="T4" fmla="*/ 14 w 14"/>
                    <a:gd name="T5" fmla="*/ 0 h 91"/>
                    <a:gd name="T6" fmla="*/ 2 w 14"/>
                    <a:gd name="T7" fmla="*/ 0 h 91"/>
                    <a:gd name="T8" fmla="*/ 0 w 14"/>
                    <a:gd name="T9" fmla="*/ 91 h 91"/>
                    <a:gd name="T10" fmla="*/ 0 w 14"/>
                    <a:gd name="T11" fmla="*/ 91 h 91"/>
                    <a:gd name="T12" fmla="*/ 0 w 14"/>
                    <a:gd name="T13" fmla="*/ 91 h 91"/>
                    <a:gd name="T14" fmla="*/ 0 w 14"/>
                    <a:gd name="T15" fmla="*/ 91 h 91"/>
                    <a:gd name="T16" fmla="*/ 0 w 14"/>
                    <a:gd name="T17" fmla="*/ 91 h 91"/>
                    <a:gd name="T18" fmla="*/ 13 w 14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1">
                      <a:moveTo>
                        <a:pt x="13" y="91"/>
                      </a:moveTo>
                      <a:lnTo>
                        <a:pt x="13" y="91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3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563"/>
                <p:cNvSpPr>
                  <a:spLocks/>
                </p:cNvSpPr>
                <p:nvPr/>
              </p:nvSpPr>
              <p:spPr bwMode="auto">
                <a:xfrm>
                  <a:off x="2535" y="2540"/>
                  <a:ext cx="50" cy="44"/>
                </a:xfrm>
                <a:custGeom>
                  <a:avLst/>
                  <a:gdLst>
                    <a:gd name="T0" fmla="*/ 0 w 149"/>
                    <a:gd name="T1" fmla="*/ 108 h 134"/>
                    <a:gd name="T2" fmla="*/ 2 w 149"/>
                    <a:gd name="T3" fmla="*/ 119 h 134"/>
                    <a:gd name="T4" fmla="*/ 5 w 149"/>
                    <a:gd name="T5" fmla="*/ 127 h 134"/>
                    <a:gd name="T6" fmla="*/ 10 w 149"/>
                    <a:gd name="T7" fmla="*/ 133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3 h 134"/>
                    <a:gd name="T28" fmla="*/ 146 w 149"/>
                    <a:gd name="T29" fmla="*/ 128 h 134"/>
                    <a:gd name="T30" fmla="*/ 149 w 149"/>
                    <a:gd name="T31" fmla="*/ 121 h 134"/>
                    <a:gd name="T32" fmla="*/ 149 w 149"/>
                    <a:gd name="T33" fmla="*/ 111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8 w 149"/>
                    <a:gd name="T39" fmla="*/ 9 h 134"/>
                    <a:gd name="T40" fmla="*/ 142 w 149"/>
                    <a:gd name="T41" fmla="*/ 4 h 134"/>
                    <a:gd name="T42" fmla="*/ 131 w 149"/>
                    <a:gd name="T43" fmla="*/ 2 h 134"/>
                    <a:gd name="T44" fmla="*/ 121 w 149"/>
                    <a:gd name="T45" fmla="*/ 2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2 h 134"/>
                    <a:gd name="T58" fmla="*/ 18 w 149"/>
                    <a:gd name="T59" fmla="*/ 2 h 134"/>
                    <a:gd name="T60" fmla="*/ 10 w 149"/>
                    <a:gd name="T61" fmla="*/ 4 h 134"/>
                    <a:gd name="T62" fmla="*/ 5 w 149"/>
                    <a:gd name="T63" fmla="*/ 10 h 134"/>
                    <a:gd name="T64" fmla="*/ 3 w 149"/>
                    <a:gd name="T65" fmla="*/ 18 h 134"/>
                    <a:gd name="T66" fmla="*/ 2 w 149"/>
                    <a:gd name="T67" fmla="*/ 29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2" y="119"/>
                      </a:lnTo>
                      <a:lnTo>
                        <a:pt x="5" y="127"/>
                      </a:lnTo>
                      <a:lnTo>
                        <a:pt x="10" y="133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9" y="121"/>
                      </a:lnTo>
                      <a:lnTo>
                        <a:pt x="149" y="111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4"/>
                      </a:lnTo>
                      <a:lnTo>
                        <a:pt x="131" y="2"/>
                      </a:lnTo>
                      <a:lnTo>
                        <a:pt x="121" y="2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2"/>
                      </a:lnTo>
                      <a:lnTo>
                        <a:pt x="18" y="2"/>
                      </a:lnTo>
                      <a:lnTo>
                        <a:pt x="10" y="4"/>
                      </a:lnTo>
                      <a:lnTo>
                        <a:pt x="5" y="10"/>
                      </a:lnTo>
                      <a:lnTo>
                        <a:pt x="3" y="18"/>
                      </a:lnTo>
                      <a:lnTo>
                        <a:pt x="2" y="29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564"/>
                <p:cNvSpPr>
                  <a:spLocks/>
                </p:cNvSpPr>
                <p:nvPr/>
              </p:nvSpPr>
              <p:spPr bwMode="auto">
                <a:xfrm>
                  <a:off x="2535" y="2540"/>
                  <a:ext cx="50" cy="44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2 w 149"/>
                    <a:gd name="T5" fmla="*/ 119 h 134"/>
                    <a:gd name="T6" fmla="*/ 5 w 149"/>
                    <a:gd name="T7" fmla="*/ 127 h 134"/>
                    <a:gd name="T8" fmla="*/ 10 w 149"/>
                    <a:gd name="T9" fmla="*/ 133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3 h 134"/>
                    <a:gd name="T34" fmla="*/ 146 w 149"/>
                    <a:gd name="T35" fmla="*/ 128 h 134"/>
                    <a:gd name="T36" fmla="*/ 149 w 149"/>
                    <a:gd name="T37" fmla="*/ 121 h 134"/>
                    <a:gd name="T38" fmla="*/ 149 w 149"/>
                    <a:gd name="T39" fmla="*/ 111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8 w 149"/>
                    <a:gd name="T47" fmla="*/ 9 h 134"/>
                    <a:gd name="T48" fmla="*/ 142 w 149"/>
                    <a:gd name="T49" fmla="*/ 4 h 134"/>
                    <a:gd name="T50" fmla="*/ 131 w 149"/>
                    <a:gd name="T51" fmla="*/ 2 h 134"/>
                    <a:gd name="T52" fmla="*/ 131 w 149"/>
                    <a:gd name="T53" fmla="*/ 2 h 134"/>
                    <a:gd name="T54" fmla="*/ 121 w 149"/>
                    <a:gd name="T55" fmla="*/ 2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2 h 134"/>
                    <a:gd name="T68" fmla="*/ 18 w 149"/>
                    <a:gd name="T69" fmla="*/ 2 h 134"/>
                    <a:gd name="T70" fmla="*/ 18 w 149"/>
                    <a:gd name="T71" fmla="*/ 2 h 134"/>
                    <a:gd name="T72" fmla="*/ 10 w 149"/>
                    <a:gd name="T73" fmla="*/ 4 h 134"/>
                    <a:gd name="T74" fmla="*/ 5 w 149"/>
                    <a:gd name="T75" fmla="*/ 10 h 134"/>
                    <a:gd name="T76" fmla="*/ 3 w 149"/>
                    <a:gd name="T77" fmla="*/ 18 h 134"/>
                    <a:gd name="T78" fmla="*/ 2 w 149"/>
                    <a:gd name="T79" fmla="*/ 29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2" y="119"/>
                      </a:lnTo>
                      <a:lnTo>
                        <a:pt x="5" y="127"/>
                      </a:lnTo>
                      <a:lnTo>
                        <a:pt x="10" y="133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9" y="121"/>
                      </a:lnTo>
                      <a:lnTo>
                        <a:pt x="149" y="111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4"/>
                      </a:lnTo>
                      <a:lnTo>
                        <a:pt x="131" y="2"/>
                      </a:lnTo>
                      <a:lnTo>
                        <a:pt x="131" y="2"/>
                      </a:lnTo>
                      <a:lnTo>
                        <a:pt x="121" y="2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0" y="4"/>
                      </a:lnTo>
                      <a:lnTo>
                        <a:pt x="5" y="10"/>
                      </a:lnTo>
                      <a:lnTo>
                        <a:pt x="3" y="18"/>
                      </a:lnTo>
                      <a:lnTo>
                        <a:pt x="2" y="29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565"/>
                <p:cNvSpPr>
                  <a:spLocks/>
                </p:cNvSpPr>
                <p:nvPr/>
              </p:nvSpPr>
              <p:spPr bwMode="auto">
                <a:xfrm>
                  <a:off x="2666" y="2540"/>
                  <a:ext cx="61" cy="58"/>
                </a:xfrm>
                <a:custGeom>
                  <a:avLst/>
                  <a:gdLst>
                    <a:gd name="T0" fmla="*/ 0 w 182"/>
                    <a:gd name="T1" fmla="*/ 143 h 173"/>
                    <a:gd name="T2" fmla="*/ 1 w 182"/>
                    <a:gd name="T3" fmla="*/ 155 h 173"/>
                    <a:gd name="T4" fmla="*/ 4 w 182"/>
                    <a:gd name="T5" fmla="*/ 165 h 173"/>
                    <a:gd name="T6" fmla="*/ 11 w 182"/>
                    <a:gd name="T7" fmla="*/ 171 h 173"/>
                    <a:gd name="T8" fmla="*/ 22 w 182"/>
                    <a:gd name="T9" fmla="*/ 173 h 173"/>
                    <a:gd name="T10" fmla="*/ 31 w 182"/>
                    <a:gd name="T11" fmla="*/ 173 h 173"/>
                    <a:gd name="T12" fmla="*/ 48 w 182"/>
                    <a:gd name="T13" fmla="*/ 173 h 173"/>
                    <a:gd name="T14" fmla="*/ 69 w 182"/>
                    <a:gd name="T15" fmla="*/ 173 h 173"/>
                    <a:gd name="T16" fmla="*/ 91 w 182"/>
                    <a:gd name="T17" fmla="*/ 173 h 173"/>
                    <a:gd name="T18" fmla="*/ 114 w 182"/>
                    <a:gd name="T19" fmla="*/ 173 h 173"/>
                    <a:gd name="T20" fmla="*/ 135 w 182"/>
                    <a:gd name="T21" fmla="*/ 173 h 173"/>
                    <a:gd name="T22" fmla="*/ 152 w 182"/>
                    <a:gd name="T23" fmla="*/ 173 h 173"/>
                    <a:gd name="T24" fmla="*/ 163 w 182"/>
                    <a:gd name="T25" fmla="*/ 173 h 173"/>
                    <a:gd name="T26" fmla="*/ 174 w 182"/>
                    <a:gd name="T27" fmla="*/ 172 h 173"/>
                    <a:gd name="T28" fmla="*/ 180 w 182"/>
                    <a:gd name="T29" fmla="*/ 166 h 173"/>
                    <a:gd name="T30" fmla="*/ 181 w 182"/>
                    <a:gd name="T31" fmla="*/ 158 h 173"/>
                    <a:gd name="T32" fmla="*/ 181 w 182"/>
                    <a:gd name="T33" fmla="*/ 147 h 173"/>
                    <a:gd name="T34" fmla="*/ 182 w 182"/>
                    <a:gd name="T35" fmla="*/ 52 h 173"/>
                    <a:gd name="T36" fmla="*/ 182 w 182"/>
                    <a:gd name="T37" fmla="*/ 39 h 173"/>
                    <a:gd name="T38" fmla="*/ 181 w 182"/>
                    <a:gd name="T39" fmla="*/ 30 h 173"/>
                    <a:gd name="T40" fmla="*/ 175 w 182"/>
                    <a:gd name="T41" fmla="*/ 24 h 173"/>
                    <a:gd name="T42" fmla="*/ 162 w 182"/>
                    <a:gd name="T43" fmla="*/ 20 h 173"/>
                    <a:gd name="T44" fmla="*/ 152 w 182"/>
                    <a:gd name="T45" fmla="*/ 19 h 173"/>
                    <a:gd name="T46" fmla="*/ 138 w 182"/>
                    <a:gd name="T47" fmla="*/ 15 h 173"/>
                    <a:gd name="T48" fmla="*/ 121 w 182"/>
                    <a:gd name="T49" fmla="*/ 12 h 173"/>
                    <a:gd name="T50" fmla="*/ 103 w 182"/>
                    <a:gd name="T51" fmla="*/ 7 h 173"/>
                    <a:gd name="T52" fmla="*/ 85 w 182"/>
                    <a:gd name="T53" fmla="*/ 3 h 173"/>
                    <a:gd name="T54" fmla="*/ 69 w 182"/>
                    <a:gd name="T55" fmla="*/ 1 h 173"/>
                    <a:gd name="T56" fmla="*/ 56 w 182"/>
                    <a:gd name="T57" fmla="*/ 0 h 173"/>
                    <a:gd name="T58" fmla="*/ 47 w 182"/>
                    <a:gd name="T59" fmla="*/ 2 h 173"/>
                    <a:gd name="T60" fmla="*/ 39 w 182"/>
                    <a:gd name="T61" fmla="*/ 8 h 173"/>
                    <a:gd name="T62" fmla="*/ 29 w 182"/>
                    <a:gd name="T63" fmla="*/ 13 h 173"/>
                    <a:gd name="T64" fmla="*/ 22 w 182"/>
                    <a:gd name="T65" fmla="*/ 20 h 173"/>
                    <a:gd name="T66" fmla="*/ 15 w 182"/>
                    <a:gd name="T67" fmla="*/ 26 h 173"/>
                    <a:gd name="T68" fmla="*/ 8 w 182"/>
                    <a:gd name="T69" fmla="*/ 32 h 173"/>
                    <a:gd name="T70" fmla="*/ 5 w 182"/>
                    <a:gd name="T71" fmla="*/ 38 h 173"/>
                    <a:gd name="T72" fmla="*/ 2 w 182"/>
                    <a:gd name="T73" fmla="*/ 45 h 173"/>
                    <a:gd name="T74" fmla="*/ 1 w 182"/>
                    <a:gd name="T75" fmla="*/ 52 h 173"/>
                    <a:gd name="T76" fmla="*/ 0 w 182"/>
                    <a:gd name="T77" fmla="*/ 14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2" h="173">
                      <a:moveTo>
                        <a:pt x="0" y="143"/>
                      </a:moveTo>
                      <a:lnTo>
                        <a:pt x="1" y="155"/>
                      </a:lnTo>
                      <a:lnTo>
                        <a:pt x="4" y="165"/>
                      </a:lnTo>
                      <a:lnTo>
                        <a:pt x="11" y="171"/>
                      </a:lnTo>
                      <a:lnTo>
                        <a:pt x="22" y="173"/>
                      </a:lnTo>
                      <a:lnTo>
                        <a:pt x="31" y="173"/>
                      </a:lnTo>
                      <a:lnTo>
                        <a:pt x="48" y="173"/>
                      </a:lnTo>
                      <a:lnTo>
                        <a:pt x="69" y="173"/>
                      </a:lnTo>
                      <a:lnTo>
                        <a:pt x="91" y="173"/>
                      </a:lnTo>
                      <a:lnTo>
                        <a:pt x="114" y="173"/>
                      </a:lnTo>
                      <a:lnTo>
                        <a:pt x="135" y="173"/>
                      </a:lnTo>
                      <a:lnTo>
                        <a:pt x="152" y="173"/>
                      </a:lnTo>
                      <a:lnTo>
                        <a:pt x="163" y="173"/>
                      </a:lnTo>
                      <a:lnTo>
                        <a:pt x="174" y="172"/>
                      </a:lnTo>
                      <a:lnTo>
                        <a:pt x="180" y="166"/>
                      </a:lnTo>
                      <a:lnTo>
                        <a:pt x="181" y="158"/>
                      </a:lnTo>
                      <a:lnTo>
                        <a:pt x="181" y="147"/>
                      </a:lnTo>
                      <a:lnTo>
                        <a:pt x="182" y="52"/>
                      </a:lnTo>
                      <a:lnTo>
                        <a:pt x="182" y="39"/>
                      </a:lnTo>
                      <a:lnTo>
                        <a:pt x="181" y="30"/>
                      </a:lnTo>
                      <a:lnTo>
                        <a:pt x="175" y="24"/>
                      </a:lnTo>
                      <a:lnTo>
                        <a:pt x="162" y="20"/>
                      </a:lnTo>
                      <a:lnTo>
                        <a:pt x="152" y="19"/>
                      </a:lnTo>
                      <a:lnTo>
                        <a:pt x="138" y="15"/>
                      </a:lnTo>
                      <a:lnTo>
                        <a:pt x="121" y="12"/>
                      </a:lnTo>
                      <a:lnTo>
                        <a:pt x="103" y="7"/>
                      </a:lnTo>
                      <a:lnTo>
                        <a:pt x="85" y="3"/>
                      </a:lnTo>
                      <a:lnTo>
                        <a:pt x="69" y="1"/>
                      </a:lnTo>
                      <a:lnTo>
                        <a:pt x="56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3"/>
                      </a:lnTo>
                      <a:lnTo>
                        <a:pt x="22" y="20"/>
                      </a:lnTo>
                      <a:lnTo>
                        <a:pt x="15" y="26"/>
                      </a:lnTo>
                      <a:lnTo>
                        <a:pt x="8" y="32"/>
                      </a:lnTo>
                      <a:lnTo>
                        <a:pt x="5" y="38"/>
                      </a:lnTo>
                      <a:lnTo>
                        <a:pt x="2" y="45"/>
                      </a:lnTo>
                      <a:lnTo>
                        <a:pt x="1" y="52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Freeform 566"/>
                <p:cNvSpPr>
                  <a:spLocks/>
                </p:cNvSpPr>
                <p:nvPr/>
              </p:nvSpPr>
              <p:spPr bwMode="auto">
                <a:xfrm>
                  <a:off x="2664" y="2588"/>
                  <a:ext cx="10" cy="12"/>
                </a:xfrm>
                <a:custGeom>
                  <a:avLst/>
                  <a:gdLst>
                    <a:gd name="T0" fmla="*/ 28 w 28"/>
                    <a:gd name="T1" fmla="*/ 24 h 37"/>
                    <a:gd name="T2" fmla="*/ 28 w 28"/>
                    <a:gd name="T3" fmla="*/ 24 h 37"/>
                    <a:gd name="T4" fmla="*/ 19 w 28"/>
                    <a:gd name="T5" fmla="*/ 22 h 37"/>
                    <a:gd name="T6" fmla="*/ 14 w 28"/>
                    <a:gd name="T7" fmla="*/ 18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5 w 28"/>
                    <a:gd name="T17" fmla="*/ 26 h 37"/>
                    <a:gd name="T18" fmla="*/ 14 w 28"/>
                    <a:gd name="T19" fmla="*/ 34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2"/>
                      </a:lnTo>
                      <a:lnTo>
                        <a:pt x="14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5" y="26"/>
                      </a:lnTo>
                      <a:lnTo>
                        <a:pt x="14" y="34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567"/>
                <p:cNvSpPr>
                  <a:spLocks/>
                </p:cNvSpPr>
                <p:nvPr/>
              </p:nvSpPr>
              <p:spPr bwMode="auto">
                <a:xfrm>
                  <a:off x="2674" y="2596"/>
                  <a:ext cx="47" cy="4"/>
                </a:xfrm>
                <a:custGeom>
                  <a:avLst/>
                  <a:gdLst>
                    <a:gd name="T0" fmla="*/ 141 w 141"/>
                    <a:gd name="T1" fmla="*/ 0 h 13"/>
                    <a:gd name="T2" fmla="*/ 141 w 141"/>
                    <a:gd name="T3" fmla="*/ 0 h 13"/>
                    <a:gd name="T4" fmla="*/ 130 w 141"/>
                    <a:gd name="T5" fmla="*/ 0 h 13"/>
                    <a:gd name="T6" fmla="*/ 113 w 141"/>
                    <a:gd name="T7" fmla="*/ 0 h 13"/>
                    <a:gd name="T8" fmla="*/ 92 w 141"/>
                    <a:gd name="T9" fmla="*/ 0 h 13"/>
                    <a:gd name="T10" fmla="*/ 69 w 141"/>
                    <a:gd name="T11" fmla="*/ 0 h 13"/>
                    <a:gd name="T12" fmla="*/ 47 w 141"/>
                    <a:gd name="T13" fmla="*/ 0 h 13"/>
                    <a:gd name="T14" fmla="*/ 26 w 141"/>
                    <a:gd name="T15" fmla="*/ 0 h 13"/>
                    <a:gd name="T16" fmla="*/ 9 w 141"/>
                    <a:gd name="T17" fmla="*/ 0 h 13"/>
                    <a:gd name="T18" fmla="*/ 0 w 141"/>
                    <a:gd name="T19" fmla="*/ 0 h 13"/>
                    <a:gd name="T20" fmla="*/ 0 w 141"/>
                    <a:gd name="T21" fmla="*/ 13 h 13"/>
                    <a:gd name="T22" fmla="*/ 9 w 141"/>
                    <a:gd name="T23" fmla="*/ 13 h 13"/>
                    <a:gd name="T24" fmla="*/ 26 w 141"/>
                    <a:gd name="T25" fmla="*/ 13 h 13"/>
                    <a:gd name="T26" fmla="*/ 47 w 141"/>
                    <a:gd name="T27" fmla="*/ 13 h 13"/>
                    <a:gd name="T28" fmla="*/ 69 w 141"/>
                    <a:gd name="T29" fmla="*/ 13 h 13"/>
                    <a:gd name="T30" fmla="*/ 92 w 141"/>
                    <a:gd name="T31" fmla="*/ 13 h 13"/>
                    <a:gd name="T32" fmla="*/ 113 w 141"/>
                    <a:gd name="T33" fmla="*/ 13 h 13"/>
                    <a:gd name="T34" fmla="*/ 130 w 141"/>
                    <a:gd name="T35" fmla="*/ 13 h 13"/>
                    <a:gd name="T36" fmla="*/ 141 w 141"/>
                    <a:gd name="T37" fmla="*/ 13 h 13"/>
                    <a:gd name="T38" fmla="*/ 141 w 141"/>
                    <a:gd name="T39" fmla="*/ 13 h 13"/>
                    <a:gd name="T40" fmla="*/ 141 w 141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3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30" y="0"/>
                      </a:lnTo>
                      <a:lnTo>
                        <a:pt x="113" y="0"/>
                      </a:lnTo>
                      <a:lnTo>
                        <a:pt x="92" y="0"/>
                      </a:lnTo>
                      <a:lnTo>
                        <a:pt x="69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26" y="13"/>
                      </a:lnTo>
                      <a:lnTo>
                        <a:pt x="47" y="13"/>
                      </a:lnTo>
                      <a:lnTo>
                        <a:pt x="69" y="13"/>
                      </a:lnTo>
                      <a:lnTo>
                        <a:pt x="92" y="13"/>
                      </a:lnTo>
                      <a:lnTo>
                        <a:pt x="113" y="13"/>
                      </a:lnTo>
                      <a:lnTo>
                        <a:pt x="130" y="13"/>
                      </a:lnTo>
                      <a:lnTo>
                        <a:pt x="141" y="13"/>
                      </a:lnTo>
                      <a:lnTo>
                        <a:pt x="141" y="13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568"/>
                <p:cNvSpPr>
                  <a:spLocks/>
                </p:cNvSpPr>
                <p:nvPr/>
              </p:nvSpPr>
              <p:spPr bwMode="auto">
                <a:xfrm>
                  <a:off x="2721" y="2589"/>
                  <a:ext cx="8" cy="11"/>
                </a:xfrm>
                <a:custGeom>
                  <a:avLst/>
                  <a:gdLst>
                    <a:gd name="T0" fmla="*/ 12 w 24"/>
                    <a:gd name="T1" fmla="*/ 0 h 33"/>
                    <a:gd name="T2" fmla="*/ 12 w 24"/>
                    <a:gd name="T3" fmla="*/ 0 h 33"/>
                    <a:gd name="T4" fmla="*/ 12 w 24"/>
                    <a:gd name="T5" fmla="*/ 11 h 33"/>
                    <a:gd name="T6" fmla="*/ 12 w 24"/>
                    <a:gd name="T7" fmla="*/ 17 h 33"/>
                    <a:gd name="T8" fmla="*/ 9 w 24"/>
                    <a:gd name="T9" fmla="*/ 19 h 33"/>
                    <a:gd name="T10" fmla="*/ 0 w 24"/>
                    <a:gd name="T11" fmla="*/ 20 h 33"/>
                    <a:gd name="T12" fmla="*/ 0 w 24"/>
                    <a:gd name="T13" fmla="*/ 33 h 33"/>
                    <a:gd name="T14" fmla="*/ 13 w 24"/>
                    <a:gd name="T15" fmla="*/ 31 h 33"/>
                    <a:gd name="T16" fmla="*/ 22 w 24"/>
                    <a:gd name="T17" fmla="*/ 22 h 33"/>
                    <a:gd name="T18" fmla="*/ 24 w 24"/>
                    <a:gd name="T19" fmla="*/ 11 h 33"/>
                    <a:gd name="T20" fmla="*/ 24 w 24"/>
                    <a:gd name="T21" fmla="*/ 0 h 33"/>
                    <a:gd name="T22" fmla="*/ 24 w 24"/>
                    <a:gd name="T23" fmla="*/ 0 h 33"/>
                    <a:gd name="T24" fmla="*/ 12 w 24"/>
                    <a:gd name="T25" fmla="*/ 0 h 33"/>
                    <a:gd name="T26" fmla="*/ 12 w 24"/>
                    <a:gd name="T27" fmla="*/ 0 h 33"/>
                    <a:gd name="T28" fmla="*/ 12 w 24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3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9" y="19"/>
                      </a:lnTo>
                      <a:lnTo>
                        <a:pt x="0" y="20"/>
                      </a:lnTo>
                      <a:lnTo>
                        <a:pt x="0" y="33"/>
                      </a:lnTo>
                      <a:lnTo>
                        <a:pt x="13" y="31"/>
                      </a:lnTo>
                      <a:lnTo>
                        <a:pt x="22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" name="Freeform 569"/>
                <p:cNvSpPr>
                  <a:spLocks/>
                </p:cNvSpPr>
                <p:nvPr/>
              </p:nvSpPr>
              <p:spPr bwMode="auto">
                <a:xfrm>
                  <a:off x="2725" y="2558"/>
                  <a:ext cx="4" cy="31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" name="Freeform 570"/>
                <p:cNvSpPr>
                  <a:spLocks/>
                </p:cNvSpPr>
                <p:nvPr/>
              </p:nvSpPr>
              <p:spPr bwMode="auto">
                <a:xfrm>
                  <a:off x="2720" y="2545"/>
                  <a:ext cx="9" cy="13"/>
                </a:xfrm>
                <a:custGeom>
                  <a:avLst/>
                  <a:gdLst>
                    <a:gd name="T0" fmla="*/ 0 w 26"/>
                    <a:gd name="T1" fmla="*/ 12 h 38"/>
                    <a:gd name="T2" fmla="*/ 0 w 26"/>
                    <a:gd name="T3" fmla="*/ 12 h 38"/>
                    <a:gd name="T4" fmla="*/ 11 w 26"/>
                    <a:gd name="T5" fmla="*/ 15 h 38"/>
                    <a:gd name="T6" fmla="*/ 13 w 26"/>
                    <a:gd name="T7" fmla="*/ 18 h 38"/>
                    <a:gd name="T8" fmla="*/ 14 w 26"/>
                    <a:gd name="T9" fmla="*/ 25 h 38"/>
                    <a:gd name="T10" fmla="*/ 14 w 26"/>
                    <a:gd name="T11" fmla="*/ 38 h 38"/>
                    <a:gd name="T12" fmla="*/ 26 w 26"/>
                    <a:gd name="T13" fmla="*/ 38 h 38"/>
                    <a:gd name="T14" fmla="*/ 26 w 26"/>
                    <a:gd name="T15" fmla="*/ 25 h 38"/>
                    <a:gd name="T16" fmla="*/ 25 w 26"/>
                    <a:gd name="T17" fmla="*/ 13 h 38"/>
                    <a:gd name="T18" fmla="*/ 16 w 26"/>
                    <a:gd name="T19" fmla="*/ 5 h 38"/>
                    <a:gd name="T20" fmla="*/ 0 w 26"/>
                    <a:gd name="T21" fmla="*/ 0 h 38"/>
                    <a:gd name="T22" fmla="*/ 0 w 26"/>
                    <a:gd name="T23" fmla="*/ 0 h 38"/>
                    <a:gd name="T24" fmla="*/ 0 w 26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3" y="18"/>
                      </a:lnTo>
                      <a:lnTo>
                        <a:pt x="14" y="25"/>
                      </a:lnTo>
                      <a:lnTo>
                        <a:pt x="14" y="38"/>
                      </a:lnTo>
                      <a:lnTo>
                        <a:pt x="26" y="38"/>
                      </a:lnTo>
                      <a:lnTo>
                        <a:pt x="26" y="25"/>
                      </a:lnTo>
                      <a:lnTo>
                        <a:pt x="25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" name="Freeform 571"/>
                <p:cNvSpPr>
                  <a:spLocks/>
                </p:cNvSpPr>
                <p:nvPr/>
              </p:nvSpPr>
              <p:spPr bwMode="auto">
                <a:xfrm>
                  <a:off x="2681" y="2538"/>
                  <a:ext cx="39" cy="11"/>
                </a:xfrm>
                <a:custGeom>
                  <a:avLst/>
                  <a:gdLst>
                    <a:gd name="T0" fmla="*/ 7 w 118"/>
                    <a:gd name="T1" fmla="*/ 13 h 32"/>
                    <a:gd name="T2" fmla="*/ 7 w 118"/>
                    <a:gd name="T3" fmla="*/ 13 h 32"/>
                    <a:gd name="T4" fmla="*/ 12 w 118"/>
                    <a:gd name="T5" fmla="*/ 12 h 32"/>
                    <a:gd name="T6" fmla="*/ 24 w 118"/>
                    <a:gd name="T7" fmla="*/ 13 h 32"/>
                    <a:gd name="T8" fmla="*/ 39 w 118"/>
                    <a:gd name="T9" fmla="*/ 15 h 32"/>
                    <a:gd name="T10" fmla="*/ 57 w 118"/>
                    <a:gd name="T11" fmla="*/ 19 h 32"/>
                    <a:gd name="T12" fmla="*/ 76 w 118"/>
                    <a:gd name="T13" fmla="*/ 24 h 32"/>
                    <a:gd name="T14" fmla="*/ 93 w 118"/>
                    <a:gd name="T15" fmla="*/ 27 h 32"/>
                    <a:gd name="T16" fmla="*/ 107 w 118"/>
                    <a:gd name="T17" fmla="*/ 31 h 32"/>
                    <a:gd name="T18" fmla="*/ 118 w 118"/>
                    <a:gd name="T19" fmla="*/ 32 h 32"/>
                    <a:gd name="T20" fmla="*/ 118 w 118"/>
                    <a:gd name="T21" fmla="*/ 20 h 32"/>
                    <a:gd name="T22" fmla="*/ 109 w 118"/>
                    <a:gd name="T23" fmla="*/ 19 h 32"/>
                    <a:gd name="T24" fmla="*/ 95 w 118"/>
                    <a:gd name="T25" fmla="*/ 15 h 32"/>
                    <a:gd name="T26" fmla="*/ 78 w 118"/>
                    <a:gd name="T27" fmla="*/ 12 h 32"/>
                    <a:gd name="T28" fmla="*/ 60 w 118"/>
                    <a:gd name="T29" fmla="*/ 7 h 32"/>
                    <a:gd name="T30" fmla="*/ 42 w 118"/>
                    <a:gd name="T31" fmla="*/ 3 h 32"/>
                    <a:gd name="T32" fmla="*/ 26 w 118"/>
                    <a:gd name="T33" fmla="*/ 1 h 32"/>
                    <a:gd name="T34" fmla="*/ 12 w 118"/>
                    <a:gd name="T35" fmla="*/ 0 h 32"/>
                    <a:gd name="T36" fmla="*/ 0 w 118"/>
                    <a:gd name="T37" fmla="*/ 3 h 32"/>
                    <a:gd name="T38" fmla="*/ 0 w 118"/>
                    <a:gd name="T39" fmla="*/ 3 h 32"/>
                    <a:gd name="T40" fmla="*/ 7 w 118"/>
                    <a:gd name="T41" fmla="*/ 1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" h="32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2" y="12"/>
                      </a:lnTo>
                      <a:lnTo>
                        <a:pt x="24" y="13"/>
                      </a:lnTo>
                      <a:lnTo>
                        <a:pt x="39" y="15"/>
                      </a:lnTo>
                      <a:lnTo>
                        <a:pt x="57" y="19"/>
                      </a:lnTo>
                      <a:lnTo>
                        <a:pt x="76" y="24"/>
                      </a:lnTo>
                      <a:lnTo>
                        <a:pt x="93" y="27"/>
                      </a:lnTo>
                      <a:lnTo>
                        <a:pt x="107" y="31"/>
                      </a:lnTo>
                      <a:lnTo>
                        <a:pt x="118" y="32"/>
                      </a:lnTo>
                      <a:lnTo>
                        <a:pt x="118" y="20"/>
                      </a:lnTo>
                      <a:lnTo>
                        <a:pt x="109" y="19"/>
                      </a:lnTo>
                      <a:lnTo>
                        <a:pt x="95" y="15"/>
                      </a:lnTo>
                      <a:lnTo>
                        <a:pt x="78" y="12"/>
                      </a:lnTo>
                      <a:lnTo>
                        <a:pt x="60" y="7"/>
                      </a:lnTo>
                      <a:lnTo>
                        <a:pt x="42" y="3"/>
                      </a:lnTo>
                      <a:lnTo>
                        <a:pt x="26" y="1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Freeform 572"/>
                <p:cNvSpPr>
                  <a:spLocks/>
                </p:cNvSpPr>
                <p:nvPr/>
              </p:nvSpPr>
              <p:spPr bwMode="auto">
                <a:xfrm>
                  <a:off x="2665" y="2539"/>
                  <a:ext cx="18" cy="19"/>
                </a:xfrm>
                <a:custGeom>
                  <a:avLst/>
                  <a:gdLst>
                    <a:gd name="T0" fmla="*/ 12 w 56"/>
                    <a:gd name="T1" fmla="*/ 55 h 55"/>
                    <a:gd name="T2" fmla="*/ 12 w 56"/>
                    <a:gd name="T3" fmla="*/ 55 h 55"/>
                    <a:gd name="T4" fmla="*/ 13 w 56"/>
                    <a:gd name="T5" fmla="*/ 50 h 55"/>
                    <a:gd name="T6" fmla="*/ 16 w 56"/>
                    <a:gd name="T7" fmla="*/ 44 h 55"/>
                    <a:gd name="T8" fmla="*/ 18 w 56"/>
                    <a:gd name="T9" fmla="*/ 39 h 55"/>
                    <a:gd name="T10" fmla="*/ 23 w 56"/>
                    <a:gd name="T11" fmla="*/ 34 h 55"/>
                    <a:gd name="T12" fmla="*/ 30 w 56"/>
                    <a:gd name="T13" fmla="*/ 28 h 55"/>
                    <a:gd name="T14" fmla="*/ 38 w 56"/>
                    <a:gd name="T15" fmla="*/ 21 h 55"/>
                    <a:gd name="T16" fmla="*/ 47 w 56"/>
                    <a:gd name="T17" fmla="*/ 16 h 55"/>
                    <a:gd name="T18" fmla="*/ 56 w 56"/>
                    <a:gd name="T19" fmla="*/ 10 h 55"/>
                    <a:gd name="T20" fmla="*/ 49 w 56"/>
                    <a:gd name="T21" fmla="*/ 0 h 55"/>
                    <a:gd name="T22" fmla="*/ 40 w 56"/>
                    <a:gd name="T23" fmla="*/ 6 h 55"/>
                    <a:gd name="T24" fmla="*/ 30 w 56"/>
                    <a:gd name="T25" fmla="*/ 11 h 55"/>
                    <a:gd name="T26" fmla="*/ 23 w 56"/>
                    <a:gd name="T27" fmla="*/ 18 h 55"/>
                    <a:gd name="T28" fmla="*/ 16 w 56"/>
                    <a:gd name="T29" fmla="*/ 24 h 55"/>
                    <a:gd name="T30" fmla="*/ 9 w 56"/>
                    <a:gd name="T31" fmla="*/ 32 h 55"/>
                    <a:gd name="T32" fmla="*/ 4 w 56"/>
                    <a:gd name="T33" fmla="*/ 39 h 55"/>
                    <a:gd name="T34" fmla="*/ 1 w 56"/>
                    <a:gd name="T35" fmla="*/ 47 h 55"/>
                    <a:gd name="T36" fmla="*/ 0 w 56"/>
                    <a:gd name="T37" fmla="*/ 55 h 55"/>
                    <a:gd name="T38" fmla="*/ 0 w 56"/>
                    <a:gd name="T39" fmla="*/ 55 h 55"/>
                    <a:gd name="T40" fmla="*/ 12 w 56"/>
                    <a:gd name="T41" fmla="*/ 55 h 55"/>
                    <a:gd name="T42" fmla="*/ 12 w 56"/>
                    <a:gd name="T43" fmla="*/ 55 h 55"/>
                    <a:gd name="T44" fmla="*/ 12 w 56"/>
                    <a:gd name="T4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3" y="50"/>
                      </a:lnTo>
                      <a:lnTo>
                        <a:pt x="16" y="44"/>
                      </a:lnTo>
                      <a:lnTo>
                        <a:pt x="18" y="39"/>
                      </a:lnTo>
                      <a:lnTo>
                        <a:pt x="23" y="34"/>
                      </a:lnTo>
                      <a:lnTo>
                        <a:pt x="30" y="28"/>
                      </a:lnTo>
                      <a:lnTo>
                        <a:pt x="38" y="21"/>
                      </a:lnTo>
                      <a:lnTo>
                        <a:pt x="47" y="16"/>
                      </a:lnTo>
                      <a:lnTo>
                        <a:pt x="56" y="10"/>
                      </a:lnTo>
                      <a:lnTo>
                        <a:pt x="49" y="0"/>
                      </a:lnTo>
                      <a:lnTo>
                        <a:pt x="40" y="6"/>
                      </a:lnTo>
                      <a:lnTo>
                        <a:pt x="30" y="11"/>
                      </a:lnTo>
                      <a:lnTo>
                        <a:pt x="23" y="18"/>
                      </a:lnTo>
                      <a:lnTo>
                        <a:pt x="16" y="24"/>
                      </a:lnTo>
                      <a:lnTo>
                        <a:pt x="9" y="32"/>
                      </a:lnTo>
                      <a:lnTo>
                        <a:pt x="4" y="39"/>
                      </a:lnTo>
                      <a:lnTo>
                        <a:pt x="1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" name="Freeform 573"/>
                <p:cNvSpPr>
                  <a:spLocks/>
                </p:cNvSpPr>
                <p:nvPr/>
              </p:nvSpPr>
              <p:spPr bwMode="auto">
                <a:xfrm>
                  <a:off x="2664" y="2558"/>
                  <a:ext cx="5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Freeform 574"/>
                <p:cNvSpPr>
                  <a:spLocks/>
                </p:cNvSpPr>
                <p:nvPr/>
              </p:nvSpPr>
              <p:spPr bwMode="auto">
                <a:xfrm>
                  <a:off x="2676" y="2541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8 h 134"/>
                    <a:gd name="T4" fmla="*/ 4 w 149"/>
                    <a:gd name="T5" fmla="*/ 127 h 134"/>
                    <a:gd name="T6" fmla="*/ 10 w 149"/>
                    <a:gd name="T7" fmla="*/ 133 h 134"/>
                    <a:gd name="T8" fmla="*/ 19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1 w 149"/>
                    <a:gd name="T27" fmla="*/ 133 h 134"/>
                    <a:gd name="T28" fmla="*/ 146 w 149"/>
                    <a:gd name="T29" fmla="*/ 128 h 134"/>
                    <a:gd name="T30" fmla="*/ 147 w 149"/>
                    <a:gd name="T31" fmla="*/ 121 h 134"/>
                    <a:gd name="T32" fmla="*/ 147 w 149"/>
                    <a:gd name="T33" fmla="*/ 110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7 w 149"/>
                    <a:gd name="T39" fmla="*/ 8 h 134"/>
                    <a:gd name="T40" fmla="*/ 141 w 149"/>
                    <a:gd name="T41" fmla="*/ 3 h 134"/>
                    <a:gd name="T42" fmla="*/ 130 w 149"/>
                    <a:gd name="T43" fmla="*/ 1 h 134"/>
                    <a:gd name="T44" fmla="*/ 121 w 149"/>
                    <a:gd name="T45" fmla="*/ 1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2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10 w 149"/>
                    <a:gd name="T61" fmla="*/ 3 h 134"/>
                    <a:gd name="T62" fmla="*/ 4 w 149"/>
                    <a:gd name="T63" fmla="*/ 8 h 134"/>
                    <a:gd name="T64" fmla="*/ 1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7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Freeform 575"/>
                <p:cNvSpPr>
                  <a:spLocks/>
                </p:cNvSpPr>
                <p:nvPr/>
              </p:nvSpPr>
              <p:spPr bwMode="auto">
                <a:xfrm>
                  <a:off x="2676" y="2541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8 h 134"/>
                    <a:gd name="T6" fmla="*/ 4 w 149"/>
                    <a:gd name="T7" fmla="*/ 127 h 134"/>
                    <a:gd name="T8" fmla="*/ 10 w 149"/>
                    <a:gd name="T9" fmla="*/ 133 h 134"/>
                    <a:gd name="T10" fmla="*/ 19 w 149"/>
                    <a:gd name="T11" fmla="*/ 134 h 134"/>
                    <a:gd name="T12" fmla="*/ 19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1 w 149"/>
                    <a:gd name="T33" fmla="*/ 133 h 134"/>
                    <a:gd name="T34" fmla="*/ 146 w 149"/>
                    <a:gd name="T35" fmla="*/ 128 h 134"/>
                    <a:gd name="T36" fmla="*/ 147 w 149"/>
                    <a:gd name="T37" fmla="*/ 121 h 134"/>
                    <a:gd name="T38" fmla="*/ 147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7 w 149"/>
                    <a:gd name="T47" fmla="*/ 8 h 134"/>
                    <a:gd name="T48" fmla="*/ 141 w 149"/>
                    <a:gd name="T49" fmla="*/ 3 h 134"/>
                    <a:gd name="T50" fmla="*/ 130 w 149"/>
                    <a:gd name="T51" fmla="*/ 1 h 134"/>
                    <a:gd name="T52" fmla="*/ 130 w 149"/>
                    <a:gd name="T53" fmla="*/ 1 h 134"/>
                    <a:gd name="T54" fmla="*/ 121 w 149"/>
                    <a:gd name="T55" fmla="*/ 1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2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10 w 149"/>
                    <a:gd name="T73" fmla="*/ 3 h 134"/>
                    <a:gd name="T74" fmla="*/ 4 w 149"/>
                    <a:gd name="T75" fmla="*/ 8 h 134"/>
                    <a:gd name="T76" fmla="*/ 1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7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" name="Freeform 576"/>
                <p:cNvSpPr>
                  <a:spLocks/>
                </p:cNvSpPr>
                <p:nvPr/>
              </p:nvSpPr>
              <p:spPr bwMode="auto">
                <a:xfrm>
                  <a:off x="2768" y="2541"/>
                  <a:ext cx="62" cy="58"/>
                </a:xfrm>
                <a:custGeom>
                  <a:avLst/>
                  <a:gdLst>
                    <a:gd name="T0" fmla="*/ 0 w 186"/>
                    <a:gd name="T1" fmla="*/ 144 h 174"/>
                    <a:gd name="T2" fmla="*/ 1 w 186"/>
                    <a:gd name="T3" fmla="*/ 156 h 174"/>
                    <a:gd name="T4" fmla="*/ 3 w 186"/>
                    <a:gd name="T5" fmla="*/ 166 h 174"/>
                    <a:gd name="T6" fmla="*/ 10 w 186"/>
                    <a:gd name="T7" fmla="*/ 172 h 174"/>
                    <a:gd name="T8" fmla="*/ 21 w 186"/>
                    <a:gd name="T9" fmla="*/ 174 h 174"/>
                    <a:gd name="T10" fmla="*/ 31 w 186"/>
                    <a:gd name="T11" fmla="*/ 174 h 174"/>
                    <a:gd name="T12" fmla="*/ 48 w 186"/>
                    <a:gd name="T13" fmla="*/ 174 h 174"/>
                    <a:gd name="T14" fmla="*/ 68 w 186"/>
                    <a:gd name="T15" fmla="*/ 174 h 174"/>
                    <a:gd name="T16" fmla="*/ 91 w 186"/>
                    <a:gd name="T17" fmla="*/ 174 h 174"/>
                    <a:gd name="T18" fmla="*/ 116 w 186"/>
                    <a:gd name="T19" fmla="*/ 174 h 174"/>
                    <a:gd name="T20" fmla="*/ 136 w 186"/>
                    <a:gd name="T21" fmla="*/ 174 h 174"/>
                    <a:gd name="T22" fmla="*/ 154 w 186"/>
                    <a:gd name="T23" fmla="*/ 174 h 174"/>
                    <a:gd name="T24" fmla="*/ 165 w 186"/>
                    <a:gd name="T25" fmla="*/ 174 h 174"/>
                    <a:gd name="T26" fmla="*/ 176 w 186"/>
                    <a:gd name="T27" fmla="*/ 173 h 174"/>
                    <a:gd name="T28" fmla="*/ 182 w 186"/>
                    <a:gd name="T29" fmla="*/ 167 h 174"/>
                    <a:gd name="T30" fmla="*/ 184 w 186"/>
                    <a:gd name="T31" fmla="*/ 158 h 174"/>
                    <a:gd name="T32" fmla="*/ 184 w 186"/>
                    <a:gd name="T33" fmla="*/ 146 h 174"/>
                    <a:gd name="T34" fmla="*/ 186 w 186"/>
                    <a:gd name="T35" fmla="*/ 52 h 174"/>
                    <a:gd name="T36" fmla="*/ 184 w 186"/>
                    <a:gd name="T37" fmla="*/ 40 h 174"/>
                    <a:gd name="T38" fmla="*/ 183 w 186"/>
                    <a:gd name="T39" fmla="*/ 30 h 174"/>
                    <a:gd name="T40" fmla="*/ 177 w 186"/>
                    <a:gd name="T41" fmla="*/ 23 h 174"/>
                    <a:gd name="T42" fmla="*/ 164 w 186"/>
                    <a:gd name="T43" fmla="*/ 21 h 174"/>
                    <a:gd name="T44" fmla="*/ 154 w 186"/>
                    <a:gd name="T45" fmla="*/ 20 h 174"/>
                    <a:gd name="T46" fmla="*/ 140 w 186"/>
                    <a:gd name="T47" fmla="*/ 16 h 174"/>
                    <a:gd name="T48" fmla="*/ 123 w 186"/>
                    <a:gd name="T49" fmla="*/ 12 h 174"/>
                    <a:gd name="T50" fmla="*/ 105 w 186"/>
                    <a:gd name="T51" fmla="*/ 7 h 174"/>
                    <a:gd name="T52" fmla="*/ 87 w 186"/>
                    <a:gd name="T53" fmla="*/ 4 h 174"/>
                    <a:gd name="T54" fmla="*/ 71 w 186"/>
                    <a:gd name="T55" fmla="*/ 0 h 174"/>
                    <a:gd name="T56" fmla="*/ 58 w 186"/>
                    <a:gd name="T57" fmla="*/ 0 h 174"/>
                    <a:gd name="T58" fmla="*/ 49 w 186"/>
                    <a:gd name="T59" fmla="*/ 1 h 174"/>
                    <a:gd name="T60" fmla="*/ 39 w 186"/>
                    <a:gd name="T61" fmla="*/ 7 h 174"/>
                    <a:gd name="T62" fmla="*/ 30 w 186"/>
                    <a:gd name="T63" fmla="*/ 13 h 174"/>
                    <a:gd name="T64" fmla="*/ 21 w 186"/>
                    <a:gd name="T65" fmla="*/ 20 h 174"/>
                    <a:gd name="T66" fmla="*/ 14 w 186"/>
                    <a:gd name="T67" fmla="*/ 27 h 174"/>
                    <a:gd name="T68" fmla="*/ 8 w 186"/>
                    <a:gd name="T69" fmla="*/ 33 h 174"/>
                    <a:gd name="T70" fmla="*/ 4 w 186"/>
                    <a:gd name="T71" fmla="*/ 39 h 174"/>
                    <a:gd name="T72" fmla="*/ 2 w 186"/>
                    <a:gd name="T73" fmla="*/ 46 h 174"/>
                    <a:gd name="T74" fmla="*/ 1 w 186"/>
                    <a:gd name="T75" fmla="*/ 52 h 174"/>
                    <a:gd name="T76" fmla="*/ 0 w 186"/>
                    <a:gd name="T77" fmla="*/ 14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4">
                      <a:moveTo>
                        <a:pt x="0" y="144"/>
                      </a:moveTo>
                      <a:lnTo>
                        <a:pt x="1" y="156"/>
                      </a:lnTo>
                      <a:lnTo>
                        <a:pt x="3" y="166"/>
                      </a:lnTo>
                      <a:lnTo>
                        <a:pt x="10" y="172"/>
                      </a:lnTo>
                      <a:lnTo>
                        <a:pt x="21" y="174"/>
                      </a:lnTo>
                      <a:lnTo>
                        <a:pt x="31" y="174"/>
                      </a:lnTo>
                      <a:lnTo>
                        <a:pt x="48" y="174"/>
                      </a:lnTo>
                      <a:lnTo>
                        <a:pt x="68" y="174"/>
                      </a:lnTo>
                      <a:lnTo>
                        <a:pt x="91" y="174"/>
                      </a:lnTo>
                      <a:lnTo>
                        <a:pt x="116" y="174"/>
                      </a:lnTo>
                      <a:lnTo>
                        <a:pt x="136" y="174"/>
                      </a:lnTo>
                      <a:lnTo>
                        <a:pt x="154" y="174"/>
                      </a:lnTo>
                      <a:lnTo>
                        <a:pt x="165" y="174"/>
                      </a:lnTo>
                      <a:lnTo>
                        <a:pt x="176" y="173"/>
                      </a:lnTo>
                      <a:lnTo>
                        <a:pt x="182" y="167"/>
                      </a:lnTo>
                      <a:lnTo>
                        <a:pt x="184" y="158"/>
                      </a:lnTo>
                      <a:lnTo>
                        <a:pt x="184" y="146"/>
                      </a:lnTo>
                      <a:lnTo>
                        <a:pt x="186" y="52"/>
                      </a:lnTo>
                      <a:lnTo>
                        <a:pt x="184" y="40"/>
                      </a:lnTo>
                      <a:lnTo>
                        <a:pt x="183" y="30"/>
                      </a:lnTo>
                      <a:lnTo>
                        <a:pt x="177" y="23"/>
                      </a:lnTo>
                      <a:lnTo>
                        <a:pt x="164" y="21"/>
                      </a:lnTo>
                      <a:lnTo>
                        <a:pt x="154" y="20"/>
                      </a:lnTo>
                      <a:lnTo>
                        <a:pt x="140" y="16"/>
                      </a:lnTo>
                      <a:lnTo>
                        <a:pt x="123" y="12"/>
                      </a:lnTo>
                      <a:lnTo>
                        <a:pt x="105" y="7"/>
                      </a:lnTo>
                      <a:lnTo>
                        <a:pt x="87" y="4"/>
                      </a:lnTo>
                      <a:lnTo>
                        <a:pt x="71" y="0"/>
                      </a:lnTo>
                      <a:lnTo>
                        <a:pt x="58" y="0"/>
                      </a:lnTo>
                      <a:lnTo>
                        <a:pt x="49" y="1"/>
                      </a:lnTo>
                      <a:lnTo>
                        <a:pt x="39" y="7"/>
                      </a:lnTo>
                      <a:lnTo>
                        <a:pt x="30" y="13"/>
                      </a:lnTo>
                      <a:lnTo>
                        <a:pt x="21" y="20"/>
                      </a:lnTo>
                      <a:lnTo>
                        <a:pt x="14" y="27"/>
                      </a:lnTo>
                      <a:lnTo>
                        <a:pt x="8" y="33"/>
                      </a:lnTo>
                      <a:lnTo>
                        <a:pt x="4" y="39"/>
                      </a:lnTo>
                      <a:lnTo>
                        <a:pt x="2" y="46"/>
                      </a:lnTo>
                      <a:lnTo>
                        <a:pt x="1" y="52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Freeform 577"/>
                <p:cNvSpPr>
                  <a:spLocks/>
                </p:cNvSpPr>
                <p:nvPr/>
              </p:nvSpPr>
              <p:spPr bwMode="auto">
                <a:xfrm>
                  <a:off x="2766" y="2589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2 h 36"/>
                    <a:gd name="T6" fmla="*/ 14 w 27"/>
                    <a:gd name="T7" fmla="*/ 18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4 w 27"/>
                    <a:gd name="T17" fmla="*/ 25 h 36"/>
                    <a:gd name="T18" fmla="*/ 14 w 27"/>
                    <a:gd name="T19" fmla="*/ 34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2"/>
                      </a:lnTo>
                      <a:lnTo>
                        <a:pt x="14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4" y="25"/>
                      </a:lnTo>
                      <a:lnTo>
                        <a:pt x="14" y="34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" name="Freeform 578"/>
                <p:cNvSpPr>
                  <a:spLocks/>
                </p:cNvSpPr>
                <p:nvPr/>
              </p:nvSpPr>
              <p:spPr bwMode="auto">
                <a:xfrm>
                  <a:off x="2775" y="2597"/>
                  <a:ext cx="48" cy="4"/>
                </a:xfrm>
                <a:custGeom>
                  <a:avLst/>
                  <a:gdLst>
                    <a:gd name="T0" fmla="*/ 144 w 144"/>
                    <a:gd name="T1" fmla="*/ 0 h 12"/>
                    <a:gd name="T2" fmla="*/ 144 w 144"/>
                    <a:gd name="T3" fmla="*/ 0 h 12"/>
                    <a:gd name="T4" fmla="*/ 133 w 144"/>
                    <a:gd name="T5" fmla="*/ 0 h 12"/>
                    <a:gd name="T6" fmla="*/ 115 w 144"/>
                    <a:gd name="T7" fmla="*/ 0 h 12"/>
                    <a:gd name="T8" fmla="*/ 95 w 144"/>
                    <a:gd name="T9" fmla="*/ 0 h 12"/>
                    <a:gd name="T10" fmla="*/ 70 w 144"/>
                    <a:gd name="T11" fmla="*/ 0 h 12"/>
                    <a:gd name="T12" fmla="*/ 47 w 144"/>
                    <a:gd name="T13" fmla="*/ 0 h 12"/>
                    <a:gd name="T14" fmla="*/ 27 w 144"/>
                    <a:gd name="T15" fmla="*/ 0 h 12"/>
                    <a:gd name="T16" fmla="*/ 10 w 144"/>
                    <a:gd name="T17" fmla="*/ 0 h 12"/>
                    <a:gd name="T18" fmla="*/ 0 w 144"/>
                    <a:gd name="T19" fmla="*/ 0 h 12"/>
                    <a:gd name="T20" fmla="*/ 0 w 144"/>
                    <a:gd name="T21" fmla="*/ 12 h 12"/>
                    <a:gd name="T22" fmla="*/ 10 w 144"/>
                    <a:gd name="T23" fmla="*/ 12 h 12"/>
                    <a:gd name="T24" fmla="*/ 27 w 144"/>
                    <a:gd name="T25" fmla="*/ 12 h 12"/>
                    <a:gd name="T26" fmla="*/ 47 w 144"/>
                    <a:gd name="T27" fmla="*/ 12 h 12"/>
                    <a:gd name="T28" fmla="*/ 70 w 144"/>
                    <a:gd name="T29" fmla="*/ 12 h 12"/>
                    <a:gd name="T30" fmla="*/ 95 w 144"/>
                    <a:gd name="T31" fmla="*/ 12 h 12"/>
                    <a:gd name="T32" fmla="*/ 115 w 144"/>
                    <a:gd name="T33" fmla="*/ 12 h 12"/>
                    <a:gd name="T34" fmla="*/ 133 w 144"/>
                    <a:gd name="T35" fmla="*/ 12 h 12"/>
                    <a:gd name="T36" fmla="*/ 144 w 144"/>
                    <a:gd name="T37" fmla="*/ 12 h 12"/>
                    <a:gd name="T38" fmla="*/ 144 w 144"/>
                    <a:gd name="T39" fmla="*/ 12 h 12"/>
                    <a:gd name="T40" fmla="*/ 144 w 14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2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5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5" y="12"/>
                      </a:lnTo>
                      <a:lnTo>
                        <a:pt x="115" y="12"/>
                      </a:lnTo>
                      <a:lnTo>
                        <a:pt x="133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" name="Freeform 579"/>
                <p:cNvSpPr>
                  <a:spLocks/>
                </p:cNvSpPr>
                <p:nvPr/>
              </p:nvSpPr>
              <p:spPr bwMode="auto">
                <a:xfrm>
                  <a:off x="2823" y="2590"/>
                  <a:ext cx="9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2 w 25"/>
                    <a:gd name="T7" fmla="*/ 17 h 34"/>
                    <a:gd name="T8" fmla="*/ 8 w 25"/>
                    <a:gd name="T9" fmla="*/ 21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3 h 34"/>
                    <a:gd name="T16" fmla="*/ 22 w 25"/>
                    <a:gd name="T17" fmla="*/ 24 h 34"/>
                    <a:gd name="T18" fmla="*/ 25 w 25"/>
                    <a:gd name="T19" fmla="*/ 14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3"/>
                      </a:lnTo>
                      <a:lnTo>
                        <a:pt x="22" y="24"/>
                      </a:lnTo>
                      <a:lnTo>
                        <a:pt x="25" y="14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Freeform 580"/>
                <p:cNvSpPr>
                  <a:spLocks/>
                </p:cNvSpPr>
                <p:nvPr/>
              </p:nvSpPr>
              <p:spPr bwMode="auto">
                <a:xfrm>
                  <a:off x="2828" y="2559"/>
                  <a:ext cx="4" cy="31"/>
                </a:xfrm>
                <a:custGeom>
                  <a:avLst/>
                  <a:gdLst>
                    <a:gd name="T0" fmla="*/ 2 w 14"/>
                    <a:gd name="T1" fmla="*/ 0 h 94"/>
                    <a:gd name="T2" fmla="*/ 2 w 14"/>
                    <a:gd name="T3" fmla="*/ 0 h 94"/>
                    <a:gd name="T4" fmla="*/ 0 w 14"/>
                    <a:gd name="T5" fmla="*/ 94 h 94"/>
                    <a:gd name="T6" fmla="*/ 12 w 14"/>
                    <a:gd name="T7" fmla="*/ 94 h 94"/>
                    <a:gd name="T8" fmla="*/ 14 w 14"/>
                    <a:gd name="T9" fmla="*/ 0 h 94"/>
                    <a:gd name="T10" fmla="*/ 14 w 14"/>
                    <a:gd name="T11" fmla="*/ 0 h 94"/>
                    <a:gd name="T12" fmla="*/ 14 w 14"/>
                    <a:gd name="T13" fmla="*/ 0 h 94"/>
                    <a:gd name="T14" fmla="*/ 14 w 14"/>
                    <a:gd name="T15" fmla="*/ 0 h 94"/>
                    <a:gd name="T16" fmla="*/ 14 w 14"/>
                    <a:gd name="T17" fmla="*/ 0 h 94"/>
                    <a:gd name="T18" fmla="*/ 2 w 14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" name="Freeform 581"/>
                <p:cNvSpPr>
                  <a:spLocks/>
                </p:cNvSpPr>
                <p:nvPr/>
              </p:nvSpPr>
              <p:spPr bwMode="auto">
                <a:xfrm>
                  <a:off x="2823" y="2546"/>
                  <a:ext cx="9" cy="13"/>
                </a:xfrm>
                <a:custGeom>
                  <a:avLst/>
                  <a:gdLst>
                    <a:gd name="T0" fmla="*/ 0 w 28"/>
                    <a:gd name="T1" fmla="*/ 12 h 37"/>
                    <a:gd name="T2" fmla="*/ 0 w 28"/>
                    <a:gd name="T3" fmla="*/ 12 h 37"/>
                    <a:gd name="T4" fmla="*/ 11 w 28"/>
                    <a:gd name="T5" fmla="*/ 13 h 37"/>
                    <a:gd name="T6" fmla="*/ 13 w 28"/>
                    <a:gd name="T7" fmla="*/ 18 h 37"/>
                    <a:gd name="T8" fmla="*/ 14 w 28"/>
                    <a:gd name="T9" fmla="*/ 26 h 37"/>
                    <a:gd name="T10" fmla="*/ 16 w 28"/>
                    <a:gd name="T11" fmla="*/ 37 h 37"/>
                    <a:gd name="T12" fmla="*/ 28 w 28"/>
                    <a:gd name="T13" fmla="*/ 37 h 37"/>
                    <a:gd name="T14" fmla="*/ 26 w 28"/>
                    <a:gd name="T15" fmla="*/ 24 h 37"/>
                    <a:gd name="T16" fmla="*/ 25 w 28"/>
                    <a:gd name="T17" fmla="*/ 13 h 37"/>
                    <a:gd name="T18" fmla="*/ 16 w 28"/>
                    <a:gd name="T19" fmla="*/ 3 h 37"/>
                    <a:gd name="T20" fmla="*/ 0 w 28"/>
                    <a:gd name="T21" fmla="*/ 0 h 37"/>
                    <a:gd name="T22" fmla="*/ 0 w 28"/>
                    <a:gd name="T23" fmla="*/ 0 h 37"/>
                    <a:gd name="T24" fmla="*/ 0 w 28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3"/>
                      </a:lnTo>
                      <a:lnTo>
                        <a:pt x="13" y="18"/>
                      </a:lnTo>
                      <a:lnTo>
                        <a:pt x="14" y="26"/>
                      </a:lnTo>
                      <a:lnTo>
                        <a:pt x="16" y="37"/>
                      </a:lnTo>
                      <a:lnTo>
                        <a:pt x="28" y="37"/>
                      </a:lnTo>
                      <a:lnTo>
                        <a:pt x="26" y="24"/>
                      </a:lnTo>
                      <a:lnTo>
                        <a:pt x="25" y="13"/>
                      </a:lnTo>
                      <a:lnTo>
                        <a:pt x="16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" name="Freeform 582"/>
                <p:cNvSpPr>
                  <a:spLocks/>
                </p:cNvSpPr>
                <p:nvPr/>
              </p:nvSpPr>
              <p:spPr bwMode="auto">
                <a:xfrm>
                  <a:off x="2783" y="2539"/>
                  <a:ext cx="40" cy="11"/>
                </a:xfrm>
                <a:custGeom>
                  <a:avLst/>
                  <a:gdLst>
                    <a:gd name="T0" fmla="*/ 8 w 119"/>
                    <a:gd name="T1" fmla="*/ 12 h 33"/>
                    <a:gd name="T2" fmla="*/ 6 w 119"/>
                    <a:gd name="T3" fmla="*/ 12 h 33"/>
                    <a:gd name="T4" fmla="*/ 13 w 119"/>
                    <a:gd name="T5" fmla="*/ 12 h 33"/>
                    <a:gd name="T6" fmla="*/ 25 w 119"/>
                    <a:gd name="T7" fmla="*/ 12 h 33"/>
                    <a:gd name="T8" fmla="*/ 40 w 119"/>
                    <a:gd name="T9" fmla="*/ 16 h 33"/>
                    <a:gd name="T10" fmla="*/ 58 w 119"/>
                    <a:gd name="T11" fmla="*/ 19 h 33"/>
                    <a:gd name="T12" fmla="*/ 77 w 119"/>
                    <a:gd name="T13" fmla="*/ 24 h 33"/>
                    <a:gd name="T14" fmla="*/ 93 w 119"/>
                    <a:gd name="T15" fmla="*/ 28 h 33"/>
                    <a:gd name="T16" fmla="*/ 108 w 119"/>
                    <a:gd name="T17" fmla="*/ 32 h 33"/>
                    <a:gd name="T18" fmla="*/ 119 w 119"/>
                    <a:gd name="T19" fmla="*/ 33 h 33"/>
                    <a:gd name="T20" fmla="*/ 119 w 119"/>
                    <a:gd name="T21" fmla="*/ 21 h 33"/>
                    <a:gd name="T22" fmla="*/ 110 w 119"/>
                    <a:gd name="T23" fmla="*/ 19 h 33"/>
                    <a:gd name="T24" fmla="*/ 96 w 119"/>
                    <a:gd name="T25" fmla="*/ 16 h 33"/>
                    <a:gd name="T26" fmla="*/ 79 w 119"/>
                    <a:gd name="T27" fmla="*/ 12 h 33"/>
                    <a:gd name="T28" fmla="*/ 61 w 119"/>
                    <a:gd name="T29" fmla="*/ 7 h 33"/>
                    <a:gd name="T30" fmla="*/ 43 w 119"/>
                    <a:gd name="T31" fmla="*/ 4 h 33"/>
                    <a:gd name="T32" fmla="*/ 27 w 119"/>
                    <a:gd name="T33" fmla="*/ 0 h 33"/>
                    <a:gd name="T34" fmla="*/ 13 w 119"/>
                    <a:gd name="T35" fmla="*/ 0 h 33"/>
                    <a:gd name="T36" fmla="*/ 2 w 119"/>
                    <a:gd name="T37" fmla="*/ 3 h 33"/>
                    <a:gd name="T38" fmla="*/ 0 w 119"/>
                    <a:gd name="T39" fmla="*/ 3 h 33"/>
                    <a:gd name="T40" fmla="*/ 8 w 119"/>
                    <a:gd name="T41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33">
                      <a:moveTo>
                        <a:pt x="8" y="12"/>
                      </a:moveTo>
                      <a:lnTo>
                        <a:pt x="6" y="12"/>
                      </a:lnTo>
                      <a:lnTo>
                        <a:pt x="13" y="12"/>
                      </a:lnTo>
                      <a:lnTo>
                        <a:pt x="25" y="12"/>
                      </a:lnTo>
                      <a:lnTo>
                        <a:pt x="40" y="16"/>
                      </a:lnTo>
                      <a:lnTo>
                        <a:pt x="58" y="19"/>
                      </a:lnTo>
                      <a:lnTo>
                        <a:pt x="77" y="24"/>
                      </a:lnTo>
                      <a:lnTo>
                        <a:pt x="93" y="28"/>
                      </a:lnTo>
                      <a:lnTo>
                        <a:pt x="108" y="32"/>
                      </a:lnTo>
                      <a:lnTo>
                        <a:pt x="119" y="33"/>
                      </a:lnTo>
                      <a:lnTo>
                        <a:pt x="119" y="21"/>
                      </a:lnTo>
                      <a:lnTo>
                        <a:pt x="110" y="19"/>
                      </a:lnTo>
                      <a:lnTo>
                        <a:pt x="96" y="16"/>
                      </a:lnTo>
                      <a:lnTo>
                        <a:pt x="79" y="12"/>
                      </a:lnTo>
                      <a:lnTo>
                        <a:pt x="61" y="7"/>
                      </a:lnTo>
                      <a:lnTo>
                        <a:pt x="43" y="4"/>
                      </a:lnTo>
                      <a:lnTo>
                        <a:pt x="27" y="0"/>
                      </a:lnTo>
                      <a:lnTo>
                        <a:pt x="13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Freeform 583"/>
                <p:cNvSpPr>
                  <a:spLocks/>
                </p:cNvSpPr>
                <p:nvPr/>
              </p:nvSpPr>
              <p:spPr bwMode="auto">
                <a:xfrm>
                  <a:off x="2767" y="2540"/>
                  <a:ext cx="19" cy="19"/>
                </a:xfrm>
                <a:custGeom>
                  <a:avLst/>
                  <a:gdLst>
                    <a:gd name="T0" fmla="*/ 12 w 58"/>
                    <a:gd name="T1" fmla="*/ 55 h 55"/>
                    <a:gd name="T2" fmla="*/ 12 w 58"/>
                    <a:gd name="T3" fmla="*/ 55 h 55"/>
                    <a:gd name="T4" fmla="*/ 13 w 58"/>
                    <a:gd name="T5" fmla="*/ 50 h 55"/>
                    <a:gd name="T6" fmla="*/ 15 w 58"/>
                    <a:gd name="T7" fmla="*/ 44 h 55"/>
                    <a:gd name="T8" fmla="*/ 18 w 58"/>
                    <a:gd name="T9" fmla="*/ 39 h 55"/>
                    <a:gd name="T10" fmla="*/ 24 w 58"/>
                    <a:gd name="T11" fmla="*/ 35 h 55"/>
                    <a:gd name="T12" fmla="*/ 30 w 58"/>
                    <a:gd name="T13" fmla="*/ 27 h 55"/>
                    <a:gd name="T14" fmla="*/ 38 w 58"/>
                    <a:gd name="T15" fmla="*/ 21 h 55"/>
                    <a:gd name="T16" fmla="*/ 48 w 58"/>
                    <a:gd name="T17" fmla="*/ 15 h 55"/>
                    <a:gd name="T18" fmla="*/ 58 w 58"/>
                    <a:gd name="T19" fmla="*/ 9 h 55"/>
                    <a:gd name="T20" fmla="*/ 50 w 58"/>
                    <a:gd name="T21" fmla="*/ 0 h 55"/>
                    <a:gd name="T22" fmla="*/ 41 w 58"/>
                    <a:gd name="T23" fmla="*/ 6 h 55"/>
                    <a:gd name="T24" fmla="*/ 31 w 58"/>
                    <a:gd name="T25" fmla="*/ 12 h 55"/>
                    <a:gd name="T26" fmla="*/ 23 w 58"/>
                    <a:gd name="T27" fmla="*/ 18 h 55"/>
                    <a:gd name="T28" fmla="*/ 14 w 58"/>
                    <a:gd name="T29" fmla="*/ 25 h 55"/>
                    <a:gd name="T30" fmla="*/ 8 w 58"/>
                    <a:gd name="T31" fmla="*/ 32 h 55"/>
                    <a:gd name="T32" fmla="*/ 3 w 58"/>
                    <a:gd name="T33" fmla="*/ 39 h 55"/>
                    <a:gd name="T34" fmla="*/ 1 w 58"/>
                    <a:gd name="T35" fmla="*/ 48 h 55"/>
                    <a:gd name="T36" fmla="*/ 0 w 58"/>
                    <a:gd name="T37" fmla="*/ 55 h 55"/>
                    <a:gd name="T38" fmla="*/ 0 w 58"/>
                    <a:gd name="T39" fmla="*/ 55 h 55"/>
                    <a:gd name="T40" fmla="*/ 12 w 58"/>
                    <a:gd name="T41" fmla="*/ 55 h 55"/>
                    <a:gd name="T42" fmla="*/ 12 w 58"/>
                    <a:gd name="T43" fmla="*/ 55 h 55"/>
                    <a:gd name="T44" fmla="*/ 12 w 58"/>
                    <a:gd name="T4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3" y="50"/>
                      </a:lnTo>
                      <a:lnTo>
                        <a:pt x="15" y="44"/>
                      </a:lnTo>
                      <a:lnTo>
                        <a:pt x="18" y="39"/>
                      </a:lnTo>
                      <a:lnTo>
                        <a:pt x="24" y="35"/>
                      </a:lnTo>
                      <a:lnTo>
                        <a:pt x="30" y="27"/>
                      </a:lnTo>
                      <a:lnTo>
                        <a:pt x="38" y="21"/>
                      </a:lnTo>
                      <a:lnTo>
                        <a:pt x="48" y="15"/>
                      </a:lnTo>
                      <a:lnTo>
                        <a:pt x="58" y="9"/>
                      </a:lnTo>
                      <a:lnTo>
                        <a:pt x="50" y="0"/>
                      </a:lnTo>
                      <a:lnTo>
                        <a:pt x="41" y="6"/>
                      </a:lnTo>
                      <a:lnTo>
                        <a:pt x="31" y="12"/>
                      </a:lnTo>
                      <a:lnTo>
                        <a:pt x="23" y="18"/>
                      </a:lnTo>
                      <a:lnTo>
                        <a:pt x="14" y="25"/>
                      </a:lnTo>
                      <a:lnTo>
                        <a:pt x="8" y="32"/>
                      </a:lnTo>
                      <a:lnTo>
                        <a:pt x="3" y="39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Freeform 584"/>
                <p:cNvSpPr>
                  <a:spLocks/>
                </p:cNvSpPr>
                <p:nvPr/>
              </p:nvSpPr>
              <p:spPr bwMode="auto">
                <a:xfrm>
                  <a:off x="2766" y="2559"/>
                  <a:ext cx="5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Freeform 585"/>
                <p:cNvSpPr>
                  <a:spLocks/>
                </p:cNvSpPr>
                <p:nvPr/>
              </p:nvSpPr>
              <p:spPr bwMode="auto">
                <a:xfrm>
                  <a:off x="2779" y="2542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8 h 134"/>
                    <a:gd name="T4" fmla="*/ 4 w 148"/>
                    <a:gd name="T5" fmla="*/ 126 h 134"/>
                    <a:gd name="T6" fmla="*/ 10 w 148"/>
                    <a:gd name="T7" fmla="*/ 132 h 134"/>
                    <a:gd name="T8" fmla="*/ 18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1 w 148"/>
                    <a:gd name="T23" fmla="*/ 134 h 134"/>
                    <a:gd name="T24" fmla="*/ 131 w 148"/>
                    <a:gd name="T25" fmla="*/ 134 h 134"/>
                    <a:gd name="T26" fmla="*/ 140 w 148"/>
                    <a:gd name="T27" fmla="*/ 132 h 134"/>
                    <a:gd name="T28" fmla="*/ 145 w 148"/>
                    <a:gd name="T29" fmla="*/ 127 h 134"/>
                    <a:gd name="T30" fmla="*/ 148 w 148"/>
                    <a:gd name="T31" fmla="*/ 120 h 134"/>
                    <a:gd name="T32" fmla="*/ 148 w 148"/>
                    <a:gd name="T33" fmla="*/ 110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6 w 148"/>
                    <a:gd name="T39" fmla="*/ 9 h 134"/>
                    <a:gd name="T40" fmla="*/ 141 w 148"/>
                    <a:gd name="T41" fmla="*/ 3 h 134"/>
                    <a:gd name="T42" fmla="*/ 129 w 148"/>
                    <a:gd name="T43" fmla="*/ 0 h 134"/>
                    <a:gd name="T44" fmla="*/ 121 w 148"/>
                    <a:gd name="T45" fmla="*/ 0 h 134"/>
                    <a:gd name="T46" fmla="*/ 106 w 148"/>
                    <a:gd name="T47" fmla="*/ 0 h 134"/>
                    <a:gd name="T48" fmla="*/ 91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39 w 148"/>
                    <a:gd name="T55" fmla="*/ 0 h 134"/>
                    <a:gd name="T56" fmla="*/ 26 w 148"/>
                    <a:gd name="T57" fmla="*/ 0 h 134"/>
                    <a:gd name="T58" fmla="*/ 17 w 148"/>
                    <a:gd name="T59" fmla="*/ 0 h 134"/>
                    <a:gd name="T60" fmla="*/ 9 w 148"/>
                    <a:gd name="T61" fmla="*/ 3 h 134"/>
                    <a:gd name="T62" fmla="*/ 4 w 148"/>
                    <a:gd name="T63" fmla="*/ 9 h 134"/>
                    <a:gd name="T64" fmla="*/ 1 w 148"/>
                    <a:gd name="T65" fmla="*/ 17 h 134"/>
                    <a:gd name="T66" fmla="*/ 0 w 148"/>
                    <a:gd name="T67" fmla="*/ 28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40" y="132"/>
                      </a:lnTo>
                      <a:lnTo>
                        <a:pt x="145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6" y="9"/>
                      </a:lnTo>
                      <a:lnTo>
                        <a:pt x="141" y="3"/>
                      </a:lnTo>
                      <a:lnTo>
                        <a:pt x="129" y="0"/>
                      </a:lnTo>
                      <a:lnTo>
                        <a:pt x="121" y="0"/>
                      </a:lnTo>
                      <a:lnTo>
                        <a:pt x="106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Freeform 586"/>
                <p:cNvSpPr>
                  <a:spLocks/>
                </p:cNvSpPr>
                <p:nvPr/>
              </p:nvSpPr>
              <p:spPr bwMode="auto">
                <a:xfrm>
                  <a:off x="2779" y="2542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8 h 134"/>
                    <a:gd name="T6" fmla="*/ 4 w 148"/>
                    <a:gd name="T7" fmla="*/ 126 h 134"/>
                    <a:gd name="T8" fmla="*/ 10 w 148"/>
                    <a:gd name="T9" fmla="*/ 132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1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0 w 148"/>
                    <a:gd name="T33" fmla="*/ 132 h 134"/>
                    <a:gd name="T34" fmla="*/ 145 w 148"/>
                    <a:gd name="T35" fmla="*/ 127 h 134"/>
                    <a:gd name="T36" fmla="*/ 148 w 148"/>
                    <a:gd name="T37" fmla="*/ 120 h 134"/>
                    <a:gd name="T38" fmla="*/ 148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6 w 148"/>
                    <a:gd name="T47" fmla="*/ 9 h 134"/>
                    <a:gd name="T48" fmla="*/ 141 w 148"/>
                    <a:gd name="T49" fmla="*/ 3 h 134"/>
                    <a:gd name="T50" fmla="*/ 129 w 148"/>
                    <a:gd name="T51" fmla="*/ 0 h 134"/>
                    <a:gd name="T52" fmla="*/ 129 w 148"/>
                    <a:gd name="T53" fmla="*/ 0 h 134"/>
                    <a:gd name="T54" fmla="*/ 121 w 148"/>
                    <a:gd name="T55" fmla="*/ 0 h 134"/>
                    <a:gd name="T56" fmla="*/ 106 w 148"/>
                    <a:gd name="T57" fmla="*/ 0 h 134"/>
                    <a:gd name="T58" fmla="*/ 91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39 w 148"/>
                    <a:gd name="T65" fmla="*/ 0 h 134"/>
                    <a:gd name="T66" fmla="*/ 26 w 148"/>
                    <a:gd name="T67" fmla="*/ 0 h 134"/>
                    <a:gd name="T68" fmla="*/ 17 w 148"/>
                    <a:gd name="T69" fmla="*/ 0 h 134"/>
                    <a:gd name="T70" fmla="*/ 17 w 148"/>
                    <a:gd name="T71" fmla="*/ 0 h 134"/>
                    <a:gd name="T72" fmla="*/ 9 w 148"/>
                    <a:gd name="T73" fmla="*/ 3 h 134"/>
                    <a:gd name="T74" fmla="*/ 4 w 148"/>
                    <a:gd name="T75" fmla="*/ 9 h 134"/>
                    <a:gd name="T76" fmla="*/ 1 w 148"/>
                    <a:gd name="T77" fmla="*/ 17 h 134"/>
                    <a:gd name="T78" fmla="*/ 0 w 148"/>
                    <a:gd name="T79" fmla="*/ 28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0" y="132"/>
                      </a:lnTo>
                      <a:lnTo>
                        <a:pt x="145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6" y="9"/>
                      </a:lnTo>
                      <a:lnTo>
                        <a:pt x="141" y="3"/>
                      </a:lnTo>
                      <a:lnTo>
                        <a:pt x="129" y="0"/>
                      </a:lnTo>
                      <a:lnTo>
                        <a:pt x="129" y="0"/>
                      </a:lnTo>
                      <a:lnTo>
                        <a:pt x="121" y="0"/>
                      </a:lnTo>
                      <a:lnTo>
                        <a:pt x="106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Freeform 587"/>
                <p:cNvSpPr>
                  <a:spLocks/>
                </p:cNvSpPr>
                <p:nvPr/>
              </p:nvSpPr>
              <p:spPr bwMode="auto">
                <a:xfrm>
                  <a:off x="2836" y="2544"/>
                  <a:ext cx="63" cy="58"/>
                </a:xfrm>
                <a:custGeom>
                  <a:avLst/>
                  <a:gdLst>
                    <a:gd name="T0" fmla="*/ 0 w 188"/>
                    <a:gd name="T1" fmla="*/ 144 h 174"/>
                    <a:gd name="T2" fmla="*/ 1 w 188"/>
                    <a:gd name="T3" fmla="*/ 156 h 174"/>
                    <a:gd name="T4" fmla="*/ 3 w 188"/>
                    <a:gd name="T5" fmla="*/ 166 h 174"/>
                    <a:gd name="T6" fmla="*/ 9 w 188"/>
                    <a:gd name="T7" fmla="*/ 172 h 174"/>
                    <a:gd name="T8" fmla="*/ 20 w 188"/>
                    <a:gd name="T9" fmla="*/ 174 h 174"/>
                    <a:gd name="T10" fmla="*/ 31 w 188"/>
                    <a:gd name="T11" fmla="*/ 174 h 174"/>
                    <a:gd name="T12" fmla="*/ 48 w 188"/>
                    <a:gd name="T13" fmla="*/ 174 h 174"/>
                    <a:gd name="T14" fmla="*/ 70 w 188"/>
                    <a:gd name="T15" fmla="*/ 174 h 174"/>
                    <a:gd name="T16" fmla="*/ 93 w 188"/>
                    <a:gd name="T17" fmla="*/ 174 h 174"/>
                    <a:gd name="T18" fmla="*/ 117 w 188"/>
                    <a:gd name="T19" fmla="*/ 174 h 174"/>
                    <a:gd name="T20" fmla="*/ 139 w 188"/>
                    <a:gd name="T21" fmla="*/ 174 h 174"/>
                    <a:gd name="T22" fmla="*/ 155 w 188"/>
                    <a:gd name="T23" fmla="*/ 174 h 174"/>
                    <a:gd name="T24" fmla="*/ 168 w 188"/>
                    <a:gd name="T25" fmla="*/ 174 h 174"/>
                    <a:gd name="T26" fmla="*/ 178 w 188"/>
                    <a:gd name="T27" fmla="*/ 172 h 174"/>
                    <a:gd name="T28" fmla="*/ 184 w 188"/>
                    <a:gd name="T29" fmla="*/ 167 h 174"/>
                    <a:gd name="T30" fmla="*/ 187 w 188"/>
                    <a:gd name="T31" fmla="*/ 159 h 174"/>
                    <a:gd name="T32" fmla="*/ 187 w 188"/>
                    <a:gd name="T33" fmla="*/ 147 h 174"/>
                    <a:gd name="T34" fmla="*/ 188 w 188"/>
                    <a:gd name="T35" fmla="*/ 52 h 174"/>
                    <a:gd name="T36" fmla="*/ 187 w 188"/>
                    <a:gd name="T37" fmla="*/ 40 h 174"/>
                    <a:gd name="T38" fmla="*/ 186 w 188"/>
                    <a:gd name="T39" fmla="*/ 31 h 174"/>
                    <a:gd name="T40" fmla="*/ 180 w 188"/>
                    <a:gd name="T41" fmla="*/ 23 h 174"/>
                    <a:gd name="T42" fmla="*/ 168 w 188"/>
                    <a:gd name="T43" fmla="*/ 21 h 174"/>
                    <a:gd name="T44" fmla="*/ 158 w 188"/>
                    <a:gd name="T45" fmla="*/ 20 h 174"/>
                    <a:gd name="T46" fmla="*/ 143 w 188"/>
                    <a:gd name="T47" fmla="*/ 16 h 174"/>
                    <a:gd name="T48" fmla="*/ 126 w 188"/>
                    <a:gd name="T49" fmla="*/ 13 h 174"/>
                    <a:gd name="T50" fmla="*/ 108 w 188"/>
                    <a:gd name="T51" fmla="*/ 8 h 174"/>
                    <a:gd name="T52" fmla="*/ 90 w 188"/>
                    <a:gd name="T53" fmla="*/ 4 h 174"/>
                    <a:gd name="T54" fmla="*/ 75 w 188"/>
                    <a:gd name="T55" fmla="*/ 2 h 174"/>
                    <a:gd name="T56" fmla="*/ 61 w 188"/>
                    <a:gd name="T57" fmla="*/ 0 h 174"/>
                    <a:gd name="T58" fmla="*/ 53 w 188"/>
                    <a:gd name="T59" fmla="*/ 2 h 174"/>
                    <a:gd name="T60" fmla="*/ 43 w 188"/>
                    <a:gd name="T61" fmla="*/ 8 h 174"/>
                    <a:gd name="T62" fmla="*/ 33 w 188"/>
                    <a:gd name="T63" fmla="*/ 14 h 174"/>
                    <a:gd name="T64" fmla="*/ 24 w 188"/>
                    <a:gd name="T65" fmla="*/ 20 h 174"/>
                    <a:gd name="T66" fmla="*/ 17 w 188"/>
                    <a:gd name="T67" fmla="*/ 26 h 174"/>
                    <a:gd name="T68" fmla="*/ 9 w 188"/>
                    <a:gd name="T69" fmla="*/ 33 h 174"/>
                    <a:gd name="T70" fmla="*/ 4 w 188"/>
                    <a:gd name="T71" fmla="*/ 39 h 174"/>
                    <a:gd name="T72" fmla="*/ 1 w 188"/>
                    <a:gd name="T73" fmla="*/ 46 h 174"/>
                    <a:gd name="T74" fmla="*/ 0 w 188"/>
                    <a:gd name="T75" fmla="*/ 52 h 174"/>
                    <a:gd name="T76" fmla="*/ 0 w 188"/>
                    <a:gd name="T77" fmla="*/ 14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" h="174">
                      <a:moveTo>
                        <a:pt x="0" y="144"/>
                      </a:moveTo>
                      <a:lnTo>
                        <a:pt x="1" y="156"/>
                      </a:lnTo>
                      <a:lnTo>
                        <a:pt x="3" y="166"/>
                      </a:lnTo>
                      <a:lnTo>
                        <a:pt x="9" y="172"/>
                      </a:lnTo>
                      <a:lnTo>
                        <a:pt x="20" y="174"/>
                      </a:lnTo>
                      <a:lnTo>
                        <a:pt x="31" y="174"/>
                      </a:lnTo>
                      <a:lnTo>
                        <a:pt x="48" y="174"/>
                      </a:lnTo>
                      <a:lnTo>
                        <a:pt x="70" y="174"/>
                      </a:lnTo>
                      <a:lnTo>
                        <a:pt x="93" y="174"/>
                      </a:lnTo>
                      <a:lnTo>
                        <a:pt x="117" y="174"/>
                      </a:lnTo>
                      <a:lnTo>
                        <a:pt x="139" y="174"/>
                      </a:lnTo>
                      <a:lnTo>
                        <a:pt x="155" y="174"/>
                      </a:lnTo>
                      <a:lnTo>
                        <a:pt x="168" y="174"/>
                      </a:lnTo>
                      <a:lnTo>
                        <a:pt x="178" y="172"/>
                      </a:lnTo>
                      <a:lnTo>
                        <a:pt x="184" y="167"/>
                      </a:lnTo>
                      <a:lnTo>
                        <a:pt x="187" y="159"/>
                      </a:lnTo>
                      <a:lnTo>
                        <a:pt x="187" y="147"/>
                      </a:lnTo>
                      <a:lnTo>
                        <a:pt x="188" y="52"/>
                      </a:lnTo>
                      <a:lnTo>
                        <a:pt x="187" y="40"/>
                      </a:lnTo>
                      <a:lnTo>
                        <a:pt x="186" y="31"/>
                      </a:lnTo>
                      <a:lnTo>
                        <a:pt x="180" y="23"/>
                      </a:lnTo>
                      <a:lnTo>
                        <a:pt x="168" y="21"/>
                      </a:lnTo>
                      <a:lnTo>
                        <a:pt x="158" y="20"/>
                      </a:lnTo>
                      <a:lnTo>
                        <a:pt x="143" y="16"/>
                      </a:lnTo>
                      <a:lnTo>
                        <a:pt x="126" y="13"/>
                      </a:lnTo>
                      <a:lnTo>
                        <a:pt x="108" y="8"/>
                      </a:lnTo>
                      <a:lnTo>
                        <a:pt x="90" y="4"/>
                      </a:lnTo>
                      <a:lnTo>
                        <a:pt x="75" y="2"/>
                      </a:lnTo>
                      <a:lnTo>
                        <a:pt x="61" y="0"/>
                      </a:lnTo>
                      <a:lnTo>
                        <a:pt x="53" y="2"/>
                      </a:lnTo>
                      <a:lnTo>
                        <a:pt x="43" y="8"/>
                      </a:lnTo>
                      <a:lnTo>
                        <a:pt x="33" y="14"/>
                      </a:lnTo>
                      <a:lnTo>
                        <a:pt x="24" y="20"/>
                      </a:lnTo>
                      <a:lnTo>
                        <a:pt x="17" y="26"/>
                      </a:lnTo>
                      <a:lnTo>
                        <a:pt x="9" y="33"/>
                      </a:lnTo>
                      <a:lnTo>
                        <a:pt x="4" y="39"/>
                      </a:lnTo>
                      <a:lnTo>
                        <a:pt x="1" y="46"/>
                      </a:lnTo>
                      <a:lnTo>
                        <a:pt x="0" y="52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" name="Freeform 588"/>
                <p:cNvSpPr>
                  <a:spLocks/>
                </p:cNvSpPr>
                <p:nvPr/>
              </p:nvSpPr>
              <p:spPr bwMode="auto">
                <a:xfrm>
                  <a:off x="2834" y="2592"/>
                  <a:ext cx="9" cy="12"/>
                </a:xfrm>
                <a:custGeom>
                  <a:avLst/>
                  <a:gdLst>
                    <a:gd name="T0" fmla="*/ 26 w 26"/>
                    <a:gd name="T1" fmla="*/ 24 h 36"/>
                    <a:gd name="T2" fmla="*/ 26 w 26"/>
                    <a:gd name="T3" fmla="*/ 24 h 36"/>
                    <a:gd name="T4" fmla="*/ 18 w 26"/>
                    <a:gd name="T5" fmla="*/ 23 h 36"/>
                    <a:gd name="T6" fmla="*/ 14 w 26"/>
                    <a:gd name="T7" fmla="*/ 19 h 36"/>
                    <a:gd name="T8" fmla="*/ 13 w 26"/>
                    <a:gd name="T9" fmla="*/ 11 h 36"/>
                    <a:gd name="T10" fmla="*/ 12 w 26"/>
                    <a:gd name="T11" fmla="*/ 0 h 36"/>
                    <a:gd name="T12" fmla="*/ 0 w 26"/>
                    <a:gd name="T13" fmla="*/ 0 h 36"/>
                    <a:gd name="T14" fmla="*/ 1 w 26"/>
                    <a:gd name="T15" fmla="*/ 13 h 36"/>
                    <a:gd name="T16" fmla="*/ 4 w 26"/>
                    <a:gd name="T17" fmla="*/ 24 h 36"/>
                    <a:gd name="T18" fmla="*/ 13 w 26"/>
                    <a:gd name="T19" fmla="*/ 33 h 36"/>
                    <a:gd name="T20" fmla="*/ 26 w 26"/>
                    <a:gd name="T21" fmla="*/ 36 h 36"/>
                    <a:gd name="T22" fmla="*/ 26 w 26"/>
                    <a:gd name="T23" fmla="*/ 36 h 36"/>
                    <a:gd name="T24" fmla="*/ 26 w 26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6">
                      <a:moveTo>
                        <a:pt x="26" y="24"/>
                      </a:moveTo>
                      <a:lnTo>
                        <a:pt x="26" y="24"/>
                      </a:lnTo>
                      <a:lnTo>
                        <a:pt x="18" y="23"/>
                      </a:lnTo>
                      <a:lnTo>
                        <a:pt x="14" y="19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4" y="24"/>
                      </a:lnTo>
                      <a:lnTo>
                        <a:pt x="13" y="33"/>
                      </a:lnTo>
                      <a:lnTo>
                        <a:pt x="26" y="36"/>
                      </a:lnTo>
                      <a:lnTo>
                        <a:pt x="26" y="36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Freeform 589"/>
                <p:cNvSpPr>
                  <a:spLocks/>
                </p:cNvSpPr>
                <p:nvPr/>
              </p:nvSpPr>
              <p:spPr bwMode="auto">
                <a:xfrm>
                  <a:off x="2843" y="2600"/>
                  <a:ext cx="49" cy="4"/>
                </a:xfrm>
                <a:custGeom>
                  <a:avLst/>
                  <a:gdLst>
                    <a:gd name="T0" fmla="*/ 148 w 148"/>
                    <a:gd name="T1" fmla="*/ 0 h 12"/>
                    <a:gd name="T2" fmla="*/ 148 w 148"/>
                    <a:gd name="T3" fmla="*/ 0 h 12"/>
                    <a:gd name="T4" fmla="*/ 135 w 148"/>
                    <a:gd name="T5" fmla="*/ 0 h 12"/>
                    <a:gd name="T6" fmla="*/ 119 w 148"/>
                    <a:gd name="T7" fmla="*/ 0 h 12"/>
                    <a:gd name="T8" fmla="*/ 97 w 148"/>
                    <a:gd name="T9" fmla="*/ 0 h 12"/>
                    <a:gd name="T10" fmla="*/ 73 w 148"/>
                    <a:gd name="T11" fmla="*/ 0 h 12"/>
                    <a:gd name="T12" fmla="*/ 50 w 148"/>
                    <a:gd name="T13" fmla="*/ 0 h 12"/>
                    <a:gd name="T14" fmla="*/ 28 w 148"/>
                    <a:gd name="T15" fmla="*/ 0 h 12"/>
                    <a:gd name="T16" fmla="*/ 11 w 148"/>
                    <a:gd name="T17" fmla="*/ 0 h 12"/>
                    <a:gd name="T18" fmla="*/ 0 w 148"/>
                    <a:gd name="T19" fmla="*/ 0 h 12"/>
                    <a:gd name="T20" fmla="*/ 0 w 148"/>
                    <a:gd name="T21" fmla="*/ 12 h 12"/>
                    <a:gd name="T22" fmla="*/ 11 w 148"/>
                    <a:gd name="T23" fmla="*/ 12 h 12"/>
                    <a:gd name="T24" fmla="*/ 28 w 148"/>
                    <a:gd name="T25" fmla="*/ 12 h 12"/>
                    <a:gd name="T26" fmla="*/ 50 w 148"/>
                    <a:gd name="T27" fmla="*/ 12 h 12"/>
                    <a:gd name="T28" fmla="*/ 73 w 148"/>
                    <a:gd name="T29" fmla="*/ 12 h 12"/>
                    <a:gd name="T30" fmla="*/ 97 w 148"/>
                    <a:gd name="T31" fmla="*/ 12 h 12"/>
                    <a:gd name="T32" fmla="*/ 119 w 148"/>
                    <a:gd name="T33" fmla="*/ 12 h 12"/>
                    <a:gd name="T34" fmla="*/ 135 w 148"/>
                    <a:gd name="T35" fmla="*/ 12 h 12"/>
                    <a:gd name="T36" fmla="*/ 148 w 148"/>
                    <a:gd name="T37" fmla="*/ 12 h 12"/>
                    <a:gd name="T38" fmla="*/ 148 w 148"/>
                    <a:gd name="T39" fmla="*/ 12 h 12"/>
                    <a:gd name="T40" fmla="*/ 148 w 148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8" h="12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35" y="0"/>
                      </a:lnTo>
                      <a:lnTo>
                        <a:pt x="119" y="0"/>
                      </a:lnTo>
                      <a:lnTo>
                        <a:pt x="97" y="0"/>
                      </a:lnTo>
                      <a:lnTo>
                        <a:pt x="73" y="0"/>
                      </a:lnTo>
                      <a:lnTo>
                        <a:pt x="50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50" y="12"/>
                      </a:lnTo>
                      <a:lnTo>
                        <a:pt x="73" y="12"/>
                      </a:lnTo>
                      <a:lnTo>
                        <a:pt x="97" y="12"/>
                      </a:lnTo>
                      <a:lnTo>
                        <a:pt x="119" y="12"/>
                      </a:lnTo>
                      <a:lnTo>
                        <a:pt x="135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" name="Freeform 590"/>
                <p:cNvSpPr>
                  <a:spLocks/>
                </p:cNvSpPr>
                <p:nvPr/>
              </p:nvSpPr>
              <p:spPr bwMode="auto">
                <a:xfrm>
                  <a:off x="2892" y="2593"/>
                  <a:ext cx="9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8 w 25"/>
                    <a:gd name="T9" fmla="*/ 19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1 h 33"/>
                    <a:gd name="T16" fmla="*/ 21 w 25"/>
                    <a:gd name="T17" fmla="*/ 24 h 33"/>
                    <a:gd name="T18" fmla="*/ 25 w 25"/>
                    <a:gd name="T19" fmla="*/ 13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19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1"/>
                      </a:lnTo>
                      <a:lnTo>
                        <a:pt x="21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" name="Freeform 591"/>
                <p:cNvSpPr>
                  <a:spLocks/>
                </p:cNvSpPr>
                <p:nvPr/>
              </p:nvSpPr>
              <p:spPr bwMode="auto">
                <a:xfrm>
                  <a:off x="2897" y="2561"/>
                  <a:ext cx="4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Freeform 592"/>
                <p:cNvSpPr>
                  <a:spLocks/>
                </p:cNvSpPr>
                <p:nvPr/>
              </p:nvSpPr>
              <p:spPr bwMode="auto">
                <a:xfrm>
                  <a:off x="2892" y="2549"/>
                  <a:ext cx="9" cy="12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9 w 26"/>
                    <a:gd name="T5" fmla="*/ 13 h 37"/>
                    <a:gd name="T6" fmla="*/ 12 w 26"/>
                    <a:gd name="T7" fmla="*/ 18 h 37"/>
                    <a:gd name="T8" fmla="*/ 13 w 26"/>
                    <a:gd name="T9" fmla="*/ 27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5 w 26"/>
                    <a:gd name="T15" fmla="*/ 24 h 37"/>
                    <a:gd name="T16" fmla="*/ 24 w 26"/>
                    <a:gd name="T17" fmla="*/ 13 h 37"/>
                    <a:gd name="T18" fmla="*/ 14 w 26"/>
                    <a:gd name="T19" fmla="*/ 4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13"/>
                      </a:lnTo>
                      <a:lnTo>
                        <a:pt x="12" y="18"/>
                      </a:lnTo>
                      <a:lnTo>
                        <a:pt x="13" y="27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5" y="24"/>
                      </a:lnTo>
                      <a:lnTo>
                        <a:pt x="24" y="13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" name="Freeform 593"/>
                <p:cNvSpPr>
                  <a:spLocks/>
                </p:cNvSpPr>
                <p:nvPr/>
              </p:nvSpPr>
              <p:spPr bwMode="auto">
                <a:xfrm>
                  <a:off x="2853" y="2542"/>
                  <a:ext cx="39" cy="11"/>
                </a:xfrm>
                <a:custGeom>
                  <a:avLst/>
                  <a:gdLst>
                    <a:gd name="T0" fmla="*/ 5 w 118"/>
                    <a:gd name="T1" fmla="*/ 12 h 33"/>
                    <a:gd name="T2" fmla="*/ 5 w 118"/>
                    <a:gd name="T3" fmla="*/ 12 h 33"/>
                    <a:gd name="T4" fmla="*/ 11 w 118"/>
                    <a:gd name="T5" fmla="*/ 12 h 33"/>
                    <a:gd name="T6" fmla="*/ 23 w 118"/>
                    <a:gd name="T7" fmla="*/ 14 h 33"/>
                    <a:gd name="T8" fmla="*/ 39 w 118"/>
                    <a:gd name="T9" fmla="*/ 16 h 33"/>
                    <a:gd name="T10" fmla="*/ 57 w 118"/>
                    <a:gd name="T11" fmla="*/ 20 h 33"/>
                    <a:gd name="T12" fmla="*/ 75 w 118"/>
                    <a:gd name="T13" fmla="*/ 25 h 33"/>
                    <a:gd name="T14" fmla="*/ 92 w 118"/>
                    <a:gd name="T15" fmla="*/ 28 h 33"/>
                    <a:gd name="T16" fmla="*/ 107 w 118"/>
                    <a:gd name="T17" fmla="*/ 32 h 33"/>
                    <a:gd name="T18" fmla="*/ 118 w 118"/>
                    <a:gd name="T19" fmla="*/ 33 h 33"/>
                    <a:gd name="T20" fmla="*/ 118 w 118"/>
                    <a:gd name="T21" fmla="*/ 21 h 33"/>
                    <a:gd name="T22" fmla="*/ 109 w 118"/>
                    <a:gd name="T23" fmla="*/ 20 h 33"/>
                    <a:gd name="T24" fmla="*/ 95 w 118"/>
                    <a:gd name="T25" fmla="*/ 16 h 33"/>
                    <a:gd name="T26" fmla="*/ 78 w 118"/>
                    <a:gd name="T27" fmla="*/ 12 h 33"/>
                    <a:gd name="T28" fmla="*/ 60 w 118"/>
                    <a:gd name="T29" fmla="*/ 8 h 33"/>
                    <a:gd name="T30" fmla="*/ 41 w 118"/>
                    <a:gd name="T31" fmla="*/ 4 h 33"/>
                    <a:gd name="T32" fmla="*/ 26 w 118"/>
                    <a:gd name="T33" fmla="*/ 2 h 33"/>
                    <a:gd name="T34" fmla="*/ 11 w 118"/>
                    <a:gd name="T35" fmla="*/ 0 h 33"/>
                    <a:gd name="T36" fmla="*/ 0 w 118"/>
                    <a:gd name="T37" fmla="*/ 3 h 33"/>
                    <a:gd name="T38" fmla="*/ 0 w 118"/>
                    <a:gd name="T39" fmla="*/ 3 h 33"/>
                    <a:gd name="T40" fmla="*/ 5 w 118"/>
                    <a:gd name="T41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" h="33">
                      <a:moveTo>
                        <a:pt x="5" y="12"/>
                      </a:moveTo>
                      <a:lnTo>
                        <a:pt x="5" y="12"/>
                      </a:lnTo>
                      <a:lnTo>
                        <a:pt x="11" y="12"/>
                      </a:lnTo>
                      <a:lnTo>
                        <a:pt x="23" y="14"/>
                      </a:lnTo>
                      <a:lnTo>
                        <a:pt x="39" y="16"/>
                      </a:lnTo>
                      <a:lnTo>
                        <a:pt x="57" y="20"/>
                      </a:lnTo>
                      <a:lnTo>
                        <a:pt x="75" y="25"/>
                      </a:lnTo>
                      <a:lnTo>
                        <a:pt x="92" y="28"/>
                      </a:lnTo>
                      <a:lnTo>
                        <a:pt x="107" y="32"/>
                      </a:lnTo>
                      <a:lnTo>
                        <a:pt x="118" y="33"/>
                      </a:lnTo>
                      <a:lnTo>
                        <a:pt x="118" y="21"/>
                      </a:lnTo>
                      <a:lnTo>
                        <a:pt x="109" y="20"/>
                      </a:lnTo>
                      <a:lnTo>
                        <a:pt x="95" y="16"/>
                      </a:lnTo>
                      <a:lnTo>
                        <a:pt x="78" y="12"/>
                      </a:lnTo>
                      <a:lnTo>
                        <a:pt x="60" y="8"/>
                      </a:lnTo>
                      <a:lnTo>
                        <a:pt x="41" y="4"/>
                      </a:lnTo>
                      <a:lnTo>
                        <a:pt x="26" y="2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" name="Freeform 594"/>
                <p:cNvSpPr>
                  <a:spLocks/>
                </p:cNvSpPr>
                <p:nvPr/>
              </p:nvSpPr>
              <p:spPr bwMode="auto">
                <a:xfrm>
                  <a:off x="2834" y="2543"/>
                  <a:ext cx="21" cy="18"/>
                </a:xfrm>
                <a:custGeom>
                  <a:avLst/>
                  <a:gdLst>
                    <a:gd name="T0" fmla="*/ 12 w 61"/>
                    <a:gd name="T1" fmla="*/ 55 h 55"/>
                    <a:gd name="T2" fmla="*/ 12 w 61"/>
                    <a:gd name="T3" fmla="*/ 55 h 55"/>
                    <a:gd name="T4" fmla="*/ 13 w 61"/>
                    <a:gd name="T5" fmla="*/ 52 h 55"/>
                    <a:gd name="T6" fmla="*/ 15 w 61"/>
                    <a:gd name="T7" fmla="*/ 46 h 55"/>
                    <a:gd name="T8" fmla="*/ 20 w 61"/>
                    <a:gd name="T9" fmla="*/ 40 h 55"/>
                    <a:gd name="T10" fmla="*/ 26 w 61"/>
                    <a:gd name="T11" fmla="*/ 34 h 55"/>
                    <a:gd name="T12" fmla="*/ 33 w 61"/>
                    <a:gd name="T13" fmla="*/ 28 h 55"/>
                    <a:gd name="T14" fmla="*/ 43 w 61"/>
                    <a:gd name="T15" fmla="*/ 22 h 55"/>
                    <a:gd name="T16" fmla="*/ 53 w 61"/>
                    <a:gd name="T17" fmla="*/ 16 h 55"/>
                    <a:gd name="T18" fmla="*/ 61 w 61"/>
                    <a:gd name="T19" fmla="*/ 9 h 55"/>
                    <a:gd name="T20" fmla="*/ 56 w 61"/>
                    <a:gd name="T21" fmla="*/ 0 h 55"/>
                    <a:gd name="T22" fmla="*/ 46 w 61"/>
                    <a:gd name="T23" fmla="*/ 6 h 55"/>
                    <a:gd name="T24" fmla="*/ 36 w 61"/>
                    <a:gd name="T25" fmla="*/ 12 h 55"/>
                    <a:gd name="T26" fmla="*/ 26 w 61"/>
                    <a:gd name="T27" fmla="*/ 18 h 55"/>
                    <a:gd name="T28" fmla="*/ 19 w 61"/>
                    <a:gd name="T29" fmla="*/ 24 h 55"/>
                    <a:gd name="T30" fmla="*/ 10 w 61"/>
                    <a:gd name="T31" fmla="*/ 32 h 55"/>
                    <a:gd name="T32" fmla="*/ 6 w 61"/>
                    <a:gd name="T33" fmla="*/ 38 h 55"/>
                    <a:gd name="T34" fmla="*/ 1 w 61"/>
                    <a:gd name="T35" fmla="*/ 47 h 55"/>
                    <a:gd name="T36" fmla="*/ 0 w 61"/>
                    <a:gd name="T37" fmla="*/ 55 h 55"/>
                    <a:gd name="T38" fmla="*/ 0 w 61"/>
                    <a:gd name="T39" fmla="*/ 55 h 55"/>
                    <a:gd name="T40" fmla="*/ 12 w 61"/>
                    <a:gd name="T4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3" y="52"/>
                      </a:lnTo>
                      <a:lnTo>
                        <a:pt x="15" y="46"/>
                      </a:lnTo>
                      <a:lnTo>
                        <a:pt x="20" y="40"/>
                      </a:lnTo>
                      <a:lnTo>
                        <a:pt x="26" y="34"/>
                      </a:lnTo>
                      <a:lnTo>
                        <a:pt x="33" y="28"/>
                      </a:lnTo>
                      <a:lnTo>
                        <a:pt x="43" y="22"/>
                      </a:lnTo>
                      <a:lnTo>
                        <a:pt x="53" y="16"/>
                      </a:lnTo>
                      <a:lnTo>
                        <a:pt x="61" y="9"/>
                      </a:lnTo>
                      <a:lnTo>
                        <a:pt x="56" y="0"/>
                      </a:lnTo>
                      <a:lnTo>
                        <a:pt x="46" y="6"/>
                      </a:lnTo>
                      <a:lnTo>
                        <a:pt x="36" y="12"/>
                      </a:lnTo>
                      <a:lnTo>
                        <a:pt x="26" y="18"/>
                      </a:lnTo>
                      <a:lnTo>
                        <a:pt x="19" y="24"/>
                      </a:lnTo>
                      <a:lnTo>
                        <a:pt x="10" y="32"/>
                      </a:lnTo>
                      <a:lnTo>
                        <a:pt x="6" y="38"/>
                      </a:lnTo>
                      <a:lnTo>
                        <a:pt x="1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Freeform 595"/>
                <p:cNvSpPr>
                  <a:spLocks/>
                </p:cNvSpPr>
                <p:nvPr/>
              </p:nvSpPr>
              <p:spPr bwMode="auto">
                <a:xfrm>
                  <a:off x="2834" y="2561"/>
                  <a:ext cx="4" cy="31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" name="Freeform 596"/>
                <p:cNvSpPr>
                  <a:spLocks/>
                </p:cNvSpPr>
                <p:nvPr/>
              </p:nvSpPr>
              <p:spPr bwMode="auto">
                <a:xfrm>
                  <a:off x="2848" y="2544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3 w 148"/>
                    <a:gd name="T5" fmla="*/ 125 h 134"/>
                    <a:gd name="T6" fmla="*/ 9 w 148"/>
                    <a:gd name="T7" fmla="*/ 131 h 134"/>
                    <a:gd name="T8" fmla="*/ 18 w 148"/>
                    <a:gd name="T9" fmla="*/ 134 h 134"/>
                    <a:gd name="T10" fmla="*/ 26 w 148"/>
                    <a:gd name="T11" fmla="*/ 134 h 134"/>
                    <a:gd name="T12" fmla="*/ 40 w 148"/>
                    <a:gd name="T13" fmla="*/ 134 h 134"/>
                    <a:gd name="T14" fmla="*/ 55 w 148"/>
                    <a:gd name="T15" fmla="*/ 134 h 134"/>
                    <a:gd name="T16" fmla="*/ 73 w 148"/>
                    <a:gd name="T17" fmla="*/ 134 h 134"/>
                    <a:gd name="T18" fmla="*/ 90 w 148"/>
                    <a:gd name="T19" fmla="*/ 134 h 134"/>
                    <a:gd name="T20" fmla="*/ 107 w 148"/>
                    <a:gd name="T21" fmla="*/ 134 h 134"/>
                    <a:gd name="T22" fmla="*/ 120 w 148"/>
                    <a:gd name="T23" fmla="*/ 134 h 134"/>
                    <a:gd name="T24" fmla="*/ 130 w 148"/>
                    <a:gd name="T25" fmla="*/ 134 h 134"/>
                    <a:gd name="T26" fmla="*/ 140 w 148"/>
                    <a:gd name="T27" fmla="*/ 131 h 134"/>
                    <a:gd name="T28" fmla="*/ 145 w 148"/>
                    <a:gd name="T29" fmla="*/ 126 h 134"/>
                    <a:gd name="T30" fmla="*/ 147 w 148"/>
                    <a:gd name="T31" fmla="*/ 119 h 134"/>
                    <a:gd name="T32" fmla="*/ 147 w 148"/>
                    <a:gd name="T33" fmla="*/ 110 h 134"/>
                    <a:gd name="T34" fmla="*/ 148 w 148"/>
                    <a:gd name="T35" fmla="*/ 27 h 134"/>
                    <a:gd name="T36" fmla="*/ 147 w 148"/>
                    <a:gd name="T37" fmla="*/ 17 h 134"/>
                    <a:gd name="T38" fmla="*/ 146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0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8 w 148"/>
                    <a:gd name="T61" fmla="*/ 2 h 134"/>
                    <a:gd name="T62" fmla="*/ 3 w 148"/>
                    <a:gd name="T63" fmla="*/ 8 h 134"/>
                    <a:gd name="T64" fmla="*/ 1 w 148"/>
                    <a:gd name="T65" fmla="*/ 17 h 134"/>
                    <a:gd name="T66" fmla="*/ 0 w 148"/>
                    <a:gd name="T67" fmla="*/ 27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40" y="131"/>
                      </a:lnTo>
                      <a:lnTo>
                        <a:pt x="145" y="126"/>
                      </a:lnTo>
                      <a:lnTo>
                        <a:pt x="147" y="119"/>
                      </a:lnTo>
                      <a:lnTo>
                        <a:pt x="147" y="110"/>
                      </a:lnTo>
                      <a:lnTo>
                        <a:pt x="148" y="27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Freeform 597"/>
                <p:cNvSpPr>
                  <a:spLocks/>
                </p:cNvSpPr>
                <p:nvPr/>
              </p:nvSpPr>
              <p:spPr bwMode="auto">
                <a:xfrm>
                  <a:off x="2848" y="2544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3 w 148"/>
                    <a:gd name="T7" fmla="*/ 125 h 134"/>
                    <a:gd name="T8" fmla="*/ 9 w 148"/>
                    <a:gd name="T9" fmla="*/ 131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6 w 148"/>
                    <a:gd name="T15" fmla="*/ 134 h 134"/>
                    <a:gd name="T16" fmla="*/ 40 w 148"/>
                    <a:gd name="T17" fmla="*/ 134 h 134"/>
                    <a:gd name="T18" fmla="*/ 55 w 148"/>
                    <a:gd name="T19" fmla="*/ 134 h 134"/>
                    <a:gd name="T20" fmla="*/ 73 w 148"/>
                    <a:gd name="T21" fmla="*/ 134 h 134"/>
                    <a:gd name="T22" fmla="*/ 90 w 148"/>
                    <a:gd name="T23" fmla="*/ 134 h 134"/>
                    <a:gd name="T24" fmla="*/ 107 w 148"/>
                    <a:gd name="T25" fmla="*/ 134 h 134"/>
                    <a:gd name="T26" fmla="*/ 120 w 148"/>
                    <a:gd name="T27" fmla="*/ 134 h 134"/>
                    <a:gd name="T28" fmla="*/ 130 w 148"/>
                    <a:gd name="T29" fmla="*/ 134 h 134"/>
                    <a:gd name="T30" fmla="*/ 130 w 148"/>
                    <a:gd name="T31" fmla="*/ 134 h 134"/>
                    <a:gd name="T32" fmla="*/ 140 w 148"/>
                    <a:gd name="T33" fmla="*/ 131 h 134"/>
                    <a:gd name="T34" fmla="*/ 145 w 148"/>
                    <a:gd name="T35" fmla="*/ 126 h 134"/>
                    <a:gd name="T36" fmla="*/ 147 w 148"/>
                    <a:gd name="T37" fmla="*/ 119 h 134"/>
                    <a:gd name="T38" fmla="*/ 147 w 148"/>
                    <a:gd name="T39" fmla="*/ 110 h 134"/>
                    <a:gd name="T40" fmla="*/ 148 w 148"/>
                    <a:gd name="T41" fmla="*/ 27 h 134"/>
                    <a:gd name="T42" fmla="*/ 148 w 148"/>
                    <a:gd name="T43" fmla="*/ 27 h 134"/>
                    <a:gd name="T44" fmla="*/ 147 w 148"/>
                    <a:gd name="T45" fmla="*/ 17 h 134"/>
                    <a:gd name="T46" fmla="*/ 146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0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8 w 148"/>
                    <a:gd name="T73" fmla="*/ 2 h 134"/>
                    <a:gd name="T74" fmla="*/ 3 w 148"/>
                    <a:gd name="T75" fmla="*/ 8 h 134"/>
                    <a:gd name="T76" fmla="*/ 1 w 148"/>
                    <a:gd name="T77" fmla="*/ 17 h 134"/>
                    <a:gd name="T78" fmla="*/ 0 w 148"/>
                    <a:gd name="T79" fmla="*/ 27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1"/>
                      </a:lnTo>
                      <a:lnTo>
                        <a:pt x="145" y="126"/>
                      </a:lnTo>
                      <a:lnTo>
                        <a:pt x="147" y="119"/>
                      </a:lnTo>
                      <a:lnTo>
                        <a:pt x="147" y="110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Freeform 598"/>
                <p:cNvSpPr>
                  <a:spLocks/>
                </p:cNvSpPr>
                <p:nvPr/>
              </p:nvSpPr>
              <p:spPr bwMode="auto">
                <a:xfrm>
                  <a:off x="2905" y="2545"/>
                  <a:ext cx="63" cy="57"/>
                </a:xfrm>
                <a:custGeom>
                  <a:avLst/>
                  <a:gdLst>
                    <a:gd name="T0" fmla="*/ 0 w 189"/>
                    <a:gd name="T1" fmla="*/ 141 h 172"/>
                    <a:gd name="T2" fmla="*/ 1 w 189"/>
                    <a:gd name="T3" fmla="*/ 153 h 172"/>
                    <a:gd name="T4" fmla="*/ 4 w 189"/>
                    <a:gd name="T5" fmla="*/ 163 h 172"/>
                    <a:gd name="T6" fmla="*/ 11 w 189"/>
                    <a:gd name="T7" fmla="*/ 169 h 172"/>
                    <a:gd name="T8" fmla="*/ 22 w 189"/>
                    <a:gd name="T9" fmla="*/ 172 h 172"/>
                    <a:gd name="T10" fmla="*/ 33 w 189"/>
                    <a:gd name="T11" fmla="*/ 172 h 172"/>
                    <a:gd name="T12" fmla="*/ 48 w 189"/>
                    <a:gd name="T13" fmla="*/ 172 h 172"/>
                    <a:gd name="T14" fmla="*/ 70 w 189"/>
                    <a:gd name="T15" fmla="*/ 172 h 172"/>
                    <a:gd name="T16" fmla="*/ 93 w 189"/>
                    <a:gd name="T17" fmla="*/ 172 h 172"/>
                    <a:gd name="T18" fmla="*/ 117 w 189"/>
                    <a:gd name="T19" fmla="*/ 172 h 172"/>
                    <a:gd name="T20" fmla="*/ 139 w 189"/>
                    <a:gd name="T21" fmla="*/ 172 h 172"/>
                    <a:gd name="T22" fmla="*/ 156 w 189"/>
                    <a:gd name="T23" fmla="*/ 172 h 172"/>
                    <a:gd name="T24" fmla="*/ 168 w 189"/>
                    <a:gd name="T25" fmla="*/ 172 h 172"/>
                    <a:gd name="T26" fmla="*/ 179 w 189"/>
                    <a:gd name="T27" fmla="*/ 169 h 172"/>
                    <a:gd name="T28" fmla="*/ 185 w 189"/>
                    <a:gd name="T29" fmla="*/ 164 h 172"/>
                    <a:gd name="T30" fmla="*/ 187 w 189"/>
                    <a:gd name="T31" fmla="*/ 156 h 172"/>
                    <a:gd name="T32" fmla="*/ 187 w 189"/>
                    <a:gd name="T33" fmla="*/ 144 h 172"/>
                    <a:gd name="T34" fmla="*/ 189 w 189"/>
                    <a:gd name="T35" fmla="*/ 50 h 172"/>
                    <a:gd name="T36" fmla="*/ 189 w 189"/>
                    <a:gd name="T37" fmla="*/ 38 h 172"/>
                    <a:gd name="T38" fmla="*/ 186 w 189"/>
                    <a:gd name="T39" fmla="*/ 28 h 172"/>
                    <a:gd name="T40" fmla="*/ 180 w 189"/>
                    <a:gd name="T41" fmla="*/ 21 h 172"/>
                    <a:gd name="T42" fmla="*/ 168 w 189"/>
                    <a:gd name="T43" fmla="*/ 18 h 172"/>
                    <a:gd name="T44" fmla="*/ 157 w 189"/>
                    <a:gd name="T45" fmla="*/ 17 h 172"/>
                    <a:gd name="T46" fmla="*/ 143 w 189"/>
                    <a:gd name="T47" fmla="*/ 13 h 172"/>
                    <a:gd name="T48" fmla="*/ 125 w 189"/>
                    <a:gd name="T49" fmla="*/ 10 h 172"/>
                    <a:gd name="T50" fmla="*/ 105 w 189"/>
                    <a:gd name="T51" fmla="*/ 6 h 172"/>
                    <a:gd name="T52" fmla="*/ 86 w 189"/>
                    <a:gd name="T53" fmla="*/ 2 h 172"/>
                    <a:gd name="T54" fmla="*/ 68 w 189"/>
                    <a:gd name="T55" fmla="*/ 1 h 172"/>
                    <a:gd name="T56" fmla="*/ 55 w 189"/>
                    <a:gd name="T57" fmla="*/ 0 h 172"/>
                    <a:gd name="T58" fmla="*/ 46 w 189"/>
                    <a:gd name="T59" fmla="*/ 2 h 172"/>
                    <a:gd name="T60" fmla="*/ 38 w 189"/>
                    <a:gd name="T61" fmla="*/ 9 h 172"/>
                    <a:gd name="T62" fmla="*/ 30 w 189"/>
                    <a:gd name="T63" fmla="*/ 15 h 172"/>
                    <a:gd name="T64" fmla="*/ 23 w 189"/>
                    <a:gd name="T65" fmla="*/ 19 h 172"/>
                    <a:gd name="T66" fmla="*/ 16 w 189"/>
                    <a:gd name="T67" fmla="*/ 25 h 172"/>
                    <a:gd name="T68" fmla="*/ 10 w 189"/>
                    <a:gd name="T69" fmla="*/ 31 h 172"/>
                    <a:gd name="T70" fmla="*/ 5 w 189"/>
                    <a:gd name="T71" fmla="*/ 38 h 172"/>
                    <a:gd name="T72" fmla="*/ 3 w 189"/>
                    <a:gd name="T73" fmla="*/ 44 h 172"/>
                    <a:gd name="T74" fmla="*/ 1 w 189"/>
                    <a:gd name="T75" fmla="*/ 50 h 172"/>
                    <a:gd name="T76" fmla="*/ 0 w 189"/>
                    <a:gd name="T77" fmla="*/ 14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9" h="172">
                      <a:moveTo>
                        <a:pt x="0" y="141"/>
                      </a:moveTo>
                      <a:lnTo>
                        <a:pt x="1" y="153"/>
                      </a:lnTo>
                      <a:lnTo>
                        <a:pt x="4" y="163"/>
                      </a:lnTo>
                      <a:lnTo>
                        <a:pt x="11" y="169"/>
                      </a:lnTo>
                      <a:lnTo>
                        <a:pt x="22" y="172"/>
                      </a:lnTo>
                      <a:lnTo>
                        <a:pt x="33" y="172"/>
                      </a:lnTo>
                      <a:lnTo>
                        <a:pt x="48" y="172"/>
                      </a:lnTo>
                      <a:lnTo>
                        <a:pt x="70" y="172"/>
                      </a:lnTo>
                      <a:lnTo>
                        <a:pt x="93" y="172"/>
                      </a:lnTo>
                      <a:lnTo>
                        <a:pt x="117" y="172"/>
                      </a:lnTo>
                      <a:lnTo>
                        <a:pt x="139" y="172"/>
                      </a:lnTo>
                      <a:lnTo>
                        <a:pt x="156" y="172"/>
                      </a:lnTo>
                      <a:lnTo>
                        <a:pt x="168" y="172"/>
                      </a:lnTo>
                      <a:lnTo>
                        <a:pt x="179" y="169"/>
                      </a:lnTo>
                      <a:lnTo>
                        <a:pt x="185" y="164"/>
                      </a:lnTo>
                      <a:lnTo>
                        <a:pt x="187" y="156"/>
                      </a:lnTo>
                      <a:lnTo>
                        <a:pt x="187" y="144"/>
                      </a:lnTo>
                      <a:lnTo>
                        <a:pt x="189" y="50"/>
                      </a:lnTo>
                      <a:lnTo>
                        <a:pt x="189" y="38"/>
                      </a:lnTo>
                      <a:lnTo>
                        <a:pt x="186" y="28"/>
                      </a:lnTo>
                      <a:lnTo>
                        <a:pt x="180" y="21"/>
                      </a:lnTo>
                      <a:lnTo>
                        <a:pt x="168" y="18"/>
                      </a:lnTo>
                      <a:lnTo>
                        <a:pt x="157" y="17"/>
                      </a:lnTo>
                      <a:lnTo>
                        <a:pt x="143" y="13"/>
                      </a:lnTo>
                      <a:lnTo>
                        <a:pt x="125" y="10"/>
                      </a:lnTo>
                      <a:lnTo>
                        <a:pt x="105" y="6"/>
                      </a:lnTo>
                      <a:lnTo>
                        <a:pt x="86" y="2"/>
                      </a:lnTo>
                      <a:lnTo>
                        <a:pt x="68" y="1"/>
                      </a:lnTo>
                      <a:lnTo>
                        <a:pt x="55" y="0"/>
                      </a:lnTo>
                      <a:lnTo>
                        <a:pt x="46" y="2"/>
                      </a:lnTo>
                      <a:lnTo>
                        <a:pt x="38" y="9"/>
                      </a:lnTo>
                      <a:lnTo>
                        <a:pt x="30" y="15"/>
                      </a:lnTo>
                      <a:lnTo>
                        <a:pt x="23" y="19"/>
                      </a:lnTo>
                      <a:lnTo>
                        <a:pt x="16" y="25"/>
                      </a:lnTo>
                      <a:lnTo>
                        <a:pt x="10" y="31"/>
                      </a:lnTo>
                      <a:lnTo>
                        <a:pt x="5" y="38"/>
                      </a:lnTo>
                      <a:lnTo>
                        <a:pt x="3" y="44"/>
                      </a:lnTo>
                      <a:lnTo>
                        <a:pt x="1" y="5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Freeform 599"/>
                <p:cNvSpPr>
                  <a:spLocks/>
                </p:cNvSpPr>
                <p:nvPr/>
              </p:nvSpPr>
              <p:spPr bwMode="auto">
                <a:xfrm>
                  <a:off x="2903" y="2592"/>
                  <a:ext cx="9" cy="12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19 w 28"/>
                    <a:gd name="T5" fmla="*/ 22 h 37"/>
                    <a:gd name="T6" fmla="*/ 15 w 28"/>
                    <a:gd name="T7" fmla="*/ 18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5 w 28"/>
                    <a:gd name="T17" fmla="*/ 26 h 37"/>
                    <a:gd name="T18" fmla="*/ 15 w 28"/>
                    <a:gd name="T19" fmla="*/ 34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19" y="22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5" y="26"/>
                      </a:lnTo>
                      <a:lnTo>
                        <a:pt x="15" y="34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Freeform 600"/>
                <p:cNvSpPr>
                  <a:spLocks/>
                </p:cNvSpPr>
                <p:nvPr/>
              </p:nvSpPr>
              <p:spPr bwMode="auto">
                <a:xfrm>
                  <a:off x="2912" y="2600"/>
                  <a:ext cx="49" cy="4"/>
                </a:xfrm>
                <a:custGeom>
                  <a:avLst/>
                  <a:gdLst>
                    <a:gd name="T0" fmla="*/ 146 w 146"/>
                    <a:gd name="T1" fmla="*/ 0 h 12"/>
                    <a:gd name="T2" fmla="*/ 146 w 146"/>
                    <a:gd name="T3" fmla="*/ 0 h 12"/>
                    <a:gd name="T4" fmla="*/ 134 w 146"/>
                    <a:gd name="T5" fmla="*/ 0 h 12"/>
                    <a:gd name="T6" fmla="*/ 117 w 146"/>
                    <a:gd name="T7" fmla="*/ 0 h 12"/>
                    <a:gd name="T8" fmla="*/ 95 w 146"/>
                    <a:gd name="T9" fmla="*/ 0 h 12"/>
                    <a:gd name="T10" fmla="*/ 71 w 146"/>
                    <a:gd name="T11" fmla="*/ 0 h 12"/>
                    <a:gd name="T12" fmla="*/ 48 w 146"/>
                    <a:gd name="T13" fmla="*/ 0 h 12"/>
                    <a:gd name="T14" fmla="*/ 26 w 146"/>
                    <a:gd name="T15" fmla="*/ 0 h 12"/>
                    <a:gd name="T16" fmla="*/ 11 w 146"/>
                    <a:gd name="T17" fmla="*/ 0 h 12"/>
                    <a:gd name="T18" fmla="*/ 0 w 146"/>
                    <a:gd name="T19" fmla="*/ 0 h 12"/>
                    <a:gd name="T20" fmla="*/ 0 w 146"/>
                    <a:gd name="T21" fmla="*/ 12 h 12"/>
                    <a:gd name="T22" fmla="*/ 11 w 146"/>
                    <a:gd name="T23" fmla="*/ 12 h 12"/>
                    <a:gd name="T24" fmla="*/ 26 w 146"/>
                    <a:gd name="T25" fmla="*/ 12 h 12"/>
                    <a:gd name="T26" fmla="*/ 48 w 146"/>
                    <a:gd name="T27" fmla="*/ 12 h 12"/>
                    <a:gd name="T28" fmla="*/ 71 w 146"/>
                    <a:gd name="T29" fmla="*/ 12 h 12"/>
                    <a:gd name="T30" fmla="*/ 95 w 146"/>
                    <a:gd name="T31" fmla="*/ 12 h 12"/>
                    <a:gd name="T32" fmla="*/ 117 w 146"/>
                    <a:gd name="T33" fmla="*/ 12 h 12"/>
                    <a:gd name="T34" fmla="*/ 134 w 146"/>
                    <a:gd name="T35" fmla="*/ 12 h 12"/>
                    <a:gd name="T36" fmla="*/ 146 w 146"/>
                    <a:gd name="T37" fmla="*/ 12 h 12"/>
                    <a:gd name="T38" fmla="*/ 146 w 146"/>
                    <a:gd name="T39" fmla="*/ 12 h 12"/>
                    <a:gd name="T40" fmla="*/ 146 w 146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6" h="12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134" y="0"/>
                      </a:lnTo>
                      <a:lnTo>
                        <a:pt x="117" y="0"/>
                      </a:lnTo>
                      <a:lnTo>
                        <a:pt x="95" y="0"/>
                      </a:lnTo>
                      <a:lnTo>
                        <a:pt x="71" y="0"/>
                      </a:lnTo>
                      <a:lnTo>
                        <a:pt x="48" y="0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6" y="12"/>
                      </a:lnTo>
                      <a:lnTo>
                        <a:pt x="48" y="12"/>
                      </a:lnTo>
                      <a:lnTo>
                        <a:pt x="71" y="12"/>
                      </a:lnTo>
                      <a:lnTo>
                        <a:pt x="95" y="12"/>
                      </a:lnTo>
                      <a:lnTo>
                        <a:pt x="117" y="12"/>
                      </a:lnTo>
                      <a:lnTo>
                        <a:pt x="134" y="12"/>
                      </a:lnTo>
                      <a:lnTo>
                        <a:pt x="146" y="12"/>
                      </a:lnTo>
                      <a:lnTo>
                        <a:pt x="146" y="12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Freeform 601"/>
                <p:cNvSpPr>
                  <a:spLocks/>
                </p:cNvSpPr>
                <p:nvPr/>
              </p:nvSpPr>
              <p:spPr bwMode="auto">
                <a:xfrm>
                  <a:off x="2961" y="2593"/>
                  <a:ext cx="8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2 w 25"/>
                    <a:gd name="T7" fmla="*/ 17 h 34"/>
                    <a:gd name="T8" fmla="*/ 8 w 25"/>
                    <a:gd name="T9" fmla="*/ 19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1 h 34"/>
                    <a:gd name="T16" fmla="*/ 22 w 25"/>
                    <a:gd name="T17" fmla="*/ 24 h 34"/>
                    <a:gd name="T18" fmla="*/ 25 w 25"/>
                    <a:gd name="T19" fmla="*/ 13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1"/>
                      </a:lnTo>
                      <a:lnTo>
                        <a:pt x="22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Freeform 602"/>
                <p:cNvSpPr>
                  <a:spLocks/>
                </p:cNvSpPr>
                <p:nvPr/>
              </p:nvSpPr>
              <p:spPr bwMode="auto">
                <a:xfrm>
                  <a:off x="2965" y="2562"/>
                  <a:ext cx="5" cy="31"/>
                </a:xfrm>
                <a:custGeom>
                  <a:avLst/>
                  <a:gdLst>
                    <a:gd name="T0" fmla="*/ 2 w 14"/>
                    <a:gd name="T1" fmla="*/ 0 h 94"/>
                    <a:gd name="T2" fmla="*/ 2 w 14"/>
                    <a:gd name="T3" fmla="*/ 0 h 94"/>
                    <a:gd name="T4" fmla="*/ 0 w 14"/>
                    <a:gd name="T5" fmla="*/ 94 h 94"/>
                    <a:gd name="T6" fmla="*/ 12 w 14"/>
                    <a:gd name="T7" fmla="*/ 94 h 94"/>
                    <a:gd name="T8" fmla="*/ 14 w 14"/>
                    <a:gd name="T9" fmla="*/ 0 h 94"/>
                    <a:gd name="T10" fmla="*/ 14 w 14"/>
                    <a:gd name="T11" fmla="*/ 0 h 94"/>
                    <a:gd name="T12" fmla="*/ 14 w 14"/>
                    <a:gd name="T13" fmla="*/ 0 h 94"/>
                    <a:gd name="T14" fmla="*/ 14 w 14"/>
                    <a:gd name="T15" fmla="*/ 0 h 94"/>
                    <a:gd name="T16" fmla="*/ 14 w 14"/>
                    <a:gd name="T17" fmla="*/ 0 h 94"/>
                    <a:gd name="T18" fmla="*/ 2 w 14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Freeform 603"/>
                <p:cNvSpPr>
                  <a:spLocks/>
                </p:cNvSpPr>
                <p:nvPr/>
              </p:nvSpPr>
              <p:spPr bwMode="auto">
                <a:xfrm>
                  <a:off x="2961" y="2549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0 w 27"/>
                    <a:gd name="T5" fmla="*/ 13 h 38"/>
                    <a:gd name="T6" fmla="*/ 13 w 27"/>
                    <a:gd name="T7" fmla="*/ 18 h 38"/>
                    <a:gd name="T8" fmla="*/ 15 w 27"/>
                    <a:gd name="T9" fmla="*/ 27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7 w 27"/>
                    <a:gd name="T15" fmla="*/ 24 h 38"/>
                    <a:gd name="T16" fmla="*/ 23 w 27"/>
                    <a:gd name="T17" fmla="*/ 13 h 38"/>
                    <a:gd name="T18" fmla="*/ 15 w 27"/>
                    <a:gd name="T19" fmla="*/ 4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3"/>
                      </a:lnTo>
                      <a:lnTo>
                        <a:pt x="13" y="18"/>
                      </a:lnTo>
                      <a:lnTo>
                        <a:pt x="15" y="27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7" y="24"/>
                      </a:lnTo>
                      <a:lnTo>
                        <a:pt x="23" y="13"/>
                      </a:lnTo>
                      <a:lnTo>
                        <a:pt x="15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Freeform 604"/>
                <p:cNvSpPr>
                  <a:spLocks/>
                </p:cNvSpPr>
                <p:nvPr/>
              </p:nvSpPr>
              <p:spPr bwMode="auto">
                <a:xfrm>
                  <a:off x="2919" y="2543"/>
                  <a:ext cx="42" cy="10"/>
                </a:xfrm>
                <a:custGeom>
                  <a:avLst/>
                  <a:gdLst>
                    <a:gd name="T0" fmla="*/ 8 w 126"/>
                    <a:gd name="T1" fmla="*/ 13 h 30"/>
                    <a:gd name="T2" fmla="*/ 8 w 126"/>
                    <a:gd name="T3" fmla="*/ 13 h 30"/>
                    <a:gd name="T4" fmla="*/ 13 w 126"/>
                    <a:gd name="T5" fmla="*/ 12 h 30"/>
                    <a:gd name="T6" fmla="*/ 26 w 126"/>
                    <a:gd name="T7" fmla="*/ 13 h 30"/>
                    <a:gd name="T8" fmla="*/ 43 w 126"/>
                    <a:gd name="T9" fmla="*/ 15 h 30"/>
                    <a:gd name="T10" fmla="*/ 62 w 126"/>
                    <a:gd name="T11" fmla="*/ 18 h 30"/>
                    <a:gd name="T12" fmla="*/ 81 w 126"/>
                    <a:gd name="T13" fmla="*/ 22 h 30"/>
                    <a:gd name="T14" fmla="*/ 99 w 126"/>
                    <a:gd name="T15" fmla="*/ 25 h 30"/>
                    <a:gd name="T16" fmla="*/ 114 w 126"/>
                    <a:gd name="T17" fmla="*/ 29 h 30"/>
                    <a:gd name="T18" fmla="*/ 126 w 126"/>
                    <a:gd name="T19" fmla="*/ 30 h 30"/>
                    <a:gd name="T20" fmla="*/ 126 w 126"/>
                    <a:gd name="T21" fmla="*/ 18 h 30"/>
                    <a:gd name="T22" fmla="*/ 116 w 126"/>
                    <a:gd name="T23" fmla="*/ 17 h 30"/>
                    <a:gd name="T24" fmla="*/ 102 w 126"/>
                    <a:gd name="T25" fmla="*/ 13 h 30"/>
                    <a:gd name="T26" fmla="*/ 84 w 126"/>
                    <a:gd name="T27" fmla="*/ 10 h 30"/>
                    <a:gd name="T28" fmla="*/ 64 w 126"/>
                    <a:gd name="T29" fmla="*/ 6 h 30"/>
                    <a:gd name="T30" fmla="*/ 45 w 126"/>
                    <a:gd name="T31" fmla="*/ 2 h 30"/>
                    <a:gd name="T32" fmla="*/ 26 w 126"/>
                    <a:gd name="T33" fmla="*/ 1 h 30"/>
                    <a:gd name="T34" fmla="*/ 13 w 126"/>
                    <a:gd name="T35" fmla="*/ 0 h 30"/>
                    <a:gd name="T36" fmla="*/ 0 w 126"/>
                    <a:gd name="T37" fmla="*/ 4 h 30"/>
                    <a:gd name="T38" fmla="*/ 0 w 126"/>
                    <a:gd name="T39" fmla="*/ 4 h 30"/>
                    <a:gd name="T40" fmla="*/ 8 w 126"/>
                    <a:gd name="T41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30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3" y="12"/>
                      </a:lnTo>
                      <a:lnTo>
                        <a:pt x="26" y="13"/>
                      </a:lnTo>
                      <a:lnTo>
                        <a:pt x="43" y="15"/>
                      </a:lnTo>
                      <a:lnTo>
                        <a:pt x="62" y="18"/>
                      </a:lnTo>
                      <a:lnTo>
                        <a:pt x="81" y="22"/>
                      </a:lnTo>
                      <a:lnTo>
                        <a:pt x="99" y="25"/>
                      </a:lnTo>
                      <a:lnTo>
                        <a:pt x="114" y="29"/>
                      </a:lnTo>
                      <a:lnTo>
                        <a:pt x="126" y="30"/>
                      </a:lnTo>
                      <a:lnTo>
                        <a:pt x="126" y="18"/>
                      </a:lnTo>
                      <a:lnTo>
                        <a:pt x="116" y="17"/>
                      </a:lnTo>
                      <a:lnTo>
                        <a:pt x="102" y="13"/>
                      </a:lnTo>
                      <a:lnTo>
                        <a:pt x="84" y="10"/>
                      </a:lnTo>
                      <a:lnTo>
                        <a:pt x="64" y="6"/>
                      </a:lnTo>
                      <a:lnTo>
                        <a:pt x="45" y="2"/>
                      </a:lnTo>
                      <a:lnTo>
                        <a:pt x="26" y="1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Freeform 605"/>
                <p:cNvSpPr>
                  <a:spLocks/>
                </p:cNvSpPr>
                <p:nvPr/>
              </p:nvSpPr>
              <p:spPr bwMode="auto">
                <a:xfrm>
                  <a:off x="2903" y="2544"/>
                  <a:ext cx="19" cy="18"/>
                </a:xfrm>
                <a:custGeom>
                  <a:avLst/>
                  <a:gdLst>
                    <a:gd name="T0" fmla="*/ 12 w 55"/>
                    <a:gd name="T1" fmla="*/ 52 h 52"/>
                    <a:gd name="T2" fmla="*/ 12 w 55"/>
                    <a:gd name="T3" fmla="*/ 52 h 52"/>
                    <a:gd name="T4" fmla="*/ 14 w 55"/>
                    <a:gd name="T5" fmla="*/ 47 h 52"/>
                    <a:gd name="T6" fmla="*/ 15 w 55"/>
                    <a:gd name="T7" fmla="*/ 43 h 52"/>
                    <a:gd name="T8" fmla="*/ 20 w 55"/>
                    <a:gd name="T9" fmla="*/ 37 h 52"/>
                    <a:gd name="T10" fmla="*/ 24 w 55"/>
                    <a:gd name="T11" fmla="*/ 32 h 52"/>
                    <a:gd name="T12" fmla="*/ 32 w 55"/>
                    <a:gd name="T13" fmla="*/ 26 h 52"/>
                    <a:gd name="T14" fmla="*/ 39 w 55"/>
                    <a:gd name="T15" fmla="*/ 21 h 52"/>
                    <a:gd name="T16" fmla="*/ 46 w 55"/>
                    <a:gd name="T17" fmla="*/ 15 h 52"/>
                    <a:gd name="T18" fmla="*/ 55 w 55"/>
                    <a:gd name="T19" fmla="*/ 9 h 52"/>
                    <a:gd name="T20" fmla="*/ 47 w 55"/>
                    <a:gd name="T21" fmla="*/ 0 h 52"/>
                    <a:gd name="T22" fmla="*/ 39 w 55"/>
                    <a:gd name="T23" fmla="*/ 6 h 52"/>
                    <a:gd name="T24" fmla="*/ 32 w 55"/>
                    <a:gd name="T25" fmla="*/ 12 h 52"/>
                    <a:gd name="T26" fmla="*/ 24 w 55"/>
                    <a:gd name="T27" fmla="*/ 17 h 52"/>
                    <a:gd name="T28" fmla="*/ 17 w 55"/>
                    <a:gd name="T29" fmla="*/ 23 h 52"/>
                    <a:gd name="T30" fmla="*/ 10 w 55"/>
                    <a:gd name="T31" fmla="*/ 30 h 52"/>
                    <a:gd name="T32" fmla="*/ 5 w 55"/>
                    <a:gd name="T33" fmla="*/ 36 h 52"/>
                    <a:gd name="T34" fmla="*/ 2 w 55"/>
                    <a:gd name="T35" fmla="*/ 44 h 52"/>
                    <a:gd name="T36" fmla="*/ 0 w 55"/>
                    <a:gd name="T37" fmla="*/ 52 h 52"/>
                    <a:gd name="T38" fmla="*/ 0 w 55"/>
                    <a:gd name="T39" fmla="*/ 52 h 52"/>
                    <a:gd name="T40" fmla="*/ 12 w 55"/>
                    <a:gd name="T41" fmla="*/ 52 h 52"/>
                    <a:gd name="T42" fmla="*/ 12 w 55"/>
                    <a:gd name="T43" fmla="*/ 52 h 52"/>
                    <a:gd name="T44" fmla="*/ 12 w 55"/>
                    <a:gd name="T4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52">
                      <a:moveTo>
                        <a:pt x="12" y="52"/>
                      </a:moveTo>
                      <a:lnTo>
                        <a:pt x="12" y="52"/>
                      </a:lnTo>
                      <a:lnTo>
                        <a:pt x="14" y="47"/>
                      </a:lnTo>
                      <a:lnTo>
                        <a:pt x="15" y="43"/>
                      </a:lnTo>
                      <a:lnTo>
                        <a:pt x="20" y="37"/>
                      </a:lnTo>
                      <a:lnTo>
                        <a:pt x="24" y="32"/>
                      </a:lnTo>
                      <a:lnTo>
                        <a:pt x="32" y="26"/>
                      </a:lnTo>
                      <a:lnTo>
                        <a:pt x="39" y="21"/>
                      </a:lnTo>
                      <a:lnTo>
                        <a:pt x="46" y="15"/>
                      </a:lnTo>
                      <a:lnTo>
                        <a:pt x="55" y="9"/>
                      </a:lnTo>
                      <a:lnTo>
                        <a:pt x="47" y="0"/>
                      </a:lnTo>
                      <a:lnTo>
                        <a:pt x="39" y="6"/>
                      </a:lnTo>
                      <a:lnTo>
                        <a:pt x="32" y="12"/>
                      </a:lnTo>
                      <a:lnTo>
                        <a:pt x="24" y="17"/>
                      </a:lnTo>
                      <a:lnTo>
                        <a:pt x="17" y="23"/>
                      </a:lnTo>
                      <a:lnTo>
                        <a:pt x="10" y="30"/>
                      </a:lnTo>
                      <a:lnTo>
                        <a:pt x="5" y="36"/>
                      </a:lnTo>
                      <a:lnTo>
                        <a:pt x="2" y="44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Freeform 606"/>
                <p:cNvSpPr>
                  <a:spLocks/>
                </p:cNvSpPr>
                <p:nvPr/>
              </p:nvSpPr>
              <p:spPr bwMode="auto">
                <a:xfrm>
                  <a:off x="2903" y="2562"/>
                  <a:ext cx="4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" name="Freeform 607"/>
                <p:cNvSpPr>
                  <a:spLocks/>
                </p:cNvSpPr>
                <p:nvPr/>
              </p:nvSpPr>
              <p:spPr bwMode="auto">
                <a:xfrm>
                  <a:off x="2917" y="2545"/>
                  <a:ext cx="49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7 h 134"/>
                    <a:gd name="T4" fmla="*/ 4 w 149"/>
                    <a:gd name="T5" fmla="*/ 125 h 134"/>
                    <a:gd name="T6" fmla="*/ 10 w 149"/>
                    <a:gd name="T7" fmla="*/ 131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8 w 149"/>
                    <a:gd name="T21" fmla="*/ 134 h 134"/>
                    <a:gd name="T22" fmla="*/ 122 w 149"/>
                    <a:gd name="T23" fmla="*/ 134 h 134"/>
                    <a:gd name="T24" fmla="*/ 131 w 149"/>
                    <a:gd name="T25" fmla="*/ 134 h 134"/>
                    <a:gd name="T26" fmla="*/ 140 w 149"/>
                    <a:gd name="T27" fmla="*/ 131 h 134"/>
                    <a:gd name="T28" fmla="*/ 145 w 149"/>
                    <a:gd name="T29" fmla="*/ 127 h 134"/>
                    <a:gd name="T30" fmla="*/ 148 w 149"/>
                    <a:gd name="T31" fmla="*/ 119 h 134"/>
                    <a:gd name="T32" fmla="*/ 148 w 149"/>
                    <a:gd name="T33" fmla="*/ 110 h 134"/>
                    <a:gd name="T34" fmla="*/ 149 w 149"/>
                    <a:gd name="T35" fmla="*/ 28 h 134"/>
                    <a:gd name="T36" fmla="*/ 148 w 149"/>
                    <a:gd name="T37" fmla="*/ 17 h 134"/>
                    <a:gd name="T38" fmla="*/ 146 w 149"/>
                    <a:gd name="T39" fmla="*/ 8 h 134"/>
                    <a:gd name="T40" fmla="*/ 141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9 w 149"/>
                    <a:gd name="T61" fmla="*/ 2 h 134"/>
                    <a:gd name="T62" fmla="*/ 4 w 149"/>
                    <a:gd name="T63" fmla="*/ 8 h 134"/>
                    <a:gd name="T64" fmla="*/ 1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0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Freeform 608"/>
                <p:cNvSpPr>
                  <a:spLocks/>
                </p:cNvSpPr>
                <p:nvPr/>
              </p:nvSpPr>
              <p:spPr bwMode="auto">
                <a:xfrm>
                  <a:off x="2917" y="2545"/>
                  <a:ext cx="49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7 h 134"/>
                    <a:gd name="T6" fmla="*/ 4 w 149"/>
                    <a:gd name="T7" fmla="*/ 125 h 134"/>
                    <a:gd name="T8" fmla="*/ 10 w 149"/>
                    <a:gd name="T9" fmla="*/ 131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8 w 149"/>
                    <a:gd name="T25" fmla="*/ 134 h 134"/>
                    <a:gd name="T26" fmla="*/ 122 w 149"/>
                    <a:gd name="T27" fmla="*/ 134 h 134"/>
                    <a:gd name="T28" fmla="*/ 131 w 149"/>
                    <a:gd name="T29" fmla="*/ 134 h 134"/>
                    <a:gd name="T30" fmla="*/ 131 w 149"/>
                    <a:gd name="T31" fmla="*/ 134 h 134"/>
                    <a:gd name="T32" fmla="*/ 140 w 149"/>
                    <a:gd name="T33" fmla="*/ 131 h 134"/>
                    <a:gd name="T34" fmla="*/ 145 w 149"/>
                    <a:gd name="T35" fmla="*/ 127 h 134"/>
                    <a:gd name="T36" fmla="*/ 148 w 149"/>
                    <a:gd name="T37" fmla="*/ 119 h 134"/>
                    <a:gd name="T38" fmla="*/ 148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8 w 149"/>
                    <a:gd name="T45" fmla="*/ 17 h 134"/>
                    <a:gd name="T46" fmla="*/ 146 w 149"/>
                    <a:gd name="T47" fmla="*/ 8 h 134"/>
                    <a:gd name="T48" fmla="*/ 141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9 w 149"/>
                    <a:gd name="T73" fmla="*/ 2 h 134"/>
                    <a:gd name="T74" fmla="*/ 4 w 149"/>
                    <a:gd name="T75" fmla="*/ 8 h 134"/>
                    <a:gd name="T76" fmla="*/ 1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0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Freeform 609"/>
                <p:cNvSpPr>
                  <a:spLocks/>
                </p:cNvSpPr>
                <p:nvPr/>
              </p:nvSpPr>
              <p:spPr bwMode="auto">
                <a:xfrm>
                  <a:off x="2974" y="2546"/>
                  <a:ext cx="63" cy="58"/>
                </a:xfrm>
                <a:custGeom>
                  <a:avLst/>
                  <a:gdLst>
                    <a:gd name="T0" fmla="*/ 0 w 188"/>
                    <a:gd name="T1" fmla="*/ 143 h 174"/>
                    <a:gd name="T2" fmla="*/ 1 w 188"/>
                    <a:gd name="T3" fmla="*/ 155 h 174"/>
                    <a:gd name="T4" fmla="*/ 3 w 188"/>
                    <a:gd name="T5" fmla="*/ 166 h 174"/>
                    <a:gd name="T6" fmla="*/ 11 w 188"/>
                    <a:gd name="T7" fmla="*/ 172 h 174"/>
                    <a:gd name="T8" fmla="*/ 21 w 188"/>
                    <a:gd name="T9" fmla="*/ 174 h 174"/>
                    <a:gd name="T10" fmla="*/ 32 w 188"/>
                    <a:gd name="T11" fmla="*/ 174 h 174"/>
                    <a:gd name="T12" fmla="*/ 48 w 188"/>
                    <a:gd name="T13" fmla="*/ 174 h 174"/>
                    <a:gd name="T14" fmla="*/ 70 w 188"/>
                    <a:gd name="T15" fmla="*/ 174 h 174"/>
                    <a:gd name="T16" fmla="*/ 94 w 188"/>
                    <a:gd name="T17" fmla="*/ 173 h 174"/>
                    <a:gd name="T18" fmla="*/ 117 w 188"/>
                    <a:gd name="T19" fmla="*/ 173 h 174"/>
                    <a:gd name="T20" fmla="*/ 139 w 188"/>
                    <a:gd name="T21" fmla="*/ 173 h 174"/>
                    <a:gd name="T22" fmla="*/ 157 w 188"/>
                    <a:gd name="T23" fmla="*/ 173 h 174"/>
                    <a:gd name="T24" fmla="*/ 169 w 188"/>
                    <a:gd name="T25" fmla="*/ 173 h 174"/>
                    <a:gd name="T26" fmla="*/ 180 w 188"/>
                    <a:gd name="T27" fmla="*/ 172 h 174"/>
                    <a:gd name="T28" fmla="*/ 186 w 188"/>
                    <a:gd name="T29" fmla="*/ 166 h 174"/>
                    <a:gd name="T30" fmla="*/ 187 w 188"/>
                    <a:gd name="T31" fmla="*/ 157 h 174"/>
                    <a:gd name="T32" fmla="*/ 187 w 188"/>
                    <a:gd name="T33" fmla="*/ 147 h 174"/>
                    <a:gd name="T34" fmla="*/ 188 w 188"/>
                    <a:gd name="T35" fmla="*/ 51 h 174"/>
                    <a:gd name="T36" fmla="*/ 188 w 188"/>
                    <a:gd name="T37" fmla="*/ 39 h 174"/>
                    <a:gd name="T38" fmla="*/ 187 w 188"/>
                    <a:gd name="T39" fmla="*/ 29 h 174"/>
                    <a:gd name="T40" fmla="*/ 181 w 188"/>
                    <a:gd name="T41" fmla="*/ 23 h 174"/>
                    <a:gd name="T42" fmla="*/ 168 w 188"/>
                    <a:gd name="T43" fmla="*/ 20 h 174"/>
                    <a:gd name="T44" fmla="*/ 158 w 188"/>
                    <a:gd name="T45" fmla="*/ 19 h 174"/>
                    <a:gd name="T46" fmla="*/ 143 w 188"/>
                    <a:gd name="T47" fmla="*/ 15 h 174"/>
                    <a:gd name="T48" fmla="*/ 126 w 188"/>
                    <a:gd name="T49" fmla="*/ 11 h 174"/>
                    <a:gd name="T50" fmla="*/ 108 w 188"/>
                    <a:gd name="T51" fmla="*/ 7 h 174"/>
                    <a:gd name="T52" fmla="*/ 90 w 188"/>
                    <a:gd name="T53" fmla="*/ 3 h 174"/>
                    <a:gd name="T54" fmla="*/ 75 w 188"/>
                    <a:gd name="T55" fmla="*/ 0 h 174"/>
                    <a:gd name="T56" fmla="*/ 61 w 188"/>
                    <a:gd name="T57" fmla="*/ 0 h 174"/>
                    <a:gd name="T58" fmla="*/ 53 w 188"/>
                    <a:gd name="T59" fmla="*/ 2 h 174"/>
                    <a:gd name="T60" fmla="*/ 42 w 188"/>
                    <a:gd name="T61" fmla="*/ 8 h 174"/>
                    <a:gd name="T62" fmla="*/ 32 w 188"/>
                    <a:gd name="T63" fmla="*/ 14 h 174"/>
                    <a:gd name="T64" fmla="*/ 23 w 188"/>
                    <a:gd name="T65" fmla="*/ 20 h 174"/>
                    <a:gd name="T66" fmla="*/ 15 w 188"/>
                    <a:gd name="T67" fmla="*/ 26 h 174"/>
                    <a:gd name="T68" fmla="*/ 9 w 188"/>
                    <a:gd name="T69" fmla="*/ 32 h 174"/>
                    <a:gd name="T70" fmla="*/ 5 w 188"/>
                    <a:gd name="T71" fmla="*/ 39 h 174"/>
                    <a:gd name="T72" fmla="*/ 2 w 188"/>
                    <a:gd name="T73" fmla="*/ 45 h 174"/>
                    <a:gd name="T74" fmla="*/ 1 w 188"/>
                    <a:gd name="T75" fmla="*/ 52 h 174"/>
                    <a:gd name="T76" fmla="*/ 0 w 188"/>
                    <a:gd name="T77" fmla="*/ 14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" h="174">
                      <a:moveTo>
                        <a:pt x="0" y="143"/>
                      </a:moveTo>
                      <a:lnTo>
                        <a:pt x="1" y="155"/>
                      </a:lnTo>
                      <a:lnTo>
                        <a:pt x="3" y="166"/>
                      </a:lnTo>
                      <a:lnTo>
                        <a:pt x="11" y="172"/>
                      </a:lnTo>
                      <a:lnTo>
                        <a:pt x="21" y="174"/>
                      </a:lnTo>
                      <a:lnTo>
                        <a:pt x="32" y="174"/>
                      </a:lnTo>
                      <a:lnTo>
                        <a:pt x="48" y="174"/>
                      </a:lnTo>
                      <a:lnTo>
                        <a:pt x="70" y="174"/>
                      </a:lnTo>
                      <a:lnTo>
                        <a:pt x="94" y="173"/>
                      </a:lnTo>
                      <a:lnTo>
                        <a:pt x="117" y="173"/>
                      </a:lnTo>
                      <a:lnTo>
                        <a:pt x="139" y="173"/>
                      </a:lnTo>
                      <a:lnTo>
                        <a:pt x="157" y="173"/>
                      </a:lnTo>
                      <a:lnTo>
                        <a:pt x="169" y="173"/>
                      </a:lnTo>
                      <a:lnTo>
                        <a:pt x="180" y="172"/>
                      </a:lnTo>
                      <a:lnTo>
                        <a:pt x="186" y="166"/>
                      </a:lnTo>
                      <a:lnTo>
                        <a:pt x="187" y="157"/>
                      </a:lnTo>
                      <a:lnTo>
                        <a:pt x="187" y="147"/>
                      </a:lnTo>
                      <a:lnTo>
                        <a:pt x="188" y="51"/>
                      </a:lnTo>
                      <a:lnTo>
                        <a:pt x="188" y="39"/>
                      </a:lnTo>
                      <a:lnTo>
                        <a:pt x="187" y="29"/>
                      </a:lnTo>
                      <a:lnTo>
                        <a:pt x="181" y="23"/>
                      </a:lnTo>
                      <a:lnTo>
                        <a:pt x="168" y="20"/>
                      </a:lnTo>
                      <a:lnTo>
                        <a:pt x="158" y="19"/>
                      </a:lnTo>
                      <a:lnTo>
                        <a:pt x="143" y="15"/>
                      </a:lnTo>
                      <a:lnTo>
                        <a:pt x="126" y="11"/>
                      </a:lnTo>
                      <a:lnTo>
                        <a:pt x="108" y="7"/>
                      </a:lnTo>
                      <a:lnTo>
                        <a:pt x="90" y="3"/>
                      </a:lnTo>
                      <a:lnTo>
                        <a:pt x="75" y="0"/>
                      </a:lnTo>
                      <a:lnTo>
                        <a:pt x="61" y="0"/>
                      </a:lnTo>
                      <a:lnTo>
                        <a:pt x="53" y="2"/>
                      </a:lnTo>
                      <a:lnTo>
                        <a:pt x="42" y="8"/>
                      </a:lnTo>
                      <a:lnTo>
                        <a:pt x="32" y="14"/>
                      </a:lnTo>
                      <a:lnTo>
                        <a:pt x="23" y="20"/>
                      </a:lnTo>
                      <a:lnTo>
                        <a:pt x="15" y="26"/>
                      </a:lnTo>
                      <a:lnTo>
                        <a:pt x="9" y="32"/>
                      </a:lnTo>
                      <a:lnTo>
                        <a:pt x="5" y="39"/>
                      </a:lnTo>
                      <a:lnTo>
                        <a:pt x="2" y="45"/>
                      </a:lnTo>
                      <a:lnTo>
                        <a:pt x="1" y="52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Freeform 610"/>
                <p:cNvSpPr>
                  <a:spLocks/>
                </p:cNvSpPr>
                <p:nvPr/>
              </p:nvSpPr>
              <p:spPr bwMode="auto">
                <a:xfrm>
                  <a:off x="2972" y="2593"/>
                  <a:ext cx="9" cy="13"/>
                </a:xfrm>
                <a:custGeom>
                  <a:avLst/>
                  <a:gdLst>
                    <a:gd name="T0" fmla="*/ 27 w 27"/>
                    <a:gd name="T1" fmla="*/ 25 h 37"/>
                    <a:gd name="T2" fmla="*/ 27 w 27"/>
                    <a:gd name="T3" fmla="*/ 25 h 37"/>
                    <a:gd name="T4" fmla="*/ 19 w 27"/>
                    <a:gd name="T5" fmla="*/ 23 h 37"/>
                    <a:gd name="T6" fmla="*/ 14 w 27"/>
                    <a:gd name="T7" fmla="*/ 21 h 37"/>
                    <a:gd name="T8" fmla="*/ 13 w 27"/>
                    <a:gd name="T9" fmla="*/ 11 h 37"/>
                    <a:gd name="T10" fmla="*/ 12 w 27"/>
                    <a:gd name="T11" fmla="*/ 0 h 37"/>
                    <a:gd name="T12" fmla="*/ 0 w 27"/>
                    <a:gd name="T13" fmla="*/ 0 h 37"/>
                    <a:gd name="T14" fmla="*/ 1 w 27"/>
                    <a:gd name="T15" fmla="*/ 13 h 37"/>
                    <a:gd name="T16" fmla="*/ 4 w 27"/>
                    <a:gd name="T17" fmla="*/ 25 h 37"/>
                    <a:gd name="T18" fmla="*/ 14 w 27"/>
                    <a:gd name="T19" fmla="*/ 35 h 37"/>
                    <a:gd name="T20" fmla="*/ 27 w 27"/>
                    <a:gd name="T21" fmla="*/ 37 h 37"/>
                    <a:gd name="T22" fmla="*/ 27 w 27"/>
                    <a:gd name="T23" fmla="*/ 37 h 37"/>
                    <a:gd name="T24" fmla="*/ 27 w 27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27" y="25"/>
                      </a:moveTo>
                      <a:lnTo>
                        <a:pt x="27" y="25"/>
                      </a:lnTo>
                      <a:lnTo>
                        <a:pt x="19" y="23"/>
                      </a:lnTo>
                      <a:lnTo>
                        <a:pt x="14" y="21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4" y="25"/>
                      </a:lnTo>
                      <a:lnTo>
                        <a:pt x="14" y="35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Freeform 611"/>
                <p:cNvSpPr>
                  <a:spLocks/>
                </p:cNvSpPr>
                <p:nvPr/>
              </p:nvSpPr>
              <p:spPr bwMode="auto">
                <a:xfrm>
                  <a:off x="2981" y="2601"/>
                  <a:ext cx="49" cy="5"/>
                </a:xfrm>
                <a:custGeom>
                  <a:avLst/>
                  <a:gdLst>
                    <a:gd name="T0" fmla="*/ 148 w 148"/>
                    <a:gd name="T1" fmla="*/ 0 h 13"/>
                    <a:gd name="T2" fmla="*/ 148 w 148"/>
                    <a:gd name="T3" fmla="*/ 0 h 13"/>
                    <a:gd name="T4" fmla="*/ 136 w 148"/>
                    <a:gd name="T5" fmla="*/ 0 h 13"/>
                    <a:gd name="T6" fmla="*/ 118 w 148"/>
                    <a:gd name="T7" fmla="*/ 0 h 13"/>
                    <a:gd name="T8" fmla="*/ 96 w 148"/>
                    <a:gd name="T9" fmla="*/ 0 h 13"/>
                    <a:gd name="T10" fmla="*/ 73 w 148"/>
                    <a:gd name="T11" fmla="*/ 0 h 13"/>
                    <a:gd name="T12" fmla="*/ 49 w 148"/>
                    <a:gd name="T13" fmla="*/ 1 h 13"/>
                    <a:gd name="T14" fmla="*/ 27 w 148"/>
                    <a:gd name="T15" fmla="*/ 1 h 13"/>
                    <a:gd name="T16" fmla="*/ 11 w 148"/>
                    <a:gd name="T17" fmla="*/ 1 h 13"/>
                    <a:gd name="T18" fmla="*/ 0 w 148"/>
                    <a:gd name="T19" fmla="*/ 1 h 13"/>
                    <a:gd name="T20" fmla="*/ 0 w 148"/>
                    <a:gd name="T21" fmla="*/ 13 h 13"/>
                    <a:gd name="T22" fmla="*/ 11 w 148"/>
                    <a:gd name="T23" fmla="*/ 13 h 13"/>
                    <a:gd name="T24" fmla="*/ 27 w 148"/>
                    <a:gd name="T25" fmla="*/ 13 h 13"/>
                    <a:gd name="T26" fmla="*/ 49 w 148"/>
                    <a:gd name="T27" fmla="*/ 13 h 13"/>
                    <a:gd name="T28" fmla="*/ 73 w 148"/>
                    <a:gd name="T29" fmla="*/ 12 h 13"/>
                    <a:gd name="T30" fmla="*/ 96 w 148"/>
                    <a:gd name="T31" fmla="*/ 12 h 13"/>
                    <a:gd name="T32" fmla="*/ 118 w 148"/>
                    <a:gd name="T33" fmla="*/ 12 h 13"/>
                    <a:gd name="T34" fmla="*/ 136 w 148"/>
                    <a:gd name="T35" fmla="*/ 12 h 13"/>
                    <a:gd name="T36" fmla="*/ 148 w 148"/>
                    <a:gd name="T37" fmla="*/ 12 h 13"/>
                    <a:gd name="T38" fmla="*/ 148 w 148"/>
                    <a:gd name="T39" fmla="*/ 12 h 13"/>
                    <a:gd name="T40" fmla="*/ 148 w 148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8" h="13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36" y="0"/>
                      </a:lnTo>
                      <a:lnTo>
                        <a:pt x="118" y="0"/>
                      </a:lnTo>
                      <a:lnTo>
                        <a:pt x="96" y="0"/>
                      </a:lnTo>
                      <a:lnTo>
                        <a:pt x="73" y="0"/>
                      </a:lnTo>
                      <a:lnTo>
                        <a:pt x="49" y="1"/>
                      </a:lnTo>
                      <a:lnTo>
                        <a:pt x="27" y="1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7" y="13"/>
                      </a:lnTo>
                      <a:lnTo>
                        <a:pt x="49" y="13"/>
                      </a:lnTo>
                      <a:lnTo>
                        <a:pt x="73" y="12"/>
                      </a:lnTo>
                      <a:lnTo>
                        <a:pt x="96" y="12"/>
                      </a:lnTo>
                      <a:lnTo>
                        <a:pt x="118" y="12"/>
                      </a:lnTo>
                      <a:lnTo>
                        <a:pt x="136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612"/>
              <p:cNvGrpSpPr>
                <a:grpSpLocks/>
              </p:cNvGrpSpPr>
              <p:nvPr/>
            </p:nvGrpSpPr>
            <p:grpSpPr bwMode="auto">
              <a:xfrm>
                <a:off x="2017" y="2544"/>
                <a:ext cx="1022" cy="286"/>
                <a:chOff x="2017" y="2544"/>
                <a:chExt cx="1022" cy="286"/>
              </a:xfrm>
            </p:grpSpPr>
            <p:sp>
              <p:nvSpPr>
                <p:cNvPr id="751" name="Freeform 613"/>
                <p:cNvSpPr>
                  <a:spLocks/>
                </p:cNvSpPr>
                <p:nvPr/>
              </p:nvSpPr>
              <p:spPr bwMode="auto">
                <a:xfrm>
                  <a:off x="3030" y="2595"/>
                  <a:ext cx="8" cy="10"/>
                </a:xfrm>
                <a:custGeom>
                  <a:avLst/>
                  <a:gdLst>
                    <a:gd name="T0" fmla="*/ 12 w 24"/>
                    <a:gd name="T1" fmla="*/ 0 h 32"/>
                    <a:gd name="T2" fmla="*/ 12 w 24"/>
                    <a:gd name="T3" fmla="*/ 0 h 32"/>
                    <a:gd name="T4" fmla="*/ 12 w 24"/>
                    <a:gd name="T5" fmla="*/ 10 h 32"/>
                    <a:gd name="T6" fmla="*/ 12 w 24"/>
                    <a:gd name="T7" fmla="*/ 17 h 32"/>
                    <a:gd name="T8" fmla="*/ 8 w 24"/>
                    <a:gd name="T9" fmla="*/ 19 h 32"/>
                    <a:gd name="T10" fmla="*/ 0 w 24"/>
                    <a:gd name="T11" fmla="*/ 20 h 32"/>
                    <a:gd name="T12" fmla="*/ 0 w 24"/>
                    <a:gd name="T13" fmla="*/ 32 h 32"/>
                    <a:gd name="T14" fmla="*/ 13 w 24"/>
                    <a:gd name="T15" fmla="*/ 31 h 32"/>
                    <a:gd name="T16" fmla="*/ 21 w 24"/>
                    <a:gd name="T17" fmla="*/ 21 h 32"/>
                    <a:gd name="T18" fmla="*/ 24 w 24"/>
                    <a:gd name="T19" fmla="*/ 10 h 32"/>
                    <a:gd name="T20" fmla="*/ 24 w 24"/>
                    <a:gd name="T21" fmla="*/ 0 h 32"/>
                    <a:gd name="T22" fmla="*/ 24 w 24"/>
                    <a:gd name="T23" fmla="*/ 0 h 32"/>
                    <a:gd name="T24" fmla="*/ 12 w 24"/>
                    <a:gd name="T25" fmla="*/ 0 h 32"/>
                    <a:gd name="T26" fmla="*/ 12 w 24"/>
                    <a:gd name="T27" fmla="*/ 0 h 32"/>
                    <a:gd name="T28" fmla="*/ 12 w 24"/>
                    <a:gd name="T2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0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1" y="21"/>
                      </a:lnTo>
                      <a:lnTo>
                        <a:pt x="24" y="1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Freeform 614"/>
                <p:cNvSpPr>
                  <a:spLocks/>
                </p:cNvSpPr>
                <p:nvPr/>
              </p:nvSpPr>
              <p:spPr bwMode="auto">
                <a:xfrm>
                  <a:off x="3034" y="2563"/>
                  <a:ext cx="5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Freeform 615"/>
                <p:cNvSpPr>
                  <a:spLocks/>
                </p:cNvSpPr>
                <p:nvPr/>
              </p:nvSpPr>
              <p:spPr bwMode="auto">
                <a:xfrm>
                  <a:off x="3030" y="2550"/>
                  <a:ext cx="9" cy="13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10 w 26"/>
                    <a:gd name="T5" fmla="*/ 14 h 37"/>
                    <a:gd name="T6" fmla="*/ 13 w 26"/>
                    <a:gd name="T7" fmla="*/ 18 h 37"/>
                    <a:gd name="T8" fmla="*/ 14 w 26"/>
                    <a:gd name="T9" fmla="*/ 25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6 w 26"/>
                    <a:gd name="T15" fmla="*/ 25 h 37"/>
                    <a:gd name="T16" fmla="*/ 25 w 26"/>
                    <a:gd name="T17" fmla="*/ 13 h 37"/>
                    <a:gd name="T18" fmla="*/ 15 w 26"/>
                    <a:gd name="T19" fmla="*/ 5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4"/>
                      </a:lnTo>
                      <a:lnTo>
                        <a:pt x="13" y="18"/>
                      </a:lnTo>
                      <a:lnTo>
                        <a:pt x="14" y="25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6" y="25"/>
                      </a:lnTo>
                      <a:lnTo>
                        <a:pt x="25" y="13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Freeform 616"/>
                <p:cNvSpPr>
                  <a:spLocks/>
                </p:cNvSpPr>
                <p:nvPr/>
              </p:nvSpPr>
              <p:spPr bwMode="auto">
                <a:xfrm>
                  <a:off x="2991" y="2544"/>
                  <a:ext cx="39" cy="10"/>
                </a:xfrm>
                <a:custGeom>
                  <a:avLst/>
                  <a:gdLst>
                    <a:gd name="T0" fmla="*/ 5 w 118"/>
                    <a:gd name="T1" fmla="*/ 13 h 32"/>
                    <a:gd name="T2" fmla="*/ 5 w 118"/>
                    <a:gd name="T3" fmla="*/ 13 h 32"/>
                    <a:gd name="T4" fmla="*/ 11 w 118"/>
                    <a:gd name="T5" fmla="*/ 13 h 32"/>
                    <a:gd name="T6" fmla="*/ 25 w 118"/>
                    <a:gd name="T7" fmla="*/ 13 h 32"/>
                    <a:gd name="T8" fmla="*/ 39 w 118"/>
                    <a:gd name="T9" fmla="*/ 15 h 32"/>
                    <a:gd name="T10" fmla="*/ 57 w 118"/>
                    <a:gd name="T11" fmla="*/ 19 h 32"/>
                    <a:gd name="T12" fmla="*/ 75 w 118"/>
                    <a:gd name="T13" fmla="*/ 23 h 32"/>
                    <a:gd name="T14" fmla="*/ 92 w 118"/>
                    <a:gd name="T15" fmla="*/ 27 h 32"/>
                    <a:gd name="T16" fmla="*/ 107 w 118"/>
                    <a:gd name="T17" fmla="*/ 31 h 32"/>
                    <a:gd name="T18" fmla="*/ 118 w 118"/>
                    <a:gd name="T19" fmla="*/ 32 h 32"/>
                    <a:gd name="T20" fmla="*/ 118 w 118"/>
                    <a:gd name="T21" fmla="*/ 20 h 32"/>
                    <a:gd name="T22" fmla="*/ 109 w 118"/>
                    <a:gd name="T23" fmla="*/ 19 h 32"/>
                    <a:gd name="T24" fmla="*/ 95 w 118"/>
                    <a:gd name="T25" fmla="*/ 15 h 32"/>
                    <a:gd name="T26" fmla="*/ 78 w 118"/>
                    <a:gd name="T27" fmla="*/ 11 h 32"/>
                    <a:gd name="T28" fmla="*/ 60 w 118"/>
                    <a:gd name="T29" fmla="*/ 6 h 32"/>
                    <a:gd name="T30" fmla="*/ 41 w 118"/>
                    <a:gd name="T31" fmla="*/ 3 h 32"/>
                    <a:gd name="T32" fmla="*/ 25 w 118"/>
                    <a:gd name="T33" fmla="*/ 0 h 32"/>
                    <a:gd name="T34" fmla="*/ 11 w 118"/>
                    <a:gd name="T35" fmla="*/ 0 h 32"/>
                    <a:gd name="T36" fmla="*/ 0 w 118"/>
                    <a:gd name="T37" fmla="*/ 3 h 32"/>
                    <a:gd name="T38" fmla="*/ 0 w 118"/>
                    <a:gd name="T39" fmla="*/ 3 h 32"/>
                    <a:gd name="T40" fmla="*/ 5 w 118"/>
                    <a:gd name="T41" fmla="*/ 1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" h="32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11" y="13"/>
                      </a:lnTo>
                      <a:lnTo>
                        <a:pt x="25" y="13"/>
                      </a:lnTo>
                      <a:lnTo>
                        <a:pt x="39" y="15"/>
                      </a:lnTo>
                      <a:lnTo>
                        <a:pt x="57" y="19"/>
                      </a:lnTo>
                      <a:lnTo>
                        <a:pt x="75" y="23"/>
                      </a:lnTo>
                      <a:lnTo>
                        <a:pt x="92" y="27"/>
                      </a:lnTo>
                      <a:lnTo>
                        <a:pt x="107" y="31"/>
                      </a:lnTo>
                      <a:lnTo>
                        <a:pt x="118" y="32"/>
                      </a:lnTo>
                      <a:lnTo>
                        <a:pt x="118" y="20"/>
                      </a:lnTo>
                      <a:lnTo>
                        <a:pt x="109" y="19"/>
                      </a:lnTo>
                      <a:lnTo>
                        <a:pt x="95" y="15"/>
                      </a:lnTo>
                      <a:lnTo>
                        <a:pt x="78" y="11"/>
                      </a:lnTo>
                      <a:lnTo>
                        <a:pt x="60" y="6"/>
                      </a:lnTo>
                      <a:lnTo>
                        <a:pt x="41" y="3"/>
                      </a:lnTo>
                      <a:lnTo>
                        <a:pt x="25" y="0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617"/>
                <p:cNvSpPr>
                  <a:spLocks/>
                </p:cNvSpPr>
                <p:nvPr/>
              </p:nvSpPr>
              <p:spPr bwMode="auto">
                <a:xfrm>
                  <a:off x="2972" y="2545"/>
                  <a:ext cx="20" cy="18"/>
                </a:xfrm>
                <a:custGeom>
                  <a:avLst/>
                  <a:gdLst>
                    <a:gd name="T0" fmla="*/ 12 w 60"/>
                    <a:gd name="T1" fmla="*/ 55 h 55"/>
                    <a:gd name="T2" fmla="*/ 12 w 60"/>
                    <a:gd name="T3" fmla="*/ 55 h 55"/>
                    <a:gd name="T4" fmla="*/ 13 w 60"/>
                    <a:gd name="T5" fmla="*/ 49 h 55"/>
                    <a:gd name="T6" fmla="*/ 14 w 60"/>
                    <a:gd name="T7" fmla="*/ 45 h 55"/>
                    <a:gd name="T8" fmla="*/ 19 w 60"/>
                    <a:gd name="T9" fmla="*/ 39 h 55"/>
                    <a:gd name="T10" fmla="*/ 24 w 60"/>
                    <a:gd name="T11" fmla="*/ 34 h 55"/>
                    <a:gd name="T12" fmla="*/ 31 w 60"/>
                    <a:gd name="T13" fmla="*/ 28 h 55"/>
                    <a:gd name="T14" fmla="*/ 41 w 60"/>
                    <a:gd name="T15" fmla="*/ 22 h 55"/>
                    <a:gd name="T16" fmla="*/ 51 w 60"/>
                    <a:gd name="T17" fmla="*/ 16 h 55"/>
                    <a:gd name="T18" fmla="*/ 60 w 60"/>
                    <a:gd name="T19" fmla="*/ 10 h 55"/>
                    <a:gd name="T20" fmla="*/ 55 w 60"/>
                    <a:gd name="T21" fmla="*/ 0 h 55"/>
                    <a:gd name="T22" fmla="*/ 43 w 60"/>
                    <a:gd name="T23" fmla="*/ 6 h 55"/>
                    <a:gd name="T24" fmla="*/ 34 w 60"/>
                    <a:gd name="T25" fmla="*/ 12 h 55"/>
                    <a:gd name="T26" fmla="*/ 24 w 60"/>
                    <a:gd name="T27" fmla="*/ 18 h 55"/>
                    <a:gd name="T28" fmla="*/ 17 w 60"/>
                    <a:gd name="T29" fmla="*/ 24 h 55"/>
                    <a:gd name="T30" fmla="*/ 10 w 60"/>
                    <a:gd name="T31" fmla="*/ 31 h 55"/>
                    <a:gd name="T32" fmla="*/ 5 w 60"/>
                    <a:gd name="T33" fmla="*/ 40 h 55"/>
                    <a:gd name="T34" fmla="*/ 1 w 60"/>
                    <a:gd name="T35" fmla="*/ 47 h 55"/>
                    <a:gd name="T36" fmla="*/ 0 w 60"/>
                    <a:gd name="T37" fmla="*/ 55 h 55"/>
                    <a:gd name="T38" fmla="*/ 0 w 60"/>
                    <a:gd name="T39" fmla="*/ 55 h 55"/>
                    <a:gd name="T40" fmla="*/ 12 w 60"/>
                    <a:gd name="T41" fmla="*/ 55 h 55"/>
                    <a:gd name="T42" fmla="*/ 12 w 60"/>
                    <a:gd name="T43" fmla="*/ 55 h 55"/>
                    <a:gd name="T44" fmla="*/ 12 w 60"/>
                    <a:gd name="T4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3" y="49"/>
                      </a:lnTo>
                      <a:lnTo>
                        <a:pt x="14" y="45"/>
                      </a:lnTo>
                      <a:lnTo>
                        <a:pt x="19" y="39"/>
                      </a:lnTo>
                      <a:lnTo>
                        <a:pt x="24" y="34"/>
                      </a:lnTo>
                      <a:lnTo>
                        <a:pt x="31" y="28"/>
                      </a:lnTo>
                      <a:lnTo>
                        <a:pt x="41" y="22"/>
                      </a:lnTo>
                      <a:lnTo>
                        <a:pt x="51" y="16"/>
                      </a:lnTo>
                      <a:lnTo>
                        <a:pt x="60" y="10"/>
                      </a:lnTo>
                      <a:lnTo>
                        <a:pt x="55" y="0"/>
                      </a:lnTo>
                      <a:lnTo>
                        <a:pt x="43" y="6"/>
                      </a:lnTo>
                      <a:lnTo>
                        <a:pt x="34" y="12"/>
                      </a:lnTo>
                      <a:lnTo>
                        <a:pt x="24" y="18"/>
                      </a:lnTo>
                      <a:lnTo>
                        <a:pt x="17" y="24"/>
                      </a:lnTo>
                      <a:lnTo>
                        <a:pt x="10" y="31"/>
                      </a:lnTo>
                      <a:lnTo>
                        <a:pt x="5" y="40"/>
                      </a:lnTo>
                      <a:lnTo>
                        <a:pt x="1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Freeform 618"/>
                <p:cNvSpPr>
                  <a:spLocks/>
                </p:cNvSpPr>
                <p:nvPr/>
              </p:nvSpPr>
              <p:spPr bwMode="auto">
                <a:xfrm>
                  <a:off x="2972" y="2563"/>
                  <a:ext cx="4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Freeform 619"/>
                <p:cNvSpPr>
                  <a:spLocks/>
                </p:cNvSpPr>
                <p:nvPr/>
              </p:nvSpPr>
              <p:spPr bwMode="auto">
                <a:xfrm>
                  <a:off x="2986" y="2546"/>
                  <a:ext cx="49" cy="45"/>
                </a:xfrm>
                <a:custGeom>
                  <a:avLst/>
                  <a:gdLst>
                    <a:gd name="T0" fmla="*/ 0 w 148"/>
                    <a:gd name="T1" fmla="*/ 108 h 135"/>
                    <a:gd name="T2" fmla="*/ 1 w 148"/>
                    <a:gd name="T3" fmla="*/ 119 h 135"/>
                    <a:gd name="T4" fmla="*/ 3 w 148"/>
                    <a:gd name="T5" fmla="*/ 127 h 135"/>
                    <a:gd name="T6" fmla="*/ 9 w 148"/>
                    <a:gd name="T7" fmla="*/ 133 h 135"/>
                    <a:gd name="T8" fmla="*/ 19 w 148"/>
                    <a:gd name="T9" fmla="*/ 135 h 135"/>
                    <a:gd name="T10" fmla="*/ 27 w 148"/>
                    <a:gd name="T11" fmla="*/ 135 h 135"/>
                    <a:gd name="T12" fmla="*/ 40 w 148"/>
                    <a:gd name="T13" fmla="*/ 135 h 135"/>
                    <a:gd name="T14" fmla="*/ 56 w 148"/>
                    <a:gd name="T15" fmla="*/ 135 h 135"/>
                    <a:gd name="T16" fmla="*/ 73 w 148"/>
                    <a:gd name="T17" fmla="*/ 135 h 135"/>
                    <a:gd name="T18" fmla="*/ 91 w 148"/>
                    <a:gd name="T19" fmla="*/ 135 h 135"/>
                    <a:gd name="T20" fmla="*/ 108 w 148"/>
                    <a:gd name="T21" fmla="*/ 135 h 135"/>
                    <a:gd name="T22" fmla="*/ 122 w 148"/>
                    <a:gd name="T23" fmla="*/ 135 h 135"/>
                    <a:gd name="T24" fmla="*/ 131 w 148"/>
                    <a:gd name="T25" fmla="*/ 135 h 135"/>
                    <a:gd name="T26" fmla="*/ 141 w 148"/>
                    <a:gd name="T27" fmla="*/ 133 h 135"/>
                    <a:gd name="T28" fmla="*/ 146 w 148"/>
                    <a:gd name="T29" fmla="*/ 128 h 135"/>
                    <a:gd name="T30" fmla="*/ 147 w 148"/>
                    <a:gd name="T31" fmla="*/ 121 h 135"/>
                    <a:gd name="T32" fmla="*/ 147 w 148"/>
                    <a:gd name="T33" fmla="*/ 112 h 135"/>
                    <a:gd name="T34" fmla="*/ 148 w 148"/>
                    <a:gd name="T35" fmla="*/ 28 h 135"/>
                    <a:gd name="T36" fmla="*/ 148 w 148"/>
                    <a:gd name="T37" fmla="*/ 17 h 135"/>
                    <a:gd name="T38" fmla="*/ 147 w 148"/>
                    <a:gd name="T39" fmla="*/ 9 h 135"/>
                    <a:gd name="T40" fmla="*/ 141 w 148"/>
                    <a:gd name="T41" fmla="*/ 4 h 135"/>
                    <a:gd name="T42" fmla="*/ 130 w 148"/>
                    <a:gd name="T43" fmla="*/ 2 h 135"/>
                    <a:gd name="T44" fmla="*/ 120 w 148"/>
                    <a:gd name="T45" fmla="*/ 2 h 135"/>
                    <a:gd name="T46" fmla="*/ 107 w 148"/>
                    <a:gd name="T47" fmla="*/ 0 h 135"/>
                    <a:gd name="T48" fmla="*/ 90 w 148"/>
                    <a:gd name="T49" fmla="*/ 0 h 135"/>
                    <a:gd name="T50" fmla="*/ 72 w 148"/>
                    <a:gd name="T51" fmla="*/ 0 h 135"/>
                    <a:gd name="T52" fmla="*/ 55 w 148"/>
                    <a:gd name="T53" fmla="*/ 0 h 135"/>
                    <a:gd name="T54" fmla="*/ 38 w 148"/>
                    <a:gd name="T55" fmla="*/ 0 h 135"/>
                    <a:gd name="T56" fmla="*/ 26 w 148"/>
                    <a:gd name="T57" fmla="*/ 2 h 135"/>
                    <a:gd name="T58" fmla="*/ 18 w 148"/>
                    <a:gd name="T59" fmla="*/ 2 h 135"/>
                    <a:gd name="T60" fmla="*/ 9 w 148"/>
                    <a:gd name="T61" fmla="*/ 4 h 135"/>
                    <a:gd name="T62" fmla="*/ 3 w 148"/>
                    <a:gd name="T63" fmla="*/ 9 h 135"/>
                    <a:gd name="T64" fmla="*/ 1 w 148"/>
                    <a:gd name="T65" fmla="*/ 17 h 135"/>
                    <a:gd name="T66" fmla="*/ 1 w 148"/>
                    <a:gd name="T67" fmla="*/ 28 h 135"/>
                    <a:gd name="T68" fmla="*/ 0 w 148"/>
                    <a:gd name="T69" fmla="*/ 10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5">
                      <a:moveTo>
                        <a:pt x="0" y="108"/>
                      </a:moveTo>
                      <a:lnTo>
                        <a:pt x="1" y="119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9" y="135"/>
                      </a:lnTo>
                      <a:lnTo>
                        <a:pt x="27" y="135"/>
                      </a:lnTo>
                      <a:lnTo>
                        <a:pt x="40" y="135"/>
                      </a:lnTo>
                      <a:lnTo>
                        <a:pt x="56" y="135"/>
                      </a:lnTo>
                      <a:lnTo>
                        <a:pt x="73" y="135"/>
                      </a:lnTo>
                      <a:lnTo>
                        <a:pt x="91" y="135"/>
                      </a:lnTo>
                      <a:lnTo>
                        <a:pt x="108" y="135"/>
                      </a:lnTo>
                      <a:lnTo>
                        <a:pt x="122" y="135"/>
                      </a:lnTo>
                      <a:lnTo>
                        <a:pt x="131" y="135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2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4"/>
                      </a:lnTo>
                      <a:lnTo>
                        <a:pt x="130" y="2"/>
                      </a:lnTo>
                      <a:lnTo>
                        <a:pt x="120" y="2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2"/>
                      </a:lnTo>
                      <a:lnTo>
                        <a:pt x="18" y="2"/>
                      </a:lnTo>
                      <a:lnTo>
                        <a:pt x="9" y="4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Freeform 620"/>
                <p:cNvSpPr>
                  <a:spLocks/>
                </p:cNvSpPr>
                <p:nvPr/>
              </p:nvSpPr>
              <p:spPr bwMode="auto">
                <a:xfrm>
                  <a:off x="2986" y="2546"/>
                  <a:ext cx="49" cy="45"/>
                </a:xfrm>
                <a:custGeom>
                  <a:avLst/>
                  <a:gdLst>
                    <a:gd name="T0" fmla="*/ 0 w 148"/>
                    <a:gd name="T1" fmla="*/ 108 h 135"/>
                    <a:gd name="T2" fmla="*/ 0 w 148"/>
                    <a:gd name="T3" fmla="*/ 108 h 135"/>
                    <a:gd name="T4" fmla="*/ 1 w 148"/>
                    <a:gd name="T5" fmla="*/ 119 h 135"/>
                    <a:gd name="T6" fmla="*/ 3 w 148"/>
                    <a:gd name="T7" fmla="*/ 127 h 135"/>
                    <a:gd name="T8" fmla="*/ 9 w 148"/>
                    <a:gd name="T9" fmla="*/ 133 h 135"/>
                    <a:gd name="T10" fmla="*/ 19 w 148"/>
                    <a:gd name="T11" fmla="*/ 135 h 135"/>
                    <a:gd name="T12" fmla="*/ 19 w 148"/>
                    <a:gd name="T13" fmla="*/ 135 h 135"/>
                    <a:gd name="T14" fmla="*/ 27 w 148"/>
                    <a:gd name="T15" fmla="*/ 135 h 135"/>
                    <a:gd name="T16" fmla="*/ 40 w 148"/>
                    <a:gd name="T17" fmla="*/ 135 h 135"/>
                    <a:gd name="T18" fmla="*/ 56 w 148"/>
                    <a:gd name="T19" fmla="*/ 135 h 135"/>
                    <a:gd name="T20" fmla="*/ 73 w 148"/>
                    <a:gd name="T21" fmla="*/ 135 h 135"/>
                    <a:gd name="T22" fmla="*/ 91 w 148"/>
                    <a:gd name="T23" fmla="*/ 135 h 135"/>
                    <a:gd name="T24" fmla="*/ 108 w 148"/>
                    <a:gd name="T25" fmla="*/ 135 h 135"/>
                    <a:gd name="T26" fmla="*/ 122 w 148"/>
                    <a:gd name="T27" fmla="*/ 135 h 135"/>
                    <a:gd name="T28" fmla="*/ 131 w 148"/>
                    <a:gd name="T29" fmla="*/ 135 h 135"/>
                    <a:gd name="T30" fmla="*/ 131 w 148"/>
                    <a:gd name="T31" fmla="*/ 135 h 135"/>
                    <a:gd name="T32" fmla="*/ 141 w 148"/>
                    <a:gd name="T33" fmla="*/ 133 h 135"/>
                    <a:gd name="T34" fmla="*/ 146 w 148"/>
                    <a:gd name="T35" fmla="*/ 128 h 135"/>
                    <a:gd name="T36" fmla="*/ 147 w 148"/>
                    <a:gd name="T37" fmla="*/ 121 h 135"/>
                    <a:gd name="T38" fmla="*/ 147 w 148"/>
                    <a:gd name="T39" fmla="*/ 112 h 135"/>
                    <a:gd name="T40" fmla="*/ 148 w 148"/>
                    <a:gd name="T41" fmla="*/ 28 h 135"/>
                    <a:gd name="T42" fmla="*/ 148 w 148"/>
                    <a:gd name="T43" fmla="*/ 28 h 135"/>
                    <a:gd name="T44" fmla="*/ 148 w 148"/>
                    <a:gd name="T45" fmla="*/ 17 h 135"/>
                    <a:gd name="T46" fmla="*/ 147 w 148"/>
                    <a:gd name="T47" fmla="*/ 9 h 135"/>
                    <a:gd name="T48" fmla="*/ 141 w 148"/>
                    <a:gd name="T49" fmla="*/ 4 h 135"/>
                    <a:gd name="T50" fmla="*/ 130 w 148"/>
                    <a:gd name="T51" fmla="*/ 2 h 135"/>
                    <a:gd name="T52" fmla="*/ 130 w 148"/>
                    <a:gd name="T53" fmla="*/ 2 h 135"/>
                    <a:gd name="T54" fmla="*/ 120 w 148"/>
                    <a:gd name="T55" fmla="*/ 2 h 135"/>
                    <a:gd name="T56" fmla="*/ 107 w 148"/>
                    <a:gd name="T57" fmla="*/ 0 h 135"/>
                    <a:gd name="T58" fmla="*/ 90 w 148"/>
                    <a:gd name="T59" fmla="*/ 0 h 135"/>
                    <a:gd name="T60" fmla="*/ 72 w 148"/>
                    <a:gd name="T61" fmla="*/ 0 h 135"/>
                    <a:gd name="T62" fmla="*/ 55 w 148"/>
                    <a:gd name="T63" fmla="*/ 0 h 135"/>
                    <a:gd name="T64" fmla="*/ 38 w 148"/>
                    <a:gd name="T65" fmla="*/ 0 h 135"/>
                    <a:gd name="T66" fmla="*/ 26 w 148"/>
                    <a:gd name="T67" fmla="*/ 2 h 135"/>
                    <a:gd name="T68" fmla="*/ 18 w 148"/>
                    <a:gd name="T69" fmla="*/ 2 h 135"/>
                    <a:gd name="T70" fmla="*/ 18 w 148"/>
                    <a:gd name="T71" fmla="*/ 2 h 135"/>
                    <a:gd name="T72" fmla="*/ 9 w 148"/>
                    <a:gd name="T73" fmla="*/ 4 h 135"/>
                    <a:gd name="T74" fmla="*/ 3 w 148"/>
                    <a:gd name="T75" fmla="*/ 9 h 135"/>
                    <a:gd name="T76" fmla="*/ 1 w 148"/>
                    <a:gd name="T77" fmla="*/ 17 h 135"/>
                    <a:gd name="T78" fmla="*/ 1 w 148"/>
                    <a:gd name="T79" fmla="*/ 28 h 135"/>
                    <a:gd name="T80" fmla="*/ 0 w 148"/>
                    <a:gd name="T81" fmla="*/ 10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5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9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9" y="135"/>
                      </a:lnTo>
                      <a:lnTo>
                        <a:pt x="19" y="135"/>
                      </a:lnTo>
                      <a:lnTo>
                        <a:pt x="27" y="135"/>
                      </a:lnTo>
                      <a:lnTo>
                        <a:pt x="40" y="135"/>
                      </a:lnTo>
                      <a:lnTo>
                        <a:pt x="56" y="135"/>
                      </a:lnTo>
                      <a:lnTo>
                        <a:pt x="73" y="135"/>
                      </a:lnTo>
                      <a:lnTo>
                        <a:pt x="91" y="135"/>
                      </a:lnTo>
                      <a:lnTo>
                        <a:pt x="108" y="135"/>
                      </a:lnTo>
                      <a:lnTo>
                        <a:pt x="122" y="135"/>
                      </a:lnTo>
                      <a:lnTo>
                        <a:pt x="131" y="135"/>
                      </a:lnTo>
                      <a:lnTo>
                        <a:pt x="131" y="135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2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4"/>
                      </a:lnTo>
                      <a:lnTo>
                        <a:pt x="130" y="2"/>
                      </a:lnTo>
                      <a:lnTo>
                        <a:pt x="130" y="2"/>
                      </a:lnTo>
                      <a:lnTo>
                        <a:pt x="120" y="2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9" y="4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Freeform 621"/>
                <p:cNvSpPr>
                  <a:spLocks/>
                </p:cNvSpPr>
                <p:nvPr/>
              </p:nvSpPr>
              <p:spPr bwMode="auto">
                <a:xfrm>
                  <a:off x="2021" y="2702"/>
                  <a:ext cx="92" cy="57"/>
                </a:xfrm>
                <a:custGeom>
                  <a:avLst/>
                  <a:gdLst>
                    <a:gd name="T0" fmla="*/ 0 w 276"/>
                    <a:gd name="T1" fmla="*/ 141 h 172"/>
                    <a:gd name="T2" fmla="*/ 1 w 276"/>
                    <a:gd name="T3" fmla="*/ 153 h 172"/>
                    <a:gd name="T4" fmla="*/ 5 w 276"/>
                    <a:gd name="T5" fmla="*/ 163 h 172"/>
                    <a:gd name="T6" fmla="*/ 11 w 276"/>
                    <a:gd name="T7" fmla="*/ 170 h 172"/>
                    <a:gd name="T8" fmla="*/ 22 w 276"/>
                    <a:gd name="T9" fmla="*/ 172 h 172"/>
                    <a:gd name="T10" fmla="*/ 27 w 276"/>
                    <a:gd name="T11" fmla="*/ 172 h 172"/>
                    <a:gd name="T12" fmla="*/ 36 w 276"/>
                    <a:gd name="T13" fmla="*/ 172 h 172"/>
                    <a:gd name="T14" fmla="*/ 49 w 276"/>
                    <a:gd name="T15" fmla="*/ 172 h 172"/>
                    <a:gd name="T16" fmla="*/ 63 w 276"/>
                    <a:gd name="T17" fmla="*/ 172 h 172"/>
                    <a:gd name="T18" fmla="*/ 80 w 276"/>
                    <a:gd name="T19" fmla="*/ 172 h 172"/>
                    <a:gd name="T20" fmla="*/ 98 w 276"/>
                    <a:gd name="T21" fmla="*/ 172 h 172"/>
                    <a:gd name="T22" fmla="*/ 117 w 276"/>
                    <a:gd name="T23" fmla="*/ 172 h 172"/>
                    <a:gd name="T24" fmla="*/ 138 w 276"/>
                    <a:gd name="T25" fmla="*/ 172 h 172"/>
                    <a:gd name="T26" fmla="*/ 157 w 276"/>
                    <a:gd name="T27" fmla="*/ 172 h 172"/>
                    <a:gd name="T28" fmla="*/ 177 w 276"/>
                    <a:gd name="T29" fmla="*/ 172 h 172"/>
                    <a:gd name="T30" fmla="*/ 196 w 276"/>
                    <a:gd name="T31" fmla="*/ 172 h 172"/>
                    <a:gd name="T32" fmla="*/ 213 w 276"/>
                    <a:gd name="T33" fmla="*/ 172 h 172"/>
                    <a:gd name="T34" fmla="*/ 228 w 276"/>
                    <a:gd name="T35" fmla="*/ 172 h 172"/>
                    <a:gd name="T36" fmla="*/ 241 w 276"/>
                    <a:gd name="T37" fmla="*/ 172 h 172"/>
                    <a:gd name="T38" fmla="*/ 250 w 276"/>
                    <a:gd name="T39" fmla="*/ 172 h 172"/>
                    <a:gd name="T40" fmla="*/ 256 w 276"/>
                    <a:gd name="T41" fmla="*/ 172 h 172"/>
                    <a:gd name="T42" fmla="*/ 267 w 276"/>
                    <a:gd name="T43" fmla="*/ 169 h 172"/>
                    <a:gd name="T44" fmla="*/ 273 w 276"/>
                    <a:gd name="T45" fmla="*/ 163 h 172"/>
                    <a:gd name="T46" fmla="*/ 274 w 276"/>
                    <a:gd name="T47" fmla="*/ 155 h 172"/>
                    <a:gd name="T48" fmla="*/ 274 w 276"/>
                    <a:gd name="T49" fmla="*/ 144 h 172"/>
                    <a:gd name="T50" fmla="*/ 276 w 276"/>
                    <a:gd name="T51" fmla="*/ 48 h 172"/>
                    <a:gd name="T52" fmla="*/ 274 w 276"/>
                    <a:gd name="T53" fmla="*/ 42 h 172"/>
                    <a:gd name="T54" fmla="*/ 273 w 276"/>
                    <a:gd name="T55" fmla="*/ 36 h 172"/>
                    <a:gd name="T56" fmla="*/ 270 w 276"/>
                    <a:gd name="T57" fmla="*/ 30 h 172"/>
                    <a:gd name="T58" fmla="*/ 266 w 276"/>
                    <a:gd name="T59" fmla="*/ 25 h 172"/>
                    <a:gd name="T60" fmla="*/ 261 w 276"/>
                    <a:gd name="T61" fmla="*/ 19 h 172"/>
                    <a:gd name="T62" fmla="*/ 254 w 276"/>
                    <a:gd name="T63" fmla="*/ 13 h 172"/>
                    <a:gd name="T64" fmla="*/ 247 w 276"/>
                    <a:gd name="T65" fmla="*/ 9 h 172"/>
                    <a:gd name="T66" fmla="*/ 238 w 276"/>
                    <a:gd name="T67" fmla="*/ 2 h 172"/>
                    <a:gd name="T68" fmla="*/ 233 w 276"/>
                    <a:gd name="T69" fmla="*/ 1 h 172"/>
                    <a:gd name="T70" fmla="*/ 225 w 276"/>
                    <a:gd name="T71" fmla="*/ 0 h 172"/>
                    <a:gd name="T72" fmla="*/ 213 w 276"/>
                    <a:gd name="T73" fmla="*/ 0 h 172"/>
                    <a:gd name="T74" fmla="*/ 199 w 276"/>
                    <a:gd name="T75" fmla="*/ 0 h 172"/>
                    <a:gd name="T76" fmla="*/ 184 w 276"/>
                    <a:gd name="T77" fmla="*/ 1 h 172"/>
                    <a:gd name="T78" fmla="*/ 167 w 276"/>
                    <a:gd name="T79" fmla="*/ 2 h 172"/>
                    <a:gd name="T80" fmla="*/ 148 w 276"/>
                    <a:gd name="T81" fmla="*/ 5 h 172"/>
                    <a:gd name="T82" fmla="*/ 129 w 276"/>
                    <a:gd name="T83" fmla="*/ 6 h 172"/>
                    <a:gd name="T84" fmla="*/ 111 w 276"/>
                    <a:gd name="T85" fmla="*/ 9 h 172"/>
                    <a:gd name="T86" fmla="*/ 92 w 276"/>
                    <a:gd name="T87" fmla="*/ 11 h 172"/>
                    <a:gd name="T88" fmla="*/ 75 w 276"/>
                    <a:gd name="T89" fmla="*/ 12 h 172"/>
                    <a:gd name="T90" fmla="*/ 59 w 276"/>
                    <a:gd name="T91" fmla="*/ 15 h 172"/>
                    <a:gd name="T92" fmla="*/ 46 w 276"/>
                    <a:gd name="T93" fmla="*/ 16 h 172"/>
                    <a:gd name="T94" fmla="*/ 34 w 276"/>
                    <a:gd name="T95" fmla="*/ 17 h 172"/>
                    <a:gd name="T96" fmla="*/ 26 w 276"/>
                    <a:gd name="T97" fmla="*/ 18 h 172"/>
                    <a:gd name="T98" fmla="*/ 21 w 276"/>
                    <a:gd name="T99" fmla="*/ 18 h 172"/>
                    <a:gd name="T100" fmla="*/ 10 w 276"/>
                    <a:gd name="T101" fmla="*/ 22 h 172"/>
                    <a:gd name="T102" fmla="*/ 4 w 276"/>
                    <a:gd name="T103" fmla="*/ 28 h 172"/>
                    <a:gd name="T104" fmla="*/ 1 w 276"/>
                    <a:gd name="T105" fmla="*/ 37 h 172"/>
                    <a:gd name="T106" fmla="*/ 1 w 276"/>
                    <a:gd name="T107" fmla="*/ 50 h 172"/>
                    <a:gd name="T108" fmla="*/ 0 w 276"/>
                    <a:gd name="T109" fmla="*/ 14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76" h="172">
                      <a:moveTo>
                        <a:pt x="0" y="141"/>
                      </a:moveTo>
                      <a:lnTo>
                        <a:pt x="1" y="153"/>
                      </a:lnTo>
                      <a:lnTo>
                        <a:pt x="5" y="163"/>
                      </a:lnTo>
                      <a:lnTo>
                        <a:pt x="11" y="170"/>
                      </a:lnTo>
                      <a:lnTo>
                        <a:pt x="22" y="172"/>
                      </a:lnTo>
                      <a:lnTo>
                        <a:pt x="27" y="172"/>
                      </a:lnTo>
                      <a:lnTo>
                        <a:pt x="36" y="172"/>
                      </a:lnTo>
                      <a:lnTo>
                        <a:pt x="49" y="172"/>
                      </a:lnTo>
                      <a:lnTo>
                        <a:pt x="63" y="172"/>
                      </a:lnTo>
                      <a:lnTo>
                        <a:pt x="80" y="172"/>
                      </a:lnTo>
                      <a:lnTo>
                        <a:pt x="98" y="172"/>
                      </a:lnTo>
                      <a:lnTo>
                        <a:pt x="117" y="172"/>
                      </a:lnTo>
                      <a:lnTo>
                        <a:pt x="138" y="172"/>
                      </a:lnTo>
                      <a:lnTo>
                        <a:pt x="157" y="172"/>
                      </a:lnTo>
                      <a:lnTo>
                        <a:pt x="177" y="172"/>
                      </a:lnTo>
                      <a:lnTo>
                        <a:pt x="196" y="172"/>
                      </a:lnTo>
                      <a:lnTo>
                        <a:pt x="213" y="172"/>
                      </a:lnTo>
                      <a:lnTo>
                        <a:pt x="228" y="172"/>
                      </a:lnTo>
                      <a:lnTo>
                        <a:pt x="241" y="172"/>
                      </a:lnTo>
                      <a:lnTo>
                        <a:pt x="250" y="172"/>
                      </a:lnTo>
                      <a:lnTo>
                        <a:pt x="256" y="172"/>
                      </a:lnTo>
                      <a:lnTo>
                        <a:pt x="267" y="169"/>
                      </a:lnTo>
                      <a:lnTo>
                        <a:pt x="273" y="163"/>
                      </a:lnTo>
                      <a:lnTo>
                        <a:pt x="274" y="155"/>
                      </a:lnTo>
                      <a:lnTo>
                        <a:pt x="274" y="144"/>
                      </a:lnTo>
                      <a:lnTo>
                        <a:pt x="276" y="48"/>
                      </a:lnTo>
                      <a:lnTo>
                        <a:pt x="274" y="42"/>
                      </a:lnTo>
                      <a:lnTo>
                        <a:pt x="273" y="36"/>
                      </a:lnTo>
                      <a:lnTo>
                        <a:pt x="270" y="30"/>
                      </a:lnTo>
                      <a:lnTo>
                        <a:pt x="266" y="25"/>
                      </a:lnTo>
                      <a:lnTo>
                        <a:pt x="261" y="19"/>
                      </a:lnTo>
                      <a:lnTo>
                        <a:pt x="254" y="13"/>
                      </a:lnTo>
                      <a:lnTo>
                        <a:pt x="247" y="9"/>
                      </a:lnTo>
                      <a:lnTo>
                        <a:pt x="238" y="2"/>
                      </a:lnTo>
                      <a:lnTo>
                        <a:pt x="233" y="1"/>
                      </a:lnTo>
                      <a:lnTo>
                        <a:pt x="225" y="0"/>
                      </a:lnTo>
                      <a:lnTo>
                        <a:pt x="213" y="0"/>
                      </a:lnTo>
                      <a:lnTo>
                        <a:pt x="199" y="0"/>
                      </a:lnTo>
                      <a:lnTo>
                        <a:pt x="184" y="1"/>
                      </a:lnTo>
                      <a:lnTo>
                        <a:pt x="167" y="2"/>
                      </a:lnTo>
                      <a:lnTo>
                        <a:pt x="148" y="5"/>
                      </a:lnTo>
                      <a:lnTo>
                        <a:pt x="129" y="6"/>
                      </a:lnTo>
                      <a:lnTo>
                        <a:pt x="111" y="9"/>
                      </a:lnTo>
                      <a:lnTo>
                        <a:pt x="92" y="11"/>
                      </a:lnTo>
                      <a:lnTo>
                        <a:pt x="75" y="12"/>
                      </a:lnTo>
                      <a:lnTo>
                        <a:pt x="59" y="15"/>
                      </a:lnTo>
                      <a:lnTo>
                        <a:pt x="46" y="16"/>
                      </a:lnTo>
                      <a:lnTo>
                        <a:pt x="34" y="17"/>
                      </a:lnTo>
                      <a:lnTo>
                        <a:pt x="26" y="18"/>
                      </a:lnTo>
                      <a:lnTo>
                        <a:pt x="21" y="18"/>
                      </a:lnTo>
                      <a:lnTo>
                        <a:pt x="10" y="22"/>
                      </a:lnTo>
                      <a:lnTo>
                        <a:pt x="4" y="28"/>
                      </a:lnTo>
                      <a:lnTo>
                        <a:pt x="1" y="37"/>
                      </a:lnTo>
                      <a:lnTo>
                        <a:pt x="1" y="5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Freeform 622"/>
                <p:cNvSpPr>
                  <a:spLocks/>
                </p:cNvSpPr>
                <p:nvPr/>
              </p:nvSpPr>
              <p:spPr bwMode="auto">
                <a:xfrm>
                  <a:off x="2019" y="2749"/>
                  <a:ext cx="9" cy="12"/>
                </a:xfrm>
                <a:custGeom>
                  <a:avLst/>
                  <a:gdLst>
                    <a:gd name="T0" fmla="*/ 28 w 28"/>
                    <a:gd name="T1" fmla="*/ 24 h 37"/>
                    <a:gd name="T2" fmla="*/ 28 w 28"/>
                    <a:gd name="T3" fmla="*/ 24 h 37"/>
                    <a:gd name="T4" fmla="*/ 19 w 28"/>
                    <a:gd name="T5" fmla="*/ 24 h 37"/>
                    <a:gd name="T6" fmla="*/ 16 w 28"/>
                    <a:gd name="T7" fmla="*/ 20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6 w 28"/>
                    <a:gd name="T17" fmla="*/ 24 h 37"/>
                    <a:gd name="T18" fmla="*/ 15 w 28"/>
                    <a:gd name="T19" fmla="*/ 34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4"/>
                      </a:lnTo>
                      <a:lnTo>
                        <a:pt x="16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4"/>
                      </a:lnTo>
                      <a:lnTo>
                        <a:pt x="15" y="34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Freeform 623"/>
                <p:cNvSpPr>
                  <a:spLocks/>
                </p:cNvSpPr>
                <p:nvPr/>
              </p:nvSpPr>
              <p:spPr bwMode="auto">
                <a:xfrm>
                  <a:off x="2028" y="2757"/>
                  <a:ext cx="78" cy="4"/>
                </a:xfrm>
                <a:custGeom>
                  <a:avLst/>
                  <a:gdLst>
                    <a:gd name="T0" fmla="*/ 234 w 234"/>
                    <a:gd name="T1" fmla="*/ 0 h 13"/>
                    <a:gd name="T2" fmla="*/ 234 w 234"/>
                    <a:gd name="T3" fmla="*/ 0 h 13"/>
                    <a:gd name="T4" fmla="*/ 228 w 234"/>
                    <a:gd name="T5" fmla="*/ 0 h 13"/>
                    <a:gd name="T6" fmla="*/ 219 w 234"/>
                    <a:gd name="T7" fmla="*/ 0 h 13"/>
                    <a:gd name="T8" fmla="*/ 206 w 234"/>
                    <a:gd name="T9" fmla="*/ 0 h 13"/>
                    <a:gd name="T10" fmla="*/ 191 w 234"/>
                    <a:gd name="T11" fmla="*/ 0 h 13"/>
                    <a:gd name="T12" fmla="*/ 174 w 234"/>
                    <a:gd name="T13" fmla="*/ 0 h 13"/>
                    <a:gd name="T14" fmla="*/ 155 w 234"/>
                    <a:gd name="T15" fmla="*/ 0 h 13"/>
                    <a:gd name="T16" fmla="*/ 135 w 234"/>
                    <a:gd name="T17" fmla="*/ 0 h 13"/>
                    <a:gd name="T18" fmla="*/ 116 w 234"/>
                    <a:gd name="T19" fmla="*/ 0 h 13"/>
                    <a:gd name="T20" fmla="*/ 95 w 234"/>
                    <a:gd name="T21" fmla="*/ 0 h 13"/>
                    <a:gd name="T22" fmla="*/ 76 w 234"/>
                    <a:gd name="T23" fmla="*/ 0 h 13"/>
                    <a:gd name="T24" fmla="*/ 58 w 234"/>
                    <a:gd name="T25" fmla="*/ 0 h 13"/>
                    <a:gd name="T26" fmla="*/ 41 w 234"/>
                    <a:gd name="T27" fmla="*/ 0 h 13"/>
                    <a:gd name="T28" fmla="*/ 27 w 234"/>
                    <a:gd name="T29" fmla="*/ 0 h 13"/>
                    <a:gd name="T30" fmla="*/ 14 w 234"/>
                    <a:gd name="T31" fmla="*/ 0 h 13"/>
                    <a:gd name="T32" fmla="*/ 5 w 234"/>
                    <a:gd name="T33" fmla="*/ 0 h 13"/>
                    <a:gd name="T34" fmla="*/ 0 w 234"/>
                    <a:gd name="T35" fmla="*/ 0 h 13"/>
                    <a:gd name="T36" fmla="*/ 0 w 234"/>
                    <a:gd name="T37" fmla="*/ 13 h 13"/>
                    <a:gd name="T38" fmla="*/ 5 w 234"/>
                    <a:gd name="T39" fmla="*/ 13 h 13"/>
                    <a:gd name="T40" fmla="*/ 14 w 234"/>
                    <a:gd name="T41" fmla="*/ 13 h 13"/>
                    <a:gd name="T42" fmla="*/ 27 w 234"/>
                    <a:gd name="T43" fmla="*/ 13 h 13"/>
                    <a:gd name="T44" fmla="*/ 41 w 234"/>
                    <a:gd name="T45" fmla="*/ 13 h 13"/>
                    <a:gd name="T46" fmla="*/ 58 w 234"/>
                    <a:gd name="T47" fmla="*/ 13 h 13"/>
                    <a:gd name="T48" fmla="*/ 76 w 234"/>
                    <a:gd name="T49" fmla="*/ 13 h 13"/>
                    <a:gd name="T50" fmla="*/ 95 w 234"/>
                    <a:gd name="T51" fmla="*/ 13 h 13"/>
                    <a:gd name="T52" fmla="*/ 116 w 234"/>
                    <a:gd name="T53" fmla="*/ 13 h 13"/>
                    <a:gd name="T54" fmla="*/ 135 w 234"/>
                    <a:gd name="T55" fmla="*/ 13 h 13"/>
                    <a:gd name="T56" fmla="*/ 155 w 234"/>
                    <a:gd name="T57" fmla="*/ 13 h 13"/>
                    <a:gd name="T58" fmla="*/ 174 w 234"/>
                    <a:gd name="T59" fmla="*/ 13 h 13"/>
                    <a:gd name="T60" fmla="*/ 191 w 234"/>
                    <a:gd name="T61" fmla="*/ 13 h 13"/>
                    <a:gd name="T62" fmla="*/ 206 w 234"/>
                    <a:gd name="T63" fmla="*/ 13 h 13"/>
                    <a:gd name="T64" fmla="*/ 219 w 234"/>
                    <a:gd name="T65" fmla="*/ 13 h 13"/>
                    <a:gd name="T66" fmla="*/ 228 w 234"/>
                    <a:gd name="T67" fmla="*/ 13 h 13"/>
                    <a:gd name="T68" fmla="*/ 234 w 234"/>
                    <a:gd name="T69" fmla="*/ 13 h 13"/>
                    <a:gd name="T70" fmla="*/ 234 w 234"/>
                    <a:gd name="T71" fmla="*/ 13 h 13"/>
                    <a:gd name="T72" fmla="*/ 234 w 234"/>
                    <a:gd name="T7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4" h="13">
                      <a:moveTo>
                        <a:pt x="234" y="0"/>
                      </a:moveTo>
                      <a:lnTo>
                        <a:pt x="234" y="0"/>
                      </a:lnTo>
                      <a:lnTo>
                        <a:pt x="228" y="0"/>
                      </a:lnTo>
                      <a:lnTo>
                        <a:pt x="219" y="0"/>
                      </a:lnTo>
                      <a:lnTo>
                        <a:pt x="206" y="0"/>
                      </a:lnTo>
                      <a:lnTo>
                        <a:pt x="191" y="0"/>
                      </a:lnTo>
                      <a:lnTo>
                        <a:pt x="174" y="0"/>
                      </a:lnTo>
                      <a:lnTo>
                        <a:pt x="155" y="0"/>
                      </a:lnTo>
                      <a:lnTo>
                        <a:pt x="135" y="0"/>
                      </a:lnTo>
                      <a:lnTo>
                        <a:pt x="116" y="0"/>
                      </a:lnTo>
                      <a:lnTo>
                        <a:pt x="95" y="0"/>
                      </a:lnTo>
                      <a:lnTo>
                        <a:pt x="76" y="0"/>
                      </a:lnTo>
                      <a:lnTo>
                        <a:pt x="58" y="0"/>
                      </a:lnTo>
                      <a:lnTo>
                        <a:pt x="41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14" y="13"/>
                      </a:lnTo>
                      <a:lnTo>
                        <a:pt x="27" y="13"/>
                      </a:lnTo>
                      <a:lnTo>
                        <a:pt x="41" y="13"/>
                      </a:lnTo>
                      <a:lnTo>
                        <a:pt x="58" y="13"/>
                      </a:lnTo>
                      <a:lnTo>
                        <a:pt x="76" y="13"/>
                      </a:lnTo>
                      <a:lnTo>
                        <a:pt x="95" y="13"/>
                      </a:lnTo>
                      <a:lnTo>
                        <a:pt x="116" y="13"/>
                      </a:lnTo>
                      <a:lnTo>
                        <a:pt x="135" y="13"/>
                      </a:lnTo>
                      <a:lnTo>
                        <a:pt x="155" y="13"/>
                      </a:lnTo>
                      <a:lnTo>
                        <a:pt x="174" y="13"/>
                      </a:lnTo>
                      <a:lnTo>
                        <a:pt x="191" y="13"/>
                      </a:lnTo>
                      <a:lnTo>
                        <a:pt x="206" y="13"/>
                      </a:lnTo>
                      <a:lnTo>
                        <a:pt x="219" y="13"/>
                      </a:lnTo>
                      <a:lnTo>
                        <a:pt x="228" y="13"/>
                      </a:lnTo>
                      <a:lnTo>
                        <a:pt x="234" y="13"/>
                      </a:lnTo>
                      <a:lnTo>
                        <a:pt x="234" y="13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Freeform 624"/>
                <p:cNvSpPr>
                  <a:spLocks/>
                </p:cNvSpPr>
                <p:nvPr/>
              </p:nvSpPr>
              <p:spPr bwMode="auto">
                <a:xfrm>
                  <a:off x="2106" y="2750"/>
                  <a:ext cx="8" cy="11"/>
                </a:xfrm>
                <a:custGeom>
                  <a:avLst/>
                  <a:gdLst>
                    <a:gd name="T0" fmla="*/ 12 w 24"/>
                    <a:gd name="T1" fmla="*/ 0 h 34"/>
                    <a:gd name="T2" fmla="*/ 12 w 24"/>
                    <a:gd name="T3" fmla="*/ 0 h 34"/>
                    <a:gd name="T4" fmla="*/ 12 w 24"/>
                    <a:gd name="T5" fmla="*/ 11 h 34"/>
                    <a:gd name="T6" fmla="*/ 12 w 24"/>
                    <a:gd name="T7" fmla="*/ 17 h 34"/>
                    <a:gd name="T8" fmla="*/ 9 w 24"/>
                    <a:gd name="T9" fmla="*/ 20 h 34"/>
                    <a:gd name="T10" fmla="*/ 0 w 24"/>
                    <a:gd name="T11" fmla="*/ 21 h 34"/>
                    <a:gd name="T12" fmla="*/ 0 w 24"/>
                    <a:gd name="T13" fmla="*/ 34 h 34"/>
                    <a:gd name="T14" fmla="*/ 14 w 24"/>
                    <a:gd name="T15" fmla="*/ 30 h 34"/>
                    <a:gd name="T16" fmla="*/ 22 w 24"/>
                    <a:gd name="T17" fmla="*/ 21 h 34"/>
                    <a:gd name="T18" fmla="*/ 24 w 24"/>
                    <a:gd name="T19" fmla="*/ 11 h 34"/>
                    <a:gd name="T20" fmla="*/ 24 w 24"/>
                    <a:gd name="T21" fmla="*/ 0 h 34"/>
                    <a:gd name="T22" fmla="*/ 24 w 24"/>
                    <a:gd name="T23" fmla="*/ 0 h 34"/>
                    <a:gd name="T24" fmla="*/ 12 w 24"/>
                    <a:gd name="T25" fmla="*/ 0 h 34"/>
                    <a:gd name="T26" fmla="*/ 12 w 24"/>
                    <a:gd name="T27" fmla="*/ 0 h 34"/>
                    <a:gd name="T28" fmla="*/ 12 w 24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1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Freeform 625"/>
                <p:cNvSpPr>
                  <a:spLocks/>
                </p:cNvSpPr>
                <p:nvPr/>
              </p:nvSpPr>
              <p:spPr bwMode="auto">
                <a:xfrm>
                  <a:off x="2110" y="2718"/>
                  <a:ext cx="5" cy="32"/>
                </a:xfrm>
                <a:custGeom>
                  <a:avLst/>
                  <a:gdLst>
                    <a:gd name="T0" fmla="*/ 2 w 14"/>
                    <a:gd name="T1" fmla="*/ 0 h 96"/>
                    <a:gd name="T2" fmla="*/ 2 w 14"/>
                    <a:gd name="T3" fmla="*/ 0 h 96"/>
                    <a:gd name="T4" fmla="*/ 0 w 14"/>
                    <a:gd name="T5" fmla="*/ 96 h 96"/>
                    <a:gd name="T6" fmla="*/ 12 w 14"/>
                    <a:gd name="T7" fmla="*/ 96 h 96"/>
                    <a:gd name="T8" fmla="*/ 14 w 14"/>
                    <a:gd name="T9" fmla="*/ 0 h 96"/>
                    <a:gd name="T10" fmla="*/ 14 w 14"/>
                    <a:gd name="T11" fmla="*/ 0 h 96"/>
                    <a:gd name="T12" fmla="*/ 14 w 14"/>
                    <a:gd name="T13" fmla="*/ 0 h 96"/>
                    <a:gd name="T14" fmla="*/ 14 w 14"/>
                    <a:gd name="T15" fmla="*/ 0 h 96"/>
                    <a:gd name="T16" fmla="*/ 14 w 14"/>
                    <a:gd name="T17" fmla="*/ 0 h 96"/>
                    <a:gd name="T18" fmla="*/ 2 w 14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6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Freeform 626"/>
                <p:cNvSpPr>
                  <a:spLocks/>
                </p:cNvSpPr>
                <p:nvPr/>
              </p:nvSpPr>
              <p:spPr bwMode="auto">
                <a:xfrm>
                  <a:off x="2099" y="2701"/>
                  <a:ext cx="16" cy="17"/>
                </a:xfrm>
                <a:custGeom>
                  <a:avLst/>
                  <a:gdLst>
                    <a:gd name="T0" fmla="*/ 0 w 48"/>
                    <a:gd name="T1" fmla="*/ 9 h 50"/>
                    <a:gd name="T2" fmla="*/ 0 w 48"/>
                    <a:gd name="T3" fmla="*/ 9 h 50"/>
                    <a:gd name="T4" fmla="*/ 9 w 48"/>
                    <a:gd name="T5" fmla="*/ 15 h 50"/>
                    <a:gd name="T6" fmla="*/ 16 w 48"/>
                    <a:gd name="T7" fmla="*/ 20 h 50"/>
                    <a:gd name="T8" fmla="*/ 22 w 48"/>
                    <a:gd name="T9" fmla="*/ 26 h 50"/>
                    <a:gd name="T10" fmla="*/ 27 w 48"/>
                    <a:gd name="T11" fmla="*/ 31 h 50"/>
                    <a:gd name="T12" fmla="*/ 31 w 48"/>
                    <a:gd name="T13" fmla="*/ 36 h 50"/>
                    <a:gd name="T14" fmla="*/ 33 w 48"/>
                    <a:gd name="T15" fmla="*/ 41 h 50"/>
                    <a:gd name="T16" fmla="*/ 34 w 48"/>
                    <a:gd name="T17" fmla="*/ 46 h 50"/>
                    <a:gd name="T18" fmla="*/ 36 w 48"/>
                    <a:gd name="T19" fmla="*/ 50 h 50"/>
                    <a:gd name="T20" fmla="*/ 48 w 48"/>
                    <a:gd name="T21" fmla="*/ 50 h 50"/>
                    <a:gd name="T22" fmla="*/ 46 w 48"/>
                    <a:gd name="T23" fmla="*/ 43 h 50"/>
                    <a:gd name="T24" fmla="*/ 45 w 48"/>
                    <a:gd name="T25" fmla="*/ 36 h 50"/>
                    <a:gd name="T26" fmla="*/ 40 w 48"/>
                    <a:gd name="T27" fmla="*/ 29 h 50"/>
                    <a:gd name="T28" fmla="*/ 37 w 48"/>
                    <a:gd name="T29" fmla="*/ 24 h 50"/>
                    <a:gd name="T30" fmla="*/ 32 w 48"/>
                    <a:gd name="T31" fmla="*/ 17 h 50"/>
                    <a:gd name="T32" fmla="*/ 23 w 48"/>
                    <a:gd name="T33" fmla="*/ 11 h 50"/>
                    <a:gd name="T34" fmla="*/ 16 w 48"/>
                    <a:gd name="T35" fmla="*/ 6 h 50"/>
                    <a:gd name="T36" fmla="*/ 8 w 48"/>
                    <a:gd name="T37" fmla="*/ 0 h 50"/>
                    <a:gd name="T38" fmla="*/ 8 w 48"/>
                    <a:gd name="T39" fmla="*/ 0 h 50"/>
                    <a:gd name="T40" fmla="*/ 0 w 48"/>
                    <a:gd name="T41" fmla="*/ 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50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9" y="15"/>
                      </a:lnTo>
                      <a:lnTo>
                        <a:pt x="16" y="20"/>
                      </a:lnTo>
                      <a:lnTo>
                        <a:pt x="22" y="26"/>
                      </a:lnTo>
                      <a:lnTo>
                        <a:pt x="27" y="31"/>
                      </a:lnTo>
                      <a:lnTo>
                        <a:pt x="31" y="36"/>
                      </a:lnTo>
                      <a:lnTo>
                        <a:pt x="33" y="41"/>
                      </a:lnTo>
                      <a:lnTo>
                        <a:pt x="34" y="46"/>
                      </a:lnTo>
                      <a:lnTo>
                        <a:pt x="36" y="50"/>
                      </a:lnTo>
                      <a:lnTo>
                        <a:pt x="48" y="50"/>
                      </a:lnTo>
                      <a:lnTo>
                        <a:pt x="46" y="43"/>
                      </a:lnTo>
                      <a:lnTo>
                        <a:pt x="45" y="36"/>
                      </a:lnTo>
                      <a:lnTo>
                        <a:pt x="40" y="29"/>
                      </a:lnTo>
                      <a:lnTo>
                        <a:pt x="37" y="24"/>
                      </a:lnTo>
                      <a:lnTo>
                        <a:pt x="32" y="17"/>
                      </a:lnTo>
                      <a:lnTo>
                        <a:pt x="23" y="11"/>
                      </a:lnTo>
                      <a:lnTo>
                        <a:pt x="16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Freeform 627"/>
                <p:cNvSpPr>
                  <a:spLocks/>
                </p:cNvSpPr>
                <p:nvPr/>
              </p:nvSpPr>
              <p:spPr bwMode="auto">
                <a:xfrm>
                  <a:off x="2028" y="2700"/>
                  <a:ext cx="74" cy="10"/>
                </a:xfrm>
                <a:custGeom>
                  <a:avLst/>
                  <a:gdLst>
                    <a:gd name="T0" fmla="*/ 0 w 221"/>
                    <a:gd name="T1" fmla="*/ 30 h 30"/>
                    <a:gd name="T2" fmla="*/ 0 w 221"/>
                    <a:gd name="T3" fmla="*/ 30 h 30"/>
                    <a:gd name="T4" fmla="*/ 5 w 221"/>
                    <a:gd name="T5" fmla="*/ 30 h 30"/>
                    <a:gd name="T6" fmla="*/ 14 w 221"/>
                    <a:gd name="T7" fmla="*/ 29 h 30"/>
                    <a:gd name="T8" fmla="*/ 25 w 221"/>
                    <a:gd name="T9" fmla="*/ 28 h 30"/>
                    <a:gd name="T10" fmla="*/ 40 w 221"/>
                    <a:gd name="T11" fmla="*/ 27 h 30"/>
                    <a:gd name="T12" fmla="*/ 55 w 221"/>
                    <a:gd name="T13" fmla="*/ 24 h 30"/>
                    <a:gd name="T14" fmla="*/ 71 w 221"/>
                    <a:gd name="T15" fmla="*/ 23 h 30"/>
                    <a:gd name="T16" fmla="*/ 92 w 221"/>
                    <a:gd name="T17" fmla="*/ 21 h 30"/>
                    <a:gd name="T18" fmla="*/ 108 w 221"/>
                    <a:gd name="T19" fmla="*/ 18 h 30"/>
                    <a:gd name="T20" fmla="*/ 127 w 221"/>
                    <a:gd name="T21" fmla="*/ 17 h 30"/>
                    <a:gd name="T22" fmla="*/ 146 w 221"/>
                    <a:gd name="T23" fmla="*/ 15 h 30"/>
                    <a:gd name="T24" fmla="*/ 163 w 221"/>
                    <a:gd name="T25" fmla="*/ 13 h 30"/>
                    <a:gd name="T26" fmla="*/ 178 w 221"/>
                    <a:gd name="T27" fmla="*/ 12 h 30"/>
                    <a:gd name="T28" fmla="*/ 192 w 221"/>
                    <a:gd name="T29" fmla="*/ 12 h 30"/>
                    <a:gd name="T30" fmla="*/ 204 w 221"/>
                    <a:gd name="T31" fmla="*/ 12 h 30"/>
                    <a:gd name="T32" fmla="*/ 211 w 221"/>
                    <a:gd name="T33" fmla="*/ 13 h 30"/>
                    <a:gd name="T34" fmla="*/ 213 w 221"/>
                    <a:gd name="T35" fmla="*/ 13 h 30"/>
                    <a:gd name="T36" fmla="*/ 221 w 221"/>
                    <a:gd name="T37" fmla="*/ 4 h 30"/>
                    <a:gd name="T38" fmla="*/ 213 w 221"/>
                    <a:gd name="T39" fmla="*/ 1 h 30"/>
                    <a:gd name="T40" fmla="*/ 204 w 221"/>
                    <a:gd name="T41" fmla="*/ 0 h 30"/>
                    <a:gd name="T42" fmla="*/ 192 w 221"/>
                    <a:gd name="T43" fmla="*/ 0 h 30"/>
                    <a:gd name="T44" fmla="*/ 178 w 221"/>
                    <a:gd name="T45" fmla="*/ 0 h 30"/>
                    <a:gd name="T46" fmla="*/ 163 w 221"/>
                    <a:gd name="T47" fmla="*/ 1 h 30"/>
                    <a:gd name="T48" fmla="*/ 146 w 221"/>
                    <a:gd name="T49" fmla="*/ 2 h 30"/>
                    <a:gd name="T50" fmla="*/ 127 w 221"/>
                    <a:gd name="T51" fmla="*/ 5 h 30"/>
                    <a:gd name="T52" fmla="*/ 108 w 221"/>
                    <a:gd name="T53" fmla="*/ 6 h 30"/>
                    <a:gd name="T54" fmla="*/ 89 w 221"/>
                    <a:gd name="T55" fmla="*/ 8 h 30"/>
                    <a:gd name="T56" fmla="*/ 71 w 221"/>
                    <a:gd name="T57" fmla="*/ 11 h 30"/>
                    <a:gd name="T58" fmla="*/ 53 w 221"/>
                    <a:gd name="T59" fmla="*/ 12 h 30"/>
                    <a:gd name="T60" fmla="*/ 37 w 221"/>
                    <a:gd name="T61" fmla="*/ 15 h 30"/>
                    <a:gd name="T62" fmla="*/ 25 w 221"/>
                    <a:gd name="T63" fmla="*/ 16 h 30"/>
                    <a:gd name="T64" fmla="*/ 12 w 221"/>
                    <a:gd name="T65" fmla="*/ 17 h 30"/>
                    <a:gd name="T66" fmla="*/ 5 w 221"/>
                    <a:gd name="T67" fmla="*/ 18 h 30"/>
                    <a:gd name="T68" fmla="*/ 0 w 221"/>
                    <a:gd name="T69" fmla="*/ 18 h 30"/>
                    <a:gd name="T70" fmla="*/ 0 w 221"/>
                    <a:gd name="T71" fmla="*/ 18 h 30"/>
                    <a:gd name="T72" fmla="*/ 0 w 221"/>
                    <a:gd name="T7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1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5" y="30"/>
                      </a:lnTo>
                      <a:lnTo>
                        <a:pt x="14" y="29"/>
                      </a:lnTo>
                      <a:lnTo>
                        <a:pt x="25" y="28"/>
                      </a:lnTo>
                      <a:lnTo>
                        <a:pt x="40" y="27"/>
                      </a:lnTo>
                      <a:lnTo>
                        <a:pt x="55" y="24"/>
                      </a:lnTo>
                      <a:lnTo>
                        <a:pt x="71" y="23"/>
                      </a:lnTo>
                      <a:lnTo>
                        <a:pt x="92" y="21"/>
                      </a:lnTo>
                      <a:lnTo>
                        <a:pt x="108" y="18"/>
                      </a:lnTo>
                      <a:lnTo>
                        <a:pt x="127" y="17"/>
                      </a:lnTo>
                      <a:lnTo>
                        <a:pt x="146" y="15"/>
                      </a:lnTo>
                      <a:lnTo>
                        <a:pt x="163" y="13"/>
                      </a:lnTo>
                      <a:lnTo>
                        <a:pt x="178" y="12"/>
                      </a:lnTo>
                      <a:lnTo>
                        <a:pt x="192" y="12"/>
                      </a:lnTo>
                      <a:lnTo>
                        <a:pt x="204" y="12"/>
                      </a:lnTo>
                      <a:lnTo>
                        <a:pt x="211" y="13"/>
                      </a:lnTo>
                      <a:lnTo>
                        <a:pt x="213" y="13"/>
                      </a:lnTo>
                      <a:lnTo>
                        <a:pt x="221" y="4"/>
                      </a:lnTo>
                      <a:lnTo>
                        <a:pt x="213" y="1"/>
                      </a:lnTo>
                      <a:lnTo>
                        <a:pt x="204" y="0"/>
                      </a:lnTo>
                      <a:lnTo>
                        <a:pt x="192" y="0"/>
                      </a:lnTo>
                      <a:lnTo>
                        <a:pt x="178" y="0"/>
                      </a:lnTo>
                      <a:lnTo>
                        <a:pt x="163" y="1"/>
                      </a:lnTo>
                      <a:lnTo>
                        <a:pt x="146" y="2"/>
                      </a:lnTo>
                      <a:lnTo>
                        <a:pt x="127" y="5"/>
                      </a:lnTo>
                      <a:lnTo>
                        <a:pt x="108" y="6"/>
                      </a:lnTo>
                      <a:lnTo>
                        <a:pt x="89" y="8"/>
                      </a:lnTo>
                      <a:lnTo>
                        <a:pt x="71" y="11"/>
                      </a:lnTo>
                      <a:lnTo>
                        <a:pt x="53" y="12"/>
                      </a:lnTo>
                      <a:lnTo>
                        <a:pt x="37" y="15"/>
                      </a:lnTo>
                      <a:lnTo>
                        <a:pt x="25" y="16"/>
                      </a:lnTo>
                      <a:lnTo>
                        <a:pt x="12" y="17"/>
                      </a:lnTo>
                      <a:lnTo>
                        <a:pt x="5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Freeform 628"/>
                <p:cNvSpPr>
                  <a:spLocks/>
                </p:cNvSpPr>
                <p:nvPr/>
              </p:nvSpPr>
              <p:spPr bwMode="auto">
                <a:xfrm>
                  <a:off x="2019" y="2706"/>
                  <a:ext cx="9" cy="13"/>
                </a:xfrm>
                <a:custGeom>
                  <a:avLst/>
                  <a:gdLst>
                    <a:gd name="T0" fmla="*/ 12 w 26"/>
                    <a:gd name="T1" fmla="*/ 38 h 38"/>
                    <a:gd name="T2" fmla="*/ 12 w 26"/>
                    <a:gd name="T3" fmla="*/ 38 h 38"/>
                    <a:gd name="T4" fmla="*/ 12 w 26"/>
                    <a:gd name="T5" fmla="*/ 27 h 38"/>
                    <a:gd name="T6" fmla="*/ 14 w 26"/>
                    <a:gd name="T7" fmla="*/ 18 h 38"/>
                    <a:gd name="T8" fmla="*/ 17 w 26"/>
                    <a:gd name="T9" fmla="*/ 15 h 38"/>
                    <a:gd name="T10" fmla="*/ 26 w 26"/>
                    <a:gd name="T11" fmla="*/ 12 h 38"/>
                    <a:gd name="T12" fmla="*/ 26 w 26"/>
                    <a:gd name="T13" fmla="*/ 0 h 38"/>
                    <a:gd name="T14" fmla="*/ 12 w 26"/>
                    <a:gd name="T15" fmla="*/ 5 h 38"/>
                    <a:gd name="T16" fmla="*/ 4 w 26"/>
                    <a:gd name="T17" fmla="*/ 13 h 38"/>
                    <a:gd name="T18" fmla="*/ 0 w 26"/>
                    <a:gd name="T19" fmla="*/ 24 h 38"/>
                    <a:gd name="T20" fmla="*/ 0 w 26"/>
                    <a:gd name="T21" fmla="*/ 38 h 38"/>
                    <a:gd name="T22" fmla="*/ 0 w 26"/>
                    <a:gd name="T23" fmla="*/ 38 h 38"/>
                    <a:gd name="T24" fmla="*/ 12 w 26"/>
                    <a:gd name="T25" fmla="*/ 38 h 38"/>
                    <a:gd name="T26" fmla="*/ 12 w 26"/>
                    <a:gd name="T27" fmla="*/ 38 h 38"/>
                    <a:gd name="T28" fmla="*/ 12 w 26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2" y="27"/>
                      </a:lnTo>
                      <a:lnTo>
                        <a:pt x="14" y="18"/>
                      </a:lnTo>
                      <a:lnTo>
                        <a:pt x="17" y="15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2" y="5"/>
                      </a:lnTo>
                      <a:lnTo>
                        <a:pt x="4" y="13"/>
                      </a:lnTo>
                      <a:lnTo>
                        <a:pt x="0" y="2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Freeform 629"/>
                <p:cNvSpPr>
                  <a:spLocks/>
                </p:cNvSpPr>
                <p:nvPr/>
              </p:nvSpPr>
              <p:spPr bwMode="auto">
                <a:xfrm>
                  <a:off x="2019" y="2719"/>
                  <a:ext cx="4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Freeform 630"/>
                <p:cNvSpPr>
                  <a:spLocks/>
                </p:cNvSpPr>
                <p:nvPr/>
              </p:nvSpPr>
              <p:spPr bwMode="auto">
                <a:xfrm>
                  <a:off x="2021" y="2702"/>
                  <a:ext cx="82" cy="44"/>
                </a:xfrm>
                <a:custGeom>
                  <a:avLst/>
                  <a:gdLst>
                    <a:gd name="T0" fmla="*/ 0 w 248"/>
                    <a:gd name="T1" fmla="*/ 107 h 134"/>
                    <a:gd name="T2" fmla="*/ 1 w 248"/>
                    <a:gd name="T3" fmla="*/ 118 h 134"/>
                    <a:gd name="T4" fmla="*/ 5 w 248"/>
                    <a:gd name="T5" fmla="*/ 127 h 134"/>
                    <a:gd name="T6" fmla="*/ 10 w 248"/>
                    <a:gd name="T7" fmla="*/ 133 h 134"/>
                    <a:gd name="T8" fmla="*/ 19 w 248"/>
                    <a:gd name="T9" fmla="*/ 134 h 134"/>
                    <a:gd name="T10" fmla="*/ 24 w 248"/>
                    <a:gd name="T11" fmla="*/ 134 h 134"/>
                    <a:gd name="T12" fmla="*/ 31 w 248"/>
                    <a:gd name="T13" fmla="*/ 134 h 134"/>
                    <a:gd name="T14" fmla="*/ 42 w 248"/>
                    <a:gd name="T15" fmla="*/ 134 h 134"/>
                    <a:gd name="T16" fmla="*/ 56 w 248"/>
                    <a:gd name="T17" fmla="*/ 134 h 134"/>
                    <a:gd name="T18" fmla="*/ 71 w 248"/>
                    <a:gd name="T19" fmla="*/ 134 h 134"/>
                    <a:gd name="T20" fmla="*/ 88 w 248"/>
                    <a:gd name="T21" fmla="*/ 134 h 134"/>
                    <a:gd name="T22" fmla="*/ 105 w 248"/>
                    <a:gd name="T23" fmla="*/ 134 h 134"/>
                    <a:gd name="T24" fmla="*/ 123 w 248"/>
                    <a:gd name="T25" fmla="*/ 134 h 134"/>
                    <a:gd name="T26" fmla="*/ 141 w 248"/>
                    <a:gd name="T27" fmla="*/ 134 h 134"/>
                    <a:gd name="T28" fmla="*/ 159 w 248"/>
                    <a:gd name="T29" fmla="*/ 134 h 134"/>
                    <a:gd name="T30" fmla="*/ 176 w 248"/>
                    <a:gd name="T31" fmla="*/ 134 h 134"/>
                    <a:gd name="T32" fmla="*/ 192 w 248"/>
                    <a:gd name="T33" fmla="*/ 134 h 134"/>
                    <a:gd name="T34" fmla="*/ 205 w 248"/>
                    <a:gd name="T35" fmla="*/ 134 h 134"/>
                    <a:gd name="T36" fmla="*/ 217 w 248"/>
                    <a:gd name="T37" fmla="*/ 134 h 134"/>
                    <a:gd name="T38" fmla="*/ 226 w 248"/>
                    <a:gd name="T39" fmla="*/ 134 h 134"/>
                    <a:gd name="T40" fmla="*/ 231 w 248"/>
                    <a:gd name="T41" fmla="*/ 134 h 134"/>
                    <a:gd name="T42" fmla="*/ 240 w 248"/>
                    <a:gd name="T43" fmla="*/ 131 h 134"/>
                    <a:gd name="T44" fmla="*/ 245 w 248"/>
                    <a:gd name="T45" fmla="*/ 127 h 134"/>
                    <a:gd name="T46" fmla="*/ 246 w 248"/>
                    <a:gd name="T47" fmla="*/ 119 h 134"/>
                    <a:gd name="T48" fmla="*/ 246 w 248"/>
                    <a:gd name="T49" fmla="*/ 110 h 134"/>
                    <a:gd name="T50" fmla="*/ 248 w 248"/>
                    <a:gd name="T51" fmla="*/ 28 h 134"/>
                    <a:gd name="T52" fmla="*/ 248 w 248"/>
                    <a:gd name="T53" fmla="*/ 17 h 134"/>
                    <a:gd name="T54" fmla="*/ 246 w 248"/>
                    <a:gd name="T55" fmla="*/ 8 h 134"/>
                    <a:gd name="T56" fmla="*/ 240 w 248"/>
                    <a:gd name="T57" fmla="*/ 2 h 134"/>
                    <a:gd name="T58" fmla="*/ 229 w 248"/>
                    <a:gd name="T59" fmla="*/ 0 h 134"/>
                    <a:gd name="T60" fmla="*/ 225 w 248"/>
                    <a:gd name="T61" fmla="*/ 0 h 134"/>
                    <a:gd name="T62" fmla="*/ 216 w 248"/>
                    <a:gd name="T63" fmla="*/ 0 h 134"/>
                    <a:gd name="T64" fmla="*/ 204 w 248"/>
                    <a:gd name="T65" fmla="*/ 0 h 134"/>
                    <a:gd name="T66" fmla="*/ 191 w 248"/>
                    <a:gd name="T67" fmla="*/ 0 h 134"/>
                    <a:gd name="T68" fmla="*/ 175 w 248"/>
                    <a:gd name="T69" fmla="*/ 0 h 134"/>
                    <a:gd name="T70" fmla="*/ 158 w 248"/>
                    <a:gd name="T71" fmla="*/ 0 h 134"/>
                    <a:gd name="T72" fmla="*/ 141 w 248"/>
                    <a:gd name="T73" fmla="*/ 0 h 134"/>
                    <a:gd name="T74" fmla="*/ 123 w 248"/>
                    <a:gd name="T75" fmla="*/ 0 h 134"/>
                    <a:gd name="T76" fmla="*/ 105 w 248"/>
                    <a:gd name="T77" fmla="*/ 0 h 134"/>
                    <a:gd name="T78" fmla="*/ 87 w 248"/>
                    <a:gd name="T79" fmla="*/ 0 h 134"/>
                    <a:gd name="T80" fmla="*/ 70 w 248"/>
                    <a:gd name="T81" fmla="*/ 1 h 134"/>
                    <a:gd name="T82" fmla="*/ 56 w 248"/>
                    <a:gd name="T83" fmla="*/ 1 h 134"/>
                    <a:gd name="T84" fmla="*/ 42 w 248"/>
                    <a:gd name="T85" fmla="*/ 1 h 134"/>
                    <a:gd name="T86" fmla="*/ 31 w 248"/>
                    <a:gd name="T87" fmla="*/ 1 h 134"/>
                    <a:gd name="T88" fmla="*/ 23 w 248"/>
                    <a:gd name="T89" fmla="*/ 1 h 134"/>
                    <a:gd name="T90" fmla="*/ 18 w 248"/>
                    <a:gd name="T91" fmla="*/ 1 h 134"/>
                    <a:gd name="T92" fmla="*/ 10 w 248"/>
                    <a:gd name="T93" fmla="*/ 3 h 134"/>
                    <a:gd name="T94" fmla="*/ 5 w 248"/>
                    <a:gd name="T95" fmla="*/ 10 h 134"/>
                    <a:gd name="T96" fmla="*/ 2 w 248"/>
                    <a:gd name="T97" fmla="*/ 18 h 134"/>
                    <a:gd name="T98" fmla="*/ 1 w 248"/>
                    <a:gd name="T99" fmla="*/ 29 h 134"/>
                    <a:gd name="T100" fmla="*/ 0 w 248"/>
                    <a:gd name="T10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8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5" y="127"/>
                      </a:lnTo>
                      <a:lnTo>
                        <a:pt x="10" y="133"/>
                      </a:lnTo>
                      <a:lnTo>
                        <a:pt x="19" y="134"/>
                      </a:lnTo>
                      <a:lnTo>
                        <a:pt x="24" y="134"/>
                      </a:lnTo>
                      <a:lnTo>
                        <a:pt x="31" y="134"/>
                      </a:lnTo>
                      <a:lnTo>
                        <a:pt x="42" y="134"/>
                      </a:lnTo>
                      <a:lnTo>
                        <a:pt x="56" y="134"/>
                      </a:lnTo>
                      <a:lnTo>
                        <a:pt x="71" y="134"/>
                      </a:lnTo>
                      <a:lnTo>
                        <a:pt x="88" y="134"/>
                      </a:lnTo>
                      <a:lnTo>
                        <a:pt x="105" y="134"/>
                      </a:lnTo>
                      <a:lnTo>
                        <a:pt x="123" y="134"/>
                      </a:lnTo>
                      <a:lnTo>
                        <a:pt x="141" y="134"/>
                      </a:lnTo>
                      <a:lnTo>
                        <a:pt x="159" y="134"/>
                      </a:lnTo>
                      <a:lnTo>
                        <a:pt x="176" y="134"/>
                      </a:lnTo>
                      <a:lnTo>
                        <a:pt x="192" y="134"/>
                      </a:lnTo>
                      <a:lnTo>
                        <a:pt x="205" y="134"/>
                      </a:lnTo>
                      <a:lnTo>
                        <a:pt x="217" y="134"/>
                      </a:lnTo>
                      <a:lnTo>
                        <a:pt x="226" y="134"/>
                      </a:lnTo>
                      <a:lnTo>
                        <a:pt x="231" y="134"/>
                      </a:lnTo>
                      <a:lnTo>
                        <a:pt x="240" y="131"/>
                      </a:lnTo>
                      <a:lnTo>
                        <a:pt x="245" y="127"/>
                      </a:lnTo>
                      <a:lnTo>
                        <a:pt x="246" y="119"/>
                      </a:lnTo>
                      <a:lnTo>
                        <a:pt x="246" y="110"/>
                      </a:lnTo>
                      <a:lnTo>
                        <a:pt x="248" y="28"/>
                      </a:lnTo>
                      <a:lnTo>
                        <a:pt x="248" y="17"/>
                      </a:lnTo>
                      <a:lnTo>
                        <a:pt x="246" y="8"/>
                      </a:lnTo>
                      <a:lnTo>
                        <a:pt x="240" y="2"/>
                      </a:lnTo>
                      <a:lnTo>
                        <a:pt x="229" y="0"/>
                      </a:lnTo>
                      <a:lnTo>
                        <a:pt x="225" y="0"/>
                      </a:lnTo>
                      <a:lnTo>
                        <a:pt x="216" y="0"/>
                      </a:lnTo>
                      <a:lnTo>
                        <a:pt x="204" y="0"/>
                      </a:lnTo>
                      <a:lnTo>
                        <a:pt x="191" y="0"/>
                      </a:lnTo>
                      <a:lnTo>
                        <a:pt x="175" y="0"/>
                      </a:lnTo>
                      <a:lnTo>
                        <a:pt x="158" y="0"/>
                      </a:lnTo>
                      <a:lnTo>
                        <a:pt x="141" y="0"/>
                      </a:lnTo>
                      <a:lnTo>
                        <a:pt x="123" y="0"/>
                      </a:lnTo>
                      <a:lnTo>
                        <a:pt x="105" y="0"/>
                      </a:lnTo>
                      <a:lnTo>
                        <a:pt x="87" y="0"/>
                      </a:lnTo>
                      <a:lnTo>
                        <a:pt x="70" y="1"/>
                      </a:lnTo>
                      <a:lnTo>
                        <a:pt x="56" y="1"/>
                      </a:lnTo>
                      <a:lnTo>
                        <a:pt x="42" y="1"/>
                      </a:lnTo>
                      <a:lnTo>
                        <a:pt x="31" y="1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5" y="10"/>
                      </a:lnTo>
                      <a:lnTo>
                        <a:pt x="2" y="18"/>
                      </a:lnTo>
                      <a:lnTo>
                        <a:pt x="1" y="29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Freeform 631"/>
                <p:cNvSpPr>
                  <a:spLocks/>
                </p:cNvSpPr>
                <p:nvPr/>
              </p:nvSpPr>
              <p:spPr bwMode="auto">
                <a:xfrm>
                  <a:off x="2021" y="2702"/>
                  <a:ext cx="82" cy="44"/>
                </a:xfrm>
                <a:custGeom>
                  <a:avLst/>
                  <a:gdLst>
                    <a:gd name="T0" fmla="*/ 0 w 248"/>
                    <a:gd name="T1" fmla="*/ 107 h 134"/>
                    <a:gd name="T2" fmla="*/ 0 w 248"/>
                    <a:gd name="T3" fmla="*/ 107 h 134"/>
                    <a:gd name="T4" fmla="*/ 1 w 248"/>
                    <a:gd name="T5" fmla="*/ 118 h 134"/>
                    <a:gd name="T6" fmla="*/ 5 w 248"/>
                    <a:gd name="T7" fmla="*/ 127 h 134"/>
                    <a:gd name="T8" fmla="*/ 10 w 248"/>
                    <a:gd name="T9" fmla="*/ 133 h 134"/>
                    <a:gd name="T10" fmla="*/ 19 w 248"/>
                    <a:gd name="T11" fmla="*/ 134 h 134"/>
                    <a:gd name="T12" fmla="*/ 19 w 248"/>
                    <a:gd name="T13" fmla="*/ 134 h 134"/>
                    <a:gd name="T14" fmla="*/ 24 w 248"/>
                    <a:gd name="T15" fmla="*/ 134 h 134"/>
                    <a:gd name="T16" fmla="*/ 31 w 248"/>
                    <a:gd name="T17" fmla="*/ 134 h 134"/>
                    <a:gd name="T18" fmla="*/ 42 w 248"/>
                    <a:gd name="T19" fmla="*/ 134 h 134"/>
                    <a:gd name="T20" fmla="*/ 56 w 248"/>
                    <a:gd name="T21" fmla="*/ 134 h 134"/>
                    <a:gd name="T22" fmla="*/ 71 w 248"/>
                    <a:gd name="T23" fmla="*/ 134 h 134"/>
                    <a:gd name="T24" fmla="*/ 88 w 248"/>
                    <a:gd name="T25" fmla="*/ 134 h 134"/>
                    <a:gd name="T26" fmla="*/ 105 w 248"/>
                    <a:gd name="T27" fmla="*/ 134 h 134"/>
                    <a:gd name="T28" fmla="*/ 123 w 248"/>
                    <a:gd name="T29" fmla="*/ 134 h 134"/>
                    <a:gd name="T30" fmla="*/ 141 w 248"/>
                    <a:gd name="T31" fmla="*/ 134 h 134"/>
                    <a:gd name="T32" fmla="*/ 159 w 248"/>
                    <a:gd name="T33" fmla="*/ 134 h 134"/>
                    <a:gd name="T34" fmla="*/ 176 w 248"/>
                    <a:gd name="T35" fmla="*/ 134 h 134"/>
                    <a:gd name="T36" fmla="*/ 192 w 248"/>
                    <a:gd name="T37" fmla="*/ 134 h 134"/>
                    <a:gd name="T38" fmla="*/ 205 w 248"/>
                    <a:gd name="T39" fmla="*/ 134 h 134"/>
                    <a:gd name="T40" fmla="*/ 217 w 248"/>
                    <a:gd name="T41" fmla="*/ 134 h 134"/>
                    <a:gd name="T42" fmla="*/ 226 w 248"/>
                    <a:gd name="T43" fmla="*/ 134 h 134"/>
                    <a:gd name="T44" fmla="*/ 231 w 248"/>
                    <a:gd name="T45" fmla="*/ 134 h 134"/>
                    <a:gd name="T46" fmla="*/ 231 w 248"/>
                    <a:gd name="T47" fmla="*/ 134 h 134"/>
                    <a:gd name="T48" fmla="*/ 240 w 248"/>
                    <a:gd name="T49" fmla="*/ 131 h 134"/>
                    <a:gd name="T50" fmla="*/ 245 w 248"/>
                    <a:gd name="T51" fmla="*/ 127 h 134"/>
                    <a:gd name="T52" fmla="*/ 246 w 248"/>
                    <a:gd name="T53" fmla="*/ 119 h 134"/>
                    <a:gd name="T54" fmla="*/ 246 w 248"/>
                    <a:gd name="T55" fmla="*/ 110 h 134"/>
                    <a:gd name="T56" fmla="*/ 248 w 248"/>
                    <a:gd name="T57" fmla="*/ 28 h 134"/>
                    <a:gd name="T58" fmla="*/ 248 w 248"/>
                    <a:gd name="T59" fmla="*/ 28 h 134"/>
                    <a:gd name="T60" fmla="*/ 248 w 248"/>
                    <a:gd name="T61" fmla="*/ 17 h 134"/>
                    <a:gd name="T62" fmla="*/ 246 w 248"/>
                    <a:gd name="T63" fmla="*/ 8 h 134"/>
                    <a:gd name="T64" fmla="*/ 240 w 248"/>
                    <a:gd name="T65" fmla="*/ 2 h 134"/>
                    <a:gd name="T66" fmla="*/ 229 w 248"/>
                    <a:gd name="T67" fmla="*/ 0 h 134"/>
                    <a:gd name="T68" fmla="*/ 229 w 248"/>
                    <a:gd name="T69" fmla="*/ 0 h 134"/>
                    <a:gd name="T70" fmla="*/ 225 w 248"/>
                    <a:gd name="T71" fmla="*/ 0 h 134"/>
                    <a:gd name="T72" fmla="*/ 216 w 248"/>
                    <a:gd name="T73" fmla="*/ 0 h 134"/>
                    <a:gd name="T74" fmla="*/ 204 w 248"/>
                    <a:gd name="T75" fmla="*/ 0 h 134"/>
                    <a:gd name="T76" fmla="*/ 191 w 248"/>
                    <a:gd name="T77" fmla="*/ 0 h 134"/>
                    <a:gd name="T78" fmla="*/ 175 w 248"/>
                    <a:gd name="T79" fmla="*/ 0 h 134"/>
                    <a:gd name="T80" fmla="*/ 158 w 248"/>
                    <a:gd name="T81" fmla="*/ 0 h 134"/>
                    <a:gd name="T82" fmla="*/ 141 w 248"/>
                    <a:gd name="T83" fmla="*/ 0 h 134"/>
                    <a:gd name="T84" fmla="*/ 123 w 248"/>
                    <a:gd name="T85" fmla="*/ 0 h 134"/>
                    <a:gd name="T86" fmla="*/ 105 w 248"/>
                    <a:gd name="T87" fmla="*/ 0 h 134"/>
                    <a:gd name="T88" fmla="*/ 87 w 248"/>
                    <a:gd name="T89" fmla="*/ 0 h 134"/>
                    <a:gd name="T90" fmla="*/ 70 w 248"/>
                    <a:gd name="T91" fmla="*/ 1 h 134"/>
                    <a:gd name="T92" fmla="*/ 56 w 248"/>
                    <a:gd name="T93" fmla="*/ 1 h 134"/>
                    <a:gd name="T94" fmla="*/ 42 w 248"/>
                    <a:gd name="T95" fmla="*/ 1 h 134"/>
                    <a:gd name="T96" fmla="*/ 31 w 248"/>
                    <a:gd name="T97" fmla="*/ 1 h 134"/>
                    <a:gd name="T98" fmla="*/ 23 w 248"/>
                    <a:gd name="T99" fmla="*/ 1 h 134"/>
                    <a:gd name="T100" fmla="*/ 18 w 248"/>
                    <a:gd name="T101" fmla="*/ 1 h 134"/>
                    <a:gd name="T102" fmla="*/ 18 w 248"/>
                    <a:gd name="T103" fmla="*/ 1 h 134"/>
                    <a:gd name="T104" fmla="*/ 10 w 248"/>
                    <a:gd name="T105" fmla="*/ 3 h 134"/>
                    <a:gd name="T106" fmla="*/ 5 w 248"/>
                    <a:gd name="T107" fmla="*/ 10 h 134"/>
                    <a:gd name="T108" fmla="*/ 2 w 248"/>
                    <a:gd name="T109" fmla="*/ 18 h 134"/>
                    <a:gd name="T110" fmla="*/ 1 w 248"/>
                    <a:gd name="T111" fmla="*/ 29 h 134"/>
                    <a:gd name="T112" fmla="*/ 0 w 248"/>
                    <a:gd name="T113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5" y="127"/>
                      </a:lnTo>
                      <a:lnTo>
                        <a:pt x="10" y="133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4" y="134"/>
                      </a:lnTo>
                      <a:lnTo>
                        <a:pt x="31" y="134"/>
                      </a:lnTo>
                      <a:lnTo>
                        <a:pt x="42" y="134"/>
                      </a:lnTo>
                      <a:lnTo>
                        <a:pt x="56" y="134"/>
                      </a:lnTo>
                      <a:lnTo>
                        <a:pt x="71" y="134"/>
                      </a:lnTo>
                      <a:lnTo>
                        <a:pt x="88" y="134"/>
                      </a:lnTo>
                      <a:lnTo>
                        <a:pt x="105" y="134"/>
                      </a:lnTo>
                      <a:lnTo>
                        <a:pt x="123" y="134"/>
                      </a:lnTo>
                      <a:lnTo>
                        <a:pt x="141" y="134"/>
                      </a:lnTo>
                      <a:lnTo>
                        <a:pt x="159" y="134"/>
                      </a:lnTo>
                      <a:lnTo>
                        <a:pt x="176" y="134"/>
                      </a:lnTo>
                      <a:lnTo>
                        <a:pt x="192" y="134"/>
                      </a:lnTo>
                      <a:lnTo>
                        <a:pt x="205" y="134"/>
                      </a:lnTo>
                      <a:lnTo>
                        <a:pt x="217" y="134"/>
                      </a:lnTo>
                      <a:lnTo>
                        <a:pt x="226" y="134"/>
                      </a:lnTo>
                      <a:lnTo>
                        <a:pt x="231" y="134"/>
                      </a:lnTo>
                      <a:lnTo>
                        <a:pt x="231" y="134"/>
                      </a:lnTo>
                      <a:lnTo>
                        <a:pt x="240" y="131"/>
                      </a:lnTo>
                      <a:lnTo>
                        <a:pt x="245" y="127"/>
                      </a:lnTo>
                      <a:lnTo>
                        <a:pt x="246" y="119"/>
                      </a:lnTo>
                      <a:lnTo>
                        <a:pt x="246" y="110"/>
                      </a:lnTo>
                      <a:lnTo>
                        <a:pt x="248" y="28"/>
                      </a:lnTo>
                      <a:lnTo>
                        <a:pt x="248" y="28"/>
                      </a:lnTo>
                      <a:lnTo>
                        <a:pt x="248" y="17"/>
                      </a:lnTo>
                      <a:lnTo>
                        <a:pt x="246" y="8"/>
                      </a:lnTo>
                      <a:lnTo>
                        <a:pt x="240" y="2"/>
                      </a:lnTo>
                      <a:lnTo>
                        <a:pt x="229" y="0"/>
                      </a:lnTo>
                      <a:lnTo>
                        <a:pt x="229" y="0"/>
                      </a:lnTo>
                      <a:lnTo>
                        <a:pt x="225" y="0"/>
                      </a:lnTo>
                      <a:lnTo>
                        <a:pt x="216" y="0"/>
                      </a:lnTo>
                      <a:lnTo>
                        <a:pt x="204" y="0"/>
                      </a:lnTo>
                      <a:lnTo>
                        <a:pt x="191" y="0"/>
                      </a:lnTo>
                      <a:lnTo>
                        <a:pt x="175" y="0"/>
                      </a:lnTo>
                      <a:lnTo>
                        <a:pt x="158" y="0"/>
                      </a:lnTo>
                      <a:lnTo>
                        <a:pt x="141" y="0"/>
                      </a:lnTo>
                      <a:lnTo>
                        <a:pt x="123" y="0"/>
                      </a:lnTo>
                      <a:lnTo>
                        <a:pt x="105" y="0"/>
                      </a:lnTo>
                      <a:lnTo>
                        <a:pt x="87" y="0"/>
                      </a:lnTo>
                      <a:lnTo>
                        <a:pt x="70" y="1"/>
                      </a:lnTo>
                      <a:lnTo>
                        <a:pt x="56" y="1"/>
                      </a:lnTo>
                      <a:lnTo>
                        <a:pt x="42" y="1"/>
                      </a:lnTo>
                      <a:lnTo>
                        <a:pt x="31" y="1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5" y="10"/>
                      </a:lnTo>
                      <a:lnTo>
                        <a:pt x="2" y="18"/>
                      </a:lnTo>
                      <a:lnTo>
                        <a:pt x="1" y="29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Freeform 632"/>
                <p:cNvSpPr>
                  <a:spLocks/>
                </p:cNvSpPr>
                <p:nvPr/>
              </p:nvSpPr>
              <p:spPr bwMode="auto">
                <a:xfrm>
                  <a:off x="2118" y="2702"/>
                  <a:ext cx="59" cy="58"/>
                </a:xfrm>
                <a:custGeom>
                  <a:avLst/>
                  <a:gdLst>
                    <a:gd name="T0" fmla="*/ 0 w 177"/>
                    <a:gd name="T1" fmla="*/ 143 h 173"/>
                    <a:gd name="T2" fmla="*/ 1 w 177"/>
                    <a:gd name="T3" fmla="*/ 155 h 173"/>
                    <a:gd name="T4" fmla="*/ 4 w 177"/>
                    <a:gd name="T5" fmla="*/ 164 h 173"/>
                    <a:gd name="T6" fmla="*/ 10 w 177"/>
                    <a:gd name="T7" fmla="*/ 170 h 173"/>
                    <a:gd name="T8" fmla="*/ 21 w 177"/>
                    <a:gd name="T9" fmla="*/ 173 h 173"/>
                    <a:gd name="T10" fmla="*/ 30 w 177"/>
                    <a:gd name="T11" fmla="*/ 173 h 173"/>
                    <a:gd name="T12" fmla="*/ 46 w 177"/>
                    <a:gd name="T13" fmla="*/ 173 h 173"/>
                    <a:gd name="T14" fmla="*/ 67 w 177"/>
                    <a:gd name="T15" fmla="*/ 173 h 173"/>
                    <a:gd name="T16" fmla="*/ 87 w 177"/>
                    <a:gd name="T17" fmla="*/ 173 h 173"/>
                    <a:gd name="T18" fmla="*/ 109 w 177"/>
                    <a:gd name="T19" fmla="*/ 173 h 173"/>
                    <a:gd name="T20" fmla="*/ 128 w 177"/>
                    <a:gd name="T21" fmla="*/ 173 h 173"/>
                    <a:gd name="T22" fmla="*/ 145 w 177"/>
                    <a:gd name="T23" fmla="*/ 173 h 173"/>
                    <a:gd name="T24" fmla="*/ 156 w 177"/>
                    <a:gd name="T25" fmla="*/ 173 h 173"/>
                    <a:gd name="T26" fmla="*/ 167 w 177"/>
                    <a:gd name="T27" fmla="*/ 170 h 173"/>
                    <a:gd name="T28" fmla="*/ 173 w 177"/>
                    <a:gd name="T29" fmla="*/ 164 h 173"/>
                    <a:gd name="T30" fmla="*/ 175 w 177"/>
                    <a:gd name="T31" fmla="*/ 156 h 173"/>
                    <a:gd name="T32" fmla="*/ 175 w 177"/>
                    <a:gd name="T33" fmla="*/ 145 h 173"/>
                    <a:gd name="T34" fmla="*/ 177 w 177"/>
                    <a:gd name="T35" fmla="*/ 50 h 173"/>
                    <a:gd name="T36" fmla="*/ 175 w 177"/>
                    <a:gd name="T37" fmla="*/ 44 h 173"/>
                    <a:gd name="T38" fmla="*/ 173 w 177"/>
                    <a:gd name="T39" fmla="*/ 37 h 173"/>
                    <a:gd name="T40" fmla="*/ 169 w 177"/>
                    <a:gd name="T41" fmla="*/ 33 h 173"/>
                    <a:gd name="T42" fmla="*/ 166 w 177"/>
                    <a:gd name="T43" fmla="*/ 27 h 173"/>
                    <a:gd name="T44" fmla="*/ 160 w 177"/>
                    <a:gd name="T45" fmla="*/ 22 h 173"/>
                    <a:gd name="T46" fmla="*/ 152 w 177"/>
                    <a:gd name="T47" fmla="*/ 16 h 173"/>
                    <a:gd name="T48" fmla="*/ 145 w 177"/>
                    <a:gd name="T49" fmla="*/ 10 h 173"/>
                    <a:gd name="T50" fmla="*/ 137 w 177"/>
                    <a:gd name="T51" fmla="*/ 2 h 173"/>
                    <a:gd name="T52" fmla="*/ 127 w 177"/>
                    <a:gd name="T53" fmla="*/ 0 h 173"/>
                    <a:gd name="T54" fmla="*/ 114 w 177"/>
                    <a:gd name="T55" fmla="*/ 0 h 173"/>
                    <a:gd name="T56" fmla="*/ 97 w 177"/>
                    <a:gd name="T57" fmla="*/ 2 h 173"/>
                    <a:gd name="T58" fmla="*/ 79 w 177"/>
                    <a:gd name="T59" fmla="*/ 6 h 173"/>
                    <a:gd name="T60" fmla="*/ 61 w 177"/>
                    <a:gd name="T61" fmla="*/ 10 h 173"/>
                    <a:gd name="T62" fmla="*/ 44 w 177"/>
                    <a:gd name="T63" fmla="*/ 15 h 173"/>
                    <a:gd name="T64" fmla="*/ 30 w 177"/>
                    <a:gd name="T65" fmla="*/ 18 h 173"/>
                    <a:gd name="T66" fmla="*/ 21 w 177"/>
                    <a:gd name="T67" fmla="*/ 19 h 173"/>
                    <a:gd name="T68" fmla="*/ 10 w 177"/>
                    <a:gd name="T69" fmla="*/ 22 h 173"/>
                    <a:gd name="T70" fmla="*/ 4 w 177"/>
                    <a:gd name="T71" fmla="*/ 29 h 173"/>
                    <a:gd name="T72" fmla="*/ 1 w 177"/>
                    <a:gd name="T73" fmla="*/ 39 h 173"/>
                    <a:gd name="T74" fmla="*/ 0 w 177"/>
                    <a:gd name="T75" fmla="*/ 51 h 173"/>
                    <a:gd name="T76" fmla="*/ 0 w 177"/>
                    <a:gd name="T77" fmla="*/ 14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7" h="173">
                      <a:moveTo>
                        <a:pt x="0" y="143"/>
                      </a:moveTo>
                      <a:lnTo>
                        <a:pt x="1" y="155"/>
                      </a:lnTo>
                      <a:lnTo>
                        <a:pt x="4" y="164"/>
                      </a:lnTo>
                      <a:lnTo>
                        <a:pt x="10" y="170"/>
                      </a:lnTo>
                      <a:lnTo>
                        <a:pt x="21" y="173"/>
                      </a:lnTo>
                      <a:lnTo>
                        <a:pt x="30" y="173"/>
                      </a:lnTo>
                      <a:lnTo>
                        <a:pt x="46" y="173"/>
                      </a:lnTo>
                      <a:lnTo>
                        <a:pt x="67" y="173"/>
                      </a:lnTo>
                      <a:lnTo>
                        <a:pt x="87" y="173"/>
                      </a:lnTo>
                      <a:lnTo>
                        <a:pt x="109" y="173"/>
                      </a:lnTo>
                      <a:lnTo>
                        <a:pt x="128" y="173"/>
                      </a:lnTo>
                      <a:lnTo>
                        <a:pt x="145" y="173"/>
                      </a:lnTo>
                      <a:lnTo>
                        <a:pt x="156" y="173"/>
                      </a:lnTo>
                      <a:lnTo>
                        <a:pt x="167" y="170"/>
                      </a:lnTo>
                      <a:lnTo>
                        <a:pt x="173" y="164"/>
                      </a:lnTo>
                      <a:lnTo>
                        <a:pt x="175" y="156"/>
                      </a:lnTo>
                      <a:lnTo>
                        <a:pt x="175" y="145"/>
                      </a:lnTo>
                      <a:lnTo>
                        <a:pt x="177" y="50"/>
                      </a:lnTo>
                      <a:lnTo>
                        <a:pt x="175" y="44"/>
                      </a:lnTo>
                      <a:lnTo>
                        <a:pt x="173" y="37"/>
                      </a:lnTo>
                      <a:lnTo>
                        <a:pt x="169" y="33"/>
                      </a:lnTo>
                      <a:lnTo>
                        <a:pt x="166" y="27"/>
                      </a:lnTo>
                      <a:lnTo>
                        <a:pt x="160" y="22"/>
                      </a:lnTo>
                      <a:lnTo>
                        <a:pt x="152" y="16"/>
                      </a:lnTo>
                      <a:lnTo>
                        <a:pt x="145" y="10"/>
                      </a:lnTo>
                      <a:lnTo>
                        <a:pt x="137" y="2"/>
                      </a:lnTo>
                      <a:lnTo>
                        <a:pt x="127" y="0"/>
                      </a:lnTo>
                      <a:lnTo>
                        <a:pt x="114" y="0"/>
                      </a:lnTo>
                      <a:lnTo>
                        <a:pt x="97" y="2"/>
                      </a:lnTo>
                      <a:lnTo>
                        <a:pt x="79" y="6"/>
                      </a:lnTo>
                      <a:lnTo>
                        <a:pt x="61" y="10"/>
                      </a:lnTo>
                      <a:lnTo>
                        <a:pt x="44" y="15"/>
                      </a:lnTo>
                      <a:lnTo>
                        <a:pt x="30" y="18"/>
                      </a:lnTo>
                      <a:lnTo>
                        <a:pt x="21" y="19"/>
                      </a:lnTo>
                      <a:lnTo>
                        <a:pt x="10" y="22"/>
                      </a:lnTo>
                      <a:lnTo>
                        <a:pt x="4" y="29"/>
                      </a:lnTo>
                      <a:lnTo>
                        <a:pt x="1" y="39"/>
                      </a:lnTo>
                      <a:lnTo>
                        <a:pt x="0" y="51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Freeform 633"/>
                <p:cNvSpPr>
                  <a:spLocks/>
                </p:cNvSpPr>
                <p:nvPr/>
              </p:nvSpPr>
              <p:spPr bwMode="auto">
                <a:xfrm>
                  <a:off x="2116" y="2750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8 w 27"/>
                    <a:gd name="T5" fmla="*/ 22 h 36"/>
                    <a:gd name="T6" fmla="*/ 15 w 27"/>
                    <a:gd name="T7" fmla="*/ 19 h 36"/>
                    <a:gd name="T8" fmla="*/ 13 w 27"/>
                    <a:gd name="T9" fmla="*/ 10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5 w 27"/>
                    <a:gd name="T17" fmla="*/ 24 h 36"/>
                    <a:gd name="T18" fmla="*/ 13 w 27"/>
                    <a:gd name="T19" fmla="*/ 32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8" y="22"/>
                      </a:lnTo>
                      <a:lnTo>
                        <a:pt x="15" y="19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4"/>
                      </a:lnTo>
                      <a:lnTo>
                        <a:pt x="13" y="32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Freeform 634"/>
                <p:cNvSpPr>
                  <a:spLocks/>
                </p:cNvSpPr>
                <p:nvPr/>
              </p:nvSpPr>
              <p:spPr bwMode="auto">
                <a:xfrm>
                  <a:off x="2125" y="2758"/>
                  <a:ext cx="45" cy="4"/>
                </a:xfrm>
                <a:custGeom>
                  <a:avLst/>
                  <a:gdLst>
                    <a:gd name="T0" fmla="*/ 135 w 135"/>
                    <a:gd name="T1" fmla="*/ 0 h 12"/>
                    <a:gd name="T2" fmla="*/ 135 w 135"/>
                    <a:gd name="T3" fmla="*/ 0 h 12"/>
                    <a:gd name="T4" fmla="*/ 124 w 135"/>
                    <a:gd name="T5" fmla="*/ 0 h 12"/>
                    <a:gd name="T6" fmla="*/ 107 w 135"/>
                    <a:gd name="T7" fmla="*/ 0 h 12"/>
                    <a:gd name="T8" fmla="*/ 88 w 135"/>
                    <a:gd name="T9" fmla="*/ 0 h 12"/>
                    <a:gd name="T10" fmla="*/ 66 w 135"/>
                    <a:gd name="T11" fmla="*/ 0 h 12"/>
                    <a:gd name="T12" fmla="*/ 46 w 135"/>
                    <a:gd name="T13" fmla="*/ 0 h 12"/>
                    <a:gd name="T14" fmla="*/ 25 w 135"/>
                    <a:gd name="T15" fmla="*/ 0 h 12"/>
                    <a:gd name="T16" fmla="*/ 9 w 135"/>
                    <a:gd name="T17" fmla="*/ 0 h 12"/>
                    <a:gd name="T18" fmla="*/ 0 w 135"/>
                    <a:gd name="T19" fmla="*/ 0 h 12"/>
                    <a:gd name="T20" fmla="*/ 0 w 135"/>
                    <a:gd name="T21" fmla="*/ 12 h 12"/>
                    <a:gd name="T22" fmla="*/ 9 w 135"/>
                    <a:gd name="T23" fmla="*/ 12 h 12"/>
                    <a:gd name="T24" fmla="*/ 25 w 135"/>
                    <a:gd name="T25" fmla="*/ 12 h 12"/>
                    <a:gd name="T26" fmla="*/ 46 w 135"/>
                    <a:gd name="T27" fmla="*/ 12 h 12"/>
                    <a:gd name="T28" fmla="*/ 66 w 135"/>
                    <a:gd name="T29" fmla="*/ 12 h 12"/>
                    <a:gd name="T30" fmla="*/ 88 w 135"/>
                    <a:gd name="T31" fmla="*/ 12 h 12"/>
                    <a:gd name="T32" fmla="*/ 107 w 135"/>
                    <a:gd name="T33" fmla="*/ 12 h 12"/>
                    <a:gd name="T34" fmla="*/ 124 w 135"/>
                    <a:gd name="T35" fmla="*/ 12 h 12"/>
                    <a:gd name="T36" fmla="*/ 135 w 135"/>
                    <a:gd name="T37" fmla="*/ 12 h 12"/>
                    <a:gd name="T38" fmla="*/ 135 w 135"/>
                    <a:gd name="T39" fmla="*/ 12 h 12"/>
                    <a:gd name="T40" fmla="*/ 135 w 13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12">
                      <a:moveTo>
                        <a:pt x="135" y="0"/>
                      </a:moveTo>
                      <a:lnTo>
                        <a:pt x="135" y="0"/>
                      </a:lnTo>
                      <a:lnTo>
                        <a:pt x="124" y="0"/>
                      </a:lnTo>
                      <a:lnTo>
                        <a:pt x="107" y="0"/>
                      </a:lnTo>
                      <a:lnTo>
                        <a:pt x="88" y="0"/>
                      </a:lnTo>
                      <a:lnTo>
                        <a:pt x="66" y="0"/>
                      </a:lnTo>
                      <a:lnTo>
                        <a:pt x="46" y="0"/>
                      </a:lnTo>
                      <a:lnTo>
                        <a:pt x="25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5" y="12"/>
                      </a:lnTo>
                      <a:lnTo>
                        <a:pt x="46" y="12"/>
                      </a:lnTo>
                      <a:lnTo>
                        <a:pt x="66" y="12"/>
                      </a:lnTo>
                      <a:lnTo>
                        <a:pt x="88" y="12"/>
                      </a:lnTo>
                      <a:lnTo>
                        <a:pt x="107" y="12"/>
                      </a:lnTo>
                      <a:lnTo>
                        <a:pt x="124" y="12"/>
                      </a:lnTo>
                      <a:lnTo>
                        <a:pt x="135" y="12"/>
                      </a:lnTo>
                      <a:lnTo>
                        <a:pt x="135" y="1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Freeform 635"/>
                <p:cNvSpPr>
                  <a:spLocks/>
                </p:cNvSpPr>
                <p:nvPr/>
              </p:nvSpPr>
              <p:spPr bwMode="auto">
                <a:xfrm>
                  <a:off x="2170" y="2750"/>
                  <a:ext cx="8" cy="12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0 h 34"/>
                    <a:gd name="T6" fmla="*/ 12 w 25"/>
                    <a:gd name="T7" fmla="*/ 16 h 34"/>
                    <a:gd name="T8" fmla="*/ 8 w 25"/>
                    <a:gd name="T9" fmla="*/ 20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0 h 34"/>
                    <a:gd name="T16" fmla="*/ 22 w 25"/>
                    <a:gd name="T17" fmla="*/ 23 h 34"/>
                    <a:gd name="T18" fmla="*/ 25 w 25"/>
                    <a:gd name="T19" fmla="*/ 12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0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Freeform 636"/>
                <p:cNvSpPr>
                  <a:spLocks/>
                </p:cNvSpPr>
                <p:nvPr/>
              </p:nvSpPr>
              <p:spPr bwMode="auto">
                <a:xfrm>
                  <a:off x="2174" y="2719"/>
                  <a:ext cx="5" cy="31"/>
                </a:xfrm>
                <a:custGeom>
                  <a:avLst/>
                  <a:gdLst>
                    <a:gd name="T0" fmla="*/ 2 w 14"/>
                    <a:gd name="T1" fmla="*/ 0 h 95"/>
                    <a:gd name="T2" fmla="*/ 2 w 14"/>
                    <a:gd name="T3" fmla="*/ 0 h 95"/>
                    <a:gd name="T4" fmla="*/ 0 w 14"/>
                    <a:gd name="T5" fmla="*/ 95 h 95"/>
                    <a:gd name="T6" fmla="*/ 12 w 14"/>
                    <a:gd name="T7" fmla="*/ 95 h 95"/>
                    <a:gd name="T8" fmla="*/ 14 w 14"/>
                    <a:gd name="T9" fmla="*/ 0 h 95"/>
                    <a:gd name="T10" fmla="*/ 14 w 14"/>
                    <a:gd name="T11" fmla="*/ 0 h 95"/>
                    <a:gd name="T12" fmla="*/ 14 w 14"/>
                    <a:gd name="T13" fmla="*/ 0 h 95"/>
                    <a:gd name="T14" fmla="*/ 14 w 14"/>
                    <a:gd name="T15" fmla="*/ 0 h 95"/>
                    <a:gd name="T16" fmla="*/ 14 w 14"/>
                    <a:gd name="T17" fmla="*/ 0 h 95"/>
                    <a:gd name="T18" fmla="*/ 2 w 14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Freeform 637"/>
                <p:cNvSpPr>
                  <a:spLocks/>
                </p:cNvSpPr>
                <p:nvPr/>
              </p:nvSpPr>
              <p:spPr bwMode="auto">
                <a:xfrm>
                  <a:off x="2162" y="2701"/>
                  <a:ext cx="17" cy="18"/>
                </a:xfrm>
                <a:custGeom>
                  <a:avLst/>
                  <a:gdLst>
                    <a:gd name="T0" fmla="*/ 0 w 50"/>
                    <a:gd name="T1" fmla="*/ 9 h 52"/>
                    <a:gd name="T2" fmla="*/ 0 w 50"/>
                    <a:gd name="T3" fmla="*/ 9 h 52"/>
                    <a:gd name="T4" fmla="*/ 9 w 50"/>
                    <a:gd name="T5" fmla="*/ 17 h 52"/>
                    <a:gd name="T6" fmla="*/ 16 w 50"/>
                    <a:gd name="T7" fmla="*/ 23 h 52"/>
                    <a:gd name="T8" fmla="*/ 23 w 50"/>
                    <a:gd name="T9" fmla="*/ 29 h 52"/>
                    <a:gd name="T10" fmla="*/ 28 w 50"/>
                    <a:gd name="T11" fmla="*/ 32 h 52"/>
                    <a:gd name="T12" fmla="*/ 31 w 50"/>
                    <a:gd name="T13" fmla="*/ 38 h 52"/>
                    <a:gd name="T14" fmla="*/ 35 w 50"/>
                    <a:gd name="T15" fmla="*/ 42 h 52"/>
                    <a:gd name="T16" fmla="*/ 36 w 50"/>
                    <a:gd name="T17" fmla="*/ 47 h 52"/>
                    <a:gd name="T18" fmla="*/ 38 w 50"/>
                    <a:gd name="T19" fmla="*/ 52 h 52"/>
                    <a:gd name="T20" fmla="*/ 50 w 50"/>
                    <a:gd name="T21" fmla="*/ 52 h 52"/>
                    <a:gd name="T22" fmla="*/ 48 w 50"/>
                    <a:gd name="T23" fmla="*/ 44 h 52"/>
                    <a:gd name="T24" fmla="*/ 45 w 50"/>
                    <a:gd name="T25" fmla="*/ 37 h 52"/>
                    <a:gd name="T26" fmla="*/ 41 w 50"/>
                    <a:gd name="T27" fmla="*/ 31 h 52"/>
                    <a:gd name="T28" fmla="*/ 38 w 50"/>
                    <a:gd name="T29" fmla="*/ 25 h 52"/>
                    <a:gd name="T30" fmla="*/ 30 w 50"/>
                    <a:gd name="T31" fmla="*/ 19 h 52"/>
                    <a:gd name="T32" fmla="*/ 23 w 50"/>
                    <a:gd name="T33" fmla="*/ 13 h 52"/>
                    <a:gd name="T34" fmla="*/ 16 w 50"/>
                    <a:gd name="T35" fmla="*/ 7 h 52"/>
                    <a:gd name="T36" fmla="*/ 7 w 50"/>
                    <a:gd name="T37" fmla="*/ 0 h 52"/>
                    <a:gd name="T38" fmla="*/ 7 w 50"/>
                    <a:gd name="T39" fmla="*/ 0 h 52"/>
                    <a:gd name="T40" fmla="*/ 0 w 50"/>
                    <a:gd name="T41" fmla="*/ 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52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9" y="17"/>
                      </a:lnTo>
                      <a:lnTo>
                        <a:pt x="16" y="23"/>
                      </a:lnTo>
                      <a:lnTo>
                        <a:pt x="23" y="29"/>
                      </a:lnTo>
                      <a:lnTo>
                        <a:pt x="28" y="32"/>
                      </a:lnTo>
                      <a:lnTo>
                        <a:pt x="31" y="38"/>
                      </a:lnTo>
                      <a:lnTo>
                        <a:pt x="35" y="42"/>
                      </a:lnTo>
                      <a:lnTo>
                        <a:pt x="36" y="47"/>
                      </a:lnTo>
                      <a:lnTo>
                        <a:pt x="38" y="52"/>
                      </a:lnTo>
                      <a:lnTo>
                        <a:pt x="50" y="52"/>
                      </a:lnTo>
                      <a:lnTo>
                        <a:pt x="48" y="44"/>
                      </a:lnTo>
                      <a:lnTo>
                        <a:pt x="45" y="37"/>
                      </a:lnTo>
                      <a:lnTo>
                        <a:pt x="41" y="31"/>
                      </a:lnTo>
                      <a:lnTo>
                        <a:pt x="38" y="25"/>
                      </a:lnTo>
                      <a:lnTo>
                        <a:pt x="30" y="19"/>
                      </a:lnTo>
                      <a:lnTo>
                        <a:pt x="23" y="13"/>
                      </a:lnTo>
                      <a:lnTo>
                        <a:pt x="16" y="7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Freeform 638"/>
                <p:cNvSpPr>
                  <a:spLocks/>
                </p:cNvSpPr>
                <p:nvPr/>
              </p:nvSpPr>
              <p:spPr bwMode="auto">
                <a:xfrm>
                  <a:off x="2125" y="2700"/>
                  <a:ext cx="40" cy="10"/>
                </a:xfrm>
                <a:custGeom>
                  <a:avLst/>
                  <a:gdLst>
                    <a:gd name="T0" fmla="*/ 0 w 119"/>
                    <a:gd name="T1" fmla="*/ 31 h 31"/>
                    <a:gd name="T2" fmla="*/ 0 w 119"/>
                    <a:gd name="T3" fmla="*/ 31 h 31"/>
                    <a:gd name="T4" fmla="*/ 11 w 119"/>
                    <a:gd name="T5" fmla="*/ 30 h 31"/>
                    <a:gd name="T6" fmla="*/ 24 w 119"/>
                    <a:gd name="T7" fmla="*/ 27 h 31"/>
                    <a:gd name="T8" fmla="*/ 41 w 119"/>
                    <a:gd name="T9" fmla="*/ 22 h 31"/>
                    <a:gd name="T10" fmla="*/ 59 w 119"/>
                    <a:gd name="T11" fmla="*/ 18 h 31"/>
                    <a:gd name="T12" fmla="*/ 77 w 119"/>
                    <a:gd name="T13" fmla="*/ 15 h 31"/>
                    <a:gd name="T14" fmla="*/ 93 w 119"/>
                    <a:gd name="T15" fmla="*/ 12 h 31"/>
                    <a:gd name="T16" fmla="*/ 105 w 119"/>
                    <a:gd name="T17" fmla="*/ 12 h 31"/>
                    <a:gd name="T18" fmla="*/ 112 w 119"/>
                    <a:gd name="T19" fmla="*/ 13 h 31"/>
                    <a:gd name="T20" fmla="*/ 119 w 119"/>
                    <a:gd name="T21" fmla="*/ 4 h 31"/>
                    <a:gd name="T22" fmla="*/ 107 w 119"/>
                    <a:gd name="T23" fmla="*/ 0 h 31"/>
                    <a:gd name="T24" fmla="*/ 93 w 119"/>
                    <a:gd name="T25" fmla="*/ 0 h 31"/>
                    <a:gd name="T26" fmla="*/ 75 w 119"/>
                    <a:gd name="T27" fmla="*/ 2 h 31"/>
                    <a:gd name="T28" fmla="*/ 57 w 119"/>
                    <a:gd name="T29" fmla="*/ 6 h 31"/>
                    <a:gd name="T30" fmla="*/ 38 w 119"/>
                    <a:gd name="T31" fmla="*/ 10 h 31"/>
                    <a:gd name="T32" fmla="*/ 22 w 119"/>
                    <a:gd name="T33" fmla="*/ 15 h 31"/>
                    <a:gd name="T34" fmla="*/ 8 w 119"/>
                    <a:gd name="T35" fmla="*/ 18 h 31"/>
                    <a:gd name="T36" fmla="*/ 0 w 119"/>
                    <a:gd name="T37" fmla="*/ 19 h 31"/>
                    <a:gd name="T38" fmla="*/ 0 w 119"/>
                    <a:gd name="T39" fmla="*/ 19 h 31"/>
                    <a:gd name="T40" fmla="*/ 0 w 119"/>
                    <a:gd name="T4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3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11" y="30"/>
                      </a:lnTo>
                      <a:lnTo>
                        <a:pt x="24" y="27"/>
                      </a:lnTo>
                      <a:lnTo>
                        <a:pt x="41" y="22"/>
                      </a:lnTo>
                      <a:lnTo>
                        <a:pt x="59" y="18"/>
                      </a:lnTo>
                      <a:lnTo>
                        <a:pt x="77" y="15"/>
                      </a:lnTo>
                      <a:lnTo>
                        <a:pt x="93" y="12"/>
                      </a:lnTo>
                      <a:lnTo>
                        <a:pt x="105" y="12"/>
                      </a:lnTo>
                      <a:lnTo>
                        <a:pt x="112" y="13"/>
                      </a:lnTo>
                      <a:lnTo>
                        <a:pt x="119" y="4"/>
                      </a:lnTo>
                      <a:lnTo>
                        <a:pt x="107" y="0"/>
                      </a:lnTo>
                      <a:lnTo>
                        <a:pt x="93" y="0"/>
                      </a:lnTo>
                      <a:lnTo>
                        <a:pt x="75" y="2"/>
                      </a:lnTo>
                      <a:lnTo>
                        <a:pt x="57" y="6"/>
                      </a:lnTo>
                      <a:lnTo>
                        <a:pt x="38" y="10"/>
                      </a:lnTo>
                      <a:lnTo>
                        <a:pt x="22" y="15"/>
                      </a:lnTo>
                      <a:lnTo>
                        <a:pt x="8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Freeform 639"/>
                <p:cNvSpPr>
                  <a:spLocks/>
                </p:cNvSpPr>
                <p:nvPr/>
              </p:nvSpPr>
              <p:spPr bwMode="auto">
                <a:xfrm>
                  <a:off x="2116" y="2706"/>
                  <a:ext cx="9" cy="13"/>
                </a:xfrm>
                <a:custGeom>
                  <a:avLst/>
                  <a:gdLst>
                    <a:gd name="T0" fmla="*/ 12 w 27"/>
                    <a:gd name="T1" fmla="*/ 38 h 38"/>
                    <a:gd name="T2" fmla="*/ 12 w 27"/>
                    <a:gd name="T3" fmla="*/ 38 h 38"/>
                    <a:gd name="T4" fmla="*/ 13 w 27"/>
                    <a:gd name="T5" fmla="*/ 27 h 38"/>
                    <a:gd name="T6" fmla="*/ 15 w 27"/>
                    <a:gd name="T7" fmla="*/ 18 h 38"/>
                    <a:gd name="T8" fmla="*/ 18 w 27"/>
                    <a:gd name="T9" fmla="*/ 14 h 38"/>
                    <a:gd name="T10" fmla="*/ 27 w 27"/>
                    <a:gd name="T11" fmla="*/ 12 h 38"/>
                    <a:gd name="T12" fmla="*/ 27 w 27"/>
                    <a:gd name="T13" fmla="*/ 0 h 38"/>
                    <a:gd name="T14" fmla="*/ 13 w 27"/>
                    <a:gd name="T15" fmla="*/ 4 h 38"/>
                    <a:gd name="T16" fmla="*/ 5 w 27"/>
                    <a:gd name="T17" fmla="*/ 14 h 38"/>
                    <a:gd name="T18" fmla="*/ 1 w 27"/>
                    <a:gd name="T19" fmla="*/ 24 h 38"/>
                    <a:gd name="T20" fmla="*/ 0 w 27"/>
                    <a:gd name="T21" fmla="*/ 38 h 38"/>
                    <a:gd name="T22" fmla="*/ 0 w 27"/>
                    <a:gd name="T23" fmla="*/ 38 h 38"/>
                    <a:gd name="T24" fmla="*/ 12 w 27"/>
                    <a:gd name="T2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3" y="27"/>
                      </a:lnTo>
                      <a:lnTo>
                        <a:pt x="15" y="18"/>
                      </a:lnTo>
                      <a:lnTo>
                        <a:pt x="18" y="14"/>
                      </a:lnTo>
                      <a:lnTo>
                        <a:pt x="27" y="12"/>
                      </a:lnTo>
                      <a:lnTo>
                        <a:pt x="27" y="0"/>
                      </a:lnTo>
                      <a:lnTo>
                        <a:pt x="13" y="4"/>
                      </a:lnTo>
                      <a:lnTo>
                        <a:pt x="5" y="14"/>
                      </a:lnTo>
                      <a:lnTo>
                        <a:pt x="1" y="2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Freeform 640"/>
                <p:cNvSpPr>
                  <a:spLocks/>
                </p:cNvSpPr>
                <p:nvPr/>
              </p:nvSpPr>
              <p:spPr bwMode="auto">
                <a:xfrm>
                  <a:off x="2116" y="2719"/>
                  <a:ext cx="4" cy="31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Freeform 641"/>
                <p:cNvSpPr>
                  <a:spLocks/>
                </p:cNvSpPr>
                <p:nvPr/>
              </p:nvSpPr>
              <p:spPr bwMode="auto">
                <a:xfrm>
                  <a:off x="2118" y="2702"/>
                  <a:ext cx="49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1 w 149"/>
                    <a:gd name="T3" fmla="*/ 117 h 134"/>
                    <a:gd name="T4" fmla="*/ 4 w 149"/>
                    <a:gd name="T5" fmla="*/ 126 h 134"/>
                    <a:gd name="T6" fmla="*/ 10 w 149"/>
                    <a:gd name="T7" fmla="*/ 132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8 w 149"/>
                    <a:gd name="T21" fmla="*/ 134 h 134"/>
                    <a:gd name="T22" fmla="*/ 122 w 149"/>
                    <a:gd name="T23" fmla="*/ 134 h 134"/>
                    <a:gd name="T24" fmla="*/ 130 w 149"/>
                    <a:gd name="T25" fmla="*/ 134 h 134"/>
                    <a:gd name="T26" fmla="*/ 140 w 149"/>
                    <a:gd name="T27" fmla="*/ 132 h 134"/>
                    <a:gd name="T28" fmla="*/ 146 w 149"/>
                    <a:gd name="T29" fmla="*/ 127 h 134"/>
                    <a:gd name="T30" fmla="*/ 147 w 149"/>
                    <a:gd name="T31" fmla="*/ 120 h 134"/>
                    <a:gd name="T32" fmla="*/ 147 w 149"/>
                    <a:gd name="T33" fmla="*/ 110 h 134"/>
                    <a:gd name="T34" fmla="*/ 149 w 149"/>
                    <a:gd name="T35" fmla="*/ 28 h 134"/>
                    <a:gd name="T36" fmla="*/ 147 w 149"/>
                    <a:gd name="T37" fmla="*/ 17 h 134"/>
                    <a:gd name="T38" fmla="*/ 146 w 149"/>
                    <a:gd name="T39" fmla="*/ 9 h 134"/>
                    <a:gd name="T40" fmla="*/ 141 w 149"/>
                    <a:gd name="T41" fmla="*/ 2 h 134"/>
                    <a:gd name="T42" fmla="*/ 130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2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8 w 149"/>
                    <a:gd name="T61" fmla="*/ 2 h 134"/>
                    <a:gd name="T62" fmla="*/ 4 w 149"/>
                    <a:gd name="T63" fmla="*/ 9 h 134"/>
                    <a:gd name="T64" fmla="*/ 1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0" y="134"/>
                      </a:lnTo>
                      <a:lnTo>
                        <a:pt x="140" y="132"/>
                      </a:lnTo>
                      <a:lnTo>
                        <a:pt x="146" y="127"/>
                      </a:lnTo>
                      <a:lnTo>
                        <a:pt x="147" y="120"/>
                      </a:lnTo>
                      <a:lnTo>
                        <a:pt x="147" y="110"/>
                      </a:lnTo>
                      <a:lnTo>
                        <a:pt x="149" y="28"/>
                      </a:lnTo>
                      <a:lnTo>
                        <a:pt x="147" y="17"/>
                      </a:lnTo>
                      <a:lnTo>
                        <a:pt x="146" y="9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Freeform 642"/>
                <p:cNvSpPr>
                  <a:spLocks/>
                </p:cNvSpPr>
                <p:nvPr/>
              </p:nvSpPr>
              <p:spPr bwMode="auto">
                <a:xfrm>
                  <a:off x="2118" y="2702"/>
                  <a:ext cx="49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1 w 149"/>
                    <a:gd name="T5" fmla="*/ 117 h 134"/>
                    <a:gd name="T6" fmla="*/ 4 w 149"/>
                    <a:gd name="T7" fmla="*/ 126 h 134"/>
                    <a:gd name="T8" fmla="*/ 10 w 149"/>
                    <a:gd name="T9" fmla="*/ 132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8 w 149"/>
                    <a:gd name="T25" fmla="*/ 134 h 134"/>
                    <a:gd name="T26" fmla="*/ 122 w 149"/>
                    <a:gd name="T27" fmla="*/ 134 h 134"/>
                    <a:gd name="T28" fmla="*/ 130 w 149"/>
                    <a:gd name="T29" fmla="*/ 134 h 134"/>
                    <a:gd name="T30" fmla="*/ 130 w 149"/>
                    <a:gd name="T31" fmla="*/ 134 h 134"/>
                    <a:gd name="T32" fmla="*/ 140 w 149"/>
                    <a:gd name="T33" fmla="*/ 132 h 134"/>
                    <a:gd name="T34" fmla="*/ 146 w 149"/>
                    <a:gd name="T35" fmla="*/ 127 h 134"/>
                    <a:gd name="T36" fmla="*/ 147 w 149"/>
                    <a:gd name="T37" fmla="*/ 120 h 134"/>
                    <a:gd name="T38" fmla="*/ 147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7 w 149"/>
                    <a:gd name="T45" fmla="*/ 17 h 134"/>
                    <a:gd name="T46" fmla="*/ 146 w 149"/>
                    <a:gd name="T47" fmla="*/ 9 h 134"/>
                    <a:gd name="T48" fmla="*/ 141 w 149"/>
                    <a:gd name="T49" fmla="*/ 2 h 134"/>
                    <a:gd name="T50" fmla="*/ 130 w 149"/>
                    <a:gd name="T51" fmla="*/ 0 h 134"/>
                    <a:gd name="T52" fmla="*/ 130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2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8 w 149"/>
                    <a:gd name="T73" fmla="*/ 2 h 134"/>
                    <a:gd name="T74" fmla="*/ 4 w 149"/>
                    <a:gd name="T75" fmla="*/ 9 h 134"/>
                    <a:gd name="T76" fmla="*/ 1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2"/>
                      </a:lnTo>
                      <a:lnTo>
                        <a:pt x="146" y="127"/>
                      </a:lnTo>
                      <a:lnTo>
                        <a:pt x="147" y="120"/>
                      </a:lnTo>
                      <a:lnTo>
                        <a:pt x="147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7" y="17"/>
                      </a:lnTo>
                      <a:lnTo>
                        <a:pt x="146" y="9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Freeform 643"/>
                <p:cNvSpPr>
                  <a:spLocks/>
                </p:cNvSpPr>
                <p:nvPr/>
              </p:nvSpPr>
              <p:spPr bwMode="auto">
                <a:xfrm>
                  <a:off x="2182" y="2701"/>
                  <a:ext cx="64" cy="58"/>
                </a:xfrm>
                <a:custGeom>
                  <a:avLst/>
                  <a:gdLst>
                    <a:gd name="T0" fmla="*/ 0 w 192"/>
                    <a:gd name="T1" fmla="*/ 142 h 172"/>
                    <a:gd name="T2" fmla="*/ 1 w 192"/>
                    <a:gd name="T3" fmla="*/ 154 h 172"/>
                    <a:gd name="T4" fmla="*/ 5 w 192"/>
                    <a:gd name="T5" fmla="*/ 164 h 172"/>
                    <a:gd name="T6" fmla="*/ 11 w 192"/>
                    <a:gd name="T7" fmla="*/ 170 h 172"/>
                    <a:gd name="T8" fmla="*/ 22 w 192"/>
                    <a:gd name="T9" fmla="*/ 172 h 172"/>
                    <a:gd name="T10" fmla="*/ 33 w 192"/>
                    <a:gd name="T11" fmla="*/ 172 h 172"/>
                    <a:gd name="T12" fmla="*/ 50 w 192"/>
                    <a:gd name="T13" fmla="*/ 172 h 172"/>
                    <a:gd name="T14" fmla="*/ 71 w 192"/>
                    <a:gd name="T15" fmla="*/ 172 h 172"/>
                    <a:gd name="T16" fmla="*/ 95 w 192"/>
                    <a:gd name="T17" fmla="*/ 172 h 172"/>
                    <a:gd name="T18" fmla="*/ 120 w 192"/>
                    <a:gd name="T19" fmla="*/ 172 h 172"/>
                    <a:gd name="T20" fmla="*/ 141 w 192"/>
                    <a:gd name="T21" fmla="*/ 172 h 172"/>
                    <a:gd name="T22" fmla="*/ 159 w 192"/>
                    <a:gd name="T23" fmla="*/ 172 h 172"/>
                    <a:gd name="T24" fmla="*/ 172 w 192"/>
                    <a:gd name="T25" fmla="*/ 172 h 172"/>
                    <a:gd name="T26" fmla="*/ 182 w 192"/>
                    <a:gd name="T27" fmla="*/ 171 h 172"/>
                    <a:gd name="T28" fmla="*/ 188 w 192"/>
                    <a:gd name="T29" fmla="*/ 165 h 172"/>
                    <a:gd name="T30" fmla="*/ 191 w 192"/>
                    <a:gd name="T31" fmla="*/ 157 h 172"/>
                    <a:gd name="T32" fmla="*/ 191 w 192"/>
                    <a:gd name="T33" fmla="*/ 146 h 172"/>
                    <a:gd name="T34" fmla="*/ 192 w 192"/>
                    <a:gd name="T35" fmla="*/ 50 h 172"/>
                    <a:gd name="T36" fmla="*/ 191 w 192"/>
                    <a:gd name="T37" fmla="*/ 44 h 172"/>
                    <a:gd name="T38" fmla="*/ 188 w 192"/>
                    <a:gd name="T39" fmla="*/ 38 h 172"/>
                    <a:gd name="T40" fmla="*/ 185 w 192"/>
                    <a:gd name="T41" fmla="*/ 32 h 172"/>
                    <a:gd name="T42" fmla="*/ 179 w 192"/>
                    <a:gd name="T43" fmla="*/ 26 h 172"/>
                    <a:gd name="T44" fmla="*/ 172 w 192"/>
                    <a:gd name="T45" fmla="*/ 20 h 172"/>
                    <a:gd name="T46" fmla="*/ 164 w 192"/>
                    <a:gd name="T47" fmla="*/ 14 h 172"/>
                    <a:gd name="T48" fmla="*/ 156 w 192"/>
                    <a:gd name="T49" fmla="*/ 8 h 172"/>
                    <a:gd name="T50" fmla="*/ 147 w 192"/>
                    <a:gd name="T51" fmla="*/ 2 h 172"/>
                    <a:gd name="T52" fmla="*/ 138 w 192"/>
                    <a:gd name="T53" fmla="*/ 0 h 172"/>
                    <a:gd name="T54" fmla="*/ 122 w 192"/>
                    <a:gd name="T55" fmla="*/ 0 h 172"/>
                    <a:gd name="T56" fmla="*/ 104 w 192"/>
                    <a:gd name="T57" fmla="*/ 2 h 172"/>
                    <a:gd name="T58" fmla="*/ 85 w 192"/>
                    <a:gd name="T59" fmla="*/ 7 h 172"/>
                    <a:gd name="T60" fmla="*/ 64 w 192"/>
                    <a:gd name="T61" fmla="*/ 11 h 172"/>
                    <a:gd name="T62" fmla="*/ 46 w 192"/>
                    <a:gd name="T63" fmla="*/ 15 h 172"/>
                    <a:gd name="T64" fmla="*/ 30 w 192"/>
                    <a:gd name="T65" fmla="*/ 18 h 172"/>
                    <a:gd name="T66" fmla="*/ 21 w 192"/>
                    <a:gd name="T67" fmla="*/ 19 h 172"/>
                    <a:gd name="T68" fmla="*/ 11 w 192"/>
                    <a:gd name="T69" fmla="*/ 23 h 172"/>
                    <a:gd name="T70" fmla="*/ 5 w 192"/>
                    <a:gd name="T71" fmla="*/ 29 h 172"/>
                    <a:gd name="T72" fmla="*/ 2 w 192"/>
                    <a:gd name="T73" fmla="*/ 38 h 172"/>
                    <a:gd name="T74" fmla="*/ 1 w 192"/>
                    <a:gd name="T75" fmla="*/ 50 h 172"/>
                    <a:gd name="T76" fmla="*/ 0 w 192"/>
                    <a:gd name="T77" fmla="*/ 14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2" h="172">
                      <a:moveTo>
                        <a:pt x="0" y="142"/>
                      </a:moveTo>
                      <a:lnTo>
                        <a:pt x="1" y="154"/>
                      </a:lnTo>
                      <a:lnTo>
                        <a:pt x="5" y="164"/>
                      </a:lnTo>
                      <a:lnTo>
                        <a:pt x="11" y="170"/>
                      </a:lnTo>
                      <a:lnTo>
                        <a:pt x="22" y="172"/>
                      </a:lnTo>
                      <a:lnTo>
                        <a:pt x="33" y="172"/>
                      </a:lnTo>
                      <a:lnTo>
                        <a:pt x="50" y="172"/>
                      </a:lnTo>
                      <a:lnTo>
                        <a:pt x="71" y="172"/>
                      </a:lnTo>
                      <a:lnTo>
                        <a:pt x="95" y="172"/>
                      </a:lnTo>
                      <a:lnTo>
                        <a:pt x="120" y="172"/>
                      </a:lnTo>
                      <a:lnTo>
                        <a:pt x="141" y="172"/>
                      </a:lnTo>
                      <a:lnTo>
                        <a:pt x="159" y="172"/>
                      </a:lnTo>
                      <a:lnTo>
                        <a:pt x="172" y="172"/>
                      </a:lnTo>
                      <a:lnTo>
                        <a:pt x="182" y="171"/>
                      </a:lnTo>
                      <a:lnTo>
                        <a:pt x="188" y="165"/>
                      </a:lnTo>
                      <a:lnTo>
                        <a:pt x="191" y="157"/>
                      </a:lnTo>
                      <a:lnTo>
                        <a:pt x="191" y="146"/>
                      </a:lnTo>
                      <a:lnTo>
                        <a:pt x="192" y="50"/>
                      </a:lnTo>
                      <a:lnTo>
                        <a:pt x="191" y="44"/>
                      </a:lnTo>
                      <a:lnTo>
                        <a:pt x="188" y="38"/>
                      </a:lnTo>
                      <a:lnTo>
                        <a:pt x="185" y="32"/>
                      </a:lnTo>
                      <a:lnTo>
                        <a:pt x="179" y="26"/>
                      </a:lnTo>
                      <a:lnTo>
                        <a:pt x="172" y="20"/>
                      </a:lnTo>
                      <a:lnTo>
                        <a:pt x="164" y="14"/>
                      </a:lnTo>
                      <a:lnTo>
                        <a:pt x="156" y="8"/>
                      </a:lnTo>
                      <a:lnTo>
                        <a:pt x="147" y="2"/>
                      </a:lnTo>
                      <a:lnTo>
                        <a:pt x="138" y="0"/>
                      </a:lnTo>
                      <a:lnTo>
                        <a:pt x="122" y="0"/>
                      </a:lnTo>
                      <a:lnTo>
                        <a:pt x="104" y="2"/>
                      </a:lnTo>
                      <a:lnTo>
                        <a:pt x="85" y="7"/>
                      </a:lnTo>
                      <a:lnTo>
                        <a:pt x="64" y="11"/>
                      </a:lnTo>
                      <a:lnTo>
                        <a:pt x="46" y="15"/>
                      </a:lnTo>
                      <a:lnTo>
                        <a:pt x="30" y="18"/>
                      </a:lnTo>
                      <a:lnTo>
                        <a:pt x="21" y="19"/>
                      </a:lnTo>
                      <a:lnTo>
                        <a:pt x="11" y="23"/>
                      </a:lnTo>
                      <a:lnTo>
                        <a:pt x="5" y="29"/>
                      </a:lnTo>
                      <a:lnTo>
                        <a:pt x="2" y="38"/>
                      </a:lnTo>
                      <a:lnTo>
                        <a:pt x="1" y="5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Freeform 644"/>
                <p:cNvSpPr>
                  <a:spLocks/>
                </p:cNvSpPr>
                <p:nvPr/>
              </p:nvSpPr>
              <p:spPr bwMode="auto">
                <a:xfrm>
                  <a:off x="2180" y="2749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4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Freeform 645"/>
                <p:cNvSpPr>
                  <a:spLocks/>
                </p:cNvSpPr>
                <p:nvPr/>
              </p:nvSpPr>
              <p:spPr bwMode="auto">
                <a:xfrm>
                  <a:off x="2189" y="2757"/>
                  <a:ext cx="50" cy="4"/>
                </a:xfrm>
                <a:custGeom>
                  <a:avLst/>
                  <a:gdLst>
                    <a:gd name="T0" fmla="*/ 150 w 150"/>
                    <a:gd name="T1" fmla="*/ 0 h 12"/>
                    <a:gd name="T2" fmla="*/ 150 w 150"/>
                    <a:gd name="T3" fmla="*/ 0 h 12"/>
                    <a:gd name="T4" fmla="*/ 137 w 150"/>
                    <a:gd name="T5" fmla="*/ 0 h 12"/>
                    <a:gd name="T6" fmla="*/ 119 w 150"/>
                    <a:gd name="T7" fmla="*/ 0 h 12"/>
                    <a:gd name="T8" fmla="*/ 98 w 150"/>
                    <a:gd name="T9" fmla="*/ 0 h 12"/>
                    <a:gd name="T10" fmla="*/ 73 w 150"/>
                    <a:gd name="T11" fmla="*/ 0 h 12"/>
                    <a:gd name="T12" fmla="*/ 49 w 150"/>
                    <a:gd name="T13" fmla="*/ 0 h 12"/>
                    <a:gd name="T14" fmla="*/ 28 w 150"/>
                    <a:gd name="T15" fmla="*/ 0 h 12"/>
                    <a:gd name="T16" fmla="*/ 11 w 150"/>
                    <a:gd name="T17" fmla="*/ 0 h 12"/>
                    <a:gd name="T18" fmla="*/ 0 w 150"/>
                    <a:gd name="T19" fmla="*/ 0 h 12"/>
                    <a:gd name="T20" fmla="*/ 0 w 150"/>
                    <a:gd name="T21" fmla="*/ 12 h 12"/>
                    <a:gd name="T22" fmla="*/ 11 w 150"/>
                    <a:gd name="T23" fmla="*/ 12 h 12"/>
                    <a:gd name="T24" fmla="*/ 28 w 150"/>
                    <a:gd name="T25" fmla="*/ 12 h 12"/>
                    <a:gd name="T26" fmla="*/ 49 w 150"/>
                    <a:gd name="T27" fmla="*/ 12 h 12"/>
                    <a:gd name="T28" fmla="*/ 73 w 150"/>
                    <a:gd name="T29" fmla="*/ 12 h 12"/>
                    <a:gd name="T30" fmla="*/ 98 w 150"/>
                    <a:gd name="T31" fmla="*/ 12 h 12"/>
                    <a:gd name="T32" fmla="*/ 119 w 150"/>
                    <a:gd name="T33" fmla="*/ 12 h 12"/>
                    <a:gd name="T34" fmla="*/ 137 w 150"/>
                    <a:gd name="T35" fmla="*/ 12 h 12"/>
                    <a:gd name="T36" fmla="*/ 150 w 150"/>
                    <a:gd name="T37" fmla="*/ 12 h 12"/>
                    <a:gd name="T38" fmla="*/ 150 w 150"/>
                    <a:gd name="T39" fmla="*/ 12 h 12"/>
                    <a:gd name="T40" fmla="*/ 150 w 150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0" h="12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7" y="0"/>
                      </a:lnTo>
                      <a:lnTo>
                        <a:pt x="119" y="0"/>
                      </a:lnTo>
                      <a:lnTo>
                        <a:pt x="98" y="0"/>
                      </a:lnTo>
                      <a:lnTo>
                        <a:pt x="73" y="0"/>
                      </a:lnTo>
                      <a:lnTo>
                        <a:pt x="49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9" y="12"/>
                      </a:lnTo>
                      <a:lnTo>
                        <a:pt x="73" y="12"/>
                      </a:lnTo>
                      <a:lnTo>
                        <a:pt x="98" y="12"/>
                      </a:lnTo>
                      <a:lnTo>
                        <a:pt x="119" y="12"/>
                      </a:lnTo>
                      <a:lnTo>
                        <a:pt x="137" y="12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Freeform 646"/>
                <p:cNvSpPr>
                  <a:spLocks/>
                </p:cNvSpPr>
                <p:nvPr/>
              </p:nvSpPr>
              <p:spPr bwMode="auto">
                <a:xfrm>
                  <a:off x="2239" y="2750"/>
                  <a:ext cx="8" cy="11"/>
                </a:xfrm>
                <a:custGeom>
                  <a:avLst/>
                  <a:gdLst>
                    <a:gd name="T0" fmla="*/ 13 w 25"/>
                    <a:gd name="T1" fmla="*/ 0 h 32"/>
                    <a:gd name="T2" fmla="*/ 13 w 25"/>
                    <a:gd name="T3" fmla="*/ 0 h 32"/>
                    <a:gd name="T4" fmla="*/ 13 w 25"/>
                    <a:gd name="T5" fmla="*/ 9 h 32"/>
                    <a:gd name="T6" fmla="*/ 12 w 25"/>
                    <a:gd name="T7" fmla="*/ 15 h 32"/>
                    <a:gd name="T8" fmla="*/ 8 w 25"/>
                    <a:gd name="T9" fmla="*/ 19 h 32"/>
                    <a:gd name="T10" fmla="*/ 0 w 25"/>
                    <a:gd name="T11" fmla="*/ 20 h 32"/>
                    <a:gd name="T12" fmla="*/ 0 w 25"/>
                    <a:gd name="T13" fmla="*/ 32 h 32"/>
                    <a:gd name="T14" fmla="*/ 13 w 25"/>
                    <a:gd name="T15" fmla="*/ 31 h 32"/>
                    <a:gd name="T16" fmla="*/ 21 w 25"/>
                    <a:gd name="T17" fmla="*/ 23 h 32"/>
                    <a:gd name="T18" fmla="*/ 25 w 25"/>
                    <a:gd name="T19" fmla="*/ 12 h 32"/>
                    <a:gd name="T20" fmla="*/ 25 w 25"/>
                    <a:gd name="T21" fmla="*/ 0 h 32"/>
                    <a:gd name="T22" fmla="*/ 25 w 25"/>
                    <a:gd name="T23" fmla="*/ 0 h 32"/>
                    <a:gd name="T24" fmla="*/ 13 w 25"/>
                    <a:gd name="T25" fmla="*/ 0 h 32"/>
                    <a:gd name="T26" fmla="*/ 13 w 25"/>
                    <a:gd name="T27" fmla="*/ 0 h 32"/>
                    <a:gd name="T28" fmla="*/ 13 w 25"/>
                    <a:gd name="T2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Freeform 647"/>
                <p:cNvSpPr>
                  <a:spLocks/>
                </p:cNvSpPr>
                <p:nvPr/>
              </p:nvSpPr>
              <p:spPr bwMode="auto">
                <a:xfrm>
                  <a:off x="2243" y="2718"/>
                  <a:ext cx="5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Freeform 648"/>
                <p:cNvSpPr>
                  <a:spLocks/>
                </p:cNvSpPr>
                <p:nvPr/>
              </p:nvSpPr>
              <p:spPr bwMode="auto">
                <a:xfrm>
                  <a:off x="2230" y="2700"/>
                  <a:ext cx="18" cy="18"/>
                </a:xfrm>
                <a:custGeom>
                  <a:avLst/>
                  <a:gdLst>
                    <a:gd name="T0" fmla="*/ 0 w 54"/>
                    <a:gd name="T1" fmla="*/ 10 h 53"/>
                    <a:gd name="T2" fmla="*/ 0 w 54"/>
                    <a:gd name="T3" fmla="*/ 10 h 53"/>
                    <a:gd name="T4" fmla="*/ 8 w 54"/>
                    <a:gd name="T5" fmla="*/ 16 h 53"/>
                    <a:gd name="T6" fmla="*/ 17 w 54"/>
                    <a:gd name="T7" fmla="*/ 22 h 53"/>
                    <a:gd name="T8" fmla="*/ 24 w 54"/>
                    <a:gd name="T9" fmla="*/ 28 h 53"/>
                    <a:gd name="T10" fmla="*/ 31 w 54"/>
                    <a:gd name="T11" fmla="*/ 34 h 53"/>
                    <a:gd name="T12" fmla="*/ 36 w 54"/>
                    <a:gd name="T13" fmla="*/ 39 h 53"/>
                    <a:gd name="T14" fmla="*/ 40 w 54"/>
                    <a:gd name="T15" fmla="*/ 44 h 53"/>
                    <a:gd name="T16" fmla="*/ 41 w 54"/>
                    <a:gd name="T17" fmla="*/ 49 h 53"/>
                    <a:gd name="T18" fmla="*/ 42 w 54"/>
                    <a:gd name="T19" fmla="*/ 53 h 53"/>
                    <a:gd name="T20" fmla="*/ 54 w 54"/>
                    <a:gd name="T21" fmla="*/ 53 h 53"/>
                    <a:gd name="T22" fmla="*/ 53 w 54"/>
                    <a:gd name="T23" fmla="*/ 46 h 53"/>
                    <a:gd name="T24" fmla="*/ 49 w 54"/>
                    <a:gd name="T25" fmla="*/ 39 h 53"/>
                    <a:gd name="T26" fmla="*/ 46 w 54"/>
                    <a:gd name="T27" fmla="*/ 32 h 53"/>
                    <a:gd name="T28" fmla="*/ 38 w 54"/>
                    <a:gd name="T29" fmla="*/ 24 h 53"/>
                    <a:gd name="T30" fmla="*/ 31 w 54"/>
                    <a:gd name="T31" fmla="*/ 18 h 53"/>
                    <a:gd name="T32" fmla="*/ 24 w 54"/>
                    <a:gd name="T33" fmla="*/ 12 h 53"/>
                    <a:gd name="T34" fmla="*/ 15 w 54"/>
                    <a:gd name="T35" fmla="*/ 6 h 53"/>
                    <a:gd name="T36" fmla="*/ 7 w 54"/>
                    <a:gd name="T37" fmla="*/ 0 h 53"/>
                    <a:gd name="T38" fmla="*/ 7 w 54"/>
                    <a:gd name="T39" fmla="*/ 0 h 53"/>
                    <a:gd name="T40" fmla="*/ 0 w 54"/>
                    <a:gd name="T41" fmla="*/ 1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4" h="5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8" y="16"/>
                      </a:lnTo>
                      <a:lnTo>
                        <a:pt x="17" y="22"/>
                      </a:lnTo>
                      <a:lnTo>
                        <a:pt x="24" y="28"/>
                      </a:lnTo>
                      <a:lnTo>
                        <a:pt x="31" y="34"/>
                      </a:lnTo>
                      <a:lnTo>
                        <a:pt x="36" y="39"/>
                      </a:lnTo>
                      <a:lnTo>
                        <a:pt x="40" y="44"/>
                      </a:lnTo>
                      <a:lnTo>
                        <a:pt x="41" y="49"/>
                      </a:lnTo>
                      <a:lnTo>
                        <a:pt x="42" y="53"/>
                      </a:lnTo>
                      <a:lnTo>
                        <a:pt x="54" y="53"/>
                      </a:lnTo>
                      <a:lnTo>
                        <a:pt x="53" y="46"/>
                      </a:lnTo>
                      <a:lnTo>
                        <a:pt x="49" y="39"/>
                      </a:lnTo>
                      <a:lnTo>
                        <a:pt x="46" y="32"/>
                      </a:lnTo>
                      <a:lnTo>
                        <a:pt x="38" y="24"/>
                      </a:lnTo>
                      <a:lnTo>
                        <a:pt x="31" y="18"/>
                      </a:lnTo>
                      <a:lnTo>
                        <a:pt x="24" y="12"/>
                      </a:lnTo>
                      <a:lnTo>
                        <a:pt x="15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Freeform 649"/>
                <p:cNvSpPr>
                  <a:spLocks/>
                </p:cNvSpPr>
                <p:nvPr/>
              </p:nvSpPr>
              <p:spPr bwMode="auto">
                <a:xfrm>
                  <a:off x="2189" y="2699"/>
                  <a:ext cx="43" cy="11"/>
                </a:xfrm>
                <a:custGeom>
                  <a:avLst/>
                  <a:gdLst>
                    <a:gd name="T0" fmla="*/ 0 w 130"/>
                    <a:gd name="T1" fmla="*/ 31 h 31"/>
                    <a:gd name="T2" fmla="*/ 0 w 130"/>
                    <a:gd name="T3" fmla="*/ 31 h 31"/>
                    <a:gd name="T4" fmla="*/ 10 w 130"/>
                    <a:gd name="T5" fmla="*/ 30 h 31"/>
                    <a:gd name="T6" fmla="*/ 26 w 130"/>
                    <a:gd name="T7" fmla="*/ 27 h 31"/>
                    <a:gd name="T8" fmla="*/ 44 w 130"/>
                    <a:gd name="T9" fmla="*/ 23 h 31"/>
                    <a:gd name="T10" fmla="*/ 65 w 130"/>
                    <a:gd name="T11" fmla="*/ 19 h 31"/>
                    <a:gd name="T12" fmla="*/ 84 w 130"/>
                    <a:gd name="T13" fmla="*/ 14 h 31"/>
                    <a:gd name="T14" fmla="*/ 101 w 130"/>
                    <a:gd name="T15" fmla="*/ 12 h 31"/>
                    <a:gd name="T16" fmla="*/ 117 w 130"/>
                    <a:gd name="T17" fmla="*/ 12 h 31"/>
                    <a:gd name="T18" fmla="*/ 123 w 130"/>
                    <a:gd name="T19" fmla="*/ 13 h 31"/>
                    <a:gd name="T20" fmla="*/ 130 w 130"/>
                    <a:gd name="T21" fmla="*/ 3 h 31"/>
                    <a:gd name="T22" fmla="*/ 117 w 130"/>
                    <a:gd name="T23" fmla="*/ 0 h 31"/>
                    <a:gd name="T24" fmla="*/ 101 w 130"/>
                    <a:gd name="T25" fmla="*/ 0 h 31"/>
                    <a:gd name="T26" fmla="*/ 82 w 130"/>
                    <a:gd name="T27" fmla="*/ 2 h 31"/>
                    <a:gd name="T28" fmla="*/ 62 w 130"/>
                    <a:gd name="T29" fmla="*/ 7 h 31"/>
                    <a:gd name="T30" fmla="*/ 42 w 130"/>
                    <a:gd name="T31" fmla="*/ 10 h 31"/>
                    <a:gd name="T32" fmla="*/ 24 w 130"/>
                    <a:gd name="T33" fmla="*/ 15 h 31"/>
                    <a:gd name="T34" fmla="*/ 8 w 130"/>
                    <a:gd name="T35" fmla="*/ 18 h 31"/>
                    <a:gd name="T36" fmla="*/ 0 w 130"/>
                    <a:gd name="T37" fmla="*/ 19 h 31"/>
                    <a:gd name="T38" fmla="*/ 0 w 130"/>
                    <a:gd name="T39" fmla="*/ 19 h 31"/>
                    <a:gd name="T40" fmla="*/ 0 w 130"/>
                    <a:gd name="T4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" h="3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10" y="30"/>
                      </a:lnTo>
                      <a:lnTo>
                        <a:pt x="26" y="27"/>
                      </a:lnTo>
                      <a:lnTo>
                        <a:pt x="44" y="23"/>
                      </a:lnTo>
                      <a:lnTo>
                        <a:pt x="65" y="19"/>
                      </a:lnTo>
                      <a:lnTo>
                        <a:pt x="84" y="14"/>
                      </a:lnTo>
                      <a:lnTo>
                        <a:pt x="101" y="12"/>
                      </a:lnTo>
                      <a:lnTo>
                        <a:pt x="117" y="12"/>
                      </a:lnTo>
                      <a:lnTo>
                        <a:pt x="123" y="13"/>
                      </a:lnTo>
                      <a:lnTo>
                        <a:pt x="130" y="3"/>
                      </a:lnTo>
                      <a:lnTo>
                        <a:pt x="117" y="0"/>
                      </a:lnTo>
                      <a:lnTo>
                        <a:pt x="101" y="0"/>
                      </a:lnTo>
                      <a:lnTo>
                        <a:pt x="82" y="2"/>
                      </a:lnTo>
                      <a:lnTo>
                        <a:pt x="62" y="7"/>
                      </a:lnTo>
                      <a:lnTo>
                        <a:pt x="42" y="10"/>
                      </a:lnTo>
                      <a:lnTo>
                        <a:pt x="24" y="15"/>
                      </a:lnTo>
                      <a:lnTo>
                        <a:pt x="8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Freeform 650"/>
                <p:cNvSpPr>
                  <a:spLocks/>
                </p:cNvSpPr>
                <p:nvPr/>
              </p:nvSpPr>
              <p:spPr bwMode="auto">
                <a:xfrm>
                  <a:off x="2180" y="2706"/>
                  <a:ext cx="9" cy="12"/>
                </a:xfrm>
                <a:custGeom>
                  <a:avLst/>
                  <a:gdLst>
                    <a:gd name="T0" fmla="*/ 12 w 26"/>
                    <a:gd name="T1" fmla="*/ 37 h 37"/>
                    <a:gd name="T2" fmla="*/ 12 w 26"/>
                    <a:gd name="T3" fmla="*/ 37 h 37"/>
                    <a:gd name="T4" fmla="*/ 13 w 26"/>
                    <a:gd name="T5" fmla="*/ 26 h 37"/>
                    <a:gd name="T6" fmla="*/ 15 w 26"/>
                    <a:gd name="T7" fmla="*/ 18 h 37"/>
                    <a:gd name="T8" fmla="*/ 20 w 26"/>
                    <a:gd name="T9" fmla="*/ 14 h 37"/>
                    <a:gd name="T10" fmla="*/ 26 w 26"/>
                    <a:gd name="T11" fmla="*/ 12 h 37"/>
                    <a:gd name="T12" fmla="*/ 26 w 26"/>
                    <a:gd name="T13" fmla="*/ 0 h 37"/>
                    <a:gd name="T14" fmla="*/ 12 w 26"/>
                    <a:gd name="T15" fmla="*/ 5 h 37"/>
                    <a:gd name="T16" fmla="*/ 5 w 26"/>
                    <a:gd name="T17" fmla="*/ 13 h 37"/>
                    <a:gd name="T18" fmla="*/ 1 w 26"/>
                    <a:gd name="T19" fmla="*/ 24 h 37"/>
                    <a:gd name="T20" fmla="*/ 0 w 26"/>
                    <a:gd name="T21" fmla="*/ 37 h 37"/>
                    <a:gd name="T22" fmla="*/ 0 w 26"/>
                    <a:gd name="T23" fmla="*/ 37 h 37"/>
                    <a:gd name="T24" fmla="*/ 12 w 26"/>
                    <a:gd name="T25" fmla="*/ 37 h 37"/>
                    <a:gd name="T26" fmla="*/ 12 w 26"/>
                    <a:gd name="T27" fmla="*/ 37 h 37"/>
                    <a:gd name="T28" fmla="*/ 12 w 26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3" y="26"/>
                      </a:lnTo>
                      <a:lnTo>
                        <a:pt x="15" y="18"/>
                      </a:lnTo>
                      <a:lnTo>
                        <a:pt x="20" y="14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2" y="5"/>
                      </a:lnTo>
                      <a:lnTo>
                        <a:pt x="5" y="13"/>
                      </a:lnTo>
                      <a:lnTo>
                        <a:pt x="1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Freeform 651"/>
                <p:cNvSpPr>
                  <a:spLocks/>
                </p:cNvSpPr>
                <p:nvPr/>
              </p:nvSpPr>
              <p:spPr bwMode="auto">
                <a:xfrm>
                  <a:off x="2180" y="2718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Freeform 652"/>
                <p:cNvSpPr>
                  <a:spLocks/>
                </p:cNvSpPr>
                <p:nvPr/>
              </p:nvSpPr>
              <p:spPr bwMode="auto">
                <a:xfrm>
                  <a:off x="2182" y="2701"/>
                  <a:ext cx="49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8 h 134"/>
                    <a:gd name="T4" fmla="*/ 4 w 149"/>
                    <a:gd name="T5" fmla="*/ 126 h 134"/>
                    <a:gd name="T6" fmla="*/ 10 w 149"/>
                    <a:gd name="T7" fmla="*/ 132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1 w 149"/>
                    <a:gd name="T19" fmla="*/ 134 h 134"/>
                    <a:gd name="T20" fmla="*/ 108 w 149"/>
                    <a:gd name="T21" fmla="*/ 134 h 134"/>
                    <a:gd name="T22" fmla="*/ 121 w 149"/>
                    <a:gd name="T23" fmla="*/ 134 h 134"/>
                    <a:gd name="T24" fmla="*/ 130 w 149"/>
                    <a:gd name="T25" fmla="*/ 134 h 134"/>
                    <a:gd name="T26" fmla="*/ 140 w 149"/>
                    <a:gd name="T27" fmla="*/ 132 h 134"/>
                    <a:gd name="T28" fmla="*/ 145 w 149"/>
                    <a:gd name="T29" fmla="*/ 128 h 134"/>
                    <a:gd name="T30" fmla="*/ 147 w 149"/>
                    <a:gd name="T31" fmla="*/ 120 h 134"/>
                    <a:gd name="T32" fmla="*/ 147 w 149"/>
                    <a:gd name="T33" fmla="*/ 111 h 134"/>
                    <a:gd name="T34" fmla="*/ 149 w 149"/>
                    <a:gd name="T35" fmla="*/ 27 h 134"/>
                    <a:gd name="T36" fmla="*/ 147 w 149"/>
                    <a:gd name="T37" fmla="*/ 18 h 134"/>
                    <a:gd name="T38" fmla="*/ 146 w 149"/>
                    <a:gd name="T39" fmla="*/ 9 h 134"/>
                    <a:gd name="T40" fmla="*/ 141 w 149"/>
                    <a:gd name="T41" fmla="*/ 3 h 134"/>
                    <a:gd name="T42" fmla="*/ 130 w 149"/>
                    <a:gd name="T43" fmla="*/ 1 h 134"/>
                    <a:gd name="T44" fmla="*/ 121 w 149"/>
                    <a:gd name="T45" fmla="*/ 1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8 w 149"/>
                    <a:gd name="T61" fmla="*/ 3 h 134"/>
                    <a:gd name="T62" fmla="*/ 4 w 149"/>
                    <a:gd name="T63" fmla="*/ 9 h 134"/>
                    <a:gd name="T64" fmla="*/ 1 w 149"/>
                    <a:gd name="T65" fmla="*/ 18 h 134"/>
                    <a:gd name="T66" fmla="*/ 0 w 149"/>
                    <a:gd name="T67" fmla="*/ 29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40" y="132"/>
                      </a:lnTo>
                      <a:lnTo>
                        <a:pt x="145" y="128"/>
                      </a:lnTo>
                      <a:lnTo>
                        <a:pt x="147" y="120"/>
                      </a:lnTo>
                      <a:lnTo>
                        <a:pt x="147" y="111"/>
                      </a:lnTo>
                      <a:lnTo>
                        <a:pt x="149" y="27"/>
                      </a:lnTo>
                      <a:lnTo>
                        <a:pt x="147" y="18"/>
                      </a:lnTo>
                      <a:lnTo>
                        <a:pt x="146" y="9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8" y="3"/>
                      </a:lnTo>
                      <a:lnTo>
                        <a:pt x="4" y="9"/>
                      </a:lnTo>
                      <a:lnTo>
                        <a:pt x="1" y="18"/>
                      </a:lnTo>
                      <a:lnTo>
                        <a:pt x="0" y="29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Freeform 653"/>
                <p:cNvSpPr>
                  <a:spLocks/>
                </p:cNvSpPr>
                <p:nvPr/>
              </p:nvSpPr>
              <p:spPr bwMode="auto">
                <a:xfrm>
                  <a:off x="2182" y="2701"/>
                  <a:ext cx="49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8 h 134"/>
                    <a:gd name="T6" fmla="*/ 4 w 149"/>
                    <a:gd name="T7" fmla="*/ 126 h 134"/>
                    <a:gd name="T8" fmla="*/ 10 w 149"/>
                    <a:gd name="T9" fmla="*/ 132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1 w 149"/>
                    <a:gd name="T23" fmla="*/ 134 h 134"/>
                    <a:gd name="T24" fmla="*/ 108 w 149"/>
                    <a:gd name="T25" fmla="*/ 134 h 134"/>
                    <a:gd name="T26" fmla="*/ 121 w 149"/>
                    <a:gd name="T27" fmla="*/ 134 h 134"/>
                    <a:gd name="T28" fmla="*/ 130 w 149"/>
                    <a:gd name="T29" fmla="*/ 134 h 134"/>
                    <a:gd name="T30" fmla="*/ 130 w 149"/>
                    <a:gd name="T31" fmla="*/ 134 h 134"/>
                    <a:gd name="T32" fmla="*/ 140 w 149"/>
                    <a:gd name="T33" fmla="*/ 132 h 134"/>
                    <a:gd name="T34" fmla="*/ 145 w 149"/>
                    <a:gd name="T35" fmla="*/ 128 h 134"/>
                    <a:gd name="T36" fmla="*/ 147 w 149"/>
                    <a:gd name="T37" fmla="*/ 120 h 134"/>
                    <a:gd name="T38" fmla="*/ 147 w 149"/>
                    <a:gd name="T39" fmla="*/ 111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7 w 149"/>
                    <a:gd name="T45" fmla="*/ 18 h 134"/>
                    <a:gd name="T46" fmla="*/ 146 w 149"/>
                    <a:gd name="T47" fmla="*/ 9 h 134"/>
                    <a:gd name="T48" fmla="*/ 141 w 149"/>
                    <a:gd name="T49" fmla="*/ 3 h 134"/>
                    <a:gd name="T50" fmla="*/ 130 w 149"/>
                    <a:gd name="T51" fmla="*/ 1 h 134"/>
                    <a:gd name="T52" fmla="*/ 130 w 149"/>
                    <a:gd name="T53" fmla="*/ 1 h 134"/>
                    <a:gd name="T54" fmla="*/ 121 w 149"/>
                    <a:gd name="T55" fmla="*/ 1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8 w 149"/>
                    <a:gd name="T73" fmla="*/ 3 h 134"/>
                    <a:gd name="T74" fmla="*/ 4 w 149"/>
                    <a:gd name="T75" fmla="*/ 9 h 134"/>
                    <a:gd name="T76" fmla="*/ 1 w 149"/>
                    <a:gd name="T77" fmla="*/ 18 h 134"/>
                    <a:gd name="T78" fmla="*/ 0 w 149"/>
                    <a:gd name="T79" fmla="*/ 29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2"/>
                      </a:lnTo>
                      <a:lnTo>
                        <a:pt x="145" y="128"/>
                      </a:lnTo>
                      <a:lnTo>
                        <a:pt x="147" y="120"/>
                      </a:lnTo>
                      <a:lnTo>
                        <a:pt x="147" y="111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7" y="18"/>
                      </a:lnTo>
                      <a:lnTo>
                        <a:pt x="146" y="9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8" y="3"/>
                      </a:lnTo>
                      <a:lnTo>
                        <a:pt x="4" y="9"/>
                      </a:lnTo>
                      <a:lnTo>
                        <a:pt x="1" y="18"/>
                      </a:lnTo>
                      <a:lnTo>
                        <a:pt x="0" y="29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Freeform 654"/>
                <p:cNvSpPr>
                  <a:spLocks/>
                </p:cNvSpPr>
                <p:nvPr/>
              </p:nvSpPr>
              <p:spPr bwMode="auto">
                <a:xfrm>
                  <a:off x="2252" y="2701"/>
                  <a:ext cx="62" cy="58"/>
                </a:xfrm>
                <a:custGeom>
                  <a:avLst/>
                  <a:gdLst>
                    <a:gd name="T0" fmla="*/ 0 w 186"/>
                    <a:gd name="T1" fmla="*/ 143 h 174"/>
                    <a:gd name="T2" fmla="*/ 1 w 186"/>
                    <a:gd name="T3" fmla="*/ 155 h 174"/>
                    <a:gd name="T4" fmla="*/ 4 w 186"/>
                    <a:gd name="T5" fmla="*/ 165 h 174"/>
                    <a:gd name="T6" fmla="*/ 11 w 186"/>
                    <a:gd name="T7" fmla="*/ 171 h 174"/>
                    <a:gd name="T8" fmla="*/ 22 w 186"/>
                    <a:gd name="T9" fmla="*/ 174 h 174"/>
                    <a:gd name="T10" fmla="*/ 32 w 186"/>
                    <a:gd name="T11" fmla="*/ 174 h 174"/>
                    <a:gd name="T12" fmla="*/ 48 w 186"/>
                    <a:gd name="T13" fmla="*/ 174 h 174"/>
                    <a:gd name="T14" fmla="*/ 69 w 186"/>
                    <a:gd name="T15" fmla="*/ 174 h 174"/>
                    <a:gd name="T16" fmla="*/ 92 w 186"/>
                    <a:gd name="T17" fmla="*/ 174 h 174"/>
                    <a:gd name="T18" fmla="*/ 116 w 186"/>
                    <a:gd name="T19" fmla="*/ 174 h 174"/>
                    <a:gd name="T20" fmla="*/ 137 w 186"/>
                    <a:gd name="T21" fmla="*/ 174 h 174"/>
                    <a:gd name="T22" fmla="*/ 155 w 186"/>
                    <a:gd name="T23" fmla="*/ 174 h 174"/>
                    <a:gd name="T24" fmla="*/ 166 w 186"/>
                    <a:gd name="T25" fmla="*/ 174 h 174"/>
                    <a:gd name="T26" fmla="*/ 176 w 186"/>
                    <a:gd name="T27" fmla="*/ 172 h 174"/>
                    <a:gd name="T28" fmla="*/ 183 w 186"/>
                    <a:gd name="T29" fmla="*/ 166 h 174"/>
                    <a:gd name="T30" fmla="*/ 185 w 186"/>
                    <a:gd name="T31" fmla="*/ 158 h 174"/>
                    <a:gd name="T32" fmla="*/ 185 w 186"/>
                    <a:gd name="T33" fmla="*/ 147 h 174"/>
                    <a:gd name="T34" fmla="*/ 186 w 186"/>
                    <a:gd name="T35" fmla="*/ 52 h 174"/>
                    <a:gd name="T36" fmla="*/ 185 w 186"/>
                    <a:gd name="T37" fmla="*/ 46 h 174"/>
                    <a:gd name="T38" fmla="*/ 184 w 186"/>
                    <a:gd name="T39" fmla="*/ 39 h 174"/>
                    <a:gd name="T40" fmla="*/ 180 w 186"/>
                    <a:gd name="T41" fmla="*/ 32 h 174"/>
                    <a:gd name="T42" fmla="*/ 175 w 186"/>
                    <a:gd name="T43" fmla="*/ 26 h 174"/>
                    <a:gd name="T44" fmla="*/ 170 w 186"/>
                    <a:gd name="T45" fmla="*/ 20 h 174"/>
                    <a:gd name="T46" fmla="*/ 163 w 186"/>
                    <a:gd name="T47" fmla="*/ 14 h 174"/>
                    <a:gd name="T48" fmla="*/ 155 w 186"/>
                    <a:gd name="T49" fmla="*/ 8 h 174"/>
                    <a:gd name="T50" fmla="*/ 145 w 186"/>
                    <a:gd name="T51" fmla="*/ 2 h 174"/>
                    <a:gd name="T52" fmla="*/ 135 w 186"/>
                    <a:gd name="T53" fmla="*/ 0 h 174"/>
                    <a:gd name="T54" fmla="*/ 121 w 186"/>
                    <a:gd name="T55" fmla="*/ 1 h 174"/>
                    <a:gd name="T56" fmla="*/ 103 w 186"/>
                    <a:gd name="T57" fmla="*/ 3 h 174"/>
                    <a:gd name="T58" fmla="*/ 82 w 186"/>
                    <a:gd name="T59" fmla="*/ 7 h 174"/>
                    <a:gd name="T60" fmla="*/ 63 w 186"/>
                    <a:gd name="T61" fmla="*/ 12 h 174"/>
                    <a:gd name="T62" fmla="*/ 45 w 186"/>
                    <a:gd name="T63" fmla="*/ 17 h 174"/>
                    <a:gd name="T64" fmla="*/ 30 w 186"/>
                    <a:gd name="T65" fmla="*/ 19 h 174"/>
                    <a:gd name="T66" fmla="*/ 21 w 186"/>
                    <a:gd name="T67" fmla="*/ 20 h 174"/>
                    <a:gd name="T68" fmla="*/ 10 w 186"/>
                    <a:gd name="T69" fmla="*/ 24 h 174"/>
                    <a:gd name="T70" fmla="*/ 4 w 186"/>
                    <a:gd name="T71" fmla="*/ 30 h 174"/>
                    <a:gd name="T72" fmla="*/ 1 w 186"/>
                    <a:gd name="T73" fmla="*/ 39 h 174"/>
                    <a:gd name="T74" fmla="*/ 1 w 186"/>
                    <a:gd name="T75" fmla="*/ 52 h 174"/>
                    <a:gd name="T76" fmla="*/ 0 w 186"/>
                    <a:gd name="T77" fmla="*/ 14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4">
                      <a:moveTo>
                        <a:pt x="0" y="143"/>
                      </a:moveTo>
                      <a:lnTo>
                        <a:pt x="1" y="155"/>
                      </a:lnTo>
                      <a:lnTo>
                        <a:pt x="4" y="165"/>
                      </a:lnTo>
                      <a:lnTo>
                        <a:pt x="11" y="171"/>
                      </a:lnTo>
                      <a:lnTo>
                        <a:pt x="22" y="174"/>
                      </a:lnTo>
                      <a:lnTo>
                        <a:pt x="32" y="174"/>
                      </a:lnTo>
                      <a:lnTo>
                        <a:pt x="48" y="174"/>
                      </a:lnTo>
                      <a:lnTo>
                        <a:pt x="69" y="174"/>
                      </a:lnTo>
                      <a:lnTo>
                        <a:pt x="92" y="174"/>
                      </a:lnTo>
                      <a:lnTo>
                        <a:pt x="116" y="174"/>
                      </a:lnTo>
                      <a:lnTo>
                        <a:pt x="137" y="174"/>
                      </a:lnTo>
                      <a:lnTo>
                        <a:pt x="155" y="174"/>
                      </a:lnTo>
                      <a:lnTo>
                        <a:pt x="166" y="174"/>
                      </a:lnTo>
                      <a:lnTo>
                        <a:pt x="176" y="172"/>
                      </a:lnTo>
                      <a:lnTo>
                        <a:pt x="183" y="166"/>
                      </a:lnTo>
                      <a:lnTo>
                        <a:pt x="185" y="158"/>
                      </a:lnTo>
                      <a:lnTo>
                        <a:pt x="185" y="147"/>
                      </a:lnTo>
                      <a:lnTo>
                        <a:pt x="186" y="52"/>
                      </a:lnTo>
                      <a:lnTo>
                        <a:pt x="185" y="46"/>
                      </a:lnTo>
                      <a:lnTo>
                        <a:pt x="184" y="39"/>
                      </a:lnTo>
                      <a:lnTo>
                        <a:pt x="180" y="32"/>
                      </a:lnTo>
                      <a:lnTo>
                        <a:pt x="175" y="26"/>
                      </a:lnTo>
                      <a:lnTo>
                        <a:pt x="170" y="20"/>
                      </a:lnTo>
                      <a:lnTo>
                        <a:pt x="163" y="14"/>
                      </a:lnTo>
                      <a:lnTo>
                        <a:pt x="155" y="8"/>
                      </a:lnTo>
                      <a:lnTo>
                        <a:pt x="145" y="2"/>
                      </a:lnTo>
                      <a:lnTo>
                        <a:pt x="135" y="0"/>
                      </a:lnTo>
                      <a:lnTo>
                        <a:pt x="121" y="1"/>
                      </a:lnTo>
                      <a:lnTo>
                        <a:pt x="103" y="3"/>
                      </a:lnTo>
                      <a:lnTo>
                        <a:pt x="82" y="7"/>
                      </a:lnTo>
                      <a:lnTo>
                        <a:pt x="63" y="12"/>
                      </a:lnTo>
                      <a:lnTo>
                        <a:pt x="45" y="17"/>
                      </a:lnTo>
                      <a:lnTo>
                        <a:pt x="30" y="19"/>
                      </a:lnTo>
                      <a:lnTo>
                        <a:pt x="21" y="20"/>
                      </a:lnTo>
                      <a:lnTo>
                        <a:pt x="10" y="24"/>
                      </a:lnTo>
                      <a:lnTo>
                        <a:pt x="4" y="30"/>
                      </a:lnTo>
                      <a:lnTo>
                        <a:pt x="1" y="39"/>
                      </a:lnTo>
                      <a:lnTo>
                        <a:pt x="1" y="52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Freeform 655"/>
                <p:cNvSpPr>
                  <a:spLocks/>
                </p:cNvSpPr>
                <p:nvPr/>
              </p:nvSpPr>
              <p:spPr bwMode="auto">
                <a:xfrm>
                  <a:off x="2250" y="2749"/>
                  <a:ext cx="9" cy="12"/>
                </a:xfrm>
                <a:custGeom>
                  <a:avLst/>
                  <a:gdLst>
                    <a:gd name="T0" fmla="*/ 28 w 28"/>
                    <a:gd name="T1" fmla="*/ 24 h 37"/>
                    <a:gd name="T2" fmla="*/ 28 w 28"/>
                    <a:gd name="T3" fmla="*/ 24 h 37"/>
                    <a:gd name="T4" fmla="*/ 19 w 28"/>
                    <a:gd name="T5" fmla="*/ 22 h 37"/>
                    <a:gd name="T6" fmla="*/ 15 w 28"/>
                    <a:gd name="T7" fmla="*/ 18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5 w 28"/>
                    <a:gd name="T17" fmla="*/ 26 h 37"/>
                    <a:gd name="T18" fmla="*/ 15 w 28"/>
                    <a:gd name="T19" fmla="*/ 34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2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5" y="26"/>
                      </a:lnTo>
                      <a:lnTo>
                        <a:pt x="15" y="34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Freeform 656"/>
                <p:cNvSpPr>
                  <a:spLocks/>
                </p:cNvSpPr>
                <p:nvPr/>
              </p:nvSpPr>
              <p:spPr bwMode="auto">
                <a:xfrm>
                  <a:off x="2259" y="2757"/>
                  <a:ext cx="48" cy="4"/>
                </a:xfrm>
                <a:custGeom>
                  <a:avLst/>
                  <a:gdLst>
                    <a:gd name="T0" fmla="*/ 144 w 144"/>
                    <a:gd name="T1" fmla="*/ 0 h 13"/>
                    <a:gd name="T2" fmla="*/ 144 w 144"/>
                    <a:gd name="T3" fmla="*/ 0 h 13"/>
                    <a:gd name="T4" fmla="*/ 133 w 144"/>
                    <a:gd name="T5" fmla="*/ 0 h 13"/>
                    <a:gd name="T6" fmla="*/ 115 w 144"/>
                    <a:gd name="T7" fmla="*/ 0 h 13"/>
                    <a:gd name="T8" fmla="*/ 94 w 144"/>
                    <a:gd name="T9" fmla="*/ 0 h 13"/>
                    <a:gd name="T10" fmla="*/ 70 w 144"/>
                    <a:gd name="T11" fmla="*/ 0 h 13"/>
                    <a:gd name="T12" fmla="*/ 47 w 144"/>
                    <a:gd name="T13" fmla="*/ 0 h 13"/>
                    <a:gd name="T14" fmla="*/ 26 w 144"/>
                    <a:gd name="T15" fmla="*/ 0 h 13"/>
                    <a:gd name="T16" fmla="*/ 10 w 144"/>
                    <a:gd name="T17" fmla="*/ 0 h 13"/>
                    <a:gd name="T18" fmla="*/ 0 w 144"/>
                    <a:gd name="T19" fmla="*/ 0 h 13"/>
                    <a:gd name="T20" fmla="*/ 0 w 144"/>
                    <a:gd name="T21" fmla="*/ 13 h 13"/>
                    <a:gd name="T22" fmla="*/ 10 w 144"/>
                    <a:gd name="T23" fmla="*/ 13 h 13"/>
                    <a:gd name="T24" fmla="*/ 26 w 144"/>
                    <a:gd name="T25" fmla="*/ 13 h 13"/>
                    <a:gd name="T26" fmla="*/ 47 w 144"/>
                    <a:gd name="T27" fmla="*/ 13 h 13"/>
                    <a:gd name="T28" fmla="*/ 70 w 144"/>
                    <a:gd name="T29" fmla="*/ 13 h 13"/>
                    <a:gd name="T30" fmla="*/ 94 w 144"/>
                    <a:gd name="T31" fmla="*/ 13 h 13"/>
                    <a:gd name="T32" fmla="*/ 115 w 144"/>
                    <a:gd name="T33" fmla="*/ 13 h 13"/>
                    <a:gd name="T34" fmla="*/ 133 w 144"/>
                    <a:gd name="T35" fmla="*/ 13 h 13"/>
                    <a:gd name="T36" fmla="*/ 144 w 144"/>
                    <a:gd name="T37" fmla="*/ 13 h 13"/>
                    <a:gd name="T38" fmla="*/ 144 w 144"/>
                    <a:gd name="T39" fmla="*/ 13 h 13"/>
                    <a:gd name="T40" fmla="*/ 144 w 144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3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6" y="13"/>
                      </a:lnTo>
                      <a:lnTo>
                        <a:pt x="47" y="13"/>
                      </a:lnTo>
                      <a:lnTo>
                        <a:pt x="70" y="13"/>
                      </a:lnTo>
                      <a:lnTo>
                        <a:pt x="94" y="13"/>
                      </a:lnTo>
                      <a:lnTo>
                        <a:pt x="115" y="13"/>
                      </a:lnTo>
                      <a:lnTo>
                        <a:pt x="133" y="13"/>
                      </a:lnTo>
                      <a:lnTo>
                        <a:pt x="144" y="13"/>
                      </a:lnTo>
                      <a:lnTo>
                        <a:pt x="144" y="13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Freeform 657"/>
                <p:cNvSpPr>
                  <a:spLocks/>
                </p:cNvSpPr>
                <p:nvPr/>
              </p:nvSpPr>
              <p:spPr bwMode="auto">
                <a:xfrm>
                  <a:off x="2307" y="2750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8 w 25"/>
                    <a:gd name="T9" fmla="*/ 19 h 33"/>
                    <a:gd name="T10" fmla="*/ 0 w 25"/>
                    <a:gd name="T11" fmla="*/ 20 h 33"/>
                    <a:gd name="T12" fmla="*/ 0 w 25"/>
                    <a:gd name="T13" fmla="*/ 33 h 33"/>
                    <a:gd name="T14" fmla="*/ 13 w 25"/>
                    <a:gd name="T15" fmla="*/ 31 h 33"/>
                    <a:gd name="T16" fmla="*/ 21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3"/>
                      </a:lnTo>
                      <a:lnTo>
                        <a:pt x="13" y="31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Freeform 658"/>
                <p:cNvSpPr>
                  <a:spLocks/>
                </p:cNvSpPr>
                <p:nvPr/>
              </p:nvSpPr>
              <p:spPr bwMode="auto">
                <a:xfrm>
                  <a:off x="2311" y="2719"/>
                  <a:ext cx="5" cy="31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Freeform 659"/>
                <p:cNvSpPr>
                  <a:spLocks/>
                </p:cNvSpPr>
                <p:nvPr/>
              </p:nvSpPr>
              <p:spPr bwMode="auto">
                <a:xfrm>
                  <a:off x="2299" y="2700"/>
                  <a:ext cx="17" cy="19"/>
                </a:xfrm>
                <a:custGeom>
                  <a:avLst/>
                  <a:gdLst>
                    <a:gd name="T0" fmla="*/ 0 w 49"/>
                    <a:gd name="T1" fmla="*/ 10 h 55"/>
                    <a:gd name="T2" fmla="*/ 0 w 49"/>
                    <a:gd name="T3" fmla="*/ 10 h 55"/>
                    <a:gd name="T4" fmla="*/ 8 w 49"/>
                    <a:gd name="T5" fmla="*/ 16 h 55"/>
                    <a:gd name="T6" fmla="*/ 17 w 49"/>
                    <a:gd name="T7" fmla="*/ 22 h 55"/>
                    <a:gd name="T8" fmla="*/ 23 w 49"/>
                    <a:gd name="T9" fmla="*/ 28 h 55"/>
                    <a:gd name="T10" fmla="*/ 27 w 49"/>
                    <a:gd name="T11" fmla="*/ 33 h 55"/>
                    <a:gd name="T12" fmla="*/ 32 w 49"/>
                    <a:gd name="T13" fmla="*/ 39 h 55"/>
                    <a:gd name="T14" fmla="*/ 35 w 49"/>
                    <a:gd name="T15" fmla="*/ 45 h 55"/>
                    <a:gd name="T16" fmla="*/ 36 w 49"/>
                    <a:gd name="T17" fmla="*/ 50 h 55"/>
                    <a:gd name="T18" fmla="*/ 37 w 49"/>
                    <a:gd name="T19" fmla="*/ 55 h 55"/>
                    <a:gd name="T20" fmla="*/ 49 w 49"/>
                    <a:gd name="T21" fmla="*/ 55 h 55"/>
                    <a:gd name="T22" fmla="*/ 48 w 49"/>
                    <a:gd name="T23" fmla="*/ 47 h 55"/>
                    <a:gd name="T24" fmla="*/ 47 w 49"/>
                    <a:gd name="T25" fmla="*/ 40 h 55"/>
                    <a:gd name="T26" fmla="*/ 42 w 49"/>
                    <a:gd name="T27" fmla="*/ 32 h 55"/>
                    <a:gd name="T28" fmla="*/ 37 w 49"/>
                    <a:gd name="T29" fmla="*/ 26 h 55"/>
                    <a:gd name="T30" fmla="*/ 32 w 49"/>
                    <a:gd name="T31" fmla="*/ 18 h 55"/>
                    <a:gd name="T32" fmla="*/ 24 w 49"/>
                    <a:gd name="T33" fmla="*/ 12 h 55"/>
                    <a:gd name="T34" fmla="*/ 15 w 49"/>
                    <a:gd name="T35" fmla="*/ 6 h 55"/>
                    <a:gd name="T36" fmla="*/ 5 w 49"/>
                    <a:gd name="T37" fmla="*/ 0 h 55"/>
                    <a:gd name="T38" fmla="*/ 5 w 49"/>
                    <a:gd name="T39" fmla="*/ 0 h 55"/>
                    <a:gd name="T40" fmla="*/ 0 w 49"/>
                    <a:gd name="T41" fmla="*/ 1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5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8" y="16"/>
                      </a:lnTo>
                      <a:lnTo>
                        <a:pt x="17" y="22"/>
                      </a:lnTo>
                      <a:lnTo>
                        <a:pt x="23" y="28"/>
                      </a:lnTo>
                      <a:lnTo>
                        <a:pt x="27" y="33"/>
                      </a:lnTo>
                      <a:lnTo>
                        <a:pt x="32" y="39"/>
                      </a:lnTo>
                      <a:lnTo>
                        <a:pt x="35" y="45"/>
                      </a:lnTo>
                      <a:lnTo>
                        <a:pt x="36" y="50"/>
                      </a:lnTo>
                      <a:lnTo>
                        <a:pt x="37" y="55"/>
                      </a:lnTo>
                      <a:lnTo>
                        <a:pt x="49" y="55"/>
                      </a:lnTo>
                      <a:lnTo>
                        <a:pt x="48" y="47"/>
                      </a:lnTo>
                      <a:lnTo>
                        <a:pt x="47" y="40"/>
                      </a:lnTo>
                      <a:lnTo>
                        <a:pt x="42" y="32"/>
                      </a:lnTo>
                      <a:lnTo>
                        <a:pt x="37" y="26"/>
                      </a:lnTo>
                      <a:lnTo>
                        <a:pt x="32" y="18"/>
                      </a:lnTo>
                      <a:lnTo>
                        <a:pt x="24" y="12"/>
                      </a:ln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Freeform 660"/>
                <p:cNvSpPr>
                  <a:spLocks/>
                </p:cNvSpPr>
                <p:nvPr/>
              </p:nvSpPr>
              <p:spPr bwMode="auto">
                <a:xfrm>
                  <a:off x="2259" y="2699"/>
                  <a:ext cx="42" cy="11"/>
                </a:xfrm>
                <a:custGeom>
                  <a:avLst/>
                  <a:gdLst>
                    <a:gd name="T0" fmla="*/ 0 w 127"/>
                    <a:gd name="T1" fmla="*/ 32 h 32"/>
                    <a:gd name="T2" fmla="*/ 0 w 127"/>
                    <a:gd name="T3" fmla="*/ 32 h 32"/>
                    <a:gd name="T4" fmla="*/ 11 w 127"/>
                    <a:gd name="T5" fmla="*/ 31 h 32"/>
                    <a:gd name="T6" fmla="*/ 25 w 127"/>
                    <a:gd name="T7" fmla="*/ 29 h 32"/>
                    <a:gd name="T8" fmla="*/ 43 w 127"/>
                    <a:gd name="T9" fmla="*/ 24 h 32"/>
                    <a:gd name="T10" fmla="*/ 63 w 127"/>
                    <a:gd name="T11" fmla="*/ 19 h 32"/>
                    <a:gd name="T12" fmla="*/ 83 w 127"/>
                    <a:gd name="T13" fmla="*/ 15 h 32"/>
                    <a:gd name="T14" fmla="*/ 101 w 127"/>
                    <a:gd name="T15" fmla="*/ 13 h 32"/>
                    <a:gd name="T16" fmla="*/ 114 w 127"/>
                    <a:gd name="T17" fmla="*/ 12 h 32"/>
                    <a:gd name="T18" fmla="*/ 122 w 127"/>
                    <a:gd name="T19" fmla="*/ 13 h 32"/>
                    <a:gd name="T20" fmla="*/ 127 w 127"/>
                    <a:gd name="T21" fmla="*/ 3 h 32"/>
                    <a:gd name="T22" fmla="*/ 114 w 127"/>
                    <a:gd name="T23" fmla="*/ 0 h 32"/>
                    <a:gd name="T24" fmla="*/ 99 w 127"/>
                    <a:gd name="T25" fmla="*/ 1 h 32"/>
                    <a:gd name="T26" fmla="*/ 81 w 127"/>
                    <a:gd name="T27" fmla="*/ 3 h 32"/>
                    <a:gd name="T28" fmla="*/ 60 w 127"/>
                    <a:gd name="T29" fmla="*/ 7 h 32"/>
                    <a:gd name="T30" fmla="*/ 41 w 127"/>
                    <a:gd name="T31" fmla="*/ 12 h 32"/>
                    <a:gd name="T32" fmla="*/ 23 w 127"/>
                    <a:gd name="T33" fmla="*/ 17 h 32"/>
                    <a:gd name="T34" fmla="*/ 8 w 127"/>
                    <a:gd name="T35" fmla="*/ 19 h 32"/>
                    <a:gd name="T36" fmla="*/ 0 w 127"/>
                    <a:gd name="T37" fmla="*/ 20 h 32"/>
                    <a:gd name="T38" fmla="*/ 0 w 127"/>
                    <a:gd name="T39" fmla="*/ 20 h 32"/>
                    <a:gd name="T40" fmla="*/ 0 w 127"/>
                    <a:gd name="T4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32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11" y="31"/>
                      </a:lnTo>
                      <a:lnTo>
                        <a:pt x="25" y="29"/>
                      </a:lnTo>
                      <a:lnTo>
                        <a:pt x="43" y="24"/>
                      </a:lnTo>
                      <a:lnTo>
                        <a:pt x="63" y="19"/>
                      </a:lnTo>
                      <a:lnTo>
                        <a:pt x="83" y="15"/>
                      </a:lnTo>
                      <a:lnTo>
                        <a:pt x="101" y="13"/>
                      </a:lnTo>
                      <a:lnTo>
                        <a:pt x="114" y="12"/>
                      </a:lnTo>
                      <a:lnTo>
                        <a:pt x="122" y="13"/>
                      </a:lnTo>
                      <a:lnTo>
                        <a:pt x="127" y="3"/>
                      </a:lnTo>
                      <a:lnTo>
                        <a:pt x="114" y="0"/>
                      </a:lnTo>
                      <a:lnTo>
                        <a:pt x="99" y="1"/>
                      </a:lnTo>
                      <a:lnTo>
                        <a:pt x="81" y="3"/>
                      </a:lnTo>
                      <a:lnTo>
                        <a:pt x="60" y="7"/>
                      </a:lnTo>
                      <a:lnTo>
                        <a:pt x="41" y="12"/>
                      </a:lnTo>
                      <a:lnTo>
                        <a:pt x="23" y="17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Freeform 661"/>
                <p:cNvSpPr>
                  <a:spLocks/>
                </p:cNvSpPr>
                <p:nvPr/>
              </p:nvSpPr>
              <p:spPr bwMode="auto">
                <a:xfrm>
                  <a:off x="2250" y="2706"/>
                  <a:ext cx="9" cy="13"/>
                </a:xfrm>
                <a:custGeom>
                  <a:avLst/>
                  <a:gdLst>
                    <a:gd name="T0" fmla="*/ 12 w 26"/>
                    <a:gd name="T1" fmla="*/ 38 h 38"/>
                    <a:gd name="T2" fmla="*/ 12 w 26"/>
                    <a:gd name="T3" fmla="*/ 38 h 38"/>
                    <a:gd name="T4" fmla="*/ 12 w 26"/>
                    <a:gd name="T5" fmla="*/ 27 h 38"/>
                    <a:gd name="T6" fmla="*/ 14 w 26"/>
                    <a:gd name="T7" fmla="*/ 18 h 38"/>
                    <a:gd name="T8" fmla="*/ 17 w 26"/>
                    <a:gd name="T9" fmla="*/ 15 h 38"/>
                    <a:gd name="T10" fmla="*/ 26 w 26"/>
                    <a:gd name="T11" fmla="*/ 12 h 38"/>
                    <a:gd name="T12" fmla="*/ 26 w 26"/>
                    <a:gd name="T13" fmla="*/ 0 h 38"/>
                    <a:gd name="T14" fmla="*/ 12 w 26"/>
                    <a:gd name="T15" fmla="*/ 5 h 38"/>
                    <a:gd name="T16" fmla="*/ 4 w 26"/>
                    <a:gd name="T17" fmla="*/ 13 h 38"/>
                    <a:gd name="T18" fmla="*/ 0 w 26"/>
                    <a:gd name="T19" fmla="*/ 24 h 38"/>
                    <a:gd name="T20" fmla="*/ 0 w 26"/>
                    <a:gd name="T21" fmla="*/ 38 h 38"/>
                    <a:gd name="T22" fmla="*/ 0 w 26"/>
                    <a:gd name="T23" fmla="*/ 38 h 38"/>
                    <a:gd name="T24" fmla="*/ 12 w 26"/>
                    <a:gd name="T25" fmla="*/ 38 h 38"/>
                    <a:gd name="T26" fmla="*/ 12 w 26"/>
                    <a:gd name="T27" fmla="*/ 38 h 38"/>
                    <a:gd name="T28" fmla="*/ 12 w 26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2" y="27"/>
                      </a:lnTo>
                      <a:lnTo>
                        <a:pt x="14" y="18"/>
                      </a:lnTo>
                      <a:lnTo>
                        <a:pt x="17" y="15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2" y="5"/>
                      </a:lnTo>
                      <a:lnTo>
                        <a:pt x="4" y="13"/>
                      </a:lnTo>
                      <a:lnTo>
                        <a:pt x="0" y="2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Freeform 662"/>
                <p:cNvSpPr>
                  <a:spLocks/>
                </p:cNvSpPr>
                <p:nvPr/>
              </p:nvSpPr>
              <p:spPr bwMode="auto">
                <a:xfrm>
                  <a:off x="2250" y="2719"/>
                  <a:ext cx="4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Freeform 663"/>
                <p:cNvSpPr>
                  <a:spLocks/>
                </p:cNvSpPr>
                <p:nvPr/>
              </p:nvSpPr>
              <p:spPr bwMode="auto">
                <a:xfrm>
                  <a:off x="2255" y="2702"/>
                  <a:ext cx="49" cy="44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8 h 134"/>
                    <a:gd name="T4" fmla="*/ 3 w 148"/>
                    <a:gd name="T5" fmla="*/ 127 h 134"/>
                    <a:gd name="T6" fmla="*/ 9 w 148"/>
                    <a:gd name="T7" fmla="*/ 133 h 134"/>
                    <a:gd name="T8" fmla="*/ 18 w 148"/>
                    <a:gd name="T9" fmla="*/ 134 h 134"/>
                    <a:gd name="T10" fmla="*/ 26 w 148"/>
                    <a:gd name="T11" fmla="*/ 134 h 134"/>
                    <a:gd name="T12" fmla="*/ 39 w 148"/>
                    <a:gd name="T13" fmla="*/ 134 h 134"/>
                    <a:gd name="T14" fmla="*/ 55 w 148"/>
                    <a:gd name="T15" fmla="*/ 134 h 134"/>
                    <a:gd name="T16" fmla="*/ 73 w 148"/>
                    <a:gd name="T17" fmla="*/ 134 h 134"/>
                    <a:gd name="T18" fmla="*/ 90 w 148"/>
                    <a:gd name="T19" fmla="*/ 134 h 134"/>
                    <a:gd name="T20" fmla="*/ 107 w 148"/>
                    <a:gd name="T21" fmla="*/ 134 h 134"/>
                    <a:gd name="T22" fmla="*/ 120 w 148"/>
                    <a:gd name="T23" fmla="*/ 134 h 134"/>
                    <a:gd name="T24" fmla="*/ 130 w 148"/>
                    <a:gd name="T25" fmla="*/ 134 h 134"/>
                    <a:gd name="T26" fmla="*/ 140 w 148"/>
                    <a:gd name="T27" fmla="*/ 133 h 134"/>
                    <a:gd name="T28" fmla="*/ 145 w 148"/>
                    <a:gd name="T29" fmla="*/ 128 h 134"/>
                    <a:gd name="T30" fmla="*/ 147 w 148"/>
                    <a:gd name="T31" fmla="*/ 121 h 134"/>
                    <a:gd name="T32" fmla="*/ 147 w 148"/>
                    <a:gd name="T33" fmla="*/ 111 h 134"/>
                    <a:gd name="T34" fmla="*/ 148 w 148"/>
                    <a:gd name="T35" fmla="*/ 28 h 134"/>
                    <a:gd name="T36" fmla="*/ 147 w 148"/>
                    <a:gd name="T37" fmla="*/ 17 h 134"/>
                    <a:gd name="T38" fmla="*/ 146 w 148"/>
                    <a:gd name="T39" fmla="*/ 8 h 134"/>
                    <a:gd name="T40" fmla="*/ 141 w 148"/>
                    <a:gd name="T41" fmla="*/ 3 h 134"/>
                    <a:gd name="T42" fmla="*/ 130 w 148"/>
                    <a:gd name="T43" fmla="*/ 1 h 134"/>
                    <a:gd name="T44" fmla="*/ 120 w 148"/>
                    <a:gd name="T45" fmla="*/ 1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1 h 134"/>
                    <a:gd name="T58" fmla="*/ 18 w 148"/>
                    <a:gd name="T59" fmla="*/ 1 h 134"/>
                    <a:gd name="T60" fmla="*/ 8 w 148"/>
                    <a:gd name="T61" fmla="*/ 3 h 134"/>
                    <a:gd name="T62" fmla="*/ 3 w 148"/>
                    <a:gd name="T63" fmla="*/ 8 h 134"/>
                    <a:gd name="T64" fmla="*/ 1 w 148"/>
                    <a:gd name="T65" fmla="*/ 17 h 134"/>
                    <a:gd name="T66" fmla="*/ 0 w 148"/>
                    <a:gd name="T67" fmla="*/ 28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39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20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8" y="3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Freeform 664"/>
                <p:cNvSpPr>
                  <a:spLocks/>
                </p:cNvSpPr>
                <p:nvPr/>
              </p:nvSpPr>
              <p:spPr bwMode="auto">
                <a:xfrm>
                  <a:off x="2255" y="2702"/>
                  <a:ext cx="49" cy="44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8 h 134"/>
                    <a:gd name="T6" fmla="*/ 3 w 148"/>
                    <a:gd name="T7" fmla="*/ 127 h 134"/>
                    <a:gd name="T8" fmla="*/ 9 w 148"/>
                    <a:gd name="T9" fmla="*/ 133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6 w 148"/>
                    <a:gd name="T15" fmla="*/ 134 h 134"/>
                    <a:gd name="T16" fmla="*/ 39 w 148"/>
                    <a:gd name="T17" fmla="*/ 134 h 134"/>
                    <a:gd name="T18" fmla="*/ 55 w 148"/>
                    <a:gd name="T19" fmla="*/ 134 h 134"/>
                    <a:gd name="T20" fmla="*/ 73 w 148"/>
                    <a:gd name="T21" fmla="*/ 134 h 134"/>
                    <a:gd name="T22" fmla="*/ 90 w 148"/>
                    <a:gd name="T23" fmla="*/ 134 h 134"/>
                    <a:gd name="T24" fmla="*/ 107 w 148"/>
                    <a:gd name="T25" fmla="*/ 134 h 134"/>
                    <a:gd name="T26" fmla="*/ 120 w 148"/>
                    <a:gd name="T27" fmla="*/ 134 h 134"/>
                    <a:gd name="T28" fmla="*/ 130 w 148"/>
                    <a:gd name="T29" fmla="*/ 134 h 134"/>
                    <a:gd name="T30" fmla="*/ 130 w 148"/>
                    <a:gd name="T31" fmla="*/ 134 h 134"/>
                    <a:gd name="T32" fmla="*/ 140 w 148"/>
                    <a:gd name="T33" fmla="*/ 133 h 134"/>
                    <a:gd name="T34" fmla="*/ 145 w 148"/>
                    <a:gd name="T35" fmla="*/ 128 h 134"/>
                    <a:gd name="T36" fmla="*/ 147 w 148"/>
                    <a:gd name="T37" fmla="*/ 121 h 134"/>
                    <a:gd name="T38" fmla="*/ 147 w 148"/>
                    <a:gd name="T39" fmla="*/ 111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7 w 148"/>
                    <a:gd name="T45" fmla="*/ 17 h 134"/>
                    <a:gd name="T46" fmla="*/ 146 w 148"/>
                    <a:gd name="T47" fmla="*/ 8 h 134"/>
                    <a:gd name="T48" fmla="*/ 141 w 148"/>
                    <a:gd name="T49" fmla="*/ 3 h 134"/>
                    <a:gd name="T50" fmla="*/ 130 w 148"/>
                    <a:gd name="T51" fmla="*/ 1 h 134"/>
                    <a:gd name="T52" fmla="*/ 130 w 148"/>
                    <a:gd name="T53" fmla="*/ 1 h 134"/>
                    <a:gd name="T54" fmla="*/ 120 w 148"/>
                    <a:gd name="T55" fmla="*/ 1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1 h 134"/>
                    <a:gd name="T68" fmla="*/ 18 w 148"/>
                    <a:gd name="T69" fmla="*/ 1 h 134"/>
                    <a:gd name="T70" fmla="*/ 18 w 148"/>
                    <a:gd name="T71" fmla="*/ 1 h 134"/>
                    <a:gd name="T72" fmla="*/ 8 w 148"/>
                    <a:gd name="T73" fmla="*/ 3 h 134"/>
                    <a:gd name="T74" fmla="*/ 3 w 148"/>
                    <a:gd name="T75" fmla="*/ 8 h 134"/>
                    <a:gd name="T76" fmla="*/ 1 w 148"/>
                    <a:gd name="T77" fmla="*/ 17 h 134"/>
                    <a:gd name="T78" fmla="*/ 0 w 148"/>
                    <a:gd name="T79" fmla="*/ 28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39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30" y="1"/>
                      </a:lnTo>
                      <a:lnTo>
                        <a:pt x="120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8" y="3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Freeform 665"/>
                <p:cNvSpPr>
                  <a:spLocks/>
                </p:cNvSpPr>
                <p:nvPr/>
              </p:nvSpPr>
              <p:spPr bwMode="auto">
                <a:xfrm>
                  <a:off x="2320" y="2702"/>
                  <a:ext cx="61" cy="59"/>
                </a:xfrm>
                <a:custGeom>
                  <a:avLst/>
                  <a:gdLst>
                    <a:gd name="T0" fmla="*/ 0 w 185"/>
                    <a:gd name="T1" fmla="*/ 146 h 176"/>
                    <a:gd name="T2" fmla="*/ 1 w 185"/>
                    <a:gd name="T3" fmla="*/ 158 h 176"/>
                    <a:gd name="T4" fmla="*/ 4 w 185"/>
                    <a:gd name="T5" fmla="*/ 168 h 176"/>
                    <a:gd name="T6" fmla="*/ 10 w 185"/>
                    <a:gd name="T7" fmla="*/ 174 h 176"/>
                    <a:gd name="T8" fmla="*/ 21 w 185"/>
                    <a:gd name="T9" fmla="*/ 176 h 176"/>
                    <a:gd name="T10" fmla="*/ 32 w 185"/>
                    <a:gd name="T11" fmla="*/ 176 h 176"/>
                    <a:gd name="T12" fmla="*/ 49 w 185"/>
                    <a:gd name="T13" fmla="*/ 176 h 176"/>
                    <a:gd name="T14" fmla="*/ 69 w 185"/>
                    <a:gd name="T15" fmla="*/ 176 h 176"/>
                    <a:gd name="T16" fmla="*/ 92 w 185"/>
                    <a:gd name="T17" fmla="*/ 176 h 176"/>
                    <a:gd name="T18" fmla="*/ 116 w 185"/>
                    <a:gd name="T19" fmla="*/ 176 h 176"/>
                    <a:gd name="T20" fmla="*/ 137 w 185"/>
                    <a:gd name="T21" fmla="*/ 176 h 176"/>
                    <a:gd name="T22" fmla="*/ 155 w 185"/>
                    <a:gd name="T23" fmla="*/ 176 h 176"/>
                    <a:gd name="T24" fmla="*/ 166 w 185"/>
                    <a:gd name="T25" fmla="*/ 176 h 176"/>
                    <a:gd name="T26" fmla="*/ 177 w 185"/>
                    <a:gd name="T27" fmla="*/ 174 h 176"/>
                    <a:gd name="T28" fmla="*/ 183 w 185"/>
                    <a:gd name="T29" fmla="*/ 168 h 176"/>
                    <a:gd name="T30" fmla="*/ 185 w 185"/>
                    <a:gd name="T31" fmla="*/ 159 h 176"/>
                    <a:gd name="T32" fmla="*/ 185 w 185"/>
                    <a:gd name="T33" fmla="*/ 149 h 176"/>
                    <a:gd name="T34" fmla="*/ 185 w 185"/>
                    <a:gd name="T35" fmla="*/ 53 h 176"/>
                    <a:gd name="T36" fmla="*/ 184 w 185"/>
                    <a:gd name="T37" fmla="*/ 47 h 176"/>
                    <a:gd name="T38" fmla="*/ 183 w 185"/>
                    <a:gd name="T39" fmla="*/ 40 h 176"/>
                    <a:gd name="T40" fmla="*/ 179 w 185"/>
                    <a:gd name="T41" fmla="*/ 34 h 176"/>
                    <a:gd name="T42" fmla="*/ 175 w 185"/>
                    <a:gd name="T43" fmla="*/ 28 h 176"/>
                    <a:gd name="T44" fmla="*/ 169 w 185"/>
                    <a:gd name="T45" fmla="*/ 21 h 176"/>
                    <a:gd name="T46" fmla="*/ 162 w 185"/>
                    <a:gd name="T47" fmla="*/ 15 h 176"/>
                    <a:gd name="T48" fmla="*/ 155 w 185"/>
                    <a:gd name="T49" fmla="*/ 9 h 176"/>
                    <a:gd name="T50" fmla="*/ 146 w 185"/>
                    <a:gd name="T51" fmla="*/ 2 h 176"/>
                    <a:gd name="T52" fmla="*/ 137 w 185"/>
                    <a:gd name="T53" fmla="*/ 0 h 176"/>
                    <a:gd name="T54" fmla="*/ 121 w 185"/>
                    <a:gd name="T55" fmla="*/ 1 h 176"/>
                    <a:gd name="T56" fmla="*/ 103 w 185"/>
                    <a:gd name="T57" fmla="*/ 4 h 176"/>
                    <a:gd name="T58" fmla="*/ 84 w 185"/>
                    <a:gd name="T59" fmla="*/ 9 h 176"/>
                    <a:gd name="T60" fmla="*/ 63 w 185"/>
                    <a:gd name="T61" fmla="*/ 13 h 176"/>
                    <a:gd name="T62" fmla="*/ 45 w 185"/>
                    <a:gd name="T63" fmla="*/ 18 h 176"/>
                    <a:gd name="T64" fmla="*/ 30 w 185"/>
                    <a:gd name="T65" fmla="*/ 22 h 176"/>
                    <a:gd name="T66" fmla="*/ 21 w 185"/>
                    <a:gd name="T67" fmla="*/ 23 h 176"/>
                    <a:gd name="T68" fmla="*/ 10 w 185"/>
                    <a:gd name="T69" fmla="*/ 25 h 176"/>
                    <a:gd name="T70" fmla="*/ 4 w 185"/>
                    <a:gd name="T71" fmla="*/ 33 h 176"/>
                    <a:gd name="T72" fmla="*/ 1 w 185"/>
                    <a:gd name="T73" fmla="*/ 42 h 176"/>
                    <a:gd name="T74" fmla="*/ 0 w 185"/>
                    <a:gd name="T75" fmla="*/ 54 h 176"/>
                    <a:gd name="T76" fmla="*/ 0 w 185"/>
                    <a:gd name="T77" fmla="*/ 14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5" h="176">
                      <a:moveTo>
                        <a:pt x="0" y="146"/>
                      </a:moveTo>
                      <a:lnTo>
                        <a:pt x="1" y="158"/>
                      </a:lnTo>
                      <a:lnTo>
                        <a:pt x="4" y="168"/>
                      </a:lnTo>
                      <a:lnTo>
                        <a:pt x="10" y="174"/>
                      </a:lnTo>
                      <a:lnTo>
                        <a:pt x="21" y="176"/>
                      </a:lnTo>
                      <a:lnTo>
                        <a:pt x="32" y="176"/>
                      </a:lnTo>
                      <a:lnTo>
                        <a:pt x="49" y="176"/>
                      </a:lnTo>
                      <a:lnTo>
                        <a:pt x="69" y="176"/>
                      </a:lnTo>
                      <a:lnTo>
                        <a:pt x="92" y="176"/>
                      </a:lnTo>
                      <a:lnTo>
                        <a:pt x="116" y="176"/>
                      </a:lnTo>
                      <a:lnTo>
                        <a:pt x="137" y="176"/>
                      </a:lnTo>
                      <a:lnTo>
                        <a:pt x="155" y="176"/>
                      </a:lnTo>
                      <a:lnTo>
                        <a:pt x="166" y="176"/>
                      </a:lnTo>
                      <a:lnTo>
                        <a:pt x="177" y="174"/>
                      </a:lnTo>
                      <a:lnTo>
                        <a:pt x="183" y="168"/>
                      </a:lnTo>
                      <a:lnTo>
                        <a:pt x="185" y="159"/>
                      </a:lnTo>
                      <a:lnTo>
                        <a:pt x="185" y="149"/>
                      </a:lnTo>
                      <a:lnTo>
                        <a:pt x="185" y="53"/>
                      </a:lnTo>
                      <a:lnTo>
                        <a:pt x="184" y="47"/>
                      </a:lnTo>
                      <a:lnTo>
                        <a:pt x="183" y="40"/>
                      </a:lnTo>
                      <a:lnTo>
                        <a:pt x="179" y="34"/>
                      </a:lnTo>
                      <a:lnTo>
                        <a:pt x="175" y="28"/>
                      </a:lnTo>
                      <a:lnTo>
                        <a:pt x="169" y="21"/>
                      </a:lnTo>
                      <a:lnTo>
                        <a:pt x="162" y="15"/>
                      </a:lnTo>
                      <a:lnTo>
                        <a:pt x="155" y="9"/>
                      </a:lnTo>
                      <a:lnTo>
                        <a:pt x="146" y="2"/>
                      </a:lnTo>
                      <a:lnTo>
                        <a:pt x="137" y="0"/>
                      </a:lnTo>
                      <a:lnTo>
                        <a:pt x="121" y="1"/>
                      </a:lnTo>
                      <a:lnTo>
                        <a:pt x="103" y="4"/>
                      </a:lnTo>
                      <a:lnTo>
                        <a:pt x="84" y="9"/>
                      </a:lnTo>
                      <a:lnTo>
                        <a:pt x="63" y="13"/>
                      </a:lnTo>
                      <a:lnTo>
                        <a:pt x="45" y="18"/>
                      </a:lnTo>
                      <a:lnTo>
                        <a:pt x="30" y="22"/>
                      </a:lnTo>
                      <a:lnTo>
                        <a:pt x="21" y="23"/>
                      </a:lnTo>
                      <a:lnTo>
                        <a:pt x="10" y="25"/>
                      </a:lnTo>
                      <a:lnTo>
                        <a:pt x="4" y="33"/>
                      </a:lnTo>
                      <a:lnTo>
                        <a:pt x="1" y="42"/>
                      </a:lnTo>
                      <a:lnTo>
                        <a:pt x="0" y="54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Freeform 666"/>
                <p:cNvSpPr>
                  <a:spLocks/>
                </p:cNvSpPr>
                <p:nvPr/>
              </p:nvSpPr>
              <p:spPr bwMode="auto">
                <a:xfrm>
                  <a:off x="2318" y="2751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8 w 27"/>
                    <a:gd name="T5" fmla="*/ 23 h 36"/>
                    <a:gd name="T6" fmla="*/ 15 w 27"/>
                    <a:gd name="T7" fmla="*/ 19 h 36"/>
                    <a:gd name="T8" fmla="*/ 14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5 w 27"/>
                    <a:gd name="T17" fmla="*/ 24 h 36"/>
                    <a:gd name="T18" fmla="*/ 14 w 27"/>
                    <a:gd name="T19" fmla="*/ 33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8" y="23"/>
                      </a:lnTo>
                      <a:lnTo>
                        <a:pt x="15" y="19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4"/>
                      </a:lnTo>
                      <a:lnTo>
                        <a:pt x="14" y="33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Freeform 667"/>
                <p:cNvSpPr>
                  <a:spLocks/>
                </p:cNvSpPr>
                <p:nvPr/>
              </p:nvSpPr>
              <p:spPr bwMode="auto">
                <a:xfrm>
                  <a:off x="2327" y="2759"/>
                  <a:ext cx="48" cy="4"/>
                </a:xfrm>
                <a:custGeom>
                  <a:avLst/>
                  <a:gdLst>
                    <a:gd name="T0" fmla="*/ 145 w 145"/>
                    <a:gd name="T1" fmla="*/ 0 h 12"/>
                    <a:gd name="T2" fmla="*/ 145 w 145"/>
                    <a:gd name="T3" fmla="*/ 0 h 12"/>
                    <a:gd name="T4" fmla="*/ 134 w 145"/>
                    <a:gd name="T5" fmla="*/ 0 h 12"/>
                    <a:gd name="T6" fmla="*/ 116 w 145"/>
                    <a:gd name="T7" fmla="*/ 0 h 12"/>
                    <a:gd name="T8" fmla="*/ 95 w 145"/>
                    <a:gd name="T9" fmla="*/ 0 h 12"/>
                    <a:gd name="T10" fmla="*/ 71 w 145"/>
                    <a:gd name="T11" fmla="*/ 0 h 12"/>
                    <a:gd name="T12" fmla="*/ 48 w 145"/>
                    <a:gd name="T13" fmla="*/ 0 h 12"/>
                    <a:gd name="T14" fmla="*/ 28 w 145"/>
                    <a:gd name="T15" fmla="*/ 0 h 12"/>
                    <a:gd name="T16" fmla="*/ 11 w 145"/>
                    <a:gd name="T17" fmla="*/ 0 h 12"/>
                    <a:gd name="T18" fmla="*/ 0 w 145"/>
                    <a:gd name="T19" fmla="*/ 0 h 12"/>
                    <a:gd name="T20" fmla="*/ 0 w 145"/>
                    <a:gd name="T21" fmla="*/ 12 h 12"/>
                    <a:gd name="T22" fmla="*/ 11 w 145"/>
                    <a:gd name="T23" fmla="*/ 12 h 12"/>
                    <a:gd name="T24" fmla="*/ 28 w 145"/>
                    <a:gd name="T25" fmla="*/ 12 h 12"/>
                    <a:gd name="T26" fmla="*/ 48 w 145"/>
                    <a:gd name="T27" fmla="*/ 12 h 12"/>
                    <a:gd name="T28" fmla="*/ 71 w 145"/>
                    <a:gd name="T29" fmla="*/ 12 h 12"/>
                    <a:gd name="T30" fmla="*/ 95 w 145"/>
                    <a:gd name="T31" fmla="*/ 12 h 12"/>
                    <a:gd name="T32" fmla="*/ 116 w 145"/>
                    <a:gd name="T33" fmla="*/ 12 h 12"/>
                    <a:gd name="T34" fmla="*/ 134 w 145"/>
                    <a:gd name="T35" fmla="*/ 12 h 12"/>
                    <a:gd name="T36" fmla="*/ 145 w 145"/>
                    <a:gd name="T37" fmla="*/ 12 h 12"/>
                    <a:gd name="T38" fmla="*/ 145 w 145"/>
                    <a:gd name="T39" fmla="*/ 12 h 12"/>
                    <a:gd name="T40" fmla="*/ 145 w 14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2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95" y="0"/>
                      </a:lnTo>
                      <a:lnTo>
                        <a:pt x="71" y="0"/>
                      </a:lnTo>
                      <a:lnTo>
                        <a:pt x="48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8" y="12"/>
                      </a:lnTo>
                      <a:lnTo>
                        <a:pt x="71" y="12"/>
                      </a:lnTo>
                      <a:lnTo>
                        <a:pt x="95" y="12"/>
                      </a:lnTo>
                      <a:lnTo>
                        <a:pt x="116" y="12"/>
                      </a:lnTo>
                      <a:lnTo>
                        <a:pt x="134" y="12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Freeform 668"/>
                <p:cNvSpPr>
                  <a:spLocks/>
                </p:cNvSpPr>
                <p:nvPr/>
              </p:nvSpPr>
              <p:spPr bwMode="auto">
                <a:xfrm>
                  <a:off x="2375" y="2752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9 h 33"/>
                    <a:gd name="T6" fmla="*/ 12 w 25"/>
                    <a:gd name="T7" fmla="*/ 15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0 h 33"/>
                    <a:gd name="T16" fmla="*/ 21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0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Freeform 669"/>
                <p:cNvSpPr>
                  <a:spLocks/>
                </p:cNvSpPr>
                <p:nvPr/>
              </p:nvSpPr>
              <p:spPr bwMode="auto">
                <a:xfrm>
                  <a:off x="2379" y="2720"/>
                  <a:ext cx="4" cy="32"/>
                </a:xfrm>
                <a:custGeom>
                  <a:avLst/>
                  <a:gdLst>
                    <a:gd name="T0" fmla="*/ 0 w 12"/>
                    <a:gd name="T1" fmla="*/ 0 h 96"/>
                    <a:gd name="T2" fmla="*/ 0 w 12"/>
                    <a:gd name="T3" fmla="*/ 0 h 96"/>
                    <a:gd name="T4" fmla="*/ 0 w 12"/>
                    <a:gd name="T5" fmla="*/ 96 h 96"/>
                    <a:gd name="T6" fmla="*/ 12 w 12"/>
                    <a:gd name="T7" fmla="*/ 96 h 96"/>
                    <a:gd name="T8" fmla="*/ 12 w 12"/>
                    <a:gd name="T9" fmla="*/ 0 h 96"/>
                    <a:gd name="T10" fmla="*/ 12 w 12"/>
                    <a:gd name="T11" fmla="*/ 0 h 96"/>
                    <a:gd name="T12" fmla="*/ 0 w 12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Freeform 670"/>
                <p:cNvSpPr>
                  <a:spLocks/>
                </p:cNvSpPr>
                <p:nvPr/>
              </p:nvSpPr>
              <p:spPr bwMode="auto">
                <a:xfrm>
                  <a:off x="2367" y="2701"/>
                  <a:ext cx="16" cy="19"/>
                </a:xfrm>
                <a:custGeom>
                  <a:avLst/>
                  <a:gdLst>
                    <a:gd name="T0" fmla="*/ 0 w 48"/>
                    <a:gd name="T1" fmla="*/ 9 h 55"/>
                    <a:gd name="T2" fmla="*/ 0 w 48"/>
                    <a:gd name="T3" fmla="*/ 9 h 55"/>
                    <a:gd name="T4" fmla="*/ 8 w 48"/>
                    <a:gd name="T5" fmla="*/ 15 h 55"/>
                    <a:gd name="T6" fmla="*/ 15 w 48"/>
                    <a:gd name="T7" fmla="*/ 21 h 55"/>
                    <a:gd name="T8" fmla="*/ 22 w 48"/>
                    <a:gd name="T9" fmla="*/ 27 h 55"/>
                    <a:gd name="T10" fmla="*/ 28 w 48"/>
                    <a:gd name="T11" fmla="*/ 33 h 55"/>
                    <a:gd name="T12" fmla="*/ 31 w 48"/>
                    <a:gd name="T13" fmla="*/ 39 h 55"/>
                    <a:gd name="T14" fmla="*/ 34 w 48"/>
                    <a:gd name="T15" fmla="*/ 44 h 55"/>
                    <a:gd name="T16" fmla="*/ 35 w 48"/>
                    <a:gd name="T17" fmla="*/ 50 h 55"/>
                    <a:gd name="T18" fmla="*/ 36 w 48"/>
                    <a:gd name="T19" fmla="*/ 55 h 55"/>
                    <a:gd name="T20" fmla="*/ 48 w 48"/>
                    <a:gd name="T21" fmla="*/ 55 h 55"/>
                    <a:gd name="T22" fmla="*/ 47 w 48"/>
                    <a:gd name="T23" fmla="*/ 48 h 55"/>
                    <a:gd name="T24" fmla="*/ 46 w 48"/>
                    <a:gd name="T25" fmla="*/ 39 h 55"/>
                    <a:gd name="T26" fmla="*/ 41 w 48"/>
                    <a:gd name="T27" fmla="*/ 32 h 55"/>
                    <a:gd name="T28" fmla="*/ 37 w 48"/>
                    <a:gd name="T29" fmla="*/ 26 h 55"/>
                    <a:gd name="T30" fmla="*/ 31 w 48"/>
                    <a:gd name="T31" fmla="*/ 18 h 55"/>
                    <a:gd name="T32" fmla="*/ 23 w 48"/>
                    <a:gd name="T33" fmla="*/ 12 h 55"/>
                    <a:gd name="T34" fmla="*/ 15 w 48"/>
                    <a:gd name="T35" fmla="*/ 6 h 55"/>
                    <a:gd name="T36" fmla="*/ 7 w 48"/>
                    <a:gd name="T37" fmla="*/ 0 h 55"/>
                    <a:gd name="T38" fmla="*/ 7 w 48"/>
                    <a:gd name="T39" fmla="*/ 0 h 55"/>
                    <a:gd name="T40" fmla="*/ 0 w 48"/>
                    <a:gd name="T41" fmla="*/ 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55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8" y="15"/>
                      </a:lnTo>
                      <a:lnTo>
                        <a:pt x="15" y="21"/>
                      </a:lnTo>
                      <a:lnTo>
                        <a:pt x="22" y="27"/>
                      </a:lnTo>
                      <a:lnTo>
                        <a:pt x="28" y="33"/>
                      </a:lnTo>
                      <a:lnTo>
                        <a:pt x="31" y="39"/>
                      </a:lnTo>
                      <a:lnTo>
                        <a:pt x="34" y="44"/>
                      </a:lnTo>
                      <a:lnTo>
                        <a:pt x="35" y="50"/>
                      </a:lnTo>
                      <a:lnTo>
                        <a:pt x="36" y="55"/>
                      </a:lnTo>
                      <a:lnTo>
                        <a:pt x="48" y="55"/>
                      </a:lnTo>
                      <a:lnTo>
                        <a:pt x="47" y="48"/>
                      </a:lnTo>
                      <a:lnTo>
                        <a:pt x="46" y="39"/>
                      </a:lnTo>
                      <a:lnTo>
                        <a:pt x="41" y="32"/>
                      </a:lnTo>
                      <a:lnTo>
                        <a:pt x="37" y="26"/>
                      </a:lnTo>
                      <a:lnTo>
                        <a:pt x="31" y="18"/>
                      </a:lnTo>
                      <a:lnTo>
                        <a:pt x="23" y="12"/>
                      </a:lnTo>
                      <a:lnTo>
                        <a:pt x="15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Freeform 671"/>
                <p:cNvSpPr>
                  <a:spLocks/>
                </p:cNvSpPr>
                <p:nvPr/>
              </p:nvSpPr>
              <p:spPr bwMode="auto">
                <a:xfrm>
                  <a:off x="2327" y="2700"/>
                  <a:ext cx="43" cy="12"/>
                </a:xfrm>
                <a:custGeom>
                  <a:avLst/>
                  <a:gdLst>
                    <a:gd name="T0" fmla="*/ 0 w 129"/>
                    <a:gd name="T1" fmla="*/ 35 h 35"/>
                    <a:gd name="T2" fmla="*/ 0 w 129"/>
                    <a:gd name="T3" fmla="*/ 35 h 35"/>
                    <a:gd name="T4" fmla="*/ 11 w 129"/>
                    <a:gd name="T5" fmla="*/ 34 h 35"/>
                    <a:gd name="T6" fmla="*/ 25 w 129"/>
                    <a:gd name="T7" fmla="*/ 30 h 35"/>
                    <a:gd name="T8" fmla="*/ 43 w 129"/>
                    <a:gd name="T9" fmla="*/ 25 h 35"/>
                    <a:gd name="T10" fmla="*/ 64 w 129"/>
                    <a:gd name="T11" fmla="*/ 21 h 35"/>
                    <a:gd name="T12" fmla="*/ 83 w 129"/>
                    <a:gd name="T13" fmla="*/ 16 h 35"/>
                    <a:gd name="T14" fmla="*/ 101 w 129"/>
                    <a:gd name="T15" fmla="*/ 13 h 35"/>
                    <a:gd name="T16" fmla="*/ 116 w 129"/>
                    <a:gd name="T17" fmla="*/ 12 h 35"/>
                    <a:gd name="T18" fmla="*/ 122 w 129"/>
                    <a:gd name="T19" fmla="*/ 13 h 35"/>
                    <a:gd name="T20" fmla="*/ 129 w 129"/>
                    <a:gd name="T21" fmla="*/ 4 h 35"/>
                    <a:gd name="T22" fmla="*/ 116 w 129"/>
                    <a:gd name="T23" fmla="*/ 0 h 35"/>
                    <a:gd name="T24" fmla="*/ 99 w 129"/>
                    <a:gd name="T25" fmla="*/ 1 h 35"/>
                    <a:gd name="T26" fmla="*/ 81 w 129"/>
                    <a:gd name="T27" fmla="*/ 4 h 35"/>
                    <a:gd name="T28" fmla="*/ 61 w 129"/>
                    <a:gd name="T29" fmla="*/ 8 h 35"/>
                    <a:gd name="T30" fmla="*/ 41 w 129"/>
                    <a:gd name="T31" fmla="*/ 13 h 35"/>
                    <a:gd name="T32" fmla="*/ 23 w 129"/>
                    <a:gd name="T33" fmla="*/ 18 h 35"/>
                    <a:gd name="T34" fmla="*/ 8 w 129"/>
                    <a:gd name="T35" fmla="*/ 22 h 35"/>
                    <a:gd name="T36" fmla="*/ 0 w 129"/>
                    <a:gd name="T37" fmla="*/ 23 h 35"/>
                    <a:gd name="T38" fmla="*/ 0 w 129"/>
                    <a:gd name="T39" fmla="*/ 23 h 35"/>
                    <a:gd name="T40" fmla="*/ 0 w 129"/>
                    <a:gd name="T41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9" h="35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11" y="34"/>
                      </a:lnTo>
                      <a:lnTo>
                        <a:pt x="25" y="30"/>
                      </a:lnTo>
                      <a:lnTo>
                        <a:pt x="43" y="25"/>
                      </a:lnTo>
                      <a:lnTo>
                        <a:pt x="64" y="21"/>
                      </a:lnTo>
                      <a:lnTo>
                        <a:pt x="83" y="16"/>
                      </a:lnTo>
                      <a:lnTo>
                        <a:pt x="101" y="13"/>
                      </a:lnTo>
                      <a:lnTo>
                        <a:pt x="116" y="12"/>
                      </a:lnTo>
                      <a:lnTo>
                        <a:pt x="122" y="13"/>
                      </a:lnTo>
                      <a:lnTo>
                        <a:pt x="129" y="4"/>
                      </a:lnTo>
                      <a:lnTo>
                        <a:pt x="116" y="0"/>
                      </a:lnTo>
                      <a:lnTo>
                        <a:pt x="99" y="1"/>
                      </a:lnTo>
                      <a:lnTo>
                        <a:pt x="81" y="4"/>
                      </a:lnTo>
                      <a:lnTo>
                        <a:pt x="61" y="8"/>
                      </a:lnTo>
                      <a:lnTo>
                        <a:pt x="41" y="13"/>
                      </a:lnTo>
                      <a:lnTo>
                        <a:pt x="23" y="18"/>
                      </a:lnTo>
                      <a:lnTo>
                        <a:pt x="8" y="2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Freeform 672"/>
                <p:cNvSpPr>
                  <a:spLocks/>
                </p:cNvSpPr>
                <p:nvPr/>
              </p:nvSpPr>
              <p:spPr bwMode="auto">
                <a:xfrm>
                  <a:off x="2318" y="2708"/>
                  <a:ext cx="9" cy="12"/>
                </a:xfrm>
                <a:custGeom>
                  <a:avLst/>
                  <a:gdLst>
                    <a:gd name="T0" fmla="*/ 12 w 27"/>
                    <a:gd name="T1" fmla="*/ 37 h 37"/>
                    <a:gd name="T2" fmla="*/ 12 w 27"/>
                    <a:gd name="T3" fmla="*/ 37 h 37"/>
                    <a:gd name="T4" fmla="*/ 14 w 27"/>
                    <a:gd name="T5" fmla="*/ 27 h 37"/>
                    <a:gd name="T6" fmla="*/ 15 w 27"/>
                    <a:gd name="T7" fmla="*/ 18 h 37"/>
                    <a:gd name="T8" fmla="*/ 18 w 27"/>
                    <a:gd name="T9" fmla="*/ 13 h 37"/>
                    <a:gd name="T10" fmla="*/ 27 w 27"/>
                    <a:gd name="T11" fmla="*/ 12 h 37"/>
                    <a:gd name="T12" fmla="*/ 27 w 27"/>
                    <a:gd name="T13" fmla="*/ 0 h 37"/>
                    <a:gd name="T14" fmla="*/ 14 w 27"/>
                    <a:gd name="T15" fmla="*/ 4 h 37"/>
                    <a:gd name="T16" fmla="*/ 5 w 27"/>
                    <a:gd name="T17" fmla="*/ 13 h 37"/>
                    <a:gd name="T18" fmla="*/ 1 w 27"/>
                    <a:gd name="T19" fmla="*/ 24 h 37"/>
                    <a:gd name="T20" fmla="*/ 0 w 27"/>
                    <a:gd name="T21" fmla="*/ 37 h 37"/>
                    <a:gd name="T22" fmla="*/ 0 w 27"/>
                    <a:gd name="T23" fmla="*/ 37 h 37"/>
                    <a:gd name="T24" fmla="*/ 12 w 27"/>
                    <a:gd name="T2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4" y="27"/>
                      </a:lnTo>
                      <a:lnTo>
                        <a:pt x="15" y="18"/>
                      </a:lnTo>
                      <a:lnTo>
                        <a:pt x="18" y="13"/>
                      </a:lnTo>
                      <a:lnTo>
                        <a:pt x="27" y="12"/>
                      </a:lnTo>
                      <a:lnTo>
                        <a:pt x="27" y="0"/>
                      </a:lnTo>
                      <a:lnTo>
                        <a:pt x="14" y="4"/>
                      </a:lnTo>
                      <a:lnTo>
                        <a:pt x="5" y="13"/>
                      </a:lnTo>
                      <a:lnTo>
                        <a:pt x="1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Freeform 673"/>
                <p:cNvSpPr>
                  <a:spLocks/>
                </p:cNvSpPr>
                <p:nvPr/>
              </p:nvSpPr>
              <p:spPr bwMode="auto">
                <a:xfrm>
                  <a:off x="2318" y="2720"/>
                  <a:ext cx="4" cy="31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Freeform 674"/>
                <p:cNvSpPr>
                  <a:spLocks/>
                </p:cNvSpPr>
                <p:nvPr/>
              </p:nvSpPr>
              <p:spPr bwMode="auto">
                <a:xfrm>
                  <a:off x="2322" y="2703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4 w 148"/>
                    <a:gd name="T5" fmla="*/ 125 h 134"/>
                    <a:gd name="T6" fmla="*/ 9 w 148"/>
                    <a:gd name="T7" fmla="*/ 131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1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1 h 134"/>
                    <a:gd name="T28" fmla="*/ 146 w 148"/>
                    <a:gd name="T29" fmla="*/ 126 h 134"/>
                    <a:gd name="T30" fmla="*/ 148 w 148"/>
                    <a:gd name="T31" fmla="*/ 119 h 134"/>
                    <a:gd name="T32" fmla="*/ 148 w 148"/>
                    <a:gd name="T33" fmla="*/ 110 h 134"/>
                    <a:gd name="T34" fmla="*/ 148 w 148"/>
                    <a:gd name="T35" fmla="*/ 27 h 134"/>
                    <a:gd name="T36" fmla="*/ 148 w 148"/>
                    <a:gd name="T37" fmla="*/ 17 h 134"/>
                    <a:gd name="T38" fmla="*/ 147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0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39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9 w 148"/>
                    <a:gd name="T61" fmla="*/ 2 h 134"/>
                    <a:gd name="T62" fmla="*/ 4 w 148"/>
                    <a:gd name="T63" fmla="*/ 8 h 134"/>
                    <a:gd name="T64" fmla="*/ 2 w 148"/>
                    <a:gd name="T65" fmla="*/ 17 h 134"/>
                    <a:gd name="T66" fmla="*/ 1 w 148"/>
                    <a:gd name="T67" fmla="*/ 27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9" y="131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6" y="126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8" y="27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675"/>
                <p:cNvSpPr>
                  <a:spLocks/>
                </p:cNvSpPr>
                <p:nvPr/>
              </p:nvSpPr>
              <p:spPr bwMode="auto">
                <a:xfrm>
                  <a:off x="2322" y="2703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4 w 148"/>
                    <a:gd name="T7" fmla="*/ 125 h 134"/>
                    <a:gd name="T8" fmla="*/ 9 w 148"/>
                    <a:gd name="T9" fmla="*/ 131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1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1 h 134"/>
                    <a:gd name="T34" fmla="*/ 146 w 148"/>
                    <a:gd name="T35" fmla="*/ 126 h 134"/>
                    <a:gd name="T36" fmla="*/ 148 w 148"/>
                    <a:gd name="T37" fmla="*/ 119 h 134"/>
                    <a:gd name="T38" fmla="*/ 148 w 148"/>
                    <a:gd name="T39" fmla="*/ 110 h 134"/>
                    <a:gd name="T40" fmla="*/ 148 w 148"/>
                    <a:gd name="T41" fmla="*/ 27 h 134"/>
                    <a:gd name="T42" fmla="*/ 148 w 148"/>
                    <a:gd name="T43" fmla="*/ 27 h 134"/>
                    <a:gd name="T44" fmla="*/ 148 w 148"/>
                    <a:gd name="T45" fmla="*/ 17 h 134"/>
                    <a:gd name="T46" fmla="*/ 147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0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39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9 w 148"/>
                    <a:gd name="T73" fmla="*/ 2 h 134"/>
                    <a:gd name="T74" fmla="*/ 4 w 148"/>
                    <a:gd name="T75" fmla="*/ 8 h 134"/>
                    <a:gd name="T76" fmla="*/ 2 w 148"/>
                    <a:gd name="T77" fmla="*/ 17 h 134"/>
                    <a:gd name="T78" fmla="*/ 1 w 148"/>
                    <a:gd name="T79" fmla="*/ 27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9" y="131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6" y="126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Freeform 676"/>
                <p:cNvSpPr>
                  <a:spLocks/>
                </p:cNvSpPr>
                <p:nvPr/>
              </p:nvSpPr>
              <p:spPr bwMode="auto">
                <a:xfrm>
                  <a:off x="2659" y="2706"/>
                  <a:ext cx="61" cy="58"/>
                </a:xfrm>
                <a:custGeom>
                  <a:avLst/>
                  <a:gdLst>
                    <a:gd name="T0" fmla="*/ 0 w 183"/>
                    <a:gd name="T1" fmla="*/ 142 h 172"/>
                    <a:gd name="T2" fmla="*/ 2 w 183"/>
                    <a:gd name="T3" fmla="*/ 154 h 172"/>
                    <a:gd name="T4" fmla="*/ 5 w 183"/>
                    <a:gd name="T5" fmla="*/ 163 h 172"/>
                    <a:gd name="T6" fmla="*/ 11 w 183"/>
                    <a:gd name="T7" fmla="*/ 169 h 172"/>
                    <a:gd name="T8" fmla="*/ 22 w 183"/>
                    <a:gd name="T9" fmla="*/ 172 h 172"/>
                    <a:gd name="T10" fmla="*/ 32 w 183"/>
                    <a:gd name="T11" fmla="*/ 172 h 172"/>
                    <a:gd name="T12" fmla="*/ 49 w 183"/>
                    <a:gd name="T13" fmla="*/ 172 h 172"/>
                    <a:gd name="T14" fmla="*/ 69 w 183"/>
                    <a:gd name="T15" fmla="*/ 172 h 172"/>
                    <a:gd name="T16" fmla="*/ 91 w 183"/>
                    <a:gd name="T17" fmla="*/ 172 h 172"/>
                    <a:gd name="T18" fmla="*/ 114 w 183"/>
                    <a:gd name="T19" fmla="*/ 172 h 172"/>
                    <a:gd name="T20" fmla="*/ 136 w 183"/>
                    <a:gd name="T21" fmla="*/ 172 h 172"/>
                    <a:gd name="T22" fmla="*/ 152 w 183"/>
                    <a:gd name="T23" fmla="*/ 172 h 172"/>
                    <a:gd name="T24" fmla="*/ 163 w 183"/>
                    <a:gd name="T25" fmla="*/ 172 h 172"/>
                    <a:gd name="T26" fmla="*/ 174 w 183"/>
                    <a:gd name="T27" fmla="*/ 171 h 172"/>
                    <a:gd name="T28" fmla="*/ 180 w 183"/>
                    <a:gd name="T29" fmla="*/ 165 h 172"/>
                    <a:gd name="T30" fmla="*/ 181 w 183"/>
                    <a:gd name="T31" fmla="*/ 156 h 172"/>
                    <a:gd name="T32" fmla="*/ 181 w 183"/>
                    <a:gd name="T33" fmla="*/ 144 h 172"/>
                    <a:gd name="T34" fmla="*/ 183 w 183"/>
                    <a:gd name="T35" fmla="*/ 50 h 172"/>
                    <a:gd name="T36" fmla="*/ 183 w 183"/>
                    <a:gd name="T37" fmla="*/ 38 h 172"/>
                    <a:gd name="T38" fmla="*/ 181 w 183"/>
                    <a:gd name="T39" fmla="*/ 28 h 172"/>
                    <a:gd name="T40" fmla="*/ 175 w 183"/>
                    <a:gd name="T41" fmla="*/ 22 h 172"/>
                    <a:gd name="T42" fmla="*/ 162 w 183"/>
                    <a:gd name="T43" fmla="*/ 18 h 172"/>
                    <a:gd name="T44" fmla="*/ 151 w 183"/>
                    <a:gd name="T45" fmla="*/ 17 h 172"/>
                    <a:gd name="T46" fmla="*/ 136 w 183"/>
                    <a:gd name="T47" fmla="*/ 14 h 172"/>
                    <a:gd name="T48" fmla="*/ 117 w 183"/>
                    <a:gd name="T49" fmla="*/ 10 h 172"/>
                    <a:gd name="T50" fmla="*/ 98 w 183"/>
                    <a:gd name="T51" fmla="*/ 6 h 172"/>
                    <a:gd name="T52" fmla="*/ 79 w 183"/>
                    <a:gd name="T53" fmla="*/ 3 h 172"/>
                    <a:gd name="T54" fmla="*/ 61 w 183"/>
                    <a:gd name="T55" fmla="*/ 0 h 172"/>
                    <a:gd name="T56" fmla="*/ 47 w 183"/>
                    <a:gd name="T57" fmla="*/ 0 h 172"/>
                    <a:gd name="T58" fmla="*/ 39 w 183"/>
                    <a:gd name="T59" fmla="*/ 3 h 172"/>
                    <a:gd name="T60" fmla="*/ 30 w 183"/>
                    <a:gd name="T61" fmla="*/ 9 h 172"/>
                    <a:gd name="T62" fmla="*/ 23 w 183"/>
                    <a:gd name="T63" fmla="*/ 15 h 172"/>
                    <a:gd name="T64" fmla="*/ 16 w 183"/>
                    <a:gd name="T65" fmla="*/ 21 h 172"/>
                    <a:gd name="T66" fmla="*/ 11 w 183"/>
                    <a:gd name="T67" fmla="*/ 27 h 172"/>
                    <a:gd name="T68" fmla="*/ 6 w 183"/>
                    <a:gd name="T69" fmla="*/ 32 h 172"/>
                    <a:gd name="T70" fmla="*/ 4 w 183"/>
                    <a:gd name="T71" fmla="*/ 38 h 172"/>
                    <a:gd name="T72" fmla="*/ 2 w 183"/>
                    <a:gd name="T73" fmla="*/ 44 h 172"/>
                    <a:gd name="T74" fmla="*/ 2 w 183"/>
                    <a:gd name="T75" fmla="*/ 50 h 172"/>
                    <a:gd name="T76" fmla="*/ 0 w 183"/>
                    <a:gd name="T77" fmla="*/ 14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3" h="172">
                      <a:moveTo>
                        <a:pt x="0" y="142"/>
                      </a:moveTo>
                      <a:lnTo>
                        <a:pt x="2" y="154"/>
                      </a:lnTo>
                      <a:lnTo>
                        <a:pt x="5" y="163"/>
                      </a:lnTo>
                      <a:lnTo>
                        <a:pt x="11" y="169"/>
                      </a:lnTo>
                      <a:lnTo>
                        <a:pt x="22" y="172"/>
                      </a:lnTo>
                      <a:lnTo>
                        <a:pt x="32" y="172"/>
                      </a:lnTo>
                      <a:lnTo>
                        <a:pt x="49" y="172"/>
                      </a:lnTo>
                      <a:lnTo>
                        <a:pt x="69" y="172"/>
                      </a:lnTo>
                      <a:lnTo>
                        <a:pt x="91" y="172"/>
                      </a:lnTo>
                      <a:lnTo>
                        <a:pt x="114" y="172"/>
                      </a:lnTo>
                      <a:lnTo>
                        <a:pt x="136" y="172"/>
                      </a:lnTo>
                      <a:lnTo>
                        <a:pt x="152" y="172"/>
                      </a:lnTo>
                      <a:lnTo>
                        <a:pt x="163" y="172"/>
                      </a:lnTo>
                      <a:lnTo>
                        <a:pt x="174" y="171"/>
                      </a:lnTo>
                      <a:lnTo>
                        <a:pt x="180" y="165"/>
                      </a:lnTo>
                      <a:lnTo>
                        <a:pt x="181" y="156"/>
                      </a:lnTo>
                      <a:lnTo>
                        <a:pt x="181" y="144"/>
                      </a:lnTo>
                      <a:lnTo>
                        <a:pt x="183" y="50"/>
                      </a:lnTo>
                      <a:lnTo>
                        <a:pt x="183" y="38"/>
                      </a:lnTo>
                      <a:lnTo>
                        <a:pt x="181" y="28"/>
                      </a:lnTo>
                      <a:lnTo>
                        <a:pt x="175" y="22"/>
                      </a:lnTo>
                      <a:lnTo>
                        <a:pt x="162" y="18"/>
                      </a:lnTo>
                      <a:lnTo>
                        <a:pt x="151" y="17"/>
                      </a:lnTo>
                      <a:lnTo>
                        <a:pt x="136" y="14"/>
                      </a:lnTo>
                      <a:lnTo>
                        <a:pt x="117" y="10"/>
                      </a:lnTo>
                      <a:lnTo>
                        <a:pt x="98" y="6"/>
                      </a:lnTo>
                      <a:lnTo>
                        <a:pt x="79" y="3"/>
                      </a:lnTo>
                      <a:lnTo>
                        <a:pt x="61" y="0"/>
                      </a:lnTo>
                      <a:lnTo>
                        <a:pt x="47" y="0"/>
                      </a:lnTo>
                      <a:lnTo>
                        <a:pt x="39" y="3"/>
                      </a:lnTo>
                      <a:lnTo>
                        <a:pt x="30" y="9"/>
                      </a:lnTo>
                      <a:lnTo>
                        <a:pt x="23" y="15"/>
                      </a:lnTo>
                      <a:lnTo>
                        <a:pt x="16" y="21"/>
                      </a:lnTo>
                      <a:lnTo>
                        <a:pt x="11" y="27"/>
                      </a:lnTo>
                      <a:lnTo>
                        <a:pt x="6" y="32"/>
                      </a:lnTo>
                      <a:lnTo>
                        <a:pt x="4" y="38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677"/>
                <p:cNvSpPr>
                  <a:spLocks/>
                </p:cNvSpPr>
                <p:nvPr/>
              </p:nvSpPr>
              <p:spPr bwMode="auto">
                <a:xfrm>
                  <a:off x="2657" y="2754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3 h 36"/>
                    <a:gd name="T6" fmla="*/ 16 w 28"/>
                    <a:gd name="T7" fmla="*/ 18 h 36"/>
                    <a:gd name="T8" fmla="*/ 14 w 28"/>
                    <a:gd name="T9" fmla="*/ 10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2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3"/>
                      </a:lnTo>
                      <a:lnTo>
                        <a:pt x="16" y="18"/>
                      </a:lnTo>
                      <a:lnTo>
                        <a:pt x="14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2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Freeform 678"/>
                <p:cNvSpPr>
                  <a:spLocks/>
                </p:cNvSpPr>
                <p:nvPr/>
              </p:nvSpPr>
              <p:spPr bwMode="auto">
                <a:xfrm>
                  <a:off x="2666" y="2762"/>
                  <a:ext cx="47" cy="4"/>
                </a:xfrm>
                <a:custGeom>
                  <a:avLst/>
                  <a:gdLst>
                    <a:gd name="T0" fmla="*/ 141 w 141"/>
                    <a:gd name="T1" fmla="*/ 0 h 12"/>
                    <a:gd name="T2" fmla="*/ 141 w 141"/>
                    <a:gd name="T3" fmla="*/ 0 h 12"/>
                    <a:gd name="T4" fmla="*/ 130 w 141"/>
                    <a:gd name="T5" fmla="*/ 0 h 12"/>
                    <a:gd name="T6" fmla="*/ 114 w 141"/>
                    <a:gd name="T7" fmla="*/ 0 h 12"/>
                    <a:gd name="T8" fmla="*/ 92 w 141"/>
                    <a:gd name="T9" fmla="*/ 0 h 12"/>
                    <a:gd name="T10" fmla="*/ 69 w 141"/>
                    <a:gd name="T11" fmla="*/ 0 h 12"/>
                    <a:gd name="T12" fmla="*/ 47 w 141"/>
                    <a:gd name="T13" fmla="*/ 0 h 12"/>
                    <a:gd name="T14" fmla="*/ 27 w 141"/>
                    <a:gd name="T15" fmla="*/ 0 h 12"/>
                    <a:gd name="T16" fmla="*/ 10 w 141"/>
                    <a:gd name="T17" fmla="*/ 0 h 12"/>
                    <a:gd name="T18" fmla="*/ 0 w 141"/>
                    <a:gd name="T19" fmla="*/ 0 h 12"/>
                    <a:gd name="T20" fmla="*/ 0 w 141"/>
                    <a:gd name="T21" fmla="*/ 12 h 12"/>
                    <a:gd name="T22" fmla="*/ 10 w 141"/>
                    <a:gd name="T23" fmla="*/ 12 h 12"/>
                    <a:gd name="T24" fmla="*/ 27 w 141"/>
                    <a:gd name="T25" fmla="*/ 12 h 12"/>
                    <a:gd name="T26" fmla="*/ 47 w 141"/>
                    <a:gd name="T27" fmla="*/ 12 h 12"/>
                    <a:gd name="T28" fmla="*/ 69 w 141"/>
                    <a:gd name="T29" fmla="*/ 12 h 12"/>
                    <a:gd name="T30" fmla="*/ 92 w 141"/>
                    <a:gd name="T31" fmla="*/ 12 h 12"/>
                    <a:gd name="T32" fmla="*/ 114 w 141"/>
                    <a:gd name="T33" fmla="*/ 12 h 12"/>
                    <a:gd name="T34" fmla="*/ 130 w 141"/>
                    <a:gd name="T35" fmla="*/ 12 h 12"/>
                    <a:gd name="T36" fmla="*/ 141 w 141"/>
                    <a:gd name="T37" fmla="*/ 12 h 12"/>
                    <a:gd name="T38" fmla="*/ 141 w 141"/>
                    <a:gd name="T39" fmla="*/ 12 h 12"/>
                    <a:gd name="T40" fmla="*/ 141 w 14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2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30" y="0"/>
                      </a:lnTo>
                      <a:lnTo>
                        <a:pt x="114" y="0"/>
                      </a:lnTo>
                      <a:lnTo>
                        <a:pt x="92" y="0"/>
                      </a:lnTo>
                      <a:lnTo>
                        <a:pt x="69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69" y="12"/>
                      </a:lnTo>
                      <a:lnTo>
                        <a:pt x="92" y="12"/>
                      </a:lnTo>
                      <a:lnTo>
                        <a:pt x="114" y="12"/>
                      </a:lnTo>
                      <a:lnTo>
                        <a:pt x="130" y="12"/>
                      </a:lnTo>
                      <a:lnTo>
                        <a:pt x="141" y="12"/>
                      </a:lnTo>
                      <a:lnTo>
                        <a:pt x="141" y="1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Freeform 679"/>
                <p:cNvSpPr>
                  <a:spLocks/>
                </p:cNvSpPr>
                <p:nvPr/>
              </p:nvSpPr>
              <p:spPr bwMode="auto">
                <a:xfrm>
                  <a:off x="2713" y="2754"/>
                  <a:ext cx="8" cy="12"/>
                </a:xfrm>
                <a:custGeom>
                  <a:avLst/>
                  <a:gdLst>
                    <a:gd name="T0" fmla="*/ 12 w 24"/>
                    <a:gd name="T1" fmla="*/ 0 h 34"/>
                    <a:gd name="T2" fmla="*/ 12 w 24"/>
                    <a:gd name="T3" fmla="*/ 0 h 34"/>
                    <a:gd name="T4" fmla="*/ 12 w 24"/>
                    <a:gd name="T5" fmla="*/ 12 h 34"/>
                    <a:gd name="T6" fmla="*/ 12 w 24"/>
                    <a:gd name="T7" fmla="*/ 18 h 34"/>
                    <a:gd name="T8" fmla="*/ 9 w 24"/>
                    <a:gd name="T9" fmla="*/ 21 h 34"/>
                    <a:gd name="T10" fmla="*/ 0 w 24"/>
                    <a:gd name="T11" fmla="*/ 22 h 34"/>
                    <a:gd name="T12" fmla="*/ 0 w 24"/>
                    <a:gd name="T13" fmla="*/ 34 h 34"/>
                    <a:gd name="T14" fmla="*/ 14 w 24"/>
                    <a:gd name="T15" fmla="*/ 33 h 34"/>
                    <a:gd name="T16" fmla="*/ 22 w 24"/>
                    <a:gd name="T17" fmla="*/ 23 h 34"/>
                    <a:gd name="T18" fmla="*/ 24 w 24"/>
                    <a:gd name="T19" fmla="*/ 12 h 34"/>
                    <a:gd name="T20" fmla="*/ 24 w 24"/>
                    <a:gd name="T21" fmla="*/ 0 h 34"/>
                    <a:gd name="T22" fmla="*/ 24 w 24"/>
                    <a:gd name="T23" fmla="*/ 0 h 34"/>
                    <a:gd name="T24" fmla="*/ 12 w 24"/>
                    <a:gd name="T25" fmla="*/ 0 h 34"/>
                    <a:gd name="T26" fmla="*/ 12 w 24"/>
                    <a:gd name="T27" fmla="*/ 0 h 34"/>
                    <a:gd name="T28" fmla="*/ 12 w 24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3"/>
                      </a:lnTo>
                      <a:lnTo>
                        <a:pt x="22" y="23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Freeform 680"/>
                <p:cNvSpPr>
                  <a:spLocks/>
                </p:cNvSpPr>
                <p:nvPr/>
              </p:nvSpPr>
              <p:spPr bwMode="auto">
                <a:xfrm>
                  <a:off x="2717" y="2723"/>
                  <a:ext cx="5" cy="31"/>
                </a:xfrm>
                <a:custGeom>
                  <a:avLst/>
                  <a:gdLst>
                    <a:gd name="T0" fmla="*/ 2 w 14"/>
                    <a:gd name="T1" fmla="*/ 0 h 94"/>
                    <a:gd name="T2" fmla="*/ 2 w 14"/>
                    <a:gd name="T3" fmla="*/ 0 h 94"/>
                    <a:gd name="T4" fmla="*/ 0 w 14"/>
                    <a:gd name="T5" fmla="*/ 94 h 94"/>
                    <a:gd name="T6" fmla="*/ 12 w 14"/>
                    <a:gd name="T7" fmla="*/ 94 h 94"/>
                    <a:gd name="T8" fmla="*/ 14 w 14"/>
                    <a:gd name="T9" fmla="*/ 0 h 94"/>
                    <a:gd name="T10" fmla="*/ 14 w 14"/>
                    <a:gd name="T11" fmla="*/ 0 h 94"/>
                    <a:gd name="T12" fmla="*/ 14 w 14"/>
                    <a:gd name="T13" fmla="*/ 0 h 94"/>
                    <a:gd name="T14" fmla="*/ 14 w 14"/>
                    <a:gd name="T15" fmla="*/ 0 h 94"/>
                    <a:gd name="T16" fmla="*/ 14 w 14"/>
                    <a:gd name="T17" fmla="*/ 0 h 94"/>
                    <a:gd name="T18" fmla="*/ 2 w 14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Freeform 681"/>
                <p:cNvSpPr>
                  <a:spLocks/>
                </p:cNvSpPr>
                <p:nvPr/>
              </p:nvSpPr>
              <p:spPr bwMode="auto">
                <a:xfrm>
                  <a:off x="2713" y="2710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1 w 27"/>
                    <a:gd name="T5" fmla="*/ 15 h 38"/>
                    <a:gd name="T6" fmla="*/ 13 w 27"/>
                    <a:gd name="T7" fmla="*/ 19 h 38"/>
                    <a:gd name="T8" fmla="*/ 15 w 27"/>
                    <a:gd name="T9" fmla="*/ 26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7 w 27"/>
                    <a:gd name="T15" fmla="*/ 26 h 38"/>
                    <a:gd name="T16" fmla="*/ 25 w 27"/>
                    <a:gd name="T17" fmla="*/ 14 h 38"/>
                    <a:gd name="T18" fmla="*/ 16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3" y="19"/>
                      </a:lnTo>
                      <a:lnTo>
                        <a:pt x="15" y="26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7" y="26"/>
                      </a:lnTo>
                      <a:lnTo>
                        <a:pt x="25" y="14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Freeform 682"/>
                <p:cNvSpPr>
                  <a:spLocks/>
                </p:cNvSpPr>
                <p:nvPr/>
              </p:nvSpPr>
              <p:spPr bwMode="auto">
                <a:xfrm>
                  <a:off x="2671" y="2704"/>
                  <a:ext cx="42" cy="10"/>
                </a:xfrm>
                <a:custGeom>
                  <a:avLst/>
                  <a:gdLst>
                    <a:gd name="T0" fmla="*/ 8 w 127"/>
                    <a:gd name="T1" fmla="*/ 14 h 30"/>
                    <a:gd name="T2" fmla="*/ 8 w 127"/>
                    <a:gd name="T3" fmla="*/ 14 h 30"/>
                    <a:gd name="T4" fmla="*/ 14 w 127"/>
                    <a:gd name="T5" fmla="*/ 12 h 30"/>
                    <a:gd name="T6" fmla="*/ 26 w 127"/>
                    <a:gd name="T7" fmla="*/ 12 h 30"/>
                    <a:gd name="T8" fmla="*/ 43 w 127"/>
                    <a:gd name="T9" fmla="*/ 15 h 30"/>
                    <a:gd name="T10" fmla="*/ 62 w 127"/>
                    <a:gd name="T11" fmla="*/ 18 h 30"/>
                    <a:gd name="T12" fmla="*/ 81 w 127"/>
                    <a:gd name="T13" fmla="*/ 22 h 30"/>
                    <a:gd name="T14" fmla="*/ 99 w 127"/>
                    <a:gd name="T15" fmla="*/ 26 h 30"/>
                    <a:gd name="T16" fmla="*/ 115 w 127"/>
                    <a:gd name="T17" fmla="*/ 29 h 30"/>
                    <a:gd name="T18" fmla="*/ 127 w 127"/>
                    <a:gd name="T19" fmla="*/ 30 h 30"/>
                    <a:gd name="T20" fmla="*/ 127 w 127"/>
                    <a:gd name="T21" fmla="*/ 18 h 30"/>
                    <a:gd name="T22" fmla="*/ 117 w 127"/>
                    <a:gd name="T23" fmla="*/ 17 h 30"/>
                    <a:gd name="T24" fmla="*/ 102 w 127"/>
                    <a:gd name="T25" fmla="*/ 14 h 30"/>
                    <a:gd name="T26" fmla="*/ 84 w 127"/>
                    <a:gd name="T27" fmla="*/ 10 h 30"/>
                    <a:gd name="T28" fmla="*/ 64 w 127"/>
                    <a:gd name="T29" fmla="*/ 6 h 30"/>
                    <a:gd name="T30" fmla="*/ 45 w 127"/>
                    <a:gd name="T31" fmla="*/ 3 h 30"/>
                    <a:gd name="T32" fmla="*/ 26 w 127"/>
                    <a:gd name="T33" fmla="*/ 0 h 30"/>
                    <a:gd name="T34" fmla="*/ 11 w 127"/>
                    <a:gd name="T35" fmla="*/ 0 h 30"/>
                    <a:gd name="T36" fmla="*/ 0 w 127"/>
                    <a:gd name="T37" fmla="*/ 4 h 30"/>
                    <a:gd name="T38" fmla="*/ 0 w 127"/>
                    <a:gd name="T39" fmla="*/ 4 h 30"/>
                    <a:gd name="T40" fmla="*/ 8 w 127"/>
                    <a:gd name="T41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30">
                      <a:moveTo>
                        <a:pt x="8" y="14"/>
                      </a:moveTo>
                      <a:lnTo>
                        <a:pt x="8" y="14"/>
                      </a:lnTo>
                      <a:lnTo>
                        <a:pt x="14" y="12"/>
                      </a:lnTo>
                      <a:lnTo>
                        <a:pt x="26" y="12"/>
                      </a:lnTo>
                      <a:lnTo>
                        <a:pt x="43" y="15"/>
                      </a:lnTo>
                      <a:lnTo>
                        <a:pt x="62" y="18"/>
                      </a:lnTo>
                      <a:lnTo>
                        <a:pt x="81" y="22"/>
                      </a:lnTo>
                      <a:lnTo>
                        <a:pt x="99" y="26"/>
                      </a:lnTo>
                      <a:lnTo>
                        <a:pt x="115" y="29"/>
                      </a:lnTo>
                      <a:lnTo>
                        <a:pt x="127" y="30"/>
                      </a:lnTo>
                      <a:lnTo>
                        <a:pt x="127" y="18"/>
                      </a:lnTo>
                      <a:lnTo>
                        <a:pt x="117" y="17"/>
                      </a:lnTo>
                      <a:lnTo>
                        <a:pt x="102" y="14"/>
                      </a:lnTo>
                      <a:lnTo>
                        <a:pt x="84" y="10"/>
                      </a:lnTo>
                      <a:lnTo>
                        <a:pt x="64" y="6"/>
                      </a:lnTo>
                      <a:lnTo>
                        <a:pt x="45" y="3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Freeform 683"/>
                <p:cNvSpPr>
                  <a:spLocks/>
                </p:cNvSpPr>
                <p:nvPr/>
              </p:nvSpPr>
              <p:spPr bwMode="auto">
                <a:xfrm>
                  <a:off x="2657" y="2706"/>
                  <a:ext cx="16" cy="17"/>
                </a:xfrm>
                <a:custGeom>
                  <a:avLst/>
                  <a:gdLst>
                    <a:gd name="T0" fmla="*/ 13 w 48"/>
                    <a:gd name="T1" fmla="*/ 52 h 52"/>
                    <a:gd name="T2" fmla="*/ 13 w 48"/>
                    <a:gd name="T3" fmla="*/ 52 h 52"/>
                    <a:gd name="T4" fmla="*/ 13 w 48"/>
                    <a:gd name="T5" fmla="*/ 47 h 52"/>
                    <a:gd name="T6" fmla="*/ 15 w 48"/>
                    <a:gd name="T7" fmla="*/ 42 h 52"/>
                    <a:gd name="T8" fmla="*/ 16 w 48"/>
                    <a:gd name="T9" fmla="*/ 37 h 52"/>
                    <a:gd name="T10" fmla="*/ 21 w 48"/>
                    <a:gd name="T11" fmla="*/ 33 h 52"/>
                    <a:gd name="T12" fmla="*/ 26 w 48"/>
                    <a:gd name="T13" fmla="*/ 28 h 52"/>
                    <a:gd name="T14" fmla="*/ 32 w 48"/>
                    <a:gd name="T15" fmla="*/ 22 h 52"/>
                    <a:gd name="T16" fmla="*/ 39 w 48"/>
                    <a:gd name="T17" fmla="*/ 16 h 52"/>
                    <a:gd name="T18" fmla="*/ 48 w 48"/>
                    <a:gd name="T19" fmla="*/ 10 h 52"/>
                    <a:gd name="T20" fmla="*/ 40 w 48"/>
                    <a:gd name="T21" fmla="*/ 0 h 52"/>
                    <a:gd name="T22" fmla="*/ 32 w 48"/>
                    <a:gd name="T23" fmla="*/ 6 h 52"/>
                    <a:gd name="T24" fmla="*/ 25 w 48"/>
                    <a:gd name="T25" fmla="*/ 12 h 52"/>
                    <a:gd name="T26" fmla="*/ 16 w 48"/>
                    <a:gd name="T27" fmla="*/ 18 h 52"/>
                    <a:gd name="T28" fmla="*/ 11 w 48"/>
                    <a:gd name="T29" fmla="*/ 25 h 52"/>
                    <a:gd name="T30" fmla="*/ 7 w 48"/>
                    <a:gd name="T31" fmla="*/ 30 h 52"/>
                    <a:gd name="T32" fmla="*/ 3 w 48"/>
                    <a:gd name="T33" fmla="*/ 37 h 52"/>
                    <a:gd name="T34" fmla="*/ 0 w 48"/>
                    <a:gd name="T35" fmla="*/ 45 h 52"/>
                    <a:gd name="T36" fmla="*/ 0 w 48"/>
                    <a:gd name="T37" fmla="*/ 52 h 52"/>
                    <a:gd name="T38" fmla="*/ 0 w 48"/>
                    <a:gd name="T39" fmla="*/ 52 h 52"/>
                    <a:gd name="T40" fmla="*/ 13 w 48"/>
                    <a:gd name="T41" fmla="*/ 52 h 52"/>
                    <a:gd name="T42" fmla="*/ 13 w 48"/>
                    <a:gd name="T43" fmla="*/ 52 h 52"/>
                    <a:gd name="T44" fmla="*/ 13 w 48"/>
                    <a:gd name="T4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52">
                      <a:moveTo>
                        <a:pt x="13" y="52"/>
                      </a:moveTo>
                      <a:lnTo>
                        <a:pt x="13" y="52"/>
                      </a:lnTo>
                      <a:lnTo>
                        <a:pt x="13" y="47"/>
                      </a:lnTo>
                      <a:lnTo>
                        <a:pt x="15" y="42"/>
                      </a:lnTo>
                      <a:lnTo>
                        <a:pt x="16" y="37"/>
                      </a:lnTo>
                      <a:lnTo>
                        <a:pt x="21" y="33"/>
                      </a:lnTo>
                      <a:lnTo>
                        <a:pt x="26" y="28"/>
                      </a:lnTo>
                      <a:lnTo>
                        <a:pt x="32" y="22"/>
                      </a:lnTo>
                      <a:lnTo>
                        <a:pt x="39" y="16"/>
                      </a:lnTo>
                      <a:lnTo>
                        <a:pt x="48" y="10"/>
                      </a:lnTo>
                      <a:lnTo>
                        <a:pt x="40" y="0"/>
                      </a:lnTo>
                      <a:lnTo>
                        <a:pt x="32" y="6"/>
                      </a:lnTo>
                      <a:lnTo>
                        <a:pt x="25" y="12"/>
                      </a:lnTo>
                      <a:lnTo>
                        <a:pt x="16" y="18"/>
                      </a:lnTo>
                      <a:lnTo>
                        <a:pt x="11" y="25"/>
                      </a:lnTo>
                      <a:lnTo>
                        <a:pt x="7" y="30"/>
                      </a:lnTo>
                      <a:lnTo>
                        <a:pt x="3" y="37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3" y="52"/>
                      </a:lnTo>
                      <a:lnTo>
                        <a:pt x="13" y="52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Freeform 684"/>
                <p:cNvSpPr>
                  <a:spLocks/>
                </p:cNvSpPr>
                <p:nvPr/>
              </p:nvSpPr>
              <p:spPr bwMode="auto">
                <a:xfrm>
                  <a:off x="2657" y="2723"/>
                  <a:ext cx="5" cy="31"/>
                </a:xfrm>
                <a:custGeom>
                  <a:avLst/>
                  <a:gdLst>
                    <a:gd name="T0" fmla="*/ 12 w 14"/>
                    <a:gd name="T1" fmla="*/ 92 h 92"/>
                    <a:gd name="T2" fmla="*/ 12 w 14"/>
                    <a:gd name="T3" fmla="*/ 92 h 92"/>
                    <a:gd name="T4" fmla="*/ 14 w 14"/>
                    <a:gd name="T5" fmla="*/ 0 h 92"/>
                    <a:gd name="T6" fmla="*/ 1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2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4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Freeform 685"/>
                <p:cNvSpPr>
                  <a:spLocks/>
                </p:cNvSpPr>
                <p:nvPr/>
              </p:nvSpPr>
              <p:spPr bwMode="auto">
                <a:xfrm>
                  <a:off x="2669" y="2706"/>
                  <a:ext cx="49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1 w 149"/>
                    <a:gd name="T3" fmla="*/ 117 h 134"/>
                    <a:gd name="T4" fmla="*/ 4 w 149"/>
                    <a:gd name="T5" fmla="*/ 126 h 134"/>
                    <a:gd name="T6" fmla="*/ 10 w 149"/>
                    <a:gd name="T7" fmla="*/ 132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3 h 134"/>
                    <a:gd name="T28" fmla="*/ 146 w 149"/>
                    <a:gd name="T29" fmla="*/ 128 h 134"/>
                    <a:gd name="T30" fmla="*/ 148 w 149"/>
                    <a:gd name="T31" fmla="*/ 121 h 134"/>
                    <a:gd name="T32" fmla="*/ 148 w 149"/>
                    <a:gd name="T33" fmla="*/ 110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8 w 149"/>
                    <a:gd name="T39" fmla="*/ 9 h 134"/>
                    <a:gd name="T40" fmla="*/ 142 w 149"/>
                    <a:gd name="T41" fmla="*/ 3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10 w 149"/>
                    <a:gd name="T61" fmla="*/ 3 h 134"/>
                    <a:gd name="T62" fmla="*/ 4 w 149"/>
                    <a:gd name="T63" fmla="*/ 9 h 134"/>
                    <a:gd name="T64" fmla="*/ 1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Freeform 686"/>
                <p:cNvSpPr>
                  <a:spLocks/>
                </p:cNvSpPr>
                <p:nvPr/>
              </p:nvSpPr>
              <p:spPr bwMode="auto">
                <a:xfrm>
                  <a:off x="2669" y="2706"/>
                  <a:ext cx="49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1 w 149"/>
                    <a:gd name="T5" fmla="*/ 117 h 134"/>
                    <a:gd name="T6" fmla="*/ 4 w 149"/>
                    <a:gd name="T7" fmla="*/ 126 h 134"/>
                    <a:gd name="T8" fmla="*/ 10 w 149"/>
                    <a:gd name="T9" fmla="*/ 132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3 h 134"/>
                    <a:gd name="T34" fmla="*/ 146 w 149"/>
                    <a:gd name="T35" fmla="*/ 128 h 134"/>
                    <a:gd name="T36" fmla="*/ 148 w 149"/>
                    <a:gd name="T37" fmla="*/ 121 h 134"/>
                    <a:gd name="T38" fmla="*/ 148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8 w 149"/>
                    <a:gd name="T47" fmla="*/ 9 h 134"/>
                    <a:gd name="T48" fmla="*/ 142 w 149"/>
                    <a:gd name="T49" fmla="*/ 3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10 w 149"/>
                    <a:gd name="T73" fmla="*/ 3 h 134"/>
                    <a:gd name="T74" fmla="*/ 4 w 149"/>
                    <a:gd name="T75" fmla="*/ 9 h 134"/>
                    <a:gd name="T76" fmla="*/ 1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Freeform 687"/>
                <p:cNvSpPr>
                  <a:spLocks/>
                </p:cNvSpPr>
                <p:nvPr/>
              </p:nvSpPr>
              <p:spPr bwMode="auto">
                <a:xfrm>
                  <a:off x="2727" y="2706"/>
                  <a:ext cx="61" cy="57"/>
                </a:xfrm>
                <a:custGeom>
                  <a:avLst/>
                  <a:gdLst>
                    <a:gd name="T0" fmla="*/ 0 w 183"/>
                    <a:gd name="T1" fmla="*/ 140 h 171"/>
                    <a:gd name="T2" fmla="*/ 2 w 183"/>
                    <a:gd name="T3" fmla="*/ 152 h 171"/>
                    <a:gd name="T4" fmla="*/ 4 w 183"/>
                    <a:gd name="T5" fmla="*/ 162 h 171"/>
                    <a:gd name="T6" fmla="*/ 10 w 183"/>
                    <a:gd name="T7" fmla="*/ 168 h 171"/>
                    <a:gd name="T8" fmla="*/ 21 w 183"/>
                    <a:gd name="T9" fmla="*/ 171 h 171"/>
                    <a:gd name="T10" fmla="*/ 32 w 183"/>
                    <a:gd name="T11" fmla="*/ 171 h 171"/>
                    <a:gd name="T12" fmla="*/ 47 w 183"/>
                    <a:gd name="T13" fmla="*/ 171 h 171"/>
                    <a:gd name="T14" fmla="*/ 68 w 183"/>
                    <a:gd name="T15" fmla="*/ 171 h 171"/>
                    <a:gd name="T16" fmla="*/ 91 w 183"/>
                    <a:gd name="T17" fmla="*/ 171 h 171"/>
                    <a:gd name="T18" fmla="*/ 113 w 183"/>
                    <a:gd name="T19" fmla="*/ 171 h 171"/>
                    <a:gd name="T20" fmla="*/ 134 w 183"/>
                    <a:gd name="T21" fmla="*/ 171 h 171"/>
                    <a:gd name="T22" fmla="*/ 151 w 183"/>
                    <a:gd name="T23" fmla="*/ 171 h 171"/>
                    <a:gd name="T24" fmla="*/ 162 w 183"/>
                    <a:gd name="T25" fmla="*/ 171 h 171"/>
                    <a:gd name="T26" fmla="*/ 173 w 183"/>
                    <a:gd name="T27" fmla="*/ 168 h 171"/>
                    <a:gd name="T28" fmla="*/ 179 w 183"/>
                    <a:gd name="T29" fmla="*/ 162 h 171"/>
                    <a:gd name="T30" fmla="*/ 182 w 183"/>
                    <a:gd name="T31" fmla="*/ 154 h 171"/>
                    <a:gd name="T32" fmla="*/ 182 w 183"/>
                    <a:gd name="T33" fmla="*/ 143 h 171"/>
                    <a:gd name="T34" fmla="*/ 183 w 183"/>
                    <a:gd name="T35" fmla="*/ 47 h 171"/>
                    <a:gd name="T36" fmla="*/ 182 w 183"/>
                    <a:gd name="T37" fmla="*/ 35 h 171"/>
                    <a:gd name="T38" fmla="*/ 180 w 183"/>
                    <a:gd name="T39" fmla="*/ 26 h 171"/>
                    <a:gd name="T40" fmla="*/ 174 w 183"/>
                    <a:gd name="T41" fmla="*/ 20 h 171"/>
                    <a:gd name="T42" fmla="*/ 162 w 183"/>
                    <a:gd name="T43" fmla="*/ 16 h 171"/>
                    <a:gd name="T44" fmla="*/ 151 w 183"/>
                    <a:gd name="T45" fmla="*/ 15 h 171"/>
                    <a:gd name="T46" fmla="*/ 137 w 183"/>
                    <a:gd name="T47" fmla="*/ 12 h 171"/>
                    <a:gd name="T48" fmla="*/ 118 w 183"/>
                    <a:gd name="T49" fmla="*/ 9 h 171"/>
                    <a:gd name="T50" fmla="*/ 98 w 183"/>
                    <a:gd name="T51" fmla="*/ 5 h 171"/>
                    <a:gd name="T52" fmla="*/ 79 w 183"/>
                    <a:gd name="T53" fmla="*/ 3 h 171"/>
                    <a:gd name="T54" fmla="*/ 62 w 183"/>
                    <a:gd name="T55" fmla="*/ 0 h 171"/>
                    <a:gd name="T56" fmla="*/ 47 w 183"/>
                    <a:gd name="T57" fmla="*/ 0 h 171"/>
                    <a:gd name="T58" fmla="*/ 39 w 183"/>
                    <a:gd name="T59" fmla="*/ 3 h 171"/>
                    <a:gd name="T60" fmla="*/ 31 w 183"/>
                    <a:gd name="T61" fmla="*/ 9 h 171"/>
                    <a:gd name="T62" fmla="*/ 23 w 183"/>
                    <a:gd name="T63" fmla="*/ 14 h 171"/>
                    <a:gd name="T64" fmla="*/ 16 w 183"/>
                    <a:gd name="T65" fmla="*/ 20 h 171"/>
                    <a:gd name="T66" fmla="*/ 11 w 183"/>
                    <a:gd name="T67" fmla="*/ 24 h 171"/>
                    <a:gd name="T68" fmla="*/ 6 w 183"/>
                    <a:gd name="T69" fmla="*/ 31 h 171"/>
                    <a:gd name="T70" fmla="*/ 3 w 183"/>
                    <a:gd name="T71" fmla="*/ 37 h 171"/>
                    <a:gd name="T72" fmla="*/ 2 w 183"/>
                    <a:gd name="T73" fmla="*/ 43 h 171"/>
                    <a:gd name="T74" fmla="*/ 0 w 183"/>
                    <a:gd name="T75" fmla="*/ 49 h 171"/>
                    <a:gd name="T76" fmla="*/ 0 w 183"/>
                    <a:gd name="T77" fmla="*/ 14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3" h="171">
                      <a:moveTo>
                        <a:pt x="0" y="140"/>
                      </a:moveTo>
                      <a:lnTo>
                        <a:pt x="2" y="152"/>
                      </a:lnTo>
                      <a:lnTo>
                        <a:pt x="4" y="162"/>
                      </a:lnTo>
                      <a:lnTo>
                        <a:pt x="10" y="168"/>
                      </a:lnTo>
                      <a:lnTo>
                        <a:pt x="21" y="171"/>
                      </a:lnTo>
                      <a:lnTo>
                        <a:pt x="32" y="171"/>
                      </a:lnTo>
                      <a:lnTo>
                        <a:pt x="47" y="171"/>
                      </a:lnTo>
                      <a:lnTo>
                        <a:pt x="68" y="171"/>
                      </a:lnTo>
                      <a:lnTo>
                        <a:pt x="91" y="171"/>
                      </a:lnTo>
                      <a:lnTo>
                        <a:pt x="113" y="171"/>
                      </a:lnTo>
                      <a:lnTo>
                        <a:pt x="134" y="171"/>
                      </a:lnTo>
                      <a:lnTo>
                        <a:pt x="151" y="171"/>
                      </a:lnTo>
                      <a:lnTo>
                        <a:pt x="162" y="171"/>
                      </a:lnTo>
                      <a:lnTo>
                        <a:pt x="173" y="168"/>
                      </a:lnTo>
                      <a:lnTo>
                        <a:pt x="179" y="162"/>
                      </a:lnTo>
                      <a:lnTo>
                        <a:pt x="182" y="154"/>
                      </a:lnTo>
                      <a:lnTo>
                        <a:pt x="182" y="143"/>
                      </a:lnTo>
                      <a:lnTo>
                        <a:pt x="183" y="47"/>
                      </a:lnTo>
                      <a:lnTo>
                        <a:pt x="182" y="35"/>
                      </a:lnTo>
                      <a:lnTo>
                        <a:pt x="180" y="26"/>
                      </a:lnTo>
                      <a:lnTo>
                        <a:pt x="174" y="20"/>
                      </a:lnTo>
                      <a:lnTo>
                        <a:pt x="162" y="16"/>
                      </a:lnTo>
                      <a:lnTo>
                        <a:pt x="151" y="15"/>
                      </a:lnTo>
                      <a:lnTo>
                        <a:pt x="137" y="12"/>
                      </a:lnTo>
                      <a:lnTo>
                        <a:pt x="118" y="9"/>
                      </a:lnTo>
                      <a:lnTo>
                        <a:pt x="98" y="5"/>
                      </a:lnTo>
                      <a:lnTo>
                        <a:pt x="79" y="3"/>
                      </a:lnTo>
                      <a:lnTo>
                        <a:pt x="62" y="0"/>
                      </a:lnTo>
                      <a:lnTo>
                        <a:pt x="47" y="0"/>
                      </a:lnTo>
                      <a:lnTo>
                        <a:pt x="39" y="3"/>
                      </a:lnTo>
                      <a:lnTo>
                        <a:pt x="31" y="9"/>
                      </a:lnTo>
                      <a:lnTo>
                        <a:pt x="23" y="14"/>
                      </a:lnTo>
                      <a:lnTo>
                        <a:pt x="16" y="20"/>
                      </a:lnTo>
                      <a:lnTo>
                        <a:pt x="11" y="24"/>
                      </a:lnTo>
                      <a:lnTo>
                        <a:pt x="6" y="31"/>
                      </a:lnTo>
                      <a:lnTo>
                        <a:pt x="3" y="37"/>
                      </a:lnTo>
                      <a:lnTo>
                        <a:pt x="2" y="43"/>
                      </a:lnTo>
                      <a:lnTo>
                        <a:pt x="0" y="49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Freeform 688"/>
                <p:cNvSpPr>
                  <a:spLocks/>
                </p:cNvSpPr>
                <p:nvPr/>
              </p:nvSpPr>
              <p:spPr bwMode="auto">
                <a:xfrm>
                  <a:off x="2725" y="2753"/>
                  <a:ext cx="9" cy="12"/>
                </a:xfrm>
                <a:custGeom>
                  <a:avLst/>
                  <a:gdLst>
                    <a:gd name="T0" fmla="*/ 27 w 27"/>
                    <a:gd name="T1" fmla="*/ 25 h 37"/>
                    <a:gd name="T2" fmla="*/ 27 w 27"/>
                    <a:gd name="T3" fmla="*/ 25 h 37"/>
                    <a:gd name="T4" fmla="*/ 18 w 27"/>
                    <a:gd name="T5" fmla="*/ 23 h 37"/>
                    <a:gd name="T6" fmla="*/ 15 w 27"/>
                    <a:gd name="T7" fmla="*/ 20 h 37"/>
                    <a:gd name="T8" fmla="*/ 14 w 27"/>
                    <a:gd name="T9" fmla="*/ 11 h 37"/>
                    <a:gd name="T10" fmla="*/ 12 w 27"/>
                    <a:gd name="T11" fmla="*/ 0 h 37"/>
                    <a:gd name="T12" fmla="*/ 0 w 27"/>
                    <a:gd name="T13" fmla="*/ 0 h 37"/>
                    <a:gd name="T14" fmla="*/ 2 w 27"/>
                    <a:gd name="T15" fmla="*/ 14 h 37"/>
                    <a:gd name="T16" fmla="*/ 5 w 27"/>
                    <a:gd name="T17" fmla="*/ 25 h 37"/>
                    <a:gd name="T18" fmla="*/ 14 w 27"/>
                    <a:gd name="T19" fmla="*/ 33 h 37"/>
                    <a:gd name="T20" fmla="*/ 27 w 27"/>
                    <a:gd name="T21" fmla="*/ 37 h 37"/>
                    <a:gd name="T22" fmla="*/ 27 w 27"/>
                    <a:gd name="T23" fmla="*/ 37 h 37"/>
                    <a:gd name="T24" fmla="*/ 27 w 27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27" y="25"/>
                      </a:moveTo>
                      <a:lnTo>
                        <a:pt x="27" y="25"/>
                      </a:lnTo>
                      <a:lnTo>
                        <a:pt x="18" y="23"/>
                      </a:lnTo>
                      <a:lnTo>
                        <a:pt x="15" y="20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5" y="25"/>
                      </a:lnTo>
                      <a:lnTo>
                        <a:pt x="14" y="33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Freeform 689"/>
                <p:cNvSpPr>
                  <a:spLocks/>
                </p:cNvSpPr>
                <p:nvPr/>
              </p:nvSpPr>
              <p:spPr bwMode="auto">
                <a:xfrm>
                  <a:off x="2734" y="2761"/>
                  <a:ext cx="47" cy="4"/>
                </a:xfrm>
                <a:custGeom>
                  <a:avLst/>
                  <a:gdLst>
                    <a:gd name="T0" fmla="*/ 141 w 141"/>
                    <a:gd name="T1" fmla="*/ 0 h 12"/>
                    <a:gd name="T2" fmla="*/ 141 w 141"/>
                    <a:gd name="T3" fmla="*/ 0 h 12"/>
                    <a:gd name="T4" fmla="*/ 130 w 141"/>
                    <a:gd name="T5" fmla="*/ 0 h 12"/>
                    <a:gd name="T6" fmla="*/ 113 w 141"/>
                    <a:gd name="T7" fmla="*/ 0 h 12"/>
                    <a:gd name="T8" fmla="*/ 92 w 141"/>
                    <a:gd name="T9" fmla="*/ 0 h 12"/>
                    <a:gd name="T10" fmla="*/ 70 w 141"/>
                    <a:gd name="T11" fmla="*/ 0 h 12"/>
                    <a:gd name="T12" fmla="*/ 47 w 141"/>
                    <a:gd name="T13" fmla="*/ 0 h 12"/>
                    <a:gd name="T14" fmla="*/ 26 w 141"/>
                    <a:gd name="T15" fmla="*/ 0 h 12"/>
                    <a:gd name="T16" fmla="*/ 11 w 141"/>
                    <a:gd name="T17" fmla="*/ 0 h 12"/>
                    <a:gd name="T18" fmla="*/ 0 w 141"/>
                    <a:gd name="T19" fmla="*/ 0 h 12"/>
                    <a:gd name="T20" fmla="*/ 0 w 141"/>
                    <a:gd name="T21" fmla="*/ 12 h 12"/>
                    <a:gd name="T22" fmla="*/ 11 w 141"/>
                    <a:gd name="T23" fmla="*/ 12 h 12"/>
                    <a:gd name="T24" fmla="*/ 26 w 141"/>
                    <a:gd name="T25" fmla="*/ 12 h 12"/>
                    <a:gd name="T26" fmla="*/ 47 w 141"/>
                    <a:gd name="T27" fmla="*/ 12 h 12"/>
                    <a:gd name="T28" fmla="*/ 70 w 141"/>
                    <a:gd name="T29" fmla="*/ 12 h 12"/>
                    <a:gd name="T30" fmla="*/ 92 w 141"/>
                    <a:gd name="T31" fmla="*/ 12 h 12"/>
                    <a:gd name="T32" fmla="*/ 113 w 141"/>
                    <a:gd name="T33" fmla="*/ 12 h 12"/>
                    <a:gd name="T34" fmla="*/ 130 w 141"/>
                    <a:gd name="T35" fmla="*/ 12 h 12"/>
                    <a:gd name="T36" fmla="*/ 141 w 141"/>
                    <a:gd name="T37" fmla="*/ 12 h 12"/>
                    <a:gd name="T38" fmla="*/ 141 w 141"/>
                    <a:gd name="T39" fmla="*/ 12 h 12"/>
                    <a:gd name="T40" fmla="*/ 141 w 14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2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30" y="0"/>
                      </a:lnTo>
                      <a:lnTo>
                        <a:pt x="113" y="0"/>
                      </a:lnTo>
                      <a:lnTo>
                        <a:pt x="92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2" y="12"/>
                      </a:lnTo>
                      <a:lnTo>
                        <a:pt x="113" y="12"/>
                      </a:lnTo>
                      <a:lnTo>
                        <a:pt x="130" y="12"/>
                      </a:lnTo>
                      <a:lnTo>
                        <a:pt x="141" y="12"/>
                      </a:lnTo>
                      <a:lnTo>
                        <a:pt x="141" y="1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Freeform 690"/>
                <p:cNvSpPr>
                  <a:spLocks/>
                </p:cNvSpPr>
                <p:nvPr/>
              </p:nvSpPr>
              <p:spPr bwMode="auto">
                <a:xfrm>
                  <a:off x="2781" y="2754"/>
                  <a:ext cx="9" cy="11"/>
                </a:xfrm>
                <a:custGeom>
                  <a:avLst/>
                  <a:gdLst>
                    <a:gd name="T0" fmla="*/ 13 w 26"/>
                    <a:gd name="T1" fmla="*/ 0 h 34"/>
                    <a:gd name="T2" fmla="*/ 13 w 26"/>
                    <a:gd name="T3" fmla="*/ 0 h 34"/>
                    <a:gd name="T4" fmla="*/ 13 w 26"/>
                    <a:gd name="T5" fmla="*/ 9 h 34"/>
                    <a:gd name="T6" fmla="*/ 12 w 26"/>
                    <a:gd name="T7" fmla="*/ 16 h 34"/>
                    <a:gd name="T8" fmla="*/ 9 w 26"/>
                    <a:gd name="T9" fmla="*/ 20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3 w 26"/>
                    <a:gd name="T15" fmla="*/ 30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13 w 26"/>
                    <a:gd name="T25" fmla="*/ 0 h 34"/>
                    <a:gd name="T26" fmla="*/ 13 w 26"/>
                    <a:gd name="T27" fmla="*/ 0 h 34"/>
                    <a:gd name="T28" fmla="*/ 13 w 26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6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Freeform 691"/>
                <p:cNvSpPr>
                  <a:spLocks/>
                </p:cNvSpPr>
                <p:nvPr/>
              </p:nvSpPr>
              <p:spPr bwMode="auto">
                <a:xfrm>
                  <a:off x="2785" y="2722"/>
                  <a:ext cx="5" cy="32"/>
                </a:xfrm>
                <a:custGeom>
                  <a:avLst/>
                  <a:gdLst>
                    <a:gd name="T0" fmla="*/ 2 w 14"/>
                    <a:gd name="T1" fmla="*/ 0 h 96"/>
                    <a:gd name="T2" fmla="*/ 2 w 14"/>
                    <a:gd name="T3" fmla="*/ 0 h 96"/>
                    <a:gd name="T4" fmla="*/ 0 w 14"/>
                    <a:gd name="T5" fmla="*/ 96 h 96"/>
                    <a:gd name="T6" fmla="*/ 13 w 14"/>
                    <a:gd name="T7" fmla="*/ 96 h 96"/>
                    <a:gd name="T8" fmla="*/ 14 w 14"/>
                    <a:gd name="T9" fmla="*/ 0 h 96"/>
                    <a:gd name="T10" fmla="*/ 14 w 14"/>
                    <a:gd name="T11" fmla="*/ 0 h 96"/>
                    <a:gd name="T12" fmla="*/ 14 w 14"/>
                    <a:gd name="T13" fmla="*/ 0 h 96"/>
                    <a:gd name="T14" fmla="*/ 14 w 14"/>
                    <a:gd name="T15" fmla="*/ 0 h 96"/>
                    <a:gd name="T16" fmla="*/ 14 w 14"/>
                    <a:gd name="T17" fmla="*/ 0 h 96"/>
                    <a:gd name="T18" fmla="*/ 2 w 14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6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6"/>
                      </a:lnTo>
                      <a:lnTo>
                        <a:pt x="13" y="96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Freeform 692"/>
                <p:cNvSpPr>
                  <a:spLocks/>
                </p:cNvSpPr>
                <p:nvPr/>
              </p:nvSpPr>
              <p:spPr bwMode="auto">
                <a:xfrm>
                  <a:off x="2781" y="2710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0 w 27"/>
                    <a:gd name="T5" fmla="*/ 14 h 37"/>
                    <a:gd name="T6" fmla="*/ 12 w 27"/>
                    <a:gd name="T7" fmla="*/ 18 h 37"/>
                    <a:gd name="T8" fmla="*/ 13 w 27"/>
                    <a:gd name="T9" fmla="*/ 27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6 w 27"/>
                    <a:gd name="T15" fmla="*/ 24 h 37"/>
                    <a:gd name="T16" fmla="*/ 24 w 27"/>
                    <a:gd name="T17" fmla="*/ 13 h 37"/>
                    <a:gd name="T18" fmla="*/ 15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4"/>
                      </a:lnTo>
                      <a:lnTo>
                        <a:pt x="12" y="18"/>
                      </a:lnTo>
                      <a:lnTo>
                        <a:pt x="13" y="27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6" y="24"/>
                      </a:lnTo>
                      <a:lnTo>
                        <a:pt x="24" y="13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Freeform 693"/>
                <p:cNvSpPr>
                  <a:spLocks/>
                </p:cNvSpPr>
                <p:nvPr/>
              </p:nvSpPr>
              <p:spPr bwMode="auto">
                <a:xfrm>
                  <a:off x="2739" y="2704"/>
                  <a:ext cx="42" cy="10"/>
                </a:xfrm>
                <a:custGeom>
                  <a:avLst/>
                  <a:gdLst>
                    <a:gd name="T0" fmla="*/ 8 w 127"/>
                    <a:gd name="T1" fmla="*/ 14 h 28"/>
                    <a:gd name="T2" fmla="*/ 8 w 127"/>
                    <a:gd name="T3" fmla="*/ 14 h 28"/>
                    <a:gd name="T4" fmla="*/ 14 w 127"/>
                    <a:gd name="T5" fmla="*/ 12 h 28"/>
                    <a:gd name="T6" fmla="*/ 27 w 127"/>
                    <a:gd name="T7" fmla="*/ 12 h 28"/>
                    <a:gd name="T8" fmla="*/ 43 w 127"/>
                    <a:gd name="T9" fmla="*/ 15 h 28"/>
                    <a:gd name="T10" fmla="*/ 62 w 127"/>
                    <a:gd name="T11" fmla="*/ 17 h 28"/>
                    <a:gd name="T12" fmla="*/ 81 w 127"/>
                    <a:gd name="T13" fmla="*/ 21 h 28"/>
                    <a:gd name="T14" fmla="*/ 101 w 127"/>
                    <a:gd name="T15" fmla="*/ 24 h 28"/>
                    <a:gd name="T16" fmla="*/ 115 w 127"/>
                    <a:gd name="T17" fmla="*/ 27 h 28"/>
                    <a:gd name="T18" fmla="*/ 127 w 127"/>
                    <a:gd name="T19" fmla="*/ 28 h 28"/>
                    <a:gd name="T20" fmla="*/ 127 w 127"/>
                    <a:gd name="T21" fmla="*/ 16 h 28"/>
                    <a:gd name="T22" fmla="*/ 118 w 127"/>
                    <a:gd name="T23" fmla="*/ 15 h 28"/>
                    <a:gd name="T24" fmla="*/ 103 w 127"/>
                    <a:gd name="T25" fmla="*/ 12 h 28"/>
                    <a:gd name="T26" fmla="*/ 84 w 127"/>
                    <a:gd name="T27" fmla="*/ 9 h 28"/>
                    <a:gd name="T28" fmla="*/ 64 w 127"/>
                    <a:gd name="T29" fmla="*/ 5 h 28"/>
                    <a:gd name="T30" fmla="*/ 45 w 127"/>
                    <a:gd name="T31" fmla="*/ 3 h 28"/>
                    <a:gd name="T32" fmla="*/ 27 w 127"/>
                    <a:gd name="T33" fmla="*/ 0 h 28"/>
                    <a:gd name="T34" fmla="*/ 11 w 127"/>
                    <a:gd name="T35" fmla="*/ 0 h 28"/>
                    <a:gd name="T36" fmla="*/ 0 w 127"/>
                    <a:gd name="T37" fmla="*/ 4 h 28"/>
                    <a:gd name="T38" fmla="*/ 0 w 127"/>
                    <a:gd name="T39" fmla="*/ 4 h 28"/>
                    <a:gd name="T40" fmla="*/ 8 w 127"/>
                    <a:gd name="T41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28">
                      <a:moveTo>
                        <a:pt x="8" y="14"/>
                      </a:moveTo>
                      <a:lnTo>
                        <a:pt x="8" y="14"/>
                      </a:lnTo>
                      <a:lnTo>
                        <a:pt x="14" y="12"/>
                      </a:lnTo>
                      <a:lnTo>
                        <a:pt x="27" y="12"/>
                      </a:lnTo>
                      <a:lnTo>
                        <a:pt x="43" y="15"/>
                      </a:lnTo>
                      <a:lnTo>
                        <a:pt x="62" y="17"/>
                      </a:lnTo>
                      <a:lnTo>
                        <a:pt x="81" y="21"/>
                      </a:lnTo>
                      <a:lnTo>
                        <a:pt x="101" y="24"/>
                      </a:lnTo>
                      <a:lnTo>
                        <a:pt x="115" y="27"/>
                      </a:lnTo>
                      <a:lnTo>
                        <a:pt x="127" y="28"/>
                      </a:lnTo>
                      <a:lnTo>
                        <a:pt x="127" y="16"/>
                      </a:lnTo>
                      <a:lnTo>
                        <a:pt x="118" y="15"/>
                      </a:lnTo>
                      <a:lnTo>
                        <a:pt x="103" y="12"/>
                      </a:lnTo>
                      <a:lnTo>
                        <a:pt x="84" y="9"/>
                      </a:lnTo>
                      <a:lnTo>
                        <a:pt x="64" y="5"/>
                      </a:lnTo>
                      <a:lnTo>
                        <a:pt x="45" y="3"/>
                      </a:lnTo>
                      <a:lnTo>
                        <a:pt x="27" y="0"/>
                      </a:lnTo>
                      <a:lnTo>
                        <a:pt x="11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Freeform 694"/>
                <p:cNvSpPr>
                  <a:spLocks/>
                </p:cNvSpPr>
                <p:nvPr/>
              </p:nvSpPr>
              <p:spPr bwMode="auto">
                <a:xfrm>
                  <a:off x="2725" y="2706"/>
                  <a:ext cx="16" cy="17"/>
                </a:xfrm>
                <a:custGeom>
                  <a:avLst/>
                  <a:gdLst>
                    <a:gd name="T0" fmla="*/ 12 w 49"/>
                    <a:gd name="T1" fmla="*/ 51 h 51"/>
                    <a:gd name="T2" fmla="*/ 12 w 49"/>
                    <a:gd name="T3" fmla="*/ 51 h 51"/>
                    <a:gd name="T4" fmla="*/ 14 w 49"/>
                    <a:gd name="T5" fmla="*/ 46 h 51"/>
                    <a:gd name="T6" fmla="*/ 15 w 49"/>
                    <a:gd name="T7" fmla="*/ 41 h 51"/>
                    <a:gd name="T8" fmla="*/ 17 w 49"/>
                    <a:gd name="T9" fmla="*/ 36 h 51"/>
                    <a:gd name="T10" fmla="*/ 22 w 49"/>
                    <a:gd name="T11" fmla="*/ 30 h 51"/>
                    <a:gd name="T12" fmla="*/ 26 w 49"/>
                    <a:gd name="T13" fmla="*/ 26 h 51"/>
                    <a:gd name="T14" fmla="*/ 33 w 49"/>
                    <a:gd name="T15" fmla="*/ 20 h 51"/>
                    <a:gd name="T16" fmla="*/ 40 w 49"/>
                    <a:gd name="T17" fmla="*/ 16 h 51"/>
                    <a:gd name="T18" fmla="*/ 49 w 49"/>
                    <a:gd name="T19" fmla="*/ 10 h 51"/>
                    <a:gd name="T20" fmla="*/ 41 w 49"/>
                    <a:gd name="T21" fmla="*/ 0 h 51"/>
                    <a:gd name="T22" fmla="*/ 33 w 49"/>
                    <a:gd name="T23" fmla="*/ 6 h 51"/>
                    <a:gd name="T24" fmla="*/ 26 w 49"/>
                    <a:gd name="T25" fmla="*/ 11 h 51"/>
                    <a:gd name="T26" fmla="*/ 18 w 49"/>
                    <a:gd name="T27" fmla="*/ 17 h 51"/>
                    <a:gd name="T28" fmla="*/ 12 w 49"/>
                    <a:gd name="T29" fmla="*/ 23 h 51"/>
                    <a:gd name="T30" fmla="*/ 8 w 49"/>
                    <a:gd name="T31" fmla="*/ 29 h 51"/>
                    <a:gd name="T32" fmla="*/ 3 w 49"/>
                    <a:gd name="T33" fmla="*/ 36 h 51"/>
                    <a:gd name="T34" fmla="*/ 2 w 49"/>
                    <a:gd name="T35" fmla="*/ 43 h 51"/>
                    <a:gd name="T36" fmla="*/ 0 w 49"/>
                    <a:gd name="T37" fmla="*/ 51 h 51"/>
                    <a:gd name="T38" fmla="*/ 0 w 49"/>
                    <a:gd name="T39" fmla="*/ 51 h 51"/>
                    <a:gd name="T40" fmla="*/ 12 w 49"/>
                    <a:gd name="T4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9" h="51">
                      <a:moveTo>
                        <a:pt x="12" y="51"/>
                      </a:moveTo>
                      <a:lnTo>
                        <a:pt x="12" y="51"/>
                      </a:lnTo>
                      <a:lnTo>
                        <a:pt x="14" y="46"/>
                      </a:lnTo>
                      <a:lnTo>
                        <a:pt x="15" y="41"/>
                      </a:lnTo>
                      <a:lnTo>
                        <a:pt x="17" y="36"/>
                      </a:lnTo>
                      <a:lnTo>
                        <a:pt x="22" y="30"/>
                      </a:lnTo>
                      <a:lnTo>
                        <a:pt x="26" y="26"/>
                      </a:lnTo>
                      <a:lnTo>
                        <a:pt x="33" y="20"/>
                      </a:lnTo>
                      <a:lnTo>
                        <a:pt x="40" y="16"/>
                      </a:lnTo>
                      <a:lnTo>
                        <a:pt x="49" y="10"/>
                      </a:lnTo>
                      <a:lnTo>
                        <a:pt x="41" y="0"/>
                      </a:lnTo>
                      <a:lnTo>
                        <a:pt x="33" y="6"/>
                      </a:lnTo>
                      <a:lnTo>
                        <a:pt x="26" y="11"/>
                      </a:lnTo>
                      <a:lnTo>
                        <a:pt x="18" y="17"/>
                      </a:lnTo>
                      <a:lnTo>
                        <a:pt x="12" y="23"/>
                      </a:lnTo>
                      <a:lnTo>
                        <a:pt x="8" y="29"/>
                      </a:lnTo>
                      <a:lnTo>
                        <a:pt x="3" y="36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Freeform 695"/>
                <p:cNvSpPr>
                  <a:spLocks/>
                </p:cNvSpPr>
                <p:nvPr/>
              </p:nvSpPr>
              <p:spPr bwMode="auto">
                <a:xfrm>
                  <a:off x="2725" y="2723"/>
                  <a:ext cx="4" cy="30"/>
                </a:xfrm>
                <a:custGeom>
                  <a:avLst/>
                  <a:gdLst>
                    <a:gd name="T0" fmla="*/ 12 w 12"/>
                    <a:gd name="T1" fmla="*/ 91 h 91"/>
                    <a:gd name="T2" fmla="*/ 12 w 12"/>
                    <a:gd name="T3" fmla="*/ 91 h 91"/>
                    <a:gd name="T4" fmla="*/ 12 w 12"/>
                    <a:gd name="T5" fmla="*/ 0 h 91"/>
                    <a:gd name="T6" fmla="*/ 0 w 12"/>
                    <a:gd name="T7" fmla="*/ 0 h 91"/>
                    <a:gd name="T8" fmla="*/ 0 w 12"/>
                    <a:gd name="T9" fmla="*/ 91 h 91"/>
                    <a:gd name="T10" fmla="*/ 0 w 12"/>
                    <a:gd name="T11" fmla="*/ 91 h 91"/>
                    <a:gd name="T12" fmla="*/ 12 w 12"/>
                    <a:gd name="T1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Freeform 696"/>
                <p:cNvSpPr>
                  <a:spLocks/>
                </p:cNvSpPr>
                <p:nvPr/>
              </p:nvSpPr>
              <p:spPr bwMode="auto">
                <a:xfrm>
                  <a:off x="2737" y="2706"/>
                  <a:ext cx="49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2 w 149"/>
                    <a:gd name="T3" fmla="*/ 117 h 134"/>
                    <a:gd name="T4" fmla="*/ 4 w 149"/>
                    <a:gd name="T5" fmla="*/ 126 h 134"/>
                    <a:gd name="T6" fmla="*/ 10 w 149"/>
                    <a:gd name="T7" fmla="*/ 132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3 h 134"/>
                    <a:gd name="T18" fmla="*/ 91 w 149"/>
                    <a:gd name="T19" fmla="*/ 133 h 134"/>
                    <a:gd name="T20" fmla="*/ 108 w 149"/>
                    <a:gd name="T21" fmla="*/ 133 h 134"/>
                    <a:gd name="T22" fmla="*/ 121 w 149"/>
                    <a:gd name="T23" fmla="*/ 133 h 134"/>
                    <a:gd name="T24" fmla="*/ 131 w 149"/>
                    <a:gd name="T25" fmla="*/ 133 h 134"/>
                    <a:gd name="T26" fmla="*/ 140 w 149"/>
                    <a:gd name="T27" fmla="*/ 132 h 134"/>
                    <a:gd name="T28" fmla="*/ 145 w 149"/>
                    <a:gd name="T29" fmla="*/ 127 h 134"/>
                    <a:gd name="T30" fmla="*/ 148 w 149"/>
                    <a:gd name="T31" fmla="*/ 119 h 134"/>
                    <a:gd name="T32" fmla="*/ 148 w 149"/>
                    <a:gd name="T33" fmla="*/ 110 h 134"/>
                    <a:gd name="T34" fmla="*/ 149 w 149"/>
                    <a:gd name="T35" fmla="*/ 26 h 134"/>
                    <a:gd name="T36" fmla="*/ 148 w 149"/>
                    <a:gd name="T37" fmla="*/ 17 h 134"/>
                    <a:gd name="T38" fmla="*/ 146 w 149"/>
                    <a:gd name="T39" fmla="*/ 8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9 w 149"/>
                    <a:gd name="T61" fmla="*/ 2 h 134"/>
                    <a:gd name="T62" fmla="*/ 4 w 149"/>
                    <a:gd name="T63" fmla="*/ 8 h 134"/>
                    <a:gd name="T64" fmla="*/ 2 w 149"/>
                    <a:gd name="T65" fmla="*/ 17 h 134"/>
                    <a:gd name="T66" fmla="*/ 0 w 149"/>
                    <a:gd name="T67" fmla="*/ 28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2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1" y="133"/>
                      </a:lnTo>
                      <a:lnTo>
                        <a:pt x="131" y="133"/>
                      </a:lnTo>
                      <a:lnTo>
                        <a:pt x="140" y="132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6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Freeform 697"/>
                <p:cNvSpPr>
                  <a:spLocks/>
                </p:cNvSpPr>
                <p:nvPr/>
              </p:nvSpPr>
              <p:spPr bwMode="auto">
                <a:xfrm>
                  <a:off x="2737" y="2706"/>
                  <a:ext cx="49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2 w 149"/>
                    <a:gd name="T5" fmla="*/ 117 h 134"/>
                    <a:gd name="T6" fmla="*/ 4 w 149"/>
                    <a:gd name="T7" fmla="*/ 126 h 134"/>
                    <a:gd name="T8" fmla="*/ 10 w 149"/>
                    <a:gd name="T9" fmla="*/ 132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3 h 134"/>
                    <a:gd name="T22" fmla="*/ 91 w 149"/>
                    <a:gd name="T23" fmla="*/ 133 h 134"/>
                    <a:gd name="T24" fmla="*/ 108 w 149"/>
                    <a:gd name="T25" fmla="*/ 133 h 134"/>
                    <a:gd name="T26" fmla="*/ 121 w 149"/>
                    <a:gd name="T27" fmla="*/ 133 h 134"/>
                    <a:gd name="T28" fmla="*/ 131 w 149"/>
                    <a:gd name="T29" fmla="*/ 133 h 134"/>
                    <a:gd name="T30" fmla="*/ 131 w 149"/>
                    <a:gd name="T31" fmla="*/ 133 h 134"/>
                    <a:gd name="T32" fmla="*/ 140 w 149"/>
                    <a:gd name="T33" fmla="*/ 132 h 134"/>
                    <a:gd name="T34" fmla="*/ 145 w 149"/>
                    <a:gd name="T35" fmla="*/ 127 h 134"/>
                    <a:gd name="T36" fmla="*/ 148 w 149"/>
                    <a:gd name="T37" fmla="*/ 119 h 134"/>
                    <a:gd name="T38" fmla="*/ 148 w 149"/>
                    <a:gd name="T39" fmla="*/ 110 h 134"/>
                    <a:gd name="T40" fmla="*/ 149 w 149"/>
                    <a:gd name="T41" fmla="*/ 26 h 134"/>
                    <a:gd name="T42" fmla="*/ 149 w 149"/>
                    <a:gd name="T43" fmla="*/ 26 h 134"/>
                    <a:gd name="T44" fmla="*/ 148 w 149"/>
                    <a:gd name="T45" fmla="*/ 17 h 134"/>
                    <a:gd name="T46" fmla="*/ 146 w 149"/>
                    <a:gd name="T47" fmla="*/ 8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9 w 149"/>
                    <a:gd name="T73" fmla="*/ 2 h 134"/>
                    <a:gd name="T74" fmla="*/ 4 w 149"/>
                    <a:gd name="T75" fmla="*/ 8 h 134"/>
                    <a:gd name="T76" fmla="*/ 2 w 149"/>
                    <a:gd name="T77" fmla="*/ 17 h 134"/>
                    <a:gd name="T78" fmla="*/ 0 w 149"/>
                    <a:gd name="T79" fmla="*/ 28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1" y="133"/>
                      </a:lnTo>
                      <a:lnTo>
                        <a:pt x="131" y="133"/>
                      </a:lnTo>
                      <a:lnTo>
                        <a:pt x="131" y="133"/>
                      </a:lnTo>
                      <a:lnTo>
                        <a:pt x="140" y="132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6"/>
                      </a:lnTo>
                      <a:lnTo>
                        <a:pt x="149" y="26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698"/>
                <p:cNvSpPr>
                  <a:spLocks/>
                </p:cNvSpPr>
                <p:nvPr/>
              </p:nvSpPr>
              <p:spPr bwMode="auto">
                <a:xfrm>
                  <a:off x="2795" y="2705"/>
                  <a:ext cx="62" cy="57"/>
                </a:xfrm>
                <a:custGeom>
                  <a:avLst/>
                  <a:gdLst>
                    <a:gd name="T0" fmla="*/ 0 w 186"/>
                    <a:gd name="T1" fmla="*/ 141 h 171"/>
                    <a:gd name="T2" fmla="*/ 1 w 186"/>
                    <a:gd name="T3" fmla="*/ 153 h 171"/>
                    <a:gd name="T4" fmla="*/ 5 w 186"/>
                    <a:gd name="T5" fmla="*/ 163 h 171"/>
                    <a:gd name="T6" fmla="*/ 11 w 186"/>
                    <a:gd name="T7" fmla="*/ 169 h 171"/>
                    <a:gd name="T8" fmla="*/ 22 w 186"/>
                    <a:gd name="T9" fmla="*/ 171 h 171"/>
                    <a:gd name="T10" fmla="*/ 32 w 186"/>
                    <a:gd name="T11" fmla="*/ 171 h 171"/>
                    <a:gd name="T12" fmla="*/ 49 w 186"/>
                    <a:gd name="T13" fmla="*/ 171 h 171"/>
                    <a:gd name="T14" fmla="*/ 69 w 186"/>
                    <a:gd name="T15" fmla="*/ 171 h 171"/>
                    <a:gd name="T16" fmla="*/ 92 w 186"/>
                    <a:gd name="T17" fmla="*/ 171 h 171"/>
                    <a:gd name="T18" fmla="*/ 116 w 186"/>
                    <a:gd name="T19" fmla="*/ 171 h 171"/>
                    <a:gd name="T20" fmla="*/ 137 w 186"/>
                    <a:gd name="T21" fmla="*/ 171 h 171"/>
                    <a:gd name="T22" fmla="*/ 155 w 186"/>
                    <a:gd name="T23" fmla="*/ 171 h 171"/>
                    <a:gd name="T24" fmla="*/ 166 w 186"/>
                    <a:gd name="T25" fmla="*/ 171 h 171"/>
                    <a:gd name="T26" fmla="*/ 177 w 186"/>
                    <a:gd name="T27" fmla="*/ 170 h 171"/>
                    <a:gd name="T28" fmla="*/ 183 w 186"/>
                    <a:gd name="T29" fmla="*/ 164 h 171"/>
                    <a:gd name="T30" fmla="*/ 185 w 186"/>
                    <a:gd name="T31" fmla="*/ 155 h 171"/>
                    <a:gd name="T32" fmla="*/ 185 w 186"/>
                    <a:gd name="T33" fmla="*/ 143 h 171"/>
                    <a:gd name="T34" fmla="*/ 186 w 186"/>
                    <a:gd name="T35" fmla="*/ 49 h 171"/>
                    <a:gd name="T36" fmla="*/ 185 w 186"/>
                    <a:gd name="T37" fmla="*/ 37 h 171"/>
                    <a:gd name="T38" fmla="*/ 184 w 186"/>
                    <a:gd name="T39" fmla="*/ 27 h 171"/>
                    <a:gd name="T40" fmla="*/ 178 w 186"/>
                    <a:gd name="T41" fmla="*/ 21 h 171"/>
                    <a:gd name="T42" fmla="*/ 166 w 186"/>
                    <a:gd name="T43" fmla="*/ 18 h 171"/>
                    <a:gd name="T44" fmla="*/ 155 w 186"/>
                    <a:gd name="T45" fmla="*/ 17 h 171"/>
                    <a:gd name="T46" fmla="*/ 140 w 186"/>
                    <a:gd name="T47" fmla="*/ 13 h 171"/>
                    <a:gd name="T48" fmla="*/ 122 w 186"/>
                    <a:gd name="T49" fmla="*/ 9 h 171"/>
                    <a:gd name="T50" fmla="*/ 103 w 186"/>
                    <a:gd name="T51" fmla="*/ 6 h 171"/>
                    <a:gd name="T52" fmla="*/ 84 w 186"/>
                    <a:gd name="T53" fmla="*/ 2 h 171"/>
                    <a:gd name="T54" fmla="*/ 65 w 186"/>
                    <a:gd name="T55" fmla="*/ 1 h 171"/>
                    <a:gd name="T56" fmla="*/ 52 w 186"/>
                    <a:gd name="T57" fmla="*/ 0 h 171"/>
                    <a:gd name="T58" fmla="*/ 44 w 186"/>
                    <a:gd name="T59" fmla="*/ 2 h 171"/>
                    <a:gd name="T60" fmla="*/ 37 w 186"/>
                    <a:gd name="T61" fmla="*/ 8 h 171"/>
                    <a:gd name="T62" fmla="*/ 28 w 186"/>
                    <a:gd name="T63" fmla="*/ 14 h 171"/>
                    <a:gd name="T64" fmla="*/ 21 w 186"/>
                    <a:gd name="T65" fmla="*/ 19 h 171"/>
                    <a:gd name="T66" fmla="*/ 15 w 186"/>
                    <a:gd name="T67" fmla="*/ 25 h 171"/>
                    <a:gd name="T68" fmla="*/ 10 w 186"/>
                    <a:gd name="T69" fmla="*/ 31 h 171"/>
                    <a:gd name="T70" fmla="*/ 5 w 186"/>
                    <a:gd name="T71" fmla="*/ 37 h 171"/>
                    <a:gd name="T72" fmla="*/ 3 w 186"/>
                    <a:gd name="T73" fmla="*/ 43 h 171"/>
                    <a:gd name="T74" fmla="*/ 1 w 186"/>
                    <a:gd name="T75" fmla="*/ 49 h 171"/>
                    <a:gd name="T76" fmla="*/ 0 w 186"/>
                    <a:gd name="T77" fmla="*/ 14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1">
                      <a:moveTo>
                        <a:pt x="0" y="141"/>
                      </a:moveTo>
                      <a:lnTo>
                        <a:pt x="1" y="153"/>
                      </a:lnTo>
                      <a:lnTo>
                        <a:pt x="5" y="163"/>
                      </a:lnTo>
                      <a:lnTo>
                        <a:pt x="11" y="169"/>
                      </a:lnTo>
                      <a:lnTo>
                        <a:pt x="22" y="171"/>
                      </a:lnTo>
                      <a:lnTo>
                        <a:pt x="32" y="171"/>
                      </a:lnTo>
                      <a:lnTo>
                        <a:pt x="49" y="171"/>
                      </a:lnTo>
                      <a:lnTo>
                        <a:pt x="69" y="171"/>
                      </a:lnTo>
                      <a:lnTo>
                        <a:pt x="92" y="171"/>
                      </a:lnTo>
                      <a:lnTo>
                        <a:pt x="116" y="171"/>
                      </a:lnTo>
                      <a:lnTo>
                        <a:pt x="137" y="171"/>
                      </a:lnTo>
                      <a:lnTo>
                        <a:pt x="155" y="171"/>
                      </a:lnTo>
                      <a:lnTo>
                        <a:pt x="166" y="171"/>
                      </a:lnTo>
                      <a:lnTo>
                        <a:pt x="177" y="170"/>
                      </a:lnTo>
                      <a:lnTo>
                        <a:pt x="183" y="164"/>
                      </a:lnTo>
                      <a:lnTo>
                        <a:pt x="185" y="155"/>
                      </a:lnTo>
                      <a:lnTo>
                        <a:pt x="185" y="143"/>
                      </a:lnTo>
                      <a:lnTo>
                        <a:pt x="186" y="49"/>
                      </a:lnTo>
                      <a:lnTo>
                        <a:pt x="185" y="37"/>
                      </a:lnTo>
                      <a:lnTo>
                        <a:pt x="184" y="27"/>
                      </a:lnTo>
                      <a:lnTo>
                        <a:pt x="178" y="21"/>
                      </a:lnTo>
                      <a:lnTo>
                        <a:pt x="166" y="18"/>
                      </a:lnTo>
                      <a:lnTo>
                        <a:pt x="155" y="17"/>
                      </a:lnTo>
                      <a:lnTo>
                        <a:pt x="140" y="13"/>
                      </a:lnTo>
                      <a:lnTo>
                        <a:pt x="122" y="9"/>
                      </a:lnTo>
                      <a:lnTo>
                        <a:pt x="103" y="6"/>
                      </a:lnTo>
                      <a:lnTo>
                        <a:pt x="84" y="2"/>
                      </a:lnTo>
                      <a:lnTo>
                        <a:pt x="65" y="1"/>
                      </a:lnTo>
                      <a:lnTo>
                        <a:pt x="52" y="0"/>
                      </a:lnTo>
                      <a:lnTo>
                        <a:pt x="44" y="2"/>
                      </a:lnTo>
                      <a:lnTo>
                        <a:pt x="37" y="8"/>
                      </a:lnTo>
                      <a:lnTo>
                        <a:pt x="28" y="14"/>
                      </a:lnTo>
                      <a:lnTo>
                        <a:pt x="21" y="19"/>
                      </a:lnTo>
                      <a:lnTo>
                        <a:pt x="15" y="25"/>
                      </a:lnTo>
                      <a:lnTo>
                        <a:pt x="10" y="31"/>
                      </a:lnTo>
                      <a:lnTo>
                        <a:pt x="5" y="37"/>
                      </a:lnTo>
                      <a:lnTo>
                        <a:pt x="3" y="43"/>
                      </a:lnTo>
                      <a:lnTo>
                        <a:pt x="1" y="4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Freeform 699"/>
                <p:cNvSpPr>
                  <a:spLocks/>
                </p:cNvSpPr>
                <p:nvPr/>
              </p:nvSpPr>
              <p:spPr bwMode="auto">
                <a:xfrm>
                  <a:off x="2793" y="2752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3 h 36"/>
                    <a:gd name="T6" fmla="*/ 16 w 28"/>
                    <a:gd name="T7" fmla="*/ 18 h 36"/>
                    <a:gd name="T8" fmla="*/ 14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3"/>
                      </a:lnTo>
                      <a:lnTo>
                        <a:pt x="16" y="18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700"/>
                <p:cNvSpPr>
                  <a:spLocks/>
                </p:cNvSpPr>
                <p:nvPr/>
              </p:nvSpPr>
              <p:spPr bwMode="auto">
                <a:xfrm>
                  <a:off x="2802" y="2760"/>
                  <a:ext cx="48" cy="4"/>
                </a:xfrm>
                <a:custGeom>
                  <a:avLst/>
                  <a:gdLst>
                    <a:gd name="T0" fmla="*/ 144 w 144"/>
                    <a:gd name="T1" fmla="*/ 0 h 12"/>
                    <a:gd name="T2" fmla="*/ 144 w 144"/>
                    <a:gd name="T3" fmla="*/ 0 h 12"/>
                    <a:gd name="T4" fmla="*/ 133 w 144"/>
                    <a:gd name="T5" fmla="*/ 0 h 12"/>
                    <a:gd name="T6" fmla="*/ 115 w 144"/>
                    <a:gd name="T7" fmla="*/ 0 h 12"/>
                    <a:gd name="T8" fmla="*/ 94 w 144"/>
                    <a:gd name="T9" fmla="*/ 0 h 12"/>
                    <a:gd name="T10" fmla="*/ 70 w 144"/>
                    <a:gd name="T11" fmla="*/ 0 h 12"/>
                    <a:gd name="T12" fmla="*/ 47 w 144"/>
                    <a:gd name="T13" fmla="*/ 0 h 12"/>
                    <a:gd name="T14" fmla="*/ 27 w 144"/>
                    <a:gd name="T15" fmla="*/ 0 h 12"/>
                    <a:gd name="T16" fmla="*/ 10 w 144"/>
                    <a:gd name="T17" fmla="*/ 0 h 12"/>
                    <a:gd name="T18" fmla="*/ 0 w 144"/>
                    <a:gd name="T19" fmla="*/ 0 h 12"/>
                    <a:gd name="T20" fmla="*/ 0 w 144"/>
                    <a:gd name="T21" fmla="*/ 12 h 12"/>
                    <a:gd name="T22" fmla="*/ 10 w 144"/>
                    <a:gd name="T23" fmla="*/ 12 h 12"/>
                    <a:gd name="T24" fmla="*/ 27 w 144"/>
                    <a:gd name="T25" fmla="*/ 12 h 12"/>
                    <a:gd name="T26" fmla="*/ 47 w 144"/>
                    <a:gd name="T27" fmla="*/ 12 h 12"/>
                    <a:gd name="T28" fmla="*/ 70 w 144"/>
                    <a:gd name="T29" fmla="*/ 12 h 12"/>
                    <a:gd name="T30" fmla="*/ 94 w 144"/>
                    <a:gd name="T31" fmla="*/ 12 h 12"/>
                    <a:gd name="T32" fmla="*/ 115 w 144"/>
                    <a:gd name="T33" fmla="*/ 12 h 12"/>
                    <a:gd name="T34" fmla="*/ 133 w 144"/>
                    <a:gd name="T35" fmla="*/ 12 h 12"/>
                    <a:gd name="T36" fmla="*/ 144 w 144"/>
                    <a:gd name="T37" fmla="*/ 12 h 12"/>
                    <a:gd name="T38" fmla="*/ 144 w 144"/>
                    <a:gd name="T39" fmla="*/ 12 h 12"/>
                    <a:gd name="T40" fmla="*/ 144 w 14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2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5" y="12"/>
                      </a:lnTo>
                      <a:lnTo>
                        <a:pt x="133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701"/>
                <p:cNvSpPr>
                  <a:spLocks/>
                </p:cNvSpPr>
                <p:nvPr/>
              </p:nvSpPr>
              <p:spPr bwMode="auto">
                <a:xfrm>
                  <a:off x="2850" y="2753"/>
                  <a:ext cx="8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2 w 25"/>
                    <a:gd name="T7" fmla="*/ 17 h 34"/>
                    <a:gd name="T8" fmla="*/ 8 w 25"/>
                    <a:gd name="T9" fmla="*/ 21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3 h 34"/>
                    <a:gd name="T16" fmla="*/ 21 w 25"/>
                    <a:gd name="T17" fmla="*/ 25 h 34"/>
                    <a:gd name="T18" fmla="*/ 25 w 25"/>
                    <a:gd name="T19" fmla="*/ 14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3"/>
                      </a:lnTo>
                      <a:lnTo>
                        <a:pt x="21" y="25"/>
                      </a:lnTo>
                      <a:lnTo>
                        <a:pt x="25" y="14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Freeform 702"/>
                <p:cNvSpPr>
                  <a:spLocks/>
                </p:cNvSpPr>
                <p:nvPr/>
              </p:nvSpPr>
              <p:spPr bwMode="auto">
                <a:xfrm>
                  <a:off x="2854" y="2722"/>
                  <a:ext cx="5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Freeform 703"/>
                <p:cNvSpPr>
                  <a:spLocks/>
                </p:cNvSpPr>
                <p:nvPr/>
              </p:nvSpPr>
              <p:spPr bwMode="auto">
                <a:xfrm>
                  <a:off x="2850" y="2709"/>
                  <a:ext cx="9" cy="13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9 w 26"/>
                    <a:gd name="T5" fmla="*/ 14 h 37"/>
                    <a:gd name="T6" fmla="*/ 12 w 26"/>
                    <a:gd name="T7" fmla="*/ 18 h 37"/>
                    <a:gd name="T8" fmla="*/ 13 w 26"/>
                    <a:gd name="T9" fmla="*/ 26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5 w 26"/>
                    <a:gd name="T15" fmla="*/ 24 h 37"/>
                    <a:gd name="T16" fmla="*/ 24 w 26"/>
                    <a:gd name="T17" fmla="*/ 13 h 37"/>
                    <a:gd name="T18" fmla="*/ 14 w 26"/>
                    <a:gd name="T19" fmla="*/ 5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14"/>
                      </a:lnTo>
                      <a:lnTo>
                        <a:pt x="12" y="18"/>
                      </a:lnTo>
                      <a:lnTo>
                        <a:pt x="13" y="26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5" y="24"/>
                      </a:lnTo>
                      <a:lnTo>
                        <a:pt x="24" y="13"/>
                      </a:lnTo>
                      <a:lnTo>
                        <a:pt x="14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Freeform 704"/>
                <p:cNvSpPr>
                  <a:spLocks/>
                </p:cNvSpPr>
                <p:nvPr/>
              </p:nvSpPr>
              <p:spPr bwMode="auto">
                <a:xfrm>
                  <a:off x="2808" y="2703"/>
                  <a:ext cx="42" cy="10"/>
                </a:xfrm>
                <a:custGeom>
                  <a:avLst/>
                  <a:gdLst>
                    <a:gd name="T0" fmla="*/ 7 w 126"/>
                    <a:gd name="T1" fmla="*/ 13 h 30"/>
                    <a:gd name="T2" fmla="*/ 7 w 126"/>
                    <a:gd name="T3" fmla="*/ 13 h 30"/>
                    <a:gd name="T4" fmla="*/ 12 w 126"/>
                    <a:gd name="T5" fmla="*/ 12 h 30"/>
                    <a:gd name="T6" fmla="*/ 25 w 126"/>
                    <a:gd name="T7" fmla="*/ 13 h 30"/>
                    <a:gd name="T8" fmla="*/ 42 w 126"/>
                    <a:gd name="T9" fmla="*/ 14 h 30"/>
                    <a:gd name="T10" fmla="*/ 62 w 126"/>
                    <a:gd name="T11" fmla="*/ 18 h 30"/>
                    <a:gd name="T12" fmla="*/ 81 w 126"/>
                    <a:gd name="T13" fmla="*/ 21 h 30"/>
                    <a:gd name="T14" fmla="*/ 99 w 126"/>
                    <a:gd name="T15" fmla="*/ 25 h 30"/>
                    <a:gd name="T16" fmla="*/ 114 w 126"/>
                    <a:gd name="T17" fmla="*/ 29 h 30"/>
                    <a:gd name="T18" fmla="*/ 126 w 126"/>
                    <a:gd name="T19" fmla="*/ 30 h 30"/>
                    <a:gd name="T20" fmla="*/ 126 w 126"/>
                    <a:gd name="T21" fmla="*/ 18 h 30"/>
                    <a:gd name="T22" fmla="*/ 116 w 126"/>
                    <a:gd name="T23" fmla="*/ 17 h 30"/>
                    <a:gd name="T24" fmla="*/ 102 w 126"/>
                    <a:gd name="T25" fmla="*/ 13 h 30"/>
                    <a:gd name="T26" fmla="*/ 83 w 126"/>
                    <a:gd name="T27" fmla="*/ 9 h 30"/>
                    <a:gd name="T28" fmla="*/ 64 w 126"/>
                    <a:gd name="T29" fmla="*/ 6 h 30"/>
                    <a:gd name="T30" fmla="*/ 45 w 126"/>
                    <a:gd name="T31" fmla="*/ 2 h 30"/>
                    <a:gd name="T32" fmla="*/ 25 w 126"/>
                    <a:gd name="T33" fmla="*/ 1 h 30"/>
                    <a:gd name="T34" fmla="*/ 12 w 126"/>
                    <a:gd name="T35" fmla="*/ 0 h 30"/>
                    <a:gd name="T36" fmla="*/ 0 w 126"/>
                    <a:gd name="T37" fmla="*/ 3 h 30"/>
                    <a:gd name="T38" fmla="*/ 0 w 126"/>
                    <a:gd name="T39" fmla="*/ 3 h 30"/>
                    <a:gd name="T40" fmla="*/ 7 w 126"/>
                    <a:gd name="T41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30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2" y="12"/>
                      </a:lnTo>
                      <a:lnTo>
                        <a:pt x="25" y="13"/>
                      </a:lnTo>
                      <a:lnTo>
                        <a:pt x="42" y="14"/>
                      </a:lnTo>
                      <a:lnTo>
                        <a:pt x="62" y="18"/>
                      </a:lnTo>
                      <a:lnTo>
                        <a:pt x="81" y="21"/>
                      </a:lnTo>
                      <a:lnTo>
                        <a:pt x="99" y="25"/>
                      </a:lnTo>
                      <a:lnTo>
                        <a:pt x="114" y="29"/>
                      </a:lnTo>
                      <a:lnTo>
                        <a:pt x="126" y="30"/>
                      </a:lnTo>
                      <a:lnTo>
                        <a:pt x="126" y="18"/>
                      </a:lnTo>
                      <a:lnTo>
                        <a:pt x="116" y="17"/>
                      </a:lnTo>
                      <a:lnTo>
                        <a:pt x="102" y="13"/>
                      </a:lnTo>
                      <a:lnTo>
                        <a:pt x="83" y="9"/>
                      </a:lnTo>
                      <a:lnTo>
                        <a:pt x="64" y="6"/>
                      </a:lnTo>
                      <a:lnTo>
                        <a:pt x="45" y="2"/>
                      </a:lnTo>
                      <a:lnTo>
                        <a:pt x="25" y="1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705"/>
                <p:cNvSpPr>
                  <a:spLocks/>
                </p:cNvSpPr>
                <p:nvPr/>
              </p:nvSpPr>
              <p:spPr bwMode="auto">
                <a:xfrm>
                  <a:off x="2793" y="2704"/>
                  <a:ext cx="17" cy="18"/>
                </a:xfrm>
                <a:custGeom>
                  <a:avLst/>
                  <a:gdLst>
                    <a:gd name="T0" fmla="*/ 13 w 52"/>
                    <a:gd name="T1" fmla="*/ 52 h 52"/>
                    <a:gd name="T2" fmla="*/ 13 w 52"/>
                    <a:gd name="T3" fmla="*/ 52 h 52"/>
                    <a:gd name="T4" fmla="*/ 14 w 52"/>
                    <a:gd name="T5" fmla="*/ 47 h 52"/>
                    <a:gd name="T6" fmla="*/ 15 w 52"/>
                    <a:gd name="T7" fmla="*/ 44 h 52"/>
                    <a:gd name="T8" fmla="*/ 20 w 52"/>
                    <a:gd name="T9" fmla="*/ 38 h 52"/>
                    <a:gd name="T10" fmla="*/ 25 w 52"/>
                    <a:gd name="T11" fmla="*/ 32 h 52"/>
                    <a:gd name="T12" fmla="*/ 29 w 52"/>
                    <a:gd name="T13" fmla="*/ 27 h 52"/>
                    <a:gd name="T14" fmla="*/ 37 w 52"/>
                    <a:gd name="T15" fmla="*/ 22 h 52"/>
                    <a:gd name="T16" fmla="*/ 45 w 52"/>
                    <a:gd name="T17" fmla="*/ 16 h 52"/>
                    <a:gd name="T18" fmla="*/ 52 w 52"/>
                    <a:gd name="T19" fmla="*/ 10 h 52"/>
                    <a:gd name="T20" fmla="*/ 45 w 52"/>
                    <a:gd name="T21" fmla="*/ 0 h 52"/>
                    <a:gd name="T22" fmla="*/ 38 w 52"/>
                    <a:gd name="T23" fmla="*/ 6 h 52"/>
                    <a:gd name="T24" fmla="*/ 29 w 52"/>
                    <a:gd name="T25" fmla="*/ 12 h 52"/>
                    <a:gd name="T26" fmla="*/ 22 w 52"/>
                    <a:gd name="T27" fmla="*/ 17 h 52"/>
                    <a:gd name="T28" fmla="*/ 15 w 52"/>
                    <a:gd name="T29" fmla="*/ 24 h 52"/>
                    <a:gd name="T30" fmla="*/ 10 w 52"/>
                    <a:gd name="T31" fmla="*/ 30 h 52"/>
                    <a:gd name="T32" fmla="*/ 5 w 52"/>
                    <a:gd name="T33" fmla="*/ 37 h 52"/>
                    <a:gd name="T34" fmla="*/ 2 w 52"/>
                    <a:gd name="T35" fmla="*/ 45 h 52"/>
                    <a:gd name="T36" fmla="*/ 0 w 52"/>
                    <a:gd name="T37" fmla="*/ 52 h 52"/>
                    <a:gd name="T38" fmla="*/ 0 w 52"/>
                    <a:gd name="T39" fmla="*/ 52 h 52"/>
                    <a:gd name="T40" fmla="*/ 13 w 52"/>
                    <a:gd name="T41" fmla="*/ 52 h 52"/>
                    <a:gd name="T42" fmla="*/ 13 w 52"/>
                    <a:gd name="T43" fmla="*/ 52 h 52"/>
                    <a:gd name="T44" fmla="*/ 13 w 52"/>
                    <a:gd name="T4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52">
                      <a:moveTo>
                        <a:pt x="13" y="52"/>
                      </a:moveTo>
                      <a:lnTo>
                        <a:pt x="13" y="52"/>
                      </a:lnTo>
                      <a:lnTo>
                        <a:pt x="14" y="47"/>
                      </a:lnTo>
                      <a:lnTo>
                        <a:pt x="15" y="44"/>
                      </a:lnTo>
                      <a:lnTo>
                        <a:pt x="20" y="38"/>
                      </a:lnTo>
                      <a:lnTo>
                        <a:pt x="25" y="32"/>
                      </a:lnTo>
                      <a:lnTo>
                        <a:pt x="29" y="27"/>
                      </a:lnTo>
                      <a:lnTo>
                        <a:pt x="37" y="22"/>
                      </a:lnTo>
                      <a:lnTo>
                        <a:pt x="45" y="16"/>
                      </a:lnTo>
                      <a:lnTo>
                        <a:pt x="52" y="10"/>
                      </a:lnTo>
                      <a:lnTo>
                        <a:pt x="45" y="0"/>
                      </a:lnTo>
                      <a:lnTo>
                        <a:pt x="38" y="6"/>
                      </a:lnTo>
                      <a:lnTo>
                        <a:pt x="29" y="12"/>
                      </a:lnTo>
                      <a:lnTo>
                        <a:pt x="22" y="17"/>
                      </a:lnTo>
                      <a:lnTo>
                        <a:pt x="15" y="24"/>
                      </a:lnTo>
                      <a:lnTo>
                        <a:pt x="10" y="30"/>
                      </a:lnTo>
                      <a:lnTo>
                        <a:pt x="5" y="37"/>
                      </a:lnTo>
                      <a:lnTo>
                        <a:pt x="2" y="45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3" y="52"/>
                      </a:lnTo>
                      <a:lnTo>
                        <a:pt x="13" y="52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706"/>
                <p:cNvSpPr>
                  <a:spLocks/>
                </p:cNvSpPr>
                <p:nvPr/>
              </p:nvSpPr>
              <p:spPr bwMode="auto">
                <a:xfrm>
                  <a:off x="2793" y="2722"/>
                  <a:ext cx="4" cy="30"/>
                </a:xfrm>
                <a:custGeom>
                  <a:avLst/>
                  <a:gdLst>
                    <a:gd name="T0" fmla="*/ 12 w 14"/>
                    <a:gd name="T1" fmla="*/ 92 h 92"/>
                    <a:gd name="T2" fmla="*/ 12 w 14"/>
                    <a:gd name="T3" fmla="*/ 92 h 92"/>
                    <a:gd name="T4" fmla="*/ 14 w 14"/>
                    <a:gd name="T5" fmla="*/ 0 h 92"/>
                    <a:gd name="T6" fmla="*/ 1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2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4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707"/>
                <p:cNvSpPr>
                  <a:spLocks/>
                </p:cNvSpPr>
                <p:nvPr/>
              </p:nvSpPr>
              <p:spPr bwMode="auto">
                <a:xfrm>
                  <a:off x="2806" y="2705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4 w 148"/>
                    <a:gd name="T5" fmla="*/ 125 h 134"/>
                    <a:gd name="T6" fmla="*/ 10 w 148"/>
                    <a:gd name="T7" fmla="*/ 131 h 134"/>
                    <a:gd name="T8" fmla="*/ 18 w 148"/>
                    <a:gd name="T9" fmla="*/ 134 h 134"/>
                    <a:gd name="T10" fmla="*/ 26 w 148"/>
                    <a:gd name="T11" fmla="*/ 134 h 134"/>
                    <a:gd name="T12" fmla="*/ 40 w 148"/>
                    <a:gd name="T13" fmla="*/ 134 h 134"/>
                    <a:gd name="T14" fmla="*/ 55 w 148"/>
                    <a:gd name="T15" fmla="*/ 134 h 134"/>
                    <a:gd name="T16" fmla="*/ 74 w 148"/>
                    <a:gd name="T17" fmla="*/ 134 h 134"/>
                    <a:gd name="T18" fmla="*/ 90 w 148"/>
                    <a:gd name="T19" fmla="*/ 134 h 134"/>
                    <a:gd name="T20" fmla="*/ 107 w 148"/>
                    <a:gd name="T21" fmla="*/ 134 h 134"/>
                    <a:gd name="T22" fmla="*/ 121 w 148"/>
                    <a:gd name="T23" fmla="*/ 134 h 134"/>
                    <a:gd name="T24" fmla="*/ 130 w 148"/>
                    <a:gd name="T25" fmla="*/ 134 h 134"/>
                    <a:gd name="T26" fmla="*/ 140 w 148"/>
                    <a:gd name="T27" fmla="*/ 132 h 134"/>
                    <a:gd name="T28" fmla="*/ 145 w 148"/>
                    <a:gd name="T29" fmla="*/ 128 h 134"/>
                    <a:gd name="T30" fmla="*/ 147 w 148"/>
                    <a:gd name="T31" fmla="*/ 120 h 134"/>
                    <a:gd name="T32" fmla="*/ 147 w 148"/>
                    <a:gd name="T33" fmla="*/ 109 h 134"/>
                    <a:gd name="T34" fmla="*/ 148 w 148"/>
                    <a:gd name="T35" fmla="*/ 27 h 134"/>
                    <a:gd name="T36" fmla="*/ 147 w 148"/>
                    <a:gd name="T37" fmla="*/ 16 h 134"/>
                    <a:gd name="T38" fmla="*/ 146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1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9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8 w 148"/>
                    <a:gd name="T61" fmla="*/ 2 h 134"/>
                    <a:gd name="T62" fmla="*/ 4 w 148"/>
                    <a:gd name="T63" fmla="*/ 8 h 134"/>
                    <a:gd name="T64" fmla="*/ 1 w 148"/>
                    <a:gd name="T65" fmla="*/ 16 h 134"/>
                    <a:gd name="T66" fmla="*/ 0 w 148"/>
                    <a:gd name="T67" fmla="*/ 27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4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40" y="132"/>
                      </a:lnTo>
                      <a:lnTo>
                        <a:pt x="145" y="128"/>
                      </a:lnTo>
                      <a:lnTo>
                        <a:pt x="147" y="120"/>
                      </a:lnTo>
                      <a:lnTo>
                        <a:pt x="147" y="109"/>
                      </a:lnTo>
                      <a:lnTo>
                        <a:pt x="148" y="27"/>
                      </a:lnTo>
                      <a:lnTo>
                        <a:pt x="147" y="16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708"/>
                <p:cNvSpPr>
                  <a:spLocks/>
                </p:cNvSpPr>
                <p:nvPr/>
              </p:nvSpPr>
              <p:spPr bwMode="auto">
                <a:xfrm>
                  <a:off x="2806" y="2705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4 w 148"/>
                    <a:gd name="T7" fmla="*/ 125 h 134"/>
                    <a:gd name="T8" fmla="*/ 10 w 148"/>
                    <a:gd name="T9" fmla="*/ 131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6 w 148"/>
                    <a:gd name="T15" fmla="*/ 134 h 134"/>
                    <a:gd name="T16" fmla="*/ 40 w 148"/>
                    <a:gd name="T17" fmla="*/ 134 h 134"/>
                    <a:gd name="T18" fmla="*/ 55 w 148"/>
                    <a:gd name="T19" fmla="*/ 134 h 134"/>
                    <a:gd name="T20" fmla="*/ 74 w 148"/>
                    <a:gd name="T21" fmla="*/ 134 h 134"/>
                    <a:gd name="T22" fmla="*/ 90 w 148"/>
                    <a:gd name="T23" fmla="*/ 134 h 134"/>
                    <a:gd name="T24" fmla="*/ 107 w 148"/>
                    <a:gd name="T25" fmla="*/ 134 h 134"/>
                    <a:gd name="T26" fmla="*/ 121 w 148"/>
                    <a:gd name="T27" fmla="*/ 134 h 134"/>
                    <a:gd name="T28" fmla="*/ 130 w 148"/>
                    <a:gd name="T29" fmla="*/ 134 h 134"/>
                    <a:gd name="T30" fmla="*/ 130 w 148"/>
                    <a:gd name="T31" fmla="*/ 134 h 134"/>
                    <a:gd name="T32" fmla="*/ 140 w 148"/>
                    <a:gd name="T33" fmla="*/ 132 h 134"/>
                    <a:gd name="T34" fmla="*/ 145 w 148"/>
                    <a:gd name="T35" fmla="*/ 128 h 134"/>
                    <a:gd name="T36" fmla="*/ 147 w 148"/>
                    <a:gd name="T37" fmla="*/ 120 h 134"/>
                    <a:gd name="T38" fmla="*/ 147 w 148"/>
                    <a:gd name="T39" fmla="*/ 109 h 134"/>
                    <a:gd name="T40" fmla="*/ 148 w 148"/>
                    <a:gd name="T41" fmla="*/ 27 h 134"/>
                    <a:gd name="T42" fmla="*/ 148 w 148"/>
                    <a:gd name="T43" fmla="*/ 27 h 134"/>
                    <a:gd name="T44" fmla="*/ 147 w 148"/>
                    <a:gd name="T45" fmla="*/ 16 h 134"/>
                    <a:gd name="T46" fmla="*/ 146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1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9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8 w 148"/>
                    <a:gd name="T73" fmla="*/ 2 h 134"/>
                    <a:gd name="T74" fmla="*/ 4 w 148"/>
                    <a:gd name="T75" fmla="*/ 8 h 134"/>
                    <a:gd name="T76" fmla="*/ 1 w 148"/>
                    <a:gd name="T77" fmla="*/ 16 h 134"/>
                    <a:gd name="T78" fmla="*/ 0 w 148"/>
                    <a:gd name="T79" fmla="*/ 27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4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2"/>
                      </a:lnTo>
                      <a:lnTo>
                        <a:pt x="145" y="128"/>
                      </a:lnTo>
                      <a:lnTo>
                        <a:pt x="147" y="120"/>
                      </a:lnTo>
                      <a:lnTo>
                        <a:pt x="147" y="109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7" y="16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709"/>
                <p:cNvSpPr>
                  <a:spLocks/>
                </p:cNvSpPr>
                <p:nvPr/>
              </p:nvSpPr>
              <p:spPr bwMode="auto">
                <a:xfrm>
                  <a:off x="2863" y="2707"/>
                  <a:ext cx="63" cy="58"/>
                </a:xfrm>
                <a:custGeom>
                  <a:avLst/>
                  <a:gdLst>
                    <a:gd name="T0" fmla="*/ 0 w 189"/>
                    <a:gd name="T1" fmla="*/ 143 h 173"/>
                    <a:gd name="T2" fmla="*/ 2 w 189"/>
                    <a:gd name="T3" fmla="*/ 155 h 173"/>
                    <a:gd name="T4" fmla="*/ 4 w 189"/>
                    <a:gd name="T5" fmla="*/ 165 h 173"/>
                    <a:gd name="T6" fmla="*/ 11 w 189"/>
                    <a:gd name="T7" fmla="*/ 171 h 173"/>
                    <a:gd name="T8" fmla="*/ 22 w 189"/>
                    <a:gd name="T9" fmla="*/ 173 h 173"/>
                    <a:gd name="T10" fmla="*/ 33 w 189"/>
                    <a:gd name="T11" fmla="*/ 173 h 173"/>
                    <a:gd name="T12" fmla="*/ 49 w 189"/>
                    <a:gd name="T13" fmla="*/ 173 h 173"/>
                    <a:gd name="T14" fmla="*/ 70 w 189"/>
                    <a:gd name="T15" fmla="*/ 173 h 173"/>
                    <a:gd name="T16" fmla="*/ 95 w 189"/>
                    <a:gd name="T17" fmla="*/ 173 h 173"/>
                    <a:gd name="T18" fmla="*/ 118 w 189"/>
                    <a:gd name="T19" fmla="*/ 173 h 173"/>
                    <a:gd name="T20" fmla="*/ 139 w 189"/>
                    <a:gd name="T21" fmla="*/ 173 h 173"/>
                    <a:gd name="T22" fmla="*/ 157 w 189"/>
                    <a:gd name="T23" fmla="*/ 173 h 173"/>
                    <a:gd name="T24" fmla="*/ 169 w 189"/>
                    <a:gd name="T25" fmla="*/ 173 h 173"/>
                    <a:gd name="T26" fmla="*/ 180 w 189"/>
                    <a:gd name="T27" fmla="*/ 172 h 173"/>
                    <a:gd name="T28" fmla="*/ 186 w 189"/>
                    <a:gd name="T29" fmla="*/ 166 h 173"/>
                    <a:gd name="T30" fmla="*/ 188 w 189"/>
                    <a:gd name="T31" fmla="*/ 158 h 173"/>
                    <a:gd name="T32" fmla="*/ 188 w 189"/>
                    <a:gd name="T33" fmla="*/ 146 h 173"/>
                    <a:gd name="T34" fmla="*/ 189 w 189"/>
                    <a:gd name="T35" fmla="*/ 51 h 173"/>
                    <a:gd name="T36" fmla="*/ 189 w 189"/>
                    <a:gd name="T37" fmla="*/ 39 h 173"/>
                    <a:gd name="T38" fmla="*/ 188 w 189"/>
                    <a:gd name="T39" fmla="*/ 30 h 173"/>
                    <a:gd name="T40" fmla="*/ 182 w 189"/>
                    <a:gd name="T41" fmla="*/ 24 h 173"/>
                    <a:gd name="T42" fmla="*/ 168 w 189"/>
                    <a:gd name="T43" fmla="*/ 20 h 173"/>
                    <a:gd name="T44" fmla="*/ 159 w 189"/>
                    <a:gd name="T45" fmla="*/ 19 h 173"/>
                    <a:gd name="T46" fmla="*/ 144 w 189"/>
                    <a:gd name="T47" fmla="*/ 15 h 173"/>
                    <a:gd name="T48" fmla="*/ 127 w 189"/>
                    <a:gd name="T49" fmla="*/ 12 h 173"/>
                    <a:gd name="T50" fmla="*/ 109 w 189"/>
                    <a:gd name="T51" fmla="*/ 7 h 173"/>
                    <a:gd name="T52" fmla="*/ 91 w 189"/>
                    <a:gd name="T53" fmla="*/ 3 h 173"/>
                    <a:gd name="T54" fmla="*/ 75 w 189"/>
                    <a:gd name="T55" fmla="*/ 1 h 173"/>
                    <a:gd name="T56" fmla="*/ 62 w 189"/>
                    <a:gd name="T57" fmla="*/ 0 h 173"/>
                    <a:gd name="T58" fmla="*/ 53 w 189"/>
                    <a:gd name="T59" fmla="*/ 1 h 173"/>
                    <a:gd name="T60" fmla="*/ 44 w 189"/>
                    <a:gd name="T61" fmla="*/ 7 h 173"/>
                    <a:gd name="T62" fmla="*/ 34 w 189"/>
                    <a:gd name="T63" fmla="*/ 13 h 173"/>
                    <a:gd name="T64" fmla="*/ 25 w 189"/>
                    <a:gd name="T65" fmla="*/ 19 h 173"/>
                    <a:gd name="T66" fmla="*/ 17 w 189"/>
                    <a:gd name="T67" fmla="*/ 25 h 173"/>
                    <a:gd name="T68" fmla="*/ 10 w 189"/>
                    <a:gd name="T69" fmla="*/ 32 h 173"/>
                    <a:gd name="T70" fmla="*/ 5 w 189"/>
                    <a:gd name="T71" fmla="*/ 38 h 173"/>
                    <a:gd name="T72" fmla="*/ 3 w 189"/>
                    <a:gd name="T73" fmla="*/ 45 h 173"/>
                    <a:gd name="T74" fmla="*/ 2 w 189"/>
                    <a:gd name="T75" fmla="*/ 51 h 173"/>
                    <a:gd name="T76" fmla="*/ 0 w 189"/>
                    <a:gd name="T77" fmla="*/ 14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9" h="173">
                      <a:moveTo>
                        <a:pt x="0" y="143"/>
                      </a:moveTo>
                      <a:lnTo>
                        <a:pt x="2" y="155"/>
                      </a:lnTo>
                      <a:lnTo>
                        <a:pt x="4" y="165"/>
                      </a:lnTo>
                      <a:lnTo>
                        <a:pt x="11" y="171"/>
                      </a:lnTo>
                      <a:lnTo>
                        <a:pt x="22" y="173"/>
                      </a:lnTo>
                      <a:lnTo>
                        <a:pt x="33" y="173"/>
                      </a:lnTo>
                      <a:lnTo>
                        <a:pt x="49" y="173"/>
                      </a:lnTo>
                      <a:lnTo>
                        <a:pt x="70" y="173"/>
                      </a:lnTo>
                      <a:lnTo>
                        <a:pt x="95" y="173"/>
                      </a:lnTo>
                      <a:lnTo>
                        <a:pt x="118" y="173"/>
                      </a:lnTo>
                      <a:lnTo>
                        <a:pt x="139" y="173"/>
                      </a:lnTo>
                      <a:lnTo>
                        <a:pt x="157" y="173"/>
                      </a:lnTo>
                      <a:lnTo>
                        <a:pt x="169" y="173"/>
                      </a:lnTo>
                      <a:lnTo>
                        <a:pt x="180" y="172"/>
                      </a:lnTo>
                      <a:lnTo>
                        <a:pt x="186" y="166"/>
                      </a:lnTo>
                      <a:lnTo>
                        <a:pt x="188" y="158"/>
                      </a:lnTo>
                      <a:lnTo>
                        <a:pt x="188" y="146"/>
                      </a:lnTo>
                      <a:lnTo>
                        <a:pt x="189" y="51"/>
                      </a:lnTo>
                      <a:lnTo>
                        <a:pt x="189" y="39"/>
                      </a:lnTo>
                      <a:lnTo>
                        <a:pt x="188" y="30"/>
                      </a:lnTo>
                      <a:lnTo>
                        <a:pt x="182" y="24"/>
                      </a:lnTo>
                      <a:lnTo>
                        <a:pt x="168" y="20"/>
                      </a:lnTo>
                      <a:lnTo>
                        <a:pt x="159" y="19"/>
                      </a:lnTo>
                      <a:lnTo>
                        <a:pt x="144" y="15"/>
                      </a:lnTo>
                      <a:lnTo>
                        <a:pt x="127" y="12"/>
                      </a:lnTo>
                      <a:lnTo>
                        <a:pt x="109" y="7"/>
                      </a:lnTo>
                      <a:lnTo>
                        <a:pt x="91" y="3"/>
                      </a:lnTo>
                      <a:lnTo>
                        <a:pt x="75" y="1"/>
                      </a:lnTo>
                      <a:lnTo>
                        <a:pt x="62" y="0"/>
                      </a:lnTo>
                      <a:lnTo>
                        <a:pt x="53" y="1"/>
                      </a:lnTo>
                      <a:lnTo>
                        <a:pt x="44" y="7"/>
                      </a:lnTo>
                      <a:lnTo>
                        <a:pt x="34" y="13"/>
                      </a:lnTo>
                      <a:lnTo>
                        <a:pt x="25" y="19"/>
                      </a:lnTo>
                      <a:lnTo>
                        <a:pt x="17" y="25"/>
                      </a:lnTo>
                      <a:lnTo>
                        <a:pt x="10" y="32"/>
                      </a:lnTo>
                      <a:lnTo>
                        <a:pt x="5" y="38"/>
                      </a:lnTo>
                      <a:lnTo>
                        <a:pt x="3" y="45"/>
                      </a:lnTo>
                      <a:lnTo>
                        <a:pt x="2" y="51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710"/>
                <p:cNvSpPr>
                  <a:spLocks/>
                </p:cNvSpPr>
                <p:nvPr/>
              </p:nvSpPr>
              <p:spPr bwMode="auto">
                <a:xfrm>
                  <a:off x="2861" y="2755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2 h 36"/>
                    <a:gd name="T6" fmla="*/ 15 w 28"/>
                    <a:gd name="T7" fmla="*/ 18 h 36"/>
                    <a:gd name="T8" fmla="*/ 14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2 w 28"/>
                    <a:gd name="T15" fmla="*/ 14 h 36"/>
                    <a:gd name="T16" fmla="*/ 5 w 28"/>
                    <a:gd name="T17" fmla="*/ 26 h 36"/>
                    <a:gd name="T18" fmla="*/ 15 w 28"/>
                    <a:gd name="T19" fmla="*/ 34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2"/>
                      </a:lnTo>
                      <a:lnTo>
                        <a:pt x="15" y="18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5" y="26"/>
                      </a:lnTo>
                      <a:lnTo>
                        <a:pt x="15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Freeform 711"/>
                <p:cNvSpPr>
                  <a:spLocks/>
                </p:cNvSpPr>
                <p:nvPr/>
              </p:nvSpPr>
              <p:spPr bwMode="auto">
                <a:xfrm>
                  <a:off x="2870" y="2763"/>
                  <a:ext cx="49" cy="4"/>
                </a:xfrm>
                <a:custGeom>
                  <a:avLst/>
                  <a:gdLst>
                    <a:gd name="T0" fmla="*/ 147 w 147"/>
                    <a:gd name="T1" fmla="*/ 0 h 12"/>
                    <a:gd name="T2" fmla="*/ 147 w 147"/>
                    <a:gd name="T3" fmla="*/ 0 h 12"/>
                    <a:gd name="T4" fmla="*/ 135 w 147"/>
                    <a:gd name="T5" fmla="*/ 0 h 12"/>
                    <a:gd name="T6" fmla="*/ 117 w 147"/>
                    <a:gd name="T7" fmla="*/ 0 h 12"/>
                    <a:gd name="T8" fmla="*/ 96 w 147"/>
                    <a:gd name="T9" fmla="*/ 0 h 12"/>
                    <a:gd name="T10" fmla="*/ 73 w 147"/>
                    <a:gd name="T11" fmla="*/ 0 h 12"/>
                    <a:gd name="T12" fmla="*/ 48 w 147"/>
                    <a:gd name="T13" fmla="*/ 0 h 12"/>
                    <a:gd name="T14" fmla="*/ 27 w 147"/>
                    <a:gd name="T15" fmla="*/ 0 h 12"/>
                    <a:gd name="T16" fmla="*/ 11 w 147"/>
                    <a:gd name="T17" fmla="*/ 0 h 12"/>
                    <a:gd name="T18" fmla="*/ 0 w 147"/>
                    <a:gd name="T19" fmla="*/ 0 h 12"/>
                    <a:gd name="T20" fmla="*/ 0 w 147"/>
                    <a:gd name="T21" fmla="*/ 12 h 12"/>
                    <a:gd name="T22" fmla="*/ 11 w 147"/>
                    <a:gd name="T23" fmla="*/ 12 h 12"/>
                    <a:gd name="T24" fmla="*/ 27 w 147"/>
                    <a:gd name="T25" fmla="*/ 12 h 12"/>
                    <a:gd name="T26" fmla="*/ 48 w 147"/>
                    <a:gd name="T27" fmla="*/ 12 h 12"/>
                    <a:gd name="T28" fmla="*/ 73 w 147"/>
                    <a:gd name="T29" fmla="*/ 12 h 12"/>
                    <a:gd name="T30" fmla="*/ 96 w 147"/>
                    <a:gd name="T31" fmla="*/ 12 h 12"/>
                    <a:gd name="T32" fmla="*/ 117 w 147"/>
                    <a:gd name="T33" fmla="*/ 12 h 12"/>
                    <a:gd name="T34" fmla="*/ 135 w 147"/>
                    <a:gd name="T35" fmla="*/ 12 h 12"/>
                    <a:gd name="T36" fmla="*/ 147 w 147"/>
                    <a:gd name="T37" fmla="*/ 12 h 12"/>
                    <a:gd name="T38" fmla="*/ 147 w 147"/>
                    <a:gd name="T39" fmla="*/ 12 h 12"/>
                    <a:gd name="T40" fmla="*/ 147 w 147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7" h="12">
                      <a:moveTo>
                        <a:pt x="147" y="0"/>
                      </a:moveTo>
                      <a:lnTo>
                        <a:pt x="147" y="0"/>
                      </a:lnTo>
                      <a:lnTo>
                        <a:pt x="135" y="0"/>
                      </a:lnTo>
                      <a:lnTo>
                        <a:pt x="117" y="0"/>
                      </a:lnTo>
                      <a:lnTo>
                        <a:pt x="96" y="0"/>
                      </a:lnTo>
                      <a:lnTo>
                        <a:pt x="73" y="0"/>
                      </a:lnTo>
                      <a:lnTo>
                        <a:pt x="48" y="0"/>
                      </a:lnTo>
                      <a:lnTo>
                        <a:pt x="27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7" y="12"/>
                      </a:lnTo>
                      <a:lnTo>
                        <a:pt x="48" y="12"/>
                      </a:lnTo>
                      <a:lnTo>
                        <a:pt x="73" y="12"/>
                      </a:lnTo>
                      <a:lnTo>
                        <a:pt x="96" y="12"/>
                      </a:lnTo>
                      <a:lnTo>
                        <a:pt x="117" y="12"/>
                      </a:lnTo>
                      <a:lnTo>
                        <a:pt x="135" y="12"/>
                      </a:lnTo>
                      <a:lnTo>
                        <a:pt x="147" y="12"/>
                      </a:lnTo>
                      <a:lnTo>
                        <a:pt x="147" y="1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712"/>
                <p:cNvSpPr>
                  <a:spLocks/>
                </p:cNvSpPr>
                <p:nvPr/>
              </p:nvSpPr>
              <p:spPr bwMode="auto">
                <a:xfrm>
                  <a:off x="2919" y="2756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2 h 33"/>
                    <a:gd name="T6" fmla="*/ 13 w 25"/>
                    <a:gd name="T7" fmla="*/ 18 h 33"/>
                    <a:gd name="T8" fmla="*/ 9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4 w 25"/>
                    <a:gd name="T15" fmla="*/ 32 h 33"/>
                    <a:gd name="T16" fmla="*/ 22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2"/>
                      </a:lnTo>
                      <a:lnTo>
                        <a:pt x="13" y="18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4" y="32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Freeform 713"/>
                <p:cNvSpPr>
                  <a:spLocks/>
                </p:cNvSpPr>
                <p:nvPr/>
              </p:nvSpPr>
              <p:spPr bwMode="auto">
                <a:xfrm>
                  <a:off x="2923" y="2724"/>
                  <a:ext cx="5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714"/>
                <p:cNvSpPr>
                  <a:spLocks/>
                </p:cNvSpPr>
                <p:nvPr/>
              </p:nvSpPr>
              <p:spPr bwMode="auto">
                <a:xfrm>
                  <a:off x="2919" y="2712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5 h 37"/>
                    <a:gd name="T6" fmla="*/ 14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6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4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Freeform 715"/>
                <p:cNvSpPr>
                  <a:spLocks/>
                </p:cNvSpPr>
                <p:nvPr/>
              </p:nvSpPr>
              <p:spPr bwMode="auto">
                <a:xfrm>
                  <a:off x="2880" y="2705"/>
                  <a:ext cx="39" cy="11"/>
                </a:xfrm>
                <a:custGeom>
                  <a:avLst/>
                  <a:gdLst>
                    <a:gd name="T0" fmla="*/ 5 w 117"/>
                    <a:gd name="T1" fmla="*/ 12 h 32"/>
                    <a:gd name="T2" fmla="*/ 5 w 117"/>
                    <a:gd name="T3" fmla="*/ 13 h 32"/>
                    <a:gd name="T4" fmla="*/ 11 w 117"/>
                    <a:gd name="T5" fmla="*/ 12 h 32"/>
                    <a:gd name="T6" fmla="*/ 23 w 117"/>
                    <a:gd name="T7" fmla="*/ 13 h 32"/>
                    <a:gd name="T8" fmla="*/ 39 w 117"/>
                    <a:gd name="T9" fmla="*/ 15 h 32"/>
                    <a:gd name="T10" fmla="*/ 57 w 117"/>
                    <a:gd name="T11" fmla="*/ 19 h 32"/>
                    <a:gd name="T12" fmla="*/ 75 w 117"/>
                    <a:gd name="T13" fmla="*/ 24 h 32"/>
                    <a:gd name="T14" fmla="*/ 92 w 117"/>
                    <a:gd name="T15" fmla="*/ 27 h 32"/>
                    <a:gd name="T16" fmla="*/ 106 w 117"/>
                    <a:gd name="T17" fmla="*/ 31 h 32"/>
                    <a:gd name="T18" fmla="*/ 117 w 117"/>
                    <a:gd name="T19" fmla="*/ 32 h 32"/>
                    <a:gd name="T20" fmla="*/ 117 w 117"/>
                    <a:gd name="T21" fmla="*/ 20 h 32"/>
                    <a:gd name="T22" fmla="*/ 109 w 117"/>
                    <a:gd name="T23" fmla="*/ 19 h 32"/>
                    <a:gd name="T24" fmla="*/ 94 w 117"/>
                    <a:gd name="T25" fmla="*/ 15 h 32"/>
                    <a:gd name="T26" fmla="*/ 77 w 117"/>
                    <a:gd name="T27" fmla="*/ 12 h 32"/>
                    <a:gd name="T28" fmla="*/ 59 w 117"/>
                    <a:gd name="T29" fmla="*/ 7 h 32"/>
                    <a:gd name="T30" fmla="*/ 41 w 117"/>
                    <a:gd name="T31" fmla="*/ 3 h 32"/>
                    <a:gd name="T32" fmla="*/ 25 w 117"/>
                    <a:gd name="T33" fmla="*/ 1 h 32"/>
                    <a:gd name="T34" fmla="*/ 11 w 117"/>
                    <a:gd name="T35" fmla="*/ 0 h 32"/>
                    <a:gd name="T36" fmla="*/ 0 w 117"/>
                    <a:gd name="T37" fmla="*/ 1 h 32"/>
                    <a:gd name="T38" fmla="*/ 0 w 117"/>
                    <a:gd name="T39" fmla="*/ 2 h 32"/>
                    <a:gd name="T40" fmla="*/ 5 w 117"/>
                    <a:gd name="T41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7" h="32">
                      <a:moveTo>
                        <a:pt x="5" y="12"/>
                      </a:moveTo>
                      <a:lnTo>
                        <a:pt x="5" y="13"/>
                      </a:lnTo>
                      <a:lnTo>
                        <a:pt x="11" y="12"/>
                      </a:lnTo>
                      <a:lnTo>
                        <a:pt x="23" y="13"/>
                      </a:lnTo>
                      <a:lnTo>
                        <a:pt x="39" y="15"/>
                      </a:lnTo>
                      <a:lnTo>
                        <a:pt x="57" y="19"/>
                      </a:lnTo>
                      <a:lnTo>
                        <a:pt x="75" y="24"/>
                      </a:lnTo>
                      <a:lnTo>
                        <a:pt x="92" y="27"/>
                      </a:lnTo>
                      <a:lnTo>
                        <a:pt x="106" y="31"/>
                      </a:lnTo>
                      <a:lnTo>
                        <a:pt x="117" y="32"/>
                      </a:lnTo>
                      <a:lnTo>
                        <a:pt x="117" y="20"/>
                      </a:lnTo>
                      <a:lnTo>
                        <a:pt x="109" y="19"/>
                      </a:lnTo>
                      <a:lnTo>
                        <a:pt x="94" y="15"/>
                      </a:lnTo>
                      <a:lnTo>
                        <a:pt x="77" y="12"/>
                      </a:lnTo>
                      <a:lnTo>
                        <a:pt x="59" y="7"/>
                      </a:lnTo>
                      <a:lnTo>
                        <a:pt x="41" y="3"/>
                      </a:lnTo>
                      <a:lnTo>
                        <a:pt x="25" y="1"/>
                      </a:lnTo>
                      <a:lnTo>
                        <a:pt x="1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Freeform 716"/>
                <p:cNvSpPr>
                  <a:spLocks/>
                </p:cNvSpPr>
                <p:nvPr/>
              </p:nvSpPr>
              <p:spPr bwMode="auto">
                <a:xfrm>
                  <a:off x="2861" y="2706"/>
                  <a:ext cx="20" cy="18"/>
                </a:xfrm>
                <a:custGeom>
                  <a:avLst/>
                  <a:gdLst>
                    <a:gd name="T0" fmla="*/ 12 w 60"/>
                    <a:gd name="T1" fmla="*/ 55 h 55"/>
                    <a:gd name="T2" fmla="*/ 12 w 60"/>
                    <a:gd name="T3" fmla="*/ 55 h 55"/>
                    <a:gd name="T4" fmla="*/ 13 w 60"/>
                    <a:gd name="T5" fmla="*/ 51 h 55"/>
                    <a:gd name="T6" fmla="*/ 14 w 60"/>
                    <a:gd name="T7" fmla="*/ 45 h 55"/>
                    <a:gd name="T8" fmla="*/ 19 w 60"/>
                    <a:gd name="T9" fmla="*/ 40 h 55"/>
                    <a:gd name="T10" fmla="*/ 25 w 60"/>
                    <a:gd name="T11" fmla="*/ 34 h 55"/>
                    <a:gd name="T12" fmla="*/ 32 w 60"/>
                    <a:gd name="T13" fmla="*/ 28 h 55"/>
                    <a:gd name="T14" fmla="*/ 42 w 60"/>
                    <a:gd name="T15" fmla="*/ 22 h 55"/>
                    <a:gd name="T16" fmla="*/ 51 w 60"/>
                    <a:gd name="T17" fmla="*/ 16 h 55"/>
                    <a:gd name="T18" fmla="*/ 60 w 60"/>
                    <a:gd name="T19" fmla="*/ 10 h 55"/>
                    <a:gd name="T20" fmla="*/ 55 w 60"/>
                    <a:gd name="T21" fmla="*/ 0 h 55"/>
                    <a:gd name="T22" fmla="*/ 44 w 60"/>
                    <a:gd name="T23" fmla="*/ 6 h 55"/>
                    <a:gd name="T24" fmla="*/ 35 w 60"/>
                    <a:gd name="T25" fmla="*/ 12 h 55"/>
                    <a:gd name="T26" fmla="*/ 25 w 60"/>
                    <a:gd name="T27" fmla="*/ 18 h 55"/>
                    <a:gd name="T28" fmla="*/ 18 w 60"/>
                    <a:gd name="T29" fmla="*/ 24 h 55"/>
                    <a:gd name="T30" fmla="*/ 9 w 60"/>
                    <a:gd name="T31" fmla="*/ 33 h 55"/>
                    <a:gd name="T32" fmla="*/ 4 w 60"/>
                    <a:gd name="T33" fmla="*/ 40 h 55"/>
                    <a:gd name="T34" fmla="*/ 1 w 60"/>
                    <a:gd name="T35" fmla="*/ 48 h 55"/>
                    <a:gd name="T36" fmla="*/ 0 w 60"/>
                    <a:gd name="T37" fmla="*/ 55 h 55"/>
                    <a:gd name="T38" fmla="*/ 0 w 60"/>
                    <a:gd name="T39" fmla="*/ 55 h 55"/>
                    <a:gd name="T40" fmla="*/ 12 w 60"/>
                    <a:gd name="T41" fmla="*/ 55 h 55"/>
                    <a:gd name="T42" fmla="*/ 12 w 60"/>
                    <a:gd name="T43" fmla="*/ 55 h 55"/>
                    <a:gd name="T44" fmla="*/ 12 w 60"/>
                    <a:gd name="T4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3" y="51"/>
                      </a:lnTo>
                      <a:lnTo>
                        <a:pt x="14" y="45"/>
                      </a:lnTo>
                      <a:lnTo>
                        <a:pt x="19" y="40"/>
                      </a:lnTo>
                      <a:lnTo>
                        <a:pt x="25" y="34"/>
                      </a:lnTo>
                      <a:lnTo>
                        <a:pt x="32" y="28"/>
                      </a:lnTo>
                      <a:lnTo>
                        <a:pt x="42" y="22"/>
                      </a:lnTo>
                      <a:lnTo>
                        <a:pt x="51" y="16"/>
                      </a:lnTo>
                      <a:lnTo>
                        <a:pt x="60" y="10"/>
                      </a:lnTo>
                      <a:lnTo>
                        <a:pt x="55" y="0"/>
                      </a:lnTo>
                      <a:lnTo>
                        <a:pt x="44" y="6"/>
                      </a:lnTo>
                      <a:lnTo>
                        <a:pt x="35" y="12"/>
                      </a:lnTo>
                      <a:lnTo>
                        <a:pt x="25" y="18"/>
                      </a:lnTo>
                      <a:lnTo>
                        <a:pt x="18" y="24"/>
                      </a:lnTo>
                      <a:lnTo>
                        <a:pt x="9" y="33"/>
                      </a:lnTo>
                      <a:lnTo>
                        <a:pt x="4" y="40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Freeform 717"/>
                <p:cNvSpPr>
                  <a:spLocks/>
                </p:cNvSpPr>
                <p:nvPr/>
              </p:nvSpPr>
              <p:spPr bwMode="auto">
                <a:xfrm>
                  <a:off x="2861" y="2724"/>
                  <a:ext cx="4" cy="31"/>
                </a:xfrm>
                <a:custGeom>
                  <a:avLst/>
                  <a:gdLst>
                    <a:gd name="T0" fmla="*/ 12 w 14"/>
                    <a:gd name="T1" fmla="*/ 92 h 92"/>
                    <a:gd name="T2" fmla="*/ 12 w 14"/>
                    <a:gd name="T3" fmla="*/ 92 h 92"/>
                    <a:gd name="T4" fmla="*/ 14 w 14"/>
                    <a:gd name="T5" fmla="*/ 0 h 92"/>
                    <a:gd name="T6" fmla="*/ 2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2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718"/>
                <p:cNvSpPr>
                  <a:spLocks/>
                </p:cNvSpPr>
                <p:nvPr/>
              </p:nvSpPr>
              <p:spPr bwMode="auto">
                <a:xfrm>
                  <a:off x="2874" y="2707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2 w 149"/>
                    <a:gd name="T3" fmla="*/ 117 h 134"/>
                    <a:gd name="T4" fmla="*/ 4 w 149"/>
                    <a:gd name="T5" fmla="*/ 125 h 134"/>
                    <a:gd name="T6" fmla="*/ 10 w 149"/>
                    <a:gd name="T7" fmla="*/ 131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1 h 134"/>
                    <a:gd name="T28" fmla="*/ 147 w 149"/>
                    <a:gd name="T29" fmla="*/ 127 h 134"/>
                    <a:gd name="T30" fmla="*/ 148 w 149"/>
                    <a:gd name="T31" fmla="*/ 119 h 134"/>
                    <a:gd name="T32" fmla="*/ 148 w 149"/>
                    <a:gd name="T33" fmla="*/ 110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8 w 149"/>
                    <a:gd name="T39" fmla="*/ 8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10 w 149"/>
                    <a:gd name="T61" fmla="*/ 2 h 134"/>
                    <a:gd name="T62" fmla="*/ 4 w 149"/>
                    <a:gd name="T63" fmla="*/ 8 h 134"/>
                    <a:gd name="T64" fmla="*/ 2 w 149"/>
                    <a:gd name="T65" fmla="*/ 17 h 134"/>
                    <a:gd name="T66" fmla="*/ 2 w 149"/>
                    <a:gd name="T67" fmla="*/ 28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1"/>
                      </a:lnTo>
                      <a:lnTo>
                        <a:pt x="147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2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Freeform 719"/>
                <p:cNvSpPr>
                  <a:spLocks/>
                </p:cNvSpPr>
                <p:nvPr/>
              </p:nvSpPr>
              <p:spPr bwMode="auto">
                <a:xfrm>
                  <a:off x="2874" y="2707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2 w 149"/>
                    <a:gd name="T5" fmla="*/ 117 h 134"/>
                    <a:gd name="T6" fmla="*/ 4 w 149"/>
                    <a:gd name="T7" fmla="*/ 125 h 134"/>
                    <a:gd name="T8" fmla="*/ 10 w 149"/>
                    <a:gd name="T9" fmla="*/ 131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1 h 134"/>
                    <a:gd name="T34" fmla="*/ 147 w 149"/>
                    <a:gd name="T35" fmla="*/ 127 h 134"/>
                    <a:gd name="T36" fmla="*/ 148 w 149"/>
                    <a:gd name="T37" fmla="*/ 119 h 134"/>
                    <a:gd name="T38" fmla="*/ 148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8 w 149"/>
                    <a:gd name="T47" fmla="*/ 8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10 w 149"/>
                    <a:gd name="T73" fmla="*/ 2 h 134"/>
                    <a:gd name="T74" fmla="*/ 4 w 149"/>
                    <a:gd name="T75" fmla="*/ 8 h 134"/>
                    <a:gd name="T76" fmla="*/ 2 w 149"/>
                    <a:gd name="T77" fmla="*/ 17 h 134"/>
                    <a:gd name="T78" fmla="*/ 2 w 149"/>
                    <a:gd name="T79" fmla="*/ 28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1"/>
                      </a:lnTo>
                      <a:lnTo>
                        <a:pt x="147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2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Freeform 720"/>
                <p:cNvSpPr>
                  <a:spLocks/>
                </p:cNvSpPr>
                <p:nvPr/>
              </p:nvSpPr>
              <p:spPr bwMode="auto">
                <a:xfrm>
                  <a:off x="2931" y="2708"/>
                  <a:ext cx="104" cy="57"/>
                </a:xfrm>
                <a:custGeom>
                  <a:avLst/>
                  <a:gdLst>
                    <a:gd name="T0" fmla="*/ 0 w 314"/>
                    <a:gd name="T1" fmla="*/ 138 h 169"/>
                    <a:gd name="T2" fmla="*/ 2 w 314"/>
                    <a:gd name="T3" fmla="*/ 150 h 169"/>
                    <a:gd name="T4" fmla="*/ 4 w 314"/>
                    <a:gd name="T5" fmla="*/ 160 h 169"/>
                    <a:gd name="T6" fmla="*/ 10 w 314"/>
                    <a:gd name="T7" fmla="*/ 166 h 169"/>
                    <a:gd name="T8" fmla="*/ 21 w 314"/>
                    <a:gd name="T9" fmla="*/ 168 h 169"/>
                    <a:gd name="T10" fmla="*/ 27 w 314"/>
                    <a:gd name="T11" fmla="*/ 168 h 169"/>
                    <a:gd name="T12" fmla="*/ 37 w 314"/>
                    <a:gd name="T13" fmla="*/ 168 h 169"/>
                    <a:gd name="T14" fmla="*/ 51 w 314"/>
                    <a:gd name="T15" fmla="*/ 168 h 169"/>
                    <a:gd name="T16" fmla="*/ 68 w 314"/>
                    <a:gd name="T17" fmla="*/ 168 h 169"/>
                    <a:gd name="T18" fmla="*/ 89 w 314"/>
                    <a:gd name="T19" fmla="*/ 168 h 169"/>
                    <a:gd name="T20" fmla="*/ 110 w 314"/>
                    <a:gd name="T21" fmla="*/ 168 h 169"/>
                    <a:gd name="T22" fmla="*/ 133 w 314"/>
                    <a:gd name="T23" fmla="*/ 168 h 169"/>
                    <a:gd name="T24" fmla="*/ 156 w 314"/>
                    <a:gd name="T25" fmla="*/ 168 h 169"/>
                    <a:gd name="T26" fmla="*/ 180 w 314"/>
                    <a:gd name="T27" fmla="*/ 169 h 169"/>
                    <a:gd name="T28" fmla="*/ 203 w 314"/>
                    <a:gd name="T29" fmla="*/ 169 h 169"/>
                    <a:gd name="T30" fmla="*/ 225 w 314"/>
                    <a:gd name="T31" fmla="*/ 169 h 169"/>
                    <a:gd name="T32" fmla="*/ 246 w 314"/>
                    <a:gd name="T33" fmla="*/ 169 h 169"/>
                    <a:gd name="T34" fmla="*/ 263 w 314"/>
                    <a:gd name="T35" fmla="*/ 169 h 169"/>
                    <a:gd name="T36" fmla="*/ 277 w 314"/>
                    <a:gd name="T37" fmla="*/ 169 h 169"/>
                    <a:gd name="T38" fmla="*/ 288 w 314"/>
                    <a:gd name="T39" fmla="*/ 169 h 169"/>
                    <a:gd name="T40" fmla="*/ 294 w 314"/>
                    <a:gd name="T41" fmla="*/ 169 h 169"/>
                    <a:gd name="T42" fmla="*/ 305 w 314"/>
                    <a:gd name="T43" fmla="*/ 168 h 169"/>
                    <a:gd name="T44" fmla="*/ 311 w 314"/>
                    <a:gd name="T45" fmla="*/ 162 h 169"/>
                    <a:gd name="T46" fmla="*/ 313 w 314"/>
                    <a:gd name="T47" fmla="*/ 154 h 169"/>
                    <a:gd name="T48" fmla="*/ 313 w 314"/>
                    <a:gd name="T49" fmla="*/ 142 h 169"/>
                    <a:gd name="T50" fmla="*/ 314 w 314"/>
                    <a:gd name="T51" fmla="*/ 47 h 169"/>
                    <a:gd name="T52" fmla="*/ 314 w 314"/>
                    <a:gd name="T53" fmla="*/ 35 h 169"/>
                    <a:gd name="T54" fmla="*/ 312 w 314"/>
                    <a:gd name="T55" fmla="*/ 26 h 169"/>
                    <a:gd name="T56" fmla="*/ 306 w 314"/>
                    <a:gd name="T57" fmla="*/ 20 h 169"/>
                    <a:gd name="T58" fmla="*/ 294 w 314"/>
                    <a:gd name="T59" fmla="*/ 16 h 169"/>
                    <a:gd name="T60" fmla="*/ 288 w 314"/>
                    <a:gd name="T61" fmla="*/ 16 h 169"/>
                    <a:gd name="T62" fmla="*/ 277 w 314"/>
                    <a:gd name="T63" fmla="*/ 15 h 169"/>
                    <a:gd name="T64" fmla="*/ 264 w 314"/>
                    <a:gd name="T65" fmla="*/ 14 h 169"/>
                    <a:gd name="T66" fmla="*/ 247 w 314"/>
                    <a:gd name="T67" fmla="*/ 12 h 169"/>
                    <a:gd name="T68" fmla="*/ 227 w 314"/>
                    <a:gd name="T69" fmla="*/ 11 h 169"/>
                    <a:gd name="T70" fmla="*/ 207 w 314"/>
                    <a:gd name="T71" fmla="*/ 9 h 169"/>
                    <a:gd name="T72" fmla="*/ 185 w 314"/>
                    <a:gd name="T73" fmla="*/ 8 h 169"/>
                    <a:gd name="T74" fmla="*/ 163 w 314"/>
                    <a:gd name="T75" fmla="*/ 5 h 169"/>
                    <a:gd name="T76" fmla="*/ 141 w 314"/>
                    <a:gd name="T77" fmla="*/ 4 h 169"/>
                    <a:gd name="T78" fmla="*/ 119 w 314"/>
                    <a:gd name="T79" fmla="*/ 3 h 169"/>
                    <a:gd name="T80" fmla="*/ 98 w 314"/>
                    <a:gd name="T81" fmla="*/ 2 h 169"/>
                    <a:gd name="T82" fmla="*/ 80 w 314"/>
                    <a:gd name="T83" fmla="*/ 2 h 169"/>
                    <a:gd name="T84" fmla="*/ 64 w 314"/>
                    <a:gd name="T85" fmla="*/ 0 h 169"/>
                    <a:gd name="T86" fmla="*/ 51 w 314"/>
                    <a:gd name="T87" fmla="*/ 0 h 169"/>
                    <a:gd name="T88" fmla="*/ 42 w 314"/>
                    <a:gd name="T89" fmla="*/ 2 h 169"/>
                    <a:gd name="T90" fmla="*/ 37 w 314"/>
                    <a:gd name="T91" fmla="*/ 3 h 169"/>
                    <a:gd name="T92" fmla="*/ 29 w 314"/>
                    <a:gd name="T93" fmla="*/ 8 h 169"/>
                    <a:gd name="T94" fmla="*/ 22 w 314"/>
                    <a:gd name="T95" fmla="*/ 12 h 169"/>
                    <a:gd name="T96" fmla="*/ 16 w 314"/>
                    <a:gd name="T97" fmla="*/ 17 h 169"/>
                    <a:gd name="T98" fmla="*/ 10 w 314"/>
                    <a:gd name="T99" fmla="*/ 22 h 169"/>
                    <a:gd name="T100" fmla="*/ 6 w 314"/>
                    <a:gd name="T101" fmla="*/ 28 h 169"/>
                    <a:gd name="T102" fmla="*/ 3 w 314"/>
                    <a:gd name="T103" fmla="*/ 33 h 169"/>
                    <a:gd name="T104" fmla="*/ 2 w 314"/>
                    <a:gd name="T105" fmla="*/ 40 h 169"/>
                    <a:gd name="T106" fmla="*/ 0 w 314"/>
                    <a:gd name="T107" fmla="*/ 46 h 169"/>
                    <a:gd name="T108" fmla="*/ 0 w 314"/>
                    <a:gd name="T109" fmla="*/ 138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14" h="169">
                      <a:moveTo>
                        <a:pt x="0" y="138"/>
                      </a:moveTo>
                      <a:lnTo>
                        <a:pt x="2" y="150"/>
                      </a:lnTo>
                      <a:lnTo>
                        <a:pt x="4" y="160"/>
                      </a:lnTo>
                      <a:lnTo>
                        <a:pt x="10" y="166"/>
                      </a:lnTo>
                      <a:lnTo>
                        <a:pt x="21" y="168"/>
                      </a:lnTo>
                      <a:lnTo>
                        <a:pt x="27" y="168"/>
                      </a:lnTo>
                      <a:lnTo>
                        <a:pt x="37" y="168"/>
                      </a:lnTo>
                      <a:lnTo>
                        <a:pt x="51" y="168"/>
                      </a:lnTo>
                      <a:lnTo>
                        <a:pt x="68" y="168"/>
                      </a:lnTo>
                      <a:lnTo>
                        <a:pt x="89" y="168"/>
                      </a:lnTo>
                      <a:lnTo>
                        <a:pt x="110" y="168"/>
                      </a:lnTo>
                      <a:lnTo>
                        <a:pt x="133" y="168"/>
                      </a:lnTo>
                      <a:lnTo>
                        <a:pt x="156" y="168"/>
                      </a:lnTo>
                      <a:lnTo>
                        <a:pt x="180" y="169"/>
                      </a:lnTo>
                      <a:lnTo>
                        <a:pt x="203" y="169"/>
                      </a:lnTo>
                      <a:lnTo>
                        <a:pt x="225" y="169"/>
                      </a:lnTo>
                      <a:lnTo>
                        <a:pt x="246" y="169"/>
                      </a:lnTo>
                      <a:lnTo>
                        <a:pt x="263" y="169"/>
                      </a:lnTo>
                      <a:lnTo>
                        <a:pt x="277" y="169"/>
                      </a:lnTo>
                      <a:lnTo>
                        <a:pt x="288" y="169"/>
                      </a:lnTo>
                      <a:lnTo>
                        <a:pt x="294" y="169"/>
                      </a:lnTo>
                      <a:lnTo>
                        <a:pt x="305" y="168"/>
                      </a:lnTo>
                      <a:lnTo>
                        <a:pt x="311" y="162"/>
                      </a:lnTo>
                      <a:lnTo>
                        <a:pt x="313" y="154"/>
                      </a:lnTo>
                      <a:lnTo>
                        <a:pt x="313" y="142"/>
                      </a:lnTo>
                      <a:lnTo>
                        <a:pt x="314" y="47"/>
                      </a:lnTo>
                      <a:lnTo>
                        <a:pt x="314" y="35"/>
                      </a:lnTo>
                      <a:lnTo>
                        <a:pt x="312" y="26"/>
                      </a:lnTo>
                      <a:lnTo>
                        <a:pt x="306" y="20"/>
                      </a:lnTo>
                      <a:lnTo>
                        <a:pt x="294" y="16"/>
                      </a:lnTo>
                      <a:lnTo>
                        <a:pt x="288" y="16"/>
                      </a:lnTo>
                      <a:lnTo>
                        <a:pt x="277" y="15"/>
                      </a:lnTo>
                      <a:lnTo>
                        <a:pt x="264" y="14"/>
                      </a:lnTo>
                      <a:lnTo>
                        <a:pt x="247" y="12"/>
                      </a:lnTo>
                      <a:lnTo>
                        <a:pt x="227" y="11"/>
                      </a:lnTo>
                      <a:lnTo>
                        <a:pt x="207" y="9"/>
                      </a:lnTo>
                      <a:lnTo>
                        <a:pt x="185" y="8"/>
                      </a:lnTo>
                      <a:lnTo>
                        <a:pt x="163" y="5"/>
                      </a:lnTo>
                      <a:lnTo>
                        <a:pt x="141" y="4"/>
                      </a:lnTo>
                      <a:lnTo>
                        <a:pt x="119" y="3"/>
                      </a:lnTo>
                      <a:lnTo>
                        <a:pt x="98" y="2"/>
                      </a:lnTo>
                      <a:lnTo>
                        <a:pt x="80" y="2"/>
                      </a:lnTo>
                      <a:lnTo>
                        <a:pt x="64" y="0"/>
                      </a:lnTo>
                      <a:lnTo>
                        <a:pt x="51" y="0"/>
                      </a:lnTo>
                      <a:lnTo>
                        <a:pt x="42" y="2"/>
                      </a:lnTo>
                      <a:lnTo>
                        <a:pt x="37" y="3"/>
                      </a:lnTo>
                      <a:lnTo>
                        <a:pt x="29" y="8"/>
                      </a:lnTo>
                      <a:lnTo>
                        <a:pt x="22" y="12"/>
                      </a:lnTo>
                      <a:lnTo>
                        <a:pt x="16" y="17"/>
                      </a:lnTo>
                      <a:lnTo>
                        <a:pt x="10" y="22"/>
                      </a:lnTo>
                      <a:lnTo>
                        <a:pt x="6" y="28"/>
                      </a:lnTo>
                      <a:lnTo>
                        <a:pt x="3" y="33"/>
                      </a:lnTo>
                      <a:lnTo>
                        <a:pt x="2" y="40"/>
                      </a:lnTo>
                      <a:lnTo>
                        <a:pt x="0" y="46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Freeform 721"/>
                <p:cNvSpPr>
                  <a:spLocks/>
                </p:cNvSpPr>
                <p:nvPr/>
              </p:nvSpPr>
              <p:spPr bwMode="auto">
                <a:xfrm>
                  <a:off x="2929" y="2754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9 h 36"/>
                    <a:gd name="T8" fmla="*/ 14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2 w 27"/>
                    <a:gd name="T15" fmla="*/ 13 h 36"/>
                    <a:gd name="T16" fmla="*/ 5 w 27"/>
                    <a:gd name="T17" fmla="*/ 24 h 36"/>
                    <a:gd name="T18" fmla="*/ 14 w 27"/>
                    <a:gd name="T19" fmla="*/ 33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9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5" y="24"/>
                      </a:lnTo>
                      <a:lnTo>
                        <a:pt x="14" y="33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Freeform 722"/>
                <p:cNvSpPr>
                  <a:spLocks/>
                </p:cNvSpPr>
                <p:nvPr/>
              </p:nvSpPr>
              <p:spPr bwMode="auto">
                <a:xfrm>
                  <a:off x="2938" y="2762"/>
                  <a:ext cx="91" cy="5"/>
                </a:xfrm>
                <a:custGeom>
                  <a:avLst/>
                  <a:gdLst>
                    <a:gd name="T0" fmla="*/ 273 w 273"/>
                    <a:gd name="T1" fmla="*/ 1 h 13"/>
                    <a:gd name="T2" fmla="*/ 273 w 273"/>
                    <a:gd name="T3" fmla="*/ 1 h 13"/>
                    <a:gd name="T4" fmla="*/ 267 w 273"/>
                    <a:gd name="T5" fmla="*/ 1 h 13"/>
                    <a:gd name="T6" fmla="*/ 256 w 273"/>
                    <a:gd name="T7" fmla="*/ 1 h 13"/>
                    <a:gd name="T8" fmla="*/ 242 w 273"/>
                    <a:gd name="T9" fmla="*/ 1 h 13"/>
                    <a:gd name="T10" fmla="*/ 225 w 273"/>
                    <a:gd name="T11" fmla="*/ 1 h 13"/>
                    <a:gd name="T12" fmla="*/ 204 w 273"/>
                    <a:gd name="T13" fmla="*/ 1 h 13"/>
                    <a:gd name="T14" fmla="*/ 182 w 273"/>
                    <a:gd name="T15" fmla="*/ 1 h 13"/>
                    <a:gd name="T16" fmla="*/ 159 w 273"/>
                    <a:gd name="T17" fmla="*/ 1 h 13"/>
                    <a:gd name="T18" fmla="*/ 135 w 273"/>
                    <a:gd name="T19" fmla="*/ 0 h 13"/>
                    <a:gd name="T20" fmla="*/ 112 w 273"/>
                    <a:gd name="T21" fmla="*/ 0 h 13"/>
                    <a:gd name="T22" fmla="*/ 89 w 273"/>
                    <a:gd name="T23" fmla="*/ 0 h 13"/>
                    <a:gd name="T24" fmla="*/ 68 w 273"/>
                    <a:gd name="T25" fmla="*/ 0 h 13"/>
                    <a:gd name="T26" fmla="*/ 47 w 273"/>
                    <a:gd name="T27" fmla="*/ 0 h 13"/>
                    <a:gd name="T28" fmla="*/ 30 w 273"/>
                    <a:gd name="T29" fmla="*/ 0 h 13"/>
                    <a:gd name="T30" fmla="*/ 16 w 273"/>
                    <a:gd name="T31" fmla="*/ 0 h 13"/>
                    <a:gd name="T32" fmla="*/ 6 w 273"/>
                    <a:gd name="T33" fmla="*/ 0 h 13"/>
                    <a:gd name="T34" fmla="*/ 0 w 273"/>
                    <a:gd name="T35" fmla="*/ 0 h 13"/>
                    <a:gd name="T36" fmla="*/ 0 w 273"/>
                    <a:gd name="T37" fmla="*/ 12 h 13"/>
                    <a:gd name="T38" fmla="*/ 6 w 273"/>
                    <a:gd name="T39" fmla="*/ 12 h 13"/>
                    <a:gd name="T40" fmla="*/ 16 w 273"/>
                    <a:gd name="T41" fmla="*/ 12 h 13"/>
                    <a:gd name="T42" fmla="*/ 30 w 273"/>
                    <a:gd name="T43" fmla="*/ 12 h 13"/>
                    <a:gd name="T44" fmla="*/ 47 w 273"/>
                    <a:gd name="T45" fmla="*/ 12 h 13"/>
                    <a:gd name="T46" fmla="*/ 68 w 273"/>
                    <a:gd name="T47" fmla="*/ 12 h 13"/>
                    <a:gd name="T48" fmla="*/ 89 w 273"/>
                    <a:gd name="T49" fmla="*/ 12 h 13"/>
                    <a:gd name="T50" fmla="*/ 112 w 273"/>
                    <a:gd name="T51" fmla="*/ 12 h 13"/>
                    <a:gd name="T52" fmla="*/ 135 w 273"/>
                    <a:gd name="T53" fmla="*/ 12 h 13"/>
                    <a:gd name="T54" fmla="*/ 159 w 273"/>
                    <a:gd name="T55" fmla="*/ 13 h 13"/>
                    <a:gd name="T56" fmla="*/ 182 w 273"/>
                    <a:gd name="T57" fmla="*/ 13 h 13"/>
                    <a:gd name="T58" fmla="*/ 204 w 273"/>
                    <a:gd name="T59" fmla="*/ 13 h 13"/>
                    <a:gd name="T60" fmla="*/ 225 w 273"/>
                    <a:gd name="T61" fmla="*/ 13 h 13"/>
                    <a:gd name="T62" fmla="*/ 242 w 273"/>
                    <a:gd name="T63" fmla="*/ 13 h 13"/>
                    <a:gd name="T64" fmla="*/ 256 w 273"/>
                    <a:gd name="T65" fmla="*/ 13 h 13"/>
                    <a:gd name="T66" fmla="*/ 267 w 273"/>
                    <a:gd name="T67" fmla="*/ 13 h 13"/>
                    <a:gd name="T68" fmla="*/ 273 w 273"/>
                    <a:gd name="T69" fmla="*/ 13 h 13"/>
                    <a:gd name="T70" fmla="*/ 273 w 273"/>
                    <a:gd name="T71" fmla="*/ 13 h 13"/>
                    <a:gd name="T72" fmla="*/ 273 w 273"/>
                    <a:gd name="T73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73" h="13">
                      <a:moveTo>
                        <a:pt x="273" y="1"/>
                      </a:moveTo>
                      <a:lnTo>
                        <a:pt x="273" y="1"/>
                      </a:lnTo>
                      <a:lnTo>
                        <a:pt x="267" y="1"/>
                      </a:lnTo>
                      <a:lnTo>
                        <a:pt x="256" y="1"/>
                      </a:lnTo>
                      <a:lnTo>
                        <a:pt x="242" y="1"/>
                      </a:lnTo>
                      <a:lnTo>
                        <a:pt x="225" y="1"/>
                      </a:lnTo>
                      <a:lnTo>
                        <a:pt x="204" y="1"/>
                      </a:lnTo>
                      <a:lnTo>
                        <a:pt x="182" y="1"/>
                      </a:lnTo>
                      <a:lnTo>
                        <a:pt x="159" y="1"/>
                      </a:lnTo>
                      <a:lnTo>
                        <a:pt x="135" y="0"/>
                      </a:lnTo>
                      <a:lnTo>
                        <a:pt x="112" y="0"/>
                      </a:lnTo>
                      <a:lnTo>
                        <a:pt x="89" y="0"/>
                      </a:lnTo>
                      <a:lnTo>
                        <a:pt x="68" y="0"/>
                      </a:lnTo>
                      <a:lnTo>
                        <a:pt x="47" y="0"/>
                      </a:lnTo>
                      <a:lnTo>
                        <a:pt x="30" y="0"/>
                      </a:ln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6" y="12"/>
                      </a:lnTo>
                      <a:lnTo>
                        <a:pt x="30" y="12"/>
                      </a:lnTo>
                      <a:lnTo>
                        <a:pt x="47" y="12"/>
                      </a:lnTo>
                      <a:lnTo>
                        <a:pt x="68" y="12"/>
                      </a:lnTo>
                      <a:lnTo>
                        <a:pt x="89" y="12"/>
                      </a:lnTo>
                      <a:lnTo>
                        <a:pt x="112" y="12"/>
                      </a:lnTo>
                      <a:lnTo>
                        <a:pt x="135" y="12"/>
                      </a:lnTo>
                      <a:lnTo>
                        <a:pt x="159" y="13"/>
                      </a:lnTo>
                      <a:lnTo>
                        <a:pt x="182" y="13"/>
                      </a:lnTo>
                      <a:lnTo>
                        <a:pt x="204" y="13"/>
                      </a:lnTo>
                      <a:lnTo>
                        <a:pt x="225" y="13"/>
                      </a:lnTo>
                      <a:lnTo>
                        <a:pt x="242" y="13"/>
                      </a:lnTo>
                      <a:lnTo>
                        <a:pt x="256" y="13"/>
                      </a:lnTo>
                      <a:lnTo>
                        <a:pt x="267" y="13"/>
                      </a:lnTo>
                      <a:lnTo>
                        <a:pt x="273" y="13"/>
                      </a:lnTo>
                      <a:lnTo>
                        <a:pt x="273" y="13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Freeform 723"/>
                <p:cNvSpPr>
                  <a:spLocks/>
                </p:cNvSpPr>
                <p:nvPr/>
              </p:nvSpPr>
              <p:spPr bwMode="auto">
                <a:xfrm>
                  <a:off x="3029" y="2756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1 h 33"/>
                    <a:gd name="T6" fmla="*/ 12 w 25"/>
                    <a:gd name="T7" fmla="*/ 17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2 h 33"/>
                    <a:gd name="T16" fmla="*/ 22 w 25"/>
                    <a:gd name="T17" fmla="*/ 24 h 33"/>
                    <a:gd name="T18" fmla="*/ 25 w 25"/>
                    <a:gd name="T19" fmla="*/ 13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2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Freeform 724"/>
                <p:cNvSpPr>
                  <a:spLocks/>
                </p:cNvSpPr>
                <p:nvPr/>
              </p:nvSpPr>
              <p:spPr bwMode="auto">
                <a:xfrm>
                  <a:off x="3033" y="2724"/>
                  <a:ext cx="4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Freeform 725"/>
                <p:cNvSpPr>
                  <a:spLocks/>
                </p:cNvSpPr>
                <p:nvPr/>
              </p:nvSpPr>
              <p:spPr bwMode="auto">
                <a:xfrm>
                  <a:off x="3029" y="2712"/>
                  <a:ext cx="8" cy="12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10 w 26"/>
                    <a:gd name="T5" fmla="*/ 15 h 37"/>
                    <a:gd name="T6" fmla="*/ 13 w 26"/>
                    <a:gd name="T7" fmla="*/ 18 h 37"/>
                    <a:gd name="T8" fmla="*/ 14 w 26"/>
                    <a:gd name="T9" fmla="*/ 27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6 w 26"/>
                    <a:gd name="T15" fmla="*/ 24 h 37"/>
                    <a:gd name="T16" fmla="*/ 23 w 26"/>
                    <a:gd name="T17" fmla="*/ 13 h 37"/>
                    <a:gd name="T18" fmla="*/ 14 w 26"/>
                    <a:gd name="T19" fmla="*/ 5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14" y="27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6" y="24"/>
                      </a:lnTo>
                      <a:lnTo>
                        <a:pt x="23" y="13"/>
                      </a:lnTo>
                      <a:lnTo>
                        <a:pt x="14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Freeform 726"/>
                <p:cNvSpPr>
                  <a:spLocks/>
                </p:cNvSpPr>
                <p:nvPr/>
              </p:nvSpPr>
              <p:spPr bwMode="auto">
                <a:xfrm>
                  <a:off x="2942" y="2706"/>
                  <a:ext cx="87" cy="10"/>
                </a:xfrm>
                <a:custGeom>
                  <a:avLst/>
                  <a:gdLst>
                    <a:gd name="T0" fmla="*/ 6 w 261"/>
                    <a:gd name="T1" fmla="*/ 14 h 28"/>
                    <a:gd name="T2" fmla="*/ 7 w 261"/>
                    <a:gd name="T3" fmla="*/ 14 h 28"/>
                    <a:gd name="T4" fmla="*/ 10 w 261"/>
                    <a:gd name="T5" fmla="*/ 14 h 28"/>
                    <a:gd name="T6" fmla="*/ 18 w 261"/>
                    <a:gd name="T7" fmla="*/ 12 h 28"/>
                    <a:gd name="T8" fmla="*/ 31 w 261"/>
                    <a:gd name="T9" fmla="*/ 12 h 28"/>
                    <a:gd name="T10" fmla="*/ 47 w 261"/>
                    <a:gd name="T11" fmla="*/ 14 h 28"/>
                    <a:gd name="T12" fmla="*/ 65 w 261"/>
                    <a:gd name="T13" fmla="*/ 14 h 28"/>
                    <a:gd name="T14" fmla="*/ 86 w 261"/>
                    <a:gd name="T15" fmla="*/ 15 h 28"/>
                    <a:gd name="T16" fmla="*/ 108 w 261"/>
                    <a:gd name="T17" fmla="*/ 16 h 28"/>
                    <a:gd name="T18" fmla="*/ 130 w 261"/>
                    <a:gd name="T19" fmla="*/ 17 h 28"/>
                    <a:gd name="T20" fmla="*/ 152 w 261"/>
                    <a:gd name="T21" fmla="*/ 20 h 28"/>
                    <a:gd name="T22" fmla="*/ 174 w 261"/>
                    <a:gd name="T23" fmla="*/ 21 h 28"/>
                    <a:gd name="T24" fmla="*/ 194 w 261"/>
                    <a:gd name="T25" fmla="*/ 23 h 28"/>
                    <a:gd name="T26" fmla="*/ 214 w 261"/>
                    <a:gd name="T27" fmla="*/ 24 h 28"/>
                    <a:gd name="T28" fmla="*/ 231 w 261"/>
                    <a:gd name="T29" fmla="*/ 26 h 28"/>
                    <a:gd name="T30" fmla="*/ 244 w 261"/>
                    <a:gd name="T31" fmla="*/ 27 h 28"/>
                    <a:gd name="T32" fmla="*/ 255 w 261"/>
                    <a:gd name="T33" fmla="*/ 28 h 28"/>
                    <a:gd name="T34" fmla="*/ 261 w 261"/>
                    <a:gd name="T35" fmla="*/ 28 h 28"/>
                    <a:gd name="T36" fmla="*/ 261 w 261"/>
                    <a:gd name="T37" fmla="*/ 16 h 28"/>
                    <a:gd name="T38" fmla="*/ 255 w 261"/>
                    <a:gd name="T39" fmla="*/ 16 h 28"/>
                    <a:gd name="T40" fmla="*/ 244 w 261"/>
                    <a:gd name="T41" fmla="*/ 15 h 28"/>
                    <a:gd name="T42" fmla="*/ 231 w 261"/>
                    <a:gd name="T43" fmla="*/ 14 h 28"/>
                    <a:gd name="T44" fmla="*/ 214 w 261"/>
                    <a:gd name="T45" fmla="*/ 12 h 28"/>
                    <a:gd name="T46" fmla="*/ 194 w 261"/>
                    <a:gd name="T47" fmla="*/ 11 h 28"/>
                    <a:gd name="T48" fmla="*/ 174 w 261"/>
                    <a:gd name="T49" fmla="*/ 9 h 28"/>
                    <a:gd name="T50" fmla="*/ 152 w 261"/>
                    <a:gd name="T51" fmla="*/ 8 h 28"/>
                    <a:gd name="T52" fmla="*/ 130 w 261"/>
                    <a:gd name="T53" fmla="*/ 5 h 28"/>
                    <a:gd name="T54" fmla="*/ 108 w 261"/>
                    <a:gd name="T55" fmla="*/ 4 h 28"/>
                    <a:gd name="T56" fmla="*/ 86 w 261"/>
                    <a:gd name="T57" fmla="*/ 3 h 28"/>
                    <a:gd name="T58" fmla="*/ 65 w 261"/>
                    <a:gd name="T59" fmla="*/ 2 h 28"/>
                    <a:gd name="T60" fmla="*/ 47 w 261"/>
                    <a:gd name="T61" fmla="*/ 2 h 28"/>
                    <a:gd name="T62" fmla="*/ 31 w 261"/>
                    <a:gd name="T63" fmla="*/ 0 h 28"/>
                    <a:gd name="T64" fmla="*/ 18 w 261"/>
                    <a:gd name="T65" fmla="*/ 0 h 28"/>
                    <a:gd name="T66" fmla="*/ 7 w 261"/>
                    <a:gd name="T67" fmla="*/ 2 h 28"/>
                    <a:gd name="T68" fmla="*/ 0 w 261"/>
                    <a:gd name="T69" fmla="*/ 4 h 28"/>
                    <a:gd name="T70" fmla="*/ 1 w 261"/>
                    <a:gd name="T71" fmla="*/ 4 h 28"/>
                    <a:gd name="T72" fmla="*/ 6 w 261"/>
                    <a:gd name="T73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61" h="28">
                      <a:moveTo>
                        <a:pt x="6" y="14"/>
                      </a:moveTo>
                      <a:lnTo>
                        <a:pt x="7" y="14"/>
                      </a:lnTo>
                      <a:lnTo>
                        <a:pt x="10" y="14"/>
                      </a:lnTo>
                      <a:lnTo>
                        <a:pt x="18" y="12"/>
                      </a:lnTo>
                      <a:lnTo>
                        <a:pt x="31" y="12"/>
                      </a:lnTo>
                      <a:lnTo>
                        <a:pt x="47" y="14"/>
                      </a:lnTo>
                      <a:lnTo>
                        <a:pt x="65" y="14"/>
                      </a:lnTo>
                      <a:lnTo>
                        <a:pt x="86" y="15"/>
                      </a:lnTo>
                      <a:lnTo>
                        <a:pt x="108" y="16"/>
                      </a:lnTo>
                      <a:lnTo>
                        <a:pt x="130" y="17"/>
                      </a:lnTo>
                      <a:lnTo>
                        <a:pt x="152" y="20"/>
                      </a:lnTo>
                      <a:lnTo>
                        <a:pt x="174" y="21"/>
                      </a:lnTo>
                      <a:lnTo>
                        <a:pt x="194" y="23"/>
                      </a:lnTo>
                      <a:lnTo>
                        <a:pt x="214" y="24"/>
                      </a:lnTo>
                      <a:lnTo>
                        <a:pt x="231" y="26"/>
                      </a:lnTo>
                      <a:lnTo>
                        <a:pt x="244" y="27"/>
                      </a:lnTo>
                      <a:lnTo>
                        <a:pt x="255" y="28"/>
                      </a:lnTo>
                      <a:lnTo>
                        <a:pt x="261" y="28"/>
                      </a:lnTo>
                      <a:lnTo>
                        <a:pt x="261" y="16"/>
                      </a:lnTo>
                      <a:lnTo>
                        <a:pt x="255" y="16"/>
                      </a:lnTo>
                      <a:lnTo>
                        <a:pt x="244" y="15"/>
                      </a:lnTo>
                      <a:lnTo>
                        <a:pt x="231" y="14"/>
                      </a:lnTo>
                      <a:lnTo>
                        <a:pt x="214" y="12"/>
                      </a:lnTo>
                      <a:lnTo>
                        <a:pt x="194" y="11"/>
                      </a:lnTo>
                      <a:lnTo>
                        <a:pt x="174" y="9"/>
                      </a:lnTo>
                      <a:lnTo>
                        <a:pt x="152" y="8"/>
                      </a:lnTo>
                      <a:lnTo>
                        <a:pt x="130" y="5"/>
                      </a:lnTo>
                      <a:lnTo>
                        <a:pt x="108" y="4"/>
                      </a:lnTo>
                      <a:lnTo>
                        <a:pt x="86" y="3"/>
                      </a:lnTo>
                      <a:lnTo>
                        <a:pt x="65" y="2"/>
                      </a:lnTo>
                      <a:lnTo>
                        <a:pt x="47" y="2"/>
                      </a:lnTo>
                      <a:lnTo>
                        <a:pt x="31" y="0"/>
                      </a:lnTo>
                      <a:lnTo>
                        <a:pt x="18" y="0"/>
                      </a:lnTo>
                      <a:lnTo>
                        <a:pt x="7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Freeform 727"/>
                <p:cNvSpPr>
                  <a:spLocks/>
                </p:cNvSpPr>
                <p:nvPr/>
              </p:nvSpPr>
              <p:spPr bwMode="auto">
                <a:xfrm>
                  <a:off x="2929" y="2708"/>
                  <a:ext cx="15" cy="16"/>
                </a:xfrm>
                <a:custGeom>
                  <a:avLst/>
                  <a:gdLst>
                    <a:gd name="T0" fmla="*/ 12 w 45"/>
                    <a:gd name="T1" fmla="*/ 48 h 48"/>
                    <a:gd name="T2" fmla="*/ 12 w 45"/>
                    <a:gd name="T3" fmla="*/ 48 h 48"/>
                    <a:gd name="T4" fmla="*/ 14 w 45"/>
                    <a:gd name="T5" fmla="*/ 43 h 48"/>
                    <a:gd name="T6" fmla="*/ 15 w 45"/>
                    <a:gd name="T7" fmla="*/ 37 h 48"/>
                    <a:gd name="T8" fmla="*/ 17 w 45"/>
                    <a:gd name="T9" fmla="*/ 34 h 48"/>
                    <a:gd name="T10" fmla="*/ 21 w 45"/>
                    <a:gd name="T11" fmla="*/ 28 h 48"/>
                    <a:gd name="T12" fmla="*/ 26 w 45"/>
                    <a:gd name="T13" fmla="*/ 24 h 48"/>
                    <a:gd name="T14" fmla="*/ 32 w 45"/>
                    <a:gd name="T15" fmla="*/ 19 h 48"/>
                    <a:gd name="T16" fmla="*/ 39 w 45"/>
                    <a:gd name="T17" fmla="*/ 14 h 48"/>
                    <a:gd name="T18" fmla="*/ 45 w 45"/>
                    <a:gd name="T19" fmla="*/ 10 h 48"/>
                    <a:gd name="T20" fmla="*/ 40 w 45"/>
                    <a:gd name="T21" fmla="*/ 0 h 48"/>
                    <a:gd name="T22" fmla="*/ 32 w 45"/>
                    <a:gd name="T23" fmla="*/ 5 h 48"/>
                    <a:gd name="T24" fmla="*/ 25 w 45"/>
                    <a:gd name="T25" fmla="*/ 10 h 48"/>
                    <a:gd name="T26" fmla="*/ 19 w 45"/>
                    <a:gd name="T27" fmla="*/ 14 h 48"/>
                    <a:gd name="T28" fmla="*/ 11 w 45"/>
                    <a:gd name="T29" fmla="*/ 20 h 48"/>
                    <a:gd name="T30" fmla="*/ 8 w 45"/>
                    <a:gd name="T31" fmla="*/ 27 h 48"/>
                    <a:gd name="T32" fmla="*/ 3 w 45"/>
                    <a:gd name="T33" fmla="*/ 33 h 48"/>
                    <a:gd name="T34" fmla="*/ 2 w 45"/>
                    <a:gd name="T35" fmla="*/ 41 h 48"/>
                    <a:gd name="T36" fmla="*/ 0 w 45"/>
                    <a:gd name="T37" fmla="*/ 48 h 48"/>
                    <a:gd name="T38" fmla="*/ 0 w 45"/>
                    <a:gd name="T39" fmla="*/ 48 h 48"/>
                    <a:gd name="T40" fmla="*/ 12 w 45"/>
                    <a:gd name="T4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5" h="48">
                      <a:moveTo>
                        <a:pt x="12" y="48"/>
                      </a:moveTo>
                      <a:lnTo>
                        <a:pt x="12" y="48"/>
                      </a:lnTo>
                      <a:lnTo>
                        <a:pt x="14" y="43"/>
                      </a:lnTo>
                      <a:lnTo>
                        <a:pt x="15" y="37"/>
                      </a:lnTo>
                      <a:lnTo>
                        <a:pt x="17" y="34"/>
                      </a:lnTo>
                      <a:lnTo>
                        <a:pt x="21" y="28"/>
                      </a:lnTo>
                      <a:lnTo>
                        <a:pt x="26" y="24"/>
                      </a:lnTo>
                      <a:lnTo>
                        <a:pt x="32" y="19"/>
                      </a:lnTo>
                      <a:lnTo>
                        <a:pt x="39" y="14"/>
                      </a:lnTo>
                      <a:lnTo>
                        <a:pt x="45" y="10"/>
                      </a:lnTo>
                      <a:lnTo>
                        <a:pt x="40" y="0"/>
                      </a:lnTo>
                      <a:lnTo>
                        <a:pt x="32" y="5"/>
                      </a:lnTo>
                      <a:lnTo>
                        <a:pt x="25" y="10"/>
                      </a:lnTo>
                      <a:lnTo>
                        <a:pt x="19" y="14"/>
                      </a:lnTo>
                      <a:lnTo>
                        <a:pt x="11" y="20"/>
                      </a:lnTo>
                      <a:lnTo>
                        <a:pt x="8" y="27"/>
                      </a:lnTo>
                      <a:lnTo>
                        <a:pt x="3" y="33"/>
                      </a:lnTo>
                      <a:lnTo>
                        <a:pt x="2" y="41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12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Freeform 728"/>
                <p:cNvSpPr>
                  <a:spLocks/>
                </p:cNvSpPr>
                <p:nvPr/>
              </p:nvSpPr>
              <p:spPr bwMode="auto">
                <a:xfrm>
                  <a:off x="2929" y="2724"/>
                  <a:ext cx="4" cy="30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729"/>
                <p:cNvSpPr>
                  <a:spLocks/>
                </p:cNvSpPr>
                <p:nvPr/>
              </p:nvSpPr>
              <p:spPr bwMode="auto">
                <a:xfrm>
                  <a:off x="2939" y="2707"/>
                  <a:ext cx="95" cy="45"/>
                </a:xfrm>
                <a:custGeom>
                  <a:avLst/>
                  <a:gdLst>
                    <a:gd name="T0" fmla="*/ 0 w 284"/>
                    <a:gd name="T1" fmla="*/ 108 h 135"/>
                    <a:gd name="T2" fmla="*/ 1 w 284"/>
                    <a:gd name="T3" fmla="*/ 118 h 135"/>
                    <a:gd name="T4" fmla="*/ 5 w 284"/>
                    <a:gd name="T5" fmla="*/ 127 h 135"/>
                    <a:gd name="T6" fmla="*/ 9 w 284"/>
                    <a:gd name="T7" fmla="*/ 133 h 135"/>
                    <a:gd name="T8" fmla="*/ 19 w 284"/>
                    <a:gd name="T9" fmla="*/ 135 h 135"/>
                    <a:gd name="T10" fmla="*/ 24 w 284"/>
                    <a:gd name="T11" fmla="*/ 135 h 135"/>
                    <a:gd name="T12" fmla="*/ 34 w 284"/>
                    <a:gd name="T13" fmla="*/ 135 h 135"/>
                    <a:gd name="T14" fmla="*/ 46 w 284"/>
                    <a:gd name="T15" fmla="*/ 135 h 135"/>
                    <a:gd name="T16" fmla="*/ 61 w 284"/>
                    <a:gd name="T17" fmla="*/ 135 h 135"/>
                    <a:gd name="T18" fmla="*/ 80 w 284"/>
                    <a:gd name="T19" fmla="*/ 135 h 135"/>
                    <a:gd name="T20" fmla="*/ 99 w 284"/>
                    <a:gd name="T21" fmla="*/ 135 h 135"/>
                    <a:gd name="T22" fmla="*/ 119 w 284"/>
                    <a:gd name="T23" fmla="*/ 135 h 135"/>
                    <a:gd name="T24" fmla="*/ 141 w 284"/>
                    <a:gd name="T25" fmla="*/ 134 h 135"/>
                    <a:gd name="T26" fmla="*/ 163 w 284"/>
                    <a:gd name="T27" fmla="*/ 134 h 135"/>
                    <a:gd name="T28" fmla="*/ 183 w 284"/>
                    <a:gd name="T29" fmla="*/ 134 h 135"/>
                    <a:gd name="T30" fmla="*/ 203 w 284"/>
                    <a:gd name="T31" fmla="*/ 134 h 135"/>
                    <a:gd name="T32" fmla="*/ 221 w 284"/>
                    <a:gd name="T33" fmla="*/ 134 h 135"/>
                    <a:gd name="T34" fmla="*/ 238 w 284"/>
                    <a:gd name="T35" fmla="*/ 134 h 135"/>
                    <a:gd name="T36" fmla="*/ 250 w 284"/>
                    <a:gd name="T37" fmla="*/ 134 h 135"/>
                    <a:gd name="T38" fmla="*/ 259 w 284"/>
                    <a:gd name="T39" fmla="*/ 134 h 135"/>
                    <a:gd name="T40" fmla="*/ 265 w 284"/>
                    <a:gd name="T41" fmla="*/ 134 h 135"/>
                    <a:gd name="T42" fmla="*/ 275 w 284"/>
                    <a:gd name="T43" fmla="*/ 133 h 135"/>
                    <a:gd name="T44" fmla="*/ 280 w 284"/>
                    <a:gd name="T45" fmla="*/ 128 h 135"/>
                    <a:gd name="T46" fmla="*/ 282 w 284"/>
                    <a:gd name="T47" fmla="*/ 121 h 135"/>
                    <a:gd name="T48" fmla="*/ 282 w 284"/>
                    <a:gd name="T49" fmla="*/ 110 h 135"/>
                    <a:gd name="T50" fmla="*/ 284 w 284"/>
                    <a:gd name="T51" fmla="*/ 28 h 135"/>
                    <a:gd name="T52" fmla="*/ 282 w 284"/>
                    <a:gd name="T53" fmla="*/ 17 h 135"/>
                    <a:gd name="T54" fmla="*/ 281 w 284"/>
                    <a:gd name="T55" fmla="*/ 8 h 135"/>
                    <a:gd name="T56" fmla="*/ 276 w 284"/>
                    <a:gd name="T57" fmla="*/ 2 h 135"/>
                    <a:gd name="T58" fmla="*/ 265 w 284"/>
                    <a:gd name="T59" fmla="*/ 0 h 135"/>
                    <a:gd name="T60" fmla="*/ 259 w 284"/>
                    <a:gd name="T61" fmla="*/ 0 h 135"/>
                    <a:gd name="T62" fmla="*/ 250 w 284"/>
                    <a:gd name="T63" fmla="*/ 0 h 135"/>
                    <a:gd name="T64" fmla="*/ 238 w 284"/>
                    <a:gd name="T65" fmla="*/ 0 h 135"/>
                    <a:gd name="T66" fmla="*/ 221 w 284"/>
                    <a:gd name="T67" fmla="*/ 0 h 135"/>
                    <a:gd name="T68" fmla="*/ 203 w 284"/>
                    <a:gd name="T69" fmla="*/ 0 h 135"/>
                    <a:gd name="T70" fmla="*/ 183 w 284"/>
                    <a:gd name="T71" fmla="*/ 0 h 135"/>
                    <a:gd name="T72" fmla="*/ 163 w 284"/>
                    <a:gd name="T73" fmla="*/ 0 h 135"/>
                    <a:gd name="T74" fmla="*/ 141 w 284"/>
                    <a:gd name="T75" fmla="*/ 0 h 135"/>
                    <a:gd name="T76" fmla="*/ 119 w 284"/>
                    <a:gd name="T77" fmla="*/ 1 h 135"/>
                    <a:gd name="T78" fmla="*/ 99 w 284"/>
                    <a:gd name="T79" fmla="*/ 1 h 135"/>
                    <a:gd name="T80" fmla="*/ 78 w 284"/>
                    <a:gd name="T81" fmla="*/ 1 h 135"/>
                    <a:gd name="T82" fmla="*/ 60 w 284"/>
                    <a:gd name="T83" fmla="*/ 1 h 135"/>
                    <a:gd name="T84" fmla="*/ 44 w 284"/>
                    <a:gd name="T85" fmla="*/ 1 h 135"/>
                    <a:gd name="T86" fmla="*/ 32 w 284"/>
                    <a:gd name="T87" fmla="*/ 1 h 135"/>
                    <a:gd name="T88" fmla="*/ 23 w 284"/>
                    <a:gd name="T89" fmla="*/ 1 h 135"/>
                    <a:gd name="T90" fmla="*/ 18 w 284"/>
                    <a:gd name="T91" fmla="*/ 1 h 135"/>
                    <a:gd name="T92" fmla="*/ 9 w 284"/>
                    <a:gd name="T93" fmla="*/ 3 h 135"/>
                    <a:gd name="T94" fmla="*/ 5 w 284"/>
                    <a:gd name="T95" fmla="*/ 9 h 135"/>
                    <a:gd name="T96" fmla="*/ 2 w 284"/>
                    <a:gd name="T97" fmla="*/ 18 h 135"/>
                    <a:gd name="T98" fmla="*/ 1 w 284"/>
                    <a:gd name="T99" fmla="*/ 29 h 135"/>
                    <a:gd name="T100" fmla="*/ 0 w 284"/>
                    <a:gd name="T101" fmla="*/ 10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4" h="135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5" y="127"/>
                      </a:lnTo>
                      <a:lnTo>
                        <a:pt x="9" y="133"/>
                      </a:lnTo>
                      <a:lnTo>
                        <a:pt x="19" y="135"/>
                      </a:lnTo>
                      <a:lnTo>
                        <a:pt x="24" y="135"/>
                      </a:lnTo>
                      <a:lnTo>
                        <a:pt x="34" y="135"/>
                      </a:lnTo>
                      <a:lnTo>
                        <a:pt x="46" y="135"/>
                      </a:lnTo>
                      <a:lnTo>
                        <a:pt x="61" y="135"/>
                      </a:lnTo>
                      <a:lnTo>
                        <a:pt x="80" y="135"/>
                      </a:lnTo>
                      <a:lnTo>
                        <a:pt x="99" y="135"/>
                      </a:lnTo>
                      <a:lnTo>
                        <a:pt x="119" y="135"/>
                      </a:lnTo>
                      <a:lnTo>
                        <a:pt x="141" y="134"/>
                      </a:lnTo>
                      <a:lnTo>
                        <a:pt x="163" y="134"/>
                      </a:lnTo>
                      <a:lnTo>
                        <a:pt x="183" y="134"/>
                      </a:lnTo>
                      <a:lnTo>
                        <a:pt x="203" y="134"/>
                      </a:lnTo>
                      <a:lnTo>
                        <a:pt x="221" y="134"/>
                      </a:lnTo>
                      <a:lnTo>
                        <a:pt x="238" y="134"/>
                      </a:lnTo>
                      <a:lnTo>
                        <a:pt x="250" y="134"/>
                      </a:lnTo>
                      <a:lnTo>
                        <a:pt x="259" y="134"/>
                      </a:lnTo>
                      <a:lnTo>
                        <a:pt x="265" y="134"/>
                      </a:lnTo>
                      <a:lnTo>
                        <a:pt x="275" y="133"/>
                      </a:lnTo>
                      <a:lnTo>
                        <a:pt x="280" y="128"/>
                      </a:lnTo>
                      <a:lnTo>
                        <a:pt x="282" y="121"/>
                      </a:lnTo>
                      <a:lnTo>
                        <a:pt x="282" y="110"/>
                      </a:lnTo>
                      <a:lnTo>
                        <a:pt x="284" y="28"/>
                      </a:lnTo>
                      <a:lnTo>
                        <a:pt x="282" y="17"/>
                      </a:lnTo>
                      <a:lnTo>
                        <a:pt x="281" y="8"/>
                      </a:lnTo>
                      <a:lnTo>
                        <a:pt x="276" y="2"/>
                      </a:lnTo>
                      <a:lnTo>
                        <a:pt x="265" y="0"/>
                      </a:lnTo>
                      <a:lnTo>
                        <a:pt x="259" y="0"/>
                      </a:lnTo>
                      <a:lnTo>
                        <a:pt x="250" y="0"/>
                      </a:lnTo>
                      <a:lnTo>
                        <a:pt x="238" y="0"/>
                      </a:lnTo>
                      <a:lnTo>
                        <a:pt x="221" y="0"/>
                      </a:lnTo>
                      <a:lnTo>
                        <a:pt x="203" y="0"/>
                      </a:lnTo>
                      <a:lnTo>
                        <a:pt x="183" y="0"/>
                      </a:lnTo>
                      <a:lnTo>
                        <a:pt x="163" y="0"/>
                      </a:lnTo>
                      <a:lnTo>
                        <a:pt x="141" y="0"/>
                      </a:lnTo>
                      <a:lnTo>
                        <a:pt x="119" y="1"/>
                      </a:lnTo>
                      <a:lnTo>
                        <a:pt x="99" y="1"/>
                      </a:lnTo>
                      <a:lnTo>
                        <a:pt x="78" y="1"/>
                      </a:lnTo>
                      <a:lnTo>
                        <a:pt x="60" y="1"/>
                      </a:lnTo>
                      <a:lnTo>
                        <a:pt x="44" y="1"/>
                      </a:lnTo>
                      <a:lnTo>
                        <a:pt x="32" y="1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8"/>
                      </a:lnTo>
                      <a:lnTo>
                        <a:pt x="1" y="29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730"/>
                <p:cNvSpPr>
                  <a:spLocks/>
                </p:cNvSpPr>
                <p:nvPr/>
              </p:nvSpPr>
              <p:spPr bwMode="auto">
                <a:xfrm>
                  <a:off x="2939" y="2707"/>
                  <a:ext cx="95" cy="45"/>
                </a:xfrm>
                <a:custGeom>
                  <a:avLst/>
                  <a:gdLst>
                    <a:gd name="T0" fmla="*/ 0 w 284"/>
                    <a:gd name="T1" fmla="*/ 108 h 135"/>
                    <a:gd name="T2" fmla="*/ 0 w 284"/>
                    <a:gd name="T3" fmla="*/ 108 h 135"/>
                    <a:gd name="T4" fmla="*/ 1 w 284"/>
                    <a:gd name="T5" fmla="*/ 118 h 135"/>
                    <a:gd name="T6" fmla="*/ 5 w 284"/>
                    <a:gd name="T7" fmla="*/ 127 h 135"/>
                    <a:gd name="T8" fmla="*/ 9 w 284"/>
                    <a:gd name="T9" fmla="*/ 133 h 135"/>
                    <a:gd name="T10" fmla="*/ 19 w 284"/>
                    <a:gd name="T11" fmla="*/ 135 h 135"/>
                    <a:gd name="T12" fmla="*/ 19 w 284"/>
                    <a:gd name="T13" fmla="*/ 135 h 135"/>
                    <a:gd name="T14" fmla="*/ 24 w 284"/>
                    <a:gd name="T15" fmla="*/ 135 h 135"/>
                    <a:gd name="T16" fmla="*/ 34 w 284"/>
                    <a:gd name="T17" fmla="*/ 135 h 135"/>
                    <a:gd name="T18" fmla="*/ 46 w 284"/>
                    <a:gd name="T19" fmla="*/ 135 h 135"/>
                    <a:gd name="T20" fmla="*/ 61 w 284"/>
                    <a:gd name="T21" fmla="*/ 135 h 135"/>
                    <a:gd name="T22" fmla="*/ 80 w 284"/>
                    <a:gd name="T23" fmla="*/ 135 h 135"/>
                    <a:gd name="T24" fmla="*/ 99 w 284"/>
                    <a:gd name="T25" fmla="*/ 135 h 135"/>
                    <a:gd name="T26" fmla="*/ 119 w 284"/>
                    <a:gd name="T27" fmla="*/ 135 h 135"/>
                    <a:gd name="T28" fmla="*/ 141 w 284"/>
                    <a:gd name="T29" fmla="*/ 134 h 135"/>
                    <a:gd name="T30" fmla="*/ 163 w 284"/>
                    <a:gd name="T31" fmla="*/ 134 h 135"/>
                    <a:gd name="T32" fmla="*/ 183 w 284"/>
                    <a:gd name="T33" fmla="*/ 134 h 135"/>
                    <a:gd name="T34" fmla="*/ 203 w 284"/>
                    <a:gd name="T35" fmla="*/ 134 h 135"/>
                    <a:gd name="T36" fmla="*/ 221 w 284"/>
                    <a:gd name="T37" fmla="*/ 134 h 135"/>
                    <a:gd name="T38" fmla="*/ 238 w 284"/>
                    <a:gd name="T39" fmla="*/ 134 h 135"/>
                    <a:gd name="T40" fmla="*/ 250 w 284"/>
                    <a:gd name="T41" fmla="*/ 134 h 135"/>
                    <a:gd name="T42" fmla="*/ 259 w 284"/>
                    <a:gd name="T43" fmla="*/ 134 h 135"/>
                    <a:gd name="T44" fmla="*/ 265 w 284"/>
                    <a:gd name="T45" fmla="*/ 134 h 135"/>
                    <a:gd name="T46" fmla="*/ 265 w 284"/>
                    <a:gd name="T47" fmla="*/ 134 h 135"/>
                    <a:gd name="T48" fmla="*/ 275 w 284"/>
                    <a:gd name="T49" fmla="*/ 133 h 135"/>
                    <a:gd name="T50" fmla="*/ 280 w 284"/>
                    <a:gd name="T51" fmla="*/ 128 h 135"/>
                    <a:gd name="T52" fmla="*/ 282 w 284"/>
                    <a:gd name="T53" fmla="*/ 121 h 135"/>
                    <a:gd name="T54" fmla="*/ 282 w 284"/>
                    <a:gd name="T55" fmla="*/ 110 h 135"/>
                    <a:gd name="T56" fmla="*/ 284 w 284"/>
                    <a:gd name="T57" fmla="*/ 28 h 135"/>
                    <a:gd name="T58" fmla="*/ 284 w 284"/>
                    <a:gd name="T59" fmla="*/ 28 h 135"/>
                    <a:gd name="T60" fmla="*/ 282 w 284"/>
                    <a:gd name="T61" fmla="*/ 17 h 135"/>
                    <a:gd name="T62" fmla="*/ 281 w 284"/>
                    <a:gd name="T63" fmla="*/ 8 h 135"/>
                    <a:gd name="T64" fmla="*/ 276 w 284"/>
                    <a:gd name="T65" fmla="*/ 2 h 135"/>
                    <a:gd name="T66" fmla="*/ 265 w 284"/>
                    <a:gd name="T67" fmla="*/ 0 h 135"/>
                    <a:gd name="T68" fmla="*/ 265 w 284"/>
                    <a:gd name="T69" fmla="*/ 0 h 135"/>
                    <a:gd name="T70" fmla="*/ 259 w 284"/>
                    <a:gd name="T71" fmla="*/ 0 h 135"/>
                    <a:gd name="T72" fmla="*/ 250 w 284"/>
                    <a:gd name="T73" fmla="*/ 0 h 135"/>
                    <a:gd name="T74" fmla="*/ 238 w 284"/>
                    <a:gd name="T75" fmla="*/ 0 h 135"/>
                    <a:gd name="T76" fmla="*/ 221 w 284"/>
                    <a:gd name="T77" fmla="*/ 0 h 135"/>
                    <a:gd name="T78" fmla="*/ 203 w 284"/>
                    <a:gd name="T79" fmla="*/ 0 h 135"/>
                    <a:gd name="T80" fmla="*/ 183 w 284"/>
                    <a:gd name="T81" fmla="*/ 0 h 135"/>
                    <a:gd name="T82" fmla="*/ 163 w 284"/>
                    <a:gd name="T83" fmla="*/ 0 h 135"/>
                    <a:gd name="T84" fmla="*/ 141 w 284"/>
                    <a:gd name="T85" fmla="*/ 0 h 135"/>
                    <a:gd name="T86" fmla="*/ 119 w 284"/>
                    <a:gd name="T87" fmla="*/ 1 h 135"/>
                    <a:gd name="T88" fmla="*/ 99 w 284"/>
                    <a:gd name="T89" fmla="*/ 1 h 135"/>
                    <a:gd name="T90" fmla="*/ 78 w 284"/>
                    <a:gd name="T91" fmla="*/ 1 h 135"/>
                    <a:gd name="T92" fmla="*/ 60 w 284"/>
                    <a:gd name="T93" fmla="*/ 1 h 135"/>
                    <a:gd name="T94" fmla="*/ 44 w 284"/>
                    <a:gd name="T95" fmla="*/ 1 h 135"/>
                    <a:gd name="T96" fmla="*/ 32 w 284"/>
                    <a:gd name="T97" fmla="*/ 1 h 135"/>
                    <a:gd name="T98" fmla="*/ 23 w 284"/>
                    <a:gd name="T99" fmla="*/ 1 h 135"/>
                    <a:gd name="T100" fmla="*/ 18 w 284"/>
                    <a:gd name="T101" fmla="*/ 1 h 135"/>
                    <a:gd name="T102" fmla="*/ 18 w 284"/>
                    <a:gd name="T103" fmla="*/ 1 h 135"/>
                    <a:gd name="T104" fmla="*/ 9 w 284"/>
                    <a:gd name="T105" fmla="*/ 3 h 135"/>
                    <a:gd name="T106" fmla="*/ 5 w 284"/>
                    <a:gd name="T107" fmla="*/ 9 h 135"/>
                    <a:gd name="T108" fmla="*/ 2 w 284"/>
                    <a:gd name="T109" fmla="*/ 18 h 135"/>
                    <a:gd name="T110" fmla="*/ 1 w 284"/>
                    <a:gd name="T111" fmla="*/ 29 h 135"/>
                    <a:gd name="T112" fmla="*/ 0 w 284"/>
                    <a:gd name="T113" fmla="*/ 10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4" h="135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5" y="127"/>
                      </a:lnTo>
                      <a:lnTo>
                        <a:pt x="9" y="133"/>
                      </a:lnTo>
                      <a:lnTo>
                        <a:pt x="19" y="135"/>
                      </a:lnTo>
                      <a:lnTo>
                        <a:pt x="19" y="135"/>
                      </a:lnTo>
                      <a:lnTo>
                        <a:pt x="24" y="135"/>
                      </a:lnTo>
                      <a:lnTo>
                        <a:pt x="34" y="135"/>
                      </a:lnTo>
                      <a:lnTo>
                        <a:pt x="46" y="135"/>
                      </a:lnTo>
                      <a:lnTo>
                        <a:pt x="61" y="135"/>
                      </a:lnTo>
                      <a:lnTo>
                        <a:pt x="80" y="135"/>
                      </a:lnTo>
                      <a:lnTo>
                        <a:pt x="99" y="135"/>
                      </a:lnTo>
                      <a:lnTo>
                        <a:pt x="119" y="135"/>
                      </a:lnTo>
                      <a:lnTo>
                        <a:pt x="141" y="134"/>
                      </a:lnTo>
                      <a:lnTo>
                        <a:pt x="163" y="134"/>
                      </a:lnTo>
                      <a:lnTo>
                        <a:pt x="183" y="134"/>
                      </a:lnTo>
                      <a:lnTo>
                        <a:pt x="203" y="134"/>
                      </a:lnTo>
                      <a:lnTo>
                        <a:pt x="221" y="134"/>
                      </a:lnTo>
                      <a:lnTo>
                        <a:pt x="238" y="134"/>
                      </a:lnTo>
                      <a:lnTo>
                        <a:pt x="250" y="134"/>
                      </a:lnTo>
                      <a:lnTo>
                        <a:pt x="259" y="134"/>
                      </a:lnTo>
                      <a:lnTo>
                        <a:pt x="265" y="134"/>
                      </a:lnTo>
                      <a:lnTo>
                        <a:pt x="265" y="134"/>
                      </a:lnTo>
                      <a:lnTo>
                        <a:pt x="275" y="133"/>
                      </a:lnTo>
                      <a:lnTo>
                        <a:pt x="280" y="128"/>
                      </a:lnTo>
                      <a:lnTo>
                        <a:pt x="282" y="121"/>
                      </a:lnTo>
                      <a:lnTo>
                        <a:pt x="282" y="110"/>
                      </a:lnTo>
                      <a:lnTo>
                        <a:pt x="284" y="28"/>
                      </a:lnTo>
                      <a:lnTo>
                        <a:pt x="284" y="28"/>
                      </a:lnTo>
                      <a:lnTo>
                        <a:pt x="282" y="17"/>
                      </a:lnTo>
                      <a:lnTo>
                        <a:pt x="281" y="8"/>
                      </a:lnTo>
                      <a:lnTo>
                        <a:pt x="276" y="2"/>
                      </a:lnTo>
                      <a:lnTo>
                        <a:pt x="265" y="0"/>
                      </a:lnTo>
                      <a:lnTo>
                        <a:pt x="265" y="0"/>
                      </a:lnTo>
                      <a:lnTo>
                        <a:pt x="259" y="0"/>
                      </a:lnTo>
                      <a:lnTo>
                        <a:pt x="250" y="0"/>
                      </a:lnTo>
                      <a:lnTo>
                        <a:pt x="238" y="0"/>
                      </a:lnTo>
                      <a:lnTo>
                        <a:pt x="221" y="0"/>
                      </a:lnTo>
                      <a:lnTo>
                        <a:pt x="203" y="0"/>
                      </a:lnTo>
                      <a:lnTo>
                        <a:pt x="183" y="0"/>
                      </a:lnTo>
                      <a:lnTo>
                        <a:pt x="163" y="0"/>
                      </a:lnTo>
                      <a:lnTo>
                        <a:pt x="141" y="0"/>
                      </a:lnTo>
                      <a:lnTo>
                        <a:pt x="119" y="1"/>
                      </a:lnTo>
                      <a:lnTo>
                        <a:pt x="99" y="1"/>
                      </a:lnTo>
                      <a:lnTo>
                        <a:pt x="78" y="1"/>
                      </a:lnTo>
                      <a:lnTo>
                        <a:pt x="60" y="1"/>
                      </a:lnTo>
                      <a:lnTo>
                        <a:pt x="44" y="1"/>
                      </a:lnTo>
                      <a:lnTo>
                        <a:pt x="32" y="1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8"/>
                      </a:lnTo>
                      <a:lnTo>
                        <a:pt x="1" y="29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731"/>
                <p:cNvSpPr>
                  <a:spLocks/>
                </p:cNvSpPr>
                <p:nvPr/>
              </p:nvSpPr>
              <p:spPr bwMode="auto">
                <a:xfrm>
                  <a:off x="2019" y="2763"/>
                  <a:ext cx="110" cy="60"/>
                </a:xfrm>
                <a:custGeom>
                  <a:avLst/>
                  <a:gdLst>
                    <a:gd name="T0" fmla="*/ 0 w 330"/>
                    <a:gd name="T1" fmla="*/ 147 h 178"/>
                    <a:gd name="T2" fmla="*/ 1 w 330"/>
                    <a:gd name="T3" fmla="*/ 159 h 178"/>
                    <a:gd name="T4" fmla="*/ 5 w 330"/>
                    <a:gd name="T5" fmla="*/ 169 h 178"/>
                    <a:gd name="T6" fmla="*/ 11 w 330"/>
                    <a:gd name="T7" fmla="*/ 175 h 178"/>
                    <a:gd name="T8" fmla="*/ 22 w 330"/>
                    <a:gd name="T9" fmla="*/ 177 h 178"/>
                    <a:gd name="T10" fmla="*/ 28 w 330"/>
                    <a:gd name="T11" fmla="*/ 177 h 178"/>
                    <a:gd name="T12" fmla="*/ 39 w 330"/>
                    <a:gd name="T13" fmla="*/ 177 h 178"/>
                    <a:gd name="T14" fmla="*/ 53 w 330"/>
                    <a:gd name="T15" fmla="*/ 177 h 178"/>
                    <a:gd name="T16" fmla="*/ 71 w 330"/>
                    <a:gd name="T17" fmla="*/ 177 h 178"/>
                    <a:gd name="T18" fmla="*/ 92 w 330"/>
                    <a:gd name="T19" fmla="*/ 177 h 178"/>
                    <a:gd name="T20" fmla="*/ 115 w 330"/>
                    <a:gd name="T21" fmla="*/ 177 h 178"/>
                    <a:gd name="T22" fmla="*/ 139 w 330"/>
                    <a:gd name="T23" fmla="*/ 177 h 178"/>
                    <a:gd name="T24" fmla="*/ 164 w 330"/>
                    <a:gd name="T25" fmla="*/ 177 h 178"/>
                    <a:gd name="T26" fmla="*/ 190 w 330"/>
                    <a:gd name="T27" fmla="*/ 177 h 178"/>
                    <a:gd name="T28" fmla="*/ 214 w 330"/>
                    <a:gd name="T29" fmla="*/ 177 h 178"/>
                    <a:gd name="T30" fmla="*/ 237 w 330"/>
                    <a:gd name="T31" fmla="*/ 178 h 178"/>
                    <a:gd name="T32" fmla="*/ 258 w 330"/>
                    <a:gd name="T33" fmla="*/ 178 h 178"/>
                    <a:gd name="T34" fmla="*/ 277 w 330"/>
                    <a:gd name="T35" fmla="*/ 178 h 178"/>
                    <a:gd name="T36" fmla="*/ 291 w 330"/>
                    <a:gd name="T37" fmla="*/ 178 h 178"/>
                    <a:gd name="T38" fmla="*/ 303 w 330"/>
                    <a:gd name="T39" fmla="*/ 178 h 178"/>
                    <a:gd name="T40" fmla="*/ 309 w 330"/>
                    <a:gd name="T41" fmla="*/ 178 h 178"/>
                    <a:gd name="T42" fmla="*/ 320 w 330"/>
                    <a:gd name="T43" fmla="*/ 177 h 178"/>
                    <a:gd name="T44" fmla="*/ 326 w 330"/>
                    <a:gd name="T45" fmla="*/ 171 h 178"/>
                    <a:gd name="T46" fmla="*/ 328 w 330"/>
                    <a:gd name="T47" fmla="*/ 163 h 178"/>
                    <a:gd name="T48" fmla="*/ 328 w 330"/>
                    <a:gd name="T49" fmla="*/ 151 h 178"/>
                    <a:gd name="T50" fmla="*/ 330 w 330"/>
                    <a:gd name="T51" fmla="*/ 56 h 178"/>
                    <a:gd name="T52" fmla="*/ 330 w 330"/>
                    <a:gd name="T53" fmla="*/ 50 h 178"/>
                    <a:gd name="T54" fmla="*/ 328 w 330"/>
                    <a:gd name="T55" fmla="*/ 43 h 178"/>
                    <a:gd name="T56" fmla="*/ 326 w 330"/>
                    <a:gd name="T57" fmla="*/ 37 h 178"/>
                    <a:gd name="T58" fmla="*/ 324 w 330"/>
                    <a:gd name="T59" fmla="*/ 30 h 178"/>
                    <a:gd name="T60" fmla="*/ 320 w 330"/>
                    <a:gd name="T61" fmla="*/ 24 h 178"/>
                    <a:gd name="T62" fmla="*/ 315 w 330"/>
                    <a:gd name="T63" fmla="*/ 17 h 178"/>
                    <a:gd name="T64" fmla="*/ 309 w 330"/>
                    <a:gd name="T65" fmla="*/ 9 h 178"/>
                    <a:gd name="T66" fmla="*/ 301 w 330"/>
                    <a:gd name="T67" fmla="*/ 2 h 178"/>
                    <a:gd name="T68" fmla="*/ 295 w 330"/>
                    <a:gd name="T69" fmla="*/ 1 h 178"/>
                    <a:gd name="T70" fmla="*/ 285 w 330"/>
                    <a:gd name="T71" fmla="*/ 0 h 178"/>
                    <a:gd name="T72" fmla="*/ 270 w 330"/>
                    <a:gd name="T73" fmla="*/ 0 h 178"/>
                    <a:gd name="T74" fmla="*/ 252 w 330"/>
                    <a:gd name="T75" fmla="*/ 0 h 178"/>
                    <a:gd name="T76" fmla="*/ 232 w 330"/>
                    <a:gd name="T77" fmla="*/ 2 h 178"/>
                    <a:gd name="T78" fmla="*/ 209 w 330"/>
                    <a:gd name="T79" fmla="*/ 3 h 178"/>
                    <a:gd name="T80" fmla="*/ 185 w 330"/>
                    <a:gd name="T81" fmla="*/ 6 h 178"/>
                    <a:gd name="T82" fmla="*/ 161 w 330"/>
                    <a:gd name="T83" fmla="*/ 8 h 178"/>
                    <a:gd name="T84" fmla="*/ 136 w 330"/>
                    <a:gd name="T85" fmla="*/ 10 h 178"/>
                    <a:gd name="T86" fmla="*/ 112 w 330"/>
                    <a:gd name="T87" fmla="*/ 13 h 178"/>
                    <a:gd name="T88" fmla="*/ 89 w 330"/>
                    <a:gd name="T89" fmla="*/ 15 h 178"/>
                    <a:gd name="T90" fmla="*/ 69 w 330"/>
                    <a:gd name="T91" fmla="*/ 18 h 178"/>
                    <a:gd name="T92" fmla="*/ 51 w 330"/>
                    <a:gd name="T93" fmla="*/ 20 h 178"/>
                    <a:gd name="T94" fmla="*/ 36 w 330"/>
                    <a:gd name="T95" fmla="*/ 23 h 178"/>
                    <a:gd name="T96" fmla="*/ 27 w 330"/>
                    <a:gd name="T97" fmla="*/ 24 h 178"/>
                    <a:gd name="T98" fmla="*/ 20 w 330"/>
                    <a:gd name="T99" fmla="*/ 24 h 178"/>
                    <a:gd name="T100" fmla="*/ 10 w 330"/>
                    <a:gd name="T101" fmla="*/ 26 h 178"/>
                    <a:gd name="T102" fmla="*/ 4 w 330"/>
                    <a:gd name="T103" fmla="*/ 33 h 178"/>
                    <a:gd name="T104" fmla="*/ 1 w 330"/>
                    <a:gd name="T105" fmla="*/ 43 h 178"/>
                    <a:gd name="T106" fmla="*/ 1 w 330"/>
                    <a:gd name="T107" fmla="*/ 55 h 178"/>
                    <a:gd name="T108" fmla="*/ 0 w 330"/>
                    <a:gd name="T109" fmla="*/ 147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30" h="178">
                      <a:moveTo>
                        <a:pt x="0" y="147"/>
                      </a:moveTo>
                      <a:lnTo>
                        <a:pt x="1" y="159"/>
                      </a:lnTo>
                      <a:lnTo>
                        <a:pt x="5" y="169"/>
                      </a:lnTo>
                      <a:lnTo>
                        <a:pt x="11" y="175"/>
                      </a:lnTo>
                      <a:lnTo>
                        <a:pt x="22" y="177"/>
                      </a:lnTo>
                      <a:lnTo>
                        <a:pt x="28" y="177"/>
                      </a:lnTo>
                      <a:lnTo>
                        <a:pt x="39" y="177"/>
                      </a:lnTo>
                      <a:lnTo>
                        <a:pt x="53" y="177"/>
                      </a:lnTo>
                      <a:lnTo>
                        <a:pt x="71" y="177"/>
                      </a:lnTo>
                      <a:lnTo>
                        <a:pt x="92" y="177"/>
                      </a:lnTo>
                      <a:lnTo>
                        <a:pt x="115" y="177"/>
                      </a:lnTo>
                      <a:lnTo>
                        <a:pt x="139" y="177"/>
                      </a:lnTo>
                      <a:lnTo>
                        <a:pt x="164" y="177"/>
                      </a:lnTo>
                      <a:lnTo>
                        <a:pt x="190" y="177"/>
                      </a:lnTo>
                      <a:lnTo>
                        <a:pt x="214" y="177"/>
                      </a:lnTo>
                      <a:lnTo>
                        <a:pt x="237" y="178"/>
                      </a:lnTo>
                      <a:lnTo>
                        <a:pt x="258" y="178"/>
                      </a:lnTo>
                      <a:lnTo>
                        <a:pt x="277" y="178"/>
                      </a:lnTo>
                      <a:lnTo>
                        <a:pt x="291" y="178"/>
                      </a:lnTo>
                      <a:lnTo>
                        <a:pt x="303" y="178"/>
                      </a:lnTo>
                      <a:lnTo>
                        <a:pt x="309" y="178"/>
                      </a:lnTo>
                      <a:lnTo>
                        <a:pt x="320" y="177"/>
                      </a:lnTo>
                      <a:lnTo>
                        <a:pt x="326" y="171"/>
                      </a:lnTo>
                      <a:lnTo>
                        <a:pt x="328" y="163"/>
                      </a:lnTo>
                      <a:lnTo>
                        <a:pt x="328" y="151"/>
                      </a:lnTo>
                      <a:lnTo>
                        <a:pt x="330" y="56"/>
                      </a:lnTo>
                      <a:lnTo>
                        <a:pt x="330" y="50"/>
                      </a:lnTo>
                      <a:lnTo>
                        <a:pt x="328" y="43"/>
                      </a:lnTo>
                      <a:lnTo>
                        <a:pt x="326" y="37"/>
                      </a:lnTo>
                      <a:lnTo>
                        <a:pt x="324" y="30"/>
                      </a:lnTo>
                      <a:lnTo>
                        <a:pt x="320" y="24"/>
                      </a:lnTo>
                      <a:lnTo>
                        <a:pt x="315" y="17"/>
                      </a:lnTo>
                      <a:lnTo>
                        <a:pt x="309" y="9"/>
                      </a:lnTo>
                      <a:lnTo>
                        <a:pt x="301" y="2"/>
                      </a:lnTo>
                      <a:lnTo>
                        <a:pt x="295" y="1"/>
                      </a:lnTo>
                      <a:lnTo>
                        <a:pt x="285" y="0"/>
                      </a:lnTo>
                      <a:lnTo>
                        <a:pt x="270" y="0"/>
                      </a:lnTo>
                      <a:lnTo>
                        <a:pt x="252" y="0"/>
                      </a:lnTo>
                      <a:lnTo>
                        <a:pt x="232" y="2"/>
                      </a:lnTo>
                      <a:lnTo>
                        <a:pt x="209" y="3"/>
                      </a:lnTo>
                      <a:lnTo>
                        <a:pt x="185" y="6"/>
                      </a:lnTo>
                      <a:lnTo>
                        <a:pt x="161" y="8"/>
                      </a:lnTo>
                      <a:lnTo>
                        <a:pt x="136" y="10"/>
                      </a:lnTo>
                      <a:lnTo>
                        <a:pt x="112" y="13"/>
                      </a:lnTo>
                      <a:lnTo>
                        <a:pt x="89" y="15"/>
                      </a:lnTo>
                      <a:lnTo>
                        <a:pt x="69" y="18"/>
                      </a:lnTo>
                      <a:lnTo>
                        <a:pt x="51" y="20"/>
                      </a:lnTo>
                      <a:lnTo>
                        <a:pt x="36" y="23"/>
                      </a:lnTo>
                      <a:lnTo>
                        <a:pt x="27" y="24"/>
                      </a:lnTo>
                      <a:lnTo>
                        <a:pt x="20" y="24"/>
                      </a:lnTo>
                      <a:lnTo>
                        <a:pt x="10" y="26"/>
                      </a:lnTo>
                      <a:lnTo>
                        <a:pt x="4" y="33"/>
                      </a:lnTo>
                      <a:lnTo>
                        <a:pt x="1" y="43"/>
                      </a:lnTo>
                      <a:lnTo>
                        <a:pt x="1" y="55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Freeform 732"/>
                <p:cNvSpPr>
                  <a:spLocks/>
                </p:cNvSpPr>
                <p:nvPr/>
              </p:nvSpPr>
              <p:spPr bwMode="auto">
                <a:xfrm>
                  <a:off x="2017" y="2812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4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733"/>
                <p:cNvSpPr>
                  <a:spLocks/>
                </p:cNvSpPr>
                <p:nvPr/>
              </p:nvSpPr>
              <p:spPr bwMode="auto">
                <a:xfrm>
                  <a:off x="2026" y="2820"/>
                  <a:ext cx="96" cy="5"/>
                </a:xfrm>
                <a:custGeom>
                  <a:avLst/>
                  <a:gdLst>
                    <a:gd name="T0" fmla="*/ 287 w 287"/>
                    <a:gd name="T1" fmla="*/ 1 h 13"/>
                    <a:gd name="T2" fmla="*/ 287 w 287"/>
                    <a:gd name="T3" fmla="*/ 1 h 13"/>
                    <a:gd name="T4" fmla="*/ 281 w 287"/>
                    <a:gd name="T5" fmla="*/ 1 h 13"/>
                    <a:gd name="T6" fmla="*/ 269 w 287"/>
                    <a:gd name="T7" fmla="*/ 1 h 13"/>
                    <a:gd name="T8" fmla="*/ 255 w 287"/>
                    <a:gd name="T9" fmla="*/ 1 h 13"/>
                    <a:gd name="T10" fmla="*/ 236 w 287"/>
                    <a:gd name="T11" fmla="*/ 1 h 13"/>
                    <a:gd name="T12" fmla="*/ 215 w 287"/>
                    <a:gd name="T13" fmla="*/ 1 h 13"/>
                    <a:gd name="T14" fmla="*/ 192 w 287"/>
                    <a:gd name="T15" fmla="*/ 0 h 13"/>
                    <a:gd name="T16" fmla="*/ 168 w 287"/>
                    <a:gd name="T17" fmla="*/ 0 h 13"/>
                    <a:gd name="T18" fmla="*/ 142 w 287"/>
                    <a:gd name="T19" fmla="*/ 0 h 13"/>
                    <a:gd name="T20" fmla="*/ 117 w 287"/>
                    <a:gd name="T21" fmla="*/ 0 h 13"/>
                    <a:gd name="T22" fmla="*/ 93 w 287"/>
                    <a:gd name="T23" fmla="*/ 0 h 13"/>
                    <a:gd name="T24" fmla="*/ 70 w 287"/>
                    <a:gd name="T25" fmla="*/ 0 h 13"/>
                    <a:gd name="T26" fmla="*/ 49 w 287"/>
                    <a:gd name="T27" fmla="*/ 0 h 13"/>
                    <a:gd name="T28" fmla="*/ 31 w 287"/>
                    <a:gd name="T29" fmla="*/ 0 h 13"/>
                    <a:gd name="T30" fmla="*/ 17 w 287"/>
                    <a:gd name="T31" fmla="*/ 0 h 13"/>
                    <a:gd name="T32" fmla="*/ 6 w 287"/>
                    <a:gd name="T33" fmla="*/ 0 h 13"/>
                    <a:gd name="T34" fmla="*/ 0 w 287"/>
                    <a:gd name="T35" fmla="*/ 0 h 13"/>
                    <a:gd name="T36" fmla="*/ 0 w 287"/>
                    <a:gd name="T37" fmla="*/ 12 h 13"/>
                    <a:gd name="T38" fmla="*/ 6 w 287"/>
                    <a:gd name="T39" fmla="*/ 12 h 13"/>
                    <a:gd name="T40" fmla="*/ 17 w 287"/>
                    <a:gd name="T41" fmla="*/ 12 h 13"/>
                    <a:gd name="T42" fmla="*/ 31 w 287"/>
                    <a:gd name="T43" fmla="*/ 12 h 13"/>
                    <a:gd name="T44" fmla="*/ 49 w 287"/>
                    <a:gd name="T45" fmla="*/ 12 h 13"/>
                    <a:gd name="T46" fmla="*/ 70 w 287"/>
                    <a:gd name="T47" fmla="*/ 12 h 13"/>
                    <a:gd name="T48" fmla="*/ 93 w 287"/>
                    <a:gd name="T49" fmla="*/ 12 h 13"/>
                    <a:gd name="T50" fmla="*/ 117 w 287"/>
                    <a:gd name="T51" fmla="*/ 12 h 13"/>
                    <a:gd name="T52" fmla="*/ 142 w 287"/>
                    <a:gd name="T53" fmla="*/ 12 h 13"/>
                    <a:gd name="T54" fmla="*/ 168 w 287"/>
                    <a:gd name="T55" fmla="*/ 12 h 13"/>
                    <a:gd name="T56" fmla="*/ 192 w 287"/>
                    <a:gd name="T57" fmla="*/ 12 h 13"/>
                    <a:gd name="T58" fmla="*/ 215 w 287"/>
                    <a:gd name="T59" fmla="*/ 13 h 13"/>
                    <a:gd name="T60" fmla="*/ 236 w 287"/>
                    <a:gd name="T61" fmla="*/ 13 h 13"/>
                    <a:gd name="T62" fmla="*/ 255 w 287"/>
                    <a:gd name="T63" fmla="*/ 13 h 13"/>
                    <a:gd name="T64" fmla="*/ 269 w 287"/>
                    <a:gd name="T65" fmla="*/ 13 h 13"/>
                    <a:gd name="T66" fmla="*/ 281 w 287"/>
                    <a:gd name="T67" fmla="*/ 13 h 13"/>
                    <a:gd name="T68" fmla="*/ 287 w 287"/>
                    <a:gd name="T69" fmla="*/ 13 h 13"/>
                    <a:gd name="T70" fmla="*/ 287 w 287"/>
                    <a:gd name="T71" fmla="*/ 13 h 13"/>
                    <a:gd name="T72" fmla="*/ 287 w 287"/>
                    <a:gd name="T73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7" h="13">
                      <a:moveTo>
                        <a:pt x="287" y="1"/>
                      </a:moveTo>
                      <a:lnTo>
                        <a:pt x="287" y="1"/>
                      </a:lnTo>
                      <a:lnTo>
                        <a:pt x="281" y="1"/>
                      </a:lnTo>
                      <a:lnTo>
                        <a:pt x="269" y="1"/>
                      </a:lnTo>
                      <a:lnTo>
                        <a:pt x="255" y="1"/>
                      </a:lnTo>
                      <a:lnTo>
                        <a:pt x="236" y="1"/>
                      </a:lnTo>
                      <a:lnTo>
                        <a:pt x="215" y="1"/>
                      </a:lnTo>
                      <a:lnTo>
                        <a:pt x="192" y="0"/>
                      </a:lnTo>
                      <a:lnTo>
                        <a:pt x="168" y="0"/>
                      </a:lnTo>
                      <a:lnTo>
                        <a:pt x="142" y="0"/>
                      </a:lnTo>
                      <a:lnTo>
                        <a:pt x="117" y="0"/>
                      </a:lnTo>
                      <a:lnTo>
                        <a:pt x="93" y="0"/>
                      </a:lnTo>
                      <a:lnTo>
                        <a:pt x="70" y="0"/>
                      </a:lnTo>
                      <a:lnTo>
                        <a:pt x="49" y="0"/>
                      </a:lnTo>
                      <a:lnTo>
                        <a:pt x="31" y="0"/>
                      </a:lnTo>
                      <a:lnTo>
                        <a:pt x="17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7" y="12"/>
                      </a:lnTo>
                      <a:lnTo>
                        <a:pt x="31" y="12"/>
                      </a:lnTo>
                      <a:lnTo>
                        <a:pt x="49" y="12"/>
                      </a:lnTo>
                      <a:lnTo>
                        <a:pt x="70" y="12"/>
                      </a:lnTo>
                      <a:lnTo>
                        <a:pt x="93" y="12"/>
                      </a:lnTo>
                      <a:lnTo>
                        <a:pt x="117" y="12"/>
                      </a:lnTo>
                      <a:lnTo>
                        <a:pt x="142" y="12"/>
                      </a:lnTo>
                      <a:lnTo>
                        <a:pt x="168" y="12"/>
                      </a:lnTo>
                      <a:lnTo>
                        <a:pt x="192" y="12"/>
                      </a:lnTo>
                      <a:lnTo>
                        <a:pt x="215" y="13"/>
                      </a:lnTo>
                      <a:lnTo>
                        <a:pt x="236" y="13"/>
                      </a:lnTo>
                      <a:lnTo>
                        <a:pt x="255" y="13"/>
                      </a:lnTo>
                      <a:lnTo>
                        <a:pt x="269" y="13"/>
                      </a:lnTo>
                      <a:lnTo>
                        <a:pt x="281" y="13"/>
                      </a:lnTo>
                      <a:lnTo>
                        <a:pt x="287" y="13"/>
                      </a:lnTo>
                      <a:lnTo>
                        <a:pt x="287" y="13"/>
                      </a:lnTo>
                      <a:lnTo>
                        <a:pt x="28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734"/>
                <p:cNvSpPr>
                  <a:spLocks/>
                </p:cNvSpPr>
                <p:nvPr/>
              </p:nvSpPr>
              <p:spPr bwMode="auto">
                <a:xfrm>
                  <a:off x="2122" y="2814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9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2 h 33"/>
                    <a:gd name="T16" fmla="*/ 22 w 25"/>
                    <a:gd name="T17" fmla="*/ 24 h 33"/>
                    <a:gd name="T18" fmla="*/ 25 w 25"/>
                    <a:gd name="T19" fmla="*/ 13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2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Freeform 735"/>
                <p:cNvSpPr>
                  <a:spLocks/>
                </p:cNvSpPr>
                <p:nvPr/>
              </p:nvSpPr>
              <p:spPr bwMode="auto">
                <a:xfrm>
                  <a:off x="2126" y="2782"/>
                  <a:ext cx="5" cy="32"/>
                </a:xfrm>
                <a:custGeom>
                  <a:avLst/>
                  <a:gdLst>
                    <a:gd name="T0" fmla="*/ 2 w 14"/>
                    <a:gd name="T1" fmla="*/ 0 h 95"/>
                    <a:gd name="T2" fmla="*/ 2 w 14"/>
                    <a:gd name="T3" fmla="*/ 0 h 95"/>
                    <a:gd name="T4" fmla="*/ 0 w 14"/>
                    <a:gd name="T5" fmla="*/ 95 h 95"/>
                    <a:gd name="T6" fmla="*/ 12 w 14"/>
                    <a:gd name="T7" fmla="*/ 95 h 95"/>
                    <a:gd name="T8" fmla="*/ 14 w 14"/>
                    <a:gd name="T9" fmla="*/ 0 h 95"/>
                    <a:gd name="T10" fmla="*/ 14 w 14"/>
                    <a:gd name="T11" fmla="*/ 0 h 95"/>
                    <a:gd name="T12" fmla="*/ 14 w 14"/>
                    <a:gd name="T13" fmla="*/ 0 h 95"/>
                    <a:gd name="T14" fmla="*/ 14 w 14"/>
                    <a:gd name="T15" fmla="*/ 0 h 95"/>
                    <a:gd name="T16" fmla="*/ 14 w 14"/>
                    <a:gd name="T17" fmla="*/ 0 h 95"/>
                    <a:gd name="T18" fmla="*/ 2 w 14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Freeform 736"/>
                <p:cNvSpPr>
                  <a:spLocks/>
                </p:cNvSpPr>
                <p:nvPr/>
              </p:nvSpPr>
              <p:spPr bwMode="auto">
                <a:xfrm>
                  <a:off x="2118" y="2762"/>
                  <a:ext cx="13" cy="20"/>
                </a:xfrm>
                <a:custGeom>
                  <a:avLst/>
                  <a:gdLst>
                    <a:gd name="T0" fmla="*/ 0 w 39"/>
                    <a:gd name="T1" fmla="*/ 10 h 59"/>
                    <a:gd name="T2" fmla="*/ 0 w 39"/>
                    <a:gd name="T3" fmla="*/ 10 h 59"/>
                    <a:gd name="T4" fmla="*/ 7 w 39"/>
                    <a:gd name="T5" fmla="*/ 17 h 59"/>
                    <a:gd name="T6" fmla="*/ 13 w 39"/>
                    <a:gd name="T7" fmla="*/ 23 h 59"/>
                    <a:gd name="T8" fmla="*/ 18 w 39"/>
                    <a:gd name="T9" fmla="*/ 30 h 59"/>
                    <a:gd name="T10" fmla="*/ 21 w 39"/>
                    <a:gd name="T11" fmla="*/ 35 h 59"/>
                    <a:gd name="T12" fmla="*/ 23 w 39"/>
                    <a:gd name="T13" fmla="*/ 42 h 59"/>
                    <a:gd name="T14" fmla="*/ 25 w 39"/>
                    <a:gd name="T15" fmla="*/ 47 h 59"/>
                    <a:gd name="T16" fmla="*/ 27 w 39"/>
                    <a:gd name="T17" fmla="*/ 53 h 59"/>
                    <a:gd name="T18" fmla="*/ 27 w 39"/>
                    <a:gd name="T19" fmla="*/ 59 h 59"/>
                    <a:gd name="T20" fmla="*/ 39 w 39"/>
                    <a:gd name="T21" fmla="*/ 59 h 59"/>
                    <a:gd name="T22" fmla="*/ 39 w 39"/>
                    <a:gd name="T23" fmla="*/ 53 h 59"/>
                    <a:gd name="T24" fmla="*/ 37 w 39"/>
                    <a:gd name="T25" fmla="*/ 45 h 59"/>
                    <a:gd name="T26" fmla="*/ 35 w 39"/>
                    <a:gd name="T27" fmla="*/ 38 h 59"/>
                    <a:gd name="T28" fmla="*/ 33 w 39"/>
                    <a:gd name="T29" fmla="*/ 30 h 59"/>
                    <a:gd name="T30" fmla="*/ 28 w 39"/>
                    <a:gd name="T31" fmla="*/ 23 h 59"/>
                    <a:gd name="T32" fmla="*/ 23 w 39"/>
                    <a:gd name="T33" fmla="*/ 16 h 59"/>
                    <a:gd name="T34" fmla="*/ 17 w 39"/>
                    <a:gd name="T35" fmla="*/ 7 h 59"/>
                    <a:gd name="T36" fmla="*/ 7 w 39"/>
                    <a:gd name="T37" fmla="*/ 0 h 59"/>
                    <a:gd name="T38" fmla="*/ 7 w 39"/>
                    <a:gd name="T39" fmla="*/ 0 h 59"/>
                    <a:gd name="T40" fmla="*/ 0 w 39"/>
                    <a:gd name="T41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" h="59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7" y="17"/>
                      </a:lnTo>
                      <a:lnTo>
                        <a:pt x="13" y="23"/>
                      </a:lnTo>
                      <a:lnTo>
                        <a:pt x="18" y="30"/>
                      </a:lnTo>
                      <a:lnTo>
                        <a:pt x="21" y="35"/>
                      </a:lnTo>
                      <a:lnTo>
                        <a:pt x="23" y="42"/>
                      </a:lnTo>
                      <a:lnTo>
                        <a:pt x="25" y="47"/>
                      </a:lnTo>
                      <a:lnTo>
                        <a:pt x="27" y="53"/>
                      </a:lnTo>
                      <a:lnTo>
                        <a:pt x="27" y="59"/>
                      </a:lnTo>
                      <a:lnTo>
                        <a:pt x="39" y="59"/>
                      </a:lnTo>
                      <a:lnTo>
                        <a:pt x="39" y="53"/>
                      </a:lnTo>
                      <a:lnTo>
                        <a:pt x="37" y="45"/>
                      </a:lnTo>
                      <a:lnTo>
                        <a:pt x="35" y="38"/>
                      </a:lnTo>
                      <a:lnTo>
                        <a:pt x="33" y="30"/>
                      </a:lnTo>
                      <a:lnTo>
                        <a:pt x="28" y="23"/>
                      </a:lnTo>
                      <a:lnTo>
                        <a:pt x="23" y="16"/>
                      </a:lnTo>
                      <a:lnTo>
                        <a:pt x="17" y="7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Freeform 737"/>
                <p:cNvSpPr>
                  <a:spLocks/>
                </p:cNvSpPr>
                <p:nvPr/>
              </p:nvSpPr>
              <p:spPr bwMode="auto">
                <a:xfrm>
                  <a:off x="2025" y="2761"/>
                  <a:ext cx="95" cy="12"/>
                </a:xfrm>
                <a:custGeom>
                  <a:avLst/>
                  <a:gdLst>
                    <a:gd name="T0" fmla="*/ 0 w 284"/>
                    <a:gd name="T1" fmla="*/ 36 h 36"/>
                    <a:gd name="T2" fmla="*/ 0 w 284"/>
                    <a:gd name="T3" fmla="*/ 36 h 36"/>
                    <a:gd name="T4" fmla="*/ 7 w 284"/>
                    <a:gd name="T5" fmla="*/ 36 h 36"/>
                    <a:gd name="T6" fmla="*/ 17 w 284"/>
                    <a:gd name="T7" fmla="*/ 35 h 36"/>
                    <a:gd name="T8" fmla="*/ 32 w 284"/>
                    <a:gd name="T9" fmla="*/ 32 h 36"/>
                    <a:gd name="T10" fmla="*/ 50 w 284"/>
                    <a:gd name="T11" fmla="*/ 30 h 36"/>
                    <a:gd name="T12" fmla="*/ 71 w 284"/>
                    <a:gd name="T13" fmla="*/ 27 h 36"/>
                    <a:gd name="T14" fmla="*/ 93 w 284"/>
                    <a:gd name="T15" fmla="*/ 25 h 36"/>
                    <a:gd name="T16" fmla="*/ 116 w 284"/>
                    <a:gd name="T17" fmla="*/ 23 h 36"/>
                    <a:gd name="T18" fmla="*/ 141 w 284"/>
                    <a:gd name="T19" fmla="*/ 20 h 36"/>
                    <a:gd name="T20" fmla="*/ 165 w 284"/>
                    <a:gd name="T21" fmla="*/ 18 h 36"/>
                    <a:gd name="T22" fmla="*/ 189 w 284"/>
                    <a:gd name="T23" fmla="*/ 15 h 36"/>
                    <a:gd name="T24" fmla="*/ 212 w 284"/>
                    <a:gd name="T25" fmla="*/ 14 h 36"/>
                    <a:gd name="T26" fmla="*/ 232 w 284"/>
                    <a:gd name="T27" fmla="*/ 12 h 36"/>
                    <a:gd name="T28" fmla="*/ 250 w 284"/>
                    <a:gd name="T29" fmla="*/ 12 h 36"/>
                    <a:gd name="T30" fmla="*/ 265 w 284"/>
                    <a:gd name="T31" fmla="*/ 12 h 36"/>
                    <a:gd name="T32" fmla="*/ 273 w 284"/>
                    <a:gd name="T33" fmla="*/ 13 h 36"/>
                    <a:gd name="T34" fmla="*/ 277 w 284"/>
                    <a:gd name="T35" fmla="*/ 13 h 36"/>
                    <a:gd name="T36" fmla="*/ 284 w 284"/>
                    <a:gd name="T37" fmla="*/ 3 h 36"/>
                    <a:gd name="T38" fmla="*/ 276 w 284"/>
                    <a:gd name="T39" fmla="*/ 1 h 36"/>
                    <a:gd name="T40" fmla="*/ 265 w 284"/>
                    <a:gd name="T41" fmla="*/ 0 h 36"/>
                    <a:gd name="T42" fmla="*/ 250 w 284"/>
                    <a:gd name="T43" fmla="*/ 0 h 36"/>
                    <a:gd name="T44" fmla="*/ 232 w 284"/>
                    <a:gd name="T45" fmla="*/ 0 h 36"/>
                    <a:gd name="T46" fmla="*/ 212 w 284"/>
                    <a:gd name="T47" fmla="*/ 2 h 36"/>
                    <a:gd name="T48" fmla="*/ 189 w 284"/>
                    <a:gd name="T49" fmla="*/ 3 h 36"/>
                    <a:gd name="T50" fmla="*/ 165 w 284"/>
                    <a:gd name="T51" fmla="*/ 6 h 36"/>
                    <a:gd name="T52" fmla="*/ 141 w 284"/>
                    <a:gd name="T53" fmla="*/ 8 h 36"/>
                    <a:gd name="T54" fmla="*/ 116 w 284"/>
                    <a:gd name="T55" fmla="*/ 10 h 36"/>
                    <a:gd name="T56" fmla="*/ 91 w 284"/>
                    <a:gd name="T57" fmla="*/ 13 h 36"/>
                    <a:gd name="T58" fmla="*/ 68 w 284"/>
                    <a:gd name="T59" fmla="*/ 15 h 36"/>
                    <a:gd name="T60" fmla="*/ 48 w 284"/>
                    <a:gd name="T61" fmla="*/ 18 h 36"/>
                    <a:gd name="T62" fmla="*/ 29 w 284"/>
                    <a:gd name="T63" fmla="*/ 20 h 36"/>
                    <a:gd name="T64" fmla="*/ 15 w 284"/>
                    <a:gd name="T65" fmla="*/ 23 h 36"/>
                    <a:gd name="T66" fmla="*/ 7 w 284"/>
                    <a:gd name="T67" fmla="*/ 24 h 36"/>
                    <a:gd name="T68" fmla="*/ 0 w 284"/>
                    <a:gd name="T69" fmla="*/ 24 h 36"/>
                    <a:gd name="T70" fmla="*/ 0 w 284"/>
                    <a:gd name="T71" fmla="*/ 24 h 36"/>
                    <a:gd name="T72" fmla="*/ 0 w 284"/>
                    <a:gd name="T7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36">
                      <a:moveTo>
                        <a:pt x="0" y="36"/>
                      </a:moveTo>
                      <a:lnTo>
                        <a:pt x="0" y="36"/>
                      </a:lnTo>
                      <a:lnTo>
                        <a:pt x="7" y="36"/>
                      </a:lnTo>
                      <a:lnTo>
                        <a:pt x="17" y="35"/>
                      </a:lnTo>
                      <a:lnTo>
                        <a:pt x="32" y="32"/>
                      </a:lnTo>
                      <a:lnTo>
                        <a:pt x="50" y="30"/>
                      </a:lnTo>
                      <a:lnTo>
                        <a:pt x="71" y="27"/>
                      </a:lnTo>
                      <a:lnTo>
                        <a:pt x="93" y="25"/>
                      </a:lnTo>
                      <a:lnTo>
                        <a:pt x="116" y="23"/>
                      </a:lnTo>
                      <a:lnTo>
                        <a:pt x="141" y="20"/>
                      </a:lnTo>
                      <a:lnTo>
                        <a:pt x="165" y="18"/>
                      </a:lnTo>
                      <a:lnTo>
                        <a:pt x="189" y="15"/>
                      </a:lnTo>
                      <a:lnTo>
                        <a:pt x="212" y="14"/>
                      </a:lnTo>
                      <a:lnTo>
                        <a:pt x="232" y="12"/>
                      </a:lnTo>
                      <a:lnTo>
                        <a:pt x="250" y="12"/>
                      </a:lnTo>
                      <a:lnTo>
                        <a:pt x="265" y="12"/>
                      </a:lnTo>
                      <a:lnTo>
                        <a:pt x="273" y="13"/>
                      </a:lnTo>
                      <a:lnTo>
                        <a:pt x="277" y="13"/>
                      </a:lnTo>
                      <a:lnTo>
                        <a:pt x="284" y="3"/>
                      </a:lnTo>
                      <a:lnTo>
                        <a:pt x="276" y="1"/>
                      </a:lnTo>
                      <a:lnTo>
                        <a:pt x="265" y="0"/>
                      </a:lnTo>
                      <a:lnTo>
                        <a:pt x="250" y="0"/>
                      </a:lnTo>
                      <a:lnTo>
                        <a:pt x="232" y="0"/>
                      </a:lnTo>
                      <a:lnTo>
                        <a:pt x="212" y="2"/>
                      </a:lnTo>
                      <a:lnTo>
                        <a:pt x="189" y="3"/>
                      </a:lnTo>
                      <a:lnTo>
                        <a:pt x="165" y="6"/>
                      </a:lnTo>
                      <a:lnTo>
                        <a:pt x="141" y="8"/>
                      </a:lnTo>
                      <a:lnTo>
                        <a:pt x="116" y="10"/>
                      </a:lnTo>
                      <a:lnTo>
                        <a:pt x="91" y="13"/>
                      </a:lnTo>
                      <a:lnTo>
                        <a:pt x="68" y="15"/>
                      </a:lnTo>
                      <a:lnTo>
                        <a:pt x="48" y="18"/>
                      </a:lnTo>
                      <a:lnTo>
                        <a:pt x="29" y="20"/>
                      </a:lnTo>
                      <a:lnTo>
                        <a:pt x="15" y="23"/>
                      </a:lnTo>
                      <a:lnTo>
                        <a:pt x="7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738"/>
                <p:cNvSpPr>
                  <a:spLocks/>
                </p:cNvSpPr>
                <p:nvPr/>
              </p:nvSpPr>
              <p:spPr bwMode="auto">
                <a:xfrm>
                  <a:off x="2017" y="2769"/>
                  <a:ext cx="8" cy="13"/>
                </a:xfrm>
                <a:custGeom>
                  <a:avLst/>
                  <a:gdLst>
                    <a:gd name="T0" fmla="*/ 12 w 25"/>
                    <a:gd name="T1" fmla="*/ 37 h 37"/>
                    <a:gd name="T2" fmla="*/ 12 w 25"/>
                    <a:gd name="T3" fmla="*/ 37 h 37"/>
                    <a:gd name="T4" fmla="*/ 12 w 25"/>
                    <a:gd name="T5" fmla="*/ 26 h 37"/>
                    <a:gd name="T6" fmla="*/ 13 w 25"/>
                    <a:gd name="T7" fmla="*/ 18 h 37"/>
                    <a:gd name="T8" fmla="*/ 17 w 25"/>
                    <a:gd name="T9" fmla="*/ 13 h 37"/>
                    <a:gd name="T10" fmla="*/ 25 w 25"/>
                    <a:gd name="T11" fmla="*/ 12 h 37"/>
                    <a:gd name="T12" fmla="*/ 25 w 25"/>
                    <a:gd name="T13" fmla="*/ 0 h 37"/>
                    <a:gd name="T14" fmla="*/ 12 w 25"/>
                    <a:gd name="T15" fmla="*/ 3 h 37"/>
                    <a:gd name="T16" fmla="*/ 4 w 25"/>
                    <a:gd name="T17" fmla="*/ 13 h 37"/>
                    <a:gd name="T18" fmla="*/ 0 w 25"/>
                    <a:gd name="T19" fmla="*/ 24 h 37"/>
                    <a:gd name="T20" fmla="*/ 0 w 25"/>
                    <a:gd name="T21" fmla="*/ 37 h 37"/>
                    <a:gd name="T22" fmla="*/ 0 w 25"/>
                    <a:gd name="T23" fmla="*/ 37 h 37"/>
                    <a:gd name="T24" fmla="*/ 12 w 25"/>
                    <a:gd name="T25" fmla="*/ 37 h 37"/>
                    <a:gd name="T26" fmla="*/ 12 w 25"/>
                    <a:gd name="T27" fmla="*/ 37 h 37"/>
                    <a:gd name="T28" fmla="*/ 12 w 25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2" y="26"/>
                      </a:lnTo>
                      <a:lnTo>
                        <a:pt x="13" y="18"/>
                      </a:lnTo>
                      <a:lnTo>
                        <a:pt x="17" y="1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2" y="3"/>
                      </a:lnTo>
                      <a:lnTo>
                        <a:pt x="4" y="13"/>
                      </a:lnTo>
                      <a:lnTo>
                        <a:pt x="0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Freeform 739"/>
                <p:cNvSpPr>
                  <a:spLocks/>
                </p:cNvSpPr>
                <p:nvPr/>
              </p:nvSpPr>
              <p:spPr bwMode="auto">
                <a:xfrm>
                  <a:off x="2017" y="2782"/>
                  <a:ext cx="4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Freeform 740"/>
                <p:cNvSpPr>
                  <a:spLocks/>
                </p:cNvSpPr>
                <p:nvPr/>
              </p:nvSpPr>
              <p:spPr bwMode="auto">
                <a:xfrm>
                  <a:off x="2018" y="2763"/>
                  <a:ext cx="101" cy="45"/>
                </a:xfrm>
                <a:custGeom>
                  <a:avLst/>
                  <a:gdLst>
                    <a:gd name="T0" fmla="*/ 0 w 302"/>
                    <a:gd name="T1" fmla="*/ 108 h 136"/>
                    <a:gd name="T2" fmla="*/ 1 w 302"/>
                    <a:gd name="T3" fmla="*/ 118 h 136"/>
                    <a:gd name="T4" fmla="*/ 5 w 302"/>
                    <a:gd name="T5" fmla="*/ 126 h 136"/>
                    <a:gd name="T6" fmla="*/ 11 w 302"/>
                    <a:gd name="T7" fmla="*/ 132 h 136"/>
                    <a:gd name="T8" fmla="*/ 19 w 302"/>
                    <a:gd name="T9" fmla="*/ 134 h 136"/>
                    <a:gd name="T10" fmla="*/ 24 w 302"/>
                    <a:gd name="T11" fmla="*/ 134 h 136"/>
                    <a:gd name="T12" fmla="*/ 34 w 302"/>
                    <a:gd name="T13" fmla="*/ 134 h 136"/>
                    <a:gd name="T14" fmla="*/ 47 w 302"/>
                    <a:gd name="T15" fmla="*/ 134 h 136"/>
                    <a:gd name="T16" fmla="*/ 64 w 302"/>
                    <a:gd name="T17" fmla="*/ 134 h 136"/>
                    <a:gd name="T18" fmla="*/ 83 w 302"/>
                    <a:gd name="T19" fmla="*/ 134 h 136"/>
                    <a:gd name="T20" fmla="*/ 105 w 302"/>
                    <a:gd name="T21" fmla="*/ 134 h 136"/>
                    <a:gd name="T22" fmla="*/ 128 w 302"/>
                    <a:gd name="T23" fmla="*/ 134 h 136"/>
                    <a:gd name="T24" fmla="*/ 151 w 302"/>
                    <a:gd name="T25" fmla="*/ 134 h 136"/>
                    <a:gd name="T26" fmla="*/ 174 w 302"/>
                    <a:gd name="T27" fmla="*/ 134 h 136"/>
                    <a:gd name="T28" fmla="*/ 197 w 302"/>
                    <a:gd name="T29" fmla="*/ 134 h 136"/>
                    <a:gd name="T30" fmla="*/ 217 w 302"/>
                    <a:gd name="T31" fmla="*/ 136 h 136"/>
                    <a:gd name="T32" fmla="*/ 238 w 302"/>
                    <a:gd name="T33" fmla="*/ 136 h 136"/>
                    <a:gd name="T34" fmla="*/ 255 w 302"/>
                    <a:gd name="T35" fmla="*/ 136 h 136"/>
                    <a:gd name="T36" fmla="*/ 268 w 302"/>
                    <a:gd name="T37" fmla="*/ 136 h 136"/>
                    <a:gd name="T38" fmla="*/ 278 w 302"/>
                    <a:gd name="T39" fmla="*/ 136 h 136"/>
                    <a:gd name="T40" fmla="*/ 284 w 302"/>
                    <a:gd name="T41" fmla="*/ 136 h 136"/>
                    <a:gd name="T42" fmla="*/ 293 w 302"/>
                    <a:gd name="T43" fmla="*/ 133 h 136"/>
                    <a:gd name="T44" fmla="*/ 299 w 302"/>
                    <a:gd name="T45" fmla="*/ 128 h 136"/>
                    <a:gd name="T46" fmla="*/ 300 w 302"/>
                    <a:gd name="T47" fmla="*/ 121 h 136"/>
                    <a:gd name="T48" fmla="*/ 300 w 302"/>
                    <a:gd name="T49" fmla="*/ 112 h 136"/>
                    <a:gd name="T50" fmla="*/ 302 w 302"/>
                    <a:gd name="T51" fmla="*/ 29 h 136"/>
                    <a:gd name="T52" fmla="*/ 300 w 302"/>
                    <a:gd name="T53" fmla="*/ 19 h 136"/>
                    <a:gd name="T54" fmla="*/ 299 w 302"/>
                    <a:gd name="T55" fmla="*/ 10 h 136"/>
                    <a:gd name="T56" fmla="*/ 294 w 302"/>
                    <a:gd name="T57" fmla="*/ 4 h 136"/>
                    <a:gd name="T58" fmla="*/ 284 w 302"/>
                    <a:gd name="T59" fmla="*/ 2 h 136"/>
                    <a:gd name="T60" fmla="*/ 278 w 302"/>
                    <a:gd name="T61" fmla="*/ 2 h 136"/>
                    <a:gd name="T62" fmla="*/ 268 w 302"/>
                    <a:gd name="T63" fmla="*/ 2 h 136"/>
                    <a:gd name="T64" fmla="*/ 253 w 302"/>
                    <a:gd name="T65" fmla="*/ 2 h 136"/>
                    <a:gd name="T66" fmla="*/ 236 w 302"/>
                    <a:gd name="T67" fmla="*/ 2 h 136"/>
                    <a:gd name="T68" fmla="*/ 217 w 302"/>
                    <a:gd name="T69" fmla="*/ 2 h 136"/>
                    <a:gd name="T70" fmla="*/ 195 w 302"/>
                    <a:gd name="T71" fmla="*/ 2 h 136"/>
                    <a:gd name="T72" fmla="*/ 172 w 302"/>
                    <a:gd name="T73" fmla="*/ 2 h 136"/>
                    <a:gd name="T74" fmla="*/ 149 w 302"/>
                    <a:gd name="T75" fmla="*/ 0 h 136"/>
                    <a:gd name="T76" fmla="*/ 127 w 302"/>
                    <a:gd name="T77" fmla="*/ 0 h 136"/>
                    <a:gd name="T78" fmla="*/ 104 w 302"/>
                    <a:gd name="T79" fmla="*/ 0 h 136"/>
                    <a:gd name="T80" fmla="*/ 83 w 302"/>
                    <a:gd name="T81" fmla="*/ 0 h 136"/>
                    <a:gd name="T82" fmla="*/ 64 w 302"/>
                    <a:gd name="T83" fmla="*/ 0 h 136"/>
                    <a:gd name="T84" fmla="*/ 47 w 302"/>
                    <a:gd name="T85" fmla="*/ 0 h 136"/>
                    <a:gd name="T86" fmla="*/ 34 w 302"/>
                    <a:gd name="T87" fmla="*/ 0 h 136"/>
                    <a:gd name="T88" fmla="*/ 23 w 302"/>
                    <a:gd name="T89" fmla="*/ 0 h 136"/>
                    <a:gd name="T90" fmla="*/ 18 w 302"/>
                    <a:gd name="T91" fmla="*/ 0 h 136"/>
                    <a:gd name="T92" fmla="*/ 9 w 302"/>
                    <a:gd name="T93" fmla="*/ 3 h 136"/>
                    <a:gd name="T94" fmla="*/ 5 w 302"/>
                    <a:gd name="T95" fmla="*/ 9 h 136"/>
                    <a:gd name="T96" fmla="*/ 2 w 302"/>
                    <a:gd name="T97" fmla="*/ 17 h 136"/>
                    <a:gd name="T98" fmla="*/ 1 w 302"/>
                    <a:gd name="T99" fmla="*/ 28 h 136"/>
                    <a:gd name="T100" fmla="*/ 0 w 302"/>
                    <a:gd name="T101" fmla="*/ 108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02" h="136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11" y="132"/>
                      </a:lnTo>
                      <a:lnTo>
                        <a:pt x="19" y="134"/>
                      </a:lnTo>
                      <a:lnTo>
                        <a:pt x="24" y="134"/>
                      </a:lnTo>
                      <a:lnTo>
                        <a:pt x="34" y="134"/>
                      </a:lnTo>
                      <a:lnTo>
                        <a:pt x="47" y="134"/>
                      </a:lnTo>
                      <a:lnTo>
                        <a:pt x="64" y="134"/>
                      </a:lnTo>
                      <a:lnTo>
                        <a:pt x="83" y="134"/>
                      </a:lnTo>
                      <a:lnTo>
                        <a:pt x="105" y="134"/>
                      </a:lnTo>
                      <a:lnTo>
                        <a:pt x="128" y="134"/>
                      </a:lnTo>
                      <a:lnTo>
                        <a:pt x="151" y="134"/>
                      </a:lnTo>
                      <a:lnTo>
                        <a:pt x="174" y="134"/>
                      </a:lnTo>
                      <a:lnTo>
                        <a:pt x="197" y="134"/>
                      </a:lnTo>
                      <a:lnTo>
                        <a:pt x="217" y="136"/>
                      </a:lnTo>
                      <a:lnTo>
                        <a:pt x="238" y="136"/>
                      </a:lnTo>
                      <a:lnTo>
                        <a:pt x="255" y="136"/>
                      </a:lnTo>
                      <a:lnTo>
                        <a:pt x="268" y="136"/>
                      </a:lnTo>
                      <a:lnTo>
                        <a:pt x="278" y="136"/>
                      </a:lnTo>
                      <a:lnTo>
                        <a:pt x="284" y="136"/>
                      </a:lnTo>
                      <a:lnTo>
                        <a:pt x="293" y="133"/>
                      </a:lnTo>
                      <a:lnTo>
                        <a:pt x="299" y="128"/>
                      </a:lnTo>
                      <a:lnTo>
                        <a:pt x="300" y="121"/>
                      </a:lnTo>
                      <a:lnTo>
                        <a:pt x="300" y="112"/>
                      </a:lnTo>
                      <a:lnTo>
                        <a:pt x="302" y="29"/>
                      </a:lnTo>
                      <a:lnTo>
                        <a:pt x="300" y="19"/>
                      </a:lnTo>
                      <a:lnTo>
                        <a:pt x="299" y="10"/>
                      </a:lnTo>
                      <a:lnTo>
                        <a:pt x="294" y="4"/>
                      </a:lnTo>
                      <a:lnTo>
                        <a:pt x="284" y="2"/>
                      </a:lnTo>
                      <a:lnTo>
                        <a:pt x="278" y="2"/>
                      </a:lnTo>
                      <a:lnTo>
                        <a:pt x="268" y="2"/>
                      </a:lnTo>
                      <a:lnTo>
                        <a:pt x="253" y="2"/>
                      </a:lnTo>
                      <a:lnTo>
                        <a:pt x="236" y="2"/>
                      </a:lnTo>
                      <a:lnTo>
                        <a:pt x="217" y="2"/>
                      </a:lnTo>
                      <a:lnTo>
                        <a:pt x="195" y="2"/>
                      </a:lnTo>
                      <a:lnTo>
                        <a:pt x="172" y="2"/>
                      </a:lnTo>
                      <a:lnTo>
                        <a:pt x="149" y="0"/>
                      </a:lnTo>
                      <a:lnTo>
                        <a:pt x="127" y="0"/>
                      </a:lnTo>
                      <a:lnTo>
                        <a:pt x="104" y="0"/>
                      </a:lnTo>
                      <a:lnTo>
                        <a:pt x="83" y="0"/>
                      </a:lnTo>
                      <a:lnTo>
                        <a:pt x="64" y="0"/>
                      </a:lnTo>
                      <a:lnTo>
                        <a:pt x="47" y="0"/>
                      </a:lnTo>
                      <a:lnTo>
                        <a:pt x="34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Freeform 741"/>
                <p:cNvSpPr>
                  <a:spLocks/>
                </p:cNvSpPr>
                <p:nvPr/>
              </p:nvSpPr>
              <p:spPr bwMode="auto">
                <a:xfrm>
                  <a:off x="2018" y="2763"/>
                  <a:ext cx="101" cy="45"/>
                </a:xfrm>
                <a:custGeom>
                  <a:avLst/>
                  <a:gdLst>
                    <a:gd name="T0" fmla="*/ 0 w 302"/>
                    <a:gd name="T1" fmla="*/ 108 h 136"/>
                    <a:gd name="T2" fmla="*/ 0 w 302"/>
                    <a:gd name="T3" fmla="*/ 108 h 136"/>
                    <a:gd name="T4" fmla="*/ 1 w 302"/>
                    <a:gd name="T5" fmla="*/ 118 h 136"/>
                    <a:gd name="T6" fmla="*/ 5 w 302"/>
                    <a:gd name="T7" fmla="*/ 126 h 136"/>
                    <a:gd name="T8" fmla="*/ 11 w 302"/>
                    <a:gd name="T9" fmla="*/ 132 h 136"/>
                    <a:gd name="T10" fmla="*/ 19 w 302"/>
                    <a:gd name="T11" fmla="*/ 134 h 136"/>
                    <a:gd name="T12" fmla="*/ 19 w 302"/>
                    <a:gd name="T13" fmla="*/ 134 h 136"/>
                    <a:gd name="T14" fmla="*/ 24 w 302"/>
                    <a:gd name="T15" fmla="*/ 134 h 136"/>
                    <a:gd name="T16" fmla="*/ 34 w 302"/>
                    <a:gd name="T17" fmla="*/ 134 h 136"/>
                    <a:gd name="T18" fmla="*/ 47 w 302"/>
                    <a:gd name="T19" fmla="*/ 134 h 136"/>
                    <a:gd name="T20" fmla="*/ 64 w 302"/>
                    <a:gd name="T21" fmla="*/ 134 h 136"/>
                    <a:gd name="T22" fmla="*/ 83 w 302"/>
                    <a:gd name="T23" fmla="*/ 134 h 136"/>
                    <a:gd name="T24" fmla="*/ 105 w 302"/>
                    <a:gd name="T25" fmla="*/ 134 h 136"/>
                    <a:gd name="T26" fmla="*/ 128 w 302"/>
                    <a:gd name="T27" fmla="*/ 134 h 136"/>
                    <a:gd name="T28" fmla="*/ 151 w 302"/>
                    <a:gd name="T29" fmla="*/ 134 h 136"/>
                    <a:gd name="T30" fmla="*/ 174 w 302"/>
                    <a:gd name="T31" fmla="*/ 134 h 136"/>
                    <a:gd name="T32" fmla="*/ 197 w 302"/>
                    <a:gd name="T33" fmla="*/ 134 h 136"/>
                    <a:gd name="T34" fmla="*/ 217 w 302"/>
                    <a:gd name="T35" fmla="*/ 136 h 136"/>
                    <a:gd name="T36" fmla="*/ 238 w 302"/>
                    <a:gd name="T37" fmla="*/ 136 h 136"/>
                    <a:gd name="T38" fmla="*/ 255 w 302"/>
                    <a:gd name="T39" fmla="*/ 136 h 136"/>
                    <a:gd name="T40" fmla="*/ 268 w 302"/>
                    <a:gd name="T41" fmla="*/ 136 h 136"/>
                    <a:gd name="T42" fmla="*/ 278 w 302"/>
                    <a:gd name="T43" fmla="*/ 136 h 136"/>
                    <a:gd name="T44" fmla="*/ 284 w 302"/>
                    <a:gd name="T45" fmla="*/ 136 h 136"/>
                    <a:gd name="T46" fmla="*/ 284 w 302"/>
                    <a:gd name="T47" fmla="*/ 136 h 136"/>
                    <a:gd name="T48" fmla="*/ 293 w 302"/>
                    <a:gd name="T49" fmla="*/ 133 h 136"/>
                    <a:gd name="T50" fmla="*/ 299 w 302"/>
                    <a:gd name="T51" fmla="*/ 128 h 136"/>
                    <a:gd name="T52" fmla="*/ 300 w 302"/>
                    <a:gd name="T53" fmla="*/ 121 h 136"/>
                    <a:gd name="T54" fmla="*/ 300 w 302"/>
                    <a:gd name="T55" fmla="*/ 112 h 136"/>
                    <a:gd name="T56" fmla="*/ 302 w 302"/>
                    <a:gd name="T57" fmla="*/ 29 h 136"/>
                    <a:gd name="T58" fmla="*/ 302 w 302"/>
                    <a:gd name="T59" fmla="*/ 29 h 136"/>
                    <a:gd name="T60" fmla="*/ 300 w 302"/>
                    <a:gd name="T61" fmla="*/ 19 h 136"/>
                    <a:gd name="T62" fmla="*/ 299 w 302"/>
                    <a:gd name="T63" fmla="*/ 10 h 136"/>
                    <a:gd name="T64" fmla="*/ 294 w 302"/>
                    <a:gd name="T65" fmla="*/ 4 h 136"/>
                    <a:gd name="T66" fmla="*/ 284 w 302"/>
                    <a:gd name="T67" fmla="*/ 2 h 136"/>
                    <a:gd name="T68" fmla="*/ 284 w 302"/>
                    <a:gd name="T69" fmla="*/ 2 h 136"/>
                    <a:gd name="T70" fmla="*/ 278 w 302"/>
                    <a:gd name="T71" fmla="*/ 2 h 136"/>
                    <a:gd name="T72" fmla="*/ 268 w 302"/>
                    <a:gd name="T73" fmla="*/ 2 h 136"/>
                    <a:gd name="T74" fmla="*/ 253 w 302"/>
                    <a:gd name="T75" fmla="*/ 2 h 136"/>
                    <a:gd name="T76" fmla="*/ 236 w 302"/>
                    <a:gd name="T77" fmla="*/ 2 h 136"/>
                    <a:gd name="T78" fmla="*/ 217 w 302"/>
                    <a:gd name="T79" fmla="*/ 2 h 136"/>
                    <a:gd name="T80" fmla="*/ 195 w 302"/>
                    <a:gd name="T81" fmla="*/ 2 h 136"/>
                    <a:gd name="T82" fmla="*/ 172 w 302"/>
                    <a:gd name="T83" fmla="*/ 2 h 136"/>
                    <a:gd name="T84" fmla="*/ 149 w 302"/>
                    <a:gd name="T85" fmla="*/ 0 h 136"/>
                    <a:gd name="T86" fmla="*/ 127 w 302"/>
                    <a:gd name="T87" fmla="*/ 0 h 136"/>
                    <a:gd name="T88" fmla="*/ 104 w 302"/>
                    <a:gd name="T89" fmla="*/ 0 h 136"/>
                    <a:gd name="T90" fmla="*/ 83 w 302"/>
                    <a:gd name="T91" fmla="*/ 0 h 136"/>
                    <a:gd name="T92" fmla="*/ 64 w 302"/>
                    <a:gd name="T93" fmla="*/ 0 h 136"/>
                    <a:gd name="T94" fmla="*/ 47 w 302"/>
                    <a:gd name="T95" fmla="*/ 0 h 136"/>
                    <a:gd name="T96" fmla="*/ 34 w 302"/>
                    <a:gd name="T97" fmla="*/ 0 h 136"/>
                    <a:gd name="T98" fmla="*/ 23 w 302"/>
                    <a:gd name="T99" fmla="*/ 0 h 136"/>
                    <a:gd name="T100" fmla="*/ 18 w 302"/>
                    <a:gd name="T101" fmla="*/ 0 h 136"/>
                    <a:gd name="T102" fmla="*/ 18 w 302"/>
                    <a:gd name="T103" fmla="*/ 0 h 136"/>
                    <a:gd name="T104" fmla="*/ 9 w 302"/>
                    <a:gd name="T105" fmla="*/ 3 h 136"/>
                    <a:gd name="T106" fmla="*/ 5 w 302"/>
                    <a:gd name="T107" fmla="*/ 9 h 136"/>
                    <a:gd name="T108" fmla="*/ 2 w 302"/>
                    <a:gd name="T109" fmla="*/ 17 h 136"/>
                    <a:gd name="T110" fmla="*/ 1 w 302"/>
                    <a:gd name="T111" fmla="*/ 28 h 136"/>
                    <a:gd name="T112" fmla="*/ 0 w 302"/>
                    <a:gd name="T113" fmla="*/ 108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02" h="136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11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4" y="134"/>
                      </a:lnTo>
                      <a:lnTo>
                        <a:pt x="34" y="134"/>
                      </a:lnTo>
                      <a:lnTo>
                        <a:pt x="47" y="134"/>
                      </a:lnTo>
                      <a:lnTo>
                        <a:pt x="64" y="134"/>
                      </a:lnTo>
                      <a:lnTo>
                        <a:pt x="83" y="134"/>
                      </a:lnTo>
                      <a:lnTo>
                        <a:pt x="105" y="134"/>
                      </a:lnTo>
                      <a:lnTo>
                        <a:pt x="128" y="134"/>
                      </a:lnTo>
                      <a:lnTo>
                        <a:pt x="151" y="134"/>
                      </a:lnTo>
                      <a:lnTo>
                        <a:pt x="174" y="134"/>
                      </a:lnTo>
                      <a:lnTo>
                        <a:pt x="197" y="134"/>
                      </a:lnTo>
                      <a:lnTo>
                        <a:pt x="217" y="136"/>
                      </a:lnTo>
                      <a:lnTo>
                        <a:pt x="238" y="136"/>
                      </a:lnTo>
                      <a:lnTo>
                        <a:pt x="255" y="136"/>
                      </a:lnTo>
                      <a:lnTo>
                        <a:pt x="268" y="136"/>
                      </a:lnTo>
                      <a:lnTo>
                        <a:pt x="278" y="136"/>
                      </a:lnTo>
                      <a:lnTo>
                        <a:pt x="284" y="136"/>
                      </a:lnTo>
                      <a:lnTo>
                        <a:pt x="284" y="136"/>
                      </a:lnTo>
                      <a:lnTo>
                        <a:pt x="293" y="133"/>
                      </a:lnTo>
                      <a:lnTo>
                        <a:pt x="299" y="128"/>
                      </a:lnTo>
                      <a:lnTo>
                        <a:pt x="300" y="121"/>
                      </a:lnTo>
                      <a:lnTo>
                        <a:pt x="300" y="112"/>
                      </a:lnTo>
                      <a:lnTo>
                        <a:pt x="302" y="29"/>
                      </a:lnTo>
                      <a:lnTo>
                        <a:pt x="302" y="29"/>
                      </a:lnTo>
                      <a:lnTo>
                        <a:pt x="300" y="19"/>
                      </a:lnTo>
                      <a:lnTo>
                        <a:pt x="299" y="10"/>
                      </a:lnTo>
                      <a:lnTo>
                        <a:pt x="294" y="4"/>
                      </a:lnTo>
                      <a:lnTo>
                        <a:pt x="284" y="2"/>
                      </a:lnTo>
                      <a:lnTo>
                        <a:pt x="284" y="2"/>
                      </a:lnTo>
                      <a:lnTo>
                        <a:pt x="278" y="2"/>
                      </a:lnTo>
                      <a:lnTo>
                        <a:pt x="268" y="2"/>
                      </a:lnTo>
                      <a:lnTo>
                        <a:pt x="253" y="2"/>
                      </a:lnTo>
                      <a:lnTo>
                        <a:pt x="236" y="2"/>
                      </a:lnTo>
                      <a:lnTo>
                        <a:pt x="217" y="2"/>
                      </a:lnTo>
                      <a:lnTo>
                        <a:pt x="195" y="2"/>
                      </a:lnTo>
                      <a:lnTo>
                        <a:pt x="172" y="2"/>
                      </a:lnTo>
                      <a:lnTo>
                        <a:pt x="149" y="0"/>
                      </a:lnTo>
                      <a:lnTo>
                        <a:pt x="127" y="0"/>
                      </a:lnTo>
                      <a:lnTo>
                        <a:pt x="104" y="0"/>
                      </a:lnTo>
                      <a:lnTo>
                        <a:pt x="83" y="0"/>
                      </a:lnTo>
                      <a:lnTo>
                        <a:pt x="64" y="0"/>
                      </a:lnTo>
                      <a:lnTo>
                        <a:pt x="47" y="0"/>
                      </a:lnTo>
                      <a:lnTo>
                        <a:pt x="34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Freeform 742"/>
                <p:cNvSpPr>
                  <a:spLocks/>
                </p:cNvSpPr>
                <p:nvPr/>
              </p:nvSpPr>
              <p:spPr bwMode="auto">
                <a:xfrm>
                  <a:off x="2133" y="2764"/>
                  <a:ext cx="59" cy="59"/>
                </a:xfrm>
                <a:custGeom>
                  <a:avLst/>
                  <a:gdLst>
                    <a:gd name="T0" fmla="*/ 0 w 176"/>
                    <a:gd name="T1" fmla="*/ 146 h 177"/>
                    <a:gd name="T2" fmla="*/ 1 w 176"/>
                    <a:gd name="T3" fmla="*/ 158 h 177"/>
                    <a:gd name="T4" fmla="*/ 5 w 176"/>
                    <a:gd name="T5" fmla="*/ 168 h 177"/>
                    <a:gd name="T6" fmla="*/ 11 w 176"/>
                    <a:gd name="T7" fmla="*/ 174 h 177"/>
                    <a:gd name="T8" fmla="*/ 22 w 176"/>
                    <a:gd name="T9" fmla="*/ 177 h 177"/>
                    <a:gd name="T10" fmla="*/ 32 w 176"/>
                    <a:gd name="T11" fmla="*/ 177 h 177"/>
                    <a:gd name="T12" fmla="*/ 47 w 176"/>
                    <a:gd name="T13" fmla="*/ 177 h 177"/>
                    <a:gd name="T14" fmla="*/ 67 w 176"/>
                    <a:gd name="T15" fmla="*/ 177 h 177"/>
                    <a:gd name="T16" fmla="*/ 88 w 176"/>
                    <a:gd name="T17" fmla="*/ 177 h 177"/>
                    <a:gd name="T18" fmla="*/ 110 w 176"/>
                    <a:gd name="T19" fmla="*/ 177 h 177"/>
                    <a:gd name="T20" fmla="*/ 129 w 176"/>
                    <a:gd name="T21" fmla="*/ 177 h 177"/>
                    <a:gd name="T22" fmla="*/ 146 w 176"/>
                    <a:gd name="T23" fmla="*/ 177 h 177"/>
                    <a:gd name="T24" fmla="*/ 157 w 176"/>
                    <a:gd name="T25" fmla="*/ 177 h 177"/>
                    <a:gd name="T26" fmla="*/ 168 w 176"/>
                    <a:gd name="T27" fmla="*/ 175 h 177"/>
                    <a:gd name="T28" fmla="*/ 174 w 176"/>
                    <a:gd name="T29" fmla="*/ 169 h 177"/>
                    <a:gd name="T30" fmla="*/ 176 w 176"/>
                    <a:gd name="T31" fmla="*/ 161 h 177"/>
                    <a:gd name="T32" fmla="*/ 176 w 176"/>
                    <a:gd name="T33" fmla="*/ 150 h 177"/>
                    <a:gd name="T34" fmla="*/ 176 w 176"/>
                    <a:gd name="T35" fmla="*/ 55 h 177"/>
                    <a:gd name="T36" fmla="*/ 176 w 176"/>
                    <a:gd name="T37" fmla="*/ 49 h 177"/>
                    <a:gd name="T38" fmla="*/ 175 w 176"/>
                    <a:gd name="T39" fmla="*/ 41 h 177"/>
                    <a:gd name="T40" fmla="*/ 173 w 176"/>
                    <a:gd name="T41" fmla="*/ 35 h 177"/>
                    <a:gd name="T42" fmla="*/ 170 w 176"/>
                    <a:gd name="T43" fmla="*/ 29 h 177"/>
                    <a:gd name="T44" fmla="*/ 167 w 176"/>
                    <a:gd name="T45" fmla="*/ 23 h 177"/>
                    <a:gd name="T46" fmla="*/ 161 w 176"/>
                    <a:gd name="T47" fmla="*/ 16 h 177"/>
                    <a:gd name="T48" fmla="*/ 155 w 176"/>
                    <a:gd name="T49" fmla="*/ 10 h 177"/>
                    <a:gd name="T50" fmla="*/ 146 w 176"/>
                    <a:gd name="T51" fmla="*/ 3 h 177"/>
                    <a:gd name="T52" fmla="*/ 137 w 176"/>
                    <a:gd name="T53" fmla="*/ 0 h 177"/>
                    <a:gd name="T54" fmla="*/ 122 w 176"/>
                    <a:gd name="T55" fmla="*/ 0 h 177"/>
                    <a:gd name="T56" fmla="*/ 104 w 176"/>
                    <a:gd name="T57" fmla="*/ 4 h 177"/>
                    <a:gd name="T58" fmla="*/ 83 w 176"/>
                    <a:gd name="T59" fmla="*/ 9 h 177"/>
                    <a:gd name="T60" fmla="*/ 64 w 176"/>
                    <a:gd name="T61" fmla="*/ 14 h 177"/>
                    <a:gd name="T62" fmla="*/ 46 w 176"/>
                    <a:gd name="T63" fmla="*/ 18 h 177"/>
                    <a:gd name="T64" fmla="*/ 30 w 176"/>
                    <a:gd name="T65" fmla="*/ 22 h 177"/>
                    <a:gd name="T66" fmla="*/ 21 w 176"/>
                    <a:gd name="T67" fmla="*/ 23 h 177"/>
                    <a:gd name="T68" fmla="*/ 11 w 176"/>
                    <a:gd name="T69" fmla="*/ 26 h 177"/>
                    <a:gd name="T70" fmla="*/ 5 w 176"/>
                    <a:gd name="T71" fmla="*/ 33 h 177"/>
                    <a:gd name="T72" fmla="*/ 3 w 176"/>
                    <a:gd name="T73" fmla="*/ 42 h 177"/>
                    <a:gd name="T74" fmla="*/ 1 w 176"/>
                    <a:gd name="T75" fmla="*/ 55 h 177"/>
                    <a:gd name="T76" fmla="*/ 0 w 176"/>
                    <a:gd name="T77" fmla="*/ 14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6" h="177">
                      <a:moveTo>
                        <a:pt x="0" y="146"/>
                      </a:moveTo>
                      <a:lnTo>
                        <a:pt x="1" y="158"/>
                      </a:lnTo>
                      <a:lnTo>
                        <a:pt x="5" y="168"/>
                      </a:lnTo>
                      <a:lnTo>
                        <a:pt x="11" y="174"/>
                      </a:lnTo>
                      <a:lnTo>
                        <a:pt x="22" y="177"/>
                      </a:lnTo>
                      <a:lnTo>
                        <a:pt x="32" y="177"/>
                      </a:lnTo>
                      <a:lnTo>
                        <a:pt x="47" y="177"/>
                      </a:lnTo>
                      <a:lnTo>
                        <a:pt x="67" y="177"/>
                      </a:lnTo>
                      <a:lnTo>
                        <a:pt x="88" y="177"/>
                      </a:lnTo>
                      <a:lnTo>
                        <a:pt x="110" y="177"/>
                      </a:lnTo>
                      <a:lnTo>
                        <a:pt x="129" y="177"/>
                      </a:lnTo>
                      <a:lnTo>
                        <a:pt x="146" y="177"/>
                      </a:lnTo>
                      <a:lnTo>
                        <a:pt x="157" y="177"/>
                      </a:lnTo>
                      <a:lnTo>
                        <a:pt x="168" y="175"/>
                      </a:lnTo>
                      <a:lnTo>
                        <a:pt x="174" y="169"/>
                      </a:lnTo>
                      <a:lnTo>
                        <a:pt x="176" y="161"/>
                      </a:lnTo>
                      <a:lnTo>
                        <a:pt x="176" y="150"/>
                      </a:lnTo>
                      <a:lnTo>
                        <a:pt x="176" y="55"/>
                      </a:lnTo>
                      <a:lnTo>
                        <a:pt x="176" y="49"/>
                      </a:lnTo>
                      <a:lnTo>
                        <a:pt x="175" y="41"/>
                      </a:lnTo>
                      <a:lnTo>
                        <a:pt x="173" y="35"/>
                      </a:lnTo>
                      <a:lnTo>
                        <a:pt x="170" y="29"/>
                      </a:lnTo>
                      <a:lnTo>
                        <a:pt x="167" y="23"/>
                      </a:lnTo>
                      <a:lnTo>
                        <a:pt x="161" y="16"/>
                      </a:lnTo>
                      <a:lnTo>
                        <a:pt x="155" y="10"/>
                      </a:lnTo>
                      <a:lnTo>
                        <a:pt x="146" y="3"/>
                      </a:lnTo>
                      <a:lnTo>
                        <a:pt x="137" y="0"/>
                      </a:lnTo>
                      <a:lnTo>
                        <a:pt x="122" y="0"/>
                      </a:lnTo>
                      <a:lnTo>
                        <a:pt x="104" y="4"/>
                      </a:lnTo>
                      <a:lnTo>
                        <a:pt x="83" y="9"/>
                      </a:lnTo>
                      <a:lnTo>
                        <a:pt x="64" y="14"/>
                      </a:lnTo>
                      <a:lnTo>
                        <a:pt x="46" y="18"/>
                      </a:lnTo>
                      <a:lnTo>
                        <a:pt x="30" y="22"/>
                      </a:lnTo>
                      <a:lnTo>
                        <a:pt x="21" y="23"/>
                      </a:lnTo>
                      <a:lnTo>
                        <a:pt x="11" y="26"/>
                      </a:lnTo>
                      <a:lnTo>
                        <a:pt x="5" y="33"/>
                      </a:lnTo>
                      <a:lnTo>
                        <a:pt x="3" y="42"/>
                      </a:lnTo>
                      <a:lnTo>
                        <a:pt x="1" y="55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Freeform 743"/>
                <p:cNvSpPr>
                  <a:spLocks/>
                </p:cNvSpPr>
                <p:nvPr/>
              </p:nvSpPr>
              <p:spPr bwMode="auto">
                <a:xfrm>
                  <a:off x="2131" y="2813"/>
                  <a:ext cx="10" cy="12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19 w 28"/>
                    <a:gd name="T5" fmla="*/ 23 h 37"/>
                    <a:gd name="T6" fmla="*/ 16 w 28"/>
                    <a:gd name="T7" fmla="*/ 18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6 w 28"/>
                    <a:gd name="T17" fmla="*/ 26 h 37"/>
                    <a:gd name="T18" fmla="*/ 15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6"/>
                      </a:lnTo>
                      <a:lnTo>
                        <a:pt x="15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Freeform 744"/>
                <p:cNvSpPr>
                  <a:spLocks/>
                </p:cNvSpPr>
                <p:nvPr/>
              </p:nvSpPr>
              <p:spPr bwMode="auto">
                <a:xfrm>
                  <a:off x="2141" y="2821"/>
                  <a:ext cx="45" cy="4"/>
                </a:xfrm>
                <a:custGeom>
                  <a:avLst/>
                  <a:gdLst>
                    <a:gd name="T0" fmla="*/ 135 w 135"/>
                    <a:gd name="T1" fmla="*/ 0 h 12"/>
                    <a:gd name="T2" fmla="*/ 135 w 135"/>
                    <a:gd name="T3" fmla="*/ 0 h 12"/>
                    <a:gd name="T4" fmla="*/ 124 w 135"/>
                    <a:gd name="T5" fmla="*/ 0 h 12"/>
                    <a:gd name="T6" fmla="*/ 107 w 135"/>
                    <a:gd name="T7" fmla="*/ 0 h 12"/>
                    <a:gd name="T8" fmla="*/ 88 w 135"/>
                    <a:gd name="T9" fmla="*/ 0 h 12"/>
                    <a:gd name="T10" fmla="*/ 66 w 135"/>
                    <a:gd name="T11" fmla="*/ 0 h 12"/>
                    <a:gd name="T12" fmla="*/ 45 w 135"/>
                    <a:gd name="T13" fmla="*/ 0 h 12"/>
                    <a:gd name="T14" fmla="*/ 25 w 135"/>
                    <a:gd name="T15" fmla="*/ 0 h 12"/>
                    <a:gd name="T16" fmla="*/ 10 w 135"/>
                    <a:gd name="T17" fmla="*/ 0 h 12"/>
                    <a:gd name="T18" fmla="*/ 0 w 135"/>
                    <a:gd name="T19" fmla="*/ 0 h 12"/>
                    <a:gd name="T20" fmla="*/ 0 w 135"/>
                    <a:gd name="T21" fmla="*/ 12 h 12"/>
                    <a:gd name="T22" fmla="*/ 10 w 135"/>
                    <a:gd name="T23" fmla="*/ 12 h 12"/>
                    <a:gd name="T24" fmla="*/ 25 w 135"/>
                    <a:gd name="T25" fmla="*/ 12 h 12"/>
                    <a:gd name="T26" fmla="*/ 45 w 135"/>
                    <a:gd name="T27" fmla="*/ 12 h 12"/>
                    <a:gd name="T28" fmla="*/ 66 w 135"/>
                    <a:gd name="T29" fmla="*/ 12 h 12"/>
                    <a:gd name="T30" fmla="*/ 88 w 135"/>
                    <a:gd name="T31" fmla="*/ 12 h 12"/>
                    <a:gd name="T32" fmla="*/ 107 w 135"/>
                    <a:gd name="T33" fmla="*/ 12 h 12"/>
                    <a:gd name="T34" fmla="*/ 124 w 135"/>
                    <a:gd name="T35" fmla="*/ 12 h 12"/>
                    <a:gd name="T36" fmla="*/ 135 w 135"/>
                    <a:gd name="T37" fmla="*/ 12 h 12"/>
                    <a:gd name="T38" fmla="*/ 135 w 135"/>
                    <a:gd name="T39" fmla="*/ 12 h 12"/>
                    <a:gd name="T40" fmla="*/ 135 w 13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12">
                      <a:moveTo>
                        <a:pt x="135" y="0"/>
                      </a:moveTo>
                      <a:lnTo>
                        <a:pt x="135" y="0"/>
                      </a:lnTo>
                      <a:lnTo>
                        <a:pt x="124" y="0"/>
                      </a:lnTo>
                      <a:lnTo>
                        <a:pt x="107" y="0"/>
                      </a:lnTo>
                      <a:lnTo>
                        <a:pt x="88" y="0"/>
                      </a:lnTo>
                      <a:lnTo>
                        <a:pt x="66" y="0"/>
                      </a:lnTo>
                      <a:lnTo>
                        <a:pt x="45" y="0"/>
                      </a:lnTo>
                      <a:lnTo>
                        <a:pt x="25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5" y="12"/>
                      </a:lnTo>
                      <a:lnTo>
                        <a:pt x="45" y="12"/>
                      </a:lnTo>
                      <a:lnTo>
                        <a:pt x="66" y="12"/>
                      </a:lnTo>
                      <a:lnTo>
                        <a:pt x="88" y="12"/>
                      </a:lnTo>
                      <a:lnTo>
                        <a:pt x="107" y="12"/>
                      </a:lnTo>
                      <a:lnTo>
                        <a:pt x="124" y="12"/>
                      </a:lnTo>
                      <a:lnTo>
                        <a:pt x="135" y="12"/>
                      </a:lnTo>
                      <a:lnTo>
                        <a:pt x="135" y="1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Freeform 745"/>
                <p:cNvSpPr>
                  <a:spLocks/>
                </p:cNvSpPr>
                <p:nvPr/>
              </p:nvSpPr>
              <p:spPr bwMode="auto">
                <a:xfrm>
                  <a:off x="2186" y="2814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9 w 25"/>
                    <a:gd name="T9" fmla="*/ 19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1 h 33"/>
                    <a:gd name="T16" fmla="*/ 22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9" y="19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Freeform 746"/>
                <p:cNvSpPr>
                  <a:spLocks/>
                </p:cNvSpPr>
                <p:nvPr/>
              </p:nvSpPr>
              <p:spPr bwMode="auto">
                <a:xfrm>
                  <a:off x="2190" y="2783"/>
                  <a:ext cx="4" cy="31"/>
                </a:xfrm>
                <a:custGeom>
                  <a:avLst/>
                  <a:gdLst>
                    <a:gd name="T0" fmla="*/ 0 w 12"/>
                    <a:gd name="T1" fmla="*/ 0 h 95"/>
                    <a:gd name="T2" fmla="*/ 0 w 12"/>
                    <a:gd name="T3" fmla="*/ 0 h 95"/>
                    <a:gd name="T4" fmla="*/ 0 w 12"/>
                    <a:gd name="T5" fmla="*/ 95 h 95"/>
                    <a:gd name="T6" fmla="*/ 12 w 12"/>
                    <a:gd name="T7" fmla="*/ 95 h 95"/>
                    <a:gd name="T8" fmla="*/ 12 w 12"/>
                    <a:gd name="T9" fmla="*/ 0 h 95"/>
                    <a:gd name="T10" fmla="*/ 12 w 12"/>
                    <a:gd name="T11" fmla="*/ 0 h 95"/>
                    <a:gd name="T12" fmla="*/ 0 w 12"/>
                    <a:gd name="T13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Freeform 747"/>
                <p:cNvSpPr>
                  <a:spLocks/>
                </p:cNvSpPr>
                <p:nvPr/>
              </p:nvSpPr>
              <p:spPr bwMode="auto">
                <a:xfrm>
                  <a:off x="2181" y="2764"/>
                  <a:ext cx="13" cy="19"/>
                </a:xfrm>
                <a:custGeom>
                  <a:avLst/>
                  <a:gdLst>
                    <a:gd name="T0" fmla="*/ 0 w 39"/>
                    <a:gd name="T1" fmla="*/ 9 h 57"/>
                    <a:gd name="T2" fmla="*/ 0 w 39"/>
                    <a:gd name="T3" fmla="*/ 9 h 57"/>
                    <a:gd name="T4" fmla="*/ 8 w 39"/>
                    <a:gd name="T5" fmla="*/ 17 h 57"/>
                    <a:gd name="T6" fmla="*/ 13 w 39"/>
                    <a:gd name="T7" fmla="*/ 22 h 57"/>
                    <a:gd name="T8" fmla="*/ 19 w 39"/>
                    <a:gd name="T9" fmla="*/ 29 h 57"/>
                    <a:gd name="T10" fmla="*/ 23 w 39"/>
                    <a:gd name="T11" fmla="*/ 34 h 57"/>
                    <a:gd name="T12" fmla="*/ 24 w 39"/>
                    <a:gd name="T13" fmla="*/ 40 h 57"/>
                    <a:gd name="T14" fmla="*/ 26 w 39"/>
                    <a:gd name="T15" fmla="*/ 44 h 57"/>
                    <a:gd name="T16" fmla="*/ 27 w 39"/>
                    <a:gd name="T17" fmla="*/ 51 h 57"/>
                    <a:gd name="T18" fmla="*/ 27 w 39"/>
                    <a:gd name="T19" fmla="*/ 57 h 57"/>
                    <a:gd name="T20" fmla="*/ 39 w 39"/>
                    <a:gd name="T21" fmla="*/ 57 h 57"/>
                    <a:gd name="T22" fmla="*/ 39 w 39"/>
                    <a:gd name="T23" fmla="*/ 51 h 57"/>
                    <a:gd name="T24" fmla="*/ 38 w 39"/>
                    <a:gd name="T25" fmla="*/ 42 h 57"/>
                    <a:gd name="T26" fmla="*/ 36 w 39"/>
                    <a:gd name="T27" fmla="*/ 35 h 57"/>
                    <a:gd name="T28" fmla="*/ 32 w 39"/>
                    <a:gd name="T29" fmla="*/ 29 h 57"/>
                    <a:gd name="T30" fmla="*/ 29 w 39"/>
                    <a:gd name="T31" fmla="*/ 22 h 57"/>
                    <a:gd name="T32" fmla="*/ 23 w 39"/>
                    <a:gd name="T33" fmla="*/ 14 h 57"/>
                    <a:gd name="T34" fmla="*/ 15 w 39"/>
                    <a:gd name="T35" fmla="*/ 7 h 57"/>
                    <a:gd name="T36" fmla="*/ 7 w 39"/>
                    <a:gd name="T37" fmla="*/ 0 h 57"/>
                    <a:gd name="T38" fmla="*/ 7 w 39"/>
                    <a:gd name="T39" fmla="*/ 0 h 57"/>
                    <a:gd name="T40" fmla="*/ 0 w 39"/>
                    <a:gd name="T41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" h="5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8" y="17"/>
                      </a:lnTo>
                      <a:lnTo>
                        <a:pt x="13" y="22"/>
                      </a:lnTo>
                      <a:lnTo>
                        <a:pt x="19" y="29"/>
                      </a:lnTo>
                      <a:lnTo>
                        <a:pt x="23" y="34"/>
                      </a:lnTo>
                      <a:lnTo>
                        <a:pt x="24" y="40"/>
                      </a:lnTo>
                      <a:lnTo>
                        <a:pt x="26" y="44"/>
                      </a:lnTo>
                      <a:lnTo>
                        <a:pt x="27" y="51"/>
                      </a:lnTo>
                      <a:lnTo>
                        <a:pt x="27" y="57"/>
                      </a:lnTo>
                      <a:lnTo>
                        <a:pt x="39" y="57"/>
                      </a:lnTo>
                      <a:lnTo>
                        <a:pt x="39" y="51"/>
                      </a:lnTo>
                      <a:lnTo>
                        <a:pt x="38" y="42"/>
                      </a:lnTo>
                      <a:lnTo>
                        <a:pt x="36" y="35"/>
                      </a:lnTo>
                      <a:lnTo>
                        <a:pt x="32" y="29"/>
                      </a:lnTo>
                      <a:lnTo>
                        <a:pt x="29" y="22"/>
                      </a:lnTo>
                      <a:lnTo>
                        <a:pt x="23" y="14"/>
                      </a:lnTo>
                      <a:lnTo>
                        <a:pt x="15" y="7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Freeform 748"/>
                <p:cNvSpPr>
                  <a:spLocks/>
                </p:cNvSpPr>
                <p:nvPr/>
              </p:nvSpPr>
              <p:spPr bwMode="auto">
                <a:xfrm>
                  <a:off x="2140" y="2762"/>
                  <a:ext cx="43" cy="12"/>
                </a:xfrm>
                <a:custGeom>
                  <a:avLst/>
                  <a:gdLst>
                    <a:gd name="T0" fmla="*/ 0 w 129"/>
                    <a:gd name="T1" fmla="*/ 35 h 35"/>
                    <a:gd name="T2" fmla="*/ 0 w 129"/>
                    <a:gd name="T3" fmla="*/ 35 h 35"/>
                    <a:gd name="T4" fmla="*/ 11 w 129"/>
                    <a:gd name="T5" fmla="*/ 34 h 35"/>
                    <a:gd name="T6" fmla="*/ 26 w 129"/>
                    <a:gd name="T7" fmla="*/ 30 h 35"/>
                    <a:gd name="T8" fmla="*/ 44 w 129"/>
                    <a:gd name="T9" fmla="*/ 26 h 35"/>
                    <a:gd name="T10" fmla="*/ 64 w 129"/>
                    <a:gd name="T11" fmla="*/ 21 h 35"/>
                    <a:gd name="T12" fmla="*/ 84 w 129"/>
                    <a:gd name="T13" fmla="*/ 16 h 35"/>
                    <a:gd name="T14" fmla="*/ 102 w 129"/>
                    <a:gd name="T15" fmla="*/ 12 h 35"/>
                    <a:gd name="T16" fmla="*/ 116 w 129"/>
                    <a:gd name="T17" fmla="*/ 12 h 35"/>
                    <a:gd name="T18" fmla="*/ 122 w 129"/>
                    <a:gd name="T19" fmla="*/ 13 h 35"/>
                    <a:gd name="T20" fmla="*/ 129 w 129"/>
                    <a:gd name="T21" fmla="*/ 4 h 35"/>
                    <a:gd name="T22" fmla="*/ 116 w 129"/>
                    <a:gd name="T23" fmla="*/ 0 h 35"/>
                    <a:gd name="T24" fmla="*/ 100 w 129"/>
                    <a:gd name="T25" fmla="*/ 0 h 35"/>
                    <a:gd name="T26" fmla="*/ 82 w 129"/>
                    <a:gd name="T27" fmla="*/ 4 h 35"/>
                    <a:gd name="T28" fmla="*/ 61 w 129"/>
                    <a:gd name="T29" fmla="*/ 9 h 35"/>
                    <a:gd name="T30" fmla="*/ 42 w 129"/>
                    <a:gd name="T31" fmla="*/ 13 h 35"/>
                    <a:gd name="T32" fmla="*/ 24 w 129"/>
                    <a:gd name="T33" fmla="*/ 18 h 35"/>
                    <a:gd name="T34" fmla="*/ 8 w 129"/>
                    <a:gd name="T35" fmla="*/ 22 h 35"/>
                    <a:gd name="T36" fmla="*/ 0 w 129"/>
                    <a:gd name="T37" fmla="*/ 23 h 35"/>
                    <a:gd name="T38" fmla="*/ 0 w 129"/>
                    <a:gd name="T39" fmla="*/ 23 h 35"/>
                    <a:gd name="T40" fmla="*/ 0 w 129"/>
                    <a:gd name="T41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9" h="35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11" y="34"/>
                      </a:lnTo>
                      <a:lnTo>
                        <a:pt x="26" y="30"/>
                      </a:lnTo>
                      <a:lnTo>
                        <a:pt x="44" y="26"/>
                      </a:lnTo>
                      <a:lnTo>
                        <a:pt x="64" y="21"/>
                      </a:lnTo>
                      <a:lnTo>
                        <a:pt x="84" y="16"/>
                      </a:lnTo>
                      <a:lnTo>
                        <a:pt x="102" y="12"/>
                      </a:lnTo>
                      <a:lnTo>
                        <a:pt x="116" y="12"/>
                      </a:lnTo>
                      <a:lnTo>
                        <a:pt x="122" y="13"/>
                      </a:lnTo>
                      <a:lnTo>
                        <a:pt x="129" y="4"/>
                      </a:lnTo>
                      <a:lnTo>
                        <a:pt x="116" y="0"/>
                      </a:lnTo>
                      <a:lnTo>
                        <a:pt x="100" y="0"/>
                      </a:lnTo>
                      <a:lnTo>
                        <a:pt x="82" y="4"/>
                      </a:lnTo>
                      <a:lnTo>
                        <a:pt x="61" y="9"/>
                      </a:lnTo>
                      <a:lnTo>
                        <a:pt x="42" y="13"/>
                      </a:lnTo>
                      <a:lnTo>
                        <a:pt x="24" y="18"/>
                      </a:lnTo>
                      <a:lnTo>
                        <a:pt x="8" y="2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Freeform 749"/>
                <p:cNvSpPr>
                  <a:spLocks/>
                </p:cNvSpPr>
                <p:nvPr/>
              </p:nvSpPr>
              <p:spPr bwMode="auto">
                <a:xfrm>
                  <a:off x="2132" y="2770"/>
                  <a:ext cx="8" cy="13"/>
                </a:xfrm>
                <a:custGeom>
                  <a:avLst/>
                  <a:gdLst>
                    <a:gd name="T0" fmla="*/ 12 w 26"/>
                    <a:gd name="T1" fmla="*/ 38 h 38"/>
                    <a:gd name="T2" fmla="*/ 12 w 26"/>
                    <a:gd name="T3" fmla="*/ 38 h 38"/>
                    <a:gd name="T4" fmla="*/ 14 w 26"/>
                    <a:gd name="T5" fmla="*/ 27 h 38"/>
                    <a:gd name="T6" fmla="*/ 15 w 26"/>
                    <a:gd name="T7" fmla="*/ 18 h 38"/>
                    <a:gd name="T8" fmla="*/ 20 w 26"/>
                    <a:gd name="T9" fmla="*/ 13 h 38"/>
                    <a:gd name="T10" fmla="*/ 26 w 26"/>
                    <a:gd name="T11" fmla="*/ 12 h 38"/>
                    <a:gd name="T12" fmla="*/ 26 w 26"/>
                    <a:gd name="T13" fmla="*/ 0 h 38"/>
                    <a:gd name="T14" fmla="*/ 12 w 26"/>
                    <a:gd name="T15" fmla="*/ 4 h 38"/>
                    <a:gd name="T16" fmla="*/ 5 w 26"/>
                    <a:gd name="T17" fmla="*/ 13 h 38"/>
                    <a:gd name="T18" fmla="*/ 2 w 26"/>
                    <a:gd name="T19" fmla="*/ 24 h 38"/>
                    <a:gd name="T20" fmla="*/ 0 w 26"/>
                    <a:gd name="T21" fmla="*/ 38 h 38"/>
                    <a:gd name="T22" fmla="*/ 0 w 26"/>
                    <a:gd name="T23" fmla="*/ 38 h 38"/>
                    <a:gd name="T24" fmla="*/ 12 w 26"/>
                    <a:gd name="T25" fmla="*/ 38 h 38"/>
                    <a:gd name="T26" fmla="*/ 12 w 26"/>
                    <a:gd name="T27" fmla="*/ 38 h 38"/>
                    <a:gd name="T28" fmla="*/ 12 w 26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4" y="27"/>
                      </a:lnTo>
                      <a:lnTo>
                        <a:pt x="15" y="18"/>
                      </a:lnTo>
                      <a:lnTo>
                        <a:pt x="20" y="1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2" y="4"/>
                      </a:lnTo>
                      <a:lnTo>
                        <a:pt x="5" y="13"/>
                      </a:lnTo>
                      <a:lnTo>
                        <a:pt x="2" y="2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Freeform 750"/>
                <p:cNvSpPr>
                  <a:spLocks/>
                </p:cNvSpPr>
                <p:nvPr/>
              </p:nvSpPr>
              <p:spPr bwMode="auto">
                <a:xfrm>
                  <a:off x="2131" y="2783"/>
                  <a:ext cx="5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Freeform 751"/>
                <p:cNvSpPr>
                  <a:spLocks/>
                </p:cNvSpPr>
                <p:nvPr/>
              </p:nvSpPr>
              <p:spPr bwMode="auto">
                <a:xfrm>
                  <a:off x="2133" y="2764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8 h 134"/>
                    <a:gd name="T4" fmla="*/ 4 w 149"/>
                    <a:gd name="T5" fmla="*/ 127 h 134"/>
                    <a:gd name="T6" fmla="*/ 10 w 149"/>
                    <a:gd name="T7" fmla="*/ 131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1 w 149"/>
                    <a:gd name="T19" fmla="*/ 134 h 134"/>
                    <a:gd name="T20" fmla="*/ 108 w 149"/>
                    <a:gd name="T21" fmla="*/ 134 h 134"/>
                    <a:gd name="T22" fmla="*/ 121 w 149"/>
                    <a:gd name="T23" fmla="*/ 134 h 134"/>
                    <a:gd name="T24" fmla="*/ 131 w 149"/>
                    <a:gd name="T25" fmla="*/ 134 h 134"/>
                    <a:gd name="T26" fmla="*/ 140 w 149"/>
                    <a:gd name="T27" fmla="*/ 133 h 134"/>
                    <a:gd name="T28" fmla="*/ 145 w 149"/>
                    <a:gd name="T29" fmla="*/ 128 h 134"/>
                    <a:gd name="T30" fmla="*/ 147 w 149"/>
                    <a:gd name="T31" fmla="*/ 121 h 134"/>
                    <a:gd name="T32" fmla="*/ 147 w 149"/>
                    <a:gd name="T33" fmla="*/ 110 h 134"/>
                    <a:gd name="T34" fmla="*/ 149 w 149"/>
                    <a:gd name="T35" fmla="*/ 28 h 134"/>
                    <a:gd name="T36" fmla="*/ 147 w 149"/>
                    <a:gd name="T37" fmla="*/ 17 h 134"/>
                    <a:gd name="T38" fmla="*/ 146 w 149"/>
                    <a:gd name="T39" fmla="*/ 8 h 134"/>
                    <a:gd name="T40" fmla="*/ 141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9 w 149"/>
                    <a:gd name="T61" fmla="*/ 2 h 134"/>
                    <a:gd name="T62" fmla="*/ 4 w 149"/>
                    <a:gd name="T63" fmla="*/ 8 h 134"/>
                    <a:gd name="T64" fmla="*/ 1 w 149"/>
                    <a:gd name="T65" fmla="*/ 17 h 134"/>
                    <a:gd name="T66" fmla="*/ 0 w 149"/>
                    <a:gd name="T67" fmla="*/ 28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9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Freeform 752"/>
                <p:cNvSpPr>
                  <a:spLocks/>
                </p:cNvSpPr>
                <p:nvPr/>
              </p:nvSpPr>
              <p:spPr bwMode="auto">
                <a:xfrm>
                  <a:off x="2133" y="2764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8 h 134"/>
                    <a:gd name="T6" fmla="*/ 4 w 149"/>
                    <a:gd name="T7" fmla="*/ 127 h 134"/>
                    <a:gd name="T8" fmla="*/ 10 w 149"/>
                    <a:gd name="T9" fmla="*/ 131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1 w 149"/>
                    <a:gd name="T23" fmla="*/ 134 h 134"/>
                    <a:gd name="T24" fmla="*/ 108 w 149"/>
                    <a:gd name="T25" fmla="*/ 134 h 134"/>
                    <a:gd name="T26" fmla="*/ 121 w 149"/>
                    <a:gd name="T27" fmla="*/ 134 h 134"/>
                    <a:gd name="T28" fmla="*/ 131 w 149"/>
                    <a:gd name="T29" fmla="*/ 134 h 134"/>
                    <a:gd name="T30" fmla="*/ 131 w 149"/>
                    <a:gd name="T31" fmla="*/ 134 h 134"/>
                    <a:gd name="T32" fmla="*/ 140 w 149"/>
                    <a:gd name="T33" fmla="*/ 133 h 134"/>
                    <a:gd name="T34" fmla="*/ 145 w 149"/>
                    <a:gd name="T35" fmla="*/ 128 h 134"/>
                    <a:gd name="T36" fmla="*/ 147 w 149"/>
                    <a:gd name="T37" fmla="*/ 121 h 134"/>
                    <a:gd name="T38" fmla="*/ 147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7 w 149"/>
                    <a:gd name="T45" fmla="*/ 17 h 134"/>
                    <a:gd name="T46" fmla="*/ 146 w 149"/>
                    <a:gd name="T47" fmla="*/ 8 h 134"/>
                    <a:gd name="T48" fmla="*/ 141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9 w 149"/>
                    <a:gd name="T73" fmla="*/ 2 h 134"/>
                    <a:gd name="T74" fmla="*/ 4 w 149"/>
                    <a:gd name="T75" fmla="*/ 8 h 134"/>
                    <a:gd name="T76" fmla="*/ 1 w 149"/>
                    <a:gd name="T77" fmla="*/ 17 h 134"/>
                    <a:gd name="T78" fmla="*/ 0 w 149"/>
                    <a:gd name="T79" fmla="*/ 28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Freeform 753"/>
                <p:cNvSpPr>
                  <a:spLocks/>
                </p:cNvSpPr>
                <p:nvPr/>
              </p:nvSpPr>
              <p:spPr bwMode="auto">
                <a:xfrm>
                  <a:off x="2197" y="2763"/>
                  <a:ext cx="64" cy="60"/>
                </a:xfrm>
                <a:custGeom>
                  <a:avLst/>
                  <a:gdLst>
                    <a:gd name="T0" fmla="*/ 0 w 192"/>
                    <a:gd name="T1" fmla="*/ 148 h 178"/>
                    <a:gd name="T2" fmla="*/ 1 w 192"/>
                    <a:gd name="T3" fmla="*/ 160 h 178"/>
                    <a:gd name="T4" fmla="*/ 5 w 192"/>
                    <a:gd name="T5" fmla="*/ 170 h 178"/>
                    <a:gd name="T6" fmla="*/ 11 w 192"/>
                    <a:gd name="T7" fmla="*/ 176 h 178"/>
                    <a:gd name="T8" fmla="*/ 22 w 192"/>
                    <a:gd name="T9" fmla="*/ 178 h 178"/>
                    <a:gd name="T10" fmla="*/ 33 w 192"/>
                    <a:gd name="T11" fmla="*/ 178 h 178"/>
                    <a:gd name="T12" fmla="*/ 50 w 192"/>
                    <a:gd name="T13" fmla="*/ 178 h 178"/>
                    <a:gd name="T14" fmla="*/ 71 w 192"/>
                    <a:gd name="T15" fmla="*/ 178 h 178"/>
                    <a:gd name="T16" fmla="*/ 96 w 192"/>
                    <a:gd name="T17" fmla="*/ 178 h 178"/>
                    <a:gd name="T18" fmla="*/ 120 w 192"/>
                    <a:gd name="T19" fmla="*/ 178 h 178"/>
                    <a:gd name="T20" fmla="*/ 141 w 192"/>
                    <a:gd name="T21" fmla="*/ 178 h 178"/>
                    <a:gd name="T22" fmla="*/ 160 w 192"/>
                    <a:gd name="T23" fmla="*/ 178 h 178"/>
                    <a:gd name="T24" fmla="*/ 172 w 192"/>
                    <a:gd name="T25" fmla="*/ 178 h 178"/>
                    <a:gd name="T26" fmla="*/ 182 w 192"/>
                    <a:gd name="T27" fmla="*/ 176 h 178"/>
                    <a:gd name="T28" fmla="*/ 189 w 192"/>
                    <a:gd name="T29" fmla="*/ 170 h 178"/>
                    <a:gd name="T30" fmla="*/ 191 w 192"/>
                    <a:gd name="T31" fmla="*/ 161 h 178"/>
                    <a:gd name="T32" fmla="*/ 191 w 192"/>
                    <a:gd name="T33" fmla="*/ 151 h 178"/>
                    <a:gd name="T34" fmla="*/ 192 w 192"/>
                    <a:gd name="T35" fmla="*/ 55 h 178"/>
                    <a:gd name="T36" fmla="*/ 191 w 192"/>
                    <a:gd name="T37" fmla="*/ 49 h 178"/>
                    <a:gd name="T38" fmla="*/ 190 w 192"/>
                    <a:gd name="T39" fmla="*/ 43 h 178"/>
                    <a:gd name="T40" fmla="*/ 186 w 192"/>
                    <a:gd name="T41" fmla="*/ 38 h 178"/>
                    <a:gd name="T42" fmla="*/ 181 w 192"/>
                    <a:gd name="T43" fmla="*/ 32 h 178"/>
                    <a:gd name="T44" fmla="*/ 174 w 192"/>
                    <a:gd name="T45" fmla="*/ 26 h 178"/>
                    <a:gd name="T46" fmla="*/ 166 w 192"/>
                    <a:gd name="T47" fmla="*/ 20 h 178"/>
                    <a:gd name="T48" fmla="*/ 156 w 192"/>
                    <a:gd name="T49" fmla="*/ 12 h 178"/>
                    <a:gd name="T50" fmla="*/ 143 w 192"/>
                    <a:gd name="T51" fmla="*/ 2 h 178"/>
                    <a:gd name="T52" fmla="*/ 134 w 192"/>
                    <a:gd name="T53" fmla="*/ 0 h 178"/>
                    <a:gd name="T54" fmla="*/ 120 w 192"/>
                    <a:gd name="T55" fmla="*/ 1 h 178"/>
                    <a:gd name="T56" fmla="*/ 102 w 192"/>
                    <a:gd name="T57" fmla="*/ 3 h 178"/>
                    <a:gd name="T58" fmla="*/ 82 w 192"/>
                    <a:gd name="T59" fmla="*/ 8 h 178"/>
                    <a:gd name="T60" fmla="*/ 63 w 192"/>
                    <a:gd name="T61" fmla="*/ 14 h 178"/>
                    <a:gd name="T62" fmla="*/ 45 w 192"/>
                    <a:gd name="T63" fmla="*/ 19 h 178"/>
                    <a:gd name="T64" fmla="*/ 30 w 192"/>
                    <a:gd name="T65" fmla="*/ 23 h 178"/>
                    <a:gd name="T66" fmla="*/ 21 w 192"/>
                    <a:gd name="T67" fmla="*/ 25 h 178"/>
                    <a:gd name="T68" fmla="*/ 10 w 192"/>
                    <a:gd name="T69" fmla="*/ 27 h 178"/>
                    <a:gd name="T70" fmla="*/ 4 w 192"/>
                    <a:gd name="T71" fmla="*/ 35 h 178"/>
                    <a:gd name="T72" fmla="*/ 1 w 192"/>
                    <a:gd name="T73" fmla="*/ 44 h 178"/>
                    <a:gd name="T74" fmla="*/ 1 w 192"/>
                    <a:gd name="T75" fmla="*/ 56 h 178"/>
                    <a:gd name="T76" fmla="*/ 0 w 192"/>
                    <a:gd name="T77" fmla="*/ 14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2" h="178">
                      <a:moveTo>
                        <a:pt x="0" y="148"/>
                      </a:moveTo>
                      <a:lnTo>
                        <a:pt x="1" y="160"/>
                      </a:lnTo>
                      <a:lnTo>
                        <a:pt x="5" y="170"/>
                      </a:lnTo>
                      <a:lnTo>
                        <a:pt x="11" y="176"/>
                      </a:lnTo>
                      <a:lnTo>
                        <a:pt x="22" y="178"/>
                      </a:lnTo>
                      <a:lnTo>
                        <a:pt x="33" y="178"/>
                      </a:lnTo>
                      <a:lnTo>
                        <a:pt x="50" y="178"/>
                      </a:lnTo>
                      <a:lnTo>
                        <a:pt x="71" y="178"/>
                      </a:lnTo>
                      <a:lnTo>
                        <a:pt x="96" y="178"/>
                      </a:lnTo>
                      <a:lnTo>
                        <a:pt x="120" y="178"/>
                      </a:lnTo>
                      <a:lnTo>
                        <a:pt x="141" y="178"/>
                      </a:lnTo>
                      <a:lnTo>
                        <a:pt x="160" y="178"/>
                      </a:lnTo>
                      <a:lnTo>
                        <a:pt x="172" y="178"/>
                      </a:lnTo>
                      <a:lnTo>
                        <a:pt x="182" y="176"/>
                      </a:lnTo>
                      <a:lnTo>
                        <a:pt x="189" y="170"/>
                      </a:lnTo>
                      <a:lnTo>
                        <a:pt x="191" y="161"/>
                      </a:lnTo>
                      <a:lnTo>
                        <a:pt x="191" y="151"/>
                      </a:lnTo>
                      <a:lnTo>
                        <a:pt x="192" y="55"/>
                      </a:lnTo>
                      <a:lnTo>
                        <a:pt x="191" y="49"/>
                      </a:lnTo>
                      <a:lnTo>
                        <a:pt x="190" y="43"/>
                      </a:lnTo>
                      <a:lnTo>
                        <a:pt x="186" y="38"/>
                      </a:lnTo>
                      <a:lnTo>
                        <a:pt x="181" y="32"/>
                      </a:lnTo>
                      <a:lnTo>
                        <a:pt x="174" y="26"/>
                      </a:lnTo>
                      <a:lnTo>
                        <a:pt x="166" y="20"/>
                      </a:lnTo>
                      <a:lnTo>
                        <a:pt x="156" y="12"/>
                      </a:lnTo>
                      <a:lnTo>
                        <a:pt x="143" y="2"/>
                      </a:lnTo>
                      <a:lnTo>
                        <a:pt x="134" y="0"/>
                      </a:lnTo>
                      <a:lnTo>
                        <a:pt x="120" y="1"/>
                      </a:lnTo>
                      <a:lnTo>
                        <a:pt x="102" y="3"/>
                      </a:lnTo>
                      <a:lnTo>
                        <a:pt x="82" y="8"/>
                      </a:lnTo>
                      <a:lnTo>
                        <a:pt x="63" y="14"/>
                      </a:lnTo>
                      <a:lnTo>
                        <a:pt x="45" y="19"/>
                      </a:lnTo>
                      <a:lnTo>
                        <a:pt x="30" y="23"/>
                      </a:lnTo>
                      <a:lnTo>
                        <a:pt x="21" y="25"/>
                      </a:lnTo>
                      <a:lnTo>
                        <a:pt x="10" y="27"/>
                      </a:lnTo>
                      <a:lnTo>
                        <a:pt x="4" y="35"/>
                      </a:lnTo>
                      <a:lnTo>
                        <a:pt x="1" y="44"/>
                      </a:lnTo>
                      <a:lnTo>
                        <a:pt x="1" y="56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Freeform 754"/>
                <p:cNvSpPr>
                  <a:spLocks/>
                </p:cNvSpPr>
                <p:nvPr/>
              </p:nvSpPr>
              <p:spPr bwMode="auto">
                <a:xfrm>
                  <a:off x="2195" y="2813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6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6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Freeform 755"/>
                <p:cNvSpPr>
                  <a:spLocks/>
                </p:cNvSpPr>
                <p:nvPr/>
              </p:nvSpPr>
              <p:spPr bwMode="auto">
                <a:xfrm>
                  <a:off x="2205" y="2821"/>
                  <a:ext cx="50" cy="4"/>
                </a:xfrm>
                <a:custGeom>
                  <a:avLst/>
                  <a:gdLst>
                    <a:gd name="T0" fmla="*/ 150 w 150"/>
                    <a:gd name="T1" fmla="*/ 0 h 12"/>
                    <a:gd name="T2" fmla="*/ 150 w 150"/>
                    <a:gd name="T3" fmla="*/ 0 h 12"/>
                    <a:gd name="T4" fmla="*/ 138 w 150"/>
                    <a:gd name="T5" fmla="*/ 0 h 12"/>
                    <a:gd name="T6" fmla="*/ 119 w 150"/>
                    <a:gd name="T7" fmla="*/ 0 h 12"/>
                    <a:gd name="T8" fmla="*/ 98 w 150"/>
                    <a:gd name="T9" fmla="*/ 0 h 12"/>
                    <a:gd name="T10" fmla="*/ 74 w 150"/>
                    <a:gd name="T11" fmla="*/ 0 h 12"/>
                    <a:gd name="T12" fmla="*/ 49 w 150"/>
                    <a:gd name="T13" fmla="*/ 0 h 12"/>
                    <a:gd name="T14" fmla="*/ 28 w 150"/>
                    <a:gd name="T15" fmla="*/ 0 h 12"/>
                    <a:gd name="T16" fmla="*/ 11 w 150"/>
                    <a:gd name="T17" fmla="*/ 0 h 12"/>
                    <a:gd name="T18" fmla="*/ 0 w 150"/>
                    <a:gd name="T19" fmla="*/ 0 h 12"/>
                    <a:gd name="T20" fmla="*/ 0 w 150"/>
                    <a:gd name="T21" fmla="*/ 12 h 12"/>
                    <a:gd name="T22" fmla="*/ 11 w 150"/>
                    <a:gd name="T23" fmla="*/ 12 h 12"/>
                    <a:gd name="T24" fmla="*/ 28 w 150"/>
                    <a:gd name="T25" fmla="*/ 12 h 12"/>
                    <a:gd name="T26" fmla="*/ 49 w 150"/>
                    <a:gd name="T27" fmla="*/ 12 h 12"/>
                    <a:gd name="T28" fmla="*/ 74 w 150"/>
                    <a:gd name="T29" fmla="*/ 12 h 12"/>
                    <a:gd name="T30" fmla="*/ 98 w 150"/>
                    <a:gd name="T31" fmla="*/ 12 h 12"/>
                    <a:gd name="T32" fmla="*/ 119 w 150"/>
                    <a:gd name="T33" fmla="*/ 12 h 12"/>
                    <a:gd name="T34" fmla="*/ 138 w 150"/>
                    <a:gd name="T35" fmla="*/ 12 h 12"/>
                    <a:gd name="T36" fmla="*/ 150 w 150"/>
                    <a:gd name="T37" fmla="*/ 12 h 12"/>
                    <a:gd name="T38" fmla="*/ 150 w 150"/>
                    <a:gd name="T39" fmla="*/ 12 h 12"/>
                    <a:gd name="T40" fmla="*/ 150 w 150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0" h="12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19" y="0"/>
                      </a:lnTo>
                      <a:lnTo>
                        <a:pt x="98" y="0"/>
                      </a:lnTo>
                      <a:lnTo>
                        <a:pt x="74" y="0"/>
                      </a:lnTo>
                      <a:lnTo>
                        <a:pt x="49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9" y="12"/>
                      </a:lnTo>
                      <a:lnTo>
                        <a:pt x="74" y="12"/>
                      </a:lnTo>
                      <a:lnTo>
                        <a:pt x="98" y="12"/>
                      </a:lnTo>
                      <a:lnTo>
                        <a:pt x="119" y="12"/>
                      </a:lnTo>
                      <a:lnTo>
                        <a:pt x="138" y="12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Freeform 756"/>
                <p:cNvSpPr>
                  <a:spLocks/>
                </p:cNvSpPr>
                <p:nvPr/>
              </p:nvSpPr>
              <p:spPr bwMode="auto">
                <a:xfrm>
                  <a:off x="2255" y="2814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9 h 33"/>
                    <a:gd name="T6" fmla="*/ 12 w 25"/>
                    <a:gd name="T7" fmla="*/ 15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0 h 33"/>
                    <a:gd name="T16" fmla="*/ 21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0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Freeform 757"/>
                <p:cNvSpPr>
                  <a:spLocks/>
                </p:cNvSpPr>
                <p:nvPr/>
              </p:nvSpPr>
              <p:spPr bwMode="auto">
                <a:xfrm>
                  <a:off x="2259" y="2782"/>
                  <a:ext cx="4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Freeform 758"/>
                <p:cNvSpPr>
                  <a:spLocks/>
                </p:cNvSpPr>
                <p:nvPr/>
              </p:nvSpPr>
              <p:spPr bwMode="auto">
                <a:xfrm>
                  <a:off x="2244" y="2762"/>
                  <a:ext cx="19" cy="20"/>
                </a:xfrm>
                <a:custGeom>
                  <a:avLst/>
                  <a:gdLst>
                    <a:gd name="T0" fmla="*/ 0 w 59"/>
                    <a:gd name="T1" fmla="*/ 10 h 58"/>
                    <a:gd name="T2" fmla="*/ 0 w 59"/>
                    <a:gd name="T3" fmla="*/ 10 h 58"/>
                    <a:gd name="T4" fmla="*/ 13 w 59"/>
                    <a:gd name="T5" fmla="*/ 20 h 58"/>
                    <a:gd name="T6" fmla="*/ 23 w 59"/>
                    <a:gd name="T7" fmla="*/ 28 h 58"/>
                    <a:gd name="T8" fmla="*/ 31 w 59"/>
                    <a:gd name="T9" fmla="*/ 34 h 58"/>
                    <a:gd name="T10" fmla="*/ 37 w 59"/>
                    <a:gd name="T11" fmla="*/ 40 h 58"/>
                    <a:gd name="T12" fmla="*/ 42 w 59"/>
                    <a:gd name="T13" fmla="*/ 45 h 58"/>
                    <a:gd name="T14" fmla="*/ 45 w 59"/>
                    <a:gd name="T15" fmla="*/ 48 h 58"/>
                    <a:gd name="T16" fmla="*/ 46 w 59"/>
                    <a:gd name="T17" fmla="*/ 53 h 58"/>
                    <a:gd name="T18" fmla="*/ 47 w 59"/>
                    <a:gd name="T19" fmla="*/ 58 h 58"/>
                    <a:gd name="T20" fmla="*/ 59 w 59"/>
                    <a:gd name="T21" fmla="*/ 58 h 58"/>
                    <a:gd name="T22" fmla="*/ 58 w 59"/>
                    <a:gd name="T23" fmla="*/ 51 h 58"/>
                    <a:gd name="T24" fmla="*/ 57 w 59"/>
                    <a:gd name="T25" fmla="*/ 44 h 58"/>
                    <a:gd name="T26" fmla="*/ 52 w 59"/>
                    <a:gd name="T27" fmla="*/ 38 h 58"/>
                    <a:gd name="T28" fmla="*/ 47 w 59"/>
                    <a:gd name="T29" fmla="*/ 30 h 58"/>
                    <a:gd name="T30" fmla="*/ 39 w 59"/>
                    <a:gd name="T31" fmla="*/ 24 h 58"/>
                    <a:gd name="T32" fmla="*/ 30 w 59"/>
                    <a:gd name="T33" fmla="*/ 18 h 58"/>
                    <a:gd name="T34" fmla="*/ 21 w 59"/>
                    <a:gd name="T35" fmla="*/ 10 h 58"/>
                    <a:gd name="T36" fmla="*/ 7 w 59"/>
                    <a:gd name="T37" fmla="*/ 0 h 58"/>
                    <a:gd name="T38" fmla="*/ 7 w 59"/>
                    <a:gd name="T39" fmla="*/ 0 h 58"/>
                    <a:gd name="T40" fmla="*/ 0 w 59"/>
                    <a:gd name="T41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58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20"/>
                      </a:lnTo>
                      <a:lnTo>
                        <a:pt x="23" y="28"/>
                      </a:lnTo>
                      <a:lnTo>
                        <a:pt x="31" y="34"/>
                      </a:lnTo>
                      <a:lnTo>
                        <a:pt x="37" y="40"/>
                      </a:lnTo>
                      <a:lnTo>
                        <a:pt x="42" y="45"/>
                      </a:lnTo>
                      <a:lnTo>
                        <a:pt x="45" y="48"/>
                      </a:lnTo>
                      <a:lnTo>
                        <a:pt x="46" y="53"/>
                      </a:lnTo>
                      <a:lnTo>
                        <a:pt x="47" y="58"/>
                      </a:lnTo>
                      <a:lnTo>
                        <a:pt x="59" y="58"/>
                      </a:lnTo>
                      <a:lnTo>
                        <a:pt x="58" y="51"/>
                      </a:lnTo>
                      <a:lnTo>
                        <a:pt x="57" y="44"/>
                      </a:lnTo>
                      <a:lnTo>
                        <a:pt x="52" y="38"/>
                      </a:lnTo>
                      <a:lnTo>
                        <a:pt x="47" y="30"/>
                      </a:lnTo>
                      <a:lnTo>
                        <a:pt x="39" y="24"/>
                      </a:lnTo>
                      <a:lnTo>
                        <a:pt x="30" y="18"/>
                      </a:lnTo>
                      <a:lnTo>
                        <a:pt x="21" y="1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Freeform 759"/>
                <p:cNvSpPr>
                  <a:spLocks/>
                </p:cNvSpPr>
                <p:nvPr/>
              </p:nvSpPr>
              <p:spPr bwMode="auto">
                <a:xfrm>
                  <a:off x="2204" y="2761"/>
                  <a:ext cx="42" cy="13"/>
                </a:xfrm>
                <a:custGeom>
                  <a:avLst/>
                  <a:gdLst>
                    <a:gd name="T0" fmla="*/ 0 w 125"/>
                    <a:gd name="T1" fmla="*/ 37 h 37"/>
                    <a:gd name="T2" fmla="*/ 0 w 125"/>
                    <a:gd name="T3" fmla="*/ 37 h 37"/>
                    <a:gd name="T4" fmla="*/ 11 w 125"/>
                    <a:gd name="T5" fmla="*/ 35 h 37"/>
                    <a:gd name="T6" fmla="*/ 25 w 125"/>
                    <a:gd name="T7" fmla="*/ 31 h 37"/>
                    <a:gd name="T8" fmla="*/ 43 w 125"/>
                    <a:gd name="T9" fmla="*/ 26 h 37"/>
                    <a:gd name="T10" fmla="*/ 62 w 125"/>
                    <a:gd name="T11" fmla="*/ 20 h 37"/>
                    <a:gd name="T12" fmla="*/ 82 w 125"/>
                    <a:gd name="T13" fmla="*/ 15 h 37"/>
                    <a:gd name="T14" fmla="*/ 100 w 125"/>
                    <a:gd name="T15" fmla="*/ 13 h 37"/>
                    <a:gd name="T16" fmla="*/ 113 w 125"/>
                    <a:gd name="T17" fmla="*/ 12 h 37"/>
                    <a:gd name="T18" fmla="*/ 118 w 125"/>
                    <a:gd name="T19" fmla="*/ 13 h 37"/>
                    <a:gd name="T20" fmla="*/ 125 w 125"/>
                    <a:gd name="T21" fmla="*/ 3 h 37"/>
                    <a:gd name="T22" fmla="*/ 113 w 125"/>
                    <a:gd name="T23" fmla="*/ 0 h 37"/>
                    <a:gd name="T24" fmla="*/ 97 w 125"/>
                    <a:gd name="T25" fmla="*/ 1 h 37"/>
                    <a:gd name="T26" fmla="*/ 79 w 125"/>
                    <a:gd name="T27" fmla="*/ 3 h 37"/>
                    <a:gd name="T28" fmla="*/ 60 w 125"/>
                    <a:gd name="T29" fmla="*/ 8 h 37"/>
                    <a:gd name="T30" fmla="*/ 41 w 125"/>
                    <a:gd name="T31" fmla="*/ 14 h 37"/>
                    <a:gd name="T32" fmla="*/ 23 w 125"/>
                    <a:gd name="T33" fmla="*/ 19 h 37"/>
                    <a:gd name="T34" fmla="*/ 8 w 125"/>
                    <a:gd name="T35" fmla="*/ 23 h 37"/>
                    <a:gd name="T36" fmla="*/ 0 w 125"/>
                    <a:gd name="T37" fmla="*/ 25 h 37"/>
                    <a:gd name="T38" fmla="*/ 0 w 125"/>
                    <a:gd name="T39" fmla="*/ 25 h 37"/>
                    <a:gd name="T40" fmla="*/ 0 w 125"/>
                    <a:gd name="T4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5" h="37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11" y="35"/>
                      </a:lnTo>
                      <a:lnTo>
                        <a:pt x="25" y="31"/>
                      </a:lnTo>
                      <a:lnTo>
                        <a:pt x="43" y="26"/>
                      </a:lnTo>
                      <a:lnTo>
                        <a:pt x="62" y="20"/>
                      </a:lnTo>
                      <a:lnTo>
                        <a:pt x="82" y="15"/>
                      </a:lnTo>
                      <a:lnTo>
                        <a:pt x="100" y="13"/>
                      </a:lnTo>
                      <a:lnTo>
                        <a:pt x="113" y="12"/>
                      </a:lnTo>
                      <a:lnTo>
                        <a:pt x="118" y="13"/>
                      </a:lnTo>
                      <a:lnTo>
                        <a:pt x="125" y="3"/>
                      </a:lnTo>
                      <a:lnTo>
                        <a:pt x="113" y="0"/>
                      </a:lnTo>
                      <a:lnTo>
                        <a:pt x="97" y="1"/>
                      </a:lnTo>
                      <a:lnTo>
                        <a:pt x="79" y="3"/>
                      </a:lnTo>
                      <a:lnTo>
                        <a:pt x="60" y="8"/>
                      </a:lnTo>
                      <a:lnTo>
                        <a:pt x="41" y="14"/>
                      </a:lnTo>
                      <a:lnTo>
                        <a:pt x="23" y="19"/>
                      </a:lnTo>
                      <a:lnTo>
                        <a:pt x="8" y="23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Freeform 760"/>
                <p:cNvSpPr>
                  <a:spLocks/>
                </p:cNvSpPr>
                <p:nvPr/>
              </p:nvSpPr>
              <p:spPr bwMode="auto">
                <a:xfrm>
                  <a:off x="2196" y="2770"/>
                  <a:ext cx="8" cy="12"/>
                </a:xfrm>
                <a:custGeom>
                  <a:avLst/>
                  <a:gdLst>
                    <a:gd name="T0" fmla="*/ 12 w 26"/>
                    <a:gd name="T1" fmla="*/ 37 h 37"/>
                    <a:gd name="T2" fmla="*/ 12 w 26"/>
                    <a:gd name="T3" fmla="*/ 37 h 37"/>
                    <a:gd name="T4" fmla="*/ 12 w 26"/>
                    <a:gd name="T5" fmla="*/ 26 h 37"/>
                    <a:gd name="T6" fmla="*/ 14 w 26"/>
                    <a:gd name="T7" fmla="*/ 18 h 37"/>
                    <a:gd name="T8" fmla="*/ 17 w 26"/>
                    <a:gd name="T9" fmla="*/ 13 h 37"/>
                    <a:gd name="T10" fmla="*/ 26 w 26"/>
                    <a:gd name="T11" fmla="*/ 12 h 37"/>
                    <a:gd name="T12" fmla="*/ 26 w 26"/>
                    <a:gd name="T13" fmla="*/ 0 h 37"/>
                    <a:gd name="T14" fmla="*/ 12 w 26"/>
                    <a:gd name="T15" fmla="*/ 4 h 37"/>
                    <a:gd name="T16" fmla="*/ 4 w 26"/>
                    <a:gd name="T17" fmla="*/ 13 h 37"/>
                    <a:gd name="T18" fmla="*/ 0 w 26"/>
                    <a:gd name="T19" fmla="*/ 24 h 37"/>
                    <a:gd name="T20" fmla="*/ 0 w 26"/>
                    <a:gd name="T21" fmla="*/ 37 h 37"/>
                    <a:gd name="T22" fmla="*/ 0 w 26"/>
                    <a:gd name="T23" fmla="*/ 37 h 37"/>
                    <a:gd name="T24" fmla="*/ 12 w 26"/>
                    <a:gd name="T25" fmla="*/ 37 h 37"/>
                    <a:gd name="T26" fmla="*/ 12 w 26"/>
                    <a:gd name="T27" fmla="*/ 37 h 37"/>
                    <a:gd name="T28" fmla="*/ 12 w 26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2" y="26"/>
                      </a:lnTo>
                      <a:lnTo>
                        <a:pt x="14" y="18"/>
                      </a:lnTo>
                      <a:lnTo>
                        <a:pt x="17" y="1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2" y="4"/>
                      </a:lnTo>
                      <a:lnTo>
                        <a:pt x="4" y="13"/>
                      </a:lnTo>
                      <a:lnTo>
                        <a:pt x="0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Freeform 761"/>
                <p:cNvSpPr>
                  <a:spLocks/>
                </p:cNvSpPr>
                <p:nvPr/>
              </p:nvSpPr>
              <p:spPr bwMode="auto">
                <a:xfrm>
                  <a:off x="2195" y="2782"/>
                  <a:ext cx="5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Freeform 762"/>
                <p:cNvSpPr>
                  <a:spLocks/>
                </p:cNvSpPr>
                <p:nvPr/>
              </p:nvSpPr>
              <p:spPr bwMode="auto">
                <a:xfrm>
                  <a:off x="2197" y="2763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5 w 148"/>
                    <a:gd name="T5" fmla="*/ 125 h 134"/>
                    <a:gd name="T6" fmla="*/ 10 w 148"/>
                    <a:gd name="T7" fmla="*/ 131 h 134"/>
                    <a:gd name="T8" fmla="*/ 19 w 148"/>
                    <a:gd name="T9" fmla="*/ 134 h 134"/>
                    <a:gd name="T10" fmla="*/ 28 w 148"/>
                    <a:gd name="T11" fmla="*/ 134 h 134"/>
                    <a:gd name="T12" fmla="*/ 40 w 148"/>
                    <a:gd name="T13" fmla="*/ 134 h 134"/>
                    <a:gd name="T14" fmla="*/ 57 w 148"/>
                    <a:gd name="T15" fmla="*/ 134 h 134"/>
                    <a:gd name="T16" fmla="*/ 74 w 148"/>
                    <a:gd name="T17" fmla="*/ 134 h 134"/>
                    <a:gd name="T18" fmla="*/ 92 w 148"/>
                    <a:gd name="T19" fmla="*/ 134 h 134"/>
                    <a:gd name="T20" fmla="*/ 109 w 148"/>
                    <a:gd name="T21" fmla="*/ 134 h 134"/>
                    <a:gd name="T22" fmla="*/ 122 w 148"/>
                    <a:gd name="T23" fmla="*/ 134 h 134"/>
                    <a:gd name="T24" fmla="*/ 132 w 148"/>
                    <a:gd name="T25" fmla="*/ 134 h 134"/>
                    <a:gd name="T26" fmla="*/ 141 w 148"/>
                    <a:gd name="T27" fmla="*/ 131 h 134"/>
                    <a:gd name="T28" fmla="*/ 146 w 148"/>
                    <a:gd name="T29" fmla="*/ 126 h 134"/>
                    <a:gd name="T30" fmla="*/ 148 w 148"/>
                    <a:gd name="T31" fmla="*/ 119 h 134"/>
                    <a:gd name="T32" fmla="*/ 148 w 148"/>
                    <a:gd name="T33" fmla="*/ 110 h 134"/>
                    <a:gd name="T34" fmla="*/ 148 w 148"/>
                    <a:gd name="T35" fmla="*/ 27 h 134"/>
                    <a:gd name="T36" fmla="*/ 148 w 148"/>
                    <a:gd name="T37" fmla="*/ 17 h 134"/>
                    <a:gd name="T38" fmla="*/ 147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1 w 148"/>
                    <a:gd name="T45" fmla="*/ 0 h 134"/>
                    <a:gd name="T46" fmla="*/ 107 w 148"/>
                    <a:gd name="T47" fmla="*/ 0 h 134"/>
                    <a:gd name="T48" fmla="*/ 91 w 148"/>
                    <a:gd name="T49" fmla="*/ 0 h 134"/>
                    <a:gd name="T50" fmla="*/ 74 w 148"/>
                    <a:gd name="T51" fmla="*/ 0 h 134"/>
                    <a:gd name="T52" fmla="*/ 55 w 148"/>
                    <a:gd name="T53" fmla="*/ 0 h 134"/>
                    <a:gd name="T54" fmla="*/ 40 w 148"/>
                    <a:gd name="T55" fmla="*/ 0 h 134"/>
                    <a:gd name="T56" fmla="*/ 27 w 148"/>
                    <a:gd name="T57" fmla="*/ 0 h 134"/>
                    <a:gd name="T58" fmla="*/ 18 w 148"/>
                    <a:gd name="T59" fmla="*/ 0 h 134"/>
                    <a:gd name="T60" fmla="*/ 10 w 148"/>
                    <a:gd name="T61" fmla="*/ 2 h 134"/>
                    <a:gd name="T62" fmla="*/ 5 w 148"/>
                    <a:gd name="T63" fmla="*/ 8 h 134"/>
                    <a:gd name="T64" fmla="*/ 2 w 148"/>
                    <a:gd name="T65" fmla="*/ 17 h 134"/>
                    <a:gd name="T66" fmla="*/ 1 w 148"/>
                    <a:gd name="T67" fmla="*/ 27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1" y="131"/>
                      </a:lnTo>
                      <a:lnTo>
                        <a:pt x="146" y="126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8" y="27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Freeform 763"/>
                <p:cNvSpPr>
                  <a:spLocks/>
                </p:cNvSpPr>
                <p:nvPr/>
              </p:nvSpPr>
              <p:spPr bwMode="auto">
                <a:xfrm>
                  <a:off x="2197" y="2763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5 w 148"/>
                    <a:gd name="T7" fmla="*/ 125 h 134"/>
                    <a:gd name="T8" fmla="*/ 10 w 148"/>
                    <a:gd name="T9" fmla="*/ 131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8 w 148"/>
                    <a:gd name="T15" fmla="*/ 134 h 134"/>
                    <a:gd name="T16" fmla="*/ 40 w 148"/>
                    <a:gd name="T17" fmla="*/ 134 h 134"/>
                    <a:gd name="T18" fmla="*/ 57 w 148"/>
                    <a:gd name="T19" fmla="*/ 134 h 134"/>
                    <a:gd name="T20" fmla="*/ 74 w 148"/>
                    <a:gd name="T21" fmla="*/ 134 h 134"/>
                    <a:gd name="T22" fmla="*/ 92 w 148"/>
                    <a:gd name="T23" fmla="*/ 134 h 134"/>
                    <a:gd name="T24" fmla="*/ 109 w 148"/>
                    <a:gd name="T25" fmla="*/ 134 h 134"/>
                    <a:gd name="T26" fmla="*/ 122 w 148"/>
                    <a:gd name="T27" fmla="*/ 134 h 134"/>
                    <a:gd name="T28" fmla="*/ 132 w 148"/>
                    <a:gd name="T29" fmla="*/ 134 h 134"/>
                    <a:gd name="T30" fmla="*/ 132 w 148"/>
                    <a:gd name="T31" fmla="*/ 134 h 134"/>
                    <a:gd name="T32" fmla="*/ 141 w 148"/>
                    <a:gd name="T33" fmla="*/ 131 h 134"/>
                    <a:gd name="T34" fmla="*/ 146 w 148"/>
                    <a:gd name="T35" fmla="*/ 126 h 134"/>
                    <a:gd name="T36" fmla="*/ 148 w 148"/>
                    <a:gd name="T37" fmla="*/ 119 h 134"/>
                    <a:gd name="T38" fmla="*/ 148 w 148"/>
                    <a:gd name="T39" fmla="*/ 110 h 134"/>
                    <a:gd name="T40" fmla="*/ 148 w 148"/>
                    <a:gd name="T41" fmla="*/ 27 h 134"/>
                    <a:gd name="T42" fmla="*/ 148 w 148"/>
                    <a:gd name="T43" fmla="*/ 27 h 134"/>
                    <a:gd name="T44" fmla="*/ 148 w 148"/>
                    <a:gd name="T45" fmla="*/ 17 h 134"/>
                    <a:gd name="T46" fmla="*/ 147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1 w 148"/>
                    <a:gd name="T55" fmla="*/ 0 h 134"/>
                    <a:gd name="T56" fmla="*/ 107 w 148"/>
                    <a:gd name="T57" fmla="*/ 0 h 134"/>
                    <a:gd name="T58" fmla="*/ 91 w 148"/>
                    <a:gd name="T59" fmla="*/ 0 h 134"/>
                    <a:gd name="T60" fmla="*/ 74 w 148"/>
                    <a:gd name="T61" fmla="*/ 0 h 134"/>
                    <a:gd name="T62" fmla="*/ 55 w 148"/>
                    <a:gd name="T63" fmla="*/ 0 h 134"/>
                    <a:gd name="T64" fmla="*/ 40 w 148"/>
                    <a:gd name="T65" fmla="*/ 0 h 134"/>
                    <a:gd name="T66" fmla="*/ 27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10 w 148"/>
                    <a:gd name="T73" fmla="*/ 2 h 134"/>
                    <a:gd name="T74" fmla="*/ 5 w 148"/>
                    <a:gd name="T75" fmla="*/ 8 h 134"/>
                    <a:gd name="T76" fmla="*/ 2 w 148"/>
                    <a:gd name="T77" fmla="*/ 17 h 134"/>
                    <a:gd name="T78" fmla="*/ 1 w 148"/>
                    <a:gd name="T79" fmla="*/ 27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1" y="131"/>
                      </a:lnTo>
                      <a:lnTo>
                        <a:pt x="146" y="126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Freeform 764"/>
                <p:cNvSpPr>
                  <a:spLocks/>
                </p:cNvSpPr>
                <p:nvPr/>
              </p:nvSpPr>
              <p:spPr bwMode="auto">
                <a:xfrm>
                  <a:off x="2267" y="2763"/>
                  <a:ext cx="62" cy="60"/>
                </a:xfrm>
                <a:custGeom>
                  <a:avLst/>
                  <a:gdLst>
                    <a:gd name="T0" fmla="*/ 0 w 185"/>
                    <a:gd name="T1" fmla="*/ 149 h 180"/>
                    <a:gd name="T2" fmla="*/ 1 w 185"/>
                    <a:gd name="T3" fmla="*/ 161 h 180"/>
                    <a:gd name="T4" fmla="*/ 4 w 185"/>
                    <a:gd name="T5" fmla="*/ 171 h 180"/>
                    <a:gd name="T6" fmla="*/ 10 w 185"/>
                    <a:gd name="T7" fmla="*/ 177 h 180"/>
                    <a:gd name="T8" fmla="*/ 21 w 185"/>
                    <a:gd name="T9" fmla="*/ 180 h 180"/>
                    <a:gd name="T10" fmla="*/ 32 w 185"/>
                    <a:gd name="T11" fmla="*/ 180 h 180"/>
                    <a:gd name="T12" fmla="*/ 49 w 185"/>
                    <a:gd name="T13" fmla="*/ 180 h 180"/>
                    <a:gd name="T14" fmla="*/ 69 w 185"/>
                    <a:gd name="T15" fmla="*/ 180 h 180"/>
                    <a:gd name="T16" fmla="*/ 92 w 185"/>
                    <a:gd name="T17" fmla="*/ 180 h 180"/>
                    <a:gd name="T18" fmla="*/ 116 w 185"/>
                    <a:gd name="T19" fmla="*/ 180 h 180"/>
                    <a:gd name="T20" fmla="*/ 137 w 185"/>
                    <a:gd name="T21" fmla="*/ 180 h 180"/>
                    <a:gd name="T22" fmla="*/ 155 w 185"/>
                    <a:gd name="T23" fmla="*/ 180 h 180"/>
                    <a:gd name="T24" fmla="*/ 166 w 185"/>
                    <a:gd name="T25" fmla="*/ 180 h 180"/>
                    <a:gd name="T26" fmla="*/ 177 w 185"/>
                    <a:gd name="T27" fmla="*/ 177 h 180"/>
                    <a:gd name="T28" fmla="*/ 183 w 185"/>
                    <a:gd name="T29" fmla="*/ 171 h 180"/>
                    <a:gd name="T30" fmla="*/ 185 w 185"/>
                    <a:gd name="T31" fmla="*/ 163 h 180"/>
                    <a:gd name="T32" fmla="*/ 185 w 185"/>
                    <a:gd name="T33" fmla="*/ 152 h 180"/>
                    <a:gd name="T34" fmla="*/ 185 w 185"/>
                    <a:gd name="T35" fmla="*/ 56 h 180"/>
                    <a:gd name="T36" fmla="*/ 185 w 185"/>
                    <a:gd name="T37" fmla="*/ 50 h 180"/>
                    <a:gd name="T38" fmla="*/ 184 w 185"/>
                    <a:gd name="T39" fmla="*/ 43 h 180"/>
                    <a:gd name="T40" fmla="*/ 183 w 185"/>
                    <a:gd name="T41" fmla="*/ 37 h 180"/>
                    <a:gd name="T42" fmla="*/ 180 w 185"/>
                    <a:gd name="T43" fmla="*/ 30 h 180"/>
                    <a:gd name="T44" fmla="*/ 175 w 185"/>
                    <a:gd name="T45" fmla="*/ 24 h 180"/>
                    <a:gd name="T46" fmla="*/ 171 w 185"/>
                    <a:gd name="T47" fmla="*/ 17 h 180"/>
                    <a:gd name="T48" fmla="*/ 165 w 185"/>
                    <a:gd name="T49" fmla="*/ 9 h 180"/>
                    <a:gd name="T50" fmla="*/ 156 w 185"/>
                    <a:gd name="T51" fmla="*/ 2 h 180"/>
                    <a:gd name="T52" fmla="*/ 146 w 185"/>
                    <a:gd name="T53" fmla="*/ 0 h 180"/>
                    <a:gd name="T54" fmla="*/ 131 w 185"/>
                    <a:gd name="T55" fmla="*/ 1 h 180"/>
                    <a:gd name="T56" fmla="*/ 110 w 185"/>
                    <a:gd name="T57" fmla="*/ 4 h 180"/>
                    <a:gd name="T58" fmla="*/ 88 w 185"/>
                    <a:gd name="T59" fmla="*/ 9 h 180"/>
                    <a:gd name="T60" fmla="*/ 67 w 185"/>
                    <a:gd name="T61" fmla="*/ 15 h 180"/>
                    <a:gd name="T62" fmla="*/ 46 w 185"/>
                    <a:gd name="T63" fmla="*/ 20 h 180"/>
                    <a:gd name="T64" fmla="*/ 30 w 185"/>
                    <a:gd name="T65" fmla="*/ 24 h 180"/>
                    <a:gd name="T66" fmla="*/ 21 w 185"/>
                    <a:gd name="T67" fmla="*/ 26 h 180"/>
                    <a:gd name="T68" fmla="*/ 10 w 185"/>
                    <a:gd name="T69" fmla="*/ 29 h 180"/>
                    <a:gd name="T70" fmla="*/ 4 w 185"/>
                    <a:gd name="T71" fmla="*/ 36 h 180"/>
                    <a:gd name="T72" fmla="*/ 1 w 185"/>
                    <a:gd name="T73" fmla="*/ 45 h 180"/>
                    <a:gd name="T74" fmla="*/ 0 w 185"/>
                    <a:gd name="T75" fmla="*/ 58 h 180"/>
                    <a:gd name="T76" fmla="*/ 0 w 185"/>
                    <a:gd name="T77" fmla="*/ 149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5" h="180">
                      <a:moveTo>
                        <a:pt x="0" y="149"/>
                      </a:moveTo>
                      <a:lnTo>
                        <a:pt x="1" y="161"/>
                      </a:lnTo>
                      <a:lnTo>
                        <a:pt x="4" y="171"/>
                      </a:lnTo>
                      <a:lnTo>
                        <a:pt x="10" y="177"/>
                      </a:lnTo>
                      <a:lnTo>
                        <a:pt x="21" y="180"/>
                      </a:lnTo>
                      <a:lnTo>
                        <a:pt x="32" y="180"/>
                      </a:lnTo>
                      <a:lnTo>
                        <a:pt x="49" y="180"/>
                      </a:lnTo>
                      <a:lnTo>
                        <a:pt x="69" y="180"/>
                      </a:lnTo>
                      <a:lnTo>
                        <a:pt x="92" y="180"/>
                      </a:lnTo>
                      <a:lnTo>
                        <a:pt x="116" y="180"/>
                      </a:lnTo>
                      <a:lnTo>
                        <a:pt x="137" y="180"/>
                      </a:lnTo>
                      <a:lnTo>
                        <a:pt x="155" y="180"/>
                      </a:lnTo>
                      <a:lnTo>
                        <a:pt x="166" y="180"/>
                      </a:lnTo>
                      <a:lnTo>
                        <a:pt x="177" y="177"/>
                      </a:lnTo>
                      <a:lnTo>
                        <a:pt x="183" y="171"/>
                      </a:lnTo>
                      <a:lnTo>
                        <a:pt x="185" y="163"/>
                      </a:lnTo>
                      <a:lnTo>
                        <a:pt x="185" y="152"/>
                      </a:lnTo>
                      <a:lnTo>
                        <a:pt x="185" y="56"/>
                      </a:lnTo>
                      <a:lnTo>
                        <a:pt x="185" y="50"/>
                      </a:lnTo>
                      <a:lnTo>
                        <a:pt x="184" y="43"/>
                      </a:lnTo>
                      <a:lnTo>
                        <a:pt x="183" y="37"/>
                      </a:lnTo>
                      <a:lnTo>
                        <a:pt x="180" y="30"/>
                      </a:lnTo>
                      <a:lnTo>
                        <a:pt x="175" y="24"/>
                      </a:lnTo>
                      <a:lnTo>
                        <a:pt x="171" y="17"/>
                      </a:lnTo>
                      <a:lnTo>
                        <a:pt x="165" y="9"/>
                      </a:lnTo>
                      <a:lnTo>
                        <a:pt x="156" y="2"/>
                      </a:lnTo>
                      <a:lnTo>
                        <a:pt x="146" y="0"/>
                      </a:lnTo>
                      <a:lnTo>
                        <a:pt x="131" y="1"/>
                      </a:lnTo>
                      <a:lnTo>
                        <a:pt x="110" y="4"/>
                      </a:lnTo>
                      <a:lnTo>
                        <a:pt x="88" y="9"/>
                      </a:lnTo>
                      <a:lnTo>
                        <a:pt x="67" y="15"/>
                      </a:lnTo>
                      <a:lnTo>
                        <a:pt x="46" y="20"/>
                      </a:lnTo>
                      <a:lnTo>
                        <a:pt x="30" y="24"/>
                      </a:lnTo>
                      <a:lnTo>
                        <a:pt x="21" y="26"/>
                      </a:lnTo>
                      <a:lnTo>
                        <a:pt x="10" y="29"/>
                      </a:lnTo>
                      <a:lnTo>
                        <a:pt x="4" y="36"/>
                      </a:lnTo>
                      <a:lnTo>
                        <a:pt x="1" y="45"/>
                      </a:lnTo>
                      <a:lnTo>
                        <a:pt x="0" y="58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Freeform 765"/>
                <p:cNvSpPr>
                  <a:spLocks/>
                </p:cNvSpPr>
                <p:nvPr/>
              </p:nvSpPr>
              <p:spPr bwMode="auto">
                <a:xfrm>
                  <a:off x="2265" y="2813"/>
                  <a:ext cx="9" cy="12"/>
                </a:xfrm>
                <a:custGeom>
                  <a:avLst/>
                  <a:gdLst>
                    <a:gd name="T0" fmla="*/ 27 w 27"/>
                    <a:gd name="T1" fmla="*/ 25 h 37"/>
                    <a:gd name="T2" fmla="*/ 27 w 27"/>
                    <a:gd name="T3" fmla="*/ 25 h 37"/>
                    <a:gd name="T4" fmla="*/ 18 w 27"/>
                    <a:gd name="T5" fmla="*/ 23 h 37"/>
                    <a:gd name="T6" fmla="*/ 15 w 27"/>
                    <a:gd name="T7" fmla="*/ 20 h 37"/>
                    <a:gd name="T8" fmla="*/ 14 w 27"/>
                    <a:gd name="T9" fmla="*/ 11 h 37"/>
                    <a:gd name="T10" fmla="*/ 12 w 27"/>
                    <a:gd name="T11" fmla="*/ 0 h 37"/>
                    <a:gd name="T12" fmla="*/ 0 w 27"/>
                    <a:gd name="T13" fmla="*/ 0 h 37"/>
                    <a:gd name="T14" fmla="*/ 1 w 27"/>
                    <a:gd name="T15" fmla="*/ 14 h 37"/>
                    <a:gd name="T16" fmla="*/ 5 w 27"/>
                    <a:gd name="T17" fmla="*/ 25 h 37"/>
                    <a:gd name="T18" fmla="*/ 14 w 27"/>
                    <a:gd name="T19" fmla="*/ 33 h 37"/>
                    <a:gd name="T20" fmla="*/ 27 w 27"/>
                    <a:gd name="T21" fmla="*/ 37 h 37"/>
                    <a:gd name="T22" fmla="*/ 27 w 27"/>
                    <a:gd name="T23" fmla="*/ 37 h 37"/>
                    <a:gd name="T24" fmla="*/ 27 w 27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27" y="25"/>
                      </a:moveTo>
                      <a:lnTo>
                        <a:pt x="27" y="25"/>
                      </a:lnTo>
                      <a:lnTo>
                        <a:pt x="18" y="23"/>
                      </a:lnTo>
                      <a:lnTo>
                        <a:pt x="15" y="20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5" y="25"/>
                      </a:lnTo>
                      <a:lnTo>
                        <a:pt x="14" y="33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Freeform 766"/>
                <p:cNvSpPr>
                  <a:spLocks/>
                </p:cNvSpPr>
                <p:nvPr/>
              </p:nvSpPr>
              <p:spPr bwMode="auto">
                <a:xfrm>
                  <a:off x="2274" y="2821"/>
                  <a:ext cx="49" cy="4"/>
                </a:xfrm>
                <a:custGeom>
                  <a:avLst/>
                  <a:gdLst>
                    <a:gd name="T0" fmla="*/ 145 w 145"/>
                    <a:gd name="T1" fmla="*/ 0 h 12"/>
                    <a:gd name="T2" fmla="*/ 145 w 145"/>
                    <a:gd name="T3" fmla="*/ 0 h 12"/>
                    <a:gd name="T4" fmla="*/ 134 w 145"/>
                    <a:gd name="T5" fmla="*/ 0 h 12"/>
                    <a:gd name="T6" fmla="*/ 116 w 145"/>
                    <a:gd name="T7" fmla="*/ 0 h 12"/>
                    <a:gd name="T8" fmla="*/ 95 w 145"/>
                    <a:gd name="T9" fmla="*/ 0 h 12"/>
                    <a:gd name="T10" fmla="*/ 71 w 145"/>
                    <a:gd name="T11" fmla="*/ 0 h 12"/>
                    <a:gd name="T12" fmla="*/ 48 w 145"/>
                    <a:gd name="T13" fmla="*/ 0 h 12"/>
                    <a:gd name="T14" fmla="*/ 28 w 145"/>
                    <a:gd name="T15" fmla="*/ 0 h 12"/>
                    <a:gd name="T16" fmla="*/ 11 w 145"/>
                    <a:gd name="T17" fmla="*/ 0 h 12"/>
                    <a:gd name="T18" fmla="*/ 0 w 145"/>
                    <a:gd name="T19" fmla="*/ 0 h 12"/>
                    <a:gd name="T20" fmla="*/ 0 w 145"/>
                    <a:gd name="T21" fmla="*/ 12 h 12"/>
                    <a:gd name="T22" fmla="*/ 11 w 145"/>
                    <a:gd name="T23" fmla="*/ 12 h 12"/>
                    <a:gd name="T24" fmla="*/ 28 w 145"/>
                    <a:gd name="T25" fmla="*/ 12 h 12"/>
                    <a:gd name="T26" fmla="*/ 48 w 145"/>
                    <a:gd name="T27" fmla="*/ 12 h 12"/>
                    <a:gd name="T28" fmla="*/ 71 w 145"/>
                    <a:gd name="T29" fmla="*/ 12 h 12"/>
                    <a:gd name="T30" fmla="*/ 95 w 145"/>
                    <a:gd name="T31" fmla="*/ 12 h 12"/>
                    <a:gd name="T32" fmla="*/ 116 w 145"/>
                    <a:gd name="T33" fmla="*/ 12 h 12"/>
                    <a:gd name="T34" fmla="*/ 134 w 145"/>
                    <a:gd name="T35" fmla="*/ 12 h 12"/>
                    <a:gd name="T36" fmla="*/ 145 w 145"/>
                    <a:gd name="T37" fmla="*/ 12 h 12"/>
                    <a:gd name="T38" fmla="*/ 145 w 145"/>
                    <a:gd name="T39" fmla="*/ 12 h 12"/>
                    <a:gd name="T40" fmla="*/ 145 w 14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2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95" y="0"/>
                      </a:lnTo>
                      <a:lnTo>
                        <a:pt x="71" y="0"/>
                      </a:lnTo>
                      <a:lnTo>
                        <a:pt x="48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8" y="12"/>
                      </a:lnTo>
                      <a:lnTo>
                        <a:pt x="71" y="12"/>
                      </a:lnTo>
                      <a:lnTo>
                        <a:pt x="95" y="12"/>
                      </a:lnTo>
                      <a:lnTo>
                        <a:pt x="116" y="12"/>
                      </a:lnTo>
                      <a:lnTo>
                        <a:pt x="134" y="12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Freeform 767"/>
                <p:cNvSpPr>
                  <a:spLocks/>
                </p:cNvSpPr>
                <p:nvPr/>
              </p:nvSpPr>
              <p:spPr bwMode="auto">
                <a:xfrm>
                  <a:off x="2323" y="2814"/>
                  <a:ext cx="8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9 h 34"/>
                    <a:gd name="T6" fmla="*/ 12 w 25"/>
                    <a:gd name="T7" fmla="*/ 15 h 34"/>
                    <a:gd name="T8" fmla="*/ 8 w 25"/>
                    <a:gd name="T9" fmla="*/ 20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0 h 34"/>
                    <a:gd name="T16" fmla="*/ 21 w 25"/>
                    <a:gd name="T17" fmla="*/ 23 h 34"/>
                    <a:gd name="T18" fmla="*/ 25 w 25"/>
                    <a:gd name="T19" fmla="*/ 12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0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Freeform 768"/>
                <p:cNvSpPr>
                  <a:spLocks/>
                </p:cNvSpPr>
                <p:nvPr/>
              </p:nvSpPr>
              <p:spPr bwMode="auto">
                <a:xfrm>
                  <a:off x="2327" y="2782"/>
                  <a:ext cx="4" cy="32"/>
                </a:xfrm>
                <a:custGeom>
                  <a:avLst/>
                  <a:gdLst>
                    <a:gd name="T0" fmla="*/ 0 w 12"/>
                    <a:gd name="T1" fmla="*/ 0 h 96"/>
                    <a:gd name="T2" fmla="*/ 0 w 12"/>
                    <a:gd name="T3" fmla="*/ 0 h 96"/>
                    <a:gd name="T4" fmla="*/ 0 w 12"/>
                    <a:gd name="T5" fmla="*/ 96 h 96"/>
                    <a:gd name="T6" fmla="*/ 12 w 12"/>
                    <a:gd name="T7" fmla="*/ 96 h 96"/>
                    <a:gd name="T8" fmla="*/ 12 w 12"/>
                    <a:gd name="T9" fmla="*/ 0 h 96"/>
                    <a:gd name="T10" fmla="*/ 12 w 12"/>
                    <a:gd name="T11" fmla="*/ 0 h 96"/>
                    <a:gd name="T12" fmla="*/ 0 w 12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Freeform 769"/>
                <p:cNvSpPr>
                  <a:spLocks/>
                </p:cNvSpPr>
                <p:nvPr/>
              </p:nvSpPr>
              <p:spPr bwMode="auto">
                <a:xfrm>
                  <a:off x="2318" y="2762"/>
                  <a:ext cx="13" cy="20"/>
                </a:xfrm>
                <a:custGeom>
                  <a:avLst/>
                  <a:gdLst>
                    <a:gd name="T0" fmla="*/ 0 w 39"/>
                    <a:gd name="T1" fmla="*/ 10 h 59"/>
                    <a:gd name="T2" fmla="*/ 0 w 39"/>
                    <a:gd name="T3" fmla="*/ 10 h 59"/>
                    <a:gd name="T4" fmla="*/ 8 w 39"/>
                    <a:gd name="T5" fmla="*/ 17 h 59"/>
                    <a:gd name="T6" fmla="*/ 14 w 39"/>
                    <a:gd name="T7" fmla="*/ 23 h 59"/>
                    <a:gd name="T8" fmla="*/ 19 w 39"/>
                    <a:gd name="T9" fmla="*/ 30 h 59"/>
                    <a:gd name="T10" fmla="*/ 23 w 39"/>
                    <a:gd name="T11" fmla="*/ 35 h 59"/>
                    <a:gd name="T12" fmla="*/ 25 w 39"/>
                    <a:gd name="T13" fmla="*/ 41 h 59"/>
                    <a:gd name="T14" fmla="*/ 26 w 39"/>
                    <a:gd name="T15" fmla="*/ 47 h 59"/>
                    <a:gd name="T16" fmla="*/ 27 w 39"/>
                    <a:gd name="T17" fmla="*/ 53 h 59"/>
                    <a:gd name="T18" fmla="*/ 27 w 39"/>
                    <a:gd name="T19" fmla="*/ 59 h 59"/>
                    <a:gd name="T20" fmla="*/ 39 w 39"/>
                    <a:gd name="T21" fmla="*/ 59 h 59"/>
                    <a:gd name="T22" fmla="*/ 39 w 39"/>
                    <a:gd name="T23" fmla="*/ 53 h 59"/>
                    <a:gd name="T24" fmla="*/ 38 w 39"/>
                    <a:gd name="T25" fmla="*/ 45 h 59"/>
                    <a:gd name="T26" fmla="*/ 37 w 39"/>
                    <a:gd name="T27" fmla="*/ 39 h 59"/>
                    <a:gd name="T28" fmla="*/ 33 w 39"/>
                    <a:gd name="T29" fmla="*/ 30 h 59"/>
                    <a:gd name="T30" fmla="*/ 28 w 39"/>
                    <a:gd name="T31" fmla="*/ 23 h 59"/>
                    <a:gd name="T32" fmla="*/ 23 w 39"/>
                    <a:gd name="T33" fmla="*/ 16 h 59"/>
                    <a:gd name="T34" fmla="*/ 17 w 39"/>
                    <a:gd name="T35" fmla="*/ 7 h 59"/>
                    <a:gd name="T36" fmla="*/ 8 w 39"/>
                    <a:gd name="T37" fmla="*/ 0 h 59"/>
                    <a:gd name="T38" fmla="*/ 8 w 39"/>
                    <a:gd name="T39" fmla="*/ 0 h 59"/>
                    <a:gd name="T40" fmla="*/ 0 w 39"/>
                    <a:gd name="T41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" h="59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8" y="17"/>
                      </a:lnTo>
                      <a:lnTo>
                        <a:pt x="14" y="23"/>
                      </a:lnTo>
                      <a:lnTo>
                        <a:pt x="19" y="30"/>
                      </a:lnTo>
                      <a:lnTo>
                        <a:pt x="23" y="35"/>
                      </a:lnTo>
                      <a:lnTo>
                        <a:pt x="25" y="41"/>
                      </a:lnTo>
                      <a:lnTo>
                        <a:pt x="26" y="47"/>
                      </a:lnTo>
                      <a:lnTo>
                        <a:pt x="27" y="53"/>
                      </a:lnTo>
                      <a:lnTo>
                        <a:pt x="27" y="59"/>
                      </a:lnTo>
                      <a:lnTo>
                        <a:pt x="39" y="59"/>
                      </a:lnTo>
                      <a:lnTo>
                        <a:pt x="39" y="53"/>
                      </a:lnTo>
                      <a:lnTo>
                        <a:pt x="38" y="45"/>
                      </a:lnTo>
                      <a:lnTo>
                        <a:pt x="37" y="39"/>
                      </a:lnTo>
                      <a:lnTo>
                        <a:pt x="33" y="30"/>
                      </a:lnTo>
                      <a:lnTo>
                        <a:pt x="28" y="23"/>
                      </a:lnTo>
                      <a:lnTo>
                        <a:pt x="23" y="16"/>
                      </a:lnTo>
                      <a:lnTo>
                        <a:pt x="17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Freeform 770"/>
                <p:cNvSpPr>
                  <a:spLocks/>
                </p:cNvSpPr>
                <p:nvPr/>
              </p:nvSpPr>
              <p:spPr bwMode="auto">
                <a:xfrm>
                  <a:off x="2274" y="2761"/>
                  <a:ext cx="47" cy="13"/>
                </a:xfrm>
                <a:custGeom>
                  <a:avLst/>
                  <a:gdLst>
                    <a:gd name="T0" fmla="*/ 0 w 139"/>
                    <a:gd name="T1" fmla="*/ 38 h 38"/>
                    <a:gd name="T2" fmla="*/ 0 w 139"/>
                    <a:gd name="T3" fmla="*/ 38 h 38"/>
                    <a:gd name="T4" fmla="*/ 11 w 139"/>
                    <a:gd name="T5" fmla="*/ 36 h 38"/>
                    <a:gd name="T6" fmla="*/ 26 w 139"/>
                    <a:gd name="T7" fmla="*/ 32 h 38"/>
                    <a:gd name="T8" fmla="*/ 47 w 139"/>
                    <a:gd name="T9" fmla="*/ 27 h 38"/>
                    <a:gd name="T10" fmla="*/ 69 w 139"/>
                    <a:gd name="T11" fmla="*/ 21 h 38"/>
                    <a:gd name="T12" fmla="*/ 90 w 139"/>
                    <a:gd name="T13" fmla="*/ 16 h 38"/>
                    <a:gd name="T14" fmla="*/ 111 w 139"/>
                    <a:gd name="T15" fmla="*/ 13 h 38"/>
                    <a:gd name="T16" fmla="*/ 125 w 139"/>
                    <a:gd name="T17" fmla="*/ 12 h 38"/>
                    <a:gd name="T18" fmla="*/ 131 w 139"/>
                    <a:gd name="T19" fmla="*/ 13 h 38"/>
                    <a:gd name="T20" fmla="*/ 139 w 139"/>
                    <a:gd name="T21" fmla="*/ 3 h 38"/>
                    <a:gd name="T22" fmla="*/ 125 w 139"/>
                    <a:gd name="T23" fmla="*/ 0 h 38"/>
                    <a:gd name="T24" fmla="*/ 108 w 139"/>
                    <a:gd name="T25" fmla="*/ 1 h 38"/>
                    <a:gd name="T26" fmla="*/ 88 w 139"/>
                    <a:gd name="T27" fmla="*/ 4 h 38"/>
                    <a:gd name="T28" fmla="*/ 66 w 139"/>
                    <a:gd name="T29" fmla="*/ 9 h 38"/>
                    <a:gd name="T30" fmla="*/ 44 w 139"/>
                    <a:gd name="T31" fmla="*/ 15 h 38"/>
                    <a:gd name="T32" fmla="*/ 24 w 139"/>
                    <a:gd name="T33" fmla="*/ 20 h 38"/>
                    <a:gd name="T34" fmla="*/ 8 w 139"/>
                    <a:gd name="T35" fmla="*/ 24 h 38"/>
                    <a:gd name="T36" fmla="*/ 0 w 139"/>
                    <a:gd name="T37" fmla="*/ 26 h 38"/>
                    <a:gd name="T38" fmla="*/ 0 w 139"/>
                    <a:gd name="T39" fmla="*/ 26 h 38"/>
                    <a:gd name="T40" fmla="*/ 0 w 139"/>
                    <a:gd name="T41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9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11" y="36"/>
                      </a:lnTo>
                      <a:lnTo>
                        <a:pt x="26" y="32"/>
                      </a:lnTo>
                      <a:lnTo>
                        <a:pt x="47" y="27"/>
                      </a:lnTo>
                      <a:lnTo>
                        <a:pt x="69" y="21"/>
                      </a:lnTo>
                      <a:lnTo>
                        <a:pt x="90" y="16"/>
                      </a:lnTo>
                      <a:lnTo>
                        <a:pt x="111" y="13"/>
                      </a:lnTo>
                      <a:lnTo>
                        <a:pt x="125" y="12"/>
                      </a:lnTo>
                      <a:lnTo>
                        <a:pt x="131" y="13"/>
                      </a:lnTo>
                      <a:lnTo>
                        <a:pt x="139" y="3"/>
                      </a:lnTo>
                      <a:lnTo>
                        <a:pt x="125" y="0"/>
                      </a:lnTo>
                      <a:lnTo>
                        <a:pt x="108" y="1"/>
                      </a:lnTo>
                      <a:lnTo>
                        <a:pt x="88" y="4"/>
                      </a:lnTo>
                      <a:lnTo>
                        <a:pt x="66" y="9"/>
                      </a:lnTo>
                      <a:lnTo>
                        <a:pt x="44" y="15"/>
                      </a:lnTo>
                      <a:lnTo>
                        <a:pt x="24" y="20"/>
                      </a:lnTo>
                      <a:lnTo>
                        <a:pt x="8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Freeform 771"/>
                <p:cNvSpPr>
                  <a:spLocks/>
                </p:cNvSpPr>
                <p:nvPr/>
              </p:nvSpPr>
              <p:spPr bwMode="auto">
                <a:xfrm>
                  <a:off x="2265" y="2770"/>
                  <a:ext cx="9" cy="13"/>
                </a:xfrm>
                <a:custGeom>
                  <a:avLst/>
                  <a:gdLst>
                    <a:gd name="T0" fmla="*/ 12 w 27"/>
                    <a:gd name="T1" fmla="*/ 38 h 38"/>
                    <a:gd name="T2" fmla="*/ 12 w 27"/>
                    <a:gd name="T3" fmla="*/ 38 h 38"/>
                    <a:gd name="T4" fmla="*/ 14 w 27"/>
                    <a:gd name="T5" fmla="*/ 27 h 38"/>
                    <a:gd name="T6" fmla="*/ 15 w 27"/>
                    <a:gd name="T7" fmla="*/ 18 h 38"/>
                    <a:gd name="T8" fmla="*/ 18 w 27"/>
                    <a:gd name="T9" fmla="*/ 13 h 38"/>
                    <a:gd name="T10" fmla="*/ 27 w 27"/>
                    <a:gd name="T11" fmla="*/ 12 h 38"/>
                    <a:gd name="T12" fmla="*/ 27 w 27"/>
                    <a:gd name="T13" fmla="*/ 0 h 38"/>
                    <a:gd name="T14" fmla="*/ 14 w 27"/>
                    <a:gd name="T15" fmla="*/ 4 h 38"/>
                    <a:gd name="T16" fmla="*/ 5 w 27"/>
                    <a:gd name="T17" fmla="*/ 13 h 38"/>
                    <a:gd name="T18" fmla="*/ 1 w 27"/>
                    <a:gd name="T19" fmla="*/ 24 h 38"/>
                    <a:gd name="T20" fmla="*/ 0 w 27"/>
                    <a:gd name="T21" fmla="*/ 38 h 38"/>
                    <a:gd name="T22" fmla="*/ 0 w 27"/>
                    <a:gd name="T23" fmla="*/ 38 h 38"/>
                    <a:gd name="T24" fmla="*/ 12 w 27"/>
                    <a:gd name="T2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4" y="27"/>
                      </a:lnTo>
                      <a:lnTo>
                        <a:pt x="15" y="18"/>
                      </a:lnTo>
                      <a:lnTo>
                        <a:pt x="18" y="13"/>
                      </a:lnTo>
                      <a:lnTo>
                        <a:pt x="27" y="12"/>
                      </a:lnTo>
                      <a:lnTo>
                        <a:pt x="27" y="0"/>
                      </a:lnTo>
                      <a:lnTo>
                        <a:pt x="14" y="4"/>
                      </a:lnTo>
                      <a:lnTo>
                        <a:pt x="5" y="13"/>
                      </a:lnTo>
                      <a:lnTo>
                        <a:pt x="1" y="2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Freeform 772"/>
                <p:cNvSpPr>
                  <a:spLocks/>
                </p:cNvSpPr>
                <p:nvPr/>
              </p:nvSpPr>
              <p:spPr bwMode="auto">
                <a:xfrm>
                  <a:off x="2265" y="2783"/>
                  <a:ext cx="4" cy="30"/>
                </a:xfrm>
                <a:custGeom>
                  <a:avLst/>
                  <a:gdLst>
                    <a:gd name="T0" fmla="*/ 12 w 12"/>
                    <a:gd name="T1" fmla="*/ 91 h 91"/>
                    <a:gd name="T2" fmla="*/ 12 w 12"/>
                    <a:gd name="T3" fmla="*/ 91 h 91"/>
                    <a:gd name="T4" fmla="*/ 12 w 12"/>
                    <a:gd name="T5" fmla="*/ 0 h 91"/>
                    <a:gd name="T6" fmla="*/ 0 w 12"/>
                    <a:gd name="T7" fmla="*/ 0 h 91"/>
                    <a:gd name="T8" fmla="*/ 0 w 12"/>
                    <a:gd name="T9" fmla="*/ 91 h 91"/>
                    <a:gd name="T10" fmla="*/ 0 w 12"/>
                    <a:gd name="T11" fmla="*/ 91 h 91"/>
                    <a:gd name="T12" fmla="*/ 12 w 12"/>
                    <a:gd name="T1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Freeform 773"/>
                <p:cNvSpPr>
                  <a:spLocks/>
                </p:cNvSpPr>
                <p:nvPr/>
              </p:nvSpPr>
              <p:spPr bwMode="auto">
                <a:xfrm>
                  <a:off x="2270" y="2764"/>
                  <a:ext cx="49" cy="44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4 w 148"/>
                    <a:gd name="T5" fmla="*/ 125 h 134"/>
                    <a:gd name="T6" fmla="*/ 10 w 148"/>
                    <a:gd name="T7" fmla="*/ 131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3 h 134"/>
                    <a:gd name="T18" fmla="*/ 91 w 148"/>
                    <a:gd name="T19" fmla="*/ 133 h 134"/>
                    <a:gd name="T20" fmla="*/ 108 w 148"/>
                    <a:gd name="T21" fmla="*/ 133 h 134"/>
                    <a:gd name="T22" fmla="*/ 121 w 148"/>
                    <a:gd name="T23" fmla="*/ 133 h 134"/>
                    <a:gd name="T24" fmla="*/ 131 w 148"/>
                    <a:gd name="T25" fmla="*/ 133 h 134"/>
                    <a:gd name="T26" fmla="*/ 141 w 148"/>
                    <a:gd name="T27" fmla="*/ 131 h 134"/>
                    <a:gd name="T28" fmla="*/ 146 w 148"/>
                    <a:gd name="T29" fmla="*/ 127 h 134"/>
                    <a:gd name="T30" fmla="*/ 148 w 148"/>
                    <a:gd name="T31" fmla="*/ 119 h 134"/>
                    <a:gd name="T32" fmla="*/ 148 w 148"/>
                    <a:gd name="T33" fmla="*/ 110 h 134"/>
                    <a:gd name="T34" fmla="*/ 148 w 148"/>
                    <a:gd name="T35" fmla="*/ 26 h 134"/>
                    <a:gd name="T36" fmla="*/ 148 w 148"/>
                    <a:gd name="T37" fmla="*/ 17 h 134"/>
                    <a:gd name="T38" fmla="*/ 147 w 148"/>
                    <a:gd name="T39" fmla="*/ 8 h 134"/>
                    <a:gd name="T40" fmla="*/ 142 w 148"/>
                    <a:gd name="T41" fmla="*/ 2 h 134"/>
                    <a:gd name="T42" fmla="*/ 130 w 148"/>
                    <a:gd name="T43" fmla="*/ 0 h 134"/>
                    <a:gd name="T44" fmla="*/ 121 w 148"/>
                    <a:gd name="T45" fmla="*/ 0 h 134"/>
                    <a:gd name="T46" fmla="*/ 107 w 148"/>
                    <a:gd name="T47" fmla="*/ 0 h 134"/>
                    <a:gd name="T48" fmla="*/ 91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39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9 w 148"/>
                    <a:gd name="T61" fmla="*/ 2 h 134"/>
                    <a:gd name="T62" fmla="*/ 4 w 148"/>
                    <a:gd name="T63" fmla="*/ 8 h 134"/>
                    <a:gd name="T64" fmla="*/ 2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1" y="133"/>
                      </a:lnTo>
                      <a:lnTo>
                        <a:pt x="131" y="133"/>
                      </a:lnTo>
                      <a:lnTo>
                        <a:pt x="141" y="131"/>
                      </a:lnTo>
                      <a:lnTo>
                        <a:pt x="146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8" y="26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Freeform 774"/>
                <p:cNvSpPr>
                  <a:spLocks/>
                </p:cNvSpPr>
                <p:nvPr/>
              </p:nvSpPr>
              <p:spPr bwMode="auto">
                <a:xfrm>
                  <a:off x="2270" y="2764"/>
                  <a:ext cx="49" cy="44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4 w 148"/>
                    <a:gd name="T7" fmla="*/ 125 h 134"/>
                    <a:gd name="T8" fmla="*/ 10 w 148"/>
                    <a:gd name="T9" fmla="*/ 131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3 h 134"/>
                    <a:gd name="T22" fmla="*/ 91 w 148"/>
                    <a:gd name="T23" fmla="*/ 133 h 134"/>
                    <a:gd name="T24" fmla="*/ 108 w 148"/>
                    <a:gd name="T25" fmla="*/ 133 h 134"/>
                    <a:gd name="T26" fmla="*/ 121 w 148"/>
                    <a:gd name="T27" fmla="*/ 133 h 134"/>
                    <a:gd name="T28" fmla="*/ 131 w 148"/>
                    <a:gd name="T29" fmla="*/ 133 h 134"/>
                    <a:gd name="T30" fmla="*/ 131 w 148"/>
                    <a:gd name="T31" fmla="*/ 133 h 134"/>
                    <a:gd name="T32" fmla="*/ 141 w 148"/>
                    <a:gd name="T33" fmla="*/ 131 h 134"/>
                    <a:gd name="T34" fmla="*/ 146 w 148"/>
                    <a:gd name="T35" fmla="*/ 127 h 134"/>
                    <a:gd name="T36" fmla="*/ 148 w 148"/>
                    <a:gd name="T37" fmla="*/ 119 h 134"/>
                    <a:gd name="T38" fmla="*/ 148 w 148"/>
                    <a:gd name="T39" fmla="*/ 110 h 134"/>
                    <a:gd name="T40" fmla="*/ 148 w 148"/>
                    <a:gd name="T41" fmla="*/ 26 h 134"/>
                    <a:gd name="T42" fmla="*/ 148 w 148"/>
                    <a:gd name="T43" fmla="*/ 26 h 134"/>
                    <a:gd name="T44" fmla="*/ 148 w 148"/>
                    <a:gd name="T45" fmla="*/ 17 h 134"/>
                    <a:gd name="T46" fmla="*/ 147 w 148"/>
                    <a:gd name="T47" fmla="*/ 8 h 134"/>
                    <a:gd name="T48" fmla="*/ 142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1 w 148"/>
                    <a:gd name="T55" fmla="*/ 0 h 134"/>
                    <a:gd name="T56" fmla="*/ 107 w 148"/>
                    <a:gd name="T57" fmla="*/ 0 h 134"/>
                    <a:gd name="T58" fmla="*/ 91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39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9 w 148"/>
                    <a:gd name="T73" fmla="*/ 2 h 134"/>
                    <a:gd name="T74" fmla="*/ 4 w 148"/>
                    <a:gd name="T75" fmla="*/ 8 h 134"/>
                    <a:gd name="T76" fmla="*/ 2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1" y="133"/>
                      </a:lnTo>
                      <a:lnTo>
                        <a:pt x="131" y="133"/>
                      </a:lnTo>
                      <a:lnTo>
                        <a:pt x="131" y="133"/>
                      </a:lnTo>
                      <a:lnTo>
                        <a:pt x="141" y="131"/>
                      </a:lnTo>
                      <a:lnTo>
                        <a:pt x="146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8" y="26"/>
                      </a:lnTo>
                      <a:lnTo>
                        <a:pt x="148" y="26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Freeform 775"/>
                <p:cNvSpPr>
                  <a:spLocks/>
                </p:cNvSpPr>
                <p:nvPr/>
              </p:nvSpPr>
              <p:spPr bwMode="auto">
                <a:xfrm>
                  <a:off x="2335" y="2766"/>
                  <a:ext cx="62" cy="58"/>
                </a:xfrm>
                <a:custGeom>
                  <a:avLst/>
                  <a:gdLst>
                    <a:gd name="T0" fmla="*/ 0 w 186"/>
                    <a:gd name="T1" fmla="*/ 146 h 176"/>
                    <a:gd name="T2" fmla="*/ 1 w 186"/>
                    <a:gd name="T3" fmla="*/ 158 h 176"/>
                    <a:gd name="T4" fmla="*/ 5 w 186"/>
                    <a:gd name="T5" fmla="*/ 168 h 176"/>
                    <a:gd name="T6" fmla="*/ 11 w 186"/>
                    <a:gd name="T7" fmla="*/ 174 h 176"/>
                    <a:gd name="T8" fmla="*/ 22 w 186"/>
                    <a:gd name="T9" fmla="*/ 176 h 176"/>
                    <a:gd name="T10" fmla="*/ 32 w 186"/>
                    <a:gd name="T11" fmla="*/ 176 h 176"/>
                    <a:gd name="T12" fmla="*/ 48 w 186"/>
                    <a:gd name="T13" fmla="*/ 176 h 176"/>
                    <a:gd name="T14" fmla="*/ 69 w 186"/>
                    <a:gd name="T15" fmla="*/ 176 h 176"/>
                    <a:gd name="T16" fmla="*/ 93 w 186"/>
                    <a:gd name="T17" fmla="*/ 176 h 176"/>
                    <a:gd name="T18" fmla="*/ 116 w 186"/>
                    <a:gd name="T19" fmla="*/ 176 h 176"/>
                    <a:gd name="T20" fmla="*/ 138 w 186"/>
                    <a:gd name="T21" fmla="*/ 176 h 176"/>
                    <a:gd name="T22" fmla="*/ 155 w 186"/>
                    <a:gd name="T23" fmla="*/ 176 h 176"/>
                    <a:gd name="T24" fmla="*/ 167 w 186"/>
                    <a:gd name="T25" fmla="*/ 176 h 176"/>
                    <a:gd name="T26" fmla="*/ 178 w 186"/>
                    <a:gd name="T27" fmla="*/ 175 h 176"/>
                    <a:gd name="T28" fmla="*/ 184 w 186"/>
                    <a:gd name="T29" fmla="*/ 169 h 176"/>
                    <a:gd name="T30" fmla="*/ 185 w 186"/>
                    <a:gd name="T31" fmla="*/ 160 h 176"/>
                    <a:gd name="T32" fmla="*/ 185 w 186"/>
                    <a:gd name="T33" fmla="*/ 148 h 176"/>
                    <a:gd name="T34" fmla="*/ 186 w 186"/>
                    <a:gd name="T35" fmla="*/ 54 h 176"/>
                    <a:gd name="T36" fmla="*/ 186 w 186"/>
                    <a:gd name="T37" fmla="*/ 48 h 176"/>
                    <a:gd name="T38" fmla="*/ 185 w 186"/>
                    <a:gd name="T39" fmla="*/ 41 h 176"/>
                    <a:gd name="T40" fmla="*/ 183 w 186"/>
                    <a:gd name="T41" fmla="*/ 34 h 176"/>
                    <a:gd name="T42" fmla="*/ 180 w 186"/>
                    <a:gd name="T43" fmla="*/ 28 h 176"/>
                    <a:gd name="T44" fmla="*/ 176 w 186"/>
                    <a:gd name="T45" fmla="*/ 20 h 176"/>
                    <a:gd name="T46" fmla="*/ 172 w 186"/>
                    <a:gd name="T47" fmla="*/ 14 h 176"/>
                    <a:gd name="T48" fmla="*/ 166 w 186"/>
                    <a:gd name="T49" fmla="*/ 8 h 176"/>
                    <a:gd name="T50" fmla="*/ 158 w 186"/>
                    <a:gd name="T51" fmla="*/ 2 h 176"/>
                    <a:gd name="T52" fmla="*/ 149 w 186"/>
                    <a:gd name="T53" fmla="*/ 0 h 176"/>
                    <a:gd name="T54" fmla="*/ 132 w 186"/>
                    <a:gd name="T55" fmla="*/ 0 h 176"/>
                    <a:gd name="T56" fmla="*/ 112 w 186"/>
                    <a:gd name="T57" fmla="*/ 3 h 176"/>
                    <a:gd name="T58" fmla="*/ 90 w 186"/>
                    <a:gd name="T59" fmla="*/ 8 h 176"/>
                    <a:gd name="T60" fmla="*/ 68 w 186"/>
                    <a:gd name="T61" fmla="*/ 13 h 176"/>
                    <a:gd name="T62" fmla="*/ 47 w 186"/>
                    <a:gd name="T63" fmla="*/ 18 h 176"/>
                    <a:gd name="T64" fmla="*/ 32 w 186"/>
                    <a:gd name="T65" fmla="*/ 22 h 176"/>
                    <a:gd name="T66" fmla="*/ 21 w 186"/>
                    <a:gd name="T67" fmla="*/ 23 h 176"/>
                    <a:gd name="T68" fmla="*/ 11 w 186"/>
                    <a:gd name="T69" fmla="*/ 26 h 176"/>
                    <a:gd name="T70" fmla="*/ 5 w 186"/>
                    <a:gd name="T71" fmla="*/ 32 h 176"/>
                    <a:gd name="T72" fmla="*/ 3 w 186"/>
                    <a:gd name="T73" fmla="*/ 42 h 176"/>
                    <a:gd name="T74" fmla="*/ 1 w 186"/>
                    <a:gd name="T75" fmla="*/ 54 h 176"/>
                    <a:gd name="T76" fmla="*/ 0 w 186"/>
                    <a:gd name="T77" fmla="*/ 14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6">
                      <a:moveTo>
                        <a:pt x="0" y="146"/>
                      </a:moveTo>
                      <a:lnTo>
                        <a:pt x="1" y="158"/>
                      </a:lnTo>
                      <a:lnTo>
                        <a:pt x="5" y="168"/>
                      </a:lnTo>
                      <a:lnTo>
                        <a:pt x="11" y="174"/>
                      </a:lnTo>
                      <a:lnTo>
                        <a:pt x="22" y="176"/>
                      </a:lnTo>
                      <a:lnTo>
                        <a:pt x="32" y="176"/>
                      </a:lnTo>
                      <a:lnTo>
                        <a:pt x="48" y="176"/>
                      </a:lnTo>
                      <a:lnTo>
                        <a:pt x="69" y="176"/>
                      </a:lnTo>
                      <a:lnTo>
                        <a:pt x="93" y="176"/>
                      </a:lnTo>
                      <a:lnTo>
                        <a:pt x="116" y="176"/>
                      </a:lnTo>
                      <a:lnTo>
                        <a:pt x="138" y="176"/>
                      </a:lnTo>
                      <a:lnTo>
                        <a:pt x="155" y="176"/>
                      </a:lnTo>
                      <a:lnTo>
                        <a:pt x="167" y="176"/>
                      </a:lnTo>
                      <a:lnTo>
                        <a:pt x="178" y="175"/>
                      </a:lnTo>
                      <a:lnTo>
                        <a:pt x="184" y="169"/>
                      </a:lnTo>
                      <a:lnTo>
                        <a:pt x="185" y="160"/>
                      </a:lnTo>
                      <a:lnTo>
                        <a:pt x="185" y="148"/>
                      </a:lnTo>
                      <a:lnTo>
                        <a:pt x="186" y="54"/>
                      </a:lnTo>
                      <a:lnTo>
                        <a:pt x="186" y="48"/>
                      </a:lnTo>
                      <a:lnTo>
                        <a:pt x="185" y="41"/>
                      </a:lnTo>
                      <a:lnTo>
                        <a:pt x="183" y="34"/>
                      </a:lnTo>
                      <a:lnTo>
                        <a:pt x="180" y="28"/>
                      </a:lnTo>
                      <a:lnTo>
                        <a:pt x="176" y="20"/>
                      </a:lnTo>
                      <a:lnTo>
                        <a:pt x="172" y="14"/>
                      </a:lnTo>
                      <a:lnTo>
                        <a:pt x="166" y="8"/>
                      </a:lnTo>
                      <a:lnTo>
                        <a:pt x="158" y="2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2" y="3"/>
                      </a:lnTo>
                      <a:lnTo>
                        <a:pt x="90" y="8"/>
                      </a:lnTo>
                      <a:lnTo>
                        <a:pt x="68" y="13"/>
                      </a:lnTo>
                      <a:lnTo>
                        <a:pt x="47" y="18"/>
                      </a:lnTo>
                      <a:lnTo>
                        <a:pt x="32" y="22"/>
                      </a:lnTo>
                      <a:lnTo>
                        <a:pt x="21" y="23"/>
                      </a:lnTo>
                      <a:lnTo>
                        <a:pt x="11" y="26"/>
                      </a:lnTo>
                      <a:lnTo>
                        <a:pt x="5" y="32"/>
                      </a:lnTo>
                      <a:lnTo>
                        <a:pt x="3" y="42"/>
                      </a:lnTo>
                      <a:lnTo>
                        <a:pt x="1" y="54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Freeform 776"/>
                <p:cNvSpPr>
                  <a:spLocks/>
                </p:cNvSpPr>
                <p:nvPr/>
              </p:nvSpPr>
              <p:spPr bwMode="auto">
                <a:xfrm>
                  <a:off x="2333" y="2814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Freeform 777"/>
                <p:cNvSpPr>
                  <a:spLocks/>
                </p:cNvSpPr>
                <p:nvPr/>
              </p:nvSpPr>
              <p:spPr bwMode="auto">
                <a:xfrm>
                  <a:off x="2342" y="2822"/>
                  <a:ext cx="49" cy="4"/>
                </a:xfrm>
                <a:custGeom>
                  <a:avLst/>
                  <a:gdLst>
                    <a:gd name="T0" fmla="*/ 145 w 145"/>
                    <a:gd name="T1" fmla="*/ 0 h 12"/>
                    <a:gd name="T2" fmla="*/ 145 w 145"/>
                    <a:gd name="T3" fmla="*/ 0 h 12"/>
                    <a:gd name="T4" fmla="*/ 133 w 145"/>
                    <a:gd name="T5" fmla="*/ 0 h 12"/>
                    <a:gd name="T6" fmla="*/ 116 w 145"/>
                    <a:gd name="T7" fmla="*/ 0 h 12"/>
                    <a:gd name="T8" fmla="*/ 94 w 145"/>
                    <a:gd name="T9" fmla="*/ 0 h 12"/>
                    <a:gd name="T10" fmla="*/ 71 w 145"/>
                    <a:gd name="T11" fmla="*/ 0 h 12"/>
                    <a:gd name="T12" fmla="*/ 47 w 145"/>
                    <a:gd name="T13" fmla="*/ 0 h 12"/>
                    <a:gd name="T14" fmla="*/ 26 w 145"/>
                    <a:gd name="T15" fmla="*/ 0 h 12"/>
                    <a:gd name="T16" fmla="*/ 10 w 145"/>
                    <a:gd name="T17" fmla="*/ 0 h 12"/>
                    <a:gd name="T18" fmla="*/ 0 w 145"/>
                    <a:gd name="T19" fmla="*/ 0 h 12"/>
                    <a:gd name="T20" fmla="*/ 0 w 145"/>
                    <a:gd name="T21" fmla="*/ 12 h 12"/>
                    <a:gd name="T22" fmla="*/ 10 w 145"/>
                    <a:gd name="T23" fmla="*/ 12 h 12"/>
                    <a:gd name="T24" fmla="*/ 26 w 145"/>
                    <a:gd name="T25" fmla="*/ 12 h 12"/>
                    <a:gd name="T26" fmla="*/ 47 w 145"/>
                    <a:gd name="T27" fmla="*/ 12 h 12"/>
                    <a:gd name="T28" fmla="*/ 71 w 145"/>
                    <a:gd name="T29" fmla="*/ 12 h 12"/>
                    <a:gd name="T30" fmla="*/ 94 w 145"/>
                    <a:gd name="T31" fmla="*/ 12 h 12"/>
                    <a:gd name="T32" fmla="*/ 116 w 145"/>
                    <a:gd name="T33" fmla="*/ 12 h 12"/>
                    <a:gd name="T34" fmla="*/ 133 w 145"/>
                    <a:gd name="T35" fmla="*/ 12 h 12"/>
                    <a:gd name="T36" fmla="*/ 145 w 145"/>
                    <a:gd name="T37" fmla="*/ 12 h 12"/>
                    <a:gd name="T38" fmla="*/ 145 w 145"/>
                    <a:gd name="T39" fmla="*/ 12 h 12"/>
                    <a:gd name="T40" fmla="*/ 145 w 14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2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3" y="0"/>
                      </a:lnTo>
                      <a:lnTo>
                        <a:pt x="116" y="0"/>
                      </a:lnTo>
                      <a:lnTo>
                        <a:pt x="94" y="0"/>
                      </a:lnTo>
                      <a:lnTo>
                        <a:pt x="71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71" y="12"/>
                      </a:lnTo>
                      <a:lnTo>
                        <a:pt x="94" y="12"/>
                      </a:lnTo>
                      <a:lnTo>
                        <a:pt x="116" y="12"/>
                      </a:lnTo>
                      <a:lnTo>
                        <a:pt x="133" y="12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Freeform 778"/>
                <p:cNvSpPr>
                  <a:spLocks/>
                </p:cNvSpPr>
                <p:nvPr/>
              </p:nvSpPr>
              <p:spPr bwMode="auto">
                <a:xfrm>
                  <a:off x="2391" y="2815"/>
                  <a:ext cx="8" cy="11"/>
                </a:xfrm>
                <a:custGeom>
                  <a:avLst/>
                  <a:gdLst>
                    <a:gd name="T0" fmla="*/ 12 w 24"/>
                    <a:gd name="T1" fmla="*/ 0 h 34"/>
                    <a:gd name="T2" fmla="*/ 12 w 24"/>
                    <a:gd name="T3" fmla="*/ 0 h 34"/>
                    <a:gd name="T4" fmla="*/ 12 w 24"/>
                    <a:gd name="T5" fmla="*/ 12 h 34"/>
                    <a:gd name="T6" fmla="*/ 12 w 24"/>
                    <a:gd name="T7" fmla="*/ 19 h 34"/>
                    <a:gd name="T8" fmla="*/ 8 w 24"/>
                    <a:gd name="T9" fmla="*/ 21 h 34"/>
                    <a:gd name="T10" fmla="*/ 0 w 24"/>
                    <a:gd name="T11" fmla="*/ 22 h 34"/>
                    <a:gd name="T12" fmla="*/ 0 w 24"/>
                    <a:gd name="T13" fmla="*/ 34 h 34"/>
                    <a:gd name="T14" fmla="*/ 13 w 24"/>
                    <a:gd name="T15" fmla="*/ 33 h 34"/>
                    <a:gd name="T16" fmla="*/ 22 w 24"/>
                    <a:gd name="T17" fmla="*/ 23 h 34"/>
                    <a:gd name="T18" fmla="*/ 24 w 24"/>
                    <a:gd name="T19" fmla="*/ 12 h 34"/>
                    <a:gd name="T20" fmla="*/ 24 w 24"/>
                    <a:gd name="T21" fmla="*/ 0 h 34"/>
                    <a:gd name="T22" fmla="*/ 24 w 24"/>
                    <a:gd name="T23" fmla="*/ 0 h 34"/>
                    <a:gd name="T24" fmla="*/ 12 w 24"/>
                    <a:gd name="T25" fmla="*/ 0 h 34"/>
                    <a:gd name="T26" fmla="*/ 12 w 24"/>
                    <a:gd name="T27" fmla="*/ 0 h 34"/>
                    <a:gd name="T28" fmla="*/ 12 w 24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2"/>
                      </a:lnTo>
                      <a:lnTo>
                        <a:pt x="12" y="19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3"/>
                      </a:lnTo>
                      <a:lnTo>
                        <a:pt x="22" y="23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Freeform 779"/>
                <p:cNvSpPr>
                  <a:spLocks/>
                </p:cNvSpPr>
                <p:nvPr/>
              </p:nvSpPr>
              <p:spPr bwMode="auto">
                <a:xfrm>
                  <a:off x="2395" y="2784"/>
                  <a:ext cx="4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Freeform 780"/>
                <p:cNvSpPr>
                  <a:spLocks/>
                </p:cNvSpPr>
                <p:nvPr/>
              </p:nvSpPr>
              <p:spPr bwMode="auto">
                <a:xfrm>
                  <a:off x="2387" y="2765"/>
                  <a:ext cx="12" cy="19"/>
                </a:xfrm>
                <a:custGeom>
                  <a:avLst/>
                  <a:gdLst>
                    <a:gd name="T0" fmla="*/ 0 w 37"/>
                    <a:gd name="T1" fmla="*/ 10 h 57"/>
                    <a:gd name="T2" fmla="*/ 0 w 37"/>
                    <a:gd name="T3" fmla="*/ 10 h 57"/>
                    <a:gd name="T4" fmla="*/ 7 w 37"/>
                    <a:gd name="T5" fmla="*/ 16 h 57"/>
                    <a:gd name="T6" fmla="*/ 12 w 37"/>
                    <a:gd name="T7" fmla="*/ 21 h 57"/>
                    <a:gd name="T8" fmla="*/ 17 w 37"/>
                    <a:gd name="T9" fmla="*/ 27 h 57"/>
                    <a:gd name="T10" fmla="*/ 19 w 37"/>
                    <a:gd name="T11" fmla="*/ 33 h 57"/>
                    <a:gd name="T12" fmla="*/ 21 w 37"/>
                    <a:gd name="T13" fmla="*/ 39 h 57"/>
                    <a:gd name="T14" fmla="*/ 24 w 37"/>
                    <a:gd name="T15" fmla="*/ 45 h 57"/>
                    <a:gd name="T16" fmla="*/ 25 w 37"/>
                    <a:gd name="T17" fmla="*/ 51 h 57"/>
                    <a:gd name="T18" fmla="*/ 25 w 37"/>
                    <a:gd name="T19" fmla="*/ 57 h 57"/>
                    <a:gd name="T20" fmla="*/ 37 w 37"/>
                    <a:gd name="T21" fmla="*/ 57 h 57"/>
                    <a:gd name="T22" fmla="*/ 37 w 37"/>
                    <a:gd name="T23" fmla="*/ 51 h 57"/>
                    <a:gd name="T24" fmla="*/ 36 w 37"/>
                    <a:gd name="T25" fmla="*/ 43 h 57"/>
                    <a:gd name="T26" fmla="*/ 34 w 37"/>
                    <a:gd name="T27" fmla="*/ 34 h 57"/>
                    <a:gd name="T28" fmla="*/ 31 w 37"/>
                    <a:gd name="T29" fmla="*/ 28 h 57"/>
                    <a:gd name="T30" fmla="*/ 26 w 37"/>
                    <a:gd name="T31" fmla="*/ 20 h 57"/>
                    <a:gd name="T32" fmla="*/ 21 w 37"/>
                    <a:gd name="T33" fmla="*/ 14 h 57"/>
                    <a:gd name="T34" fmla="*/ 14 w 37"/>
                    <a:gd name="T35" fmla="*/ 6 h 57"/>
                    <a:gd name="T36" fmla="*/ 7 w 37"/>
                    <a:gd name="T37" fmla="*/ 0 h 57"/>
                    <a:gd name="T38" fmla="*/ 7 w 37"/>
                    <a:gd name="T39" fmla="*/ 0 h 57"/>
                    <a:gd name="T40" fmla="*/ 0 w 37"/>
                    <a:gd name="T41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57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7" y="16"/>
                      </a:lnTo>
                      <a:lnTo>
                        <a:pt x="12" y="21"/>
                      </a:lnTo>
                      <a:lnTo>
                        <a:pt x="17" y="27"/>
                      </a:lnTo>
                      <a:lnTo>
                        <a:pt x="19" y="33"/>
                      </a:lnTo>
                      <a:lnTo>
                        <a:pt x="21" y="39"/>
                      </a:lnTo>
                      <a:lnTo>
                        <a:pt x="24" y="45"/>
                      </a:lnTo>
                      <a:lnTo>
                        <a:pt x="25" y="51"/>
                      </a:lnTo>
                      <a:lnTo>
                        <a:pt x="25" y="57"/>
                      </a:lnTo>
                      <a:lnTo>
                        <a:pt x="37" y="57"/>
                      </a:lnTo>
                      <a:lnTo>
                        <a:pt x="37" y="51"/>
                      </a:lnTo>
                      <a:lnTo>
                        <a:pt x="36" y="43"/>
                      </a:lnTo>
                      <a:lnTo>
                        <a:pt x="34" y="34"/>
                      </a:lnTo>
                      <a:lnTo>
                        <a:pt x="31" y="28"/>
                      </a:lnTo>
                      <a:lnTo>
                        <a:pt x="26" y="20"/>
                      </a:lnTo>
                      <a:lnTo>
                        <a:pt x="21" y="14"/>
                      </a:lnTo>
                      <a:lnTo>
                        <a:pt x="14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Freeform 781"/>
                <p:cNvSpPr>
                  <a:spLocks/>
                </p:cNvSpPr>
                <p:nvPr/>
              </p:nvSpPr>
              <p:spPr bwMode="auto">
                <a:xfrm>
                  <a:off x="2342" y="2764"/>
                  <a:ext cx="47" cy="11"/>
                </a:xfrm>
                <a:custGeom>
                  <a:avLst/>
                  <a:gdLst>
                    <a:gd name="T0" fmla="*/ 0 w 141"/>
                    <a:gd name="T1" fmla="*/ 35 h 35"/>
                    <a:gd name="T2" fmla="*/ 0 w 141"/>
                    <a:gd name="T3" fmla="*/ 35 h 35"/>
                    <a:gd name="T4" fmla="*/ 12 w 141"/>
                    <a:gd name="T5" fmla="*/ 34 h 35"/>
                    <a:gd name="T6" fmla="*/ 27 w 141"/>
                    <a:gd name="T7" fmla="*/ 30 h 35"/>
                    <a:gd name="T8" fmla="*/ 48 w 141"/>
                    <a:gd name="T9" fmla="*/ 25 h 35"/>
                    <a:gd name="T10" fmla="*/ 70 w 141"/>
                    <a:gd name="T11" fmla="*/ 20 h 35"/>
                    <a:gd name="T12" fmla="*/ 93 w 141"/>
                    <a:gd name="T13" fmla="*/ 16 h 35"/>
                    <a:gd name="T14" fmla="*/ 111 w 141"/>
                    <a:gd name="T15" fmla="*/ 12 h 35"/>
                    <a:gd name="T16" fmla="*/ 128 w 141"/>
                    <a:gd name="T17" fmla="*/ 12 h 35"/>
                    <a:gd name="T18" fmla="*/ 134 w 141"/>
                    <a:gd name="T19" fmla="*/ 13 h 35"/>
                    <a:gd name="T20" fmla="*/ 141 w 141"/>
                    <a:gd name="T21" fmla="*/ 3 h 35"/>
                    <a:gd name="T22" fmla="*/ 128 w 141"/>
                    <a:gd name="T23" fmla="*/ 0 h 35"/>
                    <a:gd name="T24" fmla="*/ 111 w 141"/>
                    <a:gd name="T25" fmla="*/ 0 h 35"/>
                    <a:gd name="T26" fmla="*/ 90 w 141"/>
                    <a:gd name="T27" fmla="*/ 3 h 35"/>
                    <a:gd name="T28" fmla="*/ 67 w 141"/>
                    <a:gd name="T29" fmla="*/ 8 h 35"/>
                    <a:gd name="T30" fmla="*/ 46 w 141"/>
                    <a:gd name="T31" fmla="*/ 13 h 35"/>
                    <a:gd name="T32" fmla="*/ 25 w 141"/>
                    <a:gd name="T33" fmla="*/ 18 h 35"/>
                    <a:gd name="T34" fmla="*/ 9 w 141"/>
                    <a:gd name="T35" fmla="*/ 22 h 35"/>
                    <a:gd name="T36" fmla="*/ 0 w 141"/>
                    <a:gd name="T37" fmla="*/ 23 h 35"/>
                    <a:gd name="T38" fmla="*/ 0 w 141"/>
                    <a:gd name="T39" fmla="*/ 23 h 35"/>
                    <a:gd name="T40" fmla="*/ 0 w 141"/>
                    <a:gd name="T41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35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12" y="34"/>
                      </a:lnTo>
                      <a:lnTo>
                        <a:pt x="27" y="30"/>
                      </a:lnTo>
                      <a:lnTo>
                        <a:pt x="48" y="25"/>
                      </a:lnTo>
                      <a:lnTo>
                        <a:pt x="70" y="20"/>
                      </a:lnTo>
                      <a:lnTo>
                        <a:pt x="93" y="16"/>
                      </a:lnTo>
                      <a:lnTo>
                        <a:pt x="111" y="12"/>
                      </a:lnTo>
                      <a:lnTo>
                        <a:pt x="128" y="12"/>
                      </a:lnTo>
                      <a:lnTo>
                        <a:pt x="134" y="13"/>
                      </a:lnTo>
                      <a:lnTo>
                        <a:pt x="141" y="3"/>
                      </a:lnTo>
                      <a:lnTo>
                        <a:pt x="128" y="0"/>
                      </a:lnTo>
                      <a:lnTo>
                        <a:pt x="111" y="0"/>
                      </a:lnTo>
                      <a:lnTo>
                        <a:pt x="90" y="3"/>
                      </a:lnTo>
                      <a:lnTo>
                        <a:pt x="67" y="8"/>
                      </a:lnTo>
                      <a:lnTo>
                        <a:pt x="46" y="13"/>
                      </a:lnTo>
                      <a:lnTo>
                        <a:pt x="25" y="18"/>
                      </a:lnTo>
                      <a:lnTo>
                        <a:pt x="9" y="2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Freeform 782"/>
                <p:cNvSpPr>
                  <a:spLocks/>
                </p:cNvSpPr>
                <p:nvPr/>
              </p:nvSpPr>
              <p:spPr bwMode="auto">
                <a:xfrm>
                  <a:off x="2333" y="2771"/>
                  <a:ext cx="9" cy="13"/>
                </a:xfrm>
                <a:custGeom>
                  <a:avLst/>
                  <a:gdLst>
                    <a:gd name="T0" fmla="*/ 12 w 26"/>
                    <a:gd name="T1" fmla="*/ 37 h 37"/>
                    <a:gd name="T2" fmla="*/ 12 w 26"/>
                    <a:gd name="T3" fmla="*/ 37 h 37"/>
                    <a:gd name="T4" fmla="*/ 14 w 26"/>
                    <a:gd name="T5" fmla="*/ 26 h 37"/>
                    <a:gd name="T6" fmla="*/ 15 w 26"/>
                    <a:gd name="T7" fmla="*/ 18 h 37"/>
                    <a:gd name="T8" fmla="*/ 20 w 26"/>
                    <a:gd name="T9" fmla="*/ 14 h 37"/>
                    <a:gd name="T10" fmla="*/ 26 w 26"/>
                    <a:gd name="T11" fmla="*/ 12 h 37"/>
                    <a:gd name="T12" fmla="*/ 26 w 26"/>
                    <a:gd name="T13" fmla="*/ 0 h 37"/>
                    <a:gd name="T14" fmla="*/ 12 w 26"/>
                    <a:gd name="T15" fmla="*/ 5 h 37"/>
                    <a:gd name="T16" fmla="*/ 5 w 26"/>
                    <a:gd name="T17" fmla="*/ 13 h 37"/>
                    <a:gd name="T18" fmla="*/ 2 w 26"/>
                    <a:gd name="T19" fmla="*/ 24 h 37"/>
                    <a:gd name="T20" fmla="*/ 0 w 26"/>
                    <a:gd name="T21" fmla="*/ 37 h 37"/>
                    <a:gd name="T22" fmla="*/ 0 w 26"/>
                    <a:gd name="T23" fmla="*/ 37 h 37"/>
                    <a:gd name="T24" fmla="*/ 12 w 26"/>
                    <a:gd name="T25" fmla="*/ 37 h 37"/>
                    <a:gd name="T26" fmla="*/ 12 w 26"/>
                    <a:gd name="T27" fmla="*/ 37 h 37"/>
                    <a:gd name="T28" fmla="*/ 12 w 26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4" y="26"/>
                      </a:lnTo>
                      <a:lnTo>
                        <a:pt x="15" y="18"/>
                      </a:lnTo>
                      <a:lnTo>
                        <a:pt x="20" y="14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2" y="5"/>
                      </a:lnTo>
                      <a:lnTo>
                        <a:pt x="5" y="13"/>
                      </a:lnTo>
                      <a:lnTo>
                        <a:pt x="2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Freeform 783"/>
                <p:cNvSpPr>
                  <a:spLocks/>
                </p:cNvSpPr>
                <p:nvPr/>
              </p:nvSpPr>
              <p:spPr bwMode="auto">
                <a:xfrm>
                  <a:off x="2333" y="2784"/>
                  <a:ext cx="4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Freeform 784"/>
                <p:cNvSpPr>
                  <a:spLocks/>
                </p:cNvSpPr>
                <p:nvPr/>
              </p:nvSpPr>
              <p:spPr bwMode="auto">
                <a:xfrm>
                  <a:off x="2338" y="2765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8 h 134"/>
                    <a:gd name="T4" fmla="*/ 3 w 148"/>
                    <a:gd name="T5" fmla="*/ 126 h 134"/>
                    <a:gd name="T6" fmla="*/ 9 w 148"/>
                    <a:gd name="T7" fmla="*/ 132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3 h 134"/>
                    <a:gd name="T28" fmla="*/ 146 w 148"/>
                    <a:gd name="T29" fmla="*/ 128 h 134"/>
                    <a:gd name="T30" fmla="*/ 147 w 148"/>
                    <a:gd name="T31" fmla="*/ 121 h 134"/>
                    <a:gd name="T32" fmla="*/ 147 w 148"/>
                    <a:gd name="T33" fmla="*/ 110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9 h 134"/>
                    <a:gd name="T40" fmla="*/ 141 w 148"/>
                    <a:gd name="T41" fmla="*/ 3 h 134"/>
                    <a:gd name="T42" fmla="*/ 130 w 148"/>
                    <a:gd name="T43" fmla="*/ 0 h 134"/>
                    <a:gd name="T44" fmla="*/ 120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9 w 148"/>
                    <a:gd name="T61" fmla="*/ 3 h 134"/>
                    <a:gd name="T62" fmla="*/ 3 w 148"/>
                    <a:gd name="T63" fmla="*/ 9 h 134"/>
                    <a:gd name="T64" fmla="*/ 1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3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Freeform 785"/>
                <p:cNvSpPr>
                  <a:spLocks/>
                </p:cNvSpPr>
                <p:nvPr/>
              </p:nvSpPr>
              <p:spPr bwMode="auto">
                <a:xfrm>
                  <a:off x="2338" y="2765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8 h 134"/>
                    <a:gd name="T6" fmla="*/ 3 w 148"/>
                    <a:gd name="T7" fmla="*/ 126 h 134"/>
                    <a:gd name="T8" fmla="*/ 9 w 148"/>
                    <a:gd name="T9" fmla="*/ 132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3 h 134"/>
                    <a:gd name="T34" fmla="*/ 146 w 148"/>
                    <a:gd name="T35" fmla="*/ 128 h 134"/>
                    <a:gd name="T36" fmla="*/ 147 w 148"/>
                    <a:gd name="T37" fmla="*/ 121 h 134"/>
                    <a:gd name="T38" fmla="*/ 147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9 h 134"/>
                    <a:gd name="T48" fmla="*/ 141 w 148"/>
                    <a:gd name="T49" fmla="*/ 3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0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9 w 148"/>
                    <a:gd name="T73" fmla="*/ 3 h 134"/>
                    <a:gd name="T74" fmla="*/ 3 w 148"/>
                    <a:gd name="T75" fmla="*/ 9 h 134"/>
                    <a:gd name="T76" fmla="*/ 1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3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Freeform 786"/>
                <p:cNvSpPr>
                  <a:spLocks/>
                </p:cNvSpPr>
                <p:nvPr/>
              </p:nvSpPr>
              <p:spPr bwMode="auto">
                <a:xfrm>
                  <a:off x="2675" y="2768"/>
                  <a:ext cx="61" cy="60"/>
                </a:xfrm>
                <a:custGeom>
                  <a:avLst/>
                  <a:gdLst>
                    <a:gd name="T0" fmla="*/ 0 w 183"/>
                    <a:gd name="T1" fmla="*/ 146 h 178"/>
                    <a:gd name="T2" fmla="*/ 2 w 183"/>
                    <a:gd name="T3" fmla="*/ 159 h 178"/>
                    <a:gd name="T4" fmla="*/ 4 w 183"/>
                    <a:gd name="T5" fmla="*/ 169 h 178"/>
                    <a:gd name="T6" fmla="*/ 10 w 183"/>
                    <a:gd name="T7" fmla="*/ 175 h 178"/>
                    <a:gd name="T8" fmla="*/ 21 w 183"/>
                    <a:gd name="T9" fmla="*/ 178 h 178"/>
                    <a:gd name="T10" fmla="*/ 32 w 183"/>
                    <a:gd name="T11" fmla="*/ 178 h 178"/>
                    <a:gd name="T12" fmla="*/ 47 w 183"/>
                    <a:gd name="T13" fmla="*/ 178 h 178"/>
                    <a:gd name="T14" fmla="*/ 68 w 183"/>
                    <a:gd name="T15" fmla="*/ 178 h 178"/>
                    <a:gd name="T16" fmla="*/ 91 w 183"/>
                    <a:gd name="T17" fmla="*/ 178 h 178"/>
                    <a:gd name="T18" fmla="*/ 113 w 183"/>
                    <a:gd name="T19" fmla="*/ 178 h 178"/>
                    <a:gd name="T20" fmla="*/ 134 w 183"/>
                    <a:gd name="T21" fmla="*/ 178 h 178"/>
                    <a:gd name="T22" fmla="*/ 151 w 183"/>
                    <a:gd name="T23" fmla="*/ 178 h 178"/>
                    <a:gd name="T24" fmla="*/ 162 w 183"/>
                    <a:gd name="T25" fmla="*/ 178 h 178"/>
                    <a:gd name="T26" fmla="*/ 173 w 183"/>
                    <a:gd name="T27" fmla="*/ 175 h 178"/>
                    <a:gd name="T28" fmla="*/ 179 w 183"/>
                    <a:gd name="T29" fmla="*/ 169 h 178"/>
                    <a:gd name="T30" fmla="*/ 182 w 183"/>
                    <a:gd name="T31" fmla="*/ 161 h 178"/>
                    <a:gd name="T32" fmla="*/ 182 w 183"/>
                    <a:gd name="T33" fmla="*/ 150 h 178"/>
                    <a:gd name="T34" fmla="*/ 183 w 183"/>
                    <a:gd name="T35" fmla="*/ 55 h 178"/>
                    <a:gd name="T36" fmla="*/ 182 w 183"/>
                    <a:gd name="T37" fmla="*/ 43 h 178"/>
                    <a:gd name="T38" fmla="*/ 180 w 183"/>
                    <a:gd name="T39" fmla="*/ 33 h 178"/>
                    <a:gd name="T40" fmla="*/ 174 w 183"/>
                    <a:gd name="T41" fmla="*/ 27 h 178"/>
                    <a:gd name="T42" fmla="*/ 162 w 183"/>
                    <a:gd name="T43" fmla="*/ 23 h 178"/>
                    <a:gd name="T44" fmla="*/ 151 w 183"/>
                    <a:gd name="T45" fmla="*/ 22 h 178"/>
                    <a:gd name="T46" fmla="*/ 137 w 183"/>
                    <a:gd name="T47" fmla="*/ 18 h 178"/>
                    <a:gd name="T48" fmla="*/ 118 w 183"/>
                    <a:gd name="T49" fmla="*/ 14 h 178"/>
                    <a:gd name="T50" fmla="*/ 98 w 183"/>
                    <a:gd name="T51" fmla="*/ 9 h 178"/>
                    <a:gd name="T52" fmla="*/ 79 w 183"/>
                    <a:gd name="T53" fmla="*/ 4 h 178"/>
                    <a:gd name="T54" fmla="*/ 62 w 183"/>
                    <a:gd name="T55" fmla="*/ 2 h 178"/>
                    <a:gd name="T56" fmla="*/ 49 w 183"/>
                    <a:gd name="T57" fmla="*/ 0 h 178"/>
                    <a:gd name="T58" fmla="*/ 40 w 183"/>
                    <a:gd name="T59" fmla="*/ 3 h 178"/>
                    <a:gd name="T60" fmla="*/ 33 w 183"/>
                    <a:gd name="T61" fmla="*/ 10 h 178"/>
                    <a:gd name="T62" fmla="*/ 26 w 183"/>
                    <a:gd name="T63" fmla="*/ 16 h 178"/>
                    <a:gd name="T64" fmla="*/ 19 w 183"/>
                    <a:gd name="T65" fmla="*/ 23 h 178"/>
                    <a:gd name="T66" fmla="*/ 12 w 183"/>
                    <a:gd name="T67" fmla="*/ 29 h 178"/>
                    <a:gd name="T68" fmla="*/ 8 w 183"/>
                    <a:gd name="T69" fmla="*/ 35 h 178"/>
                    <a:gd name="T70" fmla="*/ 4 w 183"/>
                    <a:gd name="T71" fmla="*/ 43 h 178"/>
                    <a:gd name="T72" fmla="*/ 2 w 183"/>
                    <a:gd name="T73" fmla="*/ 49 h 178"/>
                    <a:gd name="T74" fmla="*/ 0 w 183"/>
                    <a:gd name="T75" fmla="*/ 56 h 178"/>
                    <a:gd name="T76" fmla="*/ 0 w 183"/>
                    <a:gd name="T77" fmla="*/ 146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3" h="178">
                      <a:moveTo>
                        <a:pt x="0" y="146"/>
                      </a:moveTo>
                      <a:lnTo>
                        <a:pt x="2" y="159"/>
                      </a:lnTo>
                      <a:lnTo>
                        <a:pt x="4" y="169"/>
                      </a:lnTo>
                      <a:lnTo>
                        <a:pt x="10" y="175"/>
                      </a:lnTo>
                      <a:lnTo>
                        <a:pt x="21" y="178"/>
                      </a:lnTo>
                      <a:lnTo>
                        <a:pt x="32" y="178"/>
                      </a:lnTo>
                      <a:lnTo>
                        <a:pt x="47" y="178"/>
                      </a:lnTo>
                      <a:lnTo>
                        <a:pt x="68" y="178"/>
                      </a:lnTo>
                      <a:lnTo>
                        <a:pt x="91" y="178"/>
                      </a:lnTo>
                      <a:lnTo>
                        <a:pt x="113" y="178"/>
                      </a:lnTo>
                      <a:lnTo>
                        <a:pt x="134" y="178"/>
                      </a:lnTo>
                      <a:lnTo>
                        <a:pt x="151" y="178"/>
                      </a:lnTo>
                      <a:lnTo>
                        <a:pt x="162" y="178"/>
                      </a:lnTo>
                      <a:lnTo>
                        <a:pt x="173" y="175"/>
                      </a:lnTo>
                      <a:lnTo>
                        <a:pt x="179" y="169"/>
                      </a:lnTo>
                      <a:lnTo>
                        <a:pt x="182" y="161"/>
                      </a:lnTo>
                      <a:lnTo>
                        <a:pt x="182" y="150"/>
                      </a:lnTo>
                      <a:lnTo>
                        <a:pt x="183" y="55"/>
                      </a:lnTo>
                      <a:lnTo>
                        <a:pt x="182" y="43"/>
                      </a:lnTo>
                      <a:lnTo>
                        <a:pt x="180" y="33"/>
                      </a:lnTo>
                      <a:lnTo>
                        <a:pt x="174" y="27"/>
                      </a:lnTo>
                      <a:lnTo>
                        <a:pt x="162" y="23"/>
                      </a:lnTo>
                      <a:lnTo>
                        <a:pt x="151" y="22"/>
                      </a:lnTo>
                      <a:lnTo>
                        <a:pt x="137" y="18"/>
                      </a:lnTo>
                      <a:lnTo>
                        <a:pt x="118" y="14"/>
                      </a:lnTo>
                      <a:lnTo>
                        <a:pt x="98" y="9"/>
                      </a:lnTo>
                      <a:lnTo>
                        <a:pt x="79" y="4"/>
                      </a:lnTo>
                      <a:lnTo>
                        <a:pt x="62" y="2"/>
                      </a:lnTo>
                      <a:lnTo>
                        <a:pt x="49" y="0"/>
                      </a:lnTo>
                      <a:lnTo>
                        <a:pt x="40" y="3"/>
                      </a:lnTo>
                      <a:lnTo>
                        <a:pt x="33" y="10"/>
                      </a:lnTo>
                      <a:lnTo>
                        <a:pt x="26" y="16"/>
                      </a:lnTo>
                      <a:lnTo>
                        <a:pt x="19" y="23"/>
                      </a:lnTo>
                      <a:lnTo>
                        <a:pt x="12" y="29"/>
                      </a:lnTo>
                      <a:lnTo>
                        <a:pt x="8" y="35"/>
                      </a:lnTo>
                      <a:lnTo>
                        <a:pt x="4" y="43"/>
                      </a:lnTo>
                      <a:lnTo>
                        <a:pt x="2" y="49"/>
                      </a:lnTo>
                      <a:lnTo>
                        <a:pt x="0" y="56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Freeform 787"/>
                <p:cNvSpPr>
                  <a:spLocks/>
                </p:cNvSpPr>
                <p:nvPr/>
              </p:nvSpPr>
              <p:spPr bwMode="auto">
                <a:xfrm>
                  <a:off x="2673" y="2817"/>
                  <a:ext cx="9" cy="13"/>
                </a:xfrm>
                <a:custGeom>
                  <a:avLst/>
                  <a:gdLst>
                    <a:gd name="T0" fmla="*/ 27 w 27"/>
                    <a:gd name="T1" fmla="*/ 26 h 38"/>
                    <a:gd name="T2" fmla="*/ 27 w 27"/>
                    <a:gd name="T3" fmla="*/ 26 h 38"/>
                    <a:gd name="T4" fmla="*/ 18 w 27"/>
                    <a:gd name="T5" fmla="*/ 25 h 38"/>
                    <a:gd name="T6" fmla="*/ 15 w 27"/>
                    <a:gd name="T7" fmla="*/ 21 h 38"/>
                    <a:gd name="T8" fmla="*/ 14 w 27"/>
                    <a:gd name="T9" fmla="*/ 11 h 38"/>
                    <a:gd name="T10" fmla="*/ 12 w 27"/>
                    <a:gd name="T11" fmla="*/ 0 h 38"/>
                    <a:gd name="T12" fmla="*/ 0 w 27"/>
                    <a:gd name="T13" fmla="*/ 0 h 38"/>
                    <a:gd name="T14" fmla="*/ 2 w 27"/>
                    <a:gd name="T15" fmla="*/ 14 h 38"/>
                    <a:gd name="T16" fmla="*/ 5 w 27"/>
                    <a:gd name="T17" fmla="*/ 26 h 38"/>
                    <a:gd name="T18" fmla="*/ 14 w 27"/>
                    <a:gd name="T19" fmla="*/ 34 h 38"/>
                    <a:gd name="T20" fmla="*/ 27 w 27"/>
                    <a:gd name="T21" fmla="*/ 38 h 38"/>
                    <a:gd name="T22" fmla="*/ 27 w 27"/>
                    <a:gd name="T23" fmla="*/ 38 h 38"/>
                    <a:gd name="T24" fmla="*/ 27 w 27"/>
                    <a:gd name="T25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27" y="26"/>
                      </a:moveTo>
                      <a:lnTo>
                        <a:pt x="27" y="26"/>
                      </a:lnTo>
                      <a:lnTo>
                        <a:pt x="18" y="25"/>
                      </a:lnTo>
                      <a:lnTo>
                        <a:pt x="15" y="21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5" y="26"/>
                      </a:lnTo>
                      <a:lnTo>
                        <a:pt x="14" y="34"/>
                      </a:lnTo>
                      <a:lnTo>
                        <a:pt x="27" y="38"/>
                      </a:lnTo>
                      <a:lnTo>
                        <a:pt x="27" y="38"/>
                      </a:lnTo>
                      <a:lnTo>
                        <a:pt x="2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Freeform 788"/>
                <p:cNvSpPr>
                  <a:spLocks/>
                </p:cNvSpPr>
                <p:nvPr/>
              </p:nvSpPr>
              <p:spPr bwMode="auto">
                <a:xfrm>
                  <a:off x="2682" y="2826"/>
                  <a:ext cx="47" cy="4"/>
                </a:xfrm>
                <a:custGeom>
                  <a:avLst/>
                  <a:gdLst>
                    <a:gd name="T0" fmla="*/ 141 w 141"/>
                    <a:gd name="T1" fmla="*/ 0 h 12"/>
                    <a:gd name="T2" fmla="*/ 141 w 141"/>
                    <a:gd name="T3" fmla="*/ 0 h 12"/>
                    <a:gd name="T4" fmla="*/ 130 w 141"/>
                    <a:gd name="T5" fmla="*/ 0 h 12"/>
                    <a:gd name="T6" fmla="*/ 113 w 141"/>
                    <a:gd name="T7" fmla="*/ 0 h 12"/>
                    <a:gd name="T8" fmla="*/ 92 w 141"/>
                    <a:gd name="T9" fmla="*/ 0 h 12"/>
                    <a:gd name="T10" fmla="*/ 70 w 141"/>
                    <a:gd name="T11" fmla="*/ 0 h 12"/>
                    <a:gd name="T12" fmla="*/ 47 w 141"/>
                    <a:gd name="T13" fmla="*/ 0 h 12"/>
                    <a:gd name="T14" fmla="*/ 26 w 141"/>
                    <a:gd name="T15" fmla="*/ 0 h 12"/>
                    <a:gd name="T16" fmla="*/ 11 w 141"/>
                    <a:gd name="T17" fmla="*/ 0 h 12"/>
                    <a:gd name="T18" fmla="*/ 0 w 141"/>
                    <a:gd name="T19" fmla="*/ 0 h 12"/>
                    <a:gd name="T20" fmla="*/ 0 w 141"/>
                    <a:gd name="T21" fmla="*/ 12 h 12"/>
                    <a:gd name="T22" fmla="*/ 11 w 141"/>
                    <a:gd name="T23" fmla="*/ 12 h 12"/>
                    <a:gd name="T24" fmla="*/ 26 w 141"/>
                    <a:gd name="T25" fmla="*/ 12 h 12"/>
                    <a:gd name="T26" fmla="*/ 47 w 141"/>
                    <a:gd name="T27" fmla="*/ 12 h 12"/>
                    <a:gd name="T28" fmla="*/ 70 w 141"/>
                    <a:gd name="T29" fmla="*/ 12 h 12"/>
                    <a:gd name="T30" fmla="*/ 92 w 141"/>
                    <a:gd name="T31" fmla="*/ 12 h 12"/>
                    <a:gd name="T32" fmla="*/ 113 w 141"/>
                    <a:gd name="T33" fmla="*/ 12 h 12"/>
                    <a:gd name="T34" fmla="*/ 130 w 141"/>
                    <a:gd name="T35" fmla="*/ 12 h 12"/>
                    <a:gd name="T36" fmla="*/ 141 w 141"/>
                    <a:gd name="T37" fmla="*/ 12 h 12"/>
                    <a:gd name="T38" fmla="*/ 141 w 141"/>
                    <a:gd name="T39" fmla="*/ 12 h 12"/>
                    <a:gd name="T40" fmla="*/ 141 w 14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2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30" y="0"/>
                      </a:lnTo>
                      <a:lnTo>
                        <a:pt x="113" y="0"/>
                      </a:lnTo>
                      <a:lnTo>
                        <a:pt x="92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2" y="12"/>
                      </a:lnTo>
                      <a:lnTo>
                        <a:pt x="113" y="12"/>
                      </a:lnTo>
                      <a:lnTo>
                        <a:pt x="130" y="12"/>
                      </a:lnTo>
                      <a:lnTo>
                        <a:pt x="141" y="12"/>
                      </a:lnTo>
                      <a:lnTo>
                        <a:pt x="141" y="1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Freeform 789"/>
                <p:cNvSpPr>
                  <a:spLocks/>
                </p:cNvSpPr>
                <p:nvPr/>
              </p:nvSpPr>
              <p:spPr bwMode="auto">
                <a:xfrm>
                  <a:off x="2729" y="2818"/>
                  <a:ext cx="8" cy="12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0 h 34"/>
                    <a:gd name="T6" fmla="*/ 12 w 26"/>
                    <a:gd name="T7" fmla="*/ 16 h 34"/>
                    <a:gd name="T8" fmla="*/ 9 w 26"/>
                    <a:gd name="T9" fmla="*/ 21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0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14 w 26"/>
                    <a:gd name="T25" fmla="*/ 0 h 34"/>
                    <a:gd name="T26" fmla="*/ 14 w 26"/>
                    <a:gd name="T27" fmla="*/ 0 h 34"/>
                    <a:gd name="T28" fmla="*/ 14 w 26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Freeform 790"/>
                <p:cNvSpPr>
                  <a:spLocks/>
                </p:cNvSpPr>
                <p:nvPr/>
              </p:nvSpPr>
              <p:spPr bwMode="auto">
                <a:xfrm>
                  <a:off x="2733" y="2787"/>
                  <a:ext cx="5" cy="31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Freeform 791"/>
                <p:cNvSpPr>
                  <a:spLocks/>
                </p:cNvSpPr>
                <p:nvPr/>
              </p:nvSpPr>
              <p:spPr bwMode="auto">
                <a:xfrm>
                  <a:off x="2729" y="2774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0 w 27"/>
                    <a:gd name="T5" fmla="*/ 15 h 38"/>
                    <a:gd name="T6" fmla="*/ 12 w 27"/>
                    <a:gd name="T7" fmla="*/ 18 h 38"/>
                    <a:gd name="T8" fmla="*/ 14 w 27"/>
                    <a:gd name="T9" fmla="*/ 27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6 w 27"/>
                    <a:gd name="T15" fmla="*/ 24 h 38"/>
                    <a:gd name="T16" fmla="*/ 24 w 27"/>
                    <a:gd name="T17" fmla="*/ 13 h 38"/>
                    <a:gd name="T18" fmla="*/ 15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5"/>
                      </a:lnTo>
                      <a:lnTo>
                        <a:pt x="12" y="18"/>
                      </a:lnTo>
                      <a:lnTo>
                        <a:pt x="14" y="27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6" y="24"/>
                      </a:lnTo>
                      <a:lnTo>
                        <a:pt x="24" y="13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Freeform 792"/>
                <p:cNvSpPr>
                  <a:spLocks/>
                </p:cNvSpPr>
                <p:nvPr/>
              </p:nvSpPr>
              <p:spPr bwMode="auto">
                <a:xfrm>
                  <a:off x="2687" y="2766"/>
                  <a:ext cx="42" cy="12"/>
                </a:xfrm>
                <a:custGeom>
                  <a:avLst/>
                  <a:gdLst>
                    <a:gd name="T0" fmla="*/ 7 w 125"/>
                    <a:gd name="T1" fmla="*/ 14 h 35"/>
                    <a:gd name="T2" fmla="*/ 7 w 125"/>
                    <a:gd name="T3" fmla="*/ 14 h 35"/>
                    <a:gd name="T4" fmla="*/ 12 w 125"/>
                    <a:gd name="T5" fmla="*/ 12 h 35"/>
                    <a:gd name="T6" fmla="*/ 24 w 125"/>
                    <a:gd name="T7" fmla="*/ 14 h 35"/>
                    <a:gd name="T8" fmla="*/ 41 w 125"/>
                    <a:gd name="T9" fmla="*/ 16 h 35"/>
                    <a:gd name="T10" fmla="*/ 60 w 125"/>
                    <a:gd name="T11" fmla="*/ 21 h 35"/>
                    <a:gd name="T12" fmla="*/ 79 w 125"/>
                    <a:gd name="T13" fmla="*/ 26 h 35"/>
                    <a:gd name="T14" fmla="*/ 99 w 125"/>
                    <a:gd name="T15" fmla="*/ 30 h 35"/>
                    <a:gd name="T16" fmla="*/ 113 w 125"/>
                    <a:gd name="T17" fmla="*/ 34 h 35"/>
                    <a:gd name="T18" fmla="*/ 125 w 125"/>
                    <a:gd name="T19" fmla="*/ 35 h 35"/>
                    <a:gd name="T20" fmla="*/ 125 w 125"/>
                    <a:gd name="T21" fmla="*/ 23 h 35"/>
                    <a:gd name="T22" fmla="*/ 116 w 125"/>
                    <a:gd name="T23" fmla="*/ 22 h 35"/>
                    <a:gd name="T24" fmla="*/ 101 w 125"/>
                    <a:gd name="T25" fmla="*/ 18 h 35"/>
                    <a:gd name="T26" fmla="*/ 82 w 125"/>
                    <a:gd name="T27" fmla="*/ 14 h 35"/>
                    <a:gd name="T28" fmla="*/ 62 w 125"/>
                    <a:gd name="T29" fmla="*/ 9 h 35"/>
                    <a:gd name="T30" fmla="*/ 43 w 125"/>
                    <a:gd name="T31" fmla="*/ 4 h 35"/>
                    <a:gd name="T32" fmla="*/ 26 w 125"/>
                    <a:gd name="T33" fmla="*/ 1 h 35"/>
                    <a:gd name="T34" fmla="*/ 12 w 125"/>
                    <a:gd name="T35" fmla="*/ 0 h 35"/>
                    <a:gd name="T36" fmla="*/ 0 w 125"/>
                    <a:gd name="T37" fmla="*/ 4 h 35"/>
                    <a:gd name="T38" fmla="*/ 0 w 125"/>
                    <a:gd name="T39" fmla="*/ 4 h 35"/>
                    <a:gd name="T40" fmla="*/ 7 w 125"/>
                    <a:gd name="T41" fmla="*/ 1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5" h="35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12" y="12"/>
                      </a:lnTo>
                      <a:lnTo>
                        <a:pt x="24" y="14"/>
                      </a:lnTo>
                      <a:lnTo>
                        <a:pt x="41" y="16"/>
                      </a:lnTo>
                      <a:lnTo>
                        <a:pt x="60" y="21"/>
                      </a:lnTo>
                      <a:lnTo>
                        <a:pt x="79" y="26"/>
                      </a:lnTo>
                      <a:lnTo>
                        <a:pt x="99" y="30"/>
                      </a:lnTo>
                      <a:lnTo>
                        <a:pt x="113" y="34"/>
                      </a:lnTo>
                      <a:lnTo>
                        <a:pt x="125" y="35"/>
                      </a:lnTo>
                      <a:lnTo>
                        <a:pt x="125" y="23"/>
                      </a:lnTo>
                      <a:lnTo>
                        <a:pt x="116" y="22"/>
                      </a:lnTo>
                      <a:lnTo>
                        <a:pt x="101" y="18"/>
                      </a:lnTo>
                      <a:lnTo>
                        <a:pt x="82" y="14"/>
                      </a:lnTo>
                      <a:lnTo>
                        <a:pt x="62" y="9"/>
                      </a:lnTo>
                      <a:lnTo>
                        <a:pt x="43" y="4"/>
                      </a:lnTo>
                      <a:lnTo>
                        <a:pt x="26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Freeform 793"/>
                <p:cNvSpPr>
                  <a:spLocks/>
                </p:cNvSpPr>
                <p:nvPr/>
              </p:nvSpPr>
              <p:spPr bwMode="auto">
                <a:xfrm>
                  <a:off x="2673" y="2768"/>
                  <a:ext cx="16" cy="19"/>
                </a:xfrm>
                <a:custGeom>
                  <a:avLst/>
                  <a:gdLst>
                    <a:gd name="T0" fmla="*/ 12 w 50"/>
                    <a:gd name="T1" fmla="*/ 58 h 58"/>
                    <a:gd name="T2" fmla="*/ 12 w 50"/>
                    <a:gd name="T3" fmla="*/ 58 h 58"/>
                    <a:gd name="T4" fmla="*/ 14 w 50"/>
                    <a:gd name="T5" fmla="*/ 52 h 58"/>
                    <a:gd name="T6" fmla="*/ 16 w 50"/>
                    <a:gd name="T7" fmla="*/ 47 h 58"/>
                    <a:gd name="T8" fmla="*/ 18 w 50"/>
                    <a:gd name="T9" fmla="*/ 41 h 58"/>
                    <a:gd name="T10" fmla="*/ 23 w 50"/>
                    <a:gd name="T11" fmla="*/ 35 h 58"/>
                    <a:gd name="T12" fmla="*/ 29 w 50"/>
                    <a:gd name="T13" fmla="*/ 30 h 58"/>
                    <a:gd name="T14" fmla="*/ 35 w 50"/>
                    <a:gd name="T15" fmla="*/ 23 h 58"/>
                    <a:gd name="T16" fmla="*/ 43 w 50"/>
                    <a:gd name="T17" fmla="*/ 17 h 58"/>
                    <a:gd name="T18" fmla="*/ 50 w 50"/>
                    <a:gd name="T19" fmla="*/ 10 h 58"/>
                    <a:gd name="T20" fmla="*/ 43 w 50"/>
                    <a:gd name="T21" fmla="*/ 0 h 58"/>
                    <a:gd name="T22" fmla="*/ 35 w 50"/>
                    <a:gd name="T23" fmla="*/ 7 h 58"/>
                    <a:gd name="T24" fmla="*/ 28 w 50"/>
                    <a:gd name="T25" fmla="*/ 13 h 58"/>
                    <a:gd name="T26" fmla="*/ 20 w 50"/>
                    <a:gd name="T27" fmla="*/ 20 h 58"/>
                    <a:gd name="T28" fmla="*/ 14 w 50"/>
                    <a:gd name="T29" fmla="*/ 28 h 58"/>
                    <a:gd name="T30" fmla="*/ 9 w 50"/>
                    <a:gd name="T31" fmla="*/ 34 h 58"/>
                    <a:gd name="T32" fmla="*/ 4 w 50"/>
                    <a:gd name="T33" fmla="*/ 42 h 58"/>
                    <a:gd name="T34" fmla="*/ 2 w 50"/>
                    <a:gd name="T35" fmla="*/ 49 h 58"/>
                    <a:gd name="T36" fmla="*/ 0 w 50"/>
                    <a:gd name="T37" fmla="*/ 58 h 58"/>
                    <a:gd name="T38" fmla="*/ 0 w 50"/>
                    <a:gd name="T39" fmla="*/ 58 h 58"/>
                    <a:gd name="T40" fmla="*/ 12 w 50"/>
                    <a:gd name="T4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58">
                      <a:moveTo>
                        <a:pt x="12" y="58"/>
                      </a:moveTo>
                      <a:lnTo>
                        <a:pt x="12" y="58"/>
                      </a:lnTo>
                      <a:lnTo>
                        <a:pt x="14" y="52"/>
                      </a:lnTo>
                      <a:lnTo>
                        <a:pt x="16" y="47"/>
                      </a:lnTo>
                      <a:lnTo>
                        <a:pt x="18" y="41"/>
                      </a:lnTo>
                      <a:lnTo>
                        <a:pt x="23" y="35"/>
                      </a:lnTo>
                      <a:lnTo>
                        <a:pt x="29" y="30"/>
                      </a:lnTo>
                      <a:lnTo>
                        <a:pt x="35" y="23"/>
                      </a:lnTo>
                      <a:lnTo>
                        <a:pt x="43" y="17"/>
                      </a:lnTo>
                      <a:lnTo>
                        <a:pt x="50" y="10"/>
                      </a:lnTo>
                      <a:lnTo>
                        <a:pt x="43" y="0"/>
                      </a:lnTo>
                      <a:lnTo>
                        <a:pt x="35" y="7"/>
                      </a:lnTo>
                      <a:lnTo>
                        <a:pt x="28" y="13"/>
                      </a:lnTo>
                      <a:lnTo>
                        <a:pt x="20" y="20"/>
                      </a:lnTo>
                      <a:lnTo>
                        <a:pt x="14" y="28"/>
                      </a:lnTo>
                      <a:lnTo>
                        <a:pt x="9" y="34"/>
                      </a:lnTo>
                      <a:lnTo>
                        <a:pt x="4" y="42"/>
                      </a:lnTo>
                      <a:lnTo>
                        <a:pt x="2" y="49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2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Freeform 794"/>
                <p:cNvSpPr>
                  <a:spLocks/>
                </p:cNvSpPr>
                <p:nvPr/>
              </p:nvSpPr>
              <p:spPr bwMode="auto">
                <a:xfrm>
                  <a:off x="2673" y="2787"/>
                  <a:ext cx="4" cy="30"/>
                </a:xfrm>
                <a:custGeom>
                  <a:avLst/>
                  <a:gdLst>
                    <a:gd name="T0" fmla="*/ 12 w 12"/>
                    <a:gd name="T1" fmla="*/ 90 h 90"/>
                    <a:gd name="T2" fmla="*/ 12 w 12"/>
                    <a:gd name="T3" fmla="*/ 90 h 90"/>
                    <a:gd name="T4" fmla="*/ 12 w 12"/>
                    <a:gd name="T5" fmla="*/ 0 h 90"/>
                    <a:gd name="T6" fmla="*/ 0 w 12"/>
                    <a:gd name="T7" fmla="*/ 0 h 90"/>
                    <a:gd name="T8" fmla="*/ 0 w 12"/>
                    <a:gd name="T9" fmla="*/ 90 h 90"/>
                    <a:gd name="T10" fmla="*/ 0 w 12"/>
                    <a:gd name="T11" fmla="*/ 90 h 90"/>
                    <a:gd name="T12" fmla="*/ 12 w 12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0">
                      <a:moveTo>
                        <a:pt x="12" y="90"/>
                      </a:moveTo>
                      <a:lnTo>
                        <a:pt x="12" y="9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2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Freeform 795"/>
                <p:cNvSpPr>
                  <a:spLocks/>
                </p:cNvSpPr>
                <p:nvPr/>
              </p:nvSpPr>
              <p:spPr bwMode="auto">
                <a:xfrm>
                  <a:off x="2742" y="2766"/>
                  <a:ext cx="61" cy="61"/>
                </a:xfrm>
                <a:custGeom>
                  <a:avLst/>
                  <a:gdLst>
                    <a:gd name="T0" fmla="*/ 0 w 183"/>
                    <a:gd name="T1" fmla="*/ 151 h 181"/>
                    <a:gd name="T2" fmla="*/ 1 w 183"/>
                    <a:gd name="T3" fmla="*/ 163 h 181"/>
                    <a:gd name="T4" fmla="*/ 5 w 183"/>
                    <a:gd name="T5" fmla="*/ 173 h 181"/>
                    <a:gd name="T6" fmla="*/ 11 w 183"/>
                    <a:gd name="T7" fmla="*/ 179 h 181"/>
                    <a:gd name="T8" fmla="*/ 22 w 183"/>
                    <a:gd name="T9" fmla="*/ 181 h 181"/>
                    <a:gd name="T10" fmla="*/ 32 w 183"/>
                    <a:gd name="T11" fmla="*/ 181 h 181"/>
                    <a:gd name="T12" fmla="*/ 49 w 183"/>
                    <a:gd name="T13" fmla="*/ 181 h 181"/>
                    <a:gd name="T14" fmla="*/ 69 w 183"/>
                    <a:gd name="T15" fmla="*/ 181 h 181"/>
                    <a:gd name="T16" fmla="*/ 91 w 183"/>
                    <a:gd name="T17" fmla="*/ 181 h 181"/>
                    <a:gd name="T18" fmla="*/ 114 w 183"/>
                    <a:gd name="T19" fmla="*/ 181 h 181"/>
                    <a:gd name="T20" fmla="*/ 136 w 183"/>
                    <a:gd name="T21" fmla="*/ 181 h 181"/>
                    <a:gd name="T22" fmla="*/ 152 w 183"/>
                    <a:gd name="T23" fmla="*/ 181 h 181"/>
                    <a:gd name="T24" fmla="*/ 163 w 183"/>
                    <a:gd name="T25" fmla="*/ 181 h 181"/>
                    <a:gd name="T26" fmla="*/ 174 w 183"/>
                    <a:gd name="T27" fmla="*/ 180 h 181"/>
                    <a:gd name="T28" fmla="*/ 180 w 183"/>
                    <a:gd name="T29" fmla="*/ 174 h 181"/>
                    <a:gd name="T30" fmla="*/ 183 w 183"/>
                    <a:gd name="T31" fmla="*/ 166 h 181"/>
                    <a:gd name="T32" fmla="*/ 183 w 183"/>
                    <a:gd name="T33" fmla="*/ 154 h 181"/>
                    <a:gd name="T34" fmla="*/ 183 w 183"/>
                    <a:gd name="T35" fmla="*/ 59 h 181"/>
                    <a:gd name="T36" fmla="*/ 183 w 183"/>
                    <a:gd name="T37" fmla="*/ 47 h 181"/>
                    <a:gd name="T38" fmla="*/ 181 w 183"/>
                    <a:gd name="T39" fmla="*/ 38 h 181"/>
                    <a:gd name="T40" fmla="*/ 175 w 183"/>
                    <a:gd name="T41" fmla="*/ 32 h 181"/>
                    <a:gd name="T42" fmla="*/ 162 w 183"/>
                    <a:gd name="T43" fmla="*/ 28 h 181"/>
                    <a:gd name="T44" fmla="*/ 152 w 183"/>
                    <a:gd name="T45" fmla="*/ 26 h 181"/>
                    <a:gd name="T46" fmla="*/ 138 w 183"/>
                    <a:gd name="T47" fmla="*/ 22 h 181"/>
                    <a:gd name="T48" fmla="*/ 121 w 183"/>
                    <a:gd name="T49" fmla="*/ 17 h 181"/>
                    <a:gd name="T50" fmla="*/ 103 w 183"/>
                    <a:gd name="T51" fmla="*/ 11 h 181"/>
                    <a:gd name="T52" fmla="*/ 85 w 183"/>
                    <a:gd name="T53" fmla="*/ 5 h 181"/>
                    <a:gd name="T54" fmla="*/ 69 w 183"/>
                    <a:gd name="T55" fmla="*/ 1 h 181"/>
                    <a:gd name="T56" fmla="*/ 56 w 183"/>
                    <a:gd name="T57" fmla="*/ 0 h 181"/>
                    <a:gd name="T58" fmla="*/ 47 w 183"/>
                    <a:gd name="T59" fmla="*/ 3 h 181"/>
                    <a:gd name="T60" fmla="*/ 38 w 183"/>
                    <a:gd name="T61" fmla="*/ 11 h 181"/>
                    <a:gd name="T62" fmla="*/ 29 w 183"/>
                    <a:gd name="T63" fmla="*/ 18 h 181"/>
                    <a:gd name="T64" fmla="*/ 21 w 183"/>
                    <a:gd name="T65" fmla="*/ 26 h 181"/>
                    <a:gd name="T66" fmla="*/ 15 w 183"/>
                    <a:gd name="T67" fmla="*/ 33 h 181"/>
                    <a:gd name="T68" fmla="*/ 9 w 183"/>
                    <a:gd name="T69" fmla="*/ 40 h 181"/>
                    <a:gd name="T70" fmla="*/ 5 w 183"/>
                    <a:gd name="T71" fmla="*/ 46 h 181"/>
                    <a:gd name="T72" fmla="*/ 3 w 183"/>
                    <a:gd name="T73" fmla="*/ 53 h 181"/>
                    <a:gd name="T74" fmla="*/ 1 w 183"/>
                    <a:gd name="T75" fmla="*/ 59 h 181"/>
                    <a:gd name="T76" fmla="*/ 0 w 183"/>
                    <a:gd name="T77" fmla="*/ 15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3" h="181">
                      <a:moveTo>
                        <a:pt x="0" y="151"/>
                      </a:moveTo>
                      <a:lnTo>
                        <a:pt x="1" y="163"/>
                      </a:lnTo>
                      <a:lnTo>
                        <a:pt x="5" y="173"/>
                      </a:lnTo>
                      <a:lnTo>
                        <a:pt x="11" y="179"/>
                      </a:lnTo>
                      <a:lnTo>
                        <a:pt x="22" y="181"/>
                      </a:lnTo>
                      <a:lnTo>
                        <a:pt x="32" y="181"/>
                      </a:lnTo>
                      <a:lnTo>
                        <a:pt x="49" y="181"/>
                      </a:lnTo>
                      <a:lnTo>
                        <a:pt x="69" y="181"/>
                      </a:lnTo>
                      <a:lnTo>
                        <a:pt x="91" y="181"/>
                      </a:lnTo>
                      <a:lnTo>
                        <a:pt x="114" y="181"/>
                      </a:lnTo>
                      <a:lnTo>
                        <a:pt x="136" y="181"/>
                      </a:lnTo>
                      <a:lnTo>
                        <a:pt x="152" y="181"/>
                      </a:lnTo>
                      <a:lnTo>
                        <a:pt x="163" y="181"/>
                      </a:lnTo>
                      <a:lnTo>
                        <a:pt x="174" y="180"/>
                      </a:lnTo>
                      <a:lnTo>
                        <a:pt x="180" y="174"/>
                      </a:lnTo>
                      <a:lnTo>
                        <a:pt x="183" y="166"/>
                      </a:lnTo>
                      <a:lnTo>
                        <a:pt x="183" y="154"/>
                      </a:lnTo>
                      <a:lnTo>
                        <a:pt x="183" y="59"/>
                      </a:lnTo>
                      <a:lnTo>
                        <a:pt x="183" y="47"/>
                      </a:lnTo>
                      <a:lnTo>
                        <a:pt x="181" y="38"/>
                      </a:lnTo>
                      <a:lnTo>
                        <a:pt x="175" y="32"/>
                      </a:lnTo>
                      <a:lnTo>
                        <a:pt x="162" y="28"/>
                      </a:lnTo>
                      <a:lnTo>
                        <a:pt x="152" y="26"/>
                      </a:lnTo>
                      <a:lnTo>
                        <a:pt x="138" y="22"/>
                      </a:lnTo>
                      <a:lnTo>
                        <a:pt x="121" y="17"/>
                      </a:lnTo>
                      <a:lnTo>
                        <a:pt x="103" y="11"/>
                      </a:lnTo>
                      <a:lnTo>
                        <a:pt x="85" y="5"/>
                      </a:lnTo>
                      <a:lnTo>
                        <a:pt x="69" y="1"/>
                      </a:lnTo>
                      <a:lnTo>
                        <a:pt x="56" y="0"/>
                      </a:lnTo>
                      <a:lnTo>
                        <a:pt x="47" y="3"/>
                      </a:lnTo>
                      <a:lnTo>
                        <a:pt x="38" y="11"/>
                      </a:lnTo>
                      <a:lnTo>
                        <a:pt x="29" y="18"/>
                      </a:lnTo>
                      <a:lnTo>
                        <a:pt x="21" y="26"/>
                      </a:lnTo>
                      <a:lnTo>
                        <a:pt x="15" y="33"/>
                      </a:lnTo>
                      <a:lnTo>
                        <a:pt x="9" y="40"/>
                      </a:lnTo>
                      <a:lnTo>
                        <a:pt x="5" y="46"/>
                      </a:lnTo>
                      <a:lnTo>
                        <a:pt x="3" y="53"/>
                      </a:lnTo>
                      <a:lnTo>
                        <a:pt x="1" y="59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Freeform 796"/>
                <p:cNvSpPr>
                  <a:spLocks/>
                </p:cNvSpPr>
                <p:nvPr/>
              </p:nvSpPr>
              <p:spPr bwMode="auto">
                <a:xfrm>
                  <a:off x="2740" y="2817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3 h 36"/>
                    <a:gd name="T6" fmla="*/ 16 w 28"/>
                    <a:gd name="T7" fmla="*/ 18 h 36"/>
                    <a:gd name="T8" fmla="*/ 14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4 h 36"/>
                    <a:gd name="T16" fmla="*/ 6 w 28"/>
                    <a:gd name="T17" fmla="*/ 26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3"/>
                      </a:lnTo>
                      <a:lnTo>
                        <a:pt x="16" y="18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6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Freeform 797"/>
                <p:cNvSpPr>
                  <a:spLocks/>
                </p:cNvSpPr>
                <p:nvPr/>
              </p:nvSpPr>
              <p:spPr bwMode="auto">
                <a:xfrm>
                  <a:off x="2750" y="2825"/>
                  <a:ext cx="47" cy="4"/>
                </a:xfrm>
                <a:custGeom>
                  <a:avLst/>
                  <a:gdLst>
                    <a:gd name="T0" fmla="*/ 141 w 141"/>
                    <a:gd name="T1" fmla="*/ 0 h 12"/>
                    <a:gd name="T2" fmla="*/ 141 w 141"/>
                    <a:gd name="T3" fmla="*/ 0 h 12"/>
                    <a:gd name="T4" fmla="*/ 130 w 141"/>
                    <a:gd name="T5" fmla="*/ 0 h 12"/>
                    <a:gd name="T6" fmla="*/ 114 w 141"/>
                    <a:gd name="T7" fmla="*/ 0 h 12"/>
                    <a:gd name="T8" fmla="*/ 92 w 141"/>
                    <a:gd name="T9" fmla="*/ 0 h 12"/>
                    <a:gd name="T10" fmla="*/ 69 w 141"/>
                    <a:gd name="T11" fmla="*/ 0 h 12"/>
                    <a:gd name="T12" fmla="*/ 47 w 141"/>
                    <a:gd name="T13" fmla="*/ 0 h 12"/>
                    <a:gd name="T14" fmla="*/ 27 w 141"/>
                    <a:gd name="T15" fmla="*/ 0 h 12"/>
                    <a:gd name="T16" fmla="*/ 10 w 141"/>
                    <a:gd name="T17" fmla="*/ 0 h 12"/>
                    <a:gd name="T18" fmla="*/ 0 w 141"/>
                    <a:gd name="T19" fmla="*/ 0 h 12"/>
                    <a:gd name="T20" fmla="*/ 0 w 141"/>
                    <a:gd name="T21" fmla="*/ 12 h 12"/>
                    <a:gd name="T22" fmla="*/ 10 w 141"/>
                    <a:gd name="T23" fmla="*/ 12 h 12"/>
                    <a:gd name="T24" fmla="*/ 27 w 141"/>
                    <a:gd name="T25" fmla="*/ 12 h 12"/>
                    <a:gd name="T26" fmla="*/ 47 w 141"/>
                    <a:gd name="T27" fmla="*/ 12 h 12"/>
                    <a:gd name="T28" fmla="*/ 69 w 141"/>
                    <a:gd name="T29" fmla="*/ 12 h 12"/>
                    <a:gd name="T30" fmla="*/ 92 w 141"/>
                    <a:gd name="T31" fmla="*/ 12 h 12"/>
                    <a:gd name="T32" fmla="*/ 114 w 141"/>
                    <a:gd name="T33" fmla="*/ 12 h 12"/>
                    <a:gd name="T34" fmla="*/ 130 w 141"/>
                    <a:gd name="T35" fmla="*/ 12 h 12"/>
                    <a:gd name="T36" fmla="*/ 141 w 141"/>
                    <a:gd name="T37" fmla="*/ 12 h 12"/>
                    <a:gd name="T38" fmla="*/ 141 w 141"/>
                    <a:gd name="T39" fmla="*/ 12 h 12"/>
                    <a:gd name="T40" fmla="*/ 141 w 14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2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30" y="0"/>
                      </a:lnTo>
                      <a:lnTo>
                        <a:pt x="114" y="0"/>
                      </a:lnTo>
                      <a:lnTo>
                        <a:pt x="92" y="0"/>
                      </a:lnTo>
                      <a:lnTo>
                        <a:pt x="69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69" y="12"/>
                      </a:lnTo>
                      <a:lnTo>
                        <a:pt x="92" y="12"/>
                      </a:lnTo>
                      <a:lnTo>
                        <a:pt x="114" y="12"/>
                      </a:lnTo>
                      <a:lnTo>
                        <a:pt x="130" y="12"/>
                      </a:lnTo>
                      <a:lnTo>
                        <a:pt x="141" y="12"/>
                      </a:lnTo>
                      <a:lnTo>
                        <a:pt x="141" y="1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Freeform 798"/>
                <p:cNvSpPr>
                  <a:spLocks/>
                </p:cNvSpPr>
                <p:nvPr/>
              </p:nvSpPr>
              <p:spPr bwMode="auto">
                <a:xfrm>
                  <a:off x="2797" y="2818"/>
                  <a:ext cx="8" cy="11"/>
                </a:xfrm>
                <a:custGeom>
                  <a:avLst/>
                  <a:gdLst>
                    <a:gd name="T0" fmla="*/ 14 w 26"/>
                    <a:gd name="T1" fmla="*/ 0 h 33"/>
                    <a:gd name="T2" fmla="*/ 14 w 26"/>
                    <a:gd name="T3" fmla="*/ 0 h 33"/>
                    <a:gd name="T4" fmla="*/ 14 w 26"/>
                    <a:gd name="T5" fmla="*/ 11 h 33"/>
                    <a:gd name="T6" fmla="*/ 12 w 26"/>
                    <a:gd name="T7" fmla="*/ 17 h 33"/>
                    <a:gd name="T8" fmla="*/ 9 w 26"/>
                    <a:gd name="T9" fmla="*/ 20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4 w 26"/>
                    <a:gd name="T15" fmla="*/ 32 h 33"/>
                    <a:gd name="T16" fmla="*/ 22 w 26"/>
                    <a:gd name="T17" fmla="*/ 24 h 33"/>
                    <a:gd name="T18" fmla="*/ 26 w 26"/>
                    <a:gd name="T19" fmla="*/ 13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4 w 26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1"/>
                      </a:lnTo>
                      <a:lnTo>
                        <a:pt x="12" y="17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4" y="32"/>
                      </a:lnTo>
                      <a:lnTo>
                        <a:pt x="22" y="24"/>
                      </a:lnTo>
                      <a:lnTo>
                        <a:pt x="26" y="13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Freeform 799"/>
                <p:cNvSpPr>
                  <a:spLocks/>
                </p:cNvSpPr>
                <p:nvPr/>
              </p:nvSpPr>
              <p:spPr bwMode="auto">
                <a:xfrm>
                  <a:off x="2801" y="2786"/>
                  <a:ext cx="4" cy="32"/>
                </a:xfrm>
                <a:custGeom>
                  <a:avLst/>
                  <a:gdLst>
                    <a:gd name="T0" fmla="*/ 0 w 12"/>
                    <a:gd name="T1" fmla="*/ 0 h 95"/>
                    <a:gd name="T2" fmla="*/ 0 w 12"/>
                    <a:gd name="T3" fmla="*/ 0 h 95"/>
                    <a:gd name="T4" fmla="*/ 0 w 12"/>
                    <a:gd name="T5" fmla="*/ 95 h 95"/>
                    <a:gd name="T6" fmla="*/ 12 w 12"/>
                    <a:gd name="T7" fmla="*/ 95 h 95"/>
                    <a:gd name="T8" fmla="*/ 12 w 12"/>
                    <a:gd name="T9" fmla="*/ 0 h 95"/>
                    <a:gd name="T10" fmla="*/ 12 w 12"/>
                    <a:gd name="T11" fmla="*/ 0 h 95"/>
                    <a:gd name="T12" fmla="*/ 0 w 12"/>
                    <a:gd name="T13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Freeform 800"/>
                <p:cNvSpPr>
                  <a:spLocks/>
                </p:cNvSpPr>
                <p:nvPr/>
              </p:nvSpPr>
              <p:spPr bwMode="auto">
                <a:xfrm>
                  <a:off x="2796" y="2774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3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5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5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Freeform 801"/>
                <p:cNvSpPr>
                  <a:spLocks/>
                </p:cNvSpPr>
                <p:nvPr/>
              </p:nvSpPr>
              <p:spPr bwMode="auto">
                <a:xfrm>
                  <a:off x="2757" y="2764"/>
                  <a:ext cx="39" cy="14"/>
                </a:xfrm>
                <a:custGeom>
                  <a:avLst/>
                  <a:gdLst>
                    <a:gd name="T0" fmla="*/ 7 w 118"/>
                    <a:gd name="T1" fmla="*/ 14 h 40"/>
                    <a:gd name="T2" fmla="*/ 7 w 118"/>
                    <a:gd name="T3" fmla="*/ 14 h 40"/>
                    <a:gd name="T4" fmla="*/ 12 w 118"/>
                    <a:gd name="T5" fmla="*/ 12 h 40"/>
                    <a:gd name="T6" fmla="*/ 24 w 118"/>
                    <a:gd name="T7" fmla="*/ 14 h 40"/>
                    <a:gd name="T8" fmla="*/ 40 w 118"/>
                    <a:gd name="T9" fmla="*/ 17 h 40"/>
                    <a:gd name="T10" fmla="*/ 57 w 118"/>
                    <a:gd name="T11" fmla="*/ 23 h 40"/>
                    <a:gd name="T12" fmla="*/ 76 w 118"/>
                    <a:gd name="T13" fmla="*/ 29 h 40"/>
                    <a:gd name="T14" fmla="*/ 93 w 118"/>
                    <a:gd name="T15" fmla="*/ 34 h 40"/>
                    <a:gd name="T16" fmla="*/ 107 w 118"/>
                    <a:gd name="T17" fmla="*/ 38 h 40"/>
                    <a:gd name="T18" fmla="*/ 118 w 118"/>
                    <a:gd name="T19" fmla="*/ 40 h 40"/>
                    <a:gd name="T20" fmla="*/ 118 w 118"/>
                    <a:gd name="T21" fmla="*/ 28 h 40"/>
                    <a:gd name="T22" fmla="*/ 110 w 118"/>
                    <a:gd name="T23" fmla="*/ 26 h 40"/>
                    <a:gd name="T24" fmla="*/ 95 w 118"/>
                    <a:gd name="T25" fmla="*/ 22 h 40"/>
                    <a:gd name="T26" fmla="*/ 78 w 118"/>
                    <a:gd name="T27" fmla="*/ 17 h 40"/>
                    <a:gd name="T28" fmla="*/ 61 w 118"/>
                    <a:gd name="T29" fmla="*/ 11 h 40"/>
                    <a:gd name="T30" fmla="*/ 42 w 118"/>
                    <a:gd name="T31" fmla="*/ 5 h 40"/>
                    <a:gd name="T32" fmla="*/ 26 w 118"/>
                    <a:gd name="T33" fmla="*/ 1 h 40"/>
                    <a:gd name="T34" fmla="*/ 12 w 118"/>
                    <a:gd name="T35" fmla="*/ 0 h 40"/>
                    <a:gd name="T36" fmla="*/ 0 w 118"/>
                    <a:gd name="T37" fmla="*/ 4 h 40"/>
                    <a:gd name="T38" fmla="*/ 0 w 118"/>
                    <a:gd name="T39" fmla="*/ 4 h 40"/>
                    <a:gd name="T40" fmla="*/ 7 w 118"/>
                    <a:gd name="T41" fmla="*/ 1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" h="40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12" y="12"/>
                      </a:lnTo>
                      <a:lnTo>
                        <a:pt x="24" y="14"/>
                      </a:lnTo>
                      <a:lnTo>
                        <a:pt x="40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3" y="34"/>
                      </a:lnTo>
                      <a:lnTo>
                        <a:pt x="107" y="38"/>
                      </a:lnTo>
                      <a:lnTo>
                        <a:pt x="118" y="40"/>
                      </a:lnTo>
                      <a:lnTo>
                        <a:pt x="118" y="28"/>
                      </a:lnTo>
                      <a:lnTo>
                        <a:pt x="110" y="26"/>
                      </a:lnTo>
                      <a:lnTo>
                        <a:pt x="95" y="22"/>
                      </a:lnTo>
                      <a:lnTo>
                        <a:pt x="78" y="17"/>
                      </a:lnTo>
                      <a:lnTo>
                        <a:pt x="61" y="11"/>
                      </a:lnTo>
                      <a:lnTo>
                        <a:pt x="42" y="5"/>
                      </a:lnTo>
                      <a:lnTo>
                        <a:pt x="26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Freeform 802"/>
                <p:cNvSpPr>
                  <a:spLocks/>
                </p:cNvSpPr>
                <p:nvPr/>
              </p:nvSpPr>
              <p:spPr bwMode="auto">
                <a:xfrm>
                  <a:off x="2741" y="2766"/>
                  <a:ext cx="18" cy="20"/>
                </a:xfrm>
                <a:custGeom>
                  <a:avLst/>
                  <a:gdLst>
                    <a:gd name="T0" fmla="*/ 13 w 56"/>
                    <a:gd name="T1" fmla="*/ 61 h 61"/>
                    <a:gd name="T2" fmla="*/ 13 w 56"/>
                    <a:gd name="T3" fmla="*/ 61 h 61"/>
                    <a:gd name="T4" fmla="*/ 14 w 56"/>
                    <a:gd name="T5" fmla="*/ 57 h 61"/>
                    <a:gd name="T6" fmla="*/ 16 w 56"/>
                    <a:gd name="T7" fmla="*/ 51 h 61"/>
                    <a:gd name="T8" fmla="*/ 19 w 56"/>
                    <a:gd name="T9" fmla="*/ 46 h 61"/>
                    <a:gd name="T10" fmla="*/ 25 w 56"/>
                    <a:gd name="T11" fmla="*/ 38 h 61"/>
                    <a:gd name="T12" fmla="*/ 31 w 56"/>
                    <a:gd name="T13" fmla="*/ 32 h 61"/>
                    <a:gd name="T14" fmla="*/ 38 w 56"/>
                    <a:gd name="T15" fmla="*/ 25 h 61"/>
                    <a:gd name="T16" fmla="*/ 46 w 56"/>
                    <a:gd name="T17" fmla="*/ 18 h 61"/>
                    <a:gd name="T18" fmla="*/ 56 w 56"/>
                    <a:gd name="T19" fmla="*/ 10 h 61"/>
                    <a:gd name="T20" fmla="*/ 49 w 56"/>
                    <a:gd name="T21" fmla="*/ 0 h 61"/>
                    <a:gd name="T22" fmla="*/ 39 w 56"/>
                    <a:gd name="T23" fmla="*/ 8 h 61"/>
                    <a:gd name="T24" fmla="*/ 31 w 56"/>
                    <a:gd name="T25" fmla="*/ 16 h 61"/>
                    <a:gd name="T26" fmla="*/ 21 w 56"/>
                    <a:gd name="T27" fmla="*/ 23 h 61"/>
                    <a:gd name="T28" fmla="*/ 15 w 56"/>
                    <a:gd name="T29" fmla="*/ 31 h 61"/>
                    <a:gd name="T30" fmla="*/ 9 w 56"/>
                    <a:gd name="T31" fmla="*/ 38 h 61"/>
                    <a:gd name="T32" fmla="*/ 4 w 56"/>
                    <a:gd name="T33" fmla="*/ 46 h 61"/>
                    <a:gd name="T34" fmla="*/ 2 w 56"/>
                    <a:gd name="T35" fmla="*/ 54 h 61"/>
                    <a:gd name="T36" fmla="*/ 0 w 56"/>
                    <a:gd name="T37" fmla="*/ 61 h 61"/>
                    <a:gd name="T38" fmla="*/ 0 w 56"/>
                    <a:gd name="T39" fmla="*/ 61 h 61"/>
                    <a:gd name="T40" fmla="*/ 13 w 56"/>
                    <a:gd name="T41" fmla="*/ 61 h 61"/>
                    <a:gd name="T42" fmla="*/ 13 w 56"/>
                    <a:gd name="T43" fmla="*/ 61 h 61"/>
                    <a:gd name="T44" fmla="*/ 13 w 56"/>
                    <a:gd name="T4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" h="61">
                      <a:moveTo>
                        <a:pt x="13" y="61"/>
                      </a:moveTo>
                      <a:lnTo>
                        <a:pt x="13" y="61"/>
                      </a:lnTo>
                      <a:lnTo>
                        <a:pt x="14" y="57"/>
                      </a:lnTo>
                      <a:lnTo>
                        <a:pt x="16" y="51"/>
                      </a:lnTo>
                      <a:lnTo>
                        <a:pt x="19" y="46"/>
                      </a:lnTo>
                      <a:lnTo>
                        <a:pt x="25" y="38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6" y="18"/>
                      </a:lnTo>
                      <a:lnTo>
                        <a:pt x="56" y="10"/>
                      </a:lnTo>
                      <a:lnTo>
                        <a:pt x="49" y="0"/>
                      </a:lnTo>
                      <a:lnTo>
                        <a:pt x="39" y="8"/>
                      </a:lnTo>
                      <a:lnTo>
                        <a:pt x="31" y="16"/>
                      </a:lnTo>
                      <a:lnTo>
                        <a:pt x="21" y="23"/>
                      </a:lnTo>
                      <a:lnTo>
                        <a:pt x="15" y="31"/>
                      </a:lnTo>
                      <a:lnTo>
                        <a:pt x="9" y="38"/>
                      </a:lnTo>
                      <a:lnTo>
                        <a:pt x="4" y="46"/>
                      </a:lnTo>
                      <a:lnTo>
                        <a:pt x="2" y="54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13" y="61"/>
                      </a:lnTo>
                      <a:lnTo>
                        <a:pt x="13" y="61"/>
                      </a:lnTo>
                      <a:lnTo>
                        <a:pt x="13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Freeform 803"/>
                <p:cNvSpPr>
                  <a:spLocks/>
                </p:cNvSpPr>
                <p:nvPr/>
              </p:nvSpPr>
              <p:spPr bwMode="auto">
                <a:xfrm>
                  <a:off x="2740" y="2786"/>
                  <a:ext cx="5" cy="31"/>
                </a:xfrm>
                <a:custGeom>
                  <a:avLst/>
                  <a:gdLst>
                    <a:gd name="T0" fmla="*/ 12 w 14"/>
                    <a:gd name="T1" fmla="*/ 92 h 92"/>
                    <a:gd name="T2" fmla="*/ 12 w 14"/>
                    <a:gd name="T3" fmla="*/ 92 h 92"/>
                    <a:gd name="T4" fmla="*/ 14 w 14"/>
                    <a:gd name="T5" fmla="*/ 0 h 92"/>
                    <a:gd name="T6" fmla="*/ 1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2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4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Freeform 804"/>
                <p:cNvSpPr>
                  <a:spLocks/>
                </p:cNvSpPr>
                <p:nvPr/>
              </p:nvSpPr>
              <p:spPr bwMode="auto">
                <a:xfrm>
                  <a:off x="2752" y="2767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7 h 134"/>
                    <a:gd name="T4" fmla="*/ 5 w 149"/>
                    <a:gd name="T5" fmla="*/ 125 h 134"/>
                    <a:gd name="T6" fmla="*/ 11 w 149"/>
                    <a:gd name="T7" fmla="*/ 131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1 h 134"/>
                    <a:gd name="T28" fmla="*/ 146 w 149"/>
                    <a:gd name="T29" fmla="*/ 126 h 134"/>
                    <a:gd name="T30" fmla="*/ 149 w 149"/>
                    <a:gd name="T31" fmla="*/ 119 h 134"/>
                    <a:gd name="T32" fmla="*/ 149 w 149"/>
                    <a:gd name="T33" fmla="*/ 110 h 134"/>
                    <a:gd name="T34" fmla="*/ 149 w 149"/>
                    <a:gd name="T35" fmla="*/ 27 h 134"/>
                    <a:gd name="T36" fmla="*/ 149 w 149"/>
                    <a:gd name="T37" fmla="*/ 17 h 134"/>
                    <a:gd name="T38" fmla="*/ 148 w 149"/>
                    <a:gd name="T39" fmla="*/ 8 h 134"/>
                    <a:gd name="T40" fmla="*/ 143 w 149"/>
                    <a:gd name="T41" fmla="*/ 2 h 134"/>
                    <a:gd name="T42" fmla="*/ 131 w 149"/>
                    <a:gd name="T43" fmla="*/ 0 h 134"/>
                    <a:gd name="T44" fmla="*/ 122 w 149"/>
                    <a:gd name="T45" fmla="*/ 0 h 134"/>
                    <a:gd name="T46" fmla="*/ 108 w 149"/>
                    <a:gd name="T47" fmla="*/ 0 h 134"/>
                    <a:gd name="T48" fmla="*/ 92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10 w 149"/>
                    <a:gd name="T61" fmla="*/ 2 h 134"/>
                    <a:gd name="T62" fmla="*/ 5 w 149"/>
                    <a:gd name="T63" fmla="*/ 8 h 134"/>
                    <a:gd name="T64" fmla="*/ 3 w 149"/>
                    <a:gd name="T65" fmla="*/ 17 h 134"/>
                    <a:gd name="T66" fmla="*/ 1 w 149"/>
                    <a:gd name="T67" fmla="*/ 27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1" y="131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1"/>
                      </a:lnTo>
                      <a:lnTo>
                        <a:pt x="146" y="126"/>
                      </a:lnTo>
                      <a:lnTo>
                        <a:pt x="149" y="119"/>
                      </a:lnTo>
                      <a:lnTo>
                        <a:pt x="149" y="110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3" y="2"/>
                      </a:lnTo>
                      <a:lnTo>
                        <a:pt x="131" y="0"/>
                      </a:lnTo>
                      <a:lnTo>
                        <a:pt x="122" y="0"/>
                      </a:lnTo>
                      <a:lnTo>
                        <a:pt x="108" y="0"/>
                      </a:lnTo>
                      <a:lnTo>
                        <a:pt x="92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3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Freeform 805"/>
                <p:cNvSpPr>
                  <a:spLocks/>
                </p:cNvSpPr>
                <p:nvPr/>
              </p:nvSpPr>
              <p:spPr bwMode="auto">
                <a:xfrm>
                  <a:off x="2752" y="2767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7 h 134"/>
                    <a:gd name="T6" fmla="*/ 5 w 149"/>
                    <a:gd name="T7" fmla="*/ 125 h 134"/>
                    <a:gd name="T8" fmla="*/ 11 w 149"/>
                    <a:gd name="T9" fmla="*/ 131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1 h 134"/>
                    <a:gd name="T34" fmla="*/ 146 w 149"/>
                    <a:gd name="T35" fmla="*/ 126 h 134"/>
                    <a:gd name="T36" fmla="*/ 149 w 149"/>
                    <a:gd name="T37" fmla="*/ 119 h 134"/>
                    <a:gd name="T38" fmla="*/ 149 w 149"/>
                    <a:gd name="T39" fmla="*/ 110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9 w 149"/>
                    <a:gd name="T45" fmla="*/ 17 h 134"/>
                    <a:gd name="T46" fmla="*/ 148 w 149"/>
                    <a:gd name="T47" fmla="*/ 8 h 134"/>
                    <a:gd name="T48" fmla="*/ 143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2 w 149"/>
                    <a:gd name="T55" fmla="*/ 0 h 134"/>
                    <a:gd name="T56" fmla="*/ 108 w 149"/>
                    <a:gd name="T57" fmla="*/ 0 h 134"/>
                    <a:gd name="T58" fmla="*/ 92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10 w 149"/>
                    <a:gd name="T73" fmla="*/ 2 h 134"/>
                    <a:gd name="T74" fmla="*/ 5 w 149"/>
                    <a:gd name="T75" fmla="*/ 8 h 134"/>
                    <a:gd name="T76" fmla="*/ 3 w 149"/>
                    <a:gd name="T77" fmla="*/ 17 h 134"/>
                    <a:gd name="T78" fmla="*/ 1 w 149"/>
                    <a:gd name="T79" fmla="*/ 27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1" y="131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1"/>
                      </a:lnTo>
                      <a:lnTo>
                        <a:pt x="146" y="126"/>
                      </a:lnTo>
                      <a:lnTo>
                        <a:pt x="149" y="119"/>
                      </a:lnTo>
                      <a:lnTo>
                        <a:pt x="149" y="110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3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2" y="0"/>
                      </a:lnTo>
                      <a:lnTo>
                        <a:pt x="108" y="0"/>
                      </a:lnTo>
                      <a:lnTo>
                        <a:pt x="92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3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Freeform 806"/>
                <p:cNvSpPr>
                  <a:spLocks/>
                </p:cNvSpPr>
                <p:nvPr/>
              </p:nvSpPr>
              <p:spPr bwMode="auto">
                <a:xfrm>
                  <a:off x="2810" y="2766"/>
                  <a:ext cx="62" cy="60"/>
                </a:xfrm>
                <a:custGeom>
                  <a:avLst/>
                  <a:gdLst>
                    <a:gd name="T0" fmla="*/ 0 w 186"/>
                    <a:gd name="T1" fmla="*/ 151 h 181"/>
                    <a:gd name="T2" fmla="*/ 2 w 186"/>
                    <a:gd name="T3" fmla="*/ 163 h 181"/>
                    <a:gd name="T4" fmla="*/ 4 w 186"/>
                    <a:gd name="T5" fmla="*/ 173 h 181"/>
                    <a:gd name="T6" fmla="*/ 11 w 186"/>
                    <a:gd name="T7" fmla="*/ 179 h 181"/>
                    <a:gd name="T8" fmla="*/ 22 w 186"/>
                    <a:gd name="T9" fmla="*/ 181 h 181"/>
                    <a:gd name="T10" fmla="*/ 32 w 186"/>
                    <a:gd name="T11" fmla="*/ 181 h 181"/>
                    <a:gd name="T12" fmla="*/ 49 w 186"/>
                    <a:gd name="T13" fmla="*/ 181 h 181"/>
                    <a:gd name="T14" fmla="*/ 69 w 186"/>
                    <a:gd name="T15" fmla="*/ 181 h 181"/>
                    <a:gd name="T16" fmla="*/ 92 w 186"/>
                    <a:gd name="T17" fmla="*/ 181 h 181"/>
                    <a:gd name="T18" fmla="*/ 116 w 186"/>
                    <a:gd name="T19" fmla="*/ 181 h 181"/>
                    <a:gd name="T20" fmla="*/ 137 w 186"/>
                    <a:gd name="T21" fmla="*/ 181 h 181"/>
                    <a:gd name="T22" fmla="*/ 155 w 186"/>
                    <a:gd name="T23" fmla="*/ 181 h 181"/>
                    <a:gd name="T24" fmla="*/ 166 w 186"/>
                    <a:gd name="T25" fmla="*/ 181 h 181"/>
                    <a:gd name="T26" fmla="*/ 177 w 186"/>
                    <a:gd name="T27" fmla="*/ 179 h 181"/>
                    <a:gd name="T28" fmla="*/ 183 w 186"/>
                    <a:gd name="T29" fmla="*/ 173 h 181"/>
                    <a:gd name="T30" fmla="*/ 185 w 186"/>
                    <a:gd name="T31" fmla="*/ 164 h 181"/>
                    <a:gd name="T32" fmla="*/ 185 w 186"/>
                    <a:gd name="T33" fmla="*/ 153 h 181"/>
                    <a:gd name="T34" fmla="*/ 186 w 186"/>
                    <a:gd name="T35" fmla="*/ 58 h 181"/>
                    <a:gd name="T36" fmla="*/ 185 w 186"/>
                    <a:gd name="T37" fmla="*/ 46 h 181"/>
                    <a:gd name="T38" fmla="*/ 184 w 186"/>
                    <a:gd name="T39" fmla="*/ 36 h 181"/>
                    <a:gd name="T40" fmla="*/ 178 w 186"/>
                    <a:gd name="T41" fmla="*/ 30 h 181"/>
                    <a:gd name="T42" fmla="*/ 165 w 186"/>
                    <a:gd name="T43" fmla="*/ 27 h 181"/>
                    <a:gd name="T44" fmla="*/ 155 w 186"/>
                    <a:gd name="T45" fmla="*/ 25 h 181"/>
                    <a:gd name="T46" fmla="*/ 140 w 186"/>
                    <a:gd name="T47" fmla="*/ 22 h 181"/>
                    <a:gd name="T48" fmla="*/ 124 w 186"/>
                    <a:gd name="T49" fmla="*/ 16 h 181"/>
                    <a:gd name="T50" fmla="*/ 105 w 186"/>
                    <a:gd name="T51" fmla="*/ 11 h 181"/>
                    <a:gd name="T52" fmla="*/ 87 w 186"/>
                    <a:gd name="T53" fmla="*/ 5 h 181"/>
                    <a:gd name="T54" fmla="*/ 72 w 186"/>
                    <a:gd name="T55" fmla="*/ 1 h 181"/>
                    <a:gd name="T56" fmla="*/ 58 w 186"/>
                    <a:gd name="T57" fmla="*/ 0 h 181"/>
                    <a:gd name="T58" fmla="*/ 50 w 186"/>
                    <a:gd name="T59" fmla="*/ 2 h 181"/>
                    <a:gd name="T60" fmla="*/ 40 w 186"/>
                    <a:gd name="T61" fmla="*/ 10 h 181"/>
                    <a:gd name="T62" fmla="*/ 32 w 186"/>
                    <a:gd name="T63" fmla="*/ 17 h 181"/>
                    <a:gd name="T64" fmla="*/ 23 w 186"/>
                    <a:gd name="T65" fmla="*/ 24 h 181"/>
                    <a:gd name="T66" fmla="*/ 16 w 186"/>
                    <a:gd name="T67" fmla="*/ 31 h 181"/>
                    <a:gd name="T68" fmla="*/ 10 w 186"/>
                    <a:gd name="T69" fmla="*/ 39 h 181"/>
                    <a:gd name="T70" fmla="*/ 5 w 186"/>
                    <a:gd name="T71" fmla="*/ 46 h 181"/>
                    <a:gd name="T72" fmla="*/ 3 w 186"/>
                    <a:gd name="T73" fmla="*/ 52 h 181"/>
                    <a:gd name="T74" fmla="*/ 2 w 186"/>
                    <a:gd name="T75" fmla="*/ 59 h 181"/>
                    <a:gd name="T76" fmla="*/ 0 w 186"/>
                    <a:gd name="T77" fmla="*/ 15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81">
                      <a:moveTo>
                        <a:pt x="0" y="151"/>
                      </a:moveTo>
                      <a:lnTo>
                        <a:pt x="2" y="163"/>
                      </a:lnTo>
                      <a:lnTo>
                        <a:pt x="4" y="173"/>
                      </a:lnTo>
                      <a:lnTo>
                        <a:pt x="11" y="179"/>
                      </a:lnTo>
                      <a:lnTo>
                        <a:pt x="22" y="181"/>
                      </a:lnTo>
                      <a:lnTo>
                        <a:pt x="32" y="181"/>
                      </a:lnTo>
                      <a:lnTo>
                        <a:pt x="49" y="181"/>
                      </a:lnTo>
                      <a:lnTo>
                        <a:pt x="69" y="181"/>
                      </a:lnTo>
                      <a:lnTo>
                        <a:pt x="92" y="181"/>
                      </a:lnTo>
                      <a:lnTo>
                        <a:pt x="116" y="181"/>
                      </a:lnTo>
                      <a:lnTo>
                        <a:pt x="137" y="181"/>
                      </a:lnTo>
                      <a:lnTo>
                        <a:pt x="155" y="181"/>
                      </a:lnTo>
                      <a:lnTo>
                        <a:pt x="166" y="181"/>
                      </a:lnTo>
                      <a:lnTo>
                        <a:pt x="177" y="179"/>
                      </a:lnTo>
                      <a:lnTo>
                        <a:pt x="183" y="173"/>
                      </a:lnTo>
                      <a:lnTo>
                        <a:pt x="185" y="164"/>
                      </a:lnTo>
                      <a:lnTo>
                        <a:pt x="185" y="153"/>
                      </a:lnTo>
                      <a:lnTo>
                        <a:pt x="186" y="58"/>
                      </a:lnTo>
                      <a:lnTo>
                        <a:pt x="185" y="46"/>
                      </a:lnTo>
                      <a:lnTo>
                        <a:pt x="184" y="36"/>
                      </a:lnTo>
                      <a:lnTo>
                        <a:pt x="178" y="30"/>
                      </a:lnTo>
                      <a:lnTo>
                        <a:pt x="165" y="27"/>
                      </a:lnTo>
                      <a:lnTo>
                        <a:pt x="155" y="25"/>
                      </a:lnTo>
                      <a:lnTo>
                        <a:pt x="140" y="22"/>
                      </a:lnTo>
                      <a:lnTo>
                        <a:pt x="124" y="16"/>
                      </a:lnTo>
                      <a:lnTo>
                        <a:pt x="105" y="11"/>
                      </a:lnTo>
                      <a:lnTo>
                        <a:pt x="87" y="5"/>
                      </a:lnTo>
                      <a:lnTo>
                        <a:pt x="72" y="1"/>
                      </a:lnTo>
                      <a:lnTo>
                        <a:pt x="58" y="0"/>
                      </a:lnTo>
                      <a:lnTo>
                        <a:pt x="50" y="2"/>
                      </a:lnTo>
                      <a:lnTo>
                        <a:pt x="40" y="10"/>
                      </a:lnTo>
                      <a:lnTo>
                        <a:pt x="32" y="17"/>
                      </a:lnTo>
                      <a:lnTo>
                        <a:pt x="23" y="24"/>
                      </a:lnTo>
                      <a:lnTo>
                        <a:pt x="16" y="31"/>
                      </a:lnTo>
                      <a:lnTo>
                        <a:pt x="10" y="39"/>
                      </a:lnTo>
                      <a:lnTo>
                        <a:pt x="5" y="46"/>
                      </a:lnTo>
                      <a:lnTo>
                        <a:pt x="3" y="52"/>
                      </a:lnTo>
                      <a:lnTo>
                        <a:pt x="2" y="59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Freeform 807"/>
                <p:cNvSpPr>
                  <a:spLocks/>
                </p:cNvSpPr>
                <p:nvPr/>
              </p:nvSpPr>
              <p:spPr bwMode="auto">
                <a:xfrm>
                  <a:off x="2808" y="2816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2 h 36"/>
                    <a:gd name="T6" fmla="*/ 15 w 28"/>
                    <a:gd name="T7" fmla="*/ 18 h 36"/>
                    <a:gd name="T8" fmla="*/ 14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2 w 28"/>
                    <a:gd name="T15" fmla="*/ 13 h 36"/>
                    <a:gd name="T16" fmla="*/ 5 w 28"/>
                    <a:gd name="T17" fmla="*/ 25 h 36"/>
                    <a:gd name="T18" fmla="*/ 15 w 28"/>
                    <a:gd name="T19" fmla="*/ 34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2"/>
                      </a:lnTo>
                      <a:lnTo>
                        <a:pt x="15" y="18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5" y="25"/>
                      </a:lnTo>
                      <a:lnTo>
                        <a:pt x="15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Freeform 808"/>
                <p:cNvSpPr>
                  <a:spLocks/>
                </p:cNvSpPr>
                <p:nvPr/>
              </p:nvSpPr>
              <p:spPr bwMode="auto">
                <a:xfrm>
                  <a:off x="2818" y="2824"/>
                  <a:ext cx="48" cy="4"/>
                </a:xfrm>
                <a:custGeom>
                  <a:avLst/>
                  <a:gdLst>
                    <a:gd name="T0" fmla="*/ 144 w 144"/>
                    <a:gd name="T1" fmla="*/ 0 h 12"/>
                    <a:gd name="T2" fmla="*/ 144 w 144"/>
                    <a:gd name="T3" fmla="*/ 0 h 12"/>
                    <a:gd name="T4" fmla="*/ 133 w 144"/>
                    <a:gd name="T5" fmla="*/ 0 h 12"/>
                    <a:gd name="T6" fmla="*/ 115 w 144"/>
                    <a:gd name="T7" fmla="*/ 0 h 12"/>
                    <a:gd name="T8" fmla="*/ 94 w 144"/>
                    <a:gd name="T9" fmla="*/ 0 h 12"/>
                    <a:gd name="T10" fmla="*/ 70 w 144"/>
                    <a:gd name="T11" fmla="*/ 0 h 12"/>
                    <a:gd name="T12" fmla="*/ 47 w 144"/>
                    <a:gd name="T13" fmla="*/ 0 h 12"/>
                    <a:gd name="T14" fmla="*/ 27 w 144"/>
                    <a:gd name="T15" fmla="*/ 0 h 12"/>
                    <a:gd name="T16" fmla="*/ 10 w 144"/>
                    <a:gd name="T17" fmla="*/ 0 h 12"/>
                    <a:gd name="T18" fmla="*/ 0 w 144"/>
                    <a:gd name="T19" fmla="*/ 0 h 12"/>
                    <a:gd name="T20" fmla="*/ 0 w 144"/>
                    <a:gd name="T21" fmla="*/ 12 h 12"/>
                    <a:gd name="T22" fmla="*/ 10 w 144"/>
                    <a:gd name="T23" fmla="*/ 12 h 12"/>
                    <a:gd name="T24" fmla="*/ 27 w 144"/>
                    <a:gd name="T25" fmla="*/ 12 h 12"/>
                    <a:gd name="T26" fmla="*/ 47 w 144"/>
                    <a:gd name="T27" fmla="*/ 12 h 12"/>
                    <a:gd name="T28" fmla="*/ 70 w 144"/>
                    <a:gd name="T29" fmla="*/ 12 h 12"/>
                    <a:gd name="T30" fmla="*/ 94 w 144"/>
                    <a:gd name="T31" fmla="*/ 12 h 12"/>
                    <a:gd name="T32" fmla="*/ 115 w 144"/>
                    <a:gd name="T33" fmla="*/ 12 h 12"/>
                    <a:gd name="T34" fmla="*/ 133 w 144"/>
                    <a:gd name="T35" fmla="*/ 12 h 12"/>
                    <a:gd name="T36" fmla="*/ 144 w 144"/>
                    <a:gd name="T37" fmla="*/ 12 h 12"/>
                    <a:gd name="T38" fmla="*/ 144 w 144"/>
                    <a:gd name="T39" fmla="*/ 12 h 12"/>
                    <a:gd name="T40" fmla="*/ 144 w 14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2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5" y="12"/>
                      </a:lnTo>
                      <a:lnTo>
                        <a:pt x="133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Freeform 809"/>
                <p:cNvSpPr>
                  <a:spLocks/>
                </p:cNvSpPr>
                <p:nvPr/>
              </p:nvSpPr>
              <p:spPr bwMode="auto">
                <a:xfrm>
                  <a:off x="2866" y="2817"/>
                  <a:ext cx="8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0 h 34"/>
                    <a:gd name="T6" fmla="*/ 12 w 25"/>
                    <a:gd name="T7" fmla="*/ 16 h 34"/>
                    <a:gd name="T8" fmla="*/ 8 w 25"/>
                    <a:gd name="T9" fmla="*/ 21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1 h 34"/>
                    <a:gd name="T16" fmla="*/ 22 w 25"/>
                    <a:gd name="T17" fmla="*/ 23 h 34"/>
                    <a:gd name="T18" fmla="*/ 25 w 25"/>
                    <a:gd name="T19" fmla="*/ 13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Freeform 810"/>
                <p:cNvSpPr>
                  <a:spLocks/>
                </p:cNvSpPr>
                <p:nvPr/>
              </p:nvSpPr>
              <p:spPr bwMode="auto">
                <a:xfrm>
                  <a:off x="2870" y="2785"/>
                  <a:ext cx="4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Freeform 811"/>
                <p:cNvSpPr>
                  <a:spLocks/>
                </p:cNvSpPr>
                <p:nvPr/>
              </p:nvSpPr>
              <p:spPr bwMode="auto">
                <a:xfrm>
                  <a:off x="2865" y="2773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0 w 27"/>
                    <a:gd name="T5" fmla="*/ 14 h 37"/>
                    <a:gd name="T6" fmla="*/ 13 w 27"/>
                    <a:gd name="T7" fmla="*/ 18 h 37"/>
                    <a:gd name="T8" fmla="*/ 14 w 27"/>
                    <a:gd name="T9" fmla="*/ 26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6 w 27"/>
                    <a:gd name="T15" fmla="*/ 24 h 37"/>
                    <a:gd name="T16" fmla="*/ 25 w 27"/>
                    <a:gd name="T17" fmla="*/ 13 h 37"/>
                    <a:gd name="T18" fmla="*/ 15 w 27"/>
                    <a:gd name="T19" fmla="*/ 4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4"/>
                      </a:lnTo>
                      <a:lnTo>
                        <a:pt x="13" y="18"/>
                      </a:lnTo>
                      <a:lnTo>
                        <a:pt x="14" y="26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6" y="24"/>
                      </a:lnTo>
                      <a:lnTo>
                        <a:pt x="25" y="13"/>
                      </a:lnTo>
                      <a:lnTo>
                        <a:pt x="15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Freeform 812"/>
                <p:cNvSpPr>
                  <a:spLocks/>
                </p:cNvSpPr>
                <p:nvPr/>
              </p:nvSpPr>
              <p:spPr bwMode="auto">
                <a:xfrm>
                  <a:off x="2826" y="2764"/>
                  <a:ext cx="39" cy="13"/>
                </a:xfrm>
                <a:custGeom>
                  <a:avLst/>
                  <a:gdLst>
                    <a:gd name="T0" fmla="*/ 8 w 119"/>
                    <a:gd name="T1" fmla="*/ 13 h 39"/>
                    <a:gd name="T2" fmla="*/ 8 w 119"/>
                    <a:gd name="T3" fmla="*/ 13 h 39"/>
                    <a:gd name="T4" fmla="*/ 12 w 119"/>
                    <a:gd name="T5" fmla="*/ 12 h 39"/>
                    <a:gd name="T6" fmla="*/ 24 w 119"/>
                    <a:gd name="T7" fmla="*/ 13 h 39"/>
                    <a:gd name="T8" fmla="*/ 40 w 119"/>
                    <a:gd name="T9" fmla="*/ 17 h 39"/>
                    <a:gd name="T10" fmla="*/ 58 w 119"/>
                    <a:gd name="T11" fmla="*/ 23 h 39"/>
                    <a:gd name="T12" fmla="*/ 76 w 119"/>
                    <a:gd name="T13" fmla="*/ 28 h 39"/>
                    <a:gd name="T14" fmla="*/ 93 w 119"/>
                    <a:gd name="T15" fmla="*/ 34 h 39"/>
                    <a:gd name="T16" fmla="*/ 108 w 119"/>
                    <a:gd name="T17" fmla="*/ 37 h 39"/>
                    <a:gd name="T18" fmla="*/ 119 w 119"/>
                    <a:gd name="T19" fmla="*/ 39 h 39"/>
                    <a:gd name="T20" fmla="*/ 119 w 119"/>
                    <a:gd name="T21" fmla="*/ 27 h 39"/>
                    <a:gd name="T22" fmla="*/ 110 w 119"/>
                    <a:gd name="T23" fmla="*/ 25 h 39"/>
                    <a:gd name="T24" fmla="*/ 96 w 119"/>
                    <a:gd name="T25" fmla="*/ 22 h 39"/>
                    <a:gd name="T26" fmla="*/ 79 w 119"/>
                    <a:gd name="T27" fmla="*/ 16 h 39"/>
                    <a:gd name="T28" fmla="*/ 61 w 119"/>
                    <a:gd name="T29" fmla="*/ 11 h 39"/>
                    <a:gd name="T30" fmla="*/ 43 w 119"/>
                    <a:gd name="T31" fmla="*/ 5 h 39"/>
                    <a:gd name="T32" fmla="*/ 27 w 119"/>
                    <a:gd name="T33" fmla="*/ 1 h 39"/>
                    <a:gd name="T34" fmla="*/ 12 w 119"/>
                    <a:gd name="T35" fmla="*/ 0 h 39"/>
                    <a:gd name="T36" fmla="*/ 0 w 119"/>
                    <a:gd name="T37" fmla="*/ 4 h 39"/>
                    <a:gd name="T38" fmla="*/ 0 w 119"/>
                    <a:gd name="T39" fmla="*/ 4 h 39"/>
                    <a:gd name="T40" fmla="*/ 8 w 119"/>
                    <a:gd name="T41" fmla="*/ 1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39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2" y="12"/>
                      </a:lnTo>
                      <a:lnTo>
                        <a:pt x="24" y="13"/>
                      </a:lnTo>
                      <a:lnTo>
                        <a:pt x="40" y="17"/>
                      </a:lnTo>
                      <a:lnTo>
                        <a:pt x="58" y="23"/>
                      </a:lnTo>
                      <a:lnTo>
                        <a:pt x="76" y="28"/>
                      </a:lnTo>
                      <a:lnTo>
                        <a:pt x="93" y="34"/>
                      </a:lnTo>
                      <a:lnTo>
                        <a:pt x="108" y="37"/>
                      </a:lnTo>
                      <a:lnTo>
                        <a:pt x="119" y="39"/>
                      </a:lnTo>
                      <a:lnTo>
                        <a:pt x="119" y="27"/>
                      </a:lnTo>
                      <a:lnTo>
                        <a:pt x="110" y="25"/>
                      </a:lnTo>
                      <a:lnTo>
                        <a:pt x="96" y="22"/>
                      </a:lnTo>
                      <a:lnTo>
                        <a:pt x="79" y="16"/>
                      </a:lnTo>
                      <a:lnTo>
                        <a:pt x="61" y="11"/>
                      </a:lnTo>
                      <a:lnTo>
                        <a:pt x="43" y="5"/>
                      </a:lnTo>
                      <a:lnTo>
                        <a:pt x="27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13"/>
              <p:cNvGrpSpPr>
                <a:grpSpLocks/>
              </p:cNvGrpSpPr>
              <p:nvPr/>
            </p:nvGrpSpPr>
            <p:grpSpPr bwMode="auto">
              <a:xfrm>
                <a:off x="2160" y="2541"/>
                <a:ext cx="1122" cy="350"/>
                <a:chOff x="2160" y="2541"/>
                <a:chExt cx="1122" cy="350"/>
              </a:xfrm>
            </p:grpSpPr>
            <p:sp>
              <p:nvSpPr>
                <p:cNvPr id="551" name="Freeform 814"/>
                <p:cNvSpPr>
                  <a:spLocks/>
                </p:cNvSpPr>
                <p:nvPr/>
              </p:nvSpPr>
              <p:spPr bwMode="auto">
                <a:xfrm>
                  <a:off x="2809" y="2765"/>
                  <a:ext cx="19" cy="21"/>
                </a:xfrm>
                <a:custGeom>
                  <a:avLst/>
                  <a:gdLst>
                    <a:gd name="T0" fmla="*/ 12 w 58"/>
                    <a:gd name="T1" fmla="*/ 61 h 61"/>
                    <a:gd name="T2" fmla="*/ 12 w 58"/>
                    <a:gd name="T3" fmla="*/ 61 h 61"/>
                    <a:gd name="T4" fmla="*/ 13 w 58"/>
                    <a:gd name="T5" fmla="*/ 55 h 61"/>
                    <a:gd name="T6" fmla="*/ 14 w 58"/>
                    <a:gd name="T7" fmla="*/ 50 h 61"/>
                    <a:gd name="T8" fmla="*/ 19 w 58"/>
                    <a:gd name="T9" fmla="*/ 44 h 61"/>
                    <a:gd name="T10" fmla="*/ 25 w 58"/>
                    <a:gd name="T11" fmla="*/ 37 h 61"/>
                    <a:gd name="T12" fmla="*/ 31 w 58"/>
                    <a:gd name="T13" fmla="*/ 31 h 61"/>
                    <a:gd name="T14" fmla="*/ 39 w 58"/>
                    <a:gd name="T15" fmla="*/ 24 h 61"/>
                    <a:gd name="T16" fmla="*/ 48 w 58"/>
                    <a:gd name="T17" fmla="*/ 17 h 61"/>
                    <a:gd name="T18" fmla="*/ 58 w 58"/>
                    <a:gd name="T19" fmla="*/ 9 h 61"/>
                    <a:gd name="T20" fmla="*/ 50 w 58"/>
                    <a:gd name="T21" fmla="*/ 0 h 61"/>
                    <a:gd name="T22" fmla="*/ 41 w 58"/>
                    <a:gd name="T23" fmla="*/ 7 h 61"/>
                    <a:gd name="T24" fmla="*/ 32 w 58"/>
                    <a:gd name="T25" fmla="*/ 14 h 61"/>
                    <a:gd name="T26" fmla="*/ 24 w 58"/>
                    <a:gd name="T27" fmla="*/ 21 h 61"/>
                    <a:gd name="T28" fmla="*/ 15 w 58"/>
                    <a:gd name="T29" fmla="*/ 30 h 61"/>
                    <a:gd name="T30" fmla="*/ 9 w 58"/>
                    <a:gd name="T31" fmla="*/ 37 h 61"/>
                    <a:gd name="T32" fmla="*/ 4 w 58"/>
                    <a:gd name="T33" fmla="*/ 46 h 61"/>
                    <a:gd name="T34" fmla="*/ 1 w 58"/>
                    <a:gd name="T35" fmla="*/ 53 h 61"/>
                    <a:gd name="T36" fmla="*/ 0 w 58"/>
                    <a:gd name="T37" fmla="*/ 61 h 61"/>
                    <a:gd name="T38" fmla="*/ 0 w 58"/>
                    <a:gd name="T39" fmla="*/ 61 h 61"/>
                    <a:gd name="T40" fmla="*/ 12 w 58"/>
                    <a:gd name="T41" fmla="*/ 61 h 61"/>
                    <a:gd name="T42" fmla="*/ 12 w 58"/>
                    <a:gd name="T43" fmla="*/ 61 h 61"/>
                    <a:gd name="T44" fmla="*/ 12 w 58"/>
                    <a:gd name="T4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61">
                      <a:moveTo>
                        <a:pt x="12" y="61"/>
                      </a:moveTo>
                      <a:lnTo>
                        <a:pt x="12" y="61"/>
                      </a:lnTo>
                      <a:lnTo>
                        <a:pt x="13" y="55"/>
                      </a:lnTo>
                      <a:lnTo>
                        <a:pt x="14" y="50"/>
                      </a:lnTo>
                      <a:lnTo>
                        <a:pt x="19" y="44"/>
                      </a:lnTo>
                      <a:lnTo>
                        <a:pt x="25" y="37"/>
                      </a:lnTo>
                      <a:lnTo>
                        <a:pt x="31" y="31"/>
                      </a:lnTo>
                      <a:lnTo>
                        <a:pt x="39" y="24"/>
                      </a:lnTo>
                      <a:lnTo>
                        <a:pt x="48" y="17"/>
                      </a:lnTo>
                      <a:lnTo>
                        <a:pt x="58" y="9"/>
                      </a:lnTo>
                      <a:lnTo>
                        <a:pt x="50" y="0"/>
                      </a:lnTo>
                      <a:lnTo>
                        <a:pt x="41" y="7"/>
                      </a:lnTo>
                      <a:lnTo>
                        <a:pt x="32" y="14"/>
                      </a:lnTo>
                      <a:lnTo>
                        <a:pt x="24" y="21"/>
                      </a:lnTo>
                      <a:lnTo>
                        <a:pt x="15" y="30"/>
                      </a:lnTo>
                      <a:lnTo>
                        <a:pt x="9" y="37"/>
                      </a:lnTo>
                      <a:lnTo>
                        <a:pt x="4" y="46"/>
                      </a:lnTo>
                      <a:lnTo>
                        <a:pt x="1" y="53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12" y="61"/>
                      </a:lnTo>
                      <a:lnTo>
                        <a:pt x="12" y="61"/>
                      </a:lnTo>
                      <a:lnTo>
                        <a:pt x="12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815"/>
                <p:cNvSpPr>
                  <a:spLocks/>
                </p:cNvSpPr>
                <p:nvPr/>
              </p:nvSpPr>
              <p:spPr bwMode="auto">
                <a:xfrm>
                  <a:off x="2808" y="2786"/>
                  <a:ext cx="5" cy="30"/>
                </a:xfrm>
                <a:custGeom>
                  <a:avLst/>
                  <a:gdLst>
                    <a:gd name="T0" fmla="*/ 12 w 14"/>
                    <a:gd name="T1" fmla="*/ 92 h 92"/>
                    <a:gd name="T2" fmla="*/ 12 w 14"/>
                    <a:gd name="T3" fmla="*/ 92 h 92"/>
                    <a:gd name="T4" fmla="*/ 14 w 14"/>
                    <a:gd name="T5" fmla="*/ 0 h 92"/>
                    <a:gd name="T6" fmla="*/ 2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2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Freeform 816"/>
                <p:cNvSpPr>
                  <a:spLocks/>
                </p:cNvSpPr>
                <p:nvPr/>
              </p:nvSpPr>
              <p:spPr bwMode="auto">
                <a:xfrm>
                  <a:off x="2821" y="2766"/>
                  <a:ext cx="49" cy="45"/>
                </a:xfrm>
                <a:custGeom>
                  <a:avLst/>
                  <a:gdLst>
                    <a:gd name="T0" fmla="*/ 0 w 147"/>
                    <a:gd name="T1" fmla="*/ 108 h 134"/>
                    <a:gd name="T2" fmla="*/ 1 w 147"/>
                    <a:gd name="T3" fmla="*/ 119 h 134"/>
                    <a:gd name="T4" fmla="*/ 4 w 147"/>
                    <a:gd name="T5" fmla="*/ 127 h 134"/>
                    <a:gd name="T6" fmla="*/ 10 w 147"/>
                    <a:gd name="T7" fmla="*/ 133 h 134"/>
                    <a:gd name="T8" fmla="*/ 18 w 147"/>
                    <a:gd name="T9" fmla="*/ 134 h 134"/>
                    <a:gd name="T10" fmla="*/ 27 w 147"/>
                    <a:gd name="T11" fmla="*/ 134 h 134"/>
                    <a:gd name="T12" fmla="*/ 39 w 147"/>
                    <a:gd name="T13" fmla="*/ 134 h 134"/>
                    <a:gd name="T14" fmla="*/ 56 w 147"/>
                    <a:gd name="T15" fmla="*/ 134 h 134"/>
                    <a:gd name="T16" fmla="*/ 72 w 147"/>
                    <a:gd name="T17" fmla="*/ 134 h 134"/>
                    <a:gd name="T18" fmla="*/ 91 w 147"/>
                    <a:gd name="T19" fmla="*/ 134 h 134"/>
                    <a:gd name="T20" fmla="*/ 107 w 147"/>
                    <a:gd name="T21" fmla="*/ 134 h 134"/>
                    <a:gd name="T22" fmla="*/ 121 w 147"/>
                    <a:gd name="T23" fmla="*/ 134 h 134"/>
                    <a:gd name="T24" fmla="*/ 130 w 147"/>
                    <a:gd name="T25" fmla="*/ 134 h 134"/>
                    <a:gd name="T26" fmla="*/ 140 w 147"/>
                    <a:gd name="T27" fmla="*/ 133 h 134"/>
                    <a:gd name="T28" fmla="*/ 145 w 147"/>
                    <a:gd name="T29" fmla="*/ 128 h 134"/>
                    <a:gd name="T30" fmla="*/ 147 w 147"/>
                    <a:gd name="T31" fmla="*/ 121 h 134"/>
                    <a:gd name="T32" fmla="*/ 147 w 147"/>
                    <a:gd name="T33" fmla="*/ 111 h 134"/>
                    <a:gd name="T34" fmla="*/ 147 w 147"/>
                    <a:gd name="T35" fmla="*/ 28 h 134"/>
                    <a:gd name="T36" fmla="*/ 147 w 147"/>
                    <a:gd name="T37" fmla="*/ 17 h 134"/>
                    <a:gd name="T38" fmla="*/ 146 w 147"/>
                    <a:gd name="T39" fmla="*/ 9 h 134"/>
                    <a:gd name="T40" fmla="*/ 141 w 147"/>
                    <a:gd name="T41" fmla="*/ 4 h 134"/>
                    <a:gd name="T42" fmla="*/ 130 w 147"/>
                    <a:gd name="T43" fmla="*/ 1 h 134"/>
                    <a:gd name="T44" fmla="*/ 121 w 147"/>
                    <a:gd name="T45" fmla="*/ 1 h 134"/>
                    <a:gd name="T46" fmla="*/ 107 w 147"/>
                    <a:gd name="T47" fmla="*/ 0 h 134"/>
                    <a:gd name="T48" fmla="*/ 91 w 147"/>
                    <a:gd name="T49" fmla="*/ 0 h 134"/>
                    <a:gd name="T50" fmla="*/ 72 w 147"/>
                    <a:gd name="T51" fmla="*/ 0 h 134"/>
                    <a:gd name="T52" fmla="*/ 56 w 147"/>
                    <a:gd name="T53" fmla="*/ 0 h 134"/>
                    <a:gd name="T54" fmla="*/ 39 w 147"/>
                    <a:gd name="T55" fmla="*/ 0 h 134"/>
                    <a:gd name="T56" fmla="*/ 25 w 147"/>
                    <a:gd name="T57" fmla="*/ 1 h 134"/>
                    <a:gd name="T58" fmla="*/ 17 w 147"/>
                    <a:gd name="T59" fmla="*/ 1 h 134"/>
                    <a:gd name="T60" fmla="*/ 8 w 147"/>
                    <a:gd name="T61" fmla="*/ 4 h 134"/>
                    <a:gd name="T62" fmla="*/ 4 w 147"/>
                    <a:gd name="T63" fmla="*/ 9 h 134"/>
                    <a:gd name="T64" fmla="*/ 1 w 147"/>
                    <a:gd name="T65" fmla="*/ 17 h 134"/>
                    <a:gd name="T66" fmla="*/ 0 w 147"/>
                    <a:gd name="T67" fmla="*/ 28 h 134"/>
                    <a:gd name="T68" fmla="*/ 0 w 147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7" h="134">
                      <a:moveTo>
                        <a:pt x="0" y="108"/>
                      </a:moveTo>
                      <a:lnTo>
                        <a:pt x="1" y="119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2" y="134"/>
                      </a:lnTo>
                      <a:lnTo>
                        <a:pt x="91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7" y="28"/>
                      </a:lnTo>
                      <a:lnTo>
                        <a:pt x="147" y="17"/>
                      </a:lnTo>
                      <a:lnTo>
                        <a:pt x="146" y="9"/>
                      </a:lnTo>
                      <a:lnTo>
                        <a:pt x="141" y="4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5" y="1"/>
                      </a:lnTo>
                      <a:lnTo>
                        <a:pt x="17" y="1"/>
                      </a:lnTo>
                      <a:lnTo>
                        <a:pt x="8" y="4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817"/>
                <p:cNvSpPr>
                  <a:spLocks/>
                </p:cNvSpPr>
                <p:nvPr/>
              </p:nvSpPr>
              <p:spPr bwMode="auto">
                <a:xfrm>
                  <a:off x="2821" y="2766"/>
                  <a:ext cx="49" cy="45"/>
                </a:xfrm>
                <a:custGeom>
                  <a:avLst/>
                  <a:gdLst>
                    <a:gd name="T0" fmla="*/ 0 w 147"/>
                    <a:gd name="T1" fmla="*/ 108 h 134"/>
                    <a:gd name="T2" fmla="*/ 0 w 147"/>
                    <a:gd name="T3" fmla="*/ 108 h 134"/>
                    <a:gd name="T4" fmla="*/ 1 w 147"/>
                    <a:gd name="T5" fmla="*/ 119 h 134"/>
                    <a:gd name="T6" fmla="*/ 4 w 147"/>
                    <a:gd name="T7" fmla="*/ 127 h 134"/>
                    <a:gd name="T8" fmla="*/ 10 w 147"/>
                    <a:gd name="T9" fmla="*/ 133 h 134"/>
                    <a:gd name="T10" fmla="*/ 18 w 147"/>
                    <a:gd name="T11" fmla="*/ 134 h 134"/>
                    <a:gd name="T12" fmla="*/ 18 w 147"/>
                    <a:gd name="T13" fmla="*/ 134 h 134"/>
                    <a:gd name="T14" fmla="*/ 27 w 147"/>
                    <a:gd name="T15" fmla="*/ 134 h 134"/>
                    <a:gd name="T16" fmla="*/ 39 w 147"/>
                    <a:gd name="T17" fmla="*/ 134 h 134"/>
                    <a:gd name="T18" fmla="*/ 56 w 147"/>
                    <a:gd name="T19" fmla="*/ 134 h 134"/>
                    <a:gd name="T20" fmla="*/ 72 w 147"/>
                    <a:gd name="T21" fmla="*/ 134 h 134"/>
                    <a:gd name="T22" fmla="*/ 91 w 147"/>
                    <a:gd name="T23" fmla="*/ 134 h 134"/>
                    <a:gd name="T24" fmla="*/ 107 w 147"/>
                    <a:gd name="T25" fmla="*/ 134 h 134"/>
                    <a:gd name="T26" fmla="*/ 121 w 147"/>
                    <a:gd name="T27" fmla="*/ 134 h 134"/>
                    <a:gd name="T28" fmla="*/ 130 w 147"/>
                    <a:gd name="T29" fmla="*/ 134 h 134"/>
                    <a:gd name="T30" fmla="*/ 130 w 147"/>
                    <a:gd name="T31" fmla="*/ 134 h 134"/>
                    <a:gd name="T32" fmla="*/ 140 w 147"/>
                    <a:gd name="T33" fmla="*/ 133 h 134"/>
                    <a:gd name="T34" fmla="*/ 145 w 147"/>
                    <a:gd name="T35" fmla="*/ 128 h 134"/>
                    <a:gd name="T36" fmla="*/ 147 w 147"/>
                    <a:gd name="T37" fmla="*/ 121 h 134"/>
                    <a:gd name="T38" fmla="*/ 147 w 147"/>
                    <a:gd name="T39" fmla="*/ 111 h 134"/>
                    <a:gd name="T40" fmla="*/ 147 w 147"/>
                    <a:gd name="T41" fmla="*/ 28 h 134"/>
                    <a:gd name="T42" fmla="*/ 147 w 147"/>
                    <a:gd name="T43" fmla="*/ 28 h 134"/>
                    <a:gd name="T44" fmla="*/ 147 w 147"/>
                    <a:gd name="T45" fmla="*/ 17 h 134"/>
                    <a:gd name="T46" fmla="*/ 146 w 147"/>
                    <a:gd name="T47" fmla="*/ 9 h 134"/>
                    <a:gd name="T48" fmla="*/ 141 w 147"/>
                    <a:gd name="T49" fmla="*/ 4 h 134"/>
                    <a:gd name="T50" fmla="*/ 130 w 147"/>
                    <a:gd name="T51" fmla="*/ 1 h 134"/>
                    <a:gd name="T52" fmla="*/ 130 w 147"/>
                    <a:gd name="T53" fmla="*/ 1 h 134"/>
                    <a:gd name="T54" fmla="*/ 121 w 147"/>
                    <a:gd name="T55" fmla="*/ 1 h 134"/>
                    <a:gd name="T56" fmla="*/ 107 w 147"/>
                    <a:gd name="T57" fmla="*/ 0 h 134"/>
                    <a:gd name="T58" fmla="*/ 91 w 147"/>
                    <a:gd name="T59" fmla="*/ 0 h 134"/>
                    <a:gd name="T60" fmla="*/ 72 w 147"/>
                    <a:gd name="T61" fmla="*/ 0 h 134"/>
                    <a:gd name="T62" fmla="*/ 56 w 147"/>
                    <a:gd name="T63" fmla="*/ 0 h 134"/>
                    <a:gd name="T64" fmla="*/ 39 w 147"/>
                    <a:gd name="T65" fmla="*/ 0 h 134"/>
                    <a:gd name="T66" fmla="*/ 25 w 147"/>
                    <a:gd name="T67" fmla="*/ 1 h 134"/>
                    <a:gd name="T68" fmla="*/ 17 w 147"/>
                    <a:gd name="T69" fmla="*/ 1 h 134"/>
                    <a:gd name="T70" fmla="*/ 17 w 147"/>
                    <a:gd name="T71" fmla="*/ 1 h 134"/>
                    <a:gd name="T72" fmla="*/ 8 w 147"/>
                    <a:gd name="T73" fmla="*/ 4 h 134"/>
                    <a:gd name="T74" fmla="*/ 4 w 147"/>
                    <a:gd name="T75" fmla="*/ 9 h 134"/>
                    <a:gd name="T76" fmla="*/ 1 w 147"/>
                    <a:gd name="T77" fmla="*/ 17 h 134"/>
                    <a:gd name="T78" fmla="*/ 0 w 147"/>
                    <a:gd name="T79" fmla="*/ 28 h 134"/>
                    <a:gd name="T80" fmla="*/ 0 w 147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7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9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2" y="134"/>
                      </a:lnTo>
                      <a:lnTo>
                        <a:pt x="91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7" y="28"/>
                      </a:lnTo>
                      <a:lnTo>
                        <a:pt x="147" y="28"/>
                      </a:lnTo>
                      <a:lnTo>
                        <a:pt x="147" y="17"/>
                      </a:lnTo>
                      <a:lnTo>
                        <a:pt x="146" y="9"/>
                      </a:lnTo>
                      <a:lnTo>
                        <a:pt x="141" y="4"/>
                      </a:lnTo>
                      <a:lnTo>
                        <a:pt x="130" y="1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5" y="1"/>
                      </a:lnTo>
                      <a:lnTo>
                        <a:pt x="17" y="1"/>
                      </a:lnTo>
                      <a:lnTo>
                        <a:pt x="17" y="1"/>
                      </a:lnTo>
                      <a:lnTo>
                        <a:pt x="8" y="4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Freeform 818"/>
                <p:cNvSpPr>
                  <a:spLocks/>
                </p:cNvSpPr>
                <p:nvPr/>
              </p:nvSpPr>
              <p:spPr bwMode="auto">
                <a:xfrm>
                  <a:off x="2886" y="2770"/>
                  <a:ext cx="149" cy="59"/>
                </a:xfrm>
                <a:custGeom>
                  <a:avLst/>
                  <a:gdLst>
                    <a:gd name="T0" fmla="*/ 0 w 447"/>
                    <a:gd name="T1" fmla="*/ 144 h 177"/>
                    <a:gd name="T2" fmla="*/ 2 w 447"/>
                    <a:gd name="T3" fmla="*/ 156 h 177"/>
                    <a:gd name="T4" fmla="*/ 5 w 447"/>
                    <a:gd name="T5" fmla="*/ 165 h 177"/>
                    <a:gd name="T6" fmla="*/ 11 w 447"/>
                    <a:gd name="T7" fmla="*/ 171 h 177"/>
                    <a:gd name="T8" fmla="*/ 22 w 447"/>
                    <a:gd name="T9" fmla="*/ 174 h 177"/>
                    <a:gd name="T10" fmla="*/ 29 w 447"/>
                    <a:gd name="T11" fmla="*/ 174 h 177"/>
                    <a:gd name="T12" fmla="*/ 44 w 447"/>
                    <a:gd name="T13" fmla="*/ 174 h 177"/>
                    <a:gd name="T14" fmla="*/ 64 w 447"/>
                    <a:gd name="T15" fmla="*/ 174 h 177"/>
                    <a:gd name="T16" fmla="*/ 90 w 447"/>
                    <a:gd name="T17" fmla="*/ 174 h 177"/>
                    <a:gd name="T18" fmla="*/ 119 w 447"/>
                    <a:gd name="T19" fmla="*/ 175 h 177"/>
                    <a:gd name="T20" fmla="*/ 153 w 447"/>
                    <a:gd name="T21" fmla="*/ 175 h 177"/>
                    <a:gd name="T22" fmla="*/ 188 w 447"/>
                    <a:gd name="T23" fmla="*/ 175 h 177"/>
                    <a:gd name="T24" fmla="*/ 223 w 447"/>
                    <a:gd name="T25" fmla="*/ 175 h 177"/>
                    <a:gd name="T26" fmla="*/ 259 w 447"/>
                    <a:gd name="T27" fmla="*/ 176 h 177"/>
                    <a:gd name="T28" fmla="*/ 294 w 447"/>
                    <a:gd name="T29" fmla="*/ 176 h 177"/>
                    <a:gd name="T30" fmla="*/ 328 w 447"/>
                    <a:gd name="T31" fmla="*/ 176 h 177"/>
                    <a:gd name="T32" fmla="*/ 357 w 447"/>
                    <a:gd name="T33" fmla="*/ 177 h 177"/>
                    <a:gd name="T34" fmla="*/ 383 w 447"/>
                    <a:gd name="T35" fmla="*/ 177 h 177"/>
                    <a:gd name="T36" fmla="*/ 404 w 447"/>
                    <a:gd name="T37" fmla="*/ 177 h 177"/>
                    <a:gd name="T38" fmla="*/ 419 w 447"/>
                    <a:gd name="T39" fmla="*/ 177 h 177"/>
                    <a:gd name="T40" fmla="*/ 427 w 447"/>
                    <a:gd name="T41" fmla="*/ 177 h 177"/>
                    <a:gd name="T42" fmla="*/ 438 w 447"/>
                    <a:gd name="T43" fmla="*/ 175 h 177"/>
                    <a:gd name="T44" fmla="*/ 444 w 447"/>
                    <a:gd name="T45" fmla="*/ 170 h 177"/>
                    <a:gd name="T46" fmla="*/ 446 w 447"/>
                    <a:gd name="T47" fmla="*/ 162 h 177"/>
                    <a:gd name="T48" fmla="*/ 446 w 447"/>
                    <a:gd name="T49" fmla="*/ 150 h 177"/>
                    <a:gd name="T50" fmla="*/ 447 w 447"/>
                    <a:gd name="T51" fmla="*/ 55 h 177"/>
                    <a:gd name="T52" fmla="*/ 447 w 447"/>
                    <a:gd name="T53" fmla="*/ 43 h 177"/>
                    <a:gd name="T54" fmla="*/ 445 w 447"/>
                    <a:gd name="T55" fmla="*/ 34 h 177"/>
                    <a:gd name="T56" fmla="*/ 439 w 447"/>
                    <a:gd name="T57" fmla="*/ 26 h 177"/>
                    <a:gd name="T58" fmla="*/ 427 w 447"/>
                    <a:gd name="T59" fmla="*/ 24 h 177"/>
                    <a:gd name="T60" fmla="*/ 419 w 447"/>
                    <a:gd name="T61" fmla="*/ 24 h 177"/>
                    <a:gd name="T62" fmla="*/ 405 w 447"/>
                    <a:gd name="T63" fmla="*/ 23 h 177"/>
                    <a:gd name="T64" fmla="*/ 384 w 447"/>
                    <a:gd name="T65" fmla="*/ 20 h 177"/>
                    <a:gd name="T66" fmla="*/ 359 w 447"/>
                    <a:gd name="T67" fmla="*/ 18 h 177"/>
                    <a:gd name="T68" fmla="*/ 330 w 447"/>
                    <a:gd name="T69" fmla="*/ 16 h 177"/>
                    <a:gd name="T70" fmla="*/ 297 w 447"/>
                    <a:gd name="T71" fmla="*/ 13 h 177"/>
                    <a:gd name="T72" fmla="*/ 264 w 447"/>
                    <a:gd name="T73" fmla="*/ 11 h 177"/>
                    <a:gd name="T74" fmla="*/ 229 w 447"/>
                    <a:gd name="T75" fmla="*/ 8 h 177"/>
                    <a:gd name="T76" fmla="*/ 194 w 447"/>
                    <a:gd name="T77" fmla="*/ 6 h 177"/>
                    <a:gd name="T78" fmla="*/ 160 w 447"/>
                    <a:gd name="T79" fmla="*/ 4 h 177"/>
                    <a:gd name="T80" fmla="*/ 128 w 447"/>
                    <a:gd name="T81" fmla="*/ 2 h 177"/>
                    <a:gd name="T82" fmla="*/ 99 w 447"/>
                    <a:gd name="T83" fmla="*/ 0 h 177"/>
                    <a:gd name="T84" fmla="*/ 75 w 447"/>
                    <a:gd name="T85" fmla="*/ 0 h 177"/>
                    <a:gd name="T86" fmla="*/ 56 w 447"/>
                    <a:gd name="T87" fmla="*/ 0 h 177"/>
                    <a:gd name="T88" fmla="*/ 43 w 447"/>
                    <a:gd name="T89" fmla="*/ 1 h 177"/>
                    <a:gd name="T90" fmla="*/ 37 w 447"/>
                    <a:gd name="T91" fmla="*/ 2 h 177"/>
                    <a:gd name="T92" fmla="*/ 29 w 447"/>
                    <a:gd name="T93" fmla="*/ 8 h 177"/>
                    <a:gd name="T94" fmla="*/ 22 w 447"/>
                    <a:gd name="T95" fmla="*/ 16 h 177"/>
                    <a:gd name="T96" fmla="*/ 16 w 447"/>
                    <a:gd name="T97" fmla="*/ 22 h 177"/>
                    <a:gd name="T98" fmla="*/ 11 w 447"/>
                    <a:gd name="T99" fmla="*/ 28 h 177"/>
                    <a:gd name="T100" fmla="*/ 6 w 447"/>
                    <a:gd name="T101" fmla="*/ 34 h 177"/>
                    <a:gd name="T102" fmla="*/ 4 w 447"/>
                    <a:gd name="T103" fmla="*/ 40 h 177"/>
                    <a:gd name="T104" fmla="*/ 3 w 447"/>
                    <a:gd name="T105" fmla="*/ 46 h 177"/>
                    <a:gd name="T106" fmla="*/ 2 w 447"/>
                    <a:gd name="T107" fmla="*/ 52 h 177"/>
                    <a:gd name="T108" fmla="*/ 0 w 447"/>
                    <a:gd name="T109" fmla="*/ 144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7" h="177">
                      <a:moveTo>
                        <a:pt x="0" y="144"/>
                      </a:moveTo>
                      <a:lnTo>
                        <a:pt x="2" y="156"/>
                      </a:lnTo>
                      <a:lnTo>
                        <a:pt x="5" y="165"/>
                      </a:lnTo>
                      <a:lnTo>
                        <a:pt x="11" y="171"/>
                      </a:lnTo>
                      <a:lnTo>
                        <a:pt x="22" y="174"/>
                      </a:lnTo>
                      <a:lnTo>
                        <a:pt x="29" y="174"/>
                      </a:lnTo>
                      <a:lnTo>
                        <a:pt x="44" y="174"/>
                      </a:lnTo>
                      <a:lnTo>
                        <a:pt x="64" y="174"/>
                      </a:lnTo>
                      <a:lnTo>
                        <a:pt x="90" y="174"/>
                      </a:lnTo>
                      <a:lnTo>
                        <a:pt x="119" y="175"/>
                      </a:lnTo>
                      <a:lnTo>
                        <a:pt x="153" y="175"/>
                      </a:lnTo>
                      <a:lnTo>
                        <a:pt x="188" y="175"/>
                      </a:lnTo>
                      <a:lnTo>
                        <a:pt x="223" y="175"/>
                      </a:lnTo>
                      <a:lnTo>
                        <a:pt x="259" y="176"/>
                      </a:lnTo>
                      <a:lnTo>
                        <a:pt x="294" y="176"/>
                      </a:lnTo>
                      <a:lnTo>
                        <a:pt x="328" y="176"/>
                      </a:lnTo>
                      <a:lnTo>
                        <a:pt x="357" y="177"/>
                      </a:lnTo>
                      <a:lnTo>
                        <a:pt x="383" y="177"/>
                      </a:lnTo>
                      <a:lnTo>
                        <a:pt x="404" y="177"/>
                      </a:lnTo>
                      <a:lnTo>
                        <a:pt x="419" y="177"/>
                      </a:lnTo>
                      <a:lnTo>
                        <a:pt x="427" y="177"/>
                      </a:lnTo>
                      <a:lnTo>
                        <a:pt x="438" y="175"/>
                      </a:lnTo>
                      <a:lnTo>
                        <a:pt x="444" y="170"/>
                      </a:lnTo>
                      <a:lnTo>
                        <a:pt x="446" y="162"/>
                      </a:lnTo>
                      <a:lnTo>
                        <a:pt x="446" y="150"/>
                      </a:lnTo>
                      <a:lnTo>
                        <a:pt x="447" y="55"/>
                      </a:lnTo>
                      <a:lnTo>
                        <a:pt x="447" y="43"/>
                      </a:lnTo>
                      <a:lnTo>
                        <a:pt x="445" y="34"/>
                      </a:lnTo>
                      <a:lnTo>
                        <a:pt x="439" y="26"/>
                      </a:lnTo>
                      <a:lnTo>
                        <a:pt x="427" y="24"/>
                      </a:lnTo>
                      <a:lnTo>
                        <a:pt x="419" y="24"/>
                      </a:lnTo>
                      <a:lnTo>
                        <a:pt x="405" y="23"/>
                      </a:lnTo>
                      <a:lnTo>
                        <a:pt x="384" y="20"/>
                      </a:lnTo>
                      <a:lnTo>
                        <a:pt x="359" y="18"/>
                      </a:lnTo>
                      <a:lnTo>
                        <a:pt x="330" y="16"/>
                      </a:lnTo>
                      <a:lnTo>
                        <a:pt x="297" y="13"/>
                      </a:lnTo>
                      <a:lnTo>
                        <a:pt x="264" y="11"/>
                      </a:lnTo>
                      <a:lnTo>
                        <a:pt x="229" y="8"/>
                      </a:lnTo>
                      <a:lnTo>
                        <a:pt x="194" y="6"/>
                      </a:lnTo>
                      <a:lnTo>
                        <a:pt x="160" y="4"/>
                      </a:lnTo>
                      <a:lnTo>
                        <a:pt x="128" y="2"/>
                      </a:lnTo>
                      <a:lnTo>
                        <a:pt x="99" y="0"/>
                      </a:lnTo>
                      <a:lnTo>
                        <a:pt x="75" y="0"/>
                      </a:lnTo>
                      <a:lnTo>
                        <a:pt x="56" y="0"/>
                      </a:lnTo>
                      <a:lnTo>
                        <a:pt x="43" y="1"/>
                      </a:lnTo>
                      <a:lnTo>
                        <a:pt x="37" y="2"/>
                      </a:lnTo>
                      <a:lnTo>
                        <a:pt x="29" y="8"/>
                      </a:lnTo>
                      <a:lnTo>
                        <a:pt x="22" y="16"/>
                      </a:lnTo>
                      <a:lnTo>
                        <a:pt x="16" y="22"/>
                      </a:lnTo>
                      <a:lnTo>
                        <a:pt x="11" y="28"/>
                      </a:lnTo>
                      <a:lnTo>
                        <a:pt x="6" y="34"/>
                      </a:lnTo>
                      <a:lnTo>
                        <a:pt x="4" y="40"/>
                      </a:lnTo>
                      <a:lnTo>
                        <a:pt x="3" y="46"/>
                      </a:lnTo>
                      <a:lnTo>
                        <a:pt x="2" y="52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Freeform 819"/>
                <p:cNvSpPr>
                  <a:spLocks/>
                </p:cNvSpPr>
                <p:nvPr/>
              </p:nvSpPr>
              <p:spPr bwMode="auto">
                <a:xfrm>
                  <a:off x="2884" y="2818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3 h 36"/>
                    <a:gd name="T6" fmla="*/ 16 w 28"/>
                    <a:gd name="T7" fmla="*/ 18 h 36"/>
                    <a:gd name="T8" fmla="*/ 14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2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2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3"/>
                      </a:lnTo>
                      <a:lnTo>
                        <a:pt x="16" y="18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6" y="25"/>
                      </a:lnTo>
                      <a:lnTo>
                        <a:pt x="15" y="32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820"/>
                <p:cNvSpPr>
                  <a:spLocks/>
                </p:cNvSpPr>
                <p:nvPr/>
              </p:nvSpPr>
              <p:spPr bwMode="auto">
                <a:xfrm>
                  <a:off x="2893" y="2826"/>
                  <a:ext cx="135" cy="5"/>
                </a:xfrm>
                <a:custGeom>
                  <a:avLst/>
                  <a:gdLst>
                    <a:gd name="T0" fmla="*/ 405 w 405"/>
                    <a:gd name="T1" fmla="*/ 3 h 15"/>
                    <a:gd name="T2" fmla="*/ 405 w 405"/>
                    <a:gd name="T3" fmla="*/ 3 h 15"/>
                    <a:gd name="T4" fmla="*/ 397 w 405"/>
                    <a:gd name="T5" fmla="*/ 3 h 15"/>
                    <a:gd name="T6" fmla="*/ 382 w 405"/>
                    <a:gd name="T7" fmla="*/ 3 h 15"/>
                    <a:gd name="T8" fmla="*/ 361 w 405"/>
                    <a:gd name="T9" fmla="*/ 3 h 15"/>
                    <a:gd name="T10" fmla="*/ 335 w 405"/>
                    <a:gd name="T11" fmla="*/ 3 h 15"/>
                    <a:gd name="T12" fmla="*/ 306 w 405"/>
                    <a:gd name="T13" fmla="*/ 2 h 15"/>
                    <a:gd name="T14" fmla="*/ 272 w 405"/>
                    <a:gd name="T15" fmla="*/ 2 h 15"/>
                    <a:gd name="T16" fmla="*/ 237 w 405"/>
                    <a:gd name="T17" fmla="*/ 2 h 15"/>
                    <a:gd name="T18" fmla="*/ 201 w 405"/>
                    <a:gd name="T19" fmla="*/ 1 h 15"/>
                    <a:gd name="T20" fmla="*/ 166 w 405"/>
                    <a:gd name="T21" fmla="*/ 1 h 15"/>
                    <a:gd name="T22" fmla="*/ 131 w 405"/>
                    <a:gd name="T23" fmla="*/ 1 h 15"/>
                    <a:gd name="T24" fmla="*/ 97 w 405"/>
                    <a:gd name="T25" fmla="*/ 1 h 15"/>
                    <a:gd name="T26" fmla="*/ 68 w 405"/>
                    <a:gd name="T27" fmla="*/ 0 h 15"/>
                    <a:gd name="T28" fmla="*/ 42 w 405"/>
                    <a:gd name="T29" fmla="*/ 0 h 15"/>
                    <a:gd name="T30" fmla="*/ 22 w 405"/>
                    <a:gd name="T31" fmla="*/ 0 h 15"/>
                    <a:gd name="T32" fmla="*/ 7 w 405"/>
                    <a:gd name="T33" fmla="*/ 0 h 15"/>
                    <a:gd name="T34" fmla="*/ 0 w 405"/>
                    <a:gd name="T35" fmla="*/ 0 h 15"/>
                    <a:gd name="T36" fmla="*/ 0 w 405"/>
                    <a:gd name="T37" fmla="*/ 12 h 15"/>
                    <a:gd name="T38" fmla="*/ 7 w 405"/>
                    <a:gd name="T39" fmla="*/ 12 h 15"/>
                    <a:gd name="T40" fmla="*/ 22 w 405"/>
                    <a:gd name="T41" fmla="*/ 12 h 15"/>
                    <a:gd name="T42" fmla="*/ 42 w 405"/>
                    <a:gd name="T43" fmla="*/ 12 h 15"/>
                    <a:gd name="T44" fmla="*/ 68 w 405"/>
                    <a:gd name="T45" fmla="*/ 12 h 15"/>
                    <a:gd name="T46" fmla="*/ 97 w 405"/>
                    <a:gd name="T47" fmla="*/ 13 h 15"/>
                    <a:gd name="T48" fmla="*/ 131 w 405"/>
                    <a:gd name="T49" fmla="*/ 13 h 15"/>
                    <a:gd name="T50" fmla="*/ 166 w 405"/>
                    <a:gd name="T51" fmla="*/ 13 h 15"/>
                    <a:gd name="T52" fmla="*/ 201 w 405"/>
                    <a:gd name="T53" fmla="*/ 13 h 15"/>
                    <a:gd name="T54" fmla="*/ 237 w 405"/>
                    <a:gd name="T55" fmla="*/ 14 h 15"/>
                    <a:gd name="T56" fmla="*/ 272 w 405"/>
                    <a:gd name="T57" fmla="*/ 14 h 15"/>
                    <a:gd name="T58" fmla="*/ 306 w 405"/>
                    <a:gd name="T59" fmla="*/ 14 h 15"/>
                    <a:gd name="T60" fmla="*/ 335 w 405"/>
                    <a:gd name="T61" fmla="*/ 15 h 15"/>
                    <a:gd name="T62" fmla="*/ 361 w 405"/>
                    <a:gd name="T63" fmla="*/ 15 h 15"/>
                    <a:gd name="T64" fmla="*/ 382 w 405"/>
                    <a:gd name="T65" fmla="*/ 15 h 15"/>
                    <a:gd name="T66" fmla="*/ 397 w 405"/>
                    <a:gd name="T67" fmla="*/ 15 h 15"/>
                    <a:gd name="T68" fmla="*/ 405 w 405"/>
                    <a:gd name="T69" fmla="*/ 15 h 15"/>
                    <a:gd name="T70" fmla="*/ 405 w 405"/>
                    <a:gd name="T71" fmla="*/ 15 h 15"/>
                    <a:gd name="T72" fmla="*/ 405 w 405"/>
                    <a:gd name="T7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05" h="15">
                      <a:moveTo>
                        <a:pt x="405" y="3"/>
                      </a:moveTo>
                      <a:lnTo>
                        <a:pt x="405" y="3"/>
                      </a:lnTo>
                      <a:lnTo>
                        <a:pt x="397" y="3"/>
                      </a:lnTo>
                      <a:lnTo>
                        <a:pt x="382" y="3"/>
                      </a:lnTo>
                      <a:lnTo>
                        <a:pt x="361" y="3"/>
                      </a:lnTo>
                      <a:lnTo>
                        <a:pt x="335" y="3"/>
                      </a:lnTo>
                      <a:lnTo>
                        <a:pt x="306" y="2"/>
                      </a:lnTo>
                      <a:lnTo>
                        <a:pt x="272" y="2"/>
                      </a:lnTo>
                      <a:lnTo>
                        <a:pt x="237" y="2"/>
                      </a:lnTo>
                      <a:lnTo>
                        <a:pt x="201" y="1"/>
                      </a:lnTo>
                      <a:lnTo>
                        <a:pt x="166" y="1"/>
                      </a:lnTo>
                      <a:lnTo>
                        <a:pt x="131" y="1"/>
                      </a:lnTo>
                      <a:lnTo>
                        <a:pt x="97" y="1"/>
                      </a:lnTo>
                      <a:lnTo>
                        <a:pt x="68" y="0"/>
                      </a:lnTo>
                      <a:lnTo>
                        <a:pt x="42" y="0"/>
                      </a:lnTo>
                      <a:lnTo>
                        <a:pt x="2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7" y="12"/>
                      </a:lnTo>
                      <a:lnTo>
                        <a:pt x="22" y="12"/>
                      </a:lnTo>
                      <a:lnTo>
                        <a:pt x="42" y="12"/>
                      </a:lnTo>
                      <a:lnTo>
                        <a:pt x="68" y="12"/>
                      </a:lnTo>
                      <a:lnTo>
                        <a:pt x="97" y="13"/>
                      </a:lnTo>
                      <a:lnTo>
                        <a:pt x="131" y="13"/>
                      </a:lnTo>
                      <a:lnTo>
                        <a:pt x="166" y="13"/>
                      </a:lnTo>
                      <a:lnTo>
                        <a:pt x="201" y="13"/>
                      </a:lnTo>
                      <a:lnTo>
                        <a:pt x="237" y="14"/>
                      </a:lnTo>
                      <a:lnTo>
                        <a:pt x="272" y="14"/>
                      </a:lnTo>
                      <a:lnTo>
                        <a:pt x="306" y="14"/>
                      </a:lnTo>
                      <a:lnTo>
                        <a:pt x="335" y="15"/>
                      </a:lnTo>
                      <a:lnTo>
                        <a:pt x="361" y="15"/>
                      </a:lnTo>
                      <a:lnTo>
                        <a:pt x="382" y="15"/>
                      </a:lnTo>
                      <a:lnTo>
                        <a:pt x="397" y="15"/>
                      </a:lnTo>
                      <a:lnTo>
                        <a:pt x="405" y="15"/>
                      </a:lnTo>
                      <a:lnTo>
                        <a:pt x="405" y="15"/>
                      </a:lnTo>
                      <a:lnTo>
                        <a:pt x="40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Freeform 821"/>
                <p:cNvSpPr>
                  <a:spLocks/>
                </p:cNvSpPr>
                <p:nvPr/>
              </p:nvSpPr>
              <p:spPr bwMode="auto">
                <a:xfrm>
                  <a:off x="3028" y="2820"/>
                  <a:ext cx="9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1 h 33"/>
                    <a:gd name="T6" fmla="*/ 12 w 25"/>
                    <a:gd name="T7" fmla="*/ 17 h 33"/>
                    <a:gd name="T8" fmla="*/ 8 w 25"/>
                    <a:gd name="T9" fmla="*/ 19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1 h 33"/>
                    <a:gd name="T16" fmla="*/ 21 w 25"/>
                    <a:gd name="T17" fmla="*/ 24 h 33"/>
                    <a:gd name="T18" fmla="*/ 25 w 25"/>
                    <a:gd name="T19" fmla="*/ 13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1"/>
                      </a:lnTo>
                      <a:lnTo>
                        <a:pt x="21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822"/>
                <p:cNvSpPr>
                  <a:spLocks/>
                </p:cNvSpPr>
                <p:nvPr/>
              </p:nvSpPr>
              <p:spPr bwMode="auto">
                <a:xfrm>
                  <a:off x="3033" y="2788"/>
                  <a:ext cx="4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Freeform 823"/>
                <p:cNvSpPr>
                  <a:spLocks/>
                </p:cNvSpPr>
                <p:nvPr/>
              </p:nvSpPr>
              <p:spPr bwMode="auto">
                <a:xfrm>
                  <a:off x="3028" y="2776"/>
                  <a:ext cx="9" cy="12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9 w 26"/>
                    <a:gd name="T5" fmla="*/ 13 h 37"/>
                    <a:gd name="T6" fmla="*/ 13 w 26"/>
                    <a:gd name="T7" fmla="*/ 18 h 37"/>
                    <a:gd name="T8" fmla="*/ 14 w 26"/>
                    <a:gd name="T9" fmla="*/ 27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6 w 26"/>
                    <a:gd name="T15" fmla="*/ 24 h 37"/>
                    <a:gd name="T16" fmla="*/ 23 w 26"/>
                    <a:gd name="T17" fmla="*/ 13 h 37"/>
                    <a:gd name="T18" fmla="*/ 14 w 26"/>
                    <a:gd name="T19" fmla="*/ 4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13"/>
                      </a:lnTo>
                      <a:lnTo>
                        <a:pt x="13" y="18"/>
                      </a:lnTo>
                      <a:lnTo>
                        <a:pt x="14" y="27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6" y="24"/>
                      </a:lnTo>
                      <a:lnTo>
                        <a:pt x="23" y="13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Freeform 824"/>
                <p:cNvSpPr>
                  <a:spLocks/>
                </p:cNvSpPr>
                <p:nvPr/>
              </p:nvSpPr>
              <p:spPr bwMode="auto">
                <a:xfrm>
                  <a:off x="2897" y="2768"/>
                  <a:ext cx="131" cy="12"/>
                </a:xfrm>
                <a:custGeom>
                  <a:avLst/>
                  <a:gdLst>
                    <a:gd name="T0" fmla="*/ 8 w 395"/>
                    <a:gd name="T1" fmla="*/ 13 h 36"/>
                    <a:gd name="T2" fmla="*/ 9 w 395"/>
                    <a:gd name="T3" fmla="*/ 13 h 36"/>
                    <a:gd name="T4" fmla="*/ 12 w 395"/>
                    <a:gd name="T5" fmla="*/ 13 h 36"/>
                    <a:gd name="T6" fmla="*/ 24 w 395"/>
                    <a:gd name="T7" fmla="*/ 12 h 36"/>
                    <a:gd name="T8" fmla="*/ 43 w 395"/>
                    <a:gd name="T9" fmla="*/ 12 h 36"/>
                    <a:gd name="T10" fmla="*/ 67 w 395"/>
                    <a:gd name="T11" fmla="*/ 12 h 36"/>
                    <a:gd name="T12" fmla="*/ 96 w 395"/>
                    <a:gd name="T13" fmla="*/ 14 h 36"/>
                    <a:gd name="T14" fmla="*/ 128 w 395"/>
                    <a:gd name="T15" fmla="*/ 16 h 36"/>
                    <a:gd name="T16" fmla="*/ 162 w 395"/>
                    <a:gd name="T17" fmla="*/ 18 h 36"/>
                    <a:gd name="T18" fmla="*/ 197 w 395"/>
                    <a:gd name="T19" fmla="*/ 20 h 36"/>
                    <a:gd name="T20" fmla="*/ 232 w 395"/>
                    <a:gd name="T21" fmla="*/ 23 h 36"/>
                    <a:gd name="T22" fmla="*/ 265 w 395"/>
                    <a:gd name="T23" fmla="*/ 25 h 36"/>
                    <a:gd name="T24" fmla="*/ 298 w 395"/>
                    <a:gd name="T25" fmla="*/ 28 h 36"/>
                    <a:gd name="T26" fmla="*/ 327 w 395"/>
                    <a:gd name="T27" fmla="*/ 30 h 36"/>
                    <a:gd name="T28" fmla="*/ 351 w 395"/>
                    <a:gd name="T29" fmla="*/ 32 h 36"/>
                    <a:gd name="T30" fmla="*/ 372 w 395"/>
                    <a:gd name="T31" fmla="*/ 35 h 36"/>
                    <a:gd name="T32" fmla="*/ 387 w 395"/>
                    <a:gd name="T33" fmla="*/ 36 h 36"/>
                    <a:gd name="T34" fmla="*/ 395 w 395"/>
                    <a:gd name="T35" fmla="*/ 36 h 36"/>
                    <a:gd name="T36" fmla="*/ 395 w 395"/>
                    <a:gd name="T37" fmla="*/ 24 h 36"/>
                    <a:gd name="T38" fmla="*/ 387 w 395"/>
                    <a:gd name="T39" fmla="*/ 24 h 36"/>
                    <a:gd name="T40" fmla="*/ 374 w 395"/>
                    <a:gd name="T41" fmla="*/ 23 h 36"/>
                    <a:gd name="T42" fmla="*/ 354 w 395"/>
                    <a:gd name="T43" fmla="*/ 20 h 36"/>
                    <a:gd name="T44" fmla="*/ 327 w 395"/>
                    <a:gd name="T45" fmla="*/ 18 h 36"/>
                    <a:gd name="T46" fmla="*/ 298 w 395"/>
                    <a:gd name="T47" fmla="*/ 16 h 36"/>
                    <a:gd name="T48" fmla="*/ 265 w 395"/>
                    <a:gd name="T49" fmla="*/ 13 h 36"/>
                    <a:gd name="T50" fmla="*/ 232 w 395"/>
                    <a:gd name="T51" fmla="*/ 11 h 36"/>
                    <a:gd name="T52" fmla="*/ 197 w 395"/>
                    <a:gd name="T53" fmla="*/ 8 h 36"/>
                    <a:gd name="T54" fmla="*/ 162 w 395"/>
                    <a:gd name="T55" fmla="*/ 6 h 36"/>
                    <a:gd name="T56" fmla="*/ 128 w 395"/>
                    <a:gd name="T57" fmla="*/ 4 h 36"/>
                    <a:gd name="T58" fmla="*/ 96 w 395"/>
                    <a:gd name="T59" fmla="*/ 2 h 36"/>
                    <a:gd name="T60" fmla="*/ 67 w 395"/>
                    <a:gd name="T61" fmla="*/ 0 h 36"/>
                    <a:gd name="T62" fmla="*/ 43 w 395"/>
                    <a:gd name="T63" fmla="*/ 0 h 36"/>
                    <a:gd name="T64" fmla="*/ 24 w 395"/>
                    <a:gd name="T65" fmla="*/ 0 h 36"/>
                    <a:gd name="T66" fmla="*/ 9 w 395"/>
                    <a:gd name="T67" fmla="*/ 1 h 36"/>
                    <a:gd name="T68" fmla="*/ 0 w 395"/>
                    <a:gd name="T69" fmla="*/ 4 h 36"/>
                    <a:gd name="T70" fmla="*/ 1 w 395"/>
                    <a:gd name="T71" fmla="*/ 4 h 36"/>
                    <a:gd name="T72" fmla="*/ 8 w 395"/>
                    <a:gd name="T73" fmla="*/ 1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95" h="36">
                      <a:moveTo>
                        <a:pt x="8" y="13"/>
                      </a:moveTo>
                      <a:lnTo>
                        <a:pt x="9" y="13"/>
                      </a:lnTo>
                      <a:lnTo>
                        <a:pt x="12" y="13"/>
                      </a:lnTo>
                      <a:lnTo>
                        <a:pt x="24" y="12"/>
                      </a:lnTo>
                      <a:lnTo>
                        <a:pt x="43" y="12"/>
                      </a:lnTo>
                      <a:lnTo>
                        <a:pt x="67" y="12"/>
                      </a:lnTo>
                      <a:lnTo>
                        <a:pt x="96" y="14"/>
                      </a:lnTo>
                      <a:lnTo>
                        <a:pt x="128" y="16"/>
                      </a:lnTo>
                      <a:lnTo>
                        <a:pt x="162" y="18"/>
                      </a:lnTo>
                      <a:lnTo>
                        <a:pt x="197" y="20"/>
                      </a:lnTo>
                      <a:lnTo>
                        <a:pt x="232" y="23"/>
                      </a:lnTo>
                      <a:lnTo>
                        <a:pt x="265" y="25"/>
                      </a:lnTo>
                      <a:lnTo>
                        <a:pt x="298" y="28"/>
                      </a:lnTo>
                      <a:lnTo>
                        <a:pt x="327" y="30"/>
                      </a:lnTo>
                      <a:lnTo>
                        <a:pt x="351" y="32"/>
                      </a:lnTo>
                      <a:lnTo>
                        <a:pt x="372" y="35"/>
                      </a:lnTo>
                      <a:lnTo>
                        <a:pt x="387" y="36"/>
                      </a:lnTo>
                      <a:lnTo>
                        <a:pt x="395" y="36"/>
                      </a:lnTo>
                      <a:lnTo>
                        <a:pt x="395" y="24"/>
                      </a:lnTo>
                      <a:lnTo>
                        <a:pt x="387" y="24"/>
                      </a:lnTo>
                      <a:lnTo>
                        <a:pt x="374" y="23"/>
                      </a:lnTo>
                      <a:lnTo>
                        <a:pt x="354" y="20"/>
                      </a:lnTo>
                      <a:lnTo>
                        <a:pt x="327" y="18"/>
                      </a:lnTo>
                      <a:lnTo>
                        <a:pt x="298" y="16"/>
                      </a:lnTo>
                      <a:lnTo>
                        <a:pt x="265" y="13"/>
                      </a:lnTo>
                      <a:lnTo>
                        <a:pt x="232" y="11"/>
                      </a:lnTo>
                      <a:lnTo>
                        <a:pt x="197" y="8"/>
                      </a:lnTo>
                      <a:lnTo>
                        <a:pt x="162" y="6"/>
                      </a:lnTo>
                      <a:lnTo>
                        <a:pt x="128" y="4"/>
                      </a:lnTo>
                      <a:lnTo>
                        <a:pt x="96" y="2"/>
                      </a:lnTo>
                      <a:lnTo>
                        <a:pt x="67" y="0"/>
                      </a:lnTo>
                      <a:lnTo>
                        <a:pt x="43" y="0"/>
                      </a:lnTo>
                      <a:lnTo>
                        <a:pt x="24" y="0"/>
                      </a:lnTo>
                      <a:lnTo>
                        <a:pt x="9" y="1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Freeform 825"/>
                <p:cNvSpPr>
                  <a:spLocks/>
                </p:cNvSpPr>
                <p:nvPr/>
              </p:nvSpPr>
              <p:spPr bwMode="auto">
                <a:xfrm>
                  <a:off x="2885" y="2769"/>
                  <a:ext cx="14" cy="18"/>
                </a:xfrm>
                <a:custGeom>
                  <a:avLst/>
                  <a:gdLst>
                    <a:gd name="T0" fmla="*/ 12 w 44"/>
                    <a:gd name="T1" fmla="*/ 54 h 54"/>
                    <a:gd name="T2" fmla="*/ 12 w 44"/>
                    <a:gd name="T3" fmla="*/ 54 h 54"/>
                    <a:gd name="T4" fmla="*/ 13 w 44"/>
                    <a:gd name="T5" fmla="*/ 49 h 54"/>
                    <a:gd name="T6" fmla="*/ 14 w 44"/>
                    <a:gd name="T7" fmla="*/ 43 h 54"/>
                    <a:gd name="T8" fmla="*/ 15 w 44"/>
                    <a:gd name="T9" fmla="*/ 39 h 54"/>
                    <a:gd name="T10" fmla="*/ 20 w 44"/>
                    <a:gd name="T11" fmla="*/ 33 h 54"/>
                    <a:gd name="T12" fmla="*/ 25 w 44"/>
                    <a:gd name="T13" fmla="*/ 27 h 54"/>
                    <a:gd name="T14" fmla="*/ 31 w 44"/>
                    <a:gd name="T15" fmla="*/ 22 h 54"/>
                    <a:gd name="T16" fmla="*/ 37 w 44"/>
                    <a:gd name="T17" fmla="*/ 15 h 54"/>
                    <a:gd name="T18" fmla="*/ 44 w 44"/>
                    <a:gd name="T19" fmla="*/ 9 h 54"/>
                    <a:gd name="T20" fmla="*/ 37 w 44"/>
                    <a:gd name="T21" fmla="*/ 0 h 54"/>
                    <a:gd name="T22" fmla="*/ 30 w 44"/>
                    <a:gd name="T23" fmla="*/ 6 h 54"/>
                    <a:gd name="T24" fmla="*/ 21 w 44"/>
                    <a:gd name="T25" fmla="*/ 13 h 54"/>
                    <a:gd name="T26" fmla="*/ 15 w 44"/>
                    <a:gd name="T27" fmla="*/ 20 h 54"/>
                    <a:gd name="T28" fmla="*/ 10 w 44"/>
                    <a:gd name="T29" fmla="*/ 26 h 54"/>
                    <a:gd name="T30" fmla="*/ 6 w 44"/>
                    <a:gd name="T31" fmla="*/ 32 h 54"/>
                    <a:gd name="T32" fmla="*/ 2 w 44"/>
                    <a:gd name="T33" fmla="*/ 41 h 54"/>
                    <a:gd name="T34" fmla="*/ 1 w 44"/>
                    <a:gd name="T35" fmla="*/ 47 h 54"/>
                    <a:gd name="T36" fmla="*/ 0 w 44"/>
                    <a:gd name="T37" fmla="*/ 54 h 54"/>
                    <a:gd name="T38" fmla="*/ 0 w 44"/>
                    <a:gd name="T39" fmla="*/ 54 h 54"/>
                    <a:gd name="T40" fmla="*/ 12 w 44"/>
                    <a:gd name="T41" fmla="*/ 54 h 54"/>
                    <a:gd name="T42" fmla="*/ 12 w 44"/>
                    <a:gd name="T43" fmla="*/ 54 h 54"/>
                    <a:gd name="T44" fmla="*/ 12 w 44"/>
                    <a:gd name="T4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4" h="54">
                      <a:moveTo>
                        <a:pt x="12" y="54"/>
                      </a:moveTo>
                      <a:lnTo>
                        <a:pt x="12" y="54"/>
                      </a:lnTo>
                      <a:lnTo>
                        <a:pt x="13" y="49"/>
                      </a:lnTo>
                      <a:lnTo>
                        <a:pt x="14" y="43"/>
                      </a:lnTo>
                      <a:lnTo>
                        <a:pt x="15" y="39"/>
                      </a:lnTo>
                      <a:lnTo>
                        <a:pt x="20" y="33"/>
                      </a:lnTo>
                      <a:lnTo>
                        <a:pt x="25" y="27"/>
                      </a:lnTo>
                      <a:lnTo>
                        <a:pt x="31" y="22"/>
                      </a:lnTo>
                      <a:lnTo>
                        <a:pt x="37" y="15"/>
                      </a:lnTo>
                      <a:lnTo>
                        <a:pt x="44" y="9"/>
                      </a:lnTo>
                      <a:lnTo>
                        <a:pt x="37" y="0"/>
                      </a:lnTo>
                      <a:lnTo>
                        <a:pt x="30" y="6"/>
                      </a:lnTo>
                      <a:lnTo>
                        <a:pt x="21" y="13"/>
                      </a:lnTo>
                      <a:lnTo>
                        <a:pt x="15" y="20"/>
                      </a:lnTo>
                      <a:lnTo>
                        <a:pt x="10" y="26"/>
                      </a:lnTo>
                      <a:lnTo>
                        <a:pt x="6" y="32"/>
                      </a:lnTo>
                      <a:lnTo>
                        <a:pt x="2" y="41"/>
                      </a:lnTo>
                      <a:lnTo>
                        <a:pt x="1" y="47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Freeform 826"/>
                <p:cNvSpPr>
                  <a:spLocks/>
                </p:cNvSpPr>
                <p:nvPr/>
              </p:nvSpPr>
              <p:spPr bwMode="auto">
                <a:xfrm>
                  <a:off x="2884" y="2787"/>
                  <a:ext cx="5" cy="31"/>
                </a:xfrm>
                <a:custGeom>
                  <a:avLst/>
                  <a:gdLst>
                    <a:gd name="T0" fmla="*/ 12 w 14"/>
                    <a:gd name="T1" fmla="*/ 92 h 92"/>
                    <a:gd name="T2" fmla="*/ 12 w 14"/>
                    <a:gd name="T3" fmla="*/ 92 h 92"/>
                    <a:gd name="T4" fmla="*/ 14 w 14"/>
                    <a:gd name="T5" fmla="*/ 0 h 92"/>
                    <a:gd name="T6" fmla="*/ 2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2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Freeform 827"/>
                <p:cNvSpPr>
                  <a:spLocks/>
                </p:cNvSpPr>
                <p:nvPr/>
              </p:nvSpPr>
              <p:spPr bwMode="auto">
                <a:xfrm>
                  <a:off x="2895" y="2769"/>
                  <a:ext cx="138" cy="45"/>
                </a:xfrm>
                <a:custGeom>
                  <a:avLst/>
                  <a:gdLst>
                    <a:gd name="T0" fmla="*/ 0 w 415"/>
                    <a:gd name="T1" fmla="*/ 107 h 135"/>
                    <a:gd name="T2" fmla="*/ 1 w 415"/>
                    <a:gd name="T3" fmla="*/ 118 h 135"/>
                    <a:gd name="T4" fmla="*/ 4 w 415"/>
                    <a:gd name="T5" fmla="*/ 126 h 135"/>
                    <a:gd name="T6" fmla="*/ 10 w 415"/>
                    <a:gd name="T7" fmla="*/ 131 h 135"/>
                    <a:gd name="T8" fmla="*/ 19 w 415"/>
                    <a:gd name="T9" fmla="*/ 134 h 135"/>
                    <a:gd name="T10" fmla="*/ 25 w 415"/>
                    <a:gd name="T11" fmla="*/ 134 h 135"/>
                    <a:gd name="T12" fmla="*/ 39 w 415"/>
                    <a:gd name="T13" fmla="*/ 134 h 135"/>
                    <a:gd name="T14" fmla="*/ 58 w 415"/>
                    <a:gd name="T15" fmla="*/ 134 h 135"/>
                    <a:gd name="T16" fmla="*/ 82 w 415"/>
                    <a:gd name="T17" fmla="*/ 134 h 135"/>
                    <a:gd name="T18" fmla="*/ 110 w 415"/>
                    <a:gd name="T19" fmla="*/ 134 h 135"/>
                    <a:gd name="T20" fmla="*/ 141 w 415"/>
                    <a:gd name="T21" fmla="*/ 134 h 135"/>
                    <a:gd name="T22" fmla="*/ 174 w 415"/>
                    <a:gd name="T23" fmla="*/ 134 h 135"/>
                    <a:gd name="T24" fmla="*/ 208 w 415"/>
                    <a:gd name="T25" fmla="*/ 134 h 135"/>
                    <a:gd name="T26" fmla="*/ 242 w 415"/>
                    <a:gd name="T27" fmla="*/ 135 h 135"/>
                    <a:gd name="T28" fmla="*/ 274 w 415"/>
                    <a:gd name="T29" fmla="*/ 135 h 135"/>
                    <a:gd name="T30" fmla="*/ 306 w 415"/>
                    <a:gd name="T31" fmla="*/ 135 h 135"/>
                    <a:gd name="T32" fmla="*/ 333 w 415"/>
                    <a:gd name="T33" fmla="*/ 135 h 135"/>
                    <a:gd name="T34" fmla="*/ 357 w 415"/>
                    <a:gd name="T35" fmla="*/ 135 h 135"/>
                    <a:gd name="T36" fmla="*/ 377 w 415"/>
                    <a:gd name="T37" fmla="*/ 135 h 135"/>
                    <a:gd name="T38" fmla="*/ 390 w 415"/>
                    <a:gd name="T39" fmla="*/ 135 h 135"/>
                    <a:gd name="T40" fmla="*/ 397 w 415"/>
                    <a:gd name="T41" fmla="*/ 135 h 135"/>
                    <a:gd name="T42" fmla="*/ 407 w 415"/>
                    <a:gd name="T43" fmla="*/ 132 h 135"/>
                    <a:gd name="T44" fmla="*/ 412 w 415"/>
                    <a:gd name="T45" fmla="*/ 128 h 135"/>
                    <a:gd name="T46" fmla="*/ 414 w 415"/>
                    <a:gd name="T47" fmla="*/ 120 h 135"/>
                    <a:gd name="T48" fmla="*/ 414 w 415"/>
                    <a:gd name="T49" fmla="*/ 111 h 135"/>
                    <a:gd name="T50" fmla="*/ 415 w 415"/>
                    <a:gd name="T51" fmla="*/ 28 h 135"/>
                    <a:gd name="T52" fmla="*/ 414 w 415"/>
                    <a:gd name="T53" fmla="*/ 18 h 135"/>
                    <a:gd name="T54" fmla="*/ 413 w 415"/>
                    <a:gd name="T55" fmla="*/ 9 h 135"/>
                    <a:gd name="T56" fmla="*/ 408 w 415"/>
                    <a:gd name="T57" fmla="*/ 3 h 135"/>
                    <a:gd name="T58" fmla="*/ 397 w 415"/>
                    <a:gd name="T59" fmla="*/ 1 h 135"/>
                    <a:gd name="T60" fmla="*/ 390 w 415"/>
                    <a:gd name="T61" fmla="*/ 1 h 135"/>
                    <a:gd name="T62" fmla="*/ 377 w 415"/>
                    <a:gd name="T63" fmla="*/ 1 h 135"/>
                    <a:gd name="T64" fmla="*/ 356 w 415"/>
                    <a:gd name="T65" fmla="*/ 1 h 135"/>
                    <a:gd name="T66" fmla="*/ 332 w 415"/>
                    <a:gd name="T67" fmla="*/ 0 h 135"/>
                    <a:gd name="T68" fmla="*/ 304 w 415"/>
                    <a:gd name="T69" fmla="*/ 0 h 135"/>
                    <a:gd name="T70" fmla="*/ 273 w 415"/>
                    <a:gd name="T71" fmla="*/ 0 h 135"/>
                    <a:gd name="T72" fmla="*/ 240 w 415"/>
                    <a:gd name="T73" fmla="*/ 0 h 135"/>
                    <a:gd name="T74" fmla="*/ 206 w 415"/>
                    <a:gd name="T75" fmla="*/ 0 h 135"/>
                    <a:gd name="T76" fmla="*/ 173 w 415"/>
                    <a:gd name="T77" fmla="*/ 0 h 135"/>
                    <a:gd name="T78" fmla="*/ 140 w 415"/>
                    <a:gd name="T79" fmla="*/ 0 h 135"/>
                    <a:gd name="T80" fmla="*/ 109 w 415"/>
                    <a:gd name="T81" fmla="*/ 0 h 135"/>
                    <a:gd name="T82" fmla="*/ 81 w 415"/>
                    <a:gd name="T83" fmla="*/ 0 h 135"/>
                    <a:gd name="T84" fmla="*/ 57 w 415"/>
                    <a:gd name="T85" fmla="*/ 1 h 135"/>
                    <a:gd name="T86" fmla="*/ 37 w 415"/>
                    <a:gd name="T87" fmla="*/ 1 h 135"/>
                    <a:gd name="T88" fmla="*/ 24 w 415"/>
                    <a:gd name="T89" fmla="*/ 1 h 135"/>
                    <a:gd name="T90" fmla="*/ 18 w 415"/>
                    <a:gd name="T91" fmla="*/ 1 h 135"/>
                    <a:gd name="T92" fmla="*/ 10 w 415"/>
                    <a:gd name="T93" fmla="*/ 3 h 135"/>
                    <a:gd name="T94" fmla="*/ 4 w 415"/>
                    <a:gd name="T95" fmla="*/ 8 h 135"/>
                    <a:gd name="T96" fmla="*/ 1 w 415"/>
                    <a:gd name="T97" fmla="*/ 16 h 135"/>
                    <a:gd name="T98" fmla="*/ 1 w 415"/>
                    <a:gd name="T99" fmla="*/ 27 h 135"/>
                    <a:gd name="T100" fmla="*/ 0 w 415"/>
                    <a:gd name="T101" fmla="*/ 10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15" h="135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25" y="134"/>
                      </a:lnTo>
                      <a:lnTo>
                        <a:pt x="39" y="134"/>
                      </a:lnTo>
                      <a:lnTo>
                        <a:pt x="58" y="134"/>
                      </a:lnTo>
                      <a:lnTo>
                        <a:pt x="82" y="134"/>
                      </a:lnTo>
                      <a:lnTo>
                        <a:pt x="110" y="134"/>
                      </a:lnTo>
                      <a:lnTo>
                        <a:pt x="141" y="134"/>
                      </a:lnTo>
                      <a:lnTo>
                        <a:pt x="174" y="134"/>
                      </a:lnTo>
                      <a:lnTo>
                        <a:pt x="208" y="134"/>
                      </a:lnTo>
                      <a:lnTo>
                        <a:pt x="242" y="135"/>
                      </a:lnTo>
                      <a:lnTo>
                        <a:pt x="274" y="135"/>
                      </a:lnTo>
                      <a:lnTo>
                        <a:pt x="306" y="135"/>
                      </a:lnTo>
                      <a:lnTo>
                        <a:pt x="333" y="135"/>
                      </a:lnTo>
                      <a:lnTo>
                        <a:pt x="357" y="135"/>
                      </a:lnTo>
                      <a:lnTo>
                        <a:pt x="377" y="135"/>
                      </a:lnTo>
                      <a:lnTo>
                        <a:pt x="390" y="135"/>
                      </a:lnTo>
                      <a:lnTo>
                        <a:pt x="397" y="135"/>
                      </a:lnTo>
                      <a:lnTo>
                        <a:pt x="407" y="132"/>
                      </a:lnTo>
                      <a:lnTo>
                        <a:pt x="412" y="128"/>
                      </a:lnTo>
                      <a:lnTo>
                        <a:pt x="414" y="120"/>
                      </a:lnTo>
                      <a:lnTo>
                        <a:pt x="414" y="111"/>
                      </a:lnTo>
                      <a:lnTo>
                        <a:pt x="415" y="28"/>
                      </a:lnTo>
                      <a:lnTo>
                        <a:pt x="414" y="18"/>
                      </a:lnTo>
                      <a:lnTo>
                        <a:pt x="413" y="9"/>
                      </a:lnTo>
                      <a:lnTo>
                        <a:pt x="408" y="3"/>
                      </a:lnTo>
                      <a:lnTo>
                        <a:pt x="397" y="1"/>
                      </a:lnTo>
                      <a:lnTo>
                        <a:pt x="390" y="1"/>
                      </a:lnTo>
                      <a:lnTo>
                        <a:pt x="377" y="1"/>
                      </a:lnTo>
                      <a:lnTo>
                        <a:pt x="356" y="1"/>
                      </a:lnTo>
                      <a:lnTo>
                        <a:pt x="332" y="0"/>
                      </a:lnTo>
                      <a:lnTo>
                        <a:pt x="304" y="0"/>
                      </a:lnTo>
                      <a:lnTo>
                        <a:pt x="273" y="0"/>
                      </a:lnTo>
                      <a:lnTo>
                        <a:pt x="240" y="0"/>
                      </a:lnTo>
                      <a:lnTo>
                        <a:pt x="206" y="0"/>
                      </a:lnTo>
                      <a:lnTo>
                        <a:pt x="173" y="0"/>
                      </a:lnTo>
                      <a:lnTo>
                        <a:pt x="140" y="0"/>
                      </a:lnTo>
                      <a:lnTo>
                        <a:pt x="109" y="0"/>
                      </a:lnTo>
                      <a:lnTo>
                        <a:pt x="81" y="0"/>
                      </a:lnTo>
                      <a:lnTo>
                        <a:pt x="57" y="1"/>
                      </a:lnTo>
                      <a:lnTo>
                        <a:pt x="37" y="1"/>
                      </a:lnTo>
                      <a:lnTo>
                        <a:pt x="24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Freeform 828"/>
                <p:cNvSpPr>
                  <a:spLocks/>
                </p:cNvSpPr>
                <p:nvPr/>
              </p:nvSpPr>
              <p:spPr bwMode="auto">
                <a:xfrm>
                  <a:off x="2895" y="2769"/>
                  <a:ext cx="138" cy="45"/>
                </a:xfrm>
                <a:custGeom>
                  <a:avLst/>
                  <a:gdLst>
                    <a:gd name="T0" fmla="*/ 0 w 415"/>
                    <a:gd name="T1" fmla="*/ 107 h 135"/>
                    <a:gd name="T2" fmla="*/ 0 w 415"/>
                    <a:gd name="T3" fmla="*/ 107 h 135"/>
                    <a:gd name="T4" fmla="*/ 1 w 415"/>
                    <a:gd name="T5" fmla="*/ 118 h 135"/>
                    <a:gd name="T6" fmla="*/ 4 w 415"/>
                    <a:gd name="T7" fmla="*/ 126 h 135"/>
                    <a:gd name="T8" fmla="*/ 10 w 415"/>
                    <a:gd name="T9" fmla="*/ 131 h 135"/>
                    <a:gd name="T10" fmla="*/ 19 w 415"/>
                    <a:gd name="T11" fmla="*/ 134 h 135"/>
                    <a:gd name="T12" fmla="*/ 19 w 415"/>
                    <a:gd name="T13" fmla="*/ 134 h 135"/>
                    <a:gd name="T14" fmla="*/ 25 w 415"/>
                    <a:gd name="T15" fmla="*/ 134 h 135"/>
                    <a:gd name="T16" fmla="*/ 39 w 415"/>
                    <a:gd name="T17" fmla="*/ 134 h 135"/>
                    <a:gd name="T18" fmla="*/ 58 w 415"/>
                    <a:gd name="T19" fmla="*/ 134 h 135"/>
                    <a:gd name="T20" fmla="*/ 82 w 415"/>
                    <a:gd name="T21" fmla="*/ 134 h 135"/>
                    <a:gd name="T22" fmla="*/ 110 w 415"/>
                    <a:gd name="T23" fmla="*/ 134 h 135"/>
                    <a:gd name="T24" fmla="*/ 141 w 415"/>
                    <a:gd name="T25" fmla="*/ 134 h 135"/>
                    <a:gd name="T26" fmla="*/ 174 w 415"/>
                    <a:gd name="T27" fmla="*/ 134 h 135"/>
                    <a:gd name="T28" fmla="*/ 208 w 415"/>
                    <a:gd name="T29" fmla="*/ 134 h 135"/>
                    <a:gd name="T30" fmla="*/ 242 w 415"/>
                    <a:gd name="T31" fmla="*/ 135 h 135"/>
                    <a:gd name="T32" fmla="*/ 274 w 415"/>
                    <a:gd name="T33" fmla="*/ 135 h 135"/>
                    <a:gd name="T34" fmla="*/ 306 w 415"/>
                    <a:gd name="T35" fmla="*/ 135 h 135"/>
                    <a:gd name="T36" fmla="*/ 333 w 415"/>
                    <a:gd name="T37" fmla="*/ 135 h 135"/>
                    <a:gd name="T38" fmla="*/ 357 w 415"/>
                    <a:gd name="T39" fmla="*/ 135 h 135"/>
                    <a:gd name="T40" fmla="*/ 377 w 415"/>
                    <a:gd name="T41" fmla="*/ 135 h 135"/>
                    <a:gd name="T42" fmla="*/ 390 w 415"/>
                    <a:gd name="T43" fmla="*/ 135 h 135"/>
                    <a:gd name="T44" fmla="*/ 397 w 415"/>
                    <a:gd name="T45" fmla="*/ 135 h 135"/>
                    <a:gd name="T46" fmla="*/ 397 w 415"/>
                    <a:gd name="T47" fmla="*/ 135 h 135"/>
                    <a:gd name="T48" fmla="*/ 407 w 415"/>
                    <a:gd name="T49" fmla="*/ 132 h 135"/>
                    <a:gd name="T50" fmla="*/ 412 w 415"/>
                    <a:gd name="T51" fmla="*/ 128 h 135"/>
                    <a:gd name="T52" fmla="*/ 414 w 415"/>
                    <a:gd name="T53" fmla="*/ 120 h 135"/>
                    <a:gd name="T54" fmla="*/ 414 w 415"/>
                    <a:gd name="T55" fmla="*/ 111 h 135"/>
                    <a:gd name="T56" fmla="*/ 415 w 415"/>
                    <a:gd name="T57" fmla="*/ 28 h 135"/>
                    <a:gd name="T58" fmla="*/ 415 w 415"/>
                    <a:gd name="T59" fmla="*/ 28 h 135"/>
                    <a:gd name="T60" fmla="*/ 414 w 415"/>
                    <a:gd name="T61" fmla="*/ 18 h 135"/>
                    <a:gd name="T62" fmla="*/ 413 w 415"/>
                    <a:gd name="T63" fmla="*/ 9 h 135"/>
                    <a:gd name="T64" fmla="*/ 408 w 415"/>
                    <a:gd name="T65" fmla="*/ 3 h 135"/>
                    <a:gd name="T66" fmla="*/ 397 w 415"/>
                    <a:gd name="T67" fmla="*/ 1 h 135"/>
                    <a:gd name="T68" fmla="*/ 397 w 415"/>
                    <a:gd name="T69" fmla="*/ 1 h 135"/>
                    <a:gd name="T70" fmla="*/ 390 w 415"/>
                    <a:gd name="T71" fmla="*/ 1 h 135"/>
                    <a:gd name="T72" fmla="*/ 377 w 415"/>
                    <a:gd name="T73" fmla="*/ 1 h 135"/>
                    <a:gd name="T74" fmla="*/ 356 w 415"/>
                    <a:gd name="T75" fmla="*/ 1 h 135"/>
                    <a:gd name="T76" fmla="*/ 332 w 415"/>
                    <a:gd name="T77" fmla="*/ 0 h 135"/>
                    <a:gd name="T78" fmla="*/ 304 w 415"/>
                    <a:gd name="T79" fmla="*/ 0 h 135"/>
                    <a:gd name="T80" fmla="*/ 273 w 415"/>
                    <a:gd name="T81" fmla="*/ 0 h 135"/>
                    <a:gd name="T82" fmla="*/ 240 w 415"/>
                    <a:gd name="T83" fmla="*/ 0 h 135"/>
                    <a:gd name="T84" fmla="*/ 206 w 415"/>
                    <a:gd name="T85" fmla="*/ 0 h 135"/>
                    <a:gd name="T86" fmla="*/ 173 w 415"/>
                    <a:gd name="T87" fmla="*/ 0 h 135"/>
                    <a:gd name="T88" fmla="*/ 140 w 415"/>
                    <a:gd name="T89" fmla="*/ 0 h 135"/>
                    <a:gd name="T90" fmla="*/ 109 w 415"/>
                    <a:gd name="T91" fmla="*/ 0 h 135"/>
                    <a:gd name="T92" fmla="*/ 81 w 415"/>
                    <a:gd name="T93" fmla="*/ 0 h 135"/>
                    <a:gd name="T94" fmla="*/ 57 w 415"/>
                    <a:gd name="T95" fmla="*/ 1 h 135"/>
                    <a:gd name="T96" fmla="*/ 37 w 415"/>
                    <a:gd name="T97" fmla="*/ 1 h 135"/>
                    <a:gd name="T98" fmla="*/ 24 w 415"/>
                    <a:gd name="T99" fmla="*/ 1 h 135"/>
                    <a:gd name="T100" fmla="*/ 18 w 415"/>
                    <a:gd name="T101" fmla="*/ 1 h 135"/>
                    <a:gd name="T102" fmla="*/ 18 w 415"/>
                    <a:gd name="T103" fmla="*/ 1 h 135"/>
                    <a:gd name="T104" fmla="*/ 10 w 415"/>
                    <a:gd name="T105" fmla="*/ 3 h 135"/>
                    <a:gd name="T106" fmla="*/ 4 w 415"/>
                    <a:gd name="T107" fmla="*/ 8 h 135"/>
                    <a:gd name="T108" fmla="*/ 1 w 415"/>
                    <a:gd name="T109" fmla="*/ 16 h 135"/>
                    <a:gd name="T110" fmla="*/ 1 w 415"/>
                    <a:gd name="T111" fmla="*/ 27 h 135"/>
                    <a:gd name="T112" fmla="*/ 0 w 415"/>
                    <a:gd name="T113" fmla="*/ 10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15" h="135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5" y="134"/>
                      </a:lnTo>
                      <a:lnTo>
                        <a:pt x="39" y="134"/>
                      </a:lnTo>
                      <a:lnTo>
                        <a:pt x="58" y="134"/>
                      </a:lnTo>
                      <a:lnTo>
                        <a:pt x="82" y="134"/>
                      </a:lnTo>
                      <a:lnTo>
                        <a:pt x="110" y="134"/>
                      </a:lnTo>
                      <a:lnTo>
                        <a:pt x="141" y="134"/>
                      </a:lnTo>
                      <a:lnTo>
                        <a:pt x="174" y="134"/>
                      </a:lnTo>
                      <a:lnTo>
                        <a:pt x="208" y="134"/>
                      </a:lnTo>
                      <a:lnTo>
                        <a:pt x="242" y="135"/>
                      </a:lnTo>
                      <a:lnTo>
                        <a:pt x="274" y="135"/>
                      </a:lnTo>
                      <a:lnTo>
                        <a:pt x="306" y="135"/>
                      </a:lnTo>
                      <a:lnTo>
                        <a:pt x="333" y="135"/>
                      </a:lnTo>
                      <a:lnTo>
                        <a:pt x="357" y="135"/>
                      </a:lnTo>
                      <a:lnTo>
                        <a:pt x="377" y="135"/>
                      </a:lnTo>
                      <a:lnTo>
                        <a:pt x="390" y="135"/>
                      </a:lnTo>
                      <a:lnTo>
                        <a:pt x="397" y="135"/>
                      </a:lnTo>
                      <a:lnTo>
                        <a:pt x="397" y="135"/>
                      </a:lnTo>
                      <a:lnTo>
                        <a:pt x="407" y="132"/>
                      </a:lnTo>
                      <a:lnTo>
                        <a:pt x="412" y="128"/>
                      </a:lnTo>
                      <a:lnTo>
                        <a:pt x="414" y="120"/>
                      </a:lnTo>
                      <a:lnTo>
                        <a:pt x="414" y="111"/>
                      </a:lnTo>
                      <a:lnTo>
                        <a:pt x="415" y="28"/>
                      </a:lnTo>
                      <a:lnTo>
                        <a:pt x="415" y="28"/>
                      </a:lnTo>
                      <a:lnTo>
                        <a:pt x="414" y="18"/>
                      </a:lnTo>
                      <a:lnTo>
                        <a:pt x="413" y="9"/>
                      </a:lnTo>
                      <a:lnTo>
                        <a:pt x="408" y="3"/>
                      </a:lnTo>
                      <a:lnTo>
                        <a:pt x="397" y="1"/>
                      </a:lnTo>
                      <a:lnTo>
                        <a:pt x="397" y="1"/>
                      </a:lnTo>
                      <a:lnTo>
                        <a:pt x="390" y="1"/>
                      </a:lnTo>
                      <a:lnTo>
                        <a:pt x="377" y="1"/>
                      </a:lnTo>
                      <a:lnTo>
                        <a:pt x="356" y="1"/>
                      </a:lnTo>
                      <a:lnTo>
                        <a:pt x="332" y="0"/>
                      </a:lnTo>
                      <a:lnTo>
                        <a:pt x="304" y="0"/>
                      </a:lnTo>
                      <a:lnTo>
                        <a:pt x="273" y="0"/>
                      </a:lnTo>
                      <a:lnTo>
                        <a:pt x="240" y="0"/>
                      </a:lnTo>
                      <a:lnTo>
                        <a:pt x="206" y="0"/>
                      </a:lnTo>
                      <a:lnTo>
                        <a:pt x="173" y="0"/>
                      </a:lnTo>
                      <a:lnTo>
                        <a:pt x="140" y="0"/>
                      </a:lnTo>
                      <a:lnTo>
                        <a:pt x="109" y="0"/>
                      </a:lnTo>
                      <a:lnTo>
                        <a:pt x="81" y="0"/>
                      </a:lnTo>
                      <a:lnTo>
                        <a:pt x="57" y="1"/>
                      </a:lnTo>
                      <a:lnTo>
                        <a:pt x="37" y="1"/>
                      </a:lnTo>
                      <a:lnTo>
                        <a:pt x="24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Freeform 829"/>
                <p:cNvSpPr>
                  <a:spLocks/>
                </p:cNvSpPr>
                <p:nvPr/>
              </p:nvSpPr>
              <p:spPr bwMode="auto">
                <a:xfrm>
                  <a:off x="2162" y="2826"/>
                  <a:ext cx="59" cy="57"/>
                </a:xfrm>
                <a:custGeom>
                  <a:avLst/>
                  <a:gdLst>
                    <a:gd name="T0" fmla="*/ 0 w 176"/>
                    <a:gd name="T1" fmla="*/ 141 h 171"/>
                    <a:gd name="T2" fmla="*/ 1 w 176"/>
                    <a:gd name="T3" fmla="*/ 153 h 171"/>
                    <a:gd name="T4" fmla="*/ 5 w 176"/>
                    <a:gd name="T5" fmla="*/ 163 h 171"/>
                    <a:gd name="T6" fmla="*/ 11 w 176"/>
                    <a:gd name="T7" fmla="*/ 169 h 171"/>
                    <a:gd name="T8" fmla="*/ 22 w 176"/>
                    <a:gd name="T9" fmla="*/ 171 h 171"/>
                    <a:gd name="T10" fmla="*/ 31 w 176"/>
                    <a:gd name="T11" fmla="*/ 171 h 171"/>
                    <a:gd name="T12" fmla="*/ 47 w 176"/>
                    <a:gd name="T13" fmla="*/ 171 h 171"/>
                    <a:gd name="T14" fmla="*/ 66 w 176"/>
                    <a:gd name="T15" fmla="*/ 171 h 171"/>
                    <a:gd name="T16" fmla="*/ 88 w 176"/>
                    <a:gd name="T17" fmla="*/ 171 h 171"/>
                    <a:gd name="T18" fmla="*/ 110 w 176"/>
                    <a:gd name="T19" fmla="*/ 171 h 171"/>
                    <a:gd name="T20" fmla="*/ 129 w 176"/>
                    <a:gd name="T21" fmla="*/ 171 h 171"/>
                    <a:gd name="T22" fmla="*/ 146 w 176"/>
                    <a:gd name="T23" fmla="*/ 171 h 171"/>
                    <a:gd name="T24" fmla="*/ 157 w 176"/>
                    <a:gd name="T25" fmla="*/ 171 h 171"/>
                    <a:gd name="T26" fmla="*/ 168 w 176"/>
                    <a:gd name="T27" fmla="*/ 170 h 171"/>
                    <a:gd name="T28" fmla="*/ 174 w 176"/>
                    <a:gd name="T29" fmla="*/ 164 h 171"/>
                    <a:gd name="T30" fmla="*/ 176 w 176"/>
                    <a:gd name="T31" fmla="*/ 156 h 171"/>
                    <a:gd name="T32" fmla="*/ 176 w 176"/>
                    <a:gd name="T33" fmla="*/ 145 h 171"/>
                    <a:gd name="T34" fmla="*/ 176 w 176"/>
                    <a:gd name="T35" fmla="*/ 49 h 171"/>
                    <a:gd name="T36" fmla="*/ 176 w 176"/>
                    <a:gd name="T37" fmla="*/ 43 h 171"/>
                    <a:gd name="T38" fmla="*/ 175 w 176"/>
                    <a:gd name="T39" fmla="*/ 37 h 171"/>
                    <a:gd name="T40" fmla="*/ 173 w 176"/>
                    <a:gd name="T41" fmla="*/ 31 h 171"/>
                    <a:gd name="T42" fmla="*/ 170 w 176"/>
                    <a:gd name="T43" fmla="*/ 26 h 171"/>
                    <a:gd name="T44" fmla="*/ 165 w 176"/>
                    <a:gd name="T45" fmla="*/ 20 h 171"/>
                    <a:gd name="T46" fmla="*/ 159 w 176"/>
                    <a:gd name="T47" fmla="*/ 14 h 171"/>
                    <a:gd name="T48" fmla="*/ 152 w 176"/>
                    <a:gd name="T49" fmla="*/ 8 h 171"/>
                    <a:gd name="T50" fmla="*/ 142 w 176"/>
                    <a:gd name="T51" fmla="*/ 2 h 171"/>
                    <a:gd name="T52" fmla="*/ 133 w 176"/>
                    <a:gd name="T53" fmla="*/ 0 h 171"/>
                    <a:gd name="T54" fmla="*/ 118 w 176"/>
                    <a:gd name="T55" fmla="*/ 0 h 171"/>
                    <a:gd name="T56" fmla="*/ 101 w 176"/>
                    <a:gd name="T57" fmla="*/ 2 h 171"/>
                    <a:gd name="T58" fmla="*/ 82 w 176"/>
                    <a:gd name="T59" fmla="*/ 6 h 171"/>
                    <a:gd name="T60" fmla="*/ 63 w 176"/>
                    <a:gd name="T61" fmla="*/ 11 h 171"/>
                    <a:gd name="T62" fmla="*/ 45 w 176"/>
                    <a:gd name="T63" fmla="*/ 14 h 171"/>
                    <a:gd name="T64" fmla="*/ 30 w 176"/>
                    <a:gd name="T65" fmla="*/ 17 h 171"/>
                    <a:gd name="T66" fmla="*/ 20 w 176"/>
                    <a:gd name="T67" fmla="*/ 18 h 171"/>
                    <a:gd name="T68" fmla="*/ 10 w 176"/>
                    <a:gd name="T69" fmla="*/ 22 h 171"/>
                    <a:gd name="T70" fmla="*/ 3 w 176"/>
                    <a:gd name="T71" fmla="*/ 28 h 171"/>
                    <a:gd name="T72" fmla="*/ 1 w 176"/>
                    <a:gd name="T73" fmla="*/ 37 h 171"/>
                    <a:gd name="T74" fmla="*/ 1 w 176"/>
                    <a:gd name="T75" fmla="*/ 49 h 171"/>
                    <a:gd name="T76" fmla="*/ 0 w 176"/>
                    <a:gd name="T77" fmla="*/ 14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6" h="171">
                      <a:moveTo>
                        <a:pt x="0" y="141"/>
                      </a:moveTo>
                      <a:lnTo>
                        <a:pt x="1" y="153"/>
                      </a:lnTo>
                      <a:lnTo>
                        <a:pt x="5" y="163"/>
                      </a:lnTo>
                      <a:lnTo>
                        <a:pt x="11" y="169"/>
                      </a:lnTo>
                      <a:lnTo>
                        <a:pt x="22" y="171"/>
                      </a:lnTo>
                      <a:lnTo>
                        <a:pt x="31" y="171"/>
                      </a:lnTo>
                      <a:lnTo>
                        <a:pt x="47" y="171"/>
                      </a:lnTo>
                      <a:lnTo>
                        <a:pt x="66" y="171"/>
                      </a:lnTo>
                      <a:lnTo>
                        <a:pt x="88" y="171"/>
                      </a:lnTo>
                      <a:lnTo>
                        <a:pt x="110" y="171"/>
                      </a:lnTo>
                      <a:lnTo>
                        <a:pt x="129" y="171"/>
                      </a:lnTo>
                      <a:lnTo>
                        <a:pt x="146" y="171"/>
                      </a:lnTo>
                      <a:lnTo>
                        <a:pt x="157" y="171"/>
                      </a:lnTo>
                      <a:lnTo>
                        <a:pt x="168" y="170"/>
                      </a:lnTo>
                      <a:lnTo>
                        <a:pt x="174" y="164"/>
                      </a:lnTo>
                      <a:lnTo>
                        <a:pt x="176" y="156"/>
                      </a:lnTo>
                      <a:lnTo>
                        <a:pt x="176" y="145"/>
                      </a:lnTo>
                      <a:lnTo>
                        <a:pt x="176" y="49"/>
                      </a:lnTo>
                      <a:lnTo>
                        <a:pt x="176" y="43"/>
                      </a:lnTo>
                      <a:lnTo>
                        <a:pt x="175" y="37"/>
                      </a:lnTo>
                      <a:lnTo>
                        <a:pt x="173" y="31"/>
                      </a:lnTo>
                      <a:lnTo>
                        <a:pt x="170" y="26"/>
                      </a:lnTo>
                      <a:lnTo>
                        <a:pt x="165" y="20"/>
                      </a:lnTo>
                      <a:lnTo>
                        <a:pt x="159" y="14"/>
                      </a:lnTo>
                      <a:lnTo>
                        <a:pt x="152" y="8"/>
                      </a:lnTo>
                      <a:lnTo>
                        <a:pt x="142" y="2"/>
                      </a:lnTo>
                      <a:lnTo>
                        <a:pt x="133" y="0"/>
                      </a:lnTo>
                      <a:lnTo>
                        <a:pt x="118" y="0"/>
                      </a:lnTo>
                      <a:lnTo>
                        <a:pt x="101" y="2"/>
                      </a:lnTo>
                      <a:lnTo>
                        <a:pt x="82" y="6"/>
                      </a:lnTo>
                      <a:lnTo>
                        <a:pt x="63" y="11"/>
                      </a:lnTo>
                      <a:lnTo>
                        <a:pt x="45" y="14"/>
                      </a:lnTo>
                      <a:lnTo>
                        <a:pt x="30" y="17"/>
                      </a:lnTo>
                      <a:lnTo>
                        <a:pt x="20" y="18"/>
                      </a:lnTo>
                      <a:lnTo>
                        <a:pt x="10" y="22"/>
                      </a:lnTo>
                      <a:lnTo>
                        <a:pt x="3" y="28"/>
                      </a:lnTo>
                      <a:lnTo>
                        <a:pt x="1" y="37"/>
                      </a:lnTo>
                      <a:lnTo>
                        <a:pt x="1" y="4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Freeform 830"/>
                <p:cNvSpPr>
                  <a:spLocks/>
                </p:cNvSpPr>
                <p:nvPr/>
              </p:nvSpPr>
              <p:spPr bwMode="auto">
                <a:xfrm>
                  <a:off x="2160" y="2873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4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Freeform 831"/>
                <p:cNvSpPr>
                  <a:spLocks/>
                </p:cNvSpPr>
                <p:nvPr/>
              </p:nvSpPr>
              <p:spPr bwMode="auto">
                <a:xfrm>
                  <a:off x="2169" y="2881"/>
                  <a:ext cx="45" cy="4"/>
                </a:xfrm>
                <a:custGeom>
                  <a:avLst/>
                  <a:gdLst>
                    <a:gd name="T0" fmla="*/ 135 w 135"/>
                    <a:gd name="T1" fmla="*/ 0 h 12"/>
                    <a:gd name="T2" fmla="*/ 135 w 135"/>
                    <a:gd name="T3" fmla="*/ 0 h 12"/>
                    <a:gd name="T4" fmla="*/ 124 w 135"/>
                    <a:gd name="T5" fmla="*/ 0 h 12"/>
                    <a:gd name="T6" fmla="*/ 107 w 135"/>
                    <a:gd name="T7" fmla="*/ 0 h 12"/>
                    <a:gd name="T8" fmla="*/ 88 w 135"/>
                    <a:gd name="T9" fmla="*/ 0 h 12"/>
                    <a:gd name="T10" fmla="*/ 66 w 135"/>
                    <a:gd name="T11" fmla="*/ 0 h 12"/>
                    <a:gd name="T12" fmla="*/ 44 w 135"/>
                    <a:gd name="T13" fmla="*/ 0 h 12"/>
                    <a:gd name="T14" fmla="*/ 25 w 135"/>
                    <a:gd name="T15" fmla="*/ 0 h 12"/>
                    <a:gd name="T16" fmla="*/ 9 w 135"/>
                    <a:gd name="T17" fmla="*/ 0 h 12"/>
                    <a:gd name="T18" fmla="*/ 0 w 135"/>
                    <a:gd name="T19" fmla="*/ 0 h 12"/>
                    <a:gd name="T20" fmla="*/ 0 w 135"/>
                    <a:gd name="T21" fmla="*/ 12 h 12"/>
                    <a:gd name="T22" fmla="*/ 9 w 135"/>
                    <a:gd name="T23" fmla="*/ 12 h 12"/>
                    <a:gd name="T24" fmla="*/ 25 w 135"/>
                    <a:gd name="T25" fmla="*/ 12 h 12"/>
                    <a:gd name="T26" fmla="*/ 44 w 135"/>
                    <a:gd name="T27" fmla="*/ 12 h 12"/>
                    <a:gd name="T28" fmla="*/ 66 w 135"/>
                    <a:gd name="T29" fmla="*/ 12 h 12"/>
                    <a:gd name="T30" fmla="*/ 88 w 135"/>
                    <a:gd name="T31" fmla="*/ 12 h 12"/>
                    <a:gd name="T32" fmla="*/ 107 w 135"/>
                    <a:gd name="T33" fmla="*/ 12 h 12"/>
                    <a:gd name="T34" fmla="*/ 124 w 135"/>
                    <a:gd name="T35" fmla="*/ 12 h 12"/>
                    <a:gd name="T36" fmla="*/ 135 w 135"/>
                    <a:gd name="T37" fmla="*/ 12 h 12"/>
                    <a:gd name="T38" fmla="*/ 135 w 135"/>
                    <a:gd name="T39" fmla="*/ 12 h 12"/>
                    <a:gd name="T40" fmla="*/ 135 w 13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12">
                      <a:moveTo>
                        <a:pt x="135" y="0"/>
                      </a:moveTo>
                      <a:lnTo>
                        <a:pt x="135" y="0"/>
                      </a:lnTo>
                      <a:lnTo>
                        <a:pt x="124" y="0"/>
                      </a:lnTo>
                      <a:lnTo>
                        <a:pt x="107" y="0"/>
                      </a:lnTo>
                      <a:lnTo>
                        <a:pt x="88" y="0"/>
                      </a:lnTo>
                      <a:lnTo>
                        <a:pt x="66" y="0"/>
                      </a:lnTo>
                      <a:lnTo>
                        <a:pt x="44" y="0"/>
                      </a:lnTo>
                      <a:lnTo>
                        <a:pt x="25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5" y="12"/>
                      </a:lnTo>
                      <a:lnTo>
                        <a:pt x="44" y="12"/>
                      </a:lnTo>
                      <a:lnTo>
                        <a:pt x="66" y="12"/>
                      </a:lnTo>
                      <a:lnTo>
                        <a:pt x="88" y="12"/>
                      </a:lnTo>
                      <a:lnTo>
                        <a:pt x="107" y="12"/>
                      </a:lnTo>
                      <a:lnTo>
                        <a:pt x="124" y="12"/>
                      </a:lnTo>
                      <a:lnTo>
                        <a:pt x="135" y="12"/>
                      </a:lnTo>
                      <a:lnTo>
                        <a:pt x="135" y="1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Freeform 832"/>
                <p:cNvSpPr>
                  <a:spLocks/>
                </p:cNvSpPr>
                <p:nvPr/>
              </p:nvSpPr>
              <p:spPr bwMode="auto">
                <a:xfrm>
                  <a:off x="2214" y="2874"/>
                  <a:ext cx="9" cy="11"/>
                </a:xfrm>
                <a:custGeom>
                  <a:avLst/>
                  <a:gdLst>
                    <a:gd name="T0" fmla="*/ 13 w 25"/>
                    <a:gd name="T1" fmla="*/ 0 h 32"/>
                    <a:gd name="T2" fmla="*/ 13 w 25"/>
                    <a:gd name="T3" fmla="*/ 0 h 32"/>
                    <a:gd name="T4" fmla="*/ 13 w 25"/>
                    <a:gd name="T5" fmla="*/ 9 h 32"/>
                    <a:gd name="T6" fmla="*/ 12 w 25"/>
                    <a:gd name="T7" fmla="*/ 15 h 32"/>
                    <a:gd name="T8" fmla="*/ 8 w 25"/>
                    <a:gd name="T9" fmla="*/ 19 h 32"/>
                    <a:gd name="T10" fmla="*/ 0 w 25"/>
                    <a:gd name="T11" fmla="*/ 20 h 32"/>
                    <a:gd name="T12" fmla="*/ 0 w 25"/>
                    <a:gd name="T13" fmla="*/ 32 h 32"/>
                    <a:gd name="T14" fmla="*/ 13 w 25"/>
                    <a:gd name="T15" fmla="*/ 31 h 32"/>
                    <a:gd name="T16" fmla="*/ 22 w 25"/>
                    <a:gd name="T17" fmla="*/ 23 h 32"/>
                    <a:gd name="T18" fmla="*/ 25 w 25"/>
                    <a:gd name="T19" fmla="*/ 12 h 32"/>
                    <a:gd name="T20" fmla="*/ 25 w 25"/>
                    <a:gd name="T21" fmla="*/ 0 h 32"/>
                    <a:gd name="T22" fmla="*/ 25 w 25"/>
                    <a:gd name="T23" fmla="*/ 0 h 32"/>
                    <a:gd name="T24" fmla="*/ 13 w 25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Freeform 833"/>
                <p:cNvSpPr>
                  <a:spLocks/>
                </p:cNvSpPr>
                <p:nvPr/>
              </p:nvSpPr>
              <p:spPr bwMode="auto">
                <a:xfrm>
                  <a:off x="2219" y="2842"/>
                  <a:ext cx="4" cy="32"/>
                </a:xfrm>
                <a:custGeom>
                  <a:avLst/>
                  <a:gdLst>
                    <a:gd name="T0" fmla="*/ 0 w 12"/>
                    <a:gd name="T1" fmla="*/ 0 h 96"/>
                    <a:gd name="T2" fmla="*/ 0 w 12"/>
                    <a:gd name="T3" fmla="*/ 0 h 96"/>
                    <a:gd name="T4" fmla="*/ 0 w 12"/>
                    <a:gd name="T5" fmla="*/ 96 h 96"/>
                    <a:gd name="T6" fmla="*/ 12 w 12"/>
                    <a:gd name="T7" fmla="*/ 96 h 96"/>
                    <a:gd name="T8" fmla="*/ 12 w 12"/>
                    <a:gd name="T9" fmla="*/ 0 h 96"/>
                    <a:gd name="T10" fmla="*/ 12 w 12"/>
                    <a:gd name="T11" fmla="*/ 0 h 96"/>
                    <a:gd name="T12" fmla="*/ 0 w 12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Freeform 834"/>
                <p:cNvSpPr>
                  <a:spLocks/>
                </p:cNvSpPr>
                <p:nvPr/>
              </p:nvSpPr>
              <p:spPr bwMode="auto">
                <a:xfrm>
                  <a:off x="2208" y="2825"/>
                  <a:ext cx="15" cy="17"/>
                </a:xfrm>
                <a:custGeom>
                  <a:avLst/>
                  <a:gdLst>
                    <a:gd name="T0" fmla="*/ 0 w 43"/>
                    <a:gd name="T1" fmla="*/ 10 h 52"/>
                    <a:gd name="T2" fmla="*/ 0 w 43"/>
                    <a:gd name="T3" fmla="*/ 10 h 52"/>
                    <a:gd name="T4" fmla="*/ 9 w 43"/>
                    <a:gd name="T5" fmla="*/ 16 h 52"/>
                    <a:gd name="T6" fmla="*/ 17 w 43"/>
                    <a:gd name="T7" fmla="*/ 22 h 52"/>
                    <a:gd name="T8" fmla="*/ 21 w 43"/>
                    <a:gd name="T9" fmla="*/ 27 h 52"/>
                    <a:gd name="T10" fmla="*/ 26 w 43"/>
                    <a:gd name="T11" fmla="*/ 33 h 52"/>
                    <a:gd name="T12" fmla="*/ 28 w 43"/>
                    <a:gd name="T13" fmla="*/ 37 h 52"/>
                    <a:gd name="T14" fmla="*/ 30 w 43"/>
                    <a:gd name="T15" fmla="*/ 41 h 52"/>
                    <a:gd name="T16" fmla="*/ 31 w 43"/>
                    <a:gd name="T17" fmla="*/ 46 h 52"/>
                    <a:gd name="T18" fmla="*/ 31 w 43"/>
                    <a:gd name="T19" fmla="*/ 52 h 52"/>
                    <a:gd name="T20" fmla="*/ 43 w 43"/>
                    <a:gd name="T21" fmla="*/ 52 h 52"/>
                    <a:gd name="T22" fmla="*/ 43 w 43"/>
                    <a:gd name="T23" fmla="*/ 46 h 52"/>
                    <a:gd name="T24" fmla="*/ 42 w 43"/>
                    <a:gd name="T25" fmla="*/ 39 h 52"/>
                    <a:gd name="T26" fmla="*/ 40 w 43"/>
                    <a:gd name="T27" fmla="*/ 32 h 52"/>
                    <a:gd name="T28" fmla="*/ 36 w 43"/>
                    <a:gd name="T29" fmla="*/ 26 h 52"/>
                    <a:gd name="T30" fmla="*/ 31 w 43"/>
                    <a:gd name="T31" fmla="*/ 20 h 52"/>
                    <a:gd name="T32" fmla="*/ 24 w 43"/>
                    <a:gd name="T33" fmla="*/ 12 h 52"/>
                    <a:gd name="T34" fmla="*/ 17 w 43"/>
                    <a:gd name="T35" fmla="*/ 6 h 52"/>
                    <a:gd name="T36" fmla="*/ 7 w 43"/>
                    <a:gd name="T37" fmla="*/ 0 h 52"/>
                    <a:gd name="T38" fmla="*/ 7 w 43"/>
                    <a:gd name="T39" fmla="*/ 0 h 52"/>
                    <a:gd name="T40" fmla="*/ 0 w 43"/>
                    <a:gd name="T41" fmla="*/ 1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" h="52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9" y="16"/>
                      </a:lnTo>
                      <a:lnTo>
                        <a:pt x="17" y="22"/>
                      </a:lnTo>
                      <a:lnTo>
                        <a:pt x="21" y="27"/>
                      </a:lnTo>
                      <a:lnTo>
                        <a:pt x="26" y="33"/>
                      </a:lnTo>
                      <a:lnTo>
                        <a:pt x="28" y="37"/>
                      </a:lnTo>
                      <a:lnTo>
                        <a:pt x="30" y="41"/>
                      </a:lnTo>
                      <a:lnTo>
                        <a:pt x="31" y="46"/>
                      </a:lnTo>
                      <a:lnTo>
                        <a:pt x="31" y="52"/>
                      </a:lnTo>
                      <a:lnTo>
                        <a:pt x="43" y="52"/>
                      </a:lnTo>
                      <a:lnTo>
                        <a:pt x="43" y="46"/>
                      </a:lnTo>
                      <a:lnTo>
                        <a:pt x="42" y="39"/>
                      </a:lnTo>
                      <a:lnTo>
                        <a:pt x="40" y="32"/>
                      </a:lnTo>
                      <a:lnTo>
                        <a:pt x="36" y="26"/>
                      </a:lnTo>
                      <a:lnTo>
                        <a:pt x="31" y="20"/>
                      </a:lnTo>
                      <a:lnTo>
                        <a:pt x="24" y="12"/>
                      </a:lnTo>
                      <a:lnTo>
                        <a:pt x="17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Freeform 835"/>
                <p:cNvSpPr>
                  <a:spLocks/>
                </p:cNvSpPr>
                <p:nvPr/>
              </p:nvSpPr>
              <p:spPr bwMode="auto">
                <a:xfrm>
                  <a:off x="2169" y="2824"/>
                  <a:ext cx="42" cy="10"/>
                </a:xfrm>
                <a:custGeom>
                  <a:avLst/>
                  <a:gdLst>
                    <a:gd name="T0" fmla="*/ 0 w 126"/>
                    <a:gd name="T1" fmla="*/ 30 h 30"/>
                    <a:gd name="T2" fmla="*/ 0 w 126"/>
                    <a:gd name="T3" fmla="*/ 30 h 30"/>
                    <a:gd name="T4" fmla="*/ 11 w 126"/>
                    <a:gd name="T5" fmla="*/ 29 h 30"/>
                    <a:gd name="T6" fmla="*/ 26 w 126"/>
                    <a:gd name="T7" fmla="*/ 26 h 30"/>
                    <a:gd name="T8" fmla="*/ 44 w 126"/>
                    <a:gd name="T9" fmla="*/ 23 h 30"/>
                    <a:gd name="T10" fmla="*/ 63 w 126"/>
                    <a:gd name="T11" fmla="*/ 18 h 30"/>
                    <a:gd name="T12" fmla="*/ 83 w 126"/>
                    <a:gd name="T13" fmla="*/ 14 h 30"/>
                    <a:gd name="T14" fmla="*/ 98 w 126"/>
                    <a:gd name="T15" fmla="*/ 12 h 30"/>
                    <a:gd name="T16" fmla="*/ 113 w 126"/>
                    <a:gd name="T17" fmla="*/ 12 h 30"/>
                    <a:gd name="T18" fmla="*/ 119 w 126"/>
                    <a:gd name="T19" fmla="*/ 13 h 30"/>
                    <a:gd name="T20" fmla="*/ 126 w 126"/>
                    <a:gd name="T21" fmla="*/ 3 h 30"/>
                    <a:gd name="T22" fmla="*/ 113 w 126"/>
                    <a:gd name="T23" fmla="*/ 0 h 30"/>
                    <a:gd name="T24" fmla="*/ 98 w 126"/>
                    <a:gd name="T25" fmla="*/ 0 h 30"/>
                    <a:gd name="T26" fmla="*/ 80 w 126"/>
                    <a:gd name="T27" fmla="*/ 2 h 30"/>
                    <a:gd name="T28" fmla="*/ 61 w 126"/>
                    <a:gd name="T29" fmla="*/ 6 h 30"/>
                    <a:gd name="T30" fmla="*/ 41 w 126"/>
                    <a:gd name="T31" fmla="*/ 11 h 30"/>
                    <a:gd name="T32" fmla="*/ 23 w 126"/>
                    <a:gd name="T33" fmla="*/ 14 h 30"/>
                    <a:gd name="T34" fmla="*/ 9 w 126"/>
                    <a:gd name="T35" fmla="*/ 17 h 30"/>
                    <a:gd name="T36" fmla="*/ 0 w 126"/>
                    <a:gd name="T37" fmla="*/ 18 h 30"/>
                    <a:gd name="T38" fmla="*/ 0 w 126"/>
                    <a:gd name="T39" fmla="*/ 18 h 30"/>
                    <a:gd name="T40" fmla="*/ 0 w 126"/>
                    <a:gd name="T4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1" y="29"/>
                      </a:lnTo>
                      <a:lnTo>
                        <a:pt x="26" y="26"/>
                      </a:lnTo>
                      <a:lnTo>
                        <a:pt x="44" y="23"/>
                      </a:lnTo>
                      <a:lnTo>
                        <a:pt x="63" y="18"/>
                      </a:lnTo>
                      <a:lnTo>
                        <a:pt x="83" y="14"/>
                      </a:lnTo>
                      <a:lnTo>
                        <a:pt x="98" y="12"/>
                      </a:lnTo>
                      <a:lnTo>
                        <a:pt x="113" y="12"/>
                      </a:lnTo>
                      <a:lnTo>
                        <a:pt x="119" y="13"/>
                      </a:lnTo>
                      <a:lnTo>
                        <a:pt x="126" y="3"/>
                      </a:lnTo>
                      <a:lnTo>
                        <a:pt x="113" y="0"/>
                      </a:lnTo>
                      <a:lnTo>
                        <a:pt x="98" y="0"/>
                      </a:lnTo>
                      <a:lnTo>
                        <a:pt x="80" y="2"/>
                      </a:lnTo>
                      <a:lnTo>
                        <a:pt x="61" y="6"/>
                      </a:lnTo>
                      <a:lnTo>
                        <a:pt x="41" y="11"/>
                      </a:lnTo>
                      <a:lnTo>
                        <a:pt x="23" y="14"/>
                      </a:lnTo>
                      <a:lnTo>
                        <a:pt x="9" y="17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Freeform 836"/>
                <p:cNvSpPr>
                  <a:spLocks/>
                </p:cNvSpPr>
                <p:nvPr/>
              </p:nvSpPr>
              <p:spPr bwMode="auto">
                <a:xfrm>
                  <a:off x="2160" y="2830"/>
                  <a:ext cx="9" cy="12"/>
                </a:xfrm>
                <a:custGeom>
                  <a:avLst/>
                  <a:gdLst>
                    <a:gd name="T0" fmla="*/ 12 w 25"/>
                    <a:gd name="T1" fmla="*/ 37 h 37"/>
                    <a:gd name="T2" fmla="*/ 12 w 25"/>
                    <a:gd name="T3" fmla="*/ 37 h 37"/>
                    <a:gd name="T4" fmla="*/ 12 w 25"/>
                    <a:gd name="T5" fmla="*/ 26 h 37"/>
                    <a:gd name="T6" fmla="*/ 13 w 25"/>
                    <a:gd name="T7" fmla="*/ 18 h 37"/>
                    <a:gd name="T8" fmla="*/ 17 w 25"/>
                    <a:gd name="T9" fmla="*/ 14 h 37"/>
                    <a:gd name="T10" fmla="*/ 25 w 25"/>
                    <a:gd name="T11" fmla="*/ 12 h 37"/>
                    <a:gd name="T12" fmla="*/ 25 w 25"/>
                    <a:gd name="T13" fmla="*/ 0 h 37"/>
                    <a:gd name="T14" fmla="*/ 12 w 25"/>
                    <a:gd name="T15" fmla="*/ 5 h 37"/>
                    <a:gd name="T16" fmla="*/ 4 w 25"/>
                    <a:gd name="T17" fmla="*/ 13 h 37"/>
                    <a:gd name="T18" fmla="*/ 0 w 25"/>
                    <a:gd name="T19" fmla="*/ 24 h 37"/>
                    <a:gd name="T20" fmla="*/ 0 w 25"/>
                    <a:gd name="T21" fmla="*/ 37 h 37"/>
                    <a:gd name="T22" fmla="*/ 0 w 25"/>
                    <a:gd name="T23" fmla="*/ 37 h 37"/>
                    <a:gd name="T24" fmla="*/ 12 w 25"/>
                    <a:gd name="T25" fmla="*/ 37 h 37"/>
                    <a:gd name="T26" fmla="*/ 12 w 25"/>
                    <a:gd name="T27" fmla="*/ 37 h 37"/>
                    <a:gd name="T28" fmla="*/ 12 w 25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2" y="26"/>
                      </a:lnTo>
                      <a:lnTo>
                        <a:pt x="13" y="18"/>
                      </a:lnTo>
                      <a:lnTo>
                        <a:pt x="17" y="14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2" y="5"/>
                      </a:lnTo>
                      <a:lnTo>
                        <a:pt x="4" y="13"/>
                      </a:lnTo>
                      <a:lnTo>
                        <a:pt x="0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837"/>
                <p:cNvSpPr>
                  <a:spLocks/>
                </p:cNvSpPr>
                <p:nvPr/>
              </p:nvSpPr>
              <p:spPr bwMode="auto">
                <a:xfrm>
                  <a:off x="2160" y="2842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Freeform 838"/>
                <p:cNvSpPr>
                  <a:spLocks/>
                </p:cNvSpPr>
                <p:nvPr/>
              </p:nvSpPr>
              <p:spPr bwMode="auto">
                <a:xfrm>
                  <a:off x="2162" y="2825"/>
                  <a:ext cx="49" cy="45"/>
                </a:xfrm>
                <a:custGeom>
                  <a:avLst/>
                  <a:gdLst>
                    <a:gd name="T0" fmla="*/ 0 w 147"/>
                    <a:gd name="T1" fmla="*/ 107 h 134"/>
                    <a:gd name="T2" fmla="*/ 1 w 147"/>
                    <a:gd name="T3" fmla="*/ 118 h 134"/>
                    <a:gd name="T4" fmla="*/ 3 w 147"/>
                    <a:gd name="T5" fmla="*/ 126 h 134"/>
                    <a:gd name="T6" fmla="*/ 10 w 147"/>
                    <a:gd name="T7" fmla="*/ 132 h 134"/>
                    <a:gd name="T8" fmla="*/ 18 w 147"/>
                    <a:gd name="T9" fmla="*/ 134 h 134"/>
                    <a:gd name="T10" fmla="*/ 26 w 147"/>
                    <a:gd name="T11" fmla="*/ 134 h 134"/>
                    <a:gd name="T12" fmla="*/ 39 w 147"/>
                    <a:gd name="T13" fmla="*/ 134 h 134"/>
                    <a:gd name="T14" fmla="*/ 55 w 147"/>
                    <a:gd name="T15" fmla="*/ 134 h 134"/>
                    <a:gd name="T16" fmla="*/ 72 w 147"/>
                    <a:gd name="T17" fmla="*/ 134 h 134"/>
                    <a:gd name="T18" fmla="*/ 90 w 147"/>
                    <a:gd name="T19" fmla="*/ 134 h 134"/>
                    <a:gd name="T20" fmla="*/ 107 w 147"/>
                    <a:gd name="T21" fmla="*/ 134 h 134"/>
                    <a:gd name="T22" fmla="*/ 121 w 147"/>
                    <a:gd name="T23" fmla="*/ 134 h 134"/>
                    <a:gd name="T24" fmla="*/ 130 w 147"/>
                    <a:gd name="T25" fmla="*/ 134 h 134"/>
                    <a:gd name="T26" fmla="*/ 140 w 147"/>
                    <a:gd name="T27" fmla="*/ 132 h 134"/>
                    <a:gd name="T28" fmla="*/ 145 w 147"/>
                    <a:gd name="T29" fmla="*/ 128 h 134"/>
                    <a:gd name="T30" fmla="*/ 147 w 147"/>
                    <a:gd name="T31" fmla="*/ 120 h 134"/>
                    <a:gd name="T32" fmla="*/ 147 w 147"/>
                    <a:gd name="T33" fmla="*/ 109 h 134"/>
                    <a:gd name="T34" fmla="*/ 147 w 147"/>
                    <a:gd name="T35" fmla="*/ 27 h 134"/>
                    <a:gd name="T36" fmla="*/ 147 w 147"/>
                    <a:gd name="T37" fmla="*/ 16 h 134"/>
                    <a:gd name="T38" fmla="*/ 146 w 147"/>
                    <a:gd name="T39" fmla="*/ 8 h 134"/>
                    <a:gd name="T40" fmla="*/ 141 w 147"/>
                    <a:gd name="T41" fmla="*/ 3 h 134"/>
                    <a:gd name="T42" fmla="*/ 129 w 147"/>
                    <a:gd name="T43" fmla="*/ 1 h 134"/>
                    <a:gd name="T44" fmla="*/ 121 w 147"/>
                    <a:gd name="T45" fmla="*/ 1 h 134"/>
                    <a:gd name="T46" fmla="*/ 106 w 147"/>
                    <a:gd name="T47" fmla="*/ 0 h 134"/>
                    <a:gd name="T48" fmla="*/ 90 w 147"/>
                    <a:gd name="T49" fmla="*/ 0 h 134"/>
                    <a:gd name="T50" fmla="*/ 72 w 147"/>
                    <a:gd name="T51" fmla="*/ 0 h 134"/>
                    <a:gd name="T52" fmla="*/ 54 w 147"/>
                    <a:gd name="T53" fmla="*/ 0 h 134"/>
                    <a:gd name="T54" fmla="*/ 39 w 147"/>
                    <a:gd name="T55" fmla="*/ 0 h 134"/>
                    <a:gd name="T56" fmla="*/ 25 w 147"/>
                    <a:gd name="T57" fmla="*/ 1 h 134"/>
                    <a:gd name="T58" fmla="*/ 17 w 147"/>
                    <a:gd name="T59" fmla="*/ 1 h 134"/>
                    <a:gd name="T60" fmla="*/ 8 w 147"/>
                    <a:gd name="T61" fmla="*/ 3 h 134"/>
                    <a:gd name="T62" fmla="*/ 3 w 147"/>
                    <a:gd name="T63" fmla="*/ 8 h 134"/>
                    <a:gd name="T64" fmla="*/ 1 w 147"/>
                    <a:gd name="T65" fmla="*/ 16 h 134"/>
                    <a:gd name="T66" fmla="*/ 0 w 147"/>
                    <a:gd name="T67" fmla="*/ 27 h 134"/>
                    <a:gd name="T68" fmla="*/ 0 w 147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7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3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39" y="134"/>
                      </a:lnTo>
                      <a:lnTo>
                        <a:pt x="55" y="134"/>
                      </a:lnTo>
                      <a:lnTo>
                        <a:pt x="72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40" y="132"/>
                      </a:lnTo>
                      <a:lnTo>
                        <a:pt x="145" y="128"/>
                      </a:lnTo>
                      <a:lnTo>
                        <a:pt x="147" y="120"/>
                      </a:lnTo>
                      <a:lnTo>
                        <a:pt x="147" y="109"/>
                      </a:lnTo>
                      <a:lnTo>
                        <a:pt x="147" y="27"/>
                      </a:lnTo>
                      <a:lnTo>
                        <a:pt x="147" y="16"/>
                      </a:lnTo>
                      <a:lnTo>
                        <a:pt x="146" y="8"/>
                      </a:lnTo>
                      <a:lnTo>
                        <a:pt x="141" y="3"/>
                      </a:lnTo>
                      <a:lnTo>
                        <a:pt x="129" y="1"/>
                      </a:lnTo>
                      <a:lnTo>
                        <a:pt x="121" y="1"/>
                      </a:lnTo>
                      <a:lnTo>
                        <a:pt x="106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39" y="0"/>
                      </a:lnTo>
                      <a:lnTo>
                        <a:pt x="25" y="1"/>
                      </a:lnTo>
                      <a:lnTo>
                        <a:pt x="17" y="1"/>
                      </a:lnTo>
                      <a:lnTo>
                        <a:pt x="8" y="3"/>
                      </a:lnTo>
                      <a:lnTo>
                        <a:pt x="3" y="8"/>
                      </a:lnTo>
                      <a:lnTo>
                        <a:pt x="1" y="16"/>
                      </a:lnTo>
                      <a:lnTo>
                        <a:pt x="0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Freeform 839"/>
                <p:cNvSpPr>
                  <a:spLocks/>
                </p:cNvSpPr>
                <p:nvPr/>
              </p:nvSpPr>
              <p:spPr bwMode="auto">
                <a:xfrm>
                  <a:off x="2162" y="2825"/>
                  <a:ext cx="49" cy="45"/>
                </a:xfrm>
                <a:custGeom>
                  <a:avLst/>
                  <a:gdLst>
                    <a:gd name="T0" fmla="*/ 0 w 147"/>
                    <a:gd name="T1" fmla="*/ 107 h 134"/>
                    <a:gd name="T2" fmla="*/ 0 w 147"/>
                    <a:gd name="T3" fmla="*/ 107 h 134"/>
                    <a:gd name="T4" fmla="*/ 1 w 147"/>
                    <a:gd name="T5" fmla="*/ 118 h 134"/>
                    <a:gd name="T6" fmla="*/ 3 w 147"/>
                    <a:gd name="T7" fmla="*/ 126 h 134"/>
                    <a:gd name="T8" fmla="*/ 10 w 147"/>
                    <a:gd name="T9" fmla="*/ 132 h 134"/>
                    <a:gd name="T10" fmla="*/ 18 w 147"/>
                    <a:gd name="T11" fmla="*/ 134 h 134"/>
                    <a:gd name="T12" fmla="*/ 18 w 147"/>
                    <a:gd name="T13" fmla="*/ 134 h 134"/>
                    <a:gd name="T14" fmla="*/ 26 w 147"/>
                    <a:gd name="T15" fmla="*/ 134 h 134"/>
                    <a:gd name="T16" fmla="*/ 39 w 147"/>
                    <a:gd name="T17" fmla="*/ 134 h 134"/>
                    <a:gd name="T18" fmla="*/ 55 w 147"/>
                    <a:gd name="T19" fmla="*/ 134 h 134"/>
                    <a:gd name="T20" fmla="*/ 72 w 147"/>
                    <a:gd name="T21" fmla="*/ 134 h 134"/>
                    <a:gd name="T22" fmla="*/ 90 w 147"/>
                    <a:gd name="T23" fmla="*/ 134 h 134"/>
                    <a:gd name="T24" fmla="*/ 107 w 147"/>
                    <a:gd name="T25" fmla="*/ 134 h 134"/>
                    <a:gd name="T26" fmla="*/ 121 w 147"/>
                    <a:gd name="T27" fmla="*/ 134 h 134"/>
                    <a:gd name="T28" fmla="*/ 130 w 147"/>
                    <a:gd name="T29" fmla="*/ 134 h 134"/>
                    <a:gd name="T30" fmla="*/ 130 w 147"/>
                    <a:gd name="T31" fmla="*/ 134 h 134"/>
                    <a:gd name="T32" fmla="*/ 140 w 147"/>
                    <a:gd name="T33" fmla="*/ 132 h 134"/>
                    <a:gd name="T34" fmla="*/ 145 w 147"/>
                    <a:gd name="T35" fmla="*/ 128 h 134"/>
                    <a:gd name="T36" fmla="*/ 147 w 147"/>
                    <a:gd name="T37" fmla="*/ 120 h 134"/>
                    <a:gd name="T38" fmla="*/ 147 w 147"/>
                    <a:gd name="T39" fmla="*/ 109 h 134"/>
                    <a:gd name="T40" fmla="*/ 147 w 147"/>
                    <a:gd name="T41" fmla="*/ 27 h 134"/>
                    <a:gd name="T42" fmla="*/ 147 w 147"/>
                    <a:gd name="T43" fmla="*/ 27 h 134"/>
                    <a:gd name="T44" fmla="*/ 147 w 147"/>
                    <a:gd name="T45" fmla="*/ 16 h 134"/>
                    <a:gd name="T46" fmla="*/ 146 w 147"/>
                    <a:gd name="T47" fmla="*/ 8 h 134"/>
                    <a:gd name="T48" fmla="*/ 141 w 147"/>
                    <a:gd name="T49" fmla="*/ 3 h 134"/>
                    <a:gd name="T50" fmla="*/ 129 w 147"/>
                    <a:gd name="T51" fmla="*/ 1 h 134"/>
                    <a:gd name="T52" fmla="*/ 129 w 147"/>
                    <a:gd name="T53" fmla="*/ 1 h 134"/>
                    <a:gd name="T54" fmla="*/ 121 w 147"/>
                    <a:gd name="T55" fmla="*/ 1 h 134"/>
                    <a:gd name="T56" fmla="*/ 106 w 147"/>
                    <a:gd name="T57" fmla="*/ 0 h 134"/>
                    <a:gd name="T58" fmla="*/ 90 w 147"/>
                    <a:gd name="T59" fmla="*/ 0 h 134"/>
                    <a:gd name="T60" fmla="*/ 72 w 147"/>
                    <a:gd name="T61" fmla="*/ 0 h 134"/>
                    <a:gd name="T62" fmla="*/ 54 w 147"/>
                    <a:gd name="T63" fmla="*/ 0 h 134"/>
                    <a:gd name="T64" fmla="*/ 39 w 147"/>
                    <a:gd name="T65" fmla="*/ 0 h 134"/>
                    <a:gd name="T66" fmla="*/ 25 w 147"/>
                    <a:gd name="T67" fmla="*/ 1 h 134"/>
                    <a:gd name="T68" fmla="*/ 17 w 147"/>
                    <a:gd name="T69" fmla="*/ 1 h 134"/>
                    <a:gd name="T70" fmla="*/ 17 w 147"/>
                    <a:gd name="T71" fmla="*/ 1 h 134"/>
                    <a:gd name="T72" fmla="*/ 8 w 147"/>
                    <a:gd name="T73" fmla="*/ 3 h 134"/>
                    <a:gd name="T74" fmla="*/ 3 w 147"/>
                    <a:gd name="T75" fmla="*/ 8 h 134"/>
                    <a:gd name="T76" fmla="*/ 1 w 147"/>
                    <a:gd name="T77" fmla="*/ 16 h 134"/>
                    <a:gd name="T78" fmla="*/ 0 w 147"/>
                    <a:gd name="T79" fmla="*/ 27 h 134"/>
                    <a:gd name="T80" fmla="*/ 0 w 147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7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3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39" y="134"/>
                      </a:lnTo>
                      <a:lnTo>
                        <a:pt x="55" y="134"/>
                      </a:lnTo>
                      <a:lnTo>
                        <a:pt x="72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1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2"/>
                      </a:lnTo>
                      <a:lnTo>
                        <a:pt x="145" y="128"/>
                      </a:lnTo>
                      <a:lnTo>
                        <a:pt x="147" y="120"/>
                      </a:lnTo>
                      <a:lnTo>
                        <a:pt x="147" y="109"/>
                      </a:lnTo>
                      <a:lnTo>
                        <a:pt x="147" y="27"/>
                      </a:lnTo>
                      <a:lnTo>
                        <a:pt x="147" y="27"/>
                      </a:lnTo>
                      <a:lnTo>
                        <a:pt x="147" y="16"/>
                      </a:lnTo>
                      <a:lnTo>
                        <a:pt x="146" y="8"/>
                      </a:lnTo>
                      <a:lnTo>
                        <a:pt x="141" y="3"/>
                      </a:lnTo>
                      <a:lnTo>
                        <a:pt x="129" y="1"/>
                      </a:lnTo>
                      <a:lnTo>
                        <a:pt x="129" y="1"/>
                      </a:lnTo>
                      <a:lnTo>
                        <a:pt x="121" y="1"/>
                      </a:lnTo>
                      <a:lnTo>
                        <a:pt x="106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39" y="0"/>
                      </a:lnTo>
                      <a:lnTo>
                        <a:pt x="25" y="1"/>
                      </a:lnTo>
                      <a:lnTo>
                        <a:pt x="17" y="1"/>
                      </a:lnTo>
                      <a:lnTo>
                        <a:pt x="17" y="1"/>
                      </a:lnTo>
                      <a:lnTo>
                        <a:pt x="8" y="3"/>
                      </a:lnTo>
                      <a:lnTo>
                        <a:pt x="3" y="8"/>
                      </a:lnTo>
                      <a:lnTo>
                        <a:pt x="1" y="16"/>
                      </a:lnTo>
                      <a:lnTo>
                        <a:pt x="0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Freeform 840"/>
                <p:cNvSpPr>
                  <a:spLocks/>
                </p:cNvSpPr>
                <p:nvPr/>
              </p:nvSpPr>
              <p:spPr bwMode="auto">
                <a:xfrm>
                  <a:off x="2226" y="2825"/>
                  <a:ext cx="64" cy="57"/>
                </a:xfrm>
                <a:custGeom>
                  <a:avLst/>
                  <a:gdLst>
                    <a:gd name="T0" fmla="*/ 0 w 191"/>
                    <a:gd name="T1" fmla="*/ 143 h 173"/>
                    <a:gd name="T2" fmla="*/ 1 w 191"/>
                    <a:gd name="T3" fmla="*/ 155 h 173"/>
                    <a:gd name="T4" fmla="*/ 4 w 191"/>
                    <a:gd name="T5" fmla="*/ 165 h 173"/>
                    <a:gd name="T6" fmla="*/ 11 w 191"/>
                    <a:gd name="T7" fmla="*/ 171 h 173"/>
                    <a:gd name="T8" fmla="*/ 22 w 191"/>
                    <a:gd name="T9" fmla="*/ 173 h 173"/>
                    <a:gd name="T10" fmla="*/ 32 w 191"/>
                    <a:gd name="T11" fmla="*/ 173 h 173"/>
                    <a:gd name="T12" fmla="*/ 49 w 191"/>
                    <a:gd name="T13" fmla="*/ 173 h 173"/>
                    <a:gd name="T14" fmla="*/ 71 w 191"/>
                    <a:gd name="T15" fmla="*/ 173 h 173"/>
                    <a:gd name="T16" fmla="*/ 95 w 191"/>
                    <a:gd name="T17" fmla="*/ 173 h 173"/>
                    <a:gd name="T18" fmla="*/ 119 w 191"/>
                    <a:gd name="T19" fmla="*/ 173 h 173"/>
                    <a:gd name="T20" fmla="*/ 141 w 191"/>
                    <a:gd name="T21" fmla="*/ 173 h 173"/>
                    <a:gd name="T22" fmla="*/ 159 w 191"/>
                    <a:gd name="T23" fmla="*/ 173 h 173"/>
                    <a:gd name="T24" fmla="*/ 171 w 191"/>
                    <a:gd name="T25" fmla="*/ 173 h 173"/>
                    <a:gd name="T26" fmla="*/ 182 w 191"/>
                    <a:gd name="T27" fmla="*/ 171 h 173"/>
                    <a:gd name="T28" fmla="*/ 188 w 191"/>
                    <a:gd name="T29" fmla="*/ 165 h 173"/>
                    <a:gd name="T30" fmla="*/ 191 w 191"/>
                    <a:gd name="T31" fmla="*/ 156 h 173"/>
                    <a:gd name="T32" fmla="*/ 191 w 191"/>
                    <a:gd name="T33" fmla="*/ 145 h 173"/>
                    <a:gd name="T34" fmla="*/ 191 w 191"/>
                    <a:gd name="T35" fmla="*/ 51 h 173"/>
                    <a:gd name="T36" fmla="*/ 189 w 191"/>
                    <a:gd name="T37" fmla="*/ 45 h 173"/>
                    <a:gd name="T38" fmla="*/ 188 w 191"/>
                    <a:gd name="T39" fmla="*/ 39 h 173"/>
                    <a:gd name="T40" fmla="*/ 185 w 191"/>
                    <a:gd name="T41" fmla="*/ 33 h 173"/>
                    <a:gd name="T42" fmla="*/ 180 w 191"/>
                    <a:gd name="T43" fmla="*/ 27 h 173"/>
                    <a:gd name="T44" fmla="*/ 174 w 191"/>
                    <a:gd name="T45" fmla="*/ 21 h 173"/>
                    <a:gd name="T46" fmla="*/ 165 w 191"/>
                    <a:gd name="T47" fmla="*/ 15 h 173"/>
                    <a:gd name="T48" fmla="*/ 157 w 191"/>
                    <a:gd name="T49" fmla="*/ 9 h 173"/>
                    <a:gd name="T50" fmla="*/ 146 w 191"/>
                    <a:gd name="T51" fmla="*/ 3 h 173"/>
                    <a:gd name="T52" fmla="*/ 136 w 191"/>
                    <a:gd name="T53" fmla="*/ 0 h 173"/>
                    <a:gd name="T54" fmla="*/ 121 w 191"/>
                    <a:gd name="T55" fmla="*/ 0 h 173"/>
                    <a:gd name="T56" fmla="*/ 103 w 191"/>
                    <a:gd name="T57" fmla="*/ 3 h 173"/>
                    <a:gd name="T58" fmla="*/ 83 w 191"/>
                    <a:gd name="T59" fmla="*/ 6 h 173"/>
                    <a:gd name="T60" fmla="*/ 63 w 191"/>
                    <a:gd name="T61" fmla="*/ 11 h 173"/>
                    <a:gd name="T62" fmla="*/ 45 w 191"/>
                    <a:gd name="T63" fmla="*/ 15 h 173"/>
                    <a:gd name="T64" fmla="*/ 30 w 191"/>
                    <a:gd name="T65" fmla="*/ 18 h 173"/>
                    <a:gd name="T66" fmla="*/ 20 w 191"/>
                    <a:gd name="T67" fmla="*/ 20 h 173"/>
                    <a:gd name="T68" fmla="*/ 10 w 191"/>
                    <a:gd name="T69" fmla="*/ 22 h 173"/>
                    <a:gd name="T70" fmla="*/ 4 w 191"/>
                    <a:gd name="T71" fmla="*/ 29 h 173"/>
                    <a:gd name="T72" fmla="*/ 1 w 191"/>
                    <a:gd name="T73" fmla="*/ 39 h 173"/>
                    <a:gd name="T74" fmla="*/ 1 w 191"/>
                    <a:gd name="T75" fmla="*/ 51 h 173"/>
                    <a:gd name="T76" fmla="*/ 0 w 191"/>
                    <a:gd name="T77" fmla="*/ 14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1" h="173">
                      <a:moveTo>
                        <a:pt x="0" y="143"/>
                      </a:moveTo>
                      <a:lnTo>
                        <a:pt x="1" y="155"/>
                      </a:lnTo>
                      <a:lnTo>
                        <a:pt x="4" y="165"/>
                      </a:lnTo>
                      <a:lnTo>
                        <a:pt x="11" y="171"/>
                      </a:lnTo>
                      <a:lnTo>
                        <a:pt x="22" y="173"/>
                      </a:lnTo>
                      <a:lnTo>
                        <a:pt x="32" y="173"/>
                      </a:lnTo>
                      <a:lnTo>
                        <a:pt x="49" y="173"/>
                      </a:lnTo>
                      <a:lnTo>
                        <a:pt x="71" y="173"/>
                      </a:lnTo>
                      <a:lnTo>
                        <a:pt x="95" y="173"/>
                      </a:lnTo>
                      <a:lnTo>
                        <a:pt x="119" y="173"/>
                      </a:lnTo>
                      <a:lnTo>
                        <a:pt x="141" y="173"/>
                      </a:lnTo>
                      <a:lnTo>
                        <a:pt x="159" y="173"/>
                      </a:lnTo>
                      <a:lnTo>
                        <a:pt x="171" y="173"/>
                      </a:lnTo>
                      <a:lnTo>
                        <a:pt x="182" y="171"/>
                      </a:lnTo>
                      <a:lnTo>
                        <a:pt x="188" y="165"/>
                      </a:lnTo>
                      <a:lnTo>
                        <a:pt x="191" y="156"/>
                      </a:lnTo>
                      <a:lnTo>
                        <a:pt x="191" y="145"/>
                      </a:lnTo>
                      <a:lnTo>
                        <a:pt x="191" y="51"/>
                      </a:lnTo>
                      <a:lnTo>
                        <a:pt x="189" y="45"/>
                      </a:lnTo>
                      <a:lnTo>
                        <a:pt x="188" y="39"/>
                      </a:lnTo>
                      <a:lnTo>
                        <a:pt x="185" y="33"/>
                      </a:lnTo>
                      <a:lnTo>
                        <a:pt x="180" y="27"/>
                      </a:lnTo>
                      <a:lnTo>
                        <a:pt x="174" y="21"/>
                      </a:lnTo>
                      <a:lnTo>
                        <a:pt x="165" y="15"/>
                      </a:lnTo>
                      <a:lnTo>
                        <a:pt x="157" y="9"/>
                      </a:lnTo>
                      <a:lnTo>
                        <a:pt x="146" y="3"/>
                      </a:lnTo>
                      <a:lnTo>
                        <a:pt x="136" y="0"/>
                      </a:lnTo>
                      <a:lnTo>
                        <a:pt x="121" y="0"/>
                      </a:lnTo>
                      <a:lnTo>
                        <a:pt x="103" y="3"/>
                      </a:lnTo>
                      <a:lnTo>
                        <a:pt x="83" y="6"/>
                      </a:lnTo>
                      <a:lnTo>
                        <a:pt x="63" y="11"/>
                      </a:lnTo>
                      <a:lnTo>
                        <a:pt x="45" y="15"/>
                      </a:lnTo>
                      <a:lnTo>
                        <a:pt x="30" y="18"/>
                      </a:lnTo>
                      <a:lnTo>
                        <a:pt x="20" y="20"/>
                      </a:lnTo>
                      <a:lnTo>
                        <a:pt x="10" y="22"/>
                      </a:lnTo>
                      <a:lnTo>
                        <a:pt x="4" y="29"/>
                      </a:lnTo>
                      <a:lnTo>
                        <a:pt x="1" y="39"/>
                      </a:lnTo>
                      <a:lnTo>
                        <a:pt x="1" y="51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Freeform 841"/>
                <p:cNvSpPr>
                  <a:spLocks/>
                </p:cNvSpPr>
                <p:nvPr/>
              </p:nvSpPr>
              <p:spPr bwMode="auto">
                <a:xfrm>
                  <a:off x="2224" y="2872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2 h 36"/>
                    <a:gd name="T6" fmla="*/ 14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5 w 28"/>
                    <a:gd name="T17" fmla="*/ 25 h 36"/>
                    <a:gd name="T18" fmla="*/ 14 w 28"/>
                    <a:gd name="T19" fmla="*/ 34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2"/>
                      </a:lnTo>
                      <a:lnTo>
                        <a:pt x="14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5"/>
                      </a:lnTo>
                      <a:lnTo>
                        <a:pt x="14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Freeform 842"/>
                <p:cNvSpPr>
                  <a:spLocks/>
                </p:cNvSpPr>
                <p:nvPr/>
              </p:nvSpPr>
              <p:spPr bwMode="auto">
                <a:xfrm>
                  <a:off x="2233" y="2880"/>
                  <a:ext cx="50" cy="4"/>
                </a:xfrm>
                <a:custGeom>
                  <a:avLst/>
                  <a:gdLst>
                    <a:gd name="T0" fmla="*/ 149 w 149"/>
                    <a:gd name="T1" fmla="*/ 0 h 12"/>
                    <a:gd name="T2" fmla="*/ 149 w 149"/>
                    <a:gd name="T3" fmla="*/ 0 h 12"/>
                    <a:gd name="T4" fmla="*/ 137 w 149"/>
                    <a:gd name="T5" fmla="*/ 0 h 12"/>
                    <a:gd name="T6" fmla="*/ 119 w 149"/>
                    <a:gd name="T7" fmla="*/ 0 h 12"/>
                    <a:gd name="T8" fmla="*/ 97 w 149"/>
                    <a:gd name="T9" fmla="*/ 0 h 12"/>
                    <a:gd name="T10" fmla="*/ 73 w 149"/>
                    <a:gd name="T11" fmla="*/ 0 h 12"/>
                    <a:gd name="T12" fmla="*/ 49 w 149"/>
                    <a:gd name="T13" fmla="*/ 0 h 12"/>
                    <a:gd name="T14" fmla="*/ 27 w 149"/>
                    <a:gd name="T15" fmla="*/ 0 h 12"/>
                    <a:gd name="T16" fmla="*/ 10 w 149"/>
                    <a:gd name="T17" fmla="*/ 0 h 12"/>
                    <a:gd name="T18" fmla="*/ 0 w 149"/>
                    <a:gd name="T19" fmla="*/ 0 h 12"/>
                    <a:gd name="T20" fmla="*/ 0 w 149"/>
                    <a:gd name="T21" fmla="*/ 12 h 12"/>
                    <a:gd name="T22" fmla="*/ 10 w 149"/>
                    <a:gd name="T23" fmla="*/ 12 h 12"/>
                    <a:gd name="T24" fmla="*/ 27 w 149"/>
                    <a:gd name="T25" fmla="*/ 12 h 12"/>
                    <a:gd name="T26" fmla="*/ 49 w 149"/>
                    <a:gd name="T27" fmla="*/ 12 h 12"/>
                    <a:gd name="T28" fmla="*/ 73 w 149"/>
                    <a:gd name="T29" fmla="*/ 12 h 12"/>
                    <a:gd name="T30" fmla="*/ 97 w 149"/>
                    <a:gd name="T31" fmla="*/ 12 h 12"/>
                    <a:gd name="T32" fmla="*/ 119 w 149"/>
                    <a:gd name="T33" fmla="*/ 12 h 12"/>
                    <a:gd name="T34" fmla="*/ 137 w 149"/>
                    <a:gd name="T35" fmla="*/ 12 h 12"/>
                    <a:gd name="T36" fmla="*/ 149 w 149"/>
                    <a:gd name="T37" fmla="*/ 12 h 12"/>
                    <a:gd name="T38" fmla="*/ 149 w 149"/>
                    <a:gd name="T39" fmla="*/ 12 h 12"/>
                    <a:gd name="T40" fmla="*/ 149 w 149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9" h="12">
                      <a:moveTo>
                        <a:pt x="149" y="0"/>
                      </a:moveTo>
                      <a:lnTo>
                        <a:pt x="149" y="0"/>
                      </a:lnTo>
                      <a:lnTo>
                        <a:pt x="137" y="0"/>
                      </a:lnTo>
                      <a:lnTo>
                        <a:pt x="119" y="0"/>
                      </a:lnTo>
                      <a:lnTo>
                        <a:pt x="97" y="0"/>
                      </a:lnTo>
                      <a:lnTo>
                        <a:pt x="73" y="0"/>
                      </a:lnTo>
                      <a:lnTo>
                        <a:pt x="49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9" y="12"/>
                      </a:lnTo>
                      <a:lnTo>
                        <a:pt x="73" y="12"/>
                      </a:lnTo>
                      <a:lnTo>
                        <a:pt x="97" y="12"/>
                      </a:lnTo>
                      <a:lnTo>
                        <a:pt x="119" y="12"/>
                      </a:lnTo>
                      <a:lnTo>
                        <a:pt x="137" y="12"/>
                      </a:lnTo>
                      <a:lnTo>
                        <a:pt x="149" y="12"/>
                      </a:lnTo>
                      <a:lnTo>
                        <a:pt x="149" y="12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Freeform 843"/>
                <p:cNvSpPr>
                  <a:spLocks/>
                </p:cNvSpPr>
                <p:nvPr/>
              </p:nvSpPr>
              <p:spPr bwMode="auto">
                <a:xfrm>
                  <a:off x="2283" y="2873"/>
                  <a:ext cx="9" cy="11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0 h 34"/>
                    <a:gd name="T6" fmla="*/ 12 w 26"/>
                    <a:gd name="T7" fmla="*/ 16 h 34"/>
                    <a:gd name="T8" fmla="*/ 9 w 26"/>
                    <a:gd name="T9" fmla="*/ 21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0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14 w 26"/>
                    <a:gd name="T2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Freeform 844"/>
                <p:cNvSpPr>
                  <a:spLocks/>
                </p:cNvSpPr>
                <p:nvPr/>
              </p:nvSpPr>
              <p:spPr bwMode="auto">
                <a:xfrm>
                  <a:off x="2288" y="2842"/>
                  <a:ext cx="4" cy="31"/>
                </a:xfrm>
                <a:custGeom>
                  <a:avLst/>
                  <a:gdLst>
                    <a:gd name="T0" fmla="*/ 0 w 12"/>
                    <a:gd name="T1" fmla="*/ 0 h 94"/>
                    <a:gd name="T2" fmla="*/ 0 w 12"/>
                    <a:gd name="T3" fmla="*/ 0 h 94"/>
                    <a:gd name="T4" fmla="*/ 0 w 12"/>
                    <a:gd name="T5" fmla="*/ 94 h 94"/>
                    <a:gd name="T6" fmla="*/ 12 w 12"/>
                    <a:gd name="T7" fmla="*/ 94 h 94"/>
                    <a:gd name="T8" fmla="*/ 12 w 12"/>
                    <a:gd name="T9" fmla="*/ 0 h 94"/>
                    <a:gd name="T10" fmla="*/ 12 w 12"/>
                    <a:gd name="T11" fmla="*/ 0 h 94"/>
                    <a:gd name="T12" fmla="*/ 0 w 12"/>
                    <a:gd name="T1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Freeform 845"/>
                <p:cNvSpPr>
                  <a:spLocks/>
                </p:cNvSpPr>
                <p:nvPr/>
              </p:nvSpPr>
              <p:spPr bwMode="auto">
                <a:xfrm>
                  <a:off x="2273" y="2824"/>
                  <a:ext cx="19" cy="18"/>
                </a:xfrm>
                <a:custGeom>
                  <a:avLst/>
                  <a:gdLst>
                    <a:gd name="T0" fmla="*/ 0 w 55"/>
                    <a:gd name="T1" fmla="*/ 10 h 53"/>
                    <a:gd name="T2" fmla="*/ 0 w 55"/>
                    <a:gd name="T3" fmla="*/ 10 h 53"/>
                    <a:gd name="T4" fmla="*/ 11 w 55"/>
                    <a:gd name="T5" fmla="*/ 16 h 53"/>
                    <a:gd name="T6" fmla="*/ 20 w 55"/>
                    <a:gd name="T7" fmla="*/ 22 h 53"/>
                    <a:gd name="T8" fmla="*/ 28 w 55"/>
                    <a:gd name="T9" fmla="*/ 28 h 53"/>
                    <a:gd name="T10" fmla="*/ 33 w 55"/>
                    <a:gd name="T11" fmla="*/ 33 h 53"/>
                    <a:gd name="T12" fmla="*/ 38 w 55"/>
                    <a:gd name="T13" fmla="*/ 39 h 53"/>
                    <a:gd name="T14" fmla="*/ 40 w 55"/>
                    <a:gd name="T15" fmla="*/ 43 h 53"/>
                    <a:gd name="T16" fmla="*/ 41 w 55"/>
                    <a:gd name="T17" fmla="*/ 48 h 53"/>
                    <a:gd name="T18" fmla="*/ 43 w 55"/>
                    <a:gd name="T19" fmla="*/ 53 h 53"/>
                    <a:gd name="T20" fmla="*/ 55 w 55"/>
                    <a:gd name="T21" fmla="*/ 53 h 53"/>
                    <a:gd name="T22" fmla="*/ 54 w 55"/>
                    <a:gd name="T23" fmla="*/ 46 h 53"/>
                    <a:gd name="T24" fmla="*/ 52 w 55"/>
                    <a:gd name="T25" fmla="*/ 39 h 53"/>
                    <a:gd name="T26" fmla="*/ 47 w 55"/>
                    <a:gd name="T27" fmla="*/ 31 h 53"/>
                    <a:gd name="T28" fmla="*/ 43 w 55"/>
                    <a:gd name="T29" fmla="*/ 25 h 53"/>
                    <a:gd name="T30" fmla="*/ 35 w 55"/>
                    <a:gd name="T31" fmla="*/ 18 h 53"/>
                    <a:gd name="T32" fmla="*/ 27 w 55"/>
                    <a:gd name="T33" fmla="*/ 12 h 53"/>
                    <a:gd name="T34" fmla="*/ 19 w 55"/>
                    <a:gd name="T35" fmla="*/ 6 h 53"/>
                    <a:gd name="T36" fmla="*/ 8 w 55"/>
                    <a:gd name="T37" fmla="*/ 0 h 53"/>
                    <a:gd name="T38" fmla="*/ 8 w 55"/>
                    <a:gd name="T39" fmla="*/ 0 h 53"/>
                    <a:gd name="T40" fmla="*/ 0 w 55"/>
                    <a:gd name="T41" fmla="*/ 1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5" h="5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1" y="16"/>
                      </a:lnTo>
                      <a:lnTo>
                        <a:pt x="20" y="22"/>
                      </a:lnTo>
                      <a:lnTo>
                        <a:pt x="28" y="28"/>
                      </a:lnTo>
                      <a:lnTo>
                        <a:pt x="33" y="33"/>
                      </a:lnTo>
                      <a:lnTo>
                        <a:pt x="38" y="39"/>
                      </a:lnTo>
                      <a:lnTo>
                        <a:pt x="40" y="43"/>
                      </a:lnTo>
                      <a:lnTo>
                        <a:pt x="41" y="48"/>
                      </a:lnTo>
                      <a:lnTo>
                        <a:pt x="43" y="53"/>
                      </a:lnTo>
                      <a:lnTo>
                        <a:pt x="55" y="53"/>
                      </a:lnTo>
                      <a:lnTo>
                        <a:pt x="54" y="46"/>
                      </a:lnTo>
                      <a:lnTo>
                        <a:pt x="52" y="39"/>
                      </a:lnTo>
                      <a:lnTo>
                        <a:pt x="47" y="31"/>
                      </a:lnTo>
                      <a:lnTo>
                        <a:pt x="43" y="25"/>
                      </a:lnTo>
                      <a:lnTo>
                        <a:pt x="35" y="18"/>
                      </a:lnTo>
                      <a:lnTo>
                        <a:pt x="27" y="12"/>
                      </a:lnTo>
                      <a:lnTo>
                        <a:pt x="19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Freeform 846"/>
                <p:cNvSpPr>
                  <a:spLocks/>
                </p:cNvSpPr>
                <p:nvPr/>
              </p:nvSpPr>
              <p:spPr bwMode="auto">
                <a:xfrm>
                  <a:off x="2233" y="2823"/>
                  <a:ext cx="43" cy="10"/>
                </a:xfrm>
                <a:custGeom>
                  <a:avLst/>
                  <a:gdLst>
                    <a:gd name="T0" fmla="*/ 0 w 130"/>
                    <a:gd name="T1" fmla="*/ 32 h 32"/>
                    <a:gd name="T2" fmla="*/ 0 w 130"/>
                    <a:gd name="T3" fmla="*/ 32 h 32"/>
                    <a:gd name="T4" fmla="*/ 11 w 130"/>
                    <a:gd name="T5" fmla="*/ 31 h 32"/>
                    <a:gd name="T6" fmla="*/ 26 w 130"/>
                    <a:gd name="T7" fmla="*/ 27 h 32"/>
                    <a:gd name="T8" fmla="*/ 44 w 130"/>
                    <a:gd name="T9" fmla="*/ 23 h 32"/>
                    <a:gd name="T10" fmla="*/ 64 w 130"/>
                    <a:gd name="T11" fmla="*/ 18 h 32"/>
                    <a:gd name="T12" fmla="*/ 84 w 130"/>
                    <a:gd name="T13" fmla="*/ 15 h 32"/>
                    <a:gd name="T14" fmla="*/ 101 w 130"/>
                    <a:gd name="T15" fmla="*/ 12 h 32"/>
                    <a:gd name="T16" fmla="*/ 116 w 130"/>
                    <a:gd name="T17" fmla="*/ 12 h 32"/>
                    <a:gd name="T18" fmla="*/ 122 w 130"/>
                    <a:gd name="T19" fmla="*/ 14 h 32"/>
                    <a:gd name="T20" fmla="*/ 130 w 130"/>
                    <a:gd name="T21" fmla="*/ 4 h 32"/>
                    <a:gd name="T22" fmla="*/ 116 w 130"/>
                    <a:gd name="T23" fmla="*/ 0 h 32"/>
                    <a:gd name="T24" fmla="*/ 101 w 130"/>
                    <a:gd name="T25" fmla="*/ 0 h 32"/>
                    <a:gd name="T26" fmla="*/ 81 w 130"/>
                    <a:gd name="T27" fmla="*/ 3 h 32"/>
                    <a:gd name="T28" fmla="*/ 62 w 130"/>
                    <a:gd name="T29" fmla="*/ 6 h 32"/>
                    <a:gd name="T30" fmla="*/ 41 w 130"/>
                    <a:gd name="T31" fmla="*/ 11 h 32"/>
                    <a:gd name="T32" fmla="*/ 23 w 130"/>
                    <a:gd name="T33" fmla="*/ 15 h 32"/>
                    <a:gd name="T34" fmla="*/ 9 w 130"/>
                    <a:gd name="T35" fmla="*/ 18 h 32"/>
                    <a:gd name="T36" fmla="*/ 0 w 130"/>
                    <a:gd name="T37" fmla="*/ 20 h 32"/>
                    <a:gd name="T38" fmla="*/ 0 w 130"/>
                    <a:gd name="T39" fmla="*/ 20 h 32"/>
                    <a:gd name="T40" fmla="*/ 0 w 130"/>
                    <a:gd name="T4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0" h="32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11" y="31"/>
                      </a:lnTo>
                      <a:lnTo>
                        <a:pt x="26" y="27"/>
                      </a:lnTo>
                      <a:lnTo>
                        <a:pt x="44" y="23"/>
                      </a:lnTo>
                      <a:lnTo>
                        <a:pt x="64" y="18"/>
                      </a:lnTo>
                      <a:lnTo>
                        <a:pt x="84" y="15"/>
                      </a:lnTo>
                      <a:lnTo>
                        <a:pt x="101" y="12"/>
                      </a:lnTo>
                      <a:lnTo>
                        <a:pt x="116" y="12"/>
                      </a:lnTo>
                      <a:lnTo>
                        <a:pt x="122" y="14"/>
                      </a:lnTo>
                      <a:lnTo>
                        <a:pt x="130" y="4"/>
                      </a:lnTo>
                      <a:lnTo>
                        <a:pt x="116" y="0"/>
                      </a:lnTo>
                      <a:lnTo>
                        <a:pt x="101" y="0"/>
                      </a:lnTo>
                      <a:lnTo>
                        <a:pt x="81" y="3"/>
                      </a:lnTo>
                      <a:lnTo>
                        <a:pt x="62" y="6"/>
                      </a:lnTo>
                      <a:lnTo>
                        <a:pt x="41" y="11"/>
                      </a:lnTo>
                      <a:lnTo>
                        <a:pt x="23" y="15"/>
                      </a:lnTo>
                      <a:lnTo>
                        <a:pt x="9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Freeform 847"/>
                <p:cNvSpPr>
                  <a:spLocks/>
                </p:cNvSpPr>
                <p:nvPr/>
              </p:nvSpPr>
              <p:spPr bwMode="auto">
                <a:xfrm>
                  <a:off x="2224" y="2829"/>
                  <a:ext cx="9" cy="13"/>
                </a:xfrm>
                <a:custGeom>
                  <a:avLst/>
                  <a:gdLst>
                    <a:gd name="T0" fmla="*/ 12 w 25"/>
                    <a:gd name="T1" fmla="*/ 37 h 37"/>
                    <a:gd name="T2" fmla="*/ 12 w 25"/>
                    <a:gd name="T3" fmla="*/ 37 h 37"/>
                    <a:gd name="T4" fmla="*/ 12 w 25"/>
                    <a:gd name="T5" fmla="*/ 26 h 37"/>
                    <a:gd name="T6" fmla="*/ 13 w 25"/>
                    <a:gd name="T7" fmla="*/ 18 h 37"/>
                    <a:gd name="T8" fmla="*/ 17 w 25"/>
                    <a:gd name="T9" fmla="*/ 13 h 37"/>
                    <a:gd name="T10" fmla="*/ 25 w 25"/>
                    <a:gd name="T11" fmla="*/ 12 h 37"/>
                    <a:gd name="T12" fmla="*/ 25 w 25"/>
                    <a:gd name="T13" fmla="*/ 0 h 37"/>
                    <a:gd name="T14" fmla="*/ 12 w 25"/>
                    <a:gd name="T15" fmla="*/ 3 h 37"/>
                    <a:gd name="T16" fmla="*/ 4 w 25"/>
                    <a:gd name="T17" fmla="*/ 13 h 37"/>
                    <a:gd name="T18" fmla="*/ 0 w 25"/>
                    <a:gd name="T19" fmla="*/ 24 h 37"/>
                    <a:gd name="T20" fmla="*/ 0 w 25"/>
                    <a:gd name="T21" fmla="*/ 37 h 37"/>
                    <a:gd name="T22" fmla="*/ 0 w 25"/>
                    <a:gd name="T23" fmla="*/ 37 h 37"/>
                    <a:gd name="T24" fmla="*/ 12 w 25"/>
                    <a:gd name="T25" fmla="*/ 37 h 37"/>
                    <a:gd name="T26" fmla="*/ 12 w 25"/>
                    <a:gd name="T27" fmla="*/ 37 h 37"/>
                    <a:gd name="T28" fmla="*/ 12 w 25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2" y="26"/>
                      </a:lnTo>
                      <a:lnTo>
                        <a:pt x="13" y="18"/>
                      </a:lnTo>
                      <a:lnTo>
                        <a:pt x="17" y="1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2" y="3"/>
                      </a:lnTo>
                      <a:lnTo>
                        <a:pt x="4" y="13"/>
                      </a:lnTo>
                      <a:lnTo>
                        <a:pt x="0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Freeform 848"/>
                <p:cNvSpPr>
                  <a:spLocks/>
                </p:cNvSpPr>
                <p:nvPr/>
              </p:nvSpPr>
              <p:spPr bwMode="auto">
                <a:xfrm>
                  <a:off x="2224" y="2842"/>
                  <a:ext cx="4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Freeform 849"/>
                <p:cNvSpPr>
                  <a:spLocks/>
                </p:cNvSpPr>
                <p:nvPr/>
              </p:nvSpPr>
              <p:spPr bwMode="auto">
                <a:xfrm>
                  <a:off x="2226" y="2825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8 h 134"/>
                    <a:gd name="T4" fmla="*/ 5 w 148"/>
                    <a:gd name="T5" fmla="*/ 126 h 134"/>
                    <a:gd name="T6" fmla="*/ 9 w 148"/>
                    <a:gd name="T7" fmla="*/ 132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40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2 h 134"/>
                    <a:gd name="T28" fmla="*/ 146 w 148"/>
                    <a:gd name="T29" fmla="*/ 127 h 134"/>
                    <a:gd name="T30" fmla="*/ 148 w 148"/>
                    <a:gd name="T31" fmla="*/ 120 h 134"/>
                    <a:gd name="T32" fmla="*/ 148 w 148"/>
                    <a:gd name="T33" fmla="*/ 110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9 h 134"/>
                    <a:gd name="T40" fmla="*/ 141 w 148"/>
                    <a:gd name="T41" fmla="*/ 3 h 134"/>
                    <a:gd name="T42" fmla="*/ 130 w 148"/>
                    <a:gd name="T43" fmla="*/ 0 h 134"/>
                    <a:gd name="T44" fmla="*/ 120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40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9 w 148"/>
                    <a:gd name="T61" fmla="*/ 3 h 134"/>
                    <a:gd name="T62" fmla="*/ 5 w 148"/>
                    <a:gd name="T63" fmla="*/ 9 h 134"/>
                    <a:gd name="T64" fmla="*/ 2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Freeform 850"/>
                <p:cNvSpPr>
                  <a:spLocks/>
                </p:cNvSpPr>
                <p:nvPr/>
              </p:nvSpPr>
              <p:spPr bwMode="auto">
                <a:xfrm>
                  <a:off x="2226" y="2825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8 h 134"/>
                    <a:gd name="T6" fmla="*/ 5 w 148"/>
                    <a:gd name="T7" fmla="*/ 126 h 134"/>
                    <a:gd name="T8" fmla="*/ 9 w 148"/>
                    <a:gd name="T9" fmla="*/ 132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40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2 h 134"/>
                    <a:gd name="T34" fmla="*/ 146 w 148"/>
                    <a:gd name="T35" fmla="*/ 127 h 134"/>
                    <a:gd name="T36" fmla="*/ 148 w 148"/>
                    <a:gd name="T37" fmla="*/ 120 h 134"/>
                    <a:gd name="T38" fmla="*/ 148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9 h 134"/>
                    <a:gd name="T48" fmla="*/ 141 w 148"/>
                    <a:gd name="T49" fmla="*/ 3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0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40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9 w 148"/>
                    <a:gd name="T73" fmla="*/ 3 h 134"/>
                    <a:gd name="T74" fmla="*/ 5 w 148"/>
                    <a:gd name="T75" fmla="*/ 9 h 134"/>
                    <a:gd name="T76" fmla="*/ 2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Freeform 851"/>
                <p:cNvSpPr>
                  <a:spLocks/>
                </p:cNvSpPr>
                <p:nvPr/>
              </p:nvSpPr>
              <p:spPr bwMode="auto">
                <a:xfrm>
                  <a:off x="2296" y="2825"/>
                  <a:ext cx="62" cy="58"/>
                </a:xfrm>
                <a:custGeom>
                  <a:avLst/>
                  <a:gdLst>
                    <a:gd name="T0" fmla="*/ 0 w 186"/>
                    <a:gd name="T1" fmla="*/ 142 h 172"/>
                    <a:gd name="T2" fmla="*/ 1 w 186"/>
                    <a:gd name="T3" fmla="*/ 154 h 172"/>
                    <a:gd name="T4" fmla="*/ 5 w 186"/>
                    <a:gd name="T5" fmla="*/ 164 h 172"/>
                    <a:gd name="T6" fmla="*/ 11 w 186"/>
                    <a:gd name="T7" fmla="*/ 170 h 172"/>
                    <a:gd name="T8" fmla="*/ 22 w 186"/>
                    <a:gd name="T9" fmla="*/ 172 h 172"/>
                    <a:gd name="T10" fmla="*/ 32 w 186"/>
                    <a:gd name="T11" fmla="*/ 172 h 172"/>
                    <a:gd name="T12" fmla="*/ 49 w 186"/>
                    <a:gd name="T13" fmla="*/ 172 h 172"/>
                    <a:gd name="T14" fmla="*/ 70 w 186"/>
                    <a:gd name="T15" fmla="*/ 172 h 172"/>
                    <a:gd name="T16" fmla="*/ 93 w 186"/>
                    <a:gd name="T17" fmla="*/ 172 h 172"/>
                    <a:gd name="T18" fmla="*/ 117 w 186"/>
                    <a:gd name="T19" fmla="*/ 172 h 172"/>
                    <a:gd name="T20" fmla="*/ 137 w 186"/>
                    <a:gd name="T21" fmla="*/ 172 h 172"/>
                    <a:gd name="T22" fmla="*/ 156 w 186"/>
                    <a:gd name="T23" fmla="*/ 172 h 172"/>
                    <a:gd name="T24" fmla="*/ 166 w 186"/>
                    <a:gd name="T25" fmla="*/ 172 h 172"/>
                    <a:gd name="T26" fmla="*/ 177 w 186"/>
                    <a:gd name="T27" fmla="*/ 170 h 172"/>
                    <a:gd name="T28" fmla="*/ 183 w 186"/>
                    <a:gd name="T29" fmla="*/ 164 h 172"/>
                    <a:gd name="T30" fmla="*/ 185 w 186"/>
                    <a:gd name="T31" fmla="*/ 155 h 172"/>
                    <a:gd name="T32" fmla="*/ 185 w 186"/>
                    <a:gd name="T33" fmla="*/ 144 h 172"/>
                    <a:gd name="T34" fmla="*/ 186 w 186"/>
                    <a:gd name="T35" fmla="*/ 50 h 172"/>
                    <a:gd name="T36" fmla="*/ 185 w 186"/>
                    <a:gd name="T37" fmla="*/ 44 h 172"/>
                    <a:gd name="T38" fmla="*/ 183 w 186"/>
                    <a:gd name="T39" fmla="*/ 38 h 172"/>
                    <a:gd name="T40" fmla="*/ 181 w 186"/>
                    <a:gd name="T41" fmla="*/ 32 h 172"/>
                    <a:gd name="T42" fmla="*/ 176 w 186"/>
                    <a:gd name="T43" fmla="*/ 26 h 172"/>
                    <a:gd name="T44" fmla="*/ 171 w 186"/>
                    <a:gd name="T45" fmla="*/ 21 h 172"/>
                    <a:gd name="T46" fmla="*/ 165 w 186"/>
                    <a:gd name="T47" fmla="*/ 15 h 172"/>
                    <a:gd name="T48" fmla="*/ 158 w 186"/>
                    <a:gd name="T49" fmla="*/ 9 h 172"/>
                    <a:gd name="T50" fmla="*/ 151 w 186"/>
                    <a:gd name="T51" fmla="*/ 3 h 172"/>
                    <a:gd name="T52" fmla="*/ 141 w 186"/>
                    <a:gd name="T53" fmla="*/ 0 h 172"/>
                    <a:gd name="T54" fmla="*/ 127 w 186"/>
                    <a:gd name="T55" fmla="*/ 0 h 172"/>
                    <a:gd name="T56" fmla="*/ 107 w 186"/>
                    <a:gd name="T57" fmla="*/ 2 h 172"/>
                    <a:gd name="T58" fmla="*/ 87 w 186"/>
                    <a:gd name="T59" fmla="*/ 6 h 172"/>
                    <a:gd name="T60" fmla="*/ 66 w 186"/>
                    <a:gd name="T61" fmla="*/ 10 h 172"/>
                    <a:gd name="T62" fmla="*/ 47 w 186"/>
                    <a:gd name="T63" fmla="*/ 14 h 172"/>
                    <a:gd name="T64" fmla="*/ 31 w 186"/>
                    <a:gd name="T65" fmla="*/ 18 h 172"/>
                    <a:gd name="T66" fmla="*/ 22 w 186"/>
                    <a:gd name="T67" fmla="*/ 19 h 172"/>
                    <a:gd name="T68" fmla="*/ 11 w 186"/>
                    <a:gd name="T69" fmla="*/ 21 h 172"/>
                    <a:gd name="T70" fmla="*/ 5 w 186"/>
                    <a:gd name="T71" fmla="*/ 29 h 172"/>
                    <a:gd name="T72" fmla="*/ 2 w 186"/>
                    <a:gd name="T73" fmla="*/ 38 h 172"/>
                    <a:gd name="T74" fmla="*/ 1 w 186"/>
                    <a:gd name="T75" fmla="*/ 50 h 172"/>
                    <a:gd name="T76" fmla="*/ 0 w 186"/>
                    <a:gd name="T77" fmla="*/ 14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2">
                      <a:moveTo>
                        <a:pt x="0" y="142"/>
                      </a:moveTo>
                      <a:lnTo>
                        <a:pt x="1" y="154"/>
                      </a:lnTo>
                      <a:lnTo>
                        <a:pt x="5" y="164"/>
                      </a:lnTo>
                      <a:lnTo>
                        <a:pt x="11" y="170"/>
                      </a:lnTo>
                      <a:lnTo>
                        <a:pt x="22" y="172"/>
                      </a:lnTo>
                      <a:lnTo>
                        <a:pt x="32" y="172"/>
                      </a:lnTo>
                      <a:lnTo>
                        <a:pt x="49" y="172"/>
                      </a:lnTo>
                      <a:lnTo>
                        <a:pt x="70" y="172"/>
                      </a:lnTo>
                      <a:lnTo>
                        <a:pt x="93" y="172"/>
                      </a:lnTo>
                      <a:lnTo>
                        <a:pt x="117" y="172"/>
                      </a:lnTo>
                      <a:lnTo>
                        <a:pt x="137" y="172"/>
                      </a:lnTo>
                      <a:lnTo>
                        <a:pt x="156" y="172"/>
                      </a:lnTo>
                      <a:lnTo>
                        <a:pt x="166" y="172"/>
                      </a:lnTo>
                      <a:lnTo>
                        <a:pt x="177" y="170"/>
                      </a:lnTo>
                      <a:lnTo>
                        <a:pt x="183" y="164"/>
                      </a:lnTo>
                      <a:lnTo>
                        <a:pt x="185" y="155"/>
                      </a:lnTo>
                      <a:lnTo>
                        <a:pt x="185" y="144"/>
                      </a:lnTo>
                      <a:lnTo>
                        <a:pt x="186" y="50"/>
                      </a:lnTo>
                      <a:lnTo>
                        <a:pt x="185" y="44"/>
                      </a:lnTo>
                      <a:lnTo>
                        <a:pt x="183" y="38"/>
                      </a:lnTo>
                      <a:lnTo>
                        <a:pt x="181" y="32"/>
                      </a:lnTo>
                      <a:lnTo>
                        <a:pt x="176" y="26"/>
                      </a:lnTo>
                      <a:lnTo>
                        <a:pt x="171" y="21"/>
                      </a:lnTo>
                      <a:lnTo>
                        <a:pt x="165" y="15"/>
                      </a:lnTo>
                      <a:lnTo>
                        <a:pt x="158" y="9"/>
                      </a:lnTo>
                      <a:lnTo>
                        <a:pt x="151" y="3"/>
                      </a:lnTo>
                      <a:lnTo>
                        <a:pt x="141" y="0"/>
                      </a:lnTo>
                      <a:lnTo>
                        <a:pt x="127" y="0"/>
                      </a:lnTo>
                      <a:lnTo>
                        <a:pt x="107" y="2"/>
                      </a:lnTo>
                      <a:lnTo>
                        <a:pt x="87" y="6"/>
                      </a:lnTo>
                      <a:lnTo>
                        <a:pt x="66" y="10"/>
                      </a:lnTo>
                      <a:lnTo>
                        <a:pt x="47" y="14"/>
                      </a:lnTo>
                      <a:lnTo>
                        <a:pt x="31" y="18"/>
                      </a:lnTo>
                      <a:lnTo>
                        <a:pt x="22" y="19"/>
                      </a:lnTo>
                      <a:lnTo>
                        <a:pt x="11" y="21"/>
                      </a:lnTo>
                      <a:lnTo>
                        <a:pt x="5" y="29"/>
                      </a:lnTo>
                      <a:lnTo>
                        <a:pt x="2" y="38"/>
                      </a:lnTo>
                      <a:lnTo>
                        <a:pt x="1" y="5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Freeform 852"/>
                <p:cNvSpPr>
                  <a:spLocks/>
                </p:cNvSpPr>
                <p:nvPr/>
              </p:nvSpPr>
              <p:spPr bwMode="auto">
                <a:xfrm>
                  <a:off x="2294" y="2873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5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4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Freeform 853"/>
                <p:cNvSpPr>
                  <a:spLocks/>
                </p:cNvSpPr>
                <p:nvPr/>
              </p:nvSpPr>
              <p:spPr bwMode="auto">
                <a:xfrm>
                  <a:off x="2303" y="2881"/>
                  <a:ext cx="48" cy="4"/>
                </a:xfrm>
                <a:custGeom>
                  <a:avLst/>
                  <a:gdLst>
                    <a:gd name="T0" fmla="*/ 144 w 144"/>
                    <a:gd name="T1" fmla="*/ 0 h 12"/>
                    <a:gd name="T2" fmla="*/ 144 w 144"/>
                    <a:gd name="T3" fmla="*/ 0 h 12"/>
                    <a:gd name="T4" fmla="*/ 134 w 144"/>
                    <a:gd name="T5" fmla="*/ 0 h 12"/>
                    <a:gd name="T6" fmla="*/ 115 w 144"/>
                    <a:gd name="T7" fmla="*/ 0 h 12"/>
                    <a:gd name="T8" fmla="*/ 95 w 144"/>
                    <a:gd name="T9" fmla="*/ 0 h 12"/>
                    <a:gd name="T10" fmla="*/ 71 w 144"/>
                    <a:gd name="T11" fmla="*/ 0 h 12"/>
                    <a:gd name="T12" fmla="*/ 48 w 144"/>
                    <a:gd name="T13" fmla="*/ 0 h 12"/>
                    <a:gd name="T14" fmla="*/ 27 w 144"/>
                    <a:gd name="T15" fmla="*/ 0 h 12"/>
                    <a:gd name="T16" fmla="*/ 10 w 144"/>
                    <a:gd name="T17" fmla="*/ 0 h 12"/>
                    <a:gd name="T18" fmla="*/ 0 w 144"/>
                    <a:gd name="T19" fmla="*/ 0 h 12"/>
                    <a:gd name="T20" fmla="*/ 0 w 144"/>
                    <a:gd name="T21" fmla="*/ 12 h 12"/>
                    <a:gd name="T22" fmla="*/ 10 w 144"/>
                    <a:gd name="T23" fmla="*/ 12 h 12"/>
                    <a:gd name="T24" fmla="*/ 27 w 144"/>
                    <a:gd name="T25" fmla="*/ 12 h 12"/>
                    <a:gd name="T26" fmla="*/ 48 w 144"/>
                    <a:gd name="T27" fmla="*/ 12 h 12"/>
                    <a:gd name="T28" fmla="*/ 71 w 144"/>
                    <a:gd name="T29" fmla="*/ 12 h 12"/>
                    <a:gd name="T30" fmla="*/ 95 w 144"/>
                    <a:gd name="T31" fmla="*/ 12 h 12"/>
                    <a:gd name="T32" fmla="*/ 115 w 144"/>
                    <a:gd name="T33" fmla="*/ 12 h 12"/>
                    <a:gd name="T34" fmla="*/ 134 w 144"/>
                    <a:gd name="T35" fmla="*/ 12 h 12"/>
                    <a:gd name="T36" fmla="*/ 144 w 144"/>
                    <a:gd name="T37" fmla="*/ 12 h 12"/>
                    <a:gd name="T38" fmla="*/ 144 w 144"/>
                    <a:gd name="T39" fmla="*/ 12 h 12"/>
                    <a:gd name="T40" fmla="*/ 144 w 14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2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4" y="0"/>
                      </a:lnTo>
                      <a:lnTo>
                        <a:pt x="115" y="0"/>
                      </a:lnTo>
                      <a:lnTo>
                        <a:pt x="95" y="0"/>
                      </a:lnTo>
                      <a:lnTo>
                        <a:pt x="71" y="0"/>
                      </a:lnTo>
                      <a:lnTo>
                        <a:pt x="48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8" y="12"/>
                      </a:lnTo>
                      <a:lnTo>
                        <a:pt x="71" y="12"/>
                      </a:lnTo>
                      <a:lnTo>
                        <a:pt x="95" y="12"/>
                      </a:lnTo>
                      <a:lnTo>
                        <a:pt x="115" y="12"/>
                      </a:lnTo>
                      <a:lnTo>
                        <a:pt x="134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Freeform 854"/>
                <p:cNvSpPr>
                  <a:spLocks/>
                </p:cNvSpPr>
                <p:nvPr/>
              </p:nvSpPr>
              <p:spPr bwMode="auto">
                <a:xfrm>
                  <a:off x="2351" y="2873"/>
                  <a:ext cx="8" cy="12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3 w 25"/>
                    <a:gd name="T7" fmla="*/ 17 h 34"/>
                    <a:gd name="T8" fmla="*/ 9 w 25"/>
                    <a:gd name="T9" fmla="*/ 21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4 w 25"/>
                    <a:gd name="T15" fmla="*/ 31 h 34"/>
                    <a:gd name="T16" fmla="*/ 22 w 25"/>
                    <a:gd name="T17" fmla="*/ 22 h 34"/>
                    <a:gd name="T18" fmla="*/ 25 w 25"/>
                    <a:gd name="T19" fmla="*/ 11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3" y="17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1"/>
                      </a:lnTo>
                      <a:lnTo>
                        <a:pt x="22" y="22"/>
                      </a:lnTo>
                      <a:lnTo>
                        <a:pt x="25" y="1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Freeform 855"/>
                <p:cNvSpPr>
                  <a:spLocks/>
                </p:cNvSpPr>
                <p:nvPr/>
              </p:nvSpPr>
              <p:spPr bwMode="auto">
                <a:xfrm>
                  <a:off x="2355" y="2842"/>
                  <a:ext cx="5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Freeform 856"/>
                <p:cNvSpPr>
                  <a:spLocks/>
                </p:cNvSpPr>
                <p:nvPr/>
              </p:nvSpPr>
              <p:spPr bwMode="auto">
                <a:xfrm>
                  <a:off x="2345" y="2825"/>
                  <a:ext cx="15" cy="17"/>
                </a:xfrm>
                <a:custGeom>
                  <a:avLst/>
                  <a:gdLst>
                    <a:gd name="T0" fmla="*/ 0 w 45"/>
                    <a:gd name="T1" fmla="*/ 10 h 52"/>
                    <a:gd name="T2" fmla="*/ 0 w 45"/>
                    <a:gd name="T3" fmla="*/ 10 h 52"/>
                    <a:gd name="T4" fmla="*/ 7 w 45"/>
                    <a:gd name="T5" fmla="*/ 16 h 52"/>
                    <a:gd name="T6" fmla="*/ 15 w 45"/>
                    <a:gd name="T7" fmla="*/ 22 h 52"/>
                    <a:gd name="T8" fmla="*/ 19 w 45"/>
                    <a:gd name="T9" fmla="*/ 28 h 52"/>
                    <a:gd name="T10" fmla="*/ 24 w 45"/>
                    <a:gd name="T11" fmla="*/ 32 h 52"/>
                    <a:gd name="T12" fmla="*/ 29 w 45"/>
                    <a:gd name="T13" fmla="*/ 38 h 52"/>
                    <a:gd name="T14" fmla="*/ 30 w 45"/>
                    <a:gd name="T15" fmla="*/ 41 h 52"/>
                    <a:gd name="T16" fmla="*/ 32 w 45"/>
                    <a:gd name="T17" fmla="*/ 47 h 52"/>
                    <a:gd name="T18" fmla="*/ 33 w 45"/>
                    <a:gd name="T19" fmla="*/ 52 h 52"/>
                    <a:gd name="T20" fmla="*/ 45 w 45"/>
                    <a:gd name="T21" fmla="*/ 52 h 52"/>
                    <a:gd name="T22" fmla="*/ 44 w 45"/>
                    <a:gd name="T23" fmla="*/ 45 h 52"/>
                    <a:gd name="T24" fmla="*/ 42 w 45"/>
                    <a:gd name="T25" fmla="*/ 39 h 52"/>
                    <a:gd name="T26" fmla="*/ 39 w 45"/>
                    <a:gd name="T27" fmla="*/ 31 h 52"/>
                    <a:gd name="T28" fmla="*/ 34 w 45"/>
                    <a:gd name="T29" fmla="*/ 25 h 52"/>
                    <a:gd name="T30" fmla="*/ 29 w 45"/>
                    <a:gd name="T31" fmla="*/ 18 h 52"/>
                    <a:gd name="T32" fmla="*/ 22 w 45"/>
                    <a:gd name="T33" fmla="*/ 12 h 52"/>
                    <a:gd name="T34" fmla="*/ 15 w 45"/>
                    <a:gd name="T35" fmla="*/ 6 h 52"/>
                    <a:gd name="T36" fmla="*/ 7 w 45"/>
                    <a:gd name="T37" fmla="*/ 0 h 52"/>
                    <a:gd name="T38" fmla="*/ 7 w 45"/>
                    <a:gd name="T39" fmla="*/ 0 h 52"/>
                    <a:gd name="T40" fmla="*/ 0 w 45"/>
                    <a:gd name="T41" fmla="*/ 1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5" h="52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7" y="16"/>
                      </a:lnTo>
                      <a:lnTo>
                        <a:pt x="15" y="22"/>
                      </a:lnTo>
                      <a:lnTo>
                        <a:pt x="19" y="28"/>
                      </a:lnTo>
                      <a:lnTo>
                        <a:pt x="24" y="32"/>
                      </a:lnTo>
                      <a:lnTo>
                        <a:pt x="29" y="38"/>
                      </a:lnTo>
                      <a:lnTo>
                        <a:pt x="30" y="41"/>
                      </a:lnTo>
                      <a:lnTo>
                        <a:pt x="32" y="47"/>
                      </a:lnTo>
                      <a:lnTo>
                        <a:pt x="33" y="52"/>
                      </a:lnTo>
                      <a:lnTo>
                        <a:pt x="45" y="52"/>
                      </a:lnTo>
                      <a:lnTo>
                        <a:pt x="44" y="45"/>
                      </a:lnTo>
                      <a:lnTo>
                        <a:pt x="42" y="39"/>
                      </a:lnTo>
                      <a:lnTo>
                        <a:pt x="39" y="31"/>
                      </a:lnTo>
                      <a:lnTo>
                        <a:pt x="34" y="25"/>
                      </a:lnTo>
                      <a:lnTo>
                        <a:pt x="29" y="18"/>
                      </a:lnTo>
                      <a:lnTo>
                        <a:pt x="22" y="12"/>
                      </a:lnTo>
                      <a:lnTo>
                        <a:pt x="15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Freeform 857"/>
                <p:cNvSpPr>
                  <a:spLocks/>
                </p:cNvSpPr>
                <p:nvPr/>
              </p:nvSpPr>
              <p:spPr bwMode="auto">
                <a:xfrm>
                  <a:off x="2303" y="2823"/>
                  <a:ext cx="44" cy="11"/>
                </a:xfrm>
                <a:custGeom>
                  <a:avLst/>
                  <a:gdLst>
                    <a:gd name="T0" fmla="*/ 0 w 132"/>
                    <a:gd name="T1" fmla="*/ 31 h 31"/>
                    <a:gd name="T2" fmla="*/ 0 w 132"/>
                    <a:gd name="T3" fmla="*/ 31 h 31"/>
                    <a:gd name="T4" fmla="*/ 10 w 132"/>
                    <a:gd name="T5" fmla="*/ 30 h 31"/>
                    <a:gd name="T6" fmla="*/ 26 w 132"/>
                    <a:gd name="T7" fmla="*/ 26 h 31"/>
                    <a:gd name="T8" fmla="*/ 45 w 132"/>
                    <a:gd name="T9" fmla="*/ 22 h 31"/>
                    <a:gd name="T10" fmla="*/ 66 w 132"/>
                    <a:gd name="T11" fmla="*/ 18 h 31"/>
                    <a:gd name="T12" fmla="*/ 86 w 132"/>
                    <a:gd name="T13" fmla="*/ 14 h 31"/>
                    <a:gd name="T14" fmla="*/ 105 w 132"/>
                    <a:gd name="T15" fmla="*/ 12 h 31"/>
                    <a:gd name="T16" fmla="*/ 118 w 132"/>
                    <a:gd name="T17" fmla="*/ 12 h 31"/>
                    <a:gd name="T18" fmla="*/ 125 w 132"/>
                    <a:gd name="T19" fmla="*/ 14 h 31"/>
                    <a:gd name="T20" fmla="*/ 132 w 132"/>
                    <a:gd name="T21" fmla="*/ 4 h 31"/>
                    <a:gd name="T22" fmla="*/ 120 w 132"/>
                    <a:gd name="T23" fmla="*/ 0 h 31"/>
                    <a:gd name="T24" fmla="*/ 105 w 132"/>
                    <a:gd name="T25" fmla="*/ 0 h 31"/>
                    <a:gd name="T26" fmla="*/ 84 w 132"/>
                    <a:gd name="T27" fmla="*/ 2 h 31"/>
                    <a:gd name="T28" fmla="*/ 64 w 132"/>
                    <a:gd name="T29" fmla="*/ 6 h 31"/>
                    <a:gd name="T30" fmla="*/ 43 w 132"/>
                    <a:gd name="T31" fmla="*/ 10 h 31"/>
                    <a:gd name="T32" fmla="*/ 24 w 132"/>
                    <a:gd name="T33" fmla="*/ 14 h 31"/>
                    <a:gd name="T34" fmla="*/ 8 w 132"/>
                    <a:gd name="T35" fmla="*/ 18 h 31"/>
                    <a:gd name="T36" fmla="*/ 0 w 132"/>
                    <a:gd name="T37" fmla="*/ 19 h 31"/>
                    <a:gd name="T38" fmla="*/ 0 w 132"/>
                    <a:gd name="T39" fmla="*/ 19 h 31"/>
                    <a:gd name="T40" fmla="*/ 0 w 132"/>
                    <a:gd name="T4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2" h="3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10" y="30"/>
                      </a:lnTo>
                      <a:lnTo>
                        <a:pt x="26" y="26"/>
                      </a:lnTo>
                      <a:lnTo>
                        <a:pt x="45" y="22"/>
                      </a:lnTo>
                      <a:lnTo>
                        <a:pt x="66" y="18"/>
                      </a:lnTo>
                      <a:lnTo>
                        <a:pt x="86" y="14"/>
                      </a:lnTo>
                      <a:lnTo>
                        <a:pt x="105" y="12"/>
                      </a:lnTo>
                      <a:lnTo>
                        <a:pt x="118" y="12"/>
                      </a:lnTo>
                      <a:lnTo>
                        <a:pt x="125" y="14"/>
                      </a:lnTo>
                      <a:lnTo>
                        <a:pt x="132" y="4"/>
                      </a:lnTo>
                      <a:lnTo>
                        <a:pt x="120" y="0"/>
                      </a:lnTo>
                      <a:lnTo>
                        <a:pt x="105" y="0"/>
                      </a:lnTo>
                      <a:lnTo>
                        <a:pt x="84" y="2"/>
                      </a:lnTo>
                      <a:lnTo>
                        <a:pt x="64" y="6"/>
                      </a:lnTo>
                      <a:lnTo>
                        <a:pt x="43" y="10"/>
                      </a:lnTo>
                      <a:lnTo>
                        <a:pt x="24" y="14"/>
                      </a:lnTo>
                      <a:lnTo>
                        <a:pt x="8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Freeform 858"/>
                <p:cNvSpPr>
                  <a:spLocks/>
                </p:cNvSpPr>
                <p:nvPr/>
              </p:nvSpPr>
              <p:spPr bwMode="auto">
                <a:xfrm>
                  <a:off x="2294" y="2830"/>
                  <a:ext cx="9" cy="12"/>
                </a:xfrm>
                <a:custGeom>
                  <a:avLst/>
                  <a:gdLst>
                    <a:gd name="T0" fmla="*/ 12 w 27"/>
                    <a:gd name="T1" fmla="*/ 37 h 37"/>
                    <a:gd name="T2" fmla="*/ 12 w 27"/>
                    <a:gd name="T3" fmla="*/ 37 h 37"/>
                    <a:gd name="T4" fmla="*/ 13 w 27"/>
                    <a:gd name="T5" fmla="*/ 26 h 37"/>
                    <a:gd name="T6" fmla="*/ 14 w 27"/>
                    <a:gd name="T7" fmla="*/ 18 h 37"/>
                    <a:gd name="T8" fmla="*/ 18 w 27"/>
                    <a:gd name="T9" fmla="*/ 13 h 37"/>
                    <a:gd name="T10" fmla="*/ 27 w 27"/>
                    <a:gd name="T11" fmla="*/ 12 h 37"/>
                    <a:gd name="T12" fmla="*/ 27 w 27"/>
                    <a:gd name="T13" fmla="*/ 0 h 37"/>
                    <a:gd name="T14" fmla="*/ 13 w 27"/>
                    <a:gd name="T15" fmla="*/ 3 h 37"/>
                    <a:gd name="T16" fmla="*/ 5 w 27"/>
                    <a:gd name="T17" fmla="*/ 13 h 37"/>
                    <a:gd name="T18" fmla="*/ 1 w 27"/>
                    <a:gd name="T19" fmla="*/ 24 h 37"/>
                    <a:gd name="T20" fmla="*/ 0 w 27"/>
                    <a:gd name="T21" fmla="*/ 37 h 37"/>
                    <a:gd name="T22" fmla="*/ 0 w 27"/>
                    <a:gd name="T23" fmla="*/ 37 h 37"/>
                    <a:gd name="T24" fmla="*/ 12 w 27"/>
                    <a:gd name="T25" fmla="*/ 37 h 37"/>
                    <a:gd name="T26" fmla="*/ 12 w 27"/>
                    <a:gd name="T27" fmla="*/ 37 h 37"/>
                    <a:gd name="T28" fmla="*/ 12 w 27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7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3" y="26"/>
                      </a:lnTo>
                      <a:lnTo>
                        <a:pt x="14" y="18"/>
                      </a:lnTo>
                      <a:lnTo>
                        <a:pt x="18" y="13"/>
                      </a:lnTo>
                      <a:lnTo>
                        <a:pt x="27" y="12"/>
                      </a:lnTo>
                      <a:lnTo>
                        <a:pt x="27" y="0"/>
                      </a:lnTo>
                      <a:lnTo>
                        <a:pt x="13" y="3"/>
                      </a:lnTo>
                      <a:lnTo>
                        <a:pt x="5" y="13"/>
                      </a:lnTo>
                      <a:lnTo>
                        <a:pt x="1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Freeform 859"/>
                <p:cNvSpPr>
                  <a:spLocks/>
                </p:cNvSpPr>
                <p:nvPr/>
              </p:nvSpPr>
              <p:spPr bwMode="auto">
                <a:xfrm>
                  <a:off x="2294" y="2842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860"/>
                <p:cNvSpPr>
                  <a:spLocks/>
                </p:cNvSpPr>
                <p:nvPr/>
              </p:nvSpPr>
              <p:spPr bwMode="auto">
                <a:xfrm>
                  <a:off x="2298" y="2825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7 h 134"/>
                    <a:gd name="T4" fmla="*/ 5 w 149"/>
                    <a:gd name="T5" fmla="*/ 125 h 134"/>
                    <a:gd name="T6" fmla="*/ 10 w 149"/>
                    <a:gd name="T7" fmla="*/ 131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1 h 134"/>
                    <a:gd name="T28" fmla="*/ 146 w 149"/>
                    <a:gd name="T29" fmla="*/ 126 h 134"/>
                    <a:gd name="T30" fmla="*/ 149 w 149"/>
                    <a:gd name="T31" fmla="*/ 119 h 134"/>
                    <a:gd name="T32" fmla="*/ 149 w 149"/>
                    <a:gd name="T33" fmla="*/ 109 h 134"/>
                    <a:gd name="T34" fmla="*/ 149 w 149"/>
                    <a:gd name="T35" fmla="*/ 27 h 134"/>
                    <a:gd name="T36" fmla="*/ 149 w 149"/>
                    <a:gd name="T37" fmla="*/ 16 h 134"/>
                    <a:gd name="T38" fmla="*/ 148 w 149"/>
                    <a:gd name="T39" fmla="*/ 8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10 w 149"/>
                    <a:gd name="T61" fmla="*/ 2 h 134"/>
                    <a:gd name="T62" fmla="*/ 5 w 149"/>
                    <a:gd name="T63" fmla="*/ 8 h 134"/>
                    <a:gd name="T64" fmla="*/ 3 w 149"/>
                    <a:gd name="T65" fmla="*/ 16 h 134"/>
                    <a:gd name="T66" fmla="*/ 1 w 149"/>
                    <a:gd name="T67" fmla="*/ 27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0" y="131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1"/>
                      </a:lnTo>
                      <a:lnTo>
                        <a:pt x="146" y="126"/>
                      </a:lnTo>
                      <a:lnTo>
                        <a:pt x="149" y="119"/>
                      </a:lnTo>
                      <a:lnTo>
                        <a:pt x="149" y="109"/>
                      </a:lnTo>
                      <a:lnTo>
                        <a:pt x="149" y="27"/>
                      </a:lnTo>
                      <a:lnTo>
                        <a:pt x="149" y="16"/>
                      </a:lnTo>
                      <a:lnTo>
                        <a:pt x="148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3" y="16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Freeform 861"/>
                <p:cNvSpPr>
                  <a:spLocks/>
                </p:cNvSpPr>
                <p:nvPr/>
              </p:nvSpPr>
              <p:spPr bwMode="auto">
                <a:xfrm>
                  <a:off x="2298" y="2825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7 h 134"/>
                    <a:gd name="T6" fmla="*/ 5 w 149"/>
                    <a:gd name="T7" fmla="*/ 125 h 134"/>
                    <a:gd name="T8" fmla="*/ 10 w 149"/>
                    <a:gd name="T9" fmla="*/ 131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1 h 134"/>
                    <a:gd name="T34" fmla="*/ 146 w 149"/>
                    <a:gd name="T35" fmla="*/ 126 h 134"/>
                    <a:gd name="T36" fmla="*/ 149 w 149"/>
                    <a:gd name="T37" fmla="*/ 119 h 134"/>
                    <a:gd name="T38" fmla="*/ 149 w 149"/>
                    <a:gd name="T39" fmla="*/ 109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9 w 149"/>
                    <a:gd name="T45" fmla="*/ 16 h 134"/>
                    <a:gd name="T46" fmla="*/ 148 w 149"/>
                    <a:gd name="T47" fmla="*/ 8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10 w 149"/>
                    <a:gd name="T73" fmla="*/ 2 h 134"/>
                    <a:gd name="T74" fmla="*/ 5 w 149"/>
                    <a:gd name="T75" fmla="*/ 8 h 134"/>
                    <a:gd name="T76" fmla="*/ 3 w 149"/>
                    <a:gd name="T77" fmla="*/ 16 h 134"/>
                    <a:gd name="T78" fmla="*/ 1 w 149"/>
                    <a:gd name="T79" fmla="*/ 27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0" y="131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1"/>
                      </a:lnTo>
                      <a:lnTo>
                        <a:pt x="146" y="126"/>
                      </a:lnTo>
                      <a:lnTo>
                        <a:pt x="149" y="119"/>
                      </a:lnTo>
                      <a:lnTo>
                        <a:pt x="149" y="109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9" y="16"/>
                      </a:lnTo>
                      <a:lnTo>
                        <a:pt x="148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8"/>
                      </a:lnTo>
                      <a:lnTo>
                        <a:pt x="3" y="16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Freeform 862"/>
                <p:cNvSpPr>
                  <a:spLocks/>
                </p:cNvSpPr>
                <p:nvPr/>
              </p:nvSpPr>
              <p:spPr bwMode="auto">
                <a:xfrm>
                  <a:off x="2364" y="2826"/>
                  <a:ext cx="62" cy="58"/>
                </a:xfrm>
                <a:custGeom>
                  <a:avLst/>
                  <a:gdLst>
                    <a:gd name="T0" fmla="*/ 0 w 186"/>
                    <a:gd name="T1" fmla="*/ 145 h 175"/>
                    <a:gd name="T2" fmla="*/ 1 w 186"/>
                    <a:gd name="T3" fmla="*/ 157 h 175"/>
                    <a:gd name="T4" fmla="*/ 5 w 186"/>
                    <a:gd name="T5" fmla="*/ 166 h 175"/>
                    <a:gd name="T6" fmla="*/ 11 w 186"/>
                    <a:gd name="T7" fmla="*/ 172 h 175"/>
                    <a:gd name="T8" fmla="*/ 22 w 186"/>
                    <a:gd name="T9" fmla="*/ 175 h 175"/>
                    <a:gd name="T10" fmla="*/ 31 w 186"/>
                    <a:gd name="T11" fmla="*/ 175 h 175"/>
                    <a:gd name="T12" fmla="*/ 48 w 186"/>
                    <a:gd name="T13" fmla="*/ 175 h 175"/>
                    <a:gd name="T14" fmla="*/ 69 w 186"/>
                    <a:gd name="T15" fmla="*/ 175 h 175"/>
                    <a:gd name="T16" fmla="*/ 92 w 186"/>
                    <a:gd name="T17" fmla="*/ 175 h 175"/>
                    <a:gd name="T18" fmla="*/ 116 w 186"/>
                    <a:gd name="T19" fmla="*/ 175 h 175"/>
                    <a:gd name="T20" fmla="*/ 136 w 186"/>
                    <a:gd name="T21" fmla="*/ 175 h 175"/>
                    <a:gd name="T22" fmla="*/ 154 w 186"/>
                    <a:gd name="T23" fmla="*/ 175 h 175"/>
                    <a:gd name="T24" fmla="*/ 165 w 186"/>
                    <a:gd name="T25" fmla="*/ 175 h 175"/>
                    <a:gd name="T26" fmla="*/ 176 w 186"/>
                    <a:gd name="T27" fmla="*/ 174 h 175"/>
                    <a:gd name="T28" fmla="*/ 182 w 186"/>
                    <a:gd name="T29" fmla="*/ 168 h 175"/>
                    <a:gd name="T30" fmla="*/ 185 w 186"/>
                    <a:gd name="T31" fmla="*/ 159 h 175"/>
                    <a:gd name="T32" fmla="*/ 185 w 186"/>
                    <a:gd name="T33" fmla="*/ 148 h 175"/>
                    <a:gd name="T34" fmla="*/ 186 w 186"/>
                    <a:gd name="T35" fmla="*/ 53 h 175"/>
                    <a:gd name="T36" fmla="*/ 185 w 186"/>
                    <a:gd name="T37" fmla="*/ 47 h 175"/>
                    <a:gd name="T38" fmla="*/ 183 w 186"/>
                    <a:gd name="T39" fmla="*/ 40 h 175"/>
                    <a:gd name="T40" fmla="*/ 181 w 186"/>
                    <a:gd name="T41" fmla="*/ 34 h 175"/>
                    <a:gd name="T42" fmla="*/ 177 w 186"/>
                    <a:gd name="T43" fmla="*/ 28 h 175"/>
                    <a:gd name="T44" fmla="*/ 173 w 186"/>
                    <a:gd name="T45" fmla="*/ 20 h 175"/>
                    <a:gd name="T46" fmla="*/ 168 w 186"/>
                    <a:gd name="T47" fmla="*/ 14 h 175"/>
                    <a:gd name="T48" fmla="*/ 161 w 186"/>
                    <a:gd name="T49" fmla="*/ 8 h 175"/>
                    <a:gd name="T50" fmla="*/ 152 w 186"/>
                    <a:gd name="T51" fmla="*/ 2 h 175"/>
                    <a:gd name="T52" fmla="*/ 142 w 186"/>
                    <a:gd name="T53" fmla="*/ 0 h 175"/>
                    <a:gd name="T54" fmla="*/ 127 w 186"/>
                    <a:gd name="T55" fmla="*/ 1 h 175"/>
                    <a:gd name="T56" fmla="*/ 107 w 186"/>
                    <a:gd name="T57" fmla="*/ 3 h 175"/>
                    <a:gd name="T58" fmla="*/ 87 w 186"/>
                    <a:gd name="T59" fmla="*/ 8 h 175"/>
                    <a:gd name="T60" fmla="*/ 65 w 186"/>
                    <a:gd name="T61" fmla="*/ 13 h 175"/>
                    <a:gd name="T62" fmla="*/ 46 w 186"/>
                    <a:gd name="T63" fmla="*/ 17 h 175"/>
                    <a:gd name="T64" fmla="*/ 30 w 186"/>
                    <a:gd name="T65" fmla="*/ 20 h 175"/>
                    <a:gd name="T66" fmla="*/ 20 w 186"/>
                    <a:gd name="T67" fmla="*/ 22 h 175"/>
                    <a:gd name="T68" fmla="*/ 11 w 186"/>
                    <a:gd name="T69" fmla="*/ 25 h 175"/>
                    <a:gd name="T70" fmla="*/ 5 w 186"/>
                    <a:gd name="T71" fmla="*/ 31 h 175"/>
                    <a:gd name="T72" fmla="*/ 2 w 186"/>
                    <a:gd name="T73" fmla="*/ 41 h 175"/>
                    <a:gd name="T74" fmla="*/ 1 w 186"/>
                    <a:gd name="T75" fmla="*/ 53 h 175"/>
                    <a:gd name="T76" fmla="*/ 0 w 186"/>
                    <a:gd name="T77" fmla="*/ 14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5">
                      <a:moveTo>
                        <a:pt x="0" y="145"/>
                      </a:moveTo>
                      <a:lnTo>
                        <a:pt x="1" y="157"/>
                      </a:lnTo>
                      <a:lnTo>
                        <a:pt x="5" y="166"/>
                      </a:lnTo>
                      <a:lnTo>
                        <a:pt x="11" y="172"/>
                      </a:lnTo>
                      <a:lnTo>
                        <a:pt x="22" y="175"/>
                      </a:lnTo>
                      <a:lnTo>
                        <a:pt x="31" y="175"/>
                      </a:lnTo>
                      <a:lnTo>
                        <a:pt x="48" y="175"/>
                      </a:lnTo>
                      <a:lnTo>
                        <a:pt x="69" y="175"/>
                      </a:lnTo>
                      <a:lnTo>
                        <a:pt x="92" y="175"/>
                      </a:lnTo>
                      <a:lnTo>
                        <a:pt x="116" y="175"/>
                      </a:lnTo>
                      <a:lnTo>
                        <a:pt x="136" y="175"/>
                      </a:lnTo>
                      <a:lnTo>
                        <a:pt x="154" y="175"/>
                      </a:lnTo>
                      <a:lnTo>
                        <a:pt x="165" y="175"/>
                      </a:lnTo>
                      <a:lnTo>
                        <a:pt x="176" y="174"/>
                      </a:lnTo>
                      <a:lnTo>
                        <a:pt x="182" y="168"/>
                      </a:lnTo>
                      <a:lnTo>
                        <a:pt x="185" y="159"/>
                      </a:lnTo>
                      <a:lnTo>
                        <a:pt x="185" y="148"/>
                      </a:lnTo>
                      <a:lnTo>
                        <a:pt x="186" y="53"/>
                      </a:lnTo>
                      <a:lnTo>
                        <a:pt x="185" y="47"/>
                      </a:lnTo>
                      <a:lnTo>
                        <a:pt x="183" y="40"/>
                      </a:lnTo>
                      <a:lnTo>
                        <a:pt x="181" y="34"/>
                      </a:lnTo>
                      <a:lnTo>
                        <a:pt x="177" y="28"/>
                      </a:lnTo>
                      <a:lnTo>
                        <a:pt x="173" y="20"/>
                      </a:lnTo>
                      <a:lnTo>
                        <a:pt x="168" y="14"/>
                      </a:lnTo>
                      <a:lnTo>
                        <a:pt x="161" y="8"/>
                      </a:lnTo>
                      <a:lnTo>
                        <a:pt x="152" y="2"/>
                      </a:lnTo>
                      <a:lnTo>
                        <a:pt x="142" y="0"/>
                      </a:lnTo>
                      <a:lnTo>
                        <a:pt x="127" y="1"/>
                      </a:lnTo>
                      <a:lnTo>
                        <a:pt x="107" y="3"/>
                      </a:lnTo>
                      <a:lnTo>
                        <a:pt x="87" y="8"/>
                      </a:lnTo>
                      <a:lnTo>
                        <a:pt x="65" y="13"/>
                      </a:lnTo>
                      <a:lnTo>
                        <a:pt x="46" y="17"/>
                      </a:lnTo>
                      <a:lnTo>
                        <a:pt x="30" y="20"/>
                      </a:lnTo>
                      <a:lnTo>
                        <a:pt x="20" y="22"/>
                      </a:lnTo>
                      <a:lnTo>
                        <a:pt x="11" y="25"/>
                      </a:lnTo>
                      <a:lnTo>
                        <a:pt x="5" y="31"/>
                      </a:lnTo>
                      <a:lnTo>
                        <a:pt x="2" y="41"/>
                      </a:lnTo>
                      <a:lnTo>
                        <a:pt x="1" y="53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Freeform 863"/>
                <p:cNvSpPr>
                  <a:spLocks/>
                </p:cNvSpPr>
                <p:nvPr/>
              </p:nvSpPr>
              <p:spPr bwMode="auto">
                <a:xfrm>
                  <a:off x="2362" y="2874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4 w 28"/>
                    <a:gd name="T19" fmla="*/ 32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2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Freeform 864"/>
                <p:cNvSpPr>
                  <a:spLocks/>
                </p:cNvSpPr>
                <p:nvPr/>
              </p:nvSpPr>
              <p:spPr bwMode="auto">
                <a:xfrm>
                  <a:off x="2371" y="2882"/>
                  <a:ext cx="48" cy="4"/>
                </a:xfrm>
                <a:custGeom>
                  <a:avLst/>
                  <a:gdLst>
                    <a:gd name="T0" fmla="*/ 143 w 143"/>
                    <a:gd name="T1" fmla="*/ 0 h 12"/>
                    <a:gd name="T2" fmla="*/ 143 w 143"/>
                    <a:gd name="T3" fmla="*/ 0 h 12"/>
                    <a:gd name="T4" fmla="*/ 132 w 143"/>
                    <a:gd name="T5" fmla="*/ 0 h 12"/>
                    <a:gd name="T6" fmla="*/ 114 w 143"/>
                    <a:gd name="T7" fmla="*/ 0 h 12"/>
                    <a:gd name="T8" fmla="*/ 94 w 143"/>
                    <a:gd name="T9" fmla="*/ 0 h 12"/>
                    <a:gd name="T10" fmla="*/ 70 w 143"/>
                    <a:gd name="T11" fmla="*/ 0 h 12"/>
                    <a:gd name="T12" fmla="*/ 47 w 143"/>
                    <a:gd name="T13" fmla="*/ 0 h 12"/>
                    <a:gd name="T14" fmla="*/ 26 w 143"/>
                    <a:gd name="T15" fmla="*/ 0 h 12"/>
                    <a:gd name="T16" fmla="*/ 9 w 143"/>
                    <a:gd name="T17" fmla="*/ 0 h 12"/>
                    <a:gd name="T18" fmla="*/ 0 w 143"/>
                    <a:gd name="T19" fmla="*/ 0 h 12"/>
                    <a:gd name="T20" fmla="*/ 0 w 143"/>
                    <a:gd name="T21" fmla="*/ 12 h 12"/>
                    <a:gd name="T22" fmla="*/ 9 w 143"/>
                    <a:gd name="T23" fmla="*/ 12 h 12"/>
                    <a:gd name="T24" fmla="*/ 26 w 143"/>
                    <a:gd name="T25" fmla="*/ 12 h 12"/>
                    <a:gd name="T26" fmla="*/ 47 w 143"/>
                    <a:gd name="T27" fmla="*/ 12 h 12"/>
                    <a:gd name="T28" fmla="*/ 70 w 143"/>
                    <a:gd name="T29" fmla="*/ 12 h 12"/>
                    <a:gd name="T30" fmla="*/ 94 w 143"/>
                    <a:gd name="T31" fmla="*/ 12 h 12"/>
                    <a:gd name="T32" fmla="*/ 114 w 143"/>
                    <a:gd name="T33" fmla="*/ 12 h 12"/>
                    <a:gd name="T34" fmla="*/ 132 w 143"/>
                    <a:gd name="T35" fmla="*/ 12 h 12"/>
                    <a:gd name="T36" fmla="*/ 143 w 143"/>
                    <a:gd name="T37" fmla="*/ 12 h 12"/>
                    <a:gd name="T38" fmla="*/ 143 w 143"/>
                    <a:gd name="T39" fmla="*/ 12 h 12"/>
                    <a:gd name="T40" fmla="*/ 143 w 143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3" h="12">
                      <a:moveTo>
                        <a:pt x="143" y="0"/>
                      </a:moveTo>
                      <a:lnTo>
                        <a:pt x="143" y="0"/>
                      </a:lnTo>
                      <a:lnTo>
                        <a:pt x="132" y="0"/>
                      </a:lnTo>
                      <a:lnTo>
                        <a:pt x="114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4" y="12"/>
                      </a:lnTo>
                      <a:lnTo>
                        <a:pt x="132" y="12"/>
                      </a:lnTo>
                      <a:lnTo>
                        <a:pt x="143" y="12"/>
                      </a:lnTo>
                      <a:lnTo>
                        <a:pt x="143" y="12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Freeform 865"/>
                <p:cNvSpPr>
                  <a:spLocks/>
                </p:cNvSpPr>
                <p:nvPr/>
              </p:nvSpPr>
              <p:spPr bwMode="auto">
                <a:xfrm>
                  <a:off x="2419" y="2875"/>
                  <a:ext cx="8" cy="11"/>
                </a:xfrm>
                <a:custGeom>
                  <a:avLst/>
                  <a:gdLst>
                    <a:gd name="T0" fmla="*/ 14 w 26"/>
                    <a:gd name="T1" fmla="*/ 0 h 33"/>
                    <a:gd name="T2" fmla="*/ 14 w 26"/>
                    <a:gd name="T3" fmla="*/ 0 h 33"/>
                    <a:gd name="T4" fmla="*/ 14 w 26"/>
                    <a:gd name="T5" fmla="*/ 10 h 33"/>
                    <a:gd name="T6" fmla="*/ 12 w 26"/>
                    <a:gd name="T7" fmla="*/ 16 h 33"/>
                    <a:gd name="T8" fmla="*/ 9 w 26"/>
                    <a:gd name="T9" fmla="*/ 20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4 w 26"/>
                    <a:gd name="T15" fmla="*/ 32 h 33"/>
                    <a:gd name="T16" fmla="*/ 22 w 26"/>
                    <a:gd name="T17" fmla="*/ 23 h 33"/>
                    <a:gd name="T18" fmla="*/ 26 w 26"/>
                    <a:gd name="T19" fmla="*/ 12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4 w 26"/>
                    <a:gd name="T25" fmla="*/ 0 h 33"/>
                    <a:gd name="T26" fmla="*/ 14 w 26"/>
                    <a:gd name="T27" fmla="*/ 0 h 33"/>
                    <a:gd name="T28" fmla="*/ 14 w 26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4" y="32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Freeform 866"/>
                <p:cNvSpPr>
                  <a:spLocks/>
                </p:cNvSpPr>
                <p:nvPr/>
              </p:nvSpPr>
              <p:spPr bwMode="auto">
                <a:xfrm>
                  <a:off x="2423" y="2843"/>
                  <a:ext cx="5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Freeform 867"/>
                <p:cNvSpPr>
                  <a:spLocks/>
                </p:cNvSpPr>
                <p:nvPr/>
              </p:nvSpPr>
              <p:spPr bwMode="auto">
                <a:xfrm>
                  <a:off x="2413" y="2825"/>
                  <a:ext cx="15" cy="18"/>
                </a:xfrm>
                <a:custGeom>
                  <a:avLst/>
                  <a:gdLst>
                    <a:gd name="T0" fmla="*/ 0 w 44"/>
                    <a:gd name="T1" fmla="*/ 10 h 56"/>
                    <a:gd name="T2" fmla="*/ 0 w 44"/>
                    <a:gd name="T3" fmla="*/ 10 h 56"/>
                    <a:gd name="T4" fmla="*/ 9 w 44"/>
                    <a:gd name="T5" fmla="*/ 16 h 56"/>
                    <a:gd name="T6" fmla="*/ 15 w 44"/>
                    <a:gd name="T7" fmla="*/ 22 h 56"/>
                    <a:gd name="T8" fmla="*/ 20 w 44"/>
                    <a:gd name="T9" fmla="*/ 27 h 56"/>
                    <a:gd name="T10" fmla="*/ 25 w 44"/>
                    <a:gd name="T11" fmla="*/ 34 h 56"/>
                    <a:gd name="T12" fmla="*/ 28 w 44"/>
                    <a:gd name="T13" fmla="*/ 39 h 56"/>
                    <a:gd name="T14" fmla="*/ 29 w 44"/>
                    <a:gd name="T15" fmla="*/ 44 h 56"/>
                    <a:gd name="T16" fmla="*/ 31 w 44"/>
                    <a:gd name="T17" fmla="*/ 51 h 56"/>
                    <a:gd name="T18" fmla="*/ 32 w 44"/>
                    <a:gd name="T19" fmla="*/ 56 h 56"/>
                    <a:gd name="T20" fmla="*/ 44 w 44"/>
                    <a:gd name="T21" fmla="*/ 56 h 56"/>
                    <a:gd name="T22" fmla="*/ 43 w 44"/>
                    <a:gd name="T23" fmla="*/ 49 h 56"/>
                    <a:gd name="T24" fmla="*/ 41 w 44"/>
                    <a:gd name="T25" fmla="*/ 41 h 56"/>
                    <a:gd name="T26" fmla="*/ 38 w 44"/>
                    <a:gd name="T27" fmla="*/ 34 h 56"/>
                    <a:gd name="T28" fmla="*/ 34 w 44"/>
                    <a:gd name="T29" fmla="*/ 27 h 56"/>
                    <a:gd name="T30" fmla="*/ 29 w 44"/>
                    <a:gd name="T31" fmla="*/ 20 h 56"/>
                    <a:gd name="T32" fmla="*/ 25 w 44"/>
                    <a:gd name="T33" fmla="*/ 12 h 56"/>
                    <a:gd name="T34" fmla="*/ 16 w 44"/>
                    <a:gd name="T35" fmla="*/ 6 h 56"/>
                    <a:gd name="T36" fmla="*/ 8 w 44"/>
                    <a:gd name="T37" fmla="*/ 0 h 56"/>
                    <a:gd name="T38" fmla="*/ 8 w 44"/>
                    <a:gd name="T39" fmla="*/ 0 h 56"/>
                    <a:gd name="T40" fmla="*/ 0 w 44"/>
                    <a:gd name="T41" fmla="*/ 1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" h="56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9" y="16"/>
                      </a:lnTo>
                      <a:lnTo>
                        <a:pt x="15" y="22"/>
                      </a:lnTo>
                      <a:lnTo>
                        <a:pt x="20" y="27"/>
                      </a:lnTo>
                      <a:lnTo>
                        <a:pt x="25" y="34"/>
                      </a:lnTo>
                      <a:lnTo>
                        <a:pt x="28" y="39"/>
                      </a:lnTo>
                      <a:lnTo>
                        <a:pt x="29" y="44"/>
                      </a:lnTo>
                      <a:lnTo>
                        <a:pt x="31" y="51"/>
                      </a:lnTo>
                      <a:lnTo>
                        <a:pt x="32" y="56"/>
                      </a:lnTo>
                      <a:lnTo>
                        <a:pt x="44" y="56"/>
                      </a:lnTo>
                      <a:lnTo>
                        <a:pt x="43" y="49"/>
                      </a:lnTo>
                      <a:lnTo>
                        <a:pt x="41" y="41"/>
                      </a:lnTo>
                      <a:lnTo>
                        <a:pt x="38" y="34"/>
                      </a:lnTo>
                      <a:lnTo>
                        <a:pt x="34" y="27"/>
                      </a:lnTo>
                      <a:lnTo>
                        <a:pt x="29" y="20"/>
                      </a:lnTo>
                      <a:lnTo>
                        <a:pt x="25" y="12"/>
                      </a:lnTo>
                      <a:lnTo>
                        <a:pt x="16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868"/>
                <p:cNvSpPr>
                  <a:spLocks/>
                </p:cNvSpPr>
                <p:nvPr/>
              </p:nvSpPr>
              <p:spPr bwMode="auto">
                <a:xfrm>
                  <a:off x="2370" y="2824"/>
                  <a:ext cx="46" cy="11"/>
                </a:xfrm>
                <a:custGeom>
                  <a:avLst/>
                  <a:gdLst>
                    <a:gd name="T0" fmla="*/ 0 w 136"/>
                    <a:gd name="T1" fmla="*/ 34 h 34"/>
                    <a:gd name="T2" fmla="*/ 0 w 136"/>
                    <a:gd name="T3" fmla="*/ 34 h 34"/>
                    <a:gd name="T4" fmla="*/ 11 w 136"/>
                    <a:gd name="T5" fmla="*/ 32 h 34"/>
                    <a:gd name="T6" fmla="*/ 27 w 136"/>
                    <a:gd name="T7" fmla="*/ 29 h 34"/>
                    <a:gd name="T8" fmla="*/ 46 w 136"/>
                    <a:gd name="T9" fmla="*/ 25 h 34"/>
                    <a:gd name="T10" fmla="*/ 68 w 136"/>
                    <a:gd name="T11" fmla="*/ 20 h 34"/>
                    <a:gd name="T12" fmla="*/ 89 w 136"/>
                    <a:gd name="T13" fmla="*/ 15 h 34"/>
                    <a:gd name="T14" fmla="*/ 108 w 136"/>
                    <a:gd name="T15" fmla="*/ 13 h 34"/>
                    <a:gd name="T16" fmla="*/ 122 w 136"/>
                    <a:gd name="T17" fmla="*/ 12 h 34"/>
                    <a:gd name="T18" fmla="*/ 128 w 136"/>
                    <a:gd name="T19" fmla="*/ 13 h 34"/>
                    <a:gd name="T20" fmla="*/ 136 w 136"/>
                    <a:gd name="T21" fmla="*/ 3 h 34"/>
                    <a:gd name="T22" fmla="*/ 122 w 136"/>
                    <a:gd name="T23" fmla="*/ 0 h 34"/>
                    <a:gd name="T24" fmla="*/ 105 w 136"/>
                    <a:gd name="T25" fmla="*/ 1 h 34"/>
                    <a:gd name="T26" fmla="*/ 86 w 136"/>
                    <a:gd name="T27" fmla="*/ 3 h 34"/>
                    <a:gd name="T28" fmla="*/ 66 w 136"/>
                    <a:gd name="T29" fmla="*/ 8 h 34"/>
                    <a:gd name="T30" fmla="*/ 44 w 136"/>
                    <a:gd name="T31" fmla="*/ 13 h 34"/>
                    <a:gd name="T32" fmla="*/ 25 w 136"/>
                    <a:gd name="T33" fmla="*/ 17 h 34"/>
                    <a:gd name="T34" fmla="*/ 9 w 136"/>
                    <a:gd name="T35" fmla="*/ 20 h 34"/>
                    <a:gd name="T36" fmla="*/ 0 w 136"/>
                    <a:gd name="T37" fmla="*/ 21 h 34"/>
                    <a:gd name="T38" fmla="*/ 0 w 136"/>
                    <a:gd name="T39" fmla="*/ 21 h 34"/>
                    <a:gd name="T40" fmla="*/ 0 w 136"/>
                    <a:gd name="T41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6" h="34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11" y="32"/>
                      </a:lnTo>
                      <a:lnTo>
                        <a:pt x="27" y="29"/>
                      </a:lnTo>
                      <a:lnTo>
                        <a:pt x="46" y="25"/>
                      </a:lnTo>
                      <a:lnTo>
                        <a:pt x="68" y="20"/>
                      </a:lnTo>
                      <a:lnTo>
                        <a:pt x="89" y="15"/>
                      </a:lnTo>
                      <a:lnTo>
                        <a:pt x="108" y="13"/>
                      </a:lnTo>
                      <a:lnTo>
                        <a:pt x="122" y="12"/>
                      </a:lnTo>
                      <a:lnTo>
                        <a:pt x="128" y="13"/>
                      </a:lnTo>
                      <a:lnTo>
                        <a:pt x="136" y="3"/>
                      </a:lnTo>
                      <a:lnTo>
                        <a:pt x="122" y="0"/>
                      </a:lnTo>
                      <a:lnTo>
                        <a:pt x="105" y="1"/>
                      </a:lnTo>
                      <a:lnTo>
                        <a:pt x="86" y="3"/>
                      </a:lnTo>
                      <a:lnTo>
                        <a:pt x="66" y="8"/>
                      </a:lnTo>
                      <a:lnTo>
                        <a:pt x="44" y="13"/>
                      </a:lnTo>
                      <a:lnTo>
                        <a:pt x="25" y="17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Freeform 869"/>
                <p:cNvSpPr>
                  <a:spLocks/>
                </p:cNvSpPr>
                <p:nvPr/>
              </p:nvSpPr>
              <p:spPr bwMode="auto">
                <a:xfrm>
                  <a:off x="2362" y="2831"/>
                  <a:ext cx="8" cy="12"/>
                </a:xfrm>
                <a:custGeom>
                  <a:avLst/>
                  <a:gdLst>
                    <a:gd name="T0" fmla="*/ 12 w 25"/>
                    <a:gd name="T1" fmla="*/ 38 h 38"/>
                    <a:gd name="T2" fmla="*/ 12 w 25"/>
                    <a:gd name="T3" fmla="*/ 38 h 38"/>
                    <a:gd name="T4" fmla="*/ 13 w 25"/>
                    <a:gd name="T5" fmla="*/ 27 h 38"/>
                    <a:gd name="T6" fmla="*/ 15 w 25"/>
                    <a:gd name="T7" fmla="*/ 19 h 38"/>
                    <a:gd name="T8" fmla="*/ 19 w 25"/>
                    <a:gd name="T9" fmla="*/ 15 h 38"/>
                    <a:gd name="T10" fmla="*/ 25 w 25"/>
                    <a:gd name="T11" fmla="*/ 13 h 38"/>
                    <a:gd name="T12" fmla="*/ 25 w 25"/>
                    <a:gd name="T13" fmla="*/ 0 h 38"/>
                    <a:gd name="T14" fmla="*/ 12 w 25"/>
                    <a:gd name="T15" fmla="*/ 5 h 38"/>
                    <a:gd name="T16" fmla="*/ 5 w 25"/>
                    <a:gd name="T17" fmla="*/ 14 h 38"/>
                    <a:gd name="T18" fmla="*/ 1 w 25"/>
                    <a:gd name="T19" fmla="*/ 25 h 38"/>
                    <a:gd name="T20" fmla="*/ 0 w 25"/>
                    <a:gd name="T21" fmla="*/ 38 h 38"/>
                    <a:gd name="T22" fmla="*/ 0 w 25"/>
                    <a:gd name="T23" fmla="*/ 38 h 38"/>
                    <a:gd name="T24" fmla="*/ 12 w 25"/>
                    <a:gd name="T25" fmla="*/ 38 h 38"/>
                    <a:gd name="T26" fmla="*/ 12 w 25"/>
                    <a:gd name="T27" fmla="*/ 38 h 38"/>
                    <a:gd name="T28" fmla="*/ 12 w 25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3" y="27"/>
                      </a:lnTo>
                      <a:lnTo>
                        <a:pt x="15" y="19"/>
                      </a:lnTo>
                      <a:lnTo>
                        <a:pt x="19" y="15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12" y="5"/>
                      </a:lnTo>
                      <a:lnTo>
                        <a:pt x="5" y="14"/>
                      </a:lnTo>
                      <a:lnTo>
                        <a:pt x="1" y="25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870"/>
                <p:cNvSpPr>
                  <a:spLocks/>
                </p:cNvSpPr>
                <p:nvPr/>
              </p:nvSpPr>
              <p:spPr bwMode="auto">
                <a:xfrm>
                  <a:off x="2362" y="2843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Freeform 871"/>
                <p:cNvSpPr>
                  <a:spLocks/>
                </p:cNvSpPr>
                <p:nvPr/>
              </p:nvSpPr>
              <p:spPr bwMode="auto">
                <a:xfrm>
                  <a:off x="2366" y="2826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2 w 149"/>
                    <a:gd name="T3" fmla="*/ 119 h 134"/>
                    <a:gd name="T4" fmla="*/ 4 w 149"/>
                    <a:gd name="T5" fmla="*/ 127 h 134"/>
                    <a:gd name="T6" fmla="*/ 10 w 149"/>
                    <a:gd name="T7" fmla="*/ 132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3 h 134"/>
                    <a:gd name="T28" fmla="*/ 146 w 149"/>
                    <a:gd name="T29" fmla="*/ 128 h 134"/>
                    <a:gd name="T30" fmla="*/ 148 w 149"/>
                    <a:gd name="T31" fmla="*/ 121 h 134"/>
                    <a:gd name="T32" fmla="*/ 148 w 149"/>
                    <a:gd name="T33" fmla="*/ 110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8 w 149"/>
                    <a:gd name="T39" fmla="*/ 9 h 134"/>
                    <a:gd name="T40" fmla="*/ 142 w 149"/>
                    <a:gd name="T41" fmla="*/ 4 h 134"/>
                    <a:gd name="T42" fmla="*/ 131 w 149"/>
                    <a:gd name="T43" fmla="*/ 1 h 134"/>
                    <a:gd name="T44" fmla="*/ 121 w 149"/>
                    <a:gd name="T45" fmla="*/ 1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10 w 149"/>
                    <a:gd name="T61" fmla="*/ 4 h 134"/>
                    <a:gd name="T62" fmla="*/ 4 w 149"/>
                    <a:gd name="T63" fmla="*/ 9 h 134"/>
                    <a:gd name="T64" fmla="*/ 2 w 149"/>
                    <a:gd name="T65" fmla="*/ 17 h 134"/>
                    <a:gd name="T66" fmla="*/ 2 w 149"/>
                    <a:gd name="T67" fmla="*/ 28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4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4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2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Freeform 872"/>
                <p:cNvSpPr>
                  <a:spLocks/>
                </p:cNvSpPr>
                <p:nvPr/>
              </p:nvSpPr>
              <p:spPr bwMode="auto">
                <a:xfrm>
                  <a:off x="2366" y="2826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2 w 149"/>
                    <a:gd name="T5" fmla="*/ 119 h 134"/>
                    <a:gd name="T6" fmla="*/ 4 w 149"/>
                    <a:gd name="T7" fmla="*/ 127 h 134"/>
                    <a:gd name="T8" fmla="*/ 10 w 149"/>
                    <a:gd name="T9" fmla="*/ 132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3 h 134"/>
                    <a:gd name="T34" fmla="*/ 146 w 149"/>
                    <a:gd name="T35" fmla="*/ 128 h 134"/>
                    <a:gd name="T36" fmla="*/ 148 w 149"/>
                    <a:gd name="T37" fmla="*/ 121 h 134"/>
                    <a:gd name="T38" fmla="*/ 148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8 w 149"/>
                    <a:gd name="T47" fmla="*/ 9 h 134"/>
                    <a:gd name="T48" fmla="*/ 142 w 149"/>
                    <a:gd name="T49" fmla="*/ 4 h 134"/>
                    <a:gd name="T50" fmla="*/ 131 w 149"/>
                    <a:gd name="T51" fmla="*/ 1 h 134"/>
                    <a:gd name="T52" fmla="*/ 131 w 149"/>
                    <a:gd name="T53" fmla="*/ 1 h 134"/>
                    <a:gd name="T54" fmla="*/ 121 w 149"/>
                    <a:gd name="T55" fmla="*/ 1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10 w 149"/>
                    <a:gd name="T73" fmla="*/ 4 h 134"/>
                    <a:gd name="T74" fmla="*/ 4 w 149"/>
                    <a:gd name="T75" fmla="*/ 9 h 134"/>
                    <a:gd name="T76" fmla="*/ 2 w 149"/>
                    <a:gd name="T77" fmla="*/ 17 h 134"/>
                    <a:gd name="T78" fmla="*/ 2 w 149"/>
                    <a:gd name="T79" fmla="*/ 28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4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4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2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Freeform 873"/>
                <p:cNvSpPr>
                  <a:spLocks/>
                </p:cNvSpPr>
                <p:nvPr/>
              </p:nvSpPr>
              <p:spPr bwMode="auto">
                <a:xfrm>
                  <a:off x="2432" y="2826"/>
                  <a:ext cx="60" cy="58"/>
                </a:xfrm>
                <a:custGeom>
                  <a:avLst/>
                  <a:gdLst>
                    <a:gd name="T0" fmla="*/ 0 w 182"/>
                    <a:gd name="T1" fmla="*/ 143 h 174"/>
                    <a:gd name="T2" fmla="*/ 1 w 182"/>
                    <a:gd name="T3" fmla="*/ 156 h 174"/>
                    <a:gd name="T4" fmla="*/ 4 w 182"/>
                    <a:gd name="T5" fmla="*/ 165 h 174"/>
                    <a:gd name="T6" fmla="*/ 11 w 182"/>
                    <a:gd name="T7" fmla="*/ 171 h 174"/>
                    <a:gd name="T8" fmla="*/ 22 w 182"/>
                    <a:gd name="T9" fmla="*/ 174 h 174"/>
                    <a:gd name="T10" fmla="*/ 31 w 182"/>
                    <a:gd name="T11" fmla="*/ 174 h 174"/>
                    <a:gd name="T12" fmla="*/ 48 w 182"/>
                    <a:gd name="T13" fmla="*/ 174 h 174"/>
                    <a:gd name="T14" fmla="*/ 68 w 182"/>
                    <a:gd name="T15" fmla="*/ 174 h 174"/>
                    <a:gd name="T16" fmla="*/ 91 w 182"/>
                    <a:gd name="T17" fmla="*/ 174 h 174"/>
                    <a:gd name="T18" fmla="*/ 114 w 182"/>
                    <a:gd name="T19" fmla="*/ 174 h 174"/>
                    <a:gd name="T20" fmla="*/ 134 w 182"/>
                    <a:gd name="T21" fmla="*/ 174 h 174"/>
                    <a:gd name="T22" fmla="*/ 151 w 182"/>
                    <a:gd name="T23" fmla="*/ 174 h 174"/>
                    <a:gd name="T24" fmla="*/ 163 w 182"/>
                    <a:gd name="T25" fmla="*/ 174 h 174"/>
                    <a:gd name="T26" fmla="*/ 174 w 182"/>
                    <a:gd name="T27" fmla="*/ 171 h 174"/>
                    <a:gd name="T28" fmla="*/ 180 w 182"/>
                    <a:gd name="T29" fmla="*/ 165 h 174"/>
                    <a:gd name="T30" fmla="*/ 181 w 182"/>
                    <a:gd name="T31" fmla="*/ 157 h 174"/>
                    <a:gd name="T32" fmla="*/ 181 w 182"/>
                    <a:gd name="T33" fmla="*/ 146 h 174"/>
                    <a:gd name="T34" fmla="*/ 182 w 182"/>
                    <a:gd name="T35" fmla="*/ 52 h 174"/>
                    <a:gd name="T36" fmla="*/ 182 w 182"/>
                    <a:gd name="T37" fmla="*/ 46 h 174"/>
                    <a:gd name="T38" fmla="*/ 181 w 182"/>
                    <a:gd name="T39" fmla="*/ 40 h 174"/>
                    <a:gd name="T40" fmla="*/ 180 w 182"/>
                    <a:gd name="T41" fmla="*/ 34 h 174"/>
                    <a:gd name="T42" fmla="*/ 178 w 182"/>
                    <a:gd name="T43" fmla="*/ 29 h 174"/>
                    <a:gd name="T44" fmla="*/ 174 w 182"/>
                    <a:gd name="T45" fmla="*/ 24 h 174"/>
                    <a:gd name="T46" fmla="*/ 169 w 182"/>
                    <a:gd name="T47" fmla="*/ 18 h 174"/>
                    <a:gd name="T48" fmla="*/ 164 w 182"/>
                    <a:gd name="T49" fmla="*/ 12 h 174"/>
                    <a:gd name="T50" fmla="*/ 158 w 182"/>
                    <a:gd name="T51" fmla="*/ 6 h 174"/>
                    <a:gd name="T52" fmla="*/ 153 w 182"/>
                    <a:gd name="T53" fmla="*/ 6 h 174"/>
                    <a:gd name="T54" fmla="*/ 139 w 182"/>
                    <a:gd name="T55" fmla="*/ 5 h 174"/>
                    <a:gd name="T56" fmla="*/ 118 w 182"/>
                    <a:gd name="T57" fmla="*/ 3 h 174"/>
                    <a:gd name="T58" fmla="*/ 95 w 182"/>
                    <a:gd name="T59" fmla="*/ 1 h 174"/>
                    <a:gd name="T60" fmla="*/ 72 w 182"/>
                    <a:gd name="T61" fmla="*/ 1 h 174"/>
                    <a:gd name="T62" fmla="*/ 52 w 182"/>
                    <a:gd name="T63" fmla="*/ 0 h 174"/>
                    <a:gd name="T64" fmla="*/ 36 w 182"/>
                    <a:gd name="T65" fmla="*/ 0 h 174"/>
                    <a:gd name="T66" fmla="*/ 29 w 182"/>
                    <a:gd name="T67" fmla="*/ 1 h 174"/>
                    <a:gd name="T68" fmla="*/ 24 w 182"/>
                    <a:gd name="T69" fmla="*/ 6 h 174"/>
                    <a:gd name="T70" fmla="*/ 18 w 182"/>
                    <a:gd name="T71" fmla="*/ 12 h 174"/>
                    <a:gd name="T72" fmla="*/ 13 w 182"/>
                    <a:gd name="T73" fmla="*/ 18 h 174"/>
                    <a:gd name="T74" fmla="*/ 10 w 182"/>
                    <a:gd name="T75" fmla="*/ 25 h 174"/>
                    <a:gd name="T76" fmla="*/ 6 w 182"/>
                    <a:gd name="T77" fmla="*/ 31 h 174"/>
                    <a:gd name="T78" fmla="*/ 2 w 182"/>
                    <a:gd name="T79" fmla="*/ 38 h 174"/>
                    <a:gd name="T80" fmla="*/ 1 w 182"/>
                    <a:gd name="T81" fmla="*/ 46 h 174"/>
                    <a:gd name="T82" fmla="*/ 1 w 182"/>
                    <a:gd name="T83" fmla="*/ 52 h 174"/>
                    <a:gd name="T84" fmla="*/ 0 w 182"/>
                    <a:gd name="T85" fmla="*/ 14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2" h="174">
                      <a:moveTo>
                        <a:pt x="0" y="143"/>
                      </a:moveTo>
                      <a:lnTo>
                        <a:pt x="1" y="156"/>
                      </a:lnTo>
                      <a:lnTo>
                        <a:pt x="4" y="165"/>
                      </a:lnTo>
                      <a:lnTo>
                        <a:pt x="11" y="171"/>
                      </a:lnTo>
                      <a:lnTo>
                        <a:pt x="22" y="174"/>
                      </a:lnTo>
                      <a:lnTo>
                        <a:pt x="31" y="174"/>
                      </a:lnTo>
                      <a:lnTo>
                        <a:pt x="48" y="174"/>
                      </a:lnTo>
                      <a:lnTo>
                        <a:pt x="68" y="174"/>
                      </a:lnTo>
                      <a:lnTo>
                        <a:pt x="91" y="174"/>
                      </a:lnTo>
                      <a:lnTo>
                        <a:pt x="114" y="174"/>
                      </a:lnTo>
                      <a:lnTo>
                        <a:pt x="134" y="174"/>
                      </a:lnTo>
                      <a:lnTo>
                        <a:pt x="151" y="174"/>
                      </a:lnTo>
                      <a:lnTo>
                        <a:pt x="163" y="174"/>
                      </a:lnTo>
                      <a:lnTo>
                        <a:pt x="174" y="171"/>
                      </a:lnTo>
                      <a:lnTo>
                        <a:pt x="180" y="165"/>
                      </a:lnTo>
                      <a:lnTo>
                        <a:pt x="181" y="157"/>
                      </a:lnTo>
                      <a:lnTo>
                        <a:pt x="181" y="146"/>
                      </a:lnTo>
                      <a:lnTo>
                        <a:pt x="182" y="52"/>
                      </a:lnTo>
                      <a:lnTo>
                        <a:pt x="182" y="46"/>
                      </a:lnTo>
                      <a:lnTo>
                        <a:pt x="181" y="40"/>
                      </a:lnTo>
                      <a:lnTo>
                        <a:pt x="180" y="34"/>
                      </a:lnTo>
                      <a:lnTo>
                        <a:pt x="178" y="29"/>
                      </a:lnTo>
                      <a:lnTo>
                        <a:pt x="174" y="24"/>
                      </a:lnTo>
                      <a:lnTo>
                        <a:pt x="169" y="18"/>
                      </a:lnTo>
                      <a:lnTo>
                        <a:pt x="164" y="12"/>
                      </a:lnTo>
                      <a:lnTo>
                        <a:pt x="158" y="6"/>
                      </a:lnTo>
                      <a:lnTo>
                        <a:pt x="153" y="6"/>
                      </a:lnTo>
                      <a:lnTo>
                        <a:pt x="139" y="5"/>
                      </a:lnTo>
                      <a:lnTo>
                        <a:pt x="118" y="3"/>
                      </a:lnTo>
                      <a:lnTo>
                        <a:pt x="95" y="1"/>
                      </a:lnTo>
                      <a:lnTo>
                        <a:pt x="72" y="1"/>
                      </a:lnTo>
                      <a:lnTo>
                        <a:pt x="52" y="0"/>
                      </a:lnTo>
                      <a:lnTo>
                        <a:pt x="36" y="0"/>
                      </a:lnTo>
                      <a:lnTo>
                        <a:pt x="29" y="1"/>
                      </a:lnTo>
                      <a:lnTo>
                        <a:pt x="24" y="6"/>
                      </a:lnTo>
                      <a:lnTo>
                        <a:pt x="18" y="12"/>
                      </a:lnTo>
                      <a:lnTo>
                        <a:pt x="13" y="18"/>
                      </a:lnTo>
                      <a:lnTo>
                        <a:pt x="10" y="25"/>
                      </a:lnTo>
                      <a:lnTo>
                        <a:pt x="6" y="31"/>
                      </a:lnTo>
                      <a:lnTo>
                        <a:pt x="2" y="38"/>
                      </a:lnTo>
                      <a:lnTo>
                        <a:pt x="1" y="46"/>
                      </a:lnTo>
                      <a:lnTo>
                        <a:pt x="1" y="52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874"/>
                <p:cNvSpPr>
                  <a:spLocks/>
                </p:cNvSpPr>
                <p:nvPr/>
              </p:nvSpPr>
              <p:spPr bwMode="auto">
                <a:xfrm>
                  <a:off x="2430" y="2873"/>
                  <a:ext cx="9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19 w 28"/>
                    <a:gd name="T5" fmla="*/ 22 h 37"/>
                    <a:gd name="T6" fmla="*/ 14 w 28"/>
                    <a:gd name="T7" fmla="*/ 19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5 w 28"/>
                    <a:gd name="T17" fmla="*/ 26 h 37"/>
                    <a:gd name="T18" fmla="*/ 14 w 28"/>
                    <a:gd name="T19" fmla="*/ 34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19" y="22"/>
                      </a:lnTo>
                      <a:lnTo>
                        <a:pt x="14" y="19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5" y="26"/>
                      </a:lnTo>
                      <a:lnTo>
                        <a:pt x="14" y="34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875"/>
                <p:cNvSpPr>
                  <a:spLocks/>
                </p:cNvSpPr>
                <p:nvPr/>
              </p:nvSpPr>
              <p:spPr bwMode="auto">
                <a:xfrm>
                  <a:off x="2439" y="2882"/>
                  <a:ext cx="47" cy="4"/>
                </a:xfrm>
                <a:custGeom>
                  <a:avLst/>
                  <a:gdLst>
                    <a:gd name="T0" fmla="*/ 141 w 141"/>
                    <a:gd name="T1" fmla="*/ 0 h 12"/>
                    <a:gd name="T2" fmla="*/ 141 w 141"/>
                    <a:gd name="T3" fmla="*/ 0 h 12"/>
                    <a:gd name="T4" fmla="*/ 129 w 141"/>
                    <a:gd name="T5" fmla="*/ 0 h 12"/>
                    <a:gd name="T6" fmla="*/ 112 w 141"/>
                    <a:gd name="T7" fmla="*/ 0 h 12"/>
                    <a:gd name="T8" fmla="*/ 92 w 141"/>
                    <a:gd name="T9" fmla="*/ 0 h 12"/>
                    <a:gd name="T10" fmla="*/ 69 w 141"/>
                    <a:gd name="T11" fmla="*/ 0 h 12"/>
                    <a:gd name="T12" fmla="*/ 46 w 141"/>
                    <a:gd name="T13" fmla="*/ 0 h 12"/>
                    <a:gd name="T14" fmla="*/ 26 w 141"/>
                    <a:gd name="T15" fmla="*/ 0 h 12"/>
                    <a:gd name="T16" fmla="*/ 9 w 141"/>
                    <a:gd name="T17" fmla="*/ 0 h 12"/>
                    <a:gd name="T18" fmla="*/ 0 w 141"/>
                    <a:gd name="T19" fmla="*/ 0 h 12"/>
                    <a:gd name="T20" fmla="*/ 0 w 141"/>
                    <a:gd name="T21" fmla="*/ 12 h 12"/>
                    <a:gd name="T22" fmla="*/ 9 w 141"/>
                    <a:gd name="T23" fmla="*/ 12 h 12"/>
                    <a:gd name="T24" fmla="*/ 26 w 141"/>
                    <a:gd name="T25" fmla="*/ 12 h 12"/>
                    <a:gd name="T26" fmla="*/ 46 w 141"/>
                    <a:gd name="T27" fmla="*/ 12 h 12"/>
                    <a:gd name="T28" fmla="*/ 69 w 141"/>
                    <a:gd name="T29" fmla="*/ 12 h 12"/>
                    <a:gd name="T30" fmla="*/ 92 w 141"/>
                    <a:gd name="T31" fmla="*/ 12 h 12"/>
                    <a:gd name="T32" fmla="*/ 112 w 141"/>
                    <a:gd name="T33" fmla="*/ 12 h 12"/>
                    <a:gd name="T34" fmla="*/ 129 w 141"/>
                    <a:gd name="T35" fmla="*/ 12 h 12"/>
                    <a:gd name="T36" fmla="*/ 141 w 141"/>
                    <a:gd name="T37" fmla="*/ 12 h 12"/>
                    <a:gd name="T38" fmla="*/ 141 w 141"/>
                    <a:gd name="T39" fmla="*/ 12 h 12"/>
                    <a:gd name="T40" fmla="*/ 141 w 14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2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29" y="0"/>
                      </a:ln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69" y="0"/>
                      </a:lnTo>
                      <a:lnTo>
                        <a:pt x="46" y="0"/>
                      </a:lnTo>
                      <a:lnTo>
                        <a:pt x="26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6" y="12"/>
                      </a:lnTo>
                      <a:lnTo>
                        <a:pt x="46" y="12"/>
                      </a:lnTo>
                      <a:lnTo>
                        <a:pt x="69" y="12"/>
                      </a:lnTo>
                      <a:lnTo>
                        <a:pt x="92" y="12"/>
                      </a:lnTo>
                      <a:lnTo>
                        <a:pt x="112" y="12"/>
                      </a:lnTo>
                      <a:lnTo>
                        <a:pt x="129" y="12"/>
                      </a:lnTo>
                      <a:lnTo>
                        <a:pt x="141" y="12"/>
                      </a:lnTo>
                      <a:lnTo>
                        <a:pt x="141" y="1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876"/>
                <p:cNvSpPr>
                  <a:spLocks/>
                </p:cNvSpPr>
                <p:nvPr/>
              </p:nvSpPr>
              <p:spPr bwMode="auto">
                <a:xfrm>
                  <a:off x="2486" y="2874"/>
                  <a:ext cx="8" cy="12"/>
                </a:xfrm>
                <a:custGeom>
                  <a:avLst/>
                  <a:gdLst>
                    <a:gd name="T0" fmla="*/ 12 w 24"/>
                    <a:gd name="T1" fmla="*/ 0 h 34"/>
                    <a:gd name="T2" fmla="*/ 12 w 24"/>
                    <a:gd name="T3" fmla="*/ 0 h 34"/>
                    <a:gd name="T4" fmla="*/ 12 w 24"/>
                    <a:gd name="T5" fmla="*/ 11 h 34"/>
                    <a:gd name="T6" fmla="*/ 12 w 24"/>
                    <a:gd name="T7" fmla="*/ 17 h 34"/>
                    <a:gd name="T8" fmla="*/ 8 w 24"/>
                    <a:gd name="T9" fmla="*/ 20 h 34"/>
                    <a:gd name="T10" fmla="*/ 0 w 24"/>
                    <a:gd name="T11" fmla="*/ 22 h 34"/>
                    <a:gd name="T12" fmla="*/ 0 w 24"/>
                    <a:gd name="T13" fmla="*/ 34 h 34"/>
                    <a:gd name="T14" fmla="*/ 13 w 24"/>
                    <a:gd name="T15" fmla="*/ 30 h 34"/>
                    <a:gd name="T16" fmla="*/ 22 w 24"/>
                    <a:gd name="T17" fmla="*/ 22 h 34"/>
                    <a:gd name="T18" fmla="*/ 24 w 24"/>
                    <a:gd name="T19" fmla="*/ 11 h 34"/>
                    <a:gd name="T20" fmla="*/ 24 w 24"/>
                    <a:gd name="T21" fmla="*/ 0 h 34"/>
                    <a:gd name="T22" fmla="*/ 24 w 24"/>
                    <a:gd name="T23" fmla="*/ 0 h 34"/>
                    <a:gd name="T24" fmla="*/ 12 w 24"/>
                    <a:gd name="T25" fmla="*/ 0 h 34"/>
                    <a:gd name="T26" fmla="*/ 12 w 24"/>
                    <a:gd name="T27" fmla="*/ 0 h 34"/>
                    <a:gd name="T28" fmla="*/ 12 w 24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0"/>
                      </a:lnTo>
                      <a:lnTo>
                        <a:pt x="22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Freeform 877"/>
                <p:cNvSpPr>
                  <a:spLocks/>
                </p:cNvSpPr>
                <p:nvPr/>
              </p:nvSpPr>
              <p:spPr bwMode="auto">
                <a:xfrm>
                  <a:off x="2490" y="2843"/>
                  <a:ext cx="4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Freeform 878"/>
                <p:cNvSpPr>
                  <a:spLocks/>
                </p:cNvSpPr>
                <p:nvPr/>
              </p:nvSpPr>
              <p:spPr bwMode="auto">
                <a:xfrm>
                  <a:off x="2483" y="2826"/>
                  <a:ext cx="11" cy="17"/>
                </a:xfrm>
                <a:custGeom>
                  <a:avLst/>
                  <a:gdLst>
                    <a:gd name="T0" fmla="*/ 5 w 35"/>
                    <a:gd name="T1" fmla="*/ 12 h 52"/>
                    <a:gd name="T2" fmla="*/ 0 w 35"/>
                    <a:gd name="T3" fmla="*/ 11 h 52"/>
                    <a:gd name="T4" fmla="*/ 6 w 35"/>
                    <a:gd name="T5" fmla="*/ 15 h 52"/>
                    <a:gd name="T6" fmla="*/ 11 w 35"/>
                    <a:gd name="T7" fmla="*/ 22 h 52"/>
                    <a:gd name="T8" fmla="*/ 16 w 35"/>
                    <a:gd name="T9" fmla="*/ 28 h 52"/>
                    <a:gd name="T10" fmla="*/ 20 w 35"/>
                    <a:gd name="T11" fmla="*/ 32 h 52"/>
                    <a:gd name="T12" fmla="*/ 21 w 35"/>
                    <a:gd name="T13" fmla="*/ 36 h 52"/>
                    <a:gd name="T14" fmla="*/ 22 w 35"/>
                    <a:gd name="T15" fmla="*/ 41 h 52"/>
                    <a:gd name="T16" fmla="*/ 23 w 35"/>
                    <a:gd name="T17" fmla="*/ 46 h 52"/>
                    <a:gd name="T18" fmla="*/ 23 w 35"/>
                    <a:gd name="T19" fmla="*/ 52 h 52"/>
                    <a:gd name="T20" fmla="*/ 35 w 35"/>
                    <a:gd name="T21" fmla="*/ 52 h 52"/>
                    <a:gd name="T22" fmla="*/ 35 w 35"/>
                    <a:gd name="T23" fmla="*/ 46 h 52"/>
                    <a:gd name="T24" fmla="*/ 34 w 35"/>
                    <a:gd name="T25" fmla="*/ 38 h 52"/>
                    <a:gd name="T26" fmla="*/ 33 w 35"/>
                    <a:gd name="T27" fmla="*/ 31 h 52"/>
                    <a:gd name="T28" fmla="*/ 29 w 35"/>
                    <a:gd name="T29" fmla="*/ 25 h 52"/>
                    <a:gd name="T30" fmla="*/ 26 w 35"/>
                    <a:gd name="T31" fmla="*/ 20 h 52"/>
                    <a:gd name="T32" fmla="*/ 21 w 35"/>
                    <a:gd name="T33" fmla="*/ 14 h 52"/>
                    <a:gd name="T34" fmla="*/ 16 w 35"/>
                    <a:gd name="T35" fmla="*/ 8 h 52"/>
                    <a:gd name="T36" fmla="*/ 10 w 35"/>
                    <a:gd name="T37" fmla="*/ 1 h 52"/>
                    <a:gd name="T38" fmla="*/ 5 w 35"/>
                    <a:gd name="T39" fmla="*/ 0 h 52"/>
                    <a:gd name="T40" fmla="*/ 5 w 35"/>
                    <a:gd name="T41" fmla="*/ 1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" h="52">
                      <a:moveTo>
                        <a:pt x="5" y="12"/>
                      </a:moveTo>
                      <a:lnTo>
                        <a:pt x="0" y="11"/>
                      </a:lnTo>
                      <a:lnTo>
                        <a:pt x="6" y="15"/>
                      </a:lnTo>
                      <a:lnTo>
                        <a:pt x="11" y="22"/>
                      </a:lnTo>
                      <a:lnTo>
                        <a:pt x="16" y="28"/>
                      </a:lnTo>
                      <a:lnTo>
                        <a:pt x="20" y="32"/>
                      </a:lnTo>
                      <a:lnTo>
                        <a:pt x="21" y="36"/>
                      </a:lnTo>
                      <a:lnTo>
                        <a:pt x="22" y="41"/>
                      </a:lnTo>
                      <a:lnTo>
                        <a:pt x="23" y="46"/>
                      </a:lnTo>
                      <a:lnTo>
                        <a:pt x="23" y="52"/>
                      </a:lnTo>
                      <a:lnTo>
                        <a:pt x="35" y="52"/>
                      </a:lnTo>
                      <a:lnTo>
                        <a:pt x="35" y="46"/>
                      </a:lnTo>
                      <a:lnTo>
                        <a:pt x="34" y="38"/>
                      </a:lnTo>
                      <a:lnTo>
                        <a:pt x="33" y="31"/>
                      </a:lnTo>
                      <a:lnTo>
                        <a:pt x="29" y="25"/>
                      </a:lnTo>
                      <a:lnTo>
                        <a:pt x="26" y="20"/>
                      </a:lnTo>
                      <a:lnTo>
                        <a:pt x="21" y="14"/>
                      </a:lnTo>
                      <a:lnTo>
                        <a:pt x="16" y="8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Freeform 879"/>
                <p:cNvSpPr>
                  <a:spLocks/>
                </p:cNvSpPr>
                <p:nvPr/>
              </p:nvSpPr>
              <p:spPr bwMode="auto">
                <a:xfrm>
                  <a:off x="2440" y="2824"/>
                  <a:ext cx="44" cy="6"/>
                </a:xfrm>
                <a:custGeom>
                  <a:avLst/>
                  <a:gdLst>
                    <a:gd name="T0" fmla="*/ 8 w 133"/>
                    <a:gd name="T1" fmla="*/ 12 h 18"/>
                    <a:gd name="T2" fmla="*/ 8 w 133"/>
                    <a:gd name="T3" fmla="*/ 12 h 18"/>
                    <a:gd name="T4" fmla="*/ 11 w 133"/>
                    <a:gd name="T5" fmla="*/ 12 h 18"/>
                    <a:gd name="T6" fmla="*/ 27 w 133"/>
                    <a:gd name="T7" fmla="*/ 12 h 18"/>
                    <a:gd name="T8" fmla="*/ 47 w 133"/>
                    <a:gd name="T9" fmla="*/ 13 h 18"/>
                    <a:gd name="T10" fmla="*/ 70 w 133"/>
                    <a:gd name="T11" fmla="*/ 13 h 18"/>
                    <a:gd name="T12" fmla="*/ 93 w 133"/>
                    <a:gd name="T13" fmla="*/ 15 h 18"/>
                    <a:gd name="T14" fmla="*/ 114 w 133"/>
                    <a:gd name="T15" fmla="*/ 17 h 18"/>
                    <a:gd name="T16" fmla="*/ 128 w 133"/>
                    <a:gd name="T17" fmla="*/ 18 h 18"/>
                    <a:gd name="T18" fmla="*/ 133 w 133"/>
                    <a:gd name="T19" fmla="*/ 18 h 18"/>
                    <a:gd name="T20" fmla="*/ 133 w 133"/>
                    <a:gd name="T21" fmla="*/ 6 h 18"/>
                    <a:gd name="T22" fmla="*/ 128 w 133"/>
                    <a:gd name="T23" fmla="*/ 6 h 18"/>
                    <a:gd name="T24" fmla="*/ 114 w 133"/>
                    <a:gd name="T25" fmla="*/ 5 h 18"/>
                    <a:gd name="T26" fmla="*/ 93 w 133"/>
                    <a:gd name="T27" fmla="*/ 3 h 18"/>
                    <a:gd name="T28" fmla="*/ 70 w 133"/>
                    <a:gd name="T29" fmla="*/ 1 h 18"/>
                    <a:gd name="T30" fmla="*/ 47 w 133"/>
                    <a:gd name="T31" fmla="*/ 1 h 18"/>
                    <a:gd name="T32" fmla="*/ 27 w 133"/>
                    <a:gd name="T33" fmla="*/ 0 h 18"/>
                    <a:gd name="T34" fmla="*/ 11 w 133"/>
                    <a:gd name="T35" fmla="*/ 0 h 18"/>
                    <a:gd name="T36" fmla="*/ 0 w 133"/>
                    <a:gd name="T37" fmla="*/ 2 h 18"/>
                    <a:gd name="T38" fmla="*/ 0 w 133"/>
                    <a:gd name="T39" fmla="*/ 2 h 18"/>
                    <a:gd name="T40" fmla="*/ 8 w 133"/>
                    <a:gd name="T41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" h="18">
                      <a:moveTo>
                        <a:pt x="8" y="12"/>
                      </a:moveTo>
                      <a:lnTo>
                        <a:pt x="8" y="12"/>
                      </a:lnTo>
                      <a:lnTo>
                        <a:pt x="11" y="12"/>
                      </a:lnTo>
                      <a:lnTo>
                        <a:pt x="27" y="12"/>
                      </a:lnTo>
                      <a:lnTo>
                        <a:pt x="47" y="13"/>
                      </a:lnTo>
                      <a:lnTo>
                        <a:pt x="70" y="13"/>
                      </a:lnTo>
                      <a:lnTo>
                        <a:pt x="93" y="15"/>
                      </a:lnTo>
                      <a:lnTo>
                        <a:pt x="114" y="17"/>
                      </a:lnTo>
                      <a:lnTo>
                        <a:pt x="128" y="18"/>
                      </a:lnTo>
                      <a:lnTo>
                        <a:pt x="133" y="18"/>
                      </a:lnTo>
                      <a:lnTo>
                        <a:pt x="133" y="6"/>
                      </a:lnTo>
                      <a:lnTo>
                        <a:pt x="128" y="6"/>
                      </a:lnTo>
                      <a:lnTo>
                        <a:pt x="114" y="5"/>
                      </a:lnTo>
                      <a:lnTo>
                        <a:pt x="93" y="3"/>
                      </a:lnTo>
                      <a:lnTo>
                        <a:pt x="70" y="1"/>
                      </a:lnTo>
                      <a:lnTo>
                        <a:pt x="47" y="1"/>
                      </a:lnTo>
                      <a:lnTo>
                        <a:pt x="27" y="0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880"/>
                <p:cNvSpPr>
                  <a:spLocks/>
                </p:cNvSpPr>
                <p:nvPr/>
              </p:nvSpPr>
              <p:spPr bwMode="auto">
                <a:xfrm>
                  <a:off x="2430" y="2824"/>
                  <a:ext cx="13" cy="19"/>
                </a:xfrm>
                <a:custGeom>
                  <a:avLst/>
                  <a:gdLst>
                    <a:gd name="T0" fmla="*/ 12 w 38"/>
                    <a:gd name="T1" fmla="*/ 56 h 56"/>
                    <a:gd name="T2" fmla="*/ 12 w 38"/>
                    <a:gd name="T3" fmla="*/ 56 h 56"/>
                    <a:gd name="T4" fmla="*/ 12 w 38"/>
                    <a:gd name="T5" fmla="*/ 50 h 56"/>
                    <a:gd name="T6" fmla="*/ 13 w 38"/>
                    <a:gd name="T7" fmla="*/ 45 h 56"/>
                    <a:gd name="T8" fmla="*/ 16 w 38"/>
                    <a:gd name="T9" fmla="*/ 38 h 56"/>
                    <a:gd name="T10" fmla="*/ 19 w 38"/>
                    <a:gd name="T11" fmla="*/ 32 h 56"/>
                    <a:gd name="T12" fmla="*/ 23 w 38"/>
                    <a:gd name="T13" fmla="*/ 26 h 56"/>
                    <a:gd name="T14" fmla="*/ 28 w 38"/>
                    <a:gd name="T15" fmla="*/ 19 h 56"/>
                    <a:gd name="T16" fmla="*/ 34 w 38"/>
                    <a:gd name="T17" fmla="*/ 15 h 56"/>
                    <a:gd name="T18" fmla="*/ 38 w 38"/>
                    <a:gd name="T19" fmla="*/ 10 h 56"/>
                    <a:gd name="T20" fmla="*/ 30 w 38"/>
                    <a:gd name="T21" fmla="*/ 0 h 56"/>
                    <a:gd name="T22" fmla="*/ 24 w 38"/>
                    <a:gd name="T23" fmla="*/ 5 h 56"/>
                    <a:gd name="T24" fmla="*/ 18 w 38"/>
                    <a:gd name="T25" fmla="*/ 12 h 56"/>
                    <a:gd name="T26" fmla="*/ 13 w 38"/>
                    <a:gd name="T27" fmla="*/ 18 h 56"/>
                    <a:gd name="T28" fmla="*/ 10 w 38"/>
                    <a:gd name="T29" fmla="*/ 27 h 56"/>
                    <a:gd name="T30" fmla="*/ 6 w 38"/>
                    <a:gd name="T31" fmla="*/ 33 h 56"/>
                    <a:gd name="T32" fmla="*/ 1 w 38"/>
                    <a:gd name="T33" fmla="*/ 40 h 56"/>
                    <a:gd name="T34" fmla="*/ 0 w 38"/>
                    <a:gd name="T35" fmla="*/ 50 h 56"/>
                    <a:gd name="T36" fmla="*/ 0 w 38"/>
                    <a:gd name="T37" fmla="*/ 56 h 56"/>
                    <a:gd name="T38" fmla="*/ 0 w 38"/>
                    <a:gd name="T39" fmla="*/ 56 h 56"/>
                    <a:gd name="T40" fmla="*/ 12 w 38"/>
                    <a:gd name="T41" fmla="*/ 56 h 56"/>
                    <a:gd name="T42" fmla="*/ 12 w 38"/>
                    <a:gd name="T43" fmla="*/ 56 h 56"/>
                    <a:gd name="T44" fmla="*/ 12 w 38"/>
                    <a:gd name="T4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8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2" y="50"/>
                      </a:lnTo>
                      <a:lnTo>
                        <a:pt x="13" y="45"/>
                      </a:lnTo>
                      <a:lnTo>
                        <a:pt x="16" y="38"/>
                      </a:lnTo>
                      <a:lnTo>
                        <a:pt x="19" y="32"/>
                      </a:lnTo>
                      <a:lnTo>
                        <a:pt x="23" y="26"/>
                      </a:lnTo>
                      <a:lnTo>
                        <a:pt x="28" y="19"/>
                      </a:lnTo>
                      <a:lnTo>
                        <a:pt x="34" y="15"/>
                      </a:lnTo>
                      <a:lnTo>
                        <a:pt x="38" y="10"/>
                      </a:lnTo>
                      <a:lnTo>
                        <a:pt x="30" y="0"/>
                      </a:lnTo>
                      <a:lnTo>
                        <a:pt x="24" y="5"/>
                      </a:lnTo>
                      <a:lnTo>
                        <a:pt x="18" y="12"/>
                      </a:lnTo>
                      <a:lnTo>
                        <a:pt x="13" y="18"/>
                      </a:lnTo>
                      <a:lnTo>
                        <a:pt x="10" y="27"/>
                      </a:lnTo>
                      <a:lnTo>
                        <a:pt x="6" y="33"/>
                      </a:lnTo>
                      <a:lnTo>
                        <a:pt x="1" y="40"/>
                      </a:lnTo>
                      <a:lnTo>
                        <a:pt x="0" y="50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Freeform 881"/>
                <p:cNvSpPr>
                  <a:spLocks/>
                </p:cNvSpPr>
                <p:nvPr/>
              </p:nvSpPr>
              <p:spPr bwMode="auto">
                <a:xfrm>
                  <a:off x="2430" y="2843"/>
                  <a:ext cx="4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Freeform 882"/>
                <p:cNvSpPr>
                  <a:spLocks/>
                </p:cNvSpPr>
                <p:nvPr/>
              </p:nvSpPr>
              <p:spPr bwMode="auto">
                <a:xfrm>
                  <a:off x="2435" y="2826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3 w 148"/>
                    <a:gd name="T5" fmla="*/ 126 h 134"/>
                    <a:gd name="T6" fmla="*/ 10 w 148"/>
                    <a:gd name="T7" fmla="*/ 132 h 134"/>
                    <a:gd name="T8" fmla="*/ 19 w 148"/>
                    <a:gd name="T9" fmla="*/ 134 h 134"/>
                    <a:gd name="T10" fmla="*/ 28 w 148"/>
                    <a:gd name="T11" fmla="*/ 134 h 134"/>
                    <a:gd name="T12" fmla="*/ 40 w 148"/>
                    <a:gd name="T13" fmla="*/ 134 h 134"/>
                    <a:gd name="T14" fmla="*/ 57 w 148"/>
                    <a:gd name="T15" fmla="*/ 134 h 134"/>
                    <a:gd name="T16" fmla="*/ 74 w 148"/>
                    <a:gd name="T17" fmla="*/ 134 h 134"/>
                    <a:gd name="T18" fmla="*/ 92 w 148"/>
                    <a:gd name="T19" fmla="*/ 134 h 134"/>
                    <a:gd name="T20" fmla="*/ 109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2 h 134"/>
                    <a:gd name="T28" fmla="*/ 146 w 148"/>
                    <a:gd name="T29" fmla="*/ 127 h 134"/>
                    <a:gd name="T30" fmla="*/ 147 w 148"/>
                    <a:gd name="T31" fmla="*/ 120 h 134"/>
                    <a:gd name="T32" fmla="*/ 147 w 148"/>
                    <a:gd name="T33" fmla="*/ 110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1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10 w 148"/>
                    <a:gd name="T61" fmla="*/ 2 h 134"/>
                    <a:gd name="T62" fmla="*/ 3 w 148"/>
                    <a:gd name="T63" fmla="*/ 8 h 134"/>
                    <a:gd name="T64" fmla="*/ 1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3" y="126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7" y="120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Freeform 883"/>
                <p:cNvSpPr>
                  <a:spLocks/>
                </p:cNvSpPr>
                <p:nvPr/>
              </p:nvSpPr>
              <p:spPr bwMode="auto">
                <a:xfrm>
                  <a:off x="2435" y="2826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3 w 148"/>
                    <a:gd name="T7" fmla="*/ 126 h 134"/>
                    <a:gd name="T8" fmla="*/ 10 w 148"/>
                    <a:gd name="T9" fmla="*/ 132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8 w 148"/>
                    <a:gd name="T15" fmla="*/ 134 h 134"/>
                    <a:gd name="T16" fmla="*/ 40 w 148"/>
                    <a:gd name="T17" fmla="*/ 134 h 134"/>
                    <a:gd name="T18" fmla="*/ 57 w 148"/>
                    <a:gd name="T19" fmla="*/ 134 h 134"/>
                    <a:gd name="T20" fmla="*/ 74 w 148"/>
                    <a:gd name="T21" fmla="*/ 134 h 134"/>
                    <a:gd name="T22" fmla="*/ 92 w 148"/>
                    <a:gd name="T23" fmla="*/ 134 h 134"/>
                    <a:gd name="T24" fmla="*/ 109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2 h 134"/>
                    <a:gd name="T34" fmla="*/ 146 w 148"/>
                    <a:gd name="T35" fmla="*/ 127 h 134"/>
                    <a:gd name="T36" fmla="*/ 147 w 148"/>
                    <a:gd name="T37" fmla="*/ 120 h 134"/>
                    <a:gd name="T38" fmla="*/ 147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1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10 w 148"/>
                    <a:gd name="T73" fmla="*/ 2 h 134"/>
                    <a:gd name="T74" fmla="*/ 3 w 148"/>
                    <a:gd name="T75" fmla="*/ 8 h 134"/>
                    <a:gd name="T76" fmla="*/ 1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3" y="126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7" y="120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884"/>
                <p:cNvSpPr>
                  <a:spLocks/>
                </p:cNvSpPr>
                <p:nvPr/>
              </p:nvSpPr>
              <p:spPr bwMode="auto">
                <a:xfrm>
                  <a:off x="2498" y="2828"/>
                  <a:ext cx="63" cy="57"/>
                </a:xfrm>
                <a:custGeom>
                  <a:avLst/>
                  <a:gdLst>
                    <a:gd name="T0" fmla="*/ 0 w 189"/>
                    <a:gd name="T1" fmla="*/ 141 h 171"/>
                    <a:gd name="T2" fmla="*/ 2 w 189"/>
                    <a:gd name="T3" fmla="*/ 153 h 171"/>
                    <a:gd name="T4" fmla="*/ 5 w 189"/>
                    <a:gd name="T5" fmla="*/ 163 h 171"/>
                    <a:gd name="T6" fmla="*/ 11 w 189"/>
                    <a:gd name="T7" fmla="*/ 169 h 171"/>
                    <a:gd name="T8" fmla="*/ 22 w 189"/>
                    <a:gd name="T9" fmla="*/ 171 h 171"/>
                    <a:gd name="T10" fmla="*/ 33 w 189"/>
                    <a:gd name="T11" fmla="*/ 171 h 171"/>
                    <a:gd name="T12" fmla="*/ 50 w 189"/>
                    <a:gd name="T13" fmla="*/ 171 h 171"/>
                    <a:gd name="T14" fmla="*/ 70 w 189"/>
                    <a:gd name="T15" fmla="*/ 171 h 171"/>
                    <a:gd name="T16" fmla="*/ 95 w 189"/>
                    <a:gd name="T17" fmla="*/ 171 h 171"/>
                    <a:gd name="T18" fmla="*/ 119 w 189"/>
                    <a:gd name="T19" fmla="*/ 171 h 171"/>
                    <a:gd name="T20" fmla="*/ 141 w 189"/>
                    <a:gd name="T21" fmla="*/ 171 h 171"/>
                    <a:gd name="T22" fmla="*/ 157 w 189"/>
                    <a:gd name="T23" fmla="*/ 171 h 171"/>
                    <a:gd name="T24" fmla="*/ 170 w 189"/>
                    <a:gd name="T25" fmla="*/ 171 h 171"/>
                    <a:gd name="T26" fmla="*/ 180 w 189"/>
                    <a:gd name="T27" fmla="*/ 170 h 171"/>
                    <a:gd name="T28" fmla="*/ 186 w 189"/>
                    <a:gd name="T29" fmla="*/ 164 h 171"/>
                    <a:gd name="T30" fmla="*/ 188 w 189"/>
                    <a:gd name="T31" fmla="*/ 156 h 171"/>
                    <a:gd name="T32" fmla="*/ 188 w 189"/>
                    <a:gd name="T33" fmla="*/ 145 h 171"/>
                    <a:gd name="T34" fmla="*/ 189 w 189"/>
                    <a:gd name="T35" fmla="*/ 49 h 171"/>
                    <a:gd name="T36" fmla="*/ 188 w 189"/>
                    <a:gd name="T37" fmla="*/ 43 h 171"/>
                    <a:gd name="T38" fmla="*/ 186 w 189"/>
                    <a:gd name="T39" fmla="*/ 37 h 171"/>
                    <a:gd name="T40" fmla="*/ 183 w 189"/>
                    <a:gd name="T41" fmla="*/ 31 h 171"/>
                    <a:gd name="T42" fmla="*/ 179 w 189"/>
                    <a:gd name="T43" fmla="*/ 25 h 171"/>
                    <a:gd name="T44" fmla="*/ 174 w 189"/>
                    <a:gd name="T45" fmla="*/ 19 h 171"/>
                    <a:gd name="T46" fmla="*/ 167 w 189"/>
                    <a:gd name="T47" fmla="*/ 14 h 171"/>
                    <a:gd name="T48" fmla="*/ 160 w 189"/>
                    <a:gd name="T49" fmla="*/ 8 h 171"/>
                    <a:gd name="T50" fmla="*/ 151 w 189"/>
                    <a:gd name="T51" fmla="*/ 2 h 171"/>
                    <a:gd name="T52" fmla="*/ 147 w 189"/>
                    <a:gd name="T53" fmla="*/ 2 h 171"/>
                    <a:gd name="T54" fmla="*/ 135 w 189"/>
                    <a:gd name="T55" fmla="*/ 2 h 171"/>
                    <a:gd name="T56" fmla="*/ 118 w 189"/>
                    <a:gd name="T57" fmla="*/ 1 h 171"/>
                    <a:gd name="T58" fmla="*/ 97 w 189"/>
                    <a:gd name="T59" fmla="*/ 1 h 171"/>
                    <a:gd name="T60" fmla="*/ 77 w 189"/>
                    <a:gd name="T61" fmla="*/ 0 h 171"/>
                    <a:gd name="T62" fmla="*/ 56 w 189"/>
                    <a:gd name="T63" fmla="*/ 0 h 171"/>
                    <a:gd name="T64" fmla="*/ 40 w 189"/>
                    <a:gd name="T65" fmla="*/ 0 h 171"/>
                    <a:gd name="T66" fmla="*/ 29 w 189"/>
                    <a:gd name="T67" fmla="*/ 0 h 171"/>
                    <a:gd name="T68" fmla="*/ 23 w 189"/>
                    <a:gd name="T69" fmla="*/ 1 h 171"/>
                    <a:gd name="T70" fmla="*/ 17 w 189"/>
                    <a:gd name="T71" fmla="*/ 5 h 171"/>
                    <a:gd name="T72" fmla="*/ 13 w 189"/>
                    <a:gd name="T73" fmla="*/ 11 h 171"/>
                    <a:gd name="T74" fmla="*/ 9 w 189"/>
                    <a:gd name="T75" fmla="*/ 18 h 171"/>
                    <a:gd name="T76" fmla="*/ 5 w 189"/>
                    <a:gd name="T77" fmla="*/ 26 h 171"/>
                    <a:gd name="T78" fmla="*/ 3 w 189"/>
                    <a:gd name="T79" fmla="*/ 35 h 171"/>
                    <a:gd name="T80" fmla="*/ 2 w 189"/>
                    <a:gd name="T81" fmla="*/ 42 h 171"/>
                    <a:gd name="T82" fmla="*/ 2 w 189"/>
                    <a:gd name="T83" fmla="*/ 49 h 171"/>
                    <a:gd name="T84" fmla="*/ 0 w 189"/>
                    <a:gd name="T85" fmla="*/ 14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9" h="171">
                      <a:moveTo>
                        <a:pt x="0" y="141"/>
                      </a:moveTo>
                      <a:lnTo>
                        <a:pt x="2" y="153"/>
                      </a:lnTo>
                      <a:lnTo>
                        <a:pt x="5" y="163"/>
                      </a:lnTo>
                      <a:lnTo>
                        <a:pt x="11" y="169"/>
                      </a:lnTo>
                      <a:lnTo>
                        <a:pt x="22" y="171"/>
                      </a:lnTo>
                      <a:lnTo>
                        <a:pt x="33" y="171"/>
                      </a:lnTo>
                      <a:lnTo>
                        <a:pt x="50" y="171"/>
                      </a:lnTo>
                      <a:lnTo>
                        <a:pt x="70" y="171"/>
                      </a:lnTo>
                      <a:lnTo>
                        <a:pt x="95" y="171"/>
                      </a:lnTo>
                      <a:lnTo>
                        <a:pt x="119" y="171"/>
                      </a:lnTo>
                      <a:lnTo>
                        <a:pt x="141" y="171"/>
                      </a:lnTo>
                      <a:lnTo>
                        <a:pt x="157" y="171"/>
                      </a:lnTo>
                      <a:lnTo>
                        <a:pt x="170" y="171"/>
                      </a:lnTo>
                      <a:lnTo>
                        <a:pt x="180" y="170"/>
                      </a:lnTo>
                      <a:lnTo>
                        <a:pt x="186" y="164"/>
                      </a:lnTo>
                      <a:lnTo>
                        <a:pt x="188" y="156"/>
                      </a:lnTo>
                      <a:lnTo>
                        <a:pt x="188" y="145"/>
                      </a:lnTo>
                      <a:lnTo>
                        <a:pt x="189" y="49"/>
                      </a:lnTo>
                      <a:lnTo>
                        <a:pt x="188" y="43"/>
                      </a:lnTo>
                      <a:lnTo>
                        <a:pt x="186" y="37"/>
                      </a:lnTo>
                      <a:lnTo>
                        <a:pt x="183" y="31"/>
                      </a:lnTo>
                      <a:lnTo>
                        <a:pt x="179" y="25"/>
                      </a:lnTo>
                      <a:lnTo>
                        <a:pt x="174" y="19"/>
                      </a:lnTo>
                      <a:lnTo>
                        <a:pt x="167" y="14"/>
                      </a:lnTo>
                      <a:lnTo>
                        <a:pt x="160" y="8"/>
                      </a:lnTo>
                      <a:lnTo>
                        <a:pt x="151" y="2"/>
                      </a:lnTo>
                      <a:lnTo>
                        <a:pt x="147" y="2"/>
                      </a:lnTo>
                      <a:lnTo>
                        <a:pt x="135" y="2"/>
                      </a:lnTo>
                      <a:lnTo>
                        <a:pt x="118" y="1"/>
                      </a:lnTo>
                      <a:lnTo>
                        <a:pt x="97" y="1"/>
                      </a:lnTo>
                      <a:lnTo>
                        <a:pt x="77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9" y="0"/>
                      </a:lnTo>
                      <a:lnTo>
                        <a:pt x="23" y="1"/>
                      </a:lnTo>
                      <a:lnTo>
                        <a:pt x="17" y="5"/>
                      </a:lnTo>
                      <a:lnTo>
                        <a:pt x="13" y="11"/>
                      </a:lnTo>
                      <a:lnTo>
                        <a:pt x="9" y="18"/>
                      </a:lnTo>
                      <a:lnTo>
                        <a:pt x="5" y="26"/>
                      </a:lnTo>
                      <a:lnTo>
                        <a:pt x="3" y="35"/>
                      </a:lnTo>
                      <a:lnTo>
                        <a:pt x="2" y="42"/>
                      </a:lnTo>
                      <a:lnTo>
                        <a:pt x="2" y="4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885"/>
                <p:cNvSpPr>
                  <a:spLocks/>
                </p:cNvSpPr>
                <p:nvPr/>
              </p:nvSpPr>
              <p:spPr bwMode="auto">
                <a:xfrm>
                  <a:off x="2496" y="2875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3 h 36"/>
                    <a:gd name="T6" fmla="*/ 16 w 28"/>
                    <a:gd name="T7" fmla="*/ 18 h 36"/>
                    <a:gd name="T8" fmla="*/ 14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2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3"/>
                      </a:lnTo>
                      <a:lnTo>
                        <a:pt x="16" y="18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6" y="25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886"/>
                <p:cNvSpPr>
                  <a:spLocks/>
                </p:cNvSpPr>
                <p:nvPr/>
              </p:nvSpPr>
              <p:spPr bwMode="auto">
                <a:xfrm>
                  <a:off x="2506" y="2883"/>
                  <a:ext cx="49" cy="4"/>
                </a:xfrm>
                <a:custGeom>
                  <a:avLst/>
                  <a:gdLst>
                    <a:gd name="T0" fmla="*/ 148 w 148"/>
                    <a:gd name="T1" fmla="*/ 0 h 12"/>
                    <a:gd name="T2" fmla="*/ 148 w 148"/>
                    <a:gd name="T3" fmla="*/ 0 h 12"/>
                    <a:gd name="T4" fmla="*/ 135 w 148"/>
                    <a:gd name="T5" fmla="*/ 0 h 12"/>
                    <a:gd name="T6" fmla="*/ 119 w 148"/>
                    <a:gd name="T7" fmla="*/ 0 h 12"/>
                    <a:gd name="T8" fmla="*/ 97 w 148"/>
                    <a:gd name="T9" fmla="*/ 0 h 12"/>
                    <a:gd name="T10" fmla="*/ 73 w 148"/>
                    <a:gd name="T11" fmla="*/ 0 h 12"/>
                    <a:gd name="T12" fmla="*/ 48 w 148"/>
                    <a:gd name="T13" fmla="*/ 0 h 12"/>
                    <a:gd name="T14" fmla="*/ 28 w 148"/>
                    <a:gd name="T15" fmla="*/ 0 h 12"/>
                    <a:gd name="T16" fmla="*/ 11 w 148"/>
                    <a:gd name="T17" fmla="*/ 0 h 12"/>
                    <a:gd name="T18" fmla="*/ 0 w 148"/>
                    <a:gd name="T19" fmla="*/ 0 h 12"/>
                    <a:gd name="T20" fmla="*/ 0 w 148"/>
                    <a:gd name="T21" fmla="*/ 12 h 12"/>
                    <a:gd name="T22" fmla="*/ 11 w 148"/>
                    <a:gd name="T23" fmla="*/ 12 h 12"/>
                    <a:gd name="T24" fmla="*/ 28 w 148"/>
                    <a:gd name="T25" fmla="*/ 12 h 12"/>
                    <a:gd name="T26" fmla="*/ 48 w 148"/>
                    <a:gd name="T27" fmla="*/ 12 h 12"/>
                    <a:gd name="T28" fmla="*/ 73 w 148"/>
                    <a:gd name="T29" fmla="*/ 12 h 12"/>
                    <a:gd name="T30" fmla="*/ 97 w 148"/>
                    <a:gd name="T31" fmla="*/ 12 h 12"/>
                    <a:gd name="T32" fmla="*/ 119 w 148"/>
                    <a:gd name="T33" fmla="*/ 12 h 12"/>
                    <a:gd name="T34" fmla="*/ 135 w 148"/>
                    <a:gd name="T35" fmla="*/ 12 h 12"/>
                    <a:gd name="T36" fmla="*/ 148 w 148"/>
                    <a:gd name="T37" fmla="*/ 12 h 12"/>
                    <a:gd name="T38" fmla="*/ 148 w 148"/>
                    <a:gd name="T39" fmla="*/ 12 h 12"/>
                    <a:gd name="T40" fmla="*/ 148 w 148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8" h="12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35" y="0"/>
                      </a:lnTo>
                      <a:lnTo>
                        <a:pt x="119" y="0"/>
                      </a:lnTo>
                      <a:lnTo>
                        <a:pt x="97" y="0"/>
                      </a:lnTo>
                      <a:lnTo>
                        <a:pt x="73" y="0"/>
                      </a:lnTo>
                      <a:lnTo>
                        <a:pt x="48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8" y="12"/>
                      </a:lnTo>
                      <a:lnTo>
                        <a:pt x="73" y="12"/>
                      </a:lnTo>
                      <a:lnTo>
                        <a:pt x="97" y="12"/>
                      </a:lnTo>
                      <a:lnTo>
                        <a:pt x="119" y="12"/>
                      </a:lnTo>
                      <a:lnTo>
                        <a:pt x="135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Freeform 887"/>
                <p:cNvSpPr>
                  <a:spLocks/>
                </p:cNvSpPr>
                <p:nvPr/>
              </p:nvSpPr>
              <p:spPr bwMode="auto">
                <a:xfrm>
                  <a:off x="2555" y="2876"/>
                  <a:ext cx="8" cy="11"/>
                </a:xfrm>
                <a:custGeom>
                  <a:avLst/>
                  <a:gdLst>
                    <a:gd name="T0" fmla="*/ 12 w 24"/>
                    <a:gd name="T1" fmla="*/ 0 h 32"/>
                    <a:gd name="T2" fmla="*/ 12 w 24"/>
                    <a:gd name="T3" fmla="*/ 0 h 32"/>
                    <a:gd name="T4" fmla="*/ 12 w 24"/>
                    <a:gd name="T5" fmla="*/ 11 h 32"/>
                    <a:gd name="T6" fmla="*/ 12 w 24"/>
                    <a:gd name="T7" fmla="*/ 17 h 32"/>
                    <a:gd name="T8" fmla="*/ 8 w 24"/>
                    <a:gd name="T9" fmla="*/ 19 h 32"/>
                    <a:gd name="T10" fmla="*/ 0 w 24"/>
                    <a:gd name="T11" fmla="*/ 20 h 32"/>
                    <a:gd name="T12" fmla="*/ 0 w 24"/>
                    <a:gd name="T13" fmla="*/ 32 h 32"/>
                    <a:gd name="T14" fmla="*/ 13 w 24"/>
                    <a:gd name="T15" fmla="*/ 31 h 32"/>
                    <a:gd name="T16" fmla="*/ 21 w 24"/>
                    <a:gd name="T17" fmla="*/ 21 h 32"/>
                    <a:gd name="T18" fmla="*/ 24 w 24"/>
                    <a:gd name="T19" fmla="*/ 11 h 32"/>
                    <a:gd name="T20" fmla="*/ 24 w 24"/>
                    <a:gd name="T21" fmla="*/ 0 h 32"/>
                    <a:gd name="T22" fmla="*/ 24 w 24"/>
                    <a:gd name="T23" fmla="*/ 0 h 32"/>
                    <a:gd name="T24" fmla="*/ 12 w 24"/>
                    <a:gd name="T25" fmla="*/ 0 h 32"/>
                    <a:gd name="T26" fmla="*/ 12 w 24"/>
                    <a:gd name="T27" fmla="*/ 0 h 32"/>
                    <a:gd name="T28" fmla="*/ 12 w 24"/>
                    <a:gd name="T2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1" y="21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Freeform 888"/>
                <p:cNvSpPr>
                  <a:spLocks/>
                </p:cNvSpPr>
                <p:nvPr/>
              </p:nvSpPr>
              <p:spPr bwMode="auto">
                <a:xfrm>
                  <a:off x="2559" y="2844"/>
                  <a:ext cx="4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Freeform 889"/>
                <p:cNvSpPr>
                  <a:spLocks/>
                </p:cNvSpPr>
                <p:nvPr/>
              </p:nvSpPr>
              <p:spPr bwMode="auto">
                <a:xfrm>
                  <a:off x="2548" y="2826"/>
                  <a:ext cx="15" cy="18"/>
                </a:xfrm>
                <a:custGeom>
                  <a:avLst/>
                  <a:gdLst>
                    <a:gd name="T0" fmla="*/ 3 w 47"/>
                    <a:gd name="T1" fmla="*/ 12 h 53"/>
                    <a:gd name="T2" fmla="*/ 0 w 47"/>
                    <a:gd name="T3" fmla="*/ 11 h 53"/>
                    <a:gd name="T4" fmla="*/ 8 w 47"/>
                    <a:gd name="T5" fmla="*/ 17 h 53"/>
                    <a:gd name="T6" fmla="*/ 15 w 47"/>
                    <a:gd name="T7" fmla="*/ 23 h 53"/>
                    <a:gd name="T8" fmla="*/ 23 w 47"/>
                    <a:gd name="T9" fmla="*/ 28 h 53"/>
                    <a:gd name="T10" fmla="*/ 26 w 47"/>
                    <a:gd name="T11" fmla="*/ 33 h 53"/>
                    <a:gd name="T12" fmla="*/ 30 w 47"/>
                    <a:gd name="T13" fmla="*/ 39 h 53"/>
                    <a:gd name="T14" fmla="*/ 32 w 47"/>
                    <a:gd name="T15" fmla="*/ 44 h 53"/>
                    <a:gd name="T16" fmla="*/ 34 w 47"/>
                    <a:gd name="T17" fmla="*/ 49 h 53"/>
                    <a:gd name="T18" fmla="*/ 35 w 47"/>
                    <a:gd name="T19" fmla="*/ 53 h 53"/>
                    <a:gd name="T20" fmla="*/ 47 w 47"/>
                    <a:gd name="T21" fmla="*/ 53 h 53"/>
                    <a:gd name="T22" fmla="*/ 46 w 47"/>
                    <a:gd name="T23" fmla="*/ 46 h 53"/>
                    <a:gd name="T24" fmla="*/ 44 w 47"/>
                    <a:gd name="T25" fmla="*/ 39 h 53"/>
                    <a:gd name="T26" fmla="*/ 40 w 47"/>
                    <a:gd name="T27" fmla="*/ 32 h 53"/>
                    <a:gd name="T28" fmla="*/ 36 w 47"/>
                    <a:gd name="T29" fmla="*/ 26 h 53"/>
                    <a:gd name="T30" fmla="*/ 30 w 47"/>
                    <a:gd name="T31" fmla="*/ 18 h 53"/>
                    <a:gd name="T32" fmla="*/ 23 w 47"/>
                    <a:gd name="T33" fmla="*/ 13 h 53"/>
                    <a:gd name="T34" fmla="*/ 15 w 47"/>
                    <a:gd name="T35" fmla="*/ 7 h 53"/>
                    <a:gd name="T36" fmla="*/ 7 w 47"/>
                    <a:gd name="T37" fmla="*/ 1 h 53"/>
                    <a:gd name="T38" fmla="*/ 3 w 47"/>
                    <a:gd name="T39" fmla="*/ 0 h 53"/>
                    <a:gd name="T40" fmla="*/ 3 w 47"/>
                    <a:gd name="T41" fmla="*/ 1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7" h="53">
                      <a:moveTo>
                        <a:pt x="3" y="12"/>
                      </a:moveTo>
                      <a:lnTo>
                        <a:pt x="0" y="11"/>
                      </a:lnTo>
                      <a:lnTo>
                        <a:pt x="8" y="17"/>
                      </a:lnTo>
                      <a:lnTo>
                        <a:pt x="15" y="23"/>
                      </a:lnTo>
                      <a:lnTo>
                        <a:pt x="23" y="28"/>
                      </a:lnTo>
                      <a:lnTo>
                        <a:pt x="26" y="33"/>
                      </a:lnTo>
                      <a:lnTo>
                        <a:pt x="30" y="39"/>
                      </a:lnTo>
                      <a:lnTo>
                        <a:pt x="32" y="44"/>
                      </a:lnTo>
                      <a:lnTo>
                        <a:pt x="34" y="49"/>
                      </a:lnTo>
                      <a:lnTo>
                        <a:pt x="35" y="53"/>
                      </a:lnTo>
                      <a:lnTo>
                        <a:pt x="47" y="53"/>
                      </a:lnTo>
                      <a:lnTo>
                        <a:pt x="46" y="46"/>
                      </a:lnTo>
                      <a:lnTo>
                        <a:pt x="44" y="39"/>
                      </a:lnTo>
                      <a:lnTo>
                        <a:pt x="40" y="32"/>
                      </a:lnTo>
                      <a:lnTo>
                        <a:pt x="36" y="26"/>
                      </a:lnTo>
                      <a:lnTo>
                        <a:pt x="30" y="18"/>
                      </a:lnTo>
                      <a:lnTo>
                        <a:pt x="23" y="13"/>
                      </a:lnTo>
                      <a:lnTo>
                        <a:pt x="15" y="7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Freeform 890"/>
                <p:cNvSpPr>
                  <a:spLocks/>
                </p:cNvSpPr>
                <p:nvPr/>
              </p:nvSpPr>
              <p:spPr bwMode="auto">
                <a:xfrm>
                  <a:off x="2508" y="2826"/>
                  <a:ext cx="41" cy="4"/>
                </a:xfrm>
                <a:custGeom>
                  <a:avLst/>
                  <a:gdLst>
                    <a:gd name="T0" fmla="*/ 0 w 122"/>
                    <a:gd name="T1" fmla="*/ 12 h 14"/>
                    <a:gd name="T2" fmla="*/ 0 w 122"/>
                    <a:gd name="T3" fmla="*/ 12 h 14"/>
                    <a:gd name="T4" fmla="*/ 11 w 122"/>
                    <a:gd name="T5" fmla="*/ 12 h 14"/>
                    <a:gd name="T6" fmla="*/ 27 w 122"/>
                    <a:gd name="T7" fmla="*/ 12 h 14"/>
                    <a:gd name="T8" fmla="*/ 48 w 122"/>
                    <a:gd name="T9" fmla="*/ 12 h 14"/>
                    <a:gd name="T10" fmla="*/ 68 w 122"/>
                    <a:gd name="T11" fmla="*/ 13 h 14"/>
                    <a:gd name="T12" fmla="*/ 89 w 122"/>
                    <a:gd name="T13" fmla="*/ 13 h 14"/>
                    <a:gd name="T14" fmla="*/ 106 w 122"/>
                    <a:gd name="T15" fmla="*/ 14 h 14"/>
                    <a:gd name="T16" fmla="*/ 118 w 122"/>
                    <a:gd name="T17" fmla="*/ 14 h 14"/>
                    <a:gd name="T18" fmla="*/ 122 w 122"/>
                    <a:gd name="T19" fmla="*/ 14 h 14"/>
                    <a:gd name="T20" fmla="*/ 122 w 122"/>
                    <a:gd name="T21" fmla="*/ 2 h 14"/>
                    <a:gd name="T22" fmla="*/ 118 w 122"/>
                    <a:gd name="T23" fmla="*/ 2 h 14"/>
                    <a:gd name="T24" fmla="*/ 106 w 122"/>
                    <a:gd name="T25" fmla="*/ 2 h 14"/>
                    <a:gd name="T26" fmla="*/ 89 w 122"/>
                    <a:gd name="T27" fmla="*/ 1 h 14"/>
                    <a:gd name="T28" fmla="*/ 68 w 122"/>
                    <a:gd name="T29" fmla="*/ 1 h 14"/>
                    <a:gd name="T30" fmla="*/ 48 w 122"/>
                    <a:gd name="T31" fmla="*/ 0 h 14"/>
                    <a:gd name="T32" fmla="*/ 27 w 122"/>
                    <a:gd name="T33" fmla="*/ 0 h 14"/>
                    <a:gd name="T34" fmla="*/ 11 w 122"/>
                    <a:gd name="T35" fmla="*/ 0 h 14"/>
                    <a:gd name="T36" fmla="*/ 0 w 122"/>
                    <a:gd name="T37" fmla="*/ 0 h 14"/>
                    <a:gd name="T38" fmla="*/ 0 w 122"/>
                    <a:gd name="T39" fmla="*/ 0 h 14"/>
                    <a:gd name="T40" fmla="*/ 0 w 122"/>
                    <a:gd name="T41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2" h="1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7" y="12"/>
                      </a:lnTo>
                      <a:lnTo>
                        <a:pt x="48" y="12"/>
                      </a:lnTo>
                      <a:lnTo>
                        <a:pt x="68" y="13"/>
                      </a:lnTo>
                      <a:lnTo>
                        <a:pt x="89" y="13"/>
                      </a:lnTo>
                      <a:lnTo>
                        <a:pt x="106" y="14"/>
                      </a:lnTo>
                      <a:lnTo>
                        <a:pt x="118" y="14"/>
                      </a:lnTo>
                      <a:lnTo>
                        <a:pt x="122" y="14"/>
                      </a:lnTo>
                      <a:lnTo>
                        <a:pt x="122" y="2"/>
                      </a:lnTo>
                      <a:lnTo>
                        <a:pt x="118" y="2"/>
                      </a:lnTo>
                      <a:lnTo>
                        <a:pt x="106" y="2"/>
                      </a:lnTo>
                      <a:lnTo>
                        <a:pt x="89" y="1"/>
                      </a:lnTo>
                      <a:lnTo>
                        <a:pt x="68" y="1"/>
                      </a:lnTo>
                      <a:lnTo>
                        <a:pt x="48" y="0"/>
                      </a:lnTo>
                      <a:lnTo>
                        <a:pt x="27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Freeform 891"/>
                <p:cNvSpPr>
                  <a:spLocks/>
                </p:cNvSpPr>
                <p:nvPr/>
              </p:nvSpPr>
              <p:spPr bwMode="auto">
                <a:xfrm>
                  <a:off x="2497" y="2826"/>
                  <a:ext cx="11" cy="18"/>
                </a:xfrm>
                <a:custGeom>
                  <a:avLst/>
                  <a:gdLst>
                    <a:gd name="T0" fmla="*/ 12 w 33"/>
                    <a:gd name="T1" fmla="*/ 55 h 55"/>
                    <a:gd name="T2" fmla="*/ 12 w 33"/>
                    <a:gd name="T3" fmla="*/ 55 h 55"/>
                    <a:gd name="T4" fmla="*/ 12 w 33"/>
                    <a:gd name="T5" fmla="*/ 48 h 55"/>
                    <a:gd name="T6" fmla="*/ 13 w 33"/>
                    <a:gd name="T7" fmla="*/ 42 h 55"/>
                    <a:gd name="T8" fmla="*/ 15 w 33"/>
                    <a:gd name="T9" fmla="*/ 35 h 55"/>
                    <a:gd name="T10" fmla="*/ 19 w 33"/>
                    <a:gd name="T11" fmla="*/ 26 h 55"/>
                    <a:gd name="T12" fmla="*/ 21 w 33"/>
                    <a:gd name="T13" fmla="*/ 20 h 55"/>
                    <a:gd name="T14" fmla="*/ 25 w 33"/>
                    <a:gd name="T15" fmla="*/ 15 h 55"/>
                    <a:gd name="T16" fmla="*/ 30 w 33"/>
                    <a:gd name="T17" fmla="*/ 13 h 55"/>
                    <a:gd name="T18" fmla="*/ 33 w 33"/>
                    <a:gd name="T19" fmla="*/ 12 h 55"/>
                    <a:gd name="T20" fmla="*/ 33 w 33"/>
                    <a:gd name="T21" fmla="*/ 0 h 55"/>
                    <a:gd name="T22" fmla="*/ 25 w 33"/>
                    <a:gd name="T23" fmla="*/ 1 h 55"/>
                    <a:gd name="T24" fmla="*/ 18 w 33"/>
                    <a:gd name="T25" fmla="*/ 6 h 55"/>
                    <a:gd name="T26" fmla="*/ 12 w 33"/>
                    <a:gd name="T27" fmla="*/ 13 h 55"/>
                    <a:gd name="T28" fmla="*/ 7 w 33"/>
                    <a:gd name="T29" fmla="*/ 22 h 55"/>
                    <a:gd name="T30" fmla="*/ 3 w 33"/>
                    <a:gd name="T31" fmla="*/ 30 h 55"/>
                    <a:gd name="T32" fmla="*/ 1 w 33"/>
                    <a:gd name="T33" fmla="*/ 40 h 55"/>
                    <a:gd name="T34" fmla="*/ 0 w 33"/>
                    <a:gd name="T35" fmla="*/ 48 h 55"/>
                    <a:gd name="T36" fmla="*/ 0 w 33"/>
                    <a:gd name="T37" fmla="*/ 55 h 55"/>
                    <a:gd name="T38" fmla="*/ 0 w 33"/>
                    <a:gd name="T39" fmla="*/ 55 h 55"/>
                    <a:gd name="T40" fmla="*/ 12 w 33"/>
                    <a:gd name="T41" fmla="*/ 55 h 55"/>
                    <a:gd name="T42" fmla="*/ 12 w 33"/>
                    <a:gd name="T43" fmla="*/ 55 h 55"/>
                    <a:gd name="T44" fmla="*/ 12 w 33"/>
                    <a:gd name="T4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2" y="48"/>
                      </a:lnTo>
                      <a:lnTo>
                        <a:pt x="13" y="42"/>
                      </a:lnTo>
                      <a:lnTo>
                        <a:pt x="15" y="35"/>
                      </a:lnTo>
                      <a:lnTo>
                        <a:pt x="19" y="26"/>
                      </a:lnTo>
                      <a:lnTo>
                        <a:pt x="21" y="20"/>
                      </a:lnTo>
                      <a:lnTo>
                        <a:pt x="25" y="15"/>
                      </a:lnTo>
                      <a:lnTo>
                        <a:pt x="30" y="13"/>
                      </a:lnTo>
                      <a:lnTo>
                        <a:pt x="33" y="12"/>
                      </a:lnTo>
                      <a:lnTo>
                        <a:pt x="33" y="0"/>
                      </a:lnTo>
                      <a:lnTo>
                        <a:pt x="25" y="1"/>
                      </a:lnTo>
                      <a:lnTo>
                        <a:pt x="18" y="6"/>
                      </a:lnTo>
                      <a:lnTo>
                        <a:pt x="12" y="13"/>
                      </a:lnTo>
                      <a:lnTo>
                        <a:pt x="7" y="22"/>
                      </a:lnTo>
                      <a:lnTo>
                        <a:pt x="3" y="30"/>
                      </a:lnTo>
                      <a:lnTo>
                        <a:pt x="1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Freeform 892"/>
                <p:cNvSpPr>
                  <a:spLocks/>
                </p:cNvSpPr>
                <p:nvPr/>
              </p:nvSpPr>
              <p:spPr bwMode="auto">
                <a:xfrm>
                  <a:off x="2496" y="2844"/>
                  <a:ext cx="5" cy="31"/>
                </a:xfrm>
                <a:custGeom>
                  <a:avLst/>
                  <a:gdLst>
                    <a:gd name="T0" fmla="*/ 12 w 14"/>
                    <a:gd name="T1" fmla="*/ 92 h 92"/>
                    <a:gd name="T2" fmla="*/ 12 w 14"/>
                    <a:gd name="T3" fmla="*/ 92 h 92"/>
                    <a:gd name="T4" fmla="*/ 14 w 14"/>
                    <a:gd name="T5" fmla="*/ 0 h 92"/>
                    <a:gd name="T6" fmla="*/ 2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2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Freeform 893"/>
                <p:cNvSpPr>
                  <a:spLocks/>
                </p:cNvSpPr>
                <p:nvPr/>
              </p:nvSpPr>
              <p:spPr bwMode="auto">
                <a:xfrm>
                  <a:off x="2502" y="2827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2 w 149"/>
                    <a:gd name="T3" fmla="*/ 118 h 134"/>
                    <a:gd name="T4" fmla="*/ 5 w 149"/>
                    <a:gd name="T5" fmla="*/ 126 h 134"/>
                    <a:gd name="T6" fmla="*/ 10 w 149"/>
                    <a:gd name="T7" fmla="*/ 131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2 h 134"/>
                    <a:gd name="T28" fmla="*/ 146 w 149"/>
                    <a:gd name="T29" fmla="*/ 128 h 134"/>
                    <a:gd name="T30" fmla="*/ 149 w 149"/>
                    <a:gd name="T31" fmla="*/ 120 h 134"/>
                    <a:gd name="T32" fmla="*/ 149 w 149"/>
                    <a:gd name="T33" fmla="*/ 110 h 134"/>
                    <a:gd name="T34" fmla="*/ 149 w 149"/>
                    <a:gd name="T35" fmla="*/ 27 h 134"/>
                    <a:gd name="T36" fmla="*/ 149 w 149"/>
                    <a:gd name="T37" fmla="*/ 17 h 134"/>
                    <a:gd name="T38" fmla="*/ 148 w 149"/>
                    <a:gd name="T39" fmla="*/ 8 h 134"/>
                    <a:gd name="T40" fmla="*/ 142 w 149"/>
                    <a:gd name="T41" fmla="*/ 3 h 134"/>
                    <a:gd name="T42" fmla="*/ 131 w 149"/>
                    <a:gd name="T43" fmla="*/ 1 h 134"/>
                    <a:gd name="T44" fmla="*/ 121 w 149"/>
                    <a:gd name="T45" fmla="*/ 1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10 w 149"/>
                    <a:gd name="T61" fmla="*/ 3 h 134"/>
                    <a:gd name="T62" fmla="*/ 5 w 149"/>
                    <a:gd name="T63" fmla="*/ 8 h 134"/>
                    <a:gd name="T64" fmla="*/ 3 w 149"/>
                    <a:gd name="T65" fmla="*/ 17 h 134"/>
                    <a:gd name="T66" fmla="*/ 2 w 149"/>
                    <a:gd name="T67" fmla="*/ 27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2" y="118"/>
                      </a:lnTo>
                      <a:lnTo>
                        <a:pt x="5" y="126"/>
                      </a:lnTo>
                      <a:lnTo>
                        <a:pt x="10" y="131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8"/>
                      </a:lnTo>
                      <a:lnTo>
                        <a:pt x="149" y="120"/>
                      </a:lnTo>
                      <a:lnTo>
                        <a:pt x="149" y="110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2" y="3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5" y="8"/>
                      </a:lnTo>
                      <a:lnTo>
                        <a:pt x="3" y="17"/>
                      </a:lnTo>
                      <a:lnTo>
                        <a:pt x="2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Freeform 894"/>
                <p:cNvSpPr>
                  <a:spLocks/>
                </p:cNvSpPr>
                <p:nvPr/>
              </p:nvSpPr>
              <p:spPr bwMode="auto">
                <a:xfrm>
                  <a:off x="2502" y="2827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2 w 149"/>
                    <a:gd name="T5" fmla="*/ 118 h 134"/>
                    <a:gd name="T6" fmla="*/ 5 w 149"/>
                    <a:gd name="T7" fmla="*/ 126 h 134"/>
                    <a:gd name="T8" fmla="*/ 10 w 149"/>
                    <a:gd name="T9" fmla="*/ 131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2 h 134"/>
                    <a:gd name="T34" fmla="*/ 146 w 149"/>
                    <a:gd name="T35" fmla="*/ 128 h 134"/>
                    <a:gd name="T36" fmla="*/ 149 w 149"/>
                    <a:gd name="T37" fmla="*/ 120 h 134"/>
                    <a:gd name="T38" fmla="*/ 149 w 149"/>
                    <a:gd name="T39" fmla="*/ 110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9 w 149"/>
                    <a:gd name="T45" fmla="*/ 17 h 134"/>
                    <a:gd name="T46" fmla="*/ 148 w 149"/>
                    <a:gd name="T47" fmla="*/ 8 h 134"/>
                    <a:gd name="T48" fmla="*/ 142 w 149"/>
                    <a:gd name="T49" fmla="*/ 3 h 134"/>
                    <a:gd name="T50" fmla="*/ 131 w 149"/>
                    <a:gd name="T51" fmla="*/ 1 h 134"/>
                    <a:gd name="T52" fmla="*/ 131 w 149"/>
                    <a:gd name="T53" fmla="*/ 1 h 134"/>
                    <a:gd name="T54" fmla="*/ 121 w 149"/>
                    <a:gd name="T55" fmla="*/ 1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10 w 149"/>
                    <a:gd name="T73" fmla="*/ 3 h 134"/>
                    <a:gd name="T74" fmla="*/ 5 w 149"/>
                    <a:gd name="T75" fmla="*/ 8 h 134"/>
                    <a:gd name="T76" fmla="*/ 3 w 149"/>
                    <a:gd name="T77" fmla="*/ 17 h 134"/>
                    <a:gd name="T78" fmla="*/ 2 w 149"/>
                    <a:gd name="T79" fmla="*/ 27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8"/>
                      </a:lnTo>
                      <a:lnTo>
                        <a:pt x="5" y="126"/>
                      </a:lnTo>
                      <a:lnTo>
                        <a:pt x="10" y="131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8"/>
                      </a:lnTo>
                      <a:lnTo>
                        <a:pt x="149" y="120"/>
                      </a:lnTo>
                      <a:lnTo>
                        <a:pt x="149" y="110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2" y="3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5" y="8"/>
                      </a:lnTo>
                      <a:lnTo>
                        <a:pt x="3" y="17"/>
                      </a:lnTo>
                      <a:lnTo>
                        <a:pt x="2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Freeform 895"/>
                <p:cNvSpPr>
                  <a:spLocks/>
                </p:cNvSpPr>
                <p:nvPr/>
              </p:nvSpPr>
              <p:spPr bwMode="auto">
                <a:xfrm>
                  <a:off x="2703" y="2830"/>
                  <a:ext cx="61" cy="57"/>
                </a:xfrm>
                <a:custGeom>
                  <a:avLst/>
                  <a:gdLst>
                    <a:gd name="T0" fmla="*/ 0 w 183"/>
                    <a:gd name="T1" fmla="*/ 142 h 173"/>
                    <a:gd name="T2" fmla="*/ 1 w 183"/>
                    <a:gd name="T3" fmla="*/ 154 h 173"/>
                    <a:gd name="T4" fmla="*/ 5 w 183"/>
                    <a:gd name="T5" fmla="*/ 164 h 173"/>
                    <a:gd name="T6" fmla="*/ 11 w 183"/>
                    <a:gd name="T7" fmla="*/ 170 h 173"/>
                    <a:gd name="T8" fmla="*/ 22 w 183"/>
                    <a:gd name="T9" fmla="*/ 173 h 173"/>
                    <a:gd name="T10" fmla="*/ 33 w 183"/>
                    <a:gd name="T11" fmla="*/ 173 h 173"/>
                    <a:gd name="T12" fmla="*/ 48 w 183"/>
                    <a:gd name="T13" fmla="*/ 173 h 173"/>
                    <a:gd name="T14" fmla="*/ 69 w 183"/>
                    <a:gd name="T15" fmla="*/ 173 h 173"/>
                    <a:gd name="T16" fmla="*/ 92 w 183"/>
                    <a:gd name="T17" fmla="*/ 173 h 173"/>
                    <a:gd name="T18" fmla="*/ 113 w 183"/>
                    <a:gd name="T19" fmla="*/ 173 h 173"/>
                    <a:gd name="T20" fmla="*/ 135 w 183"/>
                    <a:gd name="T21" fmla="*/ 173 h 173"/>
                    <a:gd name="T22" fmla="*/ 152 w 183"/>
                    <a:gd name="T23" fmla="*/ 173 h 173"/>
                    <a:gd name="T24" fmla="*/ 163 w 183"/>
                    <a:gd name="T25" fmla="*/ 173 h 173"/>
                    <a:gd name="T26" fmla="*/ 174 w 183"/>
                    <a:gd name="T27" fmla="*/ 170 h 173"/>
                    <a:gd name="T28" fmla="*/ 180 w 183"/>
                    <a:gd name="T29" fmla="*/ 164 h 173"/>
                    <a:gd name="T30" fmla="*/ 182 w 183"/>
                    <a:gd name="T31" fmla="*/ 156 h 173"/>
                    <a:gd name="T32" fmla="*/ 182 w 183"/>
                    <a:gd name="T33" fmla="*/ 145 h 173"/>
                    <a:gd name="T34" fmla="*/ 183 w 183"/>
                    <a:gd name="T35" fmla="*/ 49 h 173"/>
                    <a:gd name="T36" fmla="*/ 182 w 183"/>
                    <a:gd name="T37" fmla="*/ 37 h 173"/>
                    <a:gd name="T38" fmla="*/ 181 w 183"/>
                    <a:gd name="T39" fmla="*/ 28 h 173"/>
                    <a:gd name="T40" fmla="*/ 175 w 183"/>
                    <a:gd name="T41" fmla="*/ 22 h 173"/>
                    <a:gd name="T42" fmla="*/ 163 w 183"/>
                    <a:gd name="T43" fmla="*/ 19 h 173"/>
                    <a:gd name="T44" fmla="*/ 152 w 183"/>
                    <a:gd name="T45" fmla="*/ 18 h 173"/>
                    <a:gd name="T46" fmla="*/ 136 w 183"/>
                    <a:gd name="T47" fmla="*/ 14 h 173"/>
                    <a:gd name="T48" fmla="*/ 118 w 183"/>
                    <a:gd name="T49" fmla="*/ 11 h 173"/>
                    <a:gd name="T50" fmla="*/ 99 w 183"/>
                    <a:gd name="T51" fmla="*/ 6 h 173"/>
                    <a:gd name="T52" fmla="*/ 80 w 183"/>
                    <a:gd name="T53" fmla="*/ 2 h 173"/>
                    <a:gd name="T54" fmla="*/ 63 w 183"/>
                    <a:gd name="T55" fmla="*/ 0 h 173"/>
                    <a:gd name="T56" fmla="*/ 49 w 183"/>
                    <a:gd name="T57" fmla="*/ 0 h 173"/>
                    <a:gd name="T58" fmla="*/ 41 w 183"/>
                    <a:gd name="T59" fmla="*/ 2 h 173"/>
                    <a:gd name="T60" fmla="*/ 33 w 183"/>
                    <a:gd name="T61" fmla="*/ 10 h 173"/>
                    <a:gd name="T62" fmla="*/ 24 w 183"/>
                    <a:gd name="T63" fmla="*/ 17 h 173"/>
                    <a:gd name="T64" fmla="*/ 18 w 183"/>
                    <a:gd name="T65" fmla="*/ 23 h 173"/>
                    <a:gd name="T66" fmla="*/ 12 w 183"/>
                    <a:gd name="T67" fmla="*/ 28 h 173"/>
                    <a:gd name="T68" fmla="*/ 7 w 183"/>
                    <a:gd name="T69" fmla="*/ 34 h 173"/>
                    <a:gd name="T70" fmla="*/ 4 w 183"/>
                    <a:gd name="T71" fmla="*/ 39 h 173"/>
                    <a:gd name="T72" fmla="*/ 2 w 183"/>
                    <a:gd name="T73" fmla="*/ 45 h 173"/>
                    <a:gd name="T74" fmla="*/ 1 w 183"/>
                    <a:gd name="T75" fmla="*/ 51 h 173"/>
                    <a:gd name="T76" fmla="*/ 0 w 183"/>
                    <a:gd name="T77" fmla="*/ 142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3" h="173">
                      <a:moveTo>
                        <a:pt x="0" y="142"/>
                      </a:moveTo>
                      <a:lnTo>
                        <a:pt x="1" y="154"/>
                      </a:lnTo>
                      <a:lnTo>
                        <a:pt x="5" y="164"/>
                      </a:lnTo>
                      <a:lnTo>
                        <a:pt x="11" y="170"/>
                      </a:lnTo>
                      <a:lnTo>
                        <a:pt x="22" y="173"/>
                      </a:lnTo>
                      <a:lnTo>
                        <a:pt x="33" y="173"/>
                      </a:lnTo>
                      <a:lnTo>
                        <a:pt x="48" y="173"/>
                      </a:lnTo>
                      <a:lnTo>
                        <a:pt x="69" y="173"/>
                      </a:lnTo>
                      <a:lnTo>
                        <a:pt x="92" y="173"/>
                      </a:lnTo>
                      <a:lnTo>
                        <a:pt x="113" y="173"/>
                      </a:lnTo>
                      <a:lnTo>
                        <a:pt x="135" y="173"/>
                      </a:lnTo>
                      <a:lnTo>
                        <a:pt x="152" y="173"/>
                      </a:lnTo>
                      <a:lnTo>
                        <a:pt x="163" y="173"/>
                      </a:lnTo>
                      <a:lnTo>
                        <a:pt x="174" y="170"/>
                      </a:lnTo>
                      <a:lnTo>
                        <a:pt x="180" y="164"/>
                      </a:lnTo>
                      <a:lnTo>
                        <a:pt x="182" y="156"/>
                      </a:lnTo>
                      <a:lnTo>
                        <a:pt x="182" y="145"/>
                      </a:lnTo>
                      <a:lnTo>
                        <a:pt x="183" y="49"/>
                      </a:lnTo>
                      <a:lnTo>
                        <a:pt x="182" y="37"/>
                      </a:lnTo>
                      <a:lnTo>
                        <a:pt x="181" y="28"/>
                      </a:lnTo>
                      <a:lnTo>
                        <a:pt x="175" y="22"/>
                      </a:lnTo>
                      <a:lnTo>
                        <a:pt x="163" y="19"/>
                      </a:lnTo>
                      <a:lnTo>
                        <a:pt x="152" y="18"/>
                      </a:lnTo>
                      <a:lnTo>
                        <a:pt x="136" y="14"/>
                      </a:lnTo>
                      <a:lnTo>
                        <a:pt x="118" y="11"/>
                      </a:lnTo>
                      <a:lnTo>
                        <a:pt x="99" y="6"/>
                      </a:lnTo>
                      <a:lnTo>
                        <a:pt x="80" y="2"/>
                      </a:lnTo>
                      <a:lnTo>
                        <a:pt x="63" y="0"/>
                      </a:lnTo>
                      <a:lnTo>
                        <a:pt x="49" y="0"/>
                      </a:lnTo>
                      <a:lnTo>
                        <a:pt x="41" y="2"/>
                      </a:lnTo>
                      <a:lnTo>
                        <a:pt x="33" y="10"/>
                      </a:lnTo>
                      <a:lnTo>
                        <a:pt x="24" y="17"/>
                      </a:lnTo>
                      <a:lnTo>
                        <a:pt x="18" y="23"/>
                      </a:lnTo>
                      <a:lnTo>
                        <a:pt x="12" y="28"/>
                      </a:lnTo>
                      <a:lnTo>
                        <a:pt x="7" y="34"/>
                      </a:lnTo>
                      <a:lnTo>
                        <a:pt x="4" y="39"/>
                      </a:lnTo>
                      <a:lnTo>
                        <a:pt x="2" y="45"/>
                      </a:lnTo>
                      <a:lnTo>
                        <a:pt x="1" y="51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Freeform 896"/>
                <p:cNvSpPr>
                  <a:spLocks/>
                </p:cNvSpPr>
                <p:nvPr/>
              </p:nvSpPr>
              <p:spPr bwMode="auto">
                <a:xfrm>
                  <a:off x="2701" y="2877"/>
                  <a:ext cx="9" cy="12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19 w 28"/>
                    <a:gd name="T5" fmla="*/ 23 h 37"/>
                    <a:gd name="T6" fmla="*/ 16 w 28"/>
                    <a:gd name="T7" fmla="*/ 18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6 w 28"/>
                    <a:gd name="T17" fmla="*/ 26 h 37"/>
                    <a:gd name="T18" fmla="*/ 14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6"/>
                      </a:lnTo>
                      <a:lnTo>
                        <a:pt x="14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Freeform 897"/>
                <p:cNvSpPr>
                  <a:spLocks/>
                </p:cNvSpPr>
                <p:nvPr/>
              </p:nvSpPr>
              <p:spPr bwMode="auto">
                <a:xfrm>
                  <a:off x="2710" y="2885"/>
                  <a:ext cx="47" cy="4"/>
                </a:xfrm>
                <a:custGeom>
                  <a:avLst/>
                  <a:gdLst>
                    <a:gd name="T0" fmla="*/ 141 w 141"/>
                    <a:gd name="T1" fmla="*/ 0 h 12"/>
                    <a:gd name="T2" fmla="*/ 141 w 141"/>
                    <a:gd name="T3" fmla="*/ 0 h 12"/>
                    <a:gd name="T4" fmla="*/ 130 w 141"/>
                    <a:gd name="T5" fmla="*/ 0 h 12"/>
                    <a:gd name="T6" fmla="*/ 113 w 141"/>
                    <a:gd name="T7" fmla="*/ 0 h 12"/>
                    <a:gd name="T8" fmla="*/ 91 w 141"/>
                    <a:gd name="T9" fmla="*/ 0 h 12"/>
                    <a:gd name="T10" fmla="*/ 70 w 141"/>
                    <a:gd name="T11" fmla="*/ 0 h 12"/>
                    <a:gd name="T12" fmla="*/ 47 w 141"/>
                    <a:gd name="T13" fmla="*/ 0 h 12"/>
                    <a:gd name="T14" fmla="*/ 26 w 141"/>
                    <a:gd name="T15" fmla="*/ 0 h 12"/>
                    <a:gd name="T16" fmla="*/ 11 w 141"/>
                    <a:gd name="T17" fmla="*/ 0 h 12"/>
                    <a:gd name="T18" fmla="*/ 0 w 141"/>
                    <a:gd name="T19" fmla="*/ 0 h 12"/>
                    <a:gd name="T20" fmla="*/ 0 w 141"/>
                    <a:gd name="T21" fmla="*/ 12 h 12"/>
                    <a:gd name="T22" fmla="*/ 11 w 141"/>
                    <a:gd name="T23" fmla="*/ 12 h 12"/>
                    <a:gd name="T24" fmla="*/ 26 w 141"/>
                    <a:gd name="T25" fmla="*/ 12 h 12"/>
                    <a:gd name="T26" fmla="*/ 47 w 141"/>
                    <a:gd name="T27" fmla="*/ 12 h 12"/>
                    <a:gd name="T28" fmla="*/ 70 w 141"/>
                    <a:gd name="T29" fmla="*/ 12 h 12"/>
                    <a:gd name="T30" fmla="*/ 91 w 141"/>
                    <a:gd name="T31" fmla="*/ 12 h 12"/>
                    <a:gd name="T32" fmla="*/ 113 w 141"/>
                    <a:gd name="T33" fmla="*/ 12 h 12"/>
                    <a:gd name="T34" fmla="*/ 130 w 141"/>
                    <a:gd name="T35" fmla="*/ 12 h 12"/>
                    <a:gd name="T36" fmla="*/ 141 w 141"/>
                    <a:gd name="T37" fmla="*/ 12 h 12"/>
                    <a:gd name="T38" fmla="*/ 141 w 141"/>
                    <a:gd name="T39" fmla="*/ 12 h 12"/>
                    <a:gd name="T40" fmla="*/ 141 w 14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2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30" y="0"/>
                      </a:lnTo>
                      <a:lnTo>
                        <a:pt x="113" y="0"/>
                      </a:lnTo>
                      <a:lnTo>
                        <a:pt x="91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1" y="12"/>
                      </a:lnTo>
                      <a:lnTo>
                        <a:pt x="113" y="12"/>
                      </a:lnTo>
                      <a:lnTo>
                        <a:pt x="130" y="12"/>
                      </a:lnTo>
                      <a:lnTo>
                        <a:pt x="141" y="12"/>
                      </a:lnTo>
                      <a:lnTo>
                        <a:pt x="141" y="1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Freeform 898"/>
                <p:cNvSpPr>
                  <a:spLocks/>
                </p:cNvSpPr>
                <p:nvPr/>
              </p:nvSpPr>
              <p:spPr bwMode="auto">
                <a:xfrm>
                  <a:off x="2757" y="2878"/>
                  <a:ext cx="9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9 h 34"/>
                    <a:gd name="T6" fmla="*/ 12 w 25"/>
                    <a:gd name="T7" fmla="*/ 15 h 34"/>
                    <a:gd name="T8" fmla="*/ 8 w 25"/>
                    <a:gd name="T9" fmla="*/ 20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0 h 34"/>
                    <a:gd name="T16" fmla="*/ 22 w 25"/>
                    <a:gd name="T17" fmla="*/ 23 h 34"/>
                    <a:gd name="T18" fmla="*/ 25 w 25"/>
                    <a:gd name="T19" fmla="*/ 12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0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Freeform 899"/>
                <p:cNvSpPr>
                  <a:spLocks/>
                </p:cNvSpPr>
                <p:nvPr/>
              </p:nvSpPr>
              <p:spPr bwMode="auto">
                <a:xfrm>
                  <a:off x="2762" y="2846"/>
                  <a:ext cx="4" cy="32"/>
                </a:xfrm>
                <a:custGeom>
                  <a:avLst/>
                  <a:gdLst>
                    <a:gd name="T0" fmla="*/ 1 w 14"/>
                    <a:gd name="T1" fmla="*/ 0 h 96"/>
                    <a:gd name="T2" fmla="*/ 1 w 14"/>
                    <a:gd name="T3" fmla="*/ 0 h 96"/>
                    <a:gd name="T4" fmla="*/ 0 w 14"/>
                    <a:gd name="T5" fmla="*/ 96 h 96"/>
                    <a:gd name="T6" fmla="*/ 12 w 14"/>
                    <a:gd name="T7" fmla="*/ 96 h 96"/>
                    <a:gd name="T8" fmla="*/ 14 w 14"/>
                    <a:gd name="T9" fmla="*/ 0 h 96"/>
                    <a:gd name="T10" fmla="*/ 14 w 14"/>
                    <a:gd name="T11" fmla="*/ 0 h 96"/>
                    <a:gd name="T12" fmla="*/ 14 w 14"/>
                    <a:gd name="T13" fmla="*/ 0 h 96"/>
                    <a:gd name="T14" fmla="*/ 14 w 14"/>
                    <a:gd name="T15" fmla="*/ 0 h 96"/>
                    <a:gd name="T16" fmla="*/ 14 w 14"/>
                    <a:gd name="T17" fmla="*/ 0 h 96"/>
                    <a:gd name="T18" fmla="*/ 1 w 14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Freeform 900"/>
                <p:cNvSpPr>
                  <a:spLocks/>
                </p:cNvSpPr>
                <p:nvPr/>
              </p:nvSpPr>
              <p:spPr bwMode="auto">
                <a:xfrm>
                  <a:off x="2757" y="2834"/>
                  <a:ext cx="9" cy="12"/>
                </a:xfrm>
                <a:custGeom>
                  <a:avLst/>
                  <a:gdLst>
                    <a:gd name="T0" fmla="*/ 0 w 27"/>
                    <a:gd name="T1" fmla="*/ 12 h 36"/>
                    <a:gd name="T2" fmla="*/ 0 w 27"/>
                    <a:gd name="T3" fmla="*/ 12 h 36"/>
                    <a:gd name="T4" fmla="*/ 10 w 27"/>
                    <a:gd name="T5" fmla="*/ 15 h 36"/>
                    <a:gd name="T6" fmla="*/ 12 w 27"/>
                    <a:gd name="T7" fmla="*/ 17 h 36"/>
                    <a:gd name="T8" fmla="*/ 13 w 27"/>
                    <a:gd name="T9" fmla="*/ 26 h 36"/>
                    <a:gd name="T10" fmla="*/ 14 w 27"/>
                    <a:gd name="T11" fmla="*/ 36 h 36"/>
                    <a:gd name="T12" fmla="*/ 27 w 27"/>
                    <a:gd name="T13" fmla="*/ 36 h 36"/>
                    <a:gd name="T14" fmla="*/ 25 w 27"/>
                    <a:gd name="T15" fmla="*/ 23 h 36"/>
                    <a:gd name="T16" fmla="*/ 24 w 27"/>
                    <a:gd name="T17" fmla="*/ 12 h 36"/>
                    <a:gd name="T18" fmla="*/ 14 w 27"/>
                    <a:gd name="T19" fmla="*/ 3 h 36"/>
                    <a:gd name="T20" fmla="*/ 0 w 27"/>
                    <a:gd name="T21" fmla="*/ 0 h 36"/>
                    <a:gd name="T22" fmla="*/ 0 w 27"/>
                    <a:gd name="T23" fmla="*/ 0 h 36"/>
                    <a:gd name="T24" fmla="*/ 0 w 27"/>
                    <a:gd name="T25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5"/>
                      </a:lnTo>
                      <a:lnTo>
                        <a:pt x="12" y="17"/>
                      </a:lnTo>
                      <a:lnTo>
                        <a:pt x="13" y="26"/>
                      </a:lnTo>
                      <a:lnTo>
                        <a:pt x="14" y="36"/>
                      </a:lnTo>
                      <a:lnTo>
                        <a:pt x="27" y="36"/>
                      </a:lnTo>
                      <a:lnTo>
                        <a:pt x="25" y="23"/>
                      </a:lnTo>
                      <a:lnTo>
                        <a:pt x="24" y="12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901"/>
                <p:cNvSpPr>
                  <a:spLocks/>
                </p:cNvSpPr>
                <p:nvPr/>
              </p:nvSpPr>
              <p:spPr bwMode="auto">
                <a:xfrm>
                  <a:off x="2715" y="2828"/>
                  <a:ext cx="42" cy="10"/>
                </a:xfrm>
                <a:custGeom>
                  <a:avLst/>
                  <a:gdLst>
                    <a:gd name="T0" fmla="*/ 8 w 126"/>
                    <a:gd name="T1" fmla="*/ 13 h 31"/>
                    <a:gd name="T2" fmla="*/ 8 w 126"/>
                    <a:gd name="T3" fmla="*/ 13 h 31"/>
                    <a:gd name="T4" fmla="*/ 14 w 126"/>
                    <a:gd name="T5" fmla="*/ 12 h 31"/>
                    <a:gd name="T6" fmla="*/ 26 w 126"/>
                    <a:gd name="T7" fmla="*/ 12 h 31"/>
                    <a:gd name="T8" fmla="*/ 41 w 126"/>
                    <a:gd name="T9" fmla="*/ 14 h 31"/>
                    <a:gd name="T10" fmla="*/ 61 w 126"/>
                    <a:gd name="T11" fmla="*/ 18 h 31"/>
                    <a:gd name="T12" fmla="*/ 80 w 126"/>
                    <a:gd name="T13" fmla="*/ 23 h 31"/>
                    <a:gd name="T14" fmla="*/ 98 w 126"/>
                    <a:gd name="T15" fmla="*/ 26 h 31"/>
                    <a:gd name="T16" fmla="*/ 114 w 126"/>
                    <a:gd name="T17" fmla="*/ 30 h 31"/>
                    <a:gd name="T18" fmla="*/ 126 w 126"/>
                    <a:gd name="T19" fmla="*/ 31 h 31"/>
                    <a:gd name="T20" fmla="*/ 126 w 126"/>
                    <a:gd name="T21" fmla="*/ 19 h 31"/>
                    <a:gd name="T22" fmla="*/ 116 w 126"/>
                    <a:gd name="T23" fmla="*/ 18 h 31"/>
                    <a:gd name="T24" fmla="*/ 101 w 126"/>
                    <a:gd name="T25" fmla="*/ 14 h 31"/>
                    <a:gd name="T26" fmla="*/ 82 w 126"/>
                    <a:gd name="T27" fmla="*/ 11 h 31"/>
                    <a:gd name="T28" fmla="*/ 63 w 126"/>
                    <a:gd name="T29" fmla="*/ 6 h 31"/>
                    <a:gd name="T30" fmla="*/ 44 w 126"/>
                    <a:gd name="T31" fmla="*/ 2 h 31"/>
                    <a:gd name="T32" fmla="*/ 26 w 126"/>
                    <a:gd name="T33" fmla="*/ 0 h 31"/>
                    <a:gd name="T34" fmla="*/ 11 w 126"/>
                    <a:gd name="T35" fmla="*/ 0 h 31"/>
                    <a:gd name="T36" fmla="*/ 0 w 126"/>
                    <a:gd name="T37" fmla="*/ 3 h 31"/>
                    <a:gd name="T38" fmla="*/ 0 w 126"/>
                    <a:gd name="T39" fmla="*/ 3 h 31"/>
                    <a:gd name="T40" fmla="*/ 8 w 126"/>
                    <a:gd name="T41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31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4" y="12"/>
                      </a:lnTo>
                      <a:lnTo>
                        <a:pt x="26" y="12"/>
                      </a:lnTo>
                      <a:lnTo>
                        <a:pt x="41" y="14"/>
                      </a:lnTo>
                      <a:lnTo>
                        <a:pt x="61" y="18"/>
                      </a:lnTo>
                      <a:lnTo>
                        <a:pt x="80" y="23"/>
                      </a:lnTo>
                      <a:lnTo>
                        <a:pt x="98" y="26"/>
                      </a:lnTo>
                      <a:lnTo>
                        <a:pt x="114" y="30"/>
                      </a:lnTo>
                      <a:lnTo>
                        <a:pt x="126" y="31"/>
                      </a:lnTo>
                      <a:lnTo>
                        <a:pt x="126" y="19"/>
                      </a:lnTo>
                      <a:lnTo>
                        <a:pt x="116" y="18"/>
                      </a:lnTo>
                      <a:lnTo>
                        <a:pt x="101" y="14"/>
                      </a:lnTo>
                      <a:lnTo>
                        <a:pt x="82" y="11"/>
                      </a:lnTo>
                      <a:lnTo>
                        <a:pt x="63" y="6"/>
                      </a:lnTo>
                      <a:lnTo>
                        <a:pt x="44" y="2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902"/>
                <p:cNvSpPr>
                  <a:spLocks/>
                </p:cNvSpPr>
                <p:nvPr/>
              </p:nvSpPr>
              <p:spPr bwMode="auto">
                <a:xfrm>
                  <a:off x="2701" y="2829"/>
                  <a:ext cx="17" cy="18"/>
                </a:xfrm>
                <a:custGeom>
                  <a:avLst/>
                  <a:gdLst>
                    <a:gd name="T0" fmla="*/ 12 w 50"/>
                    <a:gd name="T1" fmla="*/ 54 h 54"/>
                    <a:gd name="T2" fmla="*/ 12 w 50"/>
                    <a:gd name="T3" fmla="*/ 54 h 54"/>
                    <a:gd name="T4" fmla="*/ 13 w 50"/>
                    <a:gd name="T5" fmla="*/ 49 h 54"/>
                    <a:gd name="T6" fmla="*/ 15 w 50"/>
                    <a:gd name="T7" fmla="*/ 44 h 54"/>
                    <a:gd name="T8" fmla="*/ 17 w 50"/>
                    <a:gd name="T9" fmla="*/ 40 h 54"/>
                    <a:gd name="T10" fmla="*/ 22 w 50"/>
                    <a:gd name="T11" fmla="*/ 35 h 54"/>
                    <a:gd name="T12" fmla="*/ 27 w 50"/>
                    <a:gd name="T13" fmla="*/ 31 h 54"/>
                    <a:gd name="T14" fmla="*/ 33 w 50"/>
                    <a:gd name="T15" fmla="*/ 25 h 54"/>
                    <a:gd name="T16" fmla="*/ 41 w 50"/>
                    <a:gd name="T17" fmla="*/ 17 h 54"/>
                    <a:gd name="T18" fmla="*/ 50 w 50"/>
                    <a:gd name="T19" fmla="*/ 10 h 54"/>
                    <a:gd name="T20" fmla="*/ 42 w 50"/>
                    <a:gd name="T21" fmla="*/ 0 h 54"/>
                    <a:gd name="T22" fmla="*/ 34 w 50"/>
                    <a:gd name="T23" fmla="*/ 8 h 54"/>
                    <a:gd name="T24" fmla="*/ 25 w 50"/>
                    <a:gd name="T25" fmla="*/ 15 h 54"/>
                    <a:gd name="T26" fmla="*/ 19 w 50"/>
                    <a:gd name="T27" fmla="*/ 21 h 54"/>
                    <a:gd name="T28" fmla="*/ 12 w 50"/>
                    <a:gd name="T29" fmla="*/ 26 h 54"/>
                    <a:gd name="T30" fmla="*/ 7 w 50"/>
                    <a:gd name="T31" fmla="*/ 33 h 54"/>
                    <a:gd name="T32" fmla="*/ 3 w 50"/>
                    <a:gd name="T33" fmla="*/ 39 h 54"/>
                    <a:gd name="T34" fmla="*/ 1 w 50"/>
                    <a:gd name="T35" fmla="*/ 46 h 54"/>
                    <a:gd name="T36" fmla="*/ 0 w 50"/>
                    <a:gd name="T37" fmla="*/ 54 h 54"/>
                    <a:gd name="T38" fmla="*/ 0 w 50"/>
                    <a:gd name="T39" fmla="*/ 54 h 54"/>
                    <a:gd name="T40" fmla="*/ 12 w 50"/>
                    <a:gd name="T41" fmla="*/ 54 h 54"/>
                    <a:gd name="T42" fmla="*/ 12 w 50"/>
                    <a:gd name="T43" fmla="*/ 54 h 54"/>
                    <a:gd name="T44" fmla="*/ 12 w 50"/>
                    <a:gd name="T4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0" h="54">
                      <a:moveTo>
                        <a:pt x="12" y="54"/>
                      </a:moveTo>
                      <a:lnTo>
                        <a:pt x="12" y="54"/>
                      </a:lnTo>
                      <a:lnTo>
                        <a:pt x="13" y="49"/>
                      </a:lnTo>
                      <a:lnTo>
                        <a:pt x="15" y="44"/>
                      </a:lnTo>
                      <a:lnTo>
                        <a:pt x="17" y="40"/>
                      </a:lnTo>
                      <a:lnTo>
                        <a:pt x="22" y="35"/>
                      </a:lnTo>
                      <a:lnTo>
                        <a:pt x="27" y="31"/>
                      </a:lnTo>
                      <a:lnTo>
                        <a:pt x="33" y="25"/>
                      </a:lnTo>
                      <a:lnTo>
                        <a:pt x="41" y="17"/>
                      </a:lnTo>
                      <a:lnTo>
                        <a:pt x="50" y="10"/>
                      </a:lnTo>
                      <a:lnTo>
                        <a:pt x="42" y="0"/>
                      </a:lnTo>
                      <a:lnTo>
                        <a:pt x="34" y="8"/>
                      </a:lnTo>
                      <a:lnTo>
                        <a:pt x="25" y="15"/>
                      </a:lnTo>
                      <a:lnTo>
                        <a:pt x="19" y="21"/>
                      </a:lnTo>
                      <a:lnTo>
                        <a:pt x="12" y="26"/>
                      </a:lnTo>
                      <a:lnTo>
                        <a:pt x="7" y="33"/>
                      </a:lnTo>
                      <a:lnTo>
                        <a:pt x="3" y="39"/>
                      </a:lnTo>
                      <a:lnTo>
                        <a:pt x="1" y="4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903"/>
                <p:cNvSpPr>
                  <a:spLocks/>
                </p:cNvSpPr>
                <p:nvPr/>
              </p:nvSpPr>
              <p:spPr bwMode="auto">
                <a:xfrm>
                  <a:off x="2701" y="2847"/>
                  <a:ext cx="4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Freeform 904"/>
                <p:cNvSpPr>
                  <a:spLocks/>
                </p:cNvSpPr>
                <p:nvPr/>
              </p:nvSpPr>
              <p:spPr bwMode="auto">
                <a:xfrm>
                  <a:off x="2713" y="2830"/>
                  <a:ext cx="50" cy="44"/>
                </a:xfrm>
                <a:custGeom>
                  <a:avLst/>
                  <a:gdLst>
                    <a:gd name="T0" fmla="*/ 0 w 149"/>
                    <a:gd name="T1" fmla="*/ 106 h 133"/>
                    <a:gd name="T2" fmla="*/ 1 w 149"/>
                    <a:gd name="T3" fmla="*/ 117 h 133"/>
                    <a:gd name="T4" fmla="*/ 4 w 149"/>
                    <a:gd name="T5" fmla="*/ 125 h 133"/>
                    <a:gd name="T6" fmla="*/ 10 w 149"/>
                    <a:gd name="T7" fmla="*/ 131 h 133"/>
                    <a:gd name="T8" fmla="*/ 18 w 149"/>
                    <a:gd name="T9" fmla="*/ 133 h 133"/>
                    <a:gd name="T10" fmla="*/ 27 w 149"/>
                    <a:gd name="T11" fmla="*/ 133 h 133"/>
                    <a:gd name="T12" fmla="*/ 40 w 149"/>
                    <a:gd name="T13" fmla="*/ 133 h 133"/>
                    <a:gd name="T14" fmla="*/ 56 w 149"/>
                    <a:gd name="T15" fmla="*/ 133 h 133"/>
                    <a:gd name="T16" fmla="*/ 74 w 149"/>
                    <a:gd name="T17" fmla="*/ 133 h 133"/>
                    <a:gd name="T18" fmla="*/ 91 w 149"/>
                    <a:gd name="T19" fmla="*/ 133 h 133"/>
                    <a:gd name="T20" fmla="*/ 108 w 149"/>
                    <a:gd name="T21" fmla="*/ 133 h 133"/>
                    <a:gd name="T22" fmla="*/ 121 w 149"/>
                    <a:gd name="T23" fmla="*/ 133 h 133"/>
                    <a:gd name="T24" fmla="*/ 131 w 149"/>
                    <a:gd name="T25" fmla="*/ 133 h 133"/>
                    <a:gd name="T26" fmla="*/ 140 w 149"/>
                    <a:gd name="T27" fmla="*/ 131 h 133"/>
                    <a:gd name="T28" fmla="*/ 145 w 149"/>
                    <a:gd name="T29" fmla="*/ 127 h 133"/>
                    <a:gd name="T30" fmla="*/ 147 w 149"/>
                    <a:gd name="T31" fmla="*/ 119 h 133"/>
                    <a:gd name="T32" fmla="*/ 147 w 149"/>
                    <a:gd name="T33" fmla="*/ 110 h 133"/>
                    <a:gd name="T34" fmla="*/ 149 w 149"/>
                    <a:gd name="T35" fmla="*/ 26 h 133"/>
                    <a:gd name="T36" fmla="*/ 147 w 149"/>
                    <a:gd name="T37" fmla="*/ 17 h 133"/>
                    <a:gd name="T38" fmla="*/ 146 w 149"/>
                    <a:gd name="T39" fmla="*/ 8 h 133"/>
                    <a:gd name="T40" fmla="*/ 141 w 149"/>
                    <a:gd name="T41" fmla="*/ 2 h 133"/>
                    <a:gd name="T42" fmla="*/ 131 w 149"/>
                    <a:gd name="T43" fmla="*/ 0 h 133"/>
                    <a:gd name="T44" fmla="*/ 121 w 149"/>
                    <a:gd name="T45" fmla="*/ 0 h 133"/>
                    <a:gd name="T46" fmla="*/ 108 w 149"/>
                    <a:gd name="T47" fmla="*/ 0 h 133"/>
                    <a:gd name="T48" fmla="*/ 91 w 149"/>
                    <a:gd name="T49" fmla="*/ 0 h 133"/>
                    <a:gd name="T50" fmla="*/ 73 w 149"/>
                    <a:gd name="T51" fmla="*/ 0 h 133"/>
                    <a:gd name="T52" fmla="*/ 56 w 149"/>
                    <a:gd name="T53" fmla="*/ 0 h 133"/>
                    <a:gd name="T54" fmla="*/ 39 w 149"/>
                    <a:gd name="T55" fmla="*/ 0 h 133"/>
                    <a:gd name="T56" fmla="*/ 27 w 149"/>
                    <a:gd name="T57" fmla="*/ 0 h 133"/>
                    <a:gd name="T58" fmla="*/ 18 w 149"/>
                    <a:gd name="T59" fmla="*/ 0 h 133"/>
                    <a:gd name="T60" fmla="*/ 9 w 149"/>
                    <a:gd name="T61" fmla="*/ 2 h 133"/>
                    <a:gd name="T62" fmla="*/ 4 w 149"/>
                    <a:gd name="T63" fmla="*/ 8 h 133"/>
                    <a:gd name="T64" fmla="*/ 1 w 149"/>
                    <a:gd name="T65" fmla="*/ 17 h 133"/>
                    <a:gd name="T66" fmla="*/ 0 w 149"/>
                    <a:gd name="T67" fmla="*/ 28 h 133"/>
                    <a:gd name="T68" fmla="*/ 0 w 149"/>
                    <a:gd name="T69" fmla="*/ 106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3">
                      <a:moveTo>
                        <a:pt x="0" y="106"/>
                      </a:move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3"/>
                      </a:lnTo>
                      <a:lnTo>
                        <a:pt x="27" y="133"/>
                      </a:lnTo>
                      <a:lnTo>
                        <a:pt x="40" y="133"/>
                      </a:lnTo>
                      <a:lnTo>
                        <a:pt x="56" y="133"/>
                      </a:lnTo>
                      <a:lnTo>
                        <a:pt x="74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1" y="133"/>
                      </a:lnTo>
                      <a:lnTo>
                        <a:pt x="131" y="133"/>
                      </a:lnTo>
                      <a:lnTo>
                        <a:pt x="140" y="131"/>
                      </a:lnTo>
                      <a:lnTo>
                        <a:pt x="145" y="127"/>
                      </a:lnTo>
                      <a:lnTo>
                        <a:pt x="147" y="119"/>
                      </a:lnTo>
                      <a:lnTo>
                        <a:pt x="147" y="110"/>
                      </a:lnTo>
                      <a:lnTo>
                        <a:pt x="149" y="26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Freeform 905"/>
                <p:cNvSpPr>
                  <a:spLocks/>
                </p:cNvSpPr>
                <p:nvPr/>
              </p:nvSpPr>
              <p:spPr bwMode="auto">
                <a:xfrm>
                  <a:off x="2713" y="2830"/>
                  <a:ext cx="50" cy="44"/>
                </a:xfrm>
                <a:custGeom>
                  <a:avLst/>
                  <a:gdLst>
                    <a:gd name="T0" fmla="*/ 0 w 149"/>
                    <a:gd name="T1" fmla="*/ 106 h 133"/>
                    <a:gd name="T2" fmla="*/ 0 w 149"/>
                    <a:gd name="T3" fmla="*/ 106 h 133"/>
                    <a:gd name="T4" fmla="*/ 1 w 149"/>
                    <a:gd name="T5" fmla="*/ 117 h 133"/>
                    <a:gd name="T6" fmla="*/ 4 w 149"/>
                    <a:gd name="T7" fmla="*/ 125 h 133"/>
                    <a:gd name="T8" fmla="*/ 10 w 149"/>
                    <a:gd name="T9" fmla="*/ 131 h 133"/>
                    <a:gd name="T10" fmla="*/ 18 w 149"/>
                    <a:gd name="T11" fmla="*/ 133 h 133"/>
                    <a:gd name="T12" fmla="*/ 18 w 149"/>
                    <a:gd name="T13" fmla="*/ 133 h 133"/>
                    <a:gd name="T14" fmla="*/ 27 w 149"/>
                    <a:gd name="T15" fmla="*/ 133 h 133"/>
                    <a:gd name="T16" fmla="*/ 40 w 149"/>
                    <a:gd name="T17" fmla="*/ 133 h 133"/>
                    <a:gd name="T18" fmla="*/ 56 w 149"/>
                    <a:gd name="T19" fmla="*/ 133 h 133"/>
                    <a:gd name="T20" fmla="*/ 74 w 149"/>
                    <a:gd name="T21" fmla="*/ 133 h 133"/>
                    <a:gd name="T22" fmla="*/ 91 w 149"/>
                    <a:gd name="T23" fmla="*/ 133 h 133"/>
                    <a:gd name="T24" fmla="*/ 108 w 149"/>
                    <a:gd name="T25" fmla="*/ 133 h 133"/>
                    <a:gd name="T26" fmla="*/ 121 w 149"/>
                    <a:gd name="T27" fmla="*/ 133 h 133"/>
                    <a:gd name="T28" fmla="*/ 131 w 149"/>
                    <a:gd name="T29" fmla="*/ 133 h 133"/>
                    <a:gd name="T30" fmla="*/ 131 w 149"/>
                    <a:gd name="T31" fmla="*/ 133 h 133"/>
                    <a:gd name="T32" fmla="*/ 140 w 149"/>
                    <a:gd name="T33" fmla="*/ 131 h 133"/>
                    <a:gd name="T34" fmla="*/ 145 w 149"/>
                    <a:gd name="T35" fmla="*/ 127 h 133"/>
                    <a:gd name="T36" fmla="*/ 147 w 149"/>
                    <a:gd name="T37" fmla="*/ 119 h 133"/>
                    <a:gd name="T38" fmla="*/ 147 w 149"/>
                    <a:gd name="T39" fmla="*/ 110 h 133"/>
                    <a:gd name="T40" fmla="*/ 149 w 149"/>
                    <a:gd name="T41" fmla="*/ 26 h 133"/>
                    <a:gd name="T42" fmla="*/ 149 w 149"/>
                    <a:gd name="T43" fmla="*/ 26 h 133"/>
                    <a:gd name="T44" fmla="*/ 147 w 149"/>
                    <a:gd name="T45" fmla="*/ 17 h 133"/>
                    <a:gd name="T46" fmla="*/ 146 w 149"/>
                    <a:gd name="T47" fmla="*/ 8 h 133"/>
                    <a:gd name="T48" fmla="*/ 141 w 149"/>
                    <a:gd name="T49" fmla="*/ 2 h 133"/>
                    <a:gd name="T50" fmla="*/ 131 w 149"/>
                    <a:gd name="T51" fmla="*/ 0 h 133"/>
                    <a:gd name="T52" fmla="*/ 131 w 149"/>
                    <a:gd name="T53" fmla="*/ 0 h 133"/>
                    <a:gd name="T54" fmla="*/ 121 w 149"/>
                    <a:gd name="T55" fmla="*/ 0 h 133"/>
                    <a:gd name="T56" fmla="*/ 108 w 149"/>
                    <a:gd name="T57" fmla="*/ 0 h 133"/>
                    <a:gd name="T58" fmla="*/ 91 w 149"/>
                    <a:gd name="T59" fmla="*/ 0 h 133"/>
                    <a:gd name="T60" fmla="*/ 73 w 149"/>
                    <a:gd name="T61" fmla="*/ 0 h 133"/>
                    <a:gd name="T62" fmla="*/ 56 w 149"/>
                    <a:gd name="T63" fmla="*/ 0 h 133"/>
                    <a:gd name="T64" fmla="*/ 39 w 149"/>
                    <a:gd name="T65" fmla="*/ 0 h 133"/>
                    <a:gd name="T66" fmla="*/ 27 w 149"/>
                    <a:gd name="T67" fmla="*/ 0 h 133"/>
                    <a:gd name="T68" fmla="*/ 18 w 149"/>
                    <a:gd name="T69" fmla="*/ 0 h 133"/>
                    <a:gd name="T70" fmla="*/ 18 w 149"/>
                    <a:gd name="T71" fmla="*/ 0 h 133"/>
                    <a:gd name="T72" fmla="*/ 9 w 149"/>
                    <a:gd name="T73" fmla="*/ 2 h 133"/>
                    <a:gd name="T74" fmla="*/ 4 w 149"/>
                    <a:gd name="T75" fmla="*/ 8 h 133"/>
                    <a:gd name="T76" fmla="*/ 1 w 149"/>
                    <a:gd name="T77" fmla="*/ 17 h 133"/>
                    <a:gd name="T78" fmla="*/ 0 w 149"/>
                    <a:gd name="T79" fmla="*/ 28 h 133"/>
                    <a:gd name="T80" fmla="*/ 0 w 149"/>
                    <a:gd name="T81" fmla="*/ 106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3">
                      <a:moveTo>
                        <a:pt x="0" y="106"/>
                      </a:moveTo>
                      <a:lnTo>
                        <a:pt x="0" y="106"/>
                      </a:ln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3"/>
                      </a:lnTo>
                      <a:lnTo>
                        <a:pt x="18" y="133"/>
                      </a:lnTo>
                      <a:lnTo>
                        <a:pt x="27" y="133"/>
                      </a:lnTo>
                      <a:lnTo>
                        <a:pt x="40" y="133"/>
                      </a:lnTo>
                      <a:lnTo>
                        <a:pt x="56" y="133"/>
                      </a:lnTo>
                      <a:lnTo>
                        <a:pt x="74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1" y="133"/>
                      </a:lnTo>
                      <a:lnTo>
                        <a:pt x="131" y="133"/>
                      </a:lnTo>
                      <a:lnTo>
                        <a:pt x="131" y="133"/>
                      </a:lnTo>
                      <a:lnTo>
                        <a:pt x="140" y="131"/>
                      </a:lnTo>
                      <a:lnTo>
                        <a:pt x="145" y="127"/>
                      </a:lnTo>
                      <a:lnTo>
                        <a:pt x="147" y="119"/>
                      </a:lnTo>
                      <a:lnTo>
                        <a:pt x="147" y="110"/>
                      </a:lnTo>
                      <a:lnTo>
                        <a:pt x="149" y="26"/>
                      </a:lnTo>
                      <a:lnTo>
                        <a:pt x="149" y="26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906"/>
                <p:cNvSpPr>
                  <a:spLocks/>
                </p:cNvSpPr>
                <p:nvPr/>
              </p:nvSpPr>
              <p:spPr bwMode="auto">
                <a:xfrm>
                  <a:off x="2771" y="2828"/>
                  <a:ext cx="61" cy="58"/>
                </a:xfrm>
                <a:custGeom>
                  <a:avLst/>
                  <a:gdLst>
                    <a:gd name="T0" fmla="*/ 0 w 182"/>
                    <a:gd name="T1" fmla="*/ 145 h 175"/>
                    <a:gd name="T2" fmla="*/ 1 w 182"/>
                    <a:gd name="T3" fmla="*/ 157 h 175"/>
                    <a:gd name="T4" fmla="*/ 5 w 182"/>
                    <a:gd name="T5" fmla="*/ 167 h 175"/>
                    <a:gd name="T6" fmla="*/ 11 w 182"/>
                    <a:gd name="T7" fmla="*/ 173 h 175"/>
                    <a:gd name="T8" fmla="*/ 22 w 182"/>
                    <a:gd name="T9" fmla="*/ 175 h 175"/>
                    <a:gd name="T10" fmla="*/ 31 w 182"/>
                    <a:gd name="T11" fmla="*/ 175 h 175"/>
                    <a:gd name="T12" fmla="*/ 48 w 182"/>
                    <a:gd name="T13" fmla="*/ 175 h 175"/>
                    <a:gd name="T14" fmla="*/ 69 w 182"/>
                    <a:gd name="T15" fmla="*/ 175 h 175"/>
                    <a:gd name="T16" fmla="*/ 91 w 182"/>
                    <a:gd name="T17" fmla="*/ 175 h 175"/>
                    <a:gd name="T18" fmla="*/ 114 w 182"/>
                    <a:gd name="T19" fmla="*/ 175 h 175"/>
                    <a:gd name="T20" fmla="*/ 135 w 182"/>
                    <a:gd name="T21" fmla="*/ 175 h 175"/>
                    <a:gd name="T22" fmla="*/ 152 w 182"/>
                    <a:gd name="T23" fmla="*/ 175 h 175"/>
                    <a:gd name="T24" fmla="*/ 163 w 182"/>
                    <a:gd name="T25" fmla="*/ 175 h 175"/>
                    <a:gd name="T26" fmla="*/ 174 w 182"/>
                    <a:gd name="T27" fmla="*/ 174 h 175"/>
                    <a:gd name="T28" fmla="*/ 180 w 182"/>
                    <a:gd name="T29" fmla="*/ 168 h 175"/>
                    <a:gd name="T30" fmla="*/ 182 w 182"/>
                    <a:gd name="T31" fmla="*/ 159 h 175"/>
                    <a:gd name="T32" fmla="*/ 182 w 182"/>
                    <a:gd name="T33" fmla="*/ 149 h 175"/>
                    <a:gd name="T34" fmla="*/ 182 w 182"/>
                    <a:gd name="T35" fmla="*/ 53 h 175"/>
                    <a:gd name="T36" fmla="*/ 182 w 182"/>
                    <a:gd name="T37" fmla="*/ 41 h 175"/>
                    <a:gd name="T38" fmla="*/ 181 w 182"/>
                    <a:gd name="T39" fmla="*/ 31 h 175"/>
                    <a:gd name="T40" fmla="*/ 175 w 182"/>
                    <a:gd name="T41" fmla="*/ 25 h 175"/>
                    <a:gd name="T42" fmla="*/ 162 w 182"/>
                    <a:gd name="T43" fmla="*/ 22 h 175"/>
                    <a:gd name="T44" fmla="*/ 152 w 182"/>
                    <a:gd name="T45" fmla="*/ 21 h 175"/>
                    <a:gd name="T46" fmla="*/ 138 w 182"/>
                    <a:gd name="T47" fmla="*/ 17 h 175"/>
                    <a:gd name="T48" fmla="*/ 121 w 182"/>
                    <a:gd name="T49" fmla="*/ 12 h 175"/>
                    <a:gd name="T50" fmla="*/ 103 w 182"/>
                    <a:gd name="T51" fmla="*/ 8 h 175"/>
                    <a:gd name="T52" fmla="*/ 85 w 182"/>
                    <a:gd name="T53" fmla="*/ 4 h 175"/>
                    <a:gd name="T54" fmla="*/ 69 w 182"/>
                    <a:gd name="T55" fmla="*/ 1 h 175"/>
                    <a:gd name="T56" fmla="*/ 56 w 182"/>
                    <a:gd name="T57" fmla="*/ 0 h 175"/>
                    <a:gd name="T58" fmla="*/ 47 w 182"/>
                    <a:gd name="T59" fmla="*/ 2 h 175"/>
                    <a:gd name="T60" fmla="*/ 37 w 182"/>
                    <a:gd name="T61" fmla="*/ 10 h 175"/>
                    <a:gd name="T62" fmla="*/ 29 w 182"/>
                    <a:gd name="T63" fmla="*/ 17 h 175"/>
                    <a:gd name="T64" fmla="*/ 21 w 182"/>
                    <a:gd name="T65" fmla="*/ 23 h 175"/>
                    <a:gd name="T66" fmla="*/ 13 w 182"/>
                    <a:gd name="T67" fmla="*/ 29 h 175"/>
                    <a:gd name="T68" fmla="*/ 8 w 182"/>
                    <a:gd name="T69" fmla="*/ 35 h 175"/>
                    <a:gd name="T70" fmla="*/ 4 w 182"/>
                    <a:gd name="T71" fmla="*/ 41 h 175"/>
                    <a:gd name="T72" fmla="*/ 1 w 182"/>
                    <a:gd name="T73" fmla="*/ 47 h 175"/>
                    <a:gd name="T74" fmla="*/ 1 w 182"/>
                    <a:gd name="T75" fmla="*/ 53 h 175"/>
                    <a:gd name="T76" fmla="*/ 0 w 182"/>
                    <a:gd name="T77" fmla="*/ 14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2" h="175">
                      <a:moveTo>
                        <a:pt x="0" y="145"/>
                      </a:moveTo>
                      <a:lnTo>
                        <a:pt x="1" y="157"/>
                      </a:lnTo>
                      <a:lnTo>
                        <a:pt x="5" y="167"/>
                      </a:lnTo>
                      <a:lnTo>
                        <a:pt x="11" y="173"/>
                      </a:lnTo>
                      <a:lnTo>
                        <a:pt x="22" y="175"/>
                      </a:lnTo>
                      <a:lnTo>
                        <a:pt x="31" y="175"/>
                      </a:lnTo>
                      <a:lnTo>
                        <a:pt x="48" y="175"/>
                      </a:lnTo>
                      <a:lnTo>
                        <a:pt x="69" y="175"/>
                      </a:lnTo>
                      <a:lnTo>
                        <a:pt x="91" y="175"/>
                      </a:lnTo>
                      <a:lnTo>
                        <a:pt x="114" y="175"/>
                      </a:lnTo>
                      <a:lnTo>
                        <a:pt x="135" y="175"/>
                      </a:lnTo>
                      <a:lnTo>
                        <a:pt x="152" y="175"/>
                      </a:lnTo>
                      <a:lnTo>
                        <a:pt x="163" y="175"/>
                      </a:lnTo>
                      <a:lnTo>
                        <a:pt x="174" y="174"/>
                      </a:lnTo>
                      <a:lnTo>
                        <a:pt x="180" y="168"/>
                      </a:lnTo>
                      <a:lnTo>
                        <a:pt x="182" y="159"/>
                      </a:lnTo>
                      <a:lnTo>
                        <a:pt x="182" y="149"/>
                      </a:lnTo>
                      <a:lnTo>
                        <a:pt x="182" y="53"/>
                      </a:lnTo>
                      <a:lnTo>
                        <a:pt x="182" y="41"/>
                      </a:lnTo>
                      <a:lnTo>
                        <a:pt x="181" y="31"/>
                      </a:lnTo>
                      <a:lnTo>
                        <a:pt x="175" y="25"/>
                      </a:lnTo>
                      <a:lnTo>
                        <a:pt x="162" y="22"/>
                      </a:lnTo>
                      <a:lnTo>
                        <a:pt x="152" y="21"/>
                      </a:lnTo>
                      <a:lnTo>
                        <a:pt x="138" y="17"/>
                      </a:lnTo>
                      <a:lnTo>
                        <a:pt x="121" y="12"/>
                      </a:lnTo>
                      <a:lnTo>
                        <a:pt x="103" y="8"/>
                      </a:lnTo>
                      <a:lnTo>
                        <a:pt x="85" y="4"/>
                      </a:lnTo>
                      <a:lnTo>
                        <a:pt x="69" y="1"/>
                      </a:lnTo>
                      <a:lnTo>
                        <a:pt x="56" y="0"/>
                      </a:lnTo>
                      <a:lnTo>
                        <a:pt x="47" y="2"/>
                      </a:lnTo>
                      <a:lnTo>
                        <a:pt x="37" y="10"/>
                      </a:lnTo>
                      <a:lnTo>
                        <a:pt x="29" y="17"/>
                      </a:lnTo>
                      <a:lnTo>
                        <a:pt x="21" y="23"/>
                      </a:lnTo>
                      <a:lnTo>
                        <a:pt x="13" y="29"/>
                      </a:lnTo>
                      <a:lnTo>
                        <a:pt x="8" y="35"/>
                      </a:lnTo>
                      <a:lnTo>
                        <a:pt x="4" y="41"/>
                      </a:lnTo>
                      <a:lnTo>
                        <a:pt x="1" y="47"/>
                      </a:lnTo>
                      <a:lnTo>
                        <a:pt x="1" y="53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Freeform 907"/>
                <p:cNvSpPr>
                  <a:spLocks/>
                </p:cNvSpPr>
                <p:nvPr/>
              </p:nvSpPr>
              <p:spPr bwMode="auto">
                <a:xfrm>
                  <a:off x="2769" y="2876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4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Freeform 908"/>
                <p:cNvSpPr>
                  <a:spLocks/>
                </p:cNvSpPr>
                <p:nvPr/>
              </p:nvSpPr>
              <p:spPr bwMode="auto">
                <a:xfrm>
                  <a:off x="2778" y="2884"/>
                  <a:ext cx="47" cy="4"/>
                </a:xfrm>
                <a:custGeom>
                  <a:avLst/>
                  <a:gdLst>
                    <a:gd name="T0" fmla="*/ 141 w 141"/>
                    <a:gd name="T1" fmla="*/ 0 h 12"/>
                    <a:gd name="T2" fmla="*/ 141 w 141"/>
                    <a:gd name="T3" fmla="*/ 0 h 12"/>
                    <a:gd name="T4" fmla="*/ 130 w 141"/>
                    <a:gd name="T5" fmla="*/ 0 h 12"/>
                    <a:gd name="T6" fmla="*/ 113 w 141"/>
                    <a:gd name="T7" fmla="*/ 0 h 12"/>
                    <a:gd name="T8" fmla="*/ 92 w 141"/>
                    <a:gd name="T9" fmla="*/ 0 h 12"/>
                    <a:gd name="T10" fmla="*/ 69 w 141"/>
                    <a:gd name="T11" fmla="*/ 0 h 12"/>
                    <a:gd name="T12" fmla="*/ 47 w 141"/>
                    <a:gd name="T13" fmla="*/ 0 h 12"/>
                    <a:gd name="T14" fmla="*/ 26 w 141"/>
                    <a:gd name="T15" fmla="*/ 0 h 12"/>
                    <a:gd name="T16" fmla="*/ 9 w 141"/>
                    <a:gd name="T17" fmla="*/ 0 h 12"/>
                    <a:gd name="T18" fmla="*/ 0 w 141"/>
                    <a:gd name="T19" fmla="*/ 0 h 12"/>
                    <a:gd name="T20" fmla="*/ 0 w 141"/>
                    <a:gd name="T21" fmla="*/ 12 h 12"/>
                    <a:gd name="T22" fmla="*/ 9 w 141"/>
                    <a:gd name="T23" fmla="*/ 12 h 12"/>
                    <a:gd name="T24" fmla="*/ 26 w 141"/>
                    <a:gd name="T25" fmla="*/ 12 h 12"/>
                    <a:gd name="T26" fmla="*/ 47 w 141"/>
                    <a:gd name="T27" fmla="*/ 12 h 12"/>
                    <a:gd name="T28" fmla="*/ 69 w 141"/>
                    <a:gd name="T29" fmla="*/ 12 h 12"/>
                    <a:gd name="T30" fmla="*/ 92 w 141"/>
                    <a:gd name="T31" fmla="*/ 12 h 12"/>
                    <a:gd name="T32" fmla="*/ 113 w 141"/>
                    <a:gd name="T33" fmla="*/ 12 h 12"/>
                    <a:gd name="T34" fmla="*/ 130 w 141"/>
                    <a:gd name="T35" fmla="*/ 12 h 12"/>
                    <a:gd name="T36" fmla="*/ 141 w 141"/>
                    <a:gd name="T37" fmla="*/ 12 h 12"/>
                    <a:gd name="T38" fmla="*/ 141 w 141"/>
                    <a:gd name="T39" fmla="*/ 12 h 12"/>
                    <a:gd name="T40" fmla="*/ 141 w 14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2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30" y="0"/>
                      </a:lnTo>
                      <a:lnTo>
                        <a:pt x="113" y="0"/>
                      </a:lnTo>
                      <a:lnTo>
                        <a:pt x="92" y="0"/>
                      </a:lnTo>
                      <a:lnTo>
                        <a:pt x="69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69" y="12"/>
                      </a:lnTo>
                      <a:lnTo>
                        <a:pt x="92" y="12"/>
                      </a:lnTo>
                      <a:lnTo>
                        <a:pt x="113" y="12"/>
                      </a:lnTo>
                      <a:lnTo>
                        <a:pt x="130" y="12"/>
                      </a:lnTo>
                      <a:lnTo>
                        <a:pt x="141" y="12"/>
                      </a:lnTo>
                      <a:lnTo>
                        <a:pt x="141" y="1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Freeform 909"/>
                <p:cNvSpPr>
                  <a:spLocks/>
                </p:cNvSpPr>
                <p:nvPr/>
              </p:nvSpPr>
              <p:spPr bwMode="auto">
                <a:xfrm>
                  <a:off x="2825" y="2878"/>
                  <a:ext cx="9" cy="10"/>
                </a:xfrm>
                <a:custGeom>
                  <a:avLst/>
                  <a:gdLst>
                    <a:gd name="T0" fmla="*/ 13 w 25"/>
                    <a:gd name="T1" fmla="*/ 0 h 32"/>
                    <a:gd name="T2" fmla="*/ 13 w 25"/>
                    <a:gd name="T3" fmla="*/ 0 h 32"/>
                    <a:gd name="T4" fmla="*/ 13 w 25"/>
                    <a:gd name="T5" fmla="*/ 9 h 32"/>
                    <a:gd name="T6" fmla="*/ 12 w 25"/>
                    <a:gd name="T7" fmla="*/ 15 h 32"/>
                    <a:gd name="T8" fmla="*/ 9 w 25"/>
                    <a:gd name="T9" fmla="*/ 19 h 32"/>
                    <a:gd name="T10" fmla="*/ 0 w 25"/>
                    <a:gd name="T11" fmla="*/ 20 h 32"/>
                    <a:gd name="T12" fmla="*/ 0 w 25"/>
                    <a:gd name="T13" fmla="*/ 32 h 32"/>
                    <a:gd name="T14" fmla="*/ 13 w 25"/>
                    <a:gd name="T15" fmla="*/ 31 h 32"/>
                    <a:gd name="T16" fmla="*/ 22 w 25"/>
                    <a:gd name="T17" fmla="*/ 23 h 32"/>
                    <a:gd name="T18" fmla="*/ 25 w 25"/>
                    <a:gd name="T19" fmla="*/ 12 h 32"/>
                    <a:gd name="T20" fmla="*/ 25 w 25"/>
                    <a:gd name="T21" fmla="*/ 0 h 32"/>
                    <a:gd name="T22" fmla="*/ 25 w 25"/>
                    <a:gd name="T23" fmla="*/ 0 h 32"/>
                    <a:gd name="T24" fmla="*/ 13 w 25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9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Freeform 910"/>
                <p:cNvSpPr>
                  <a:spLocks/>
                </p:cNvSpPr>
                <p:nvPr/>
              </p:nvSpPr>
              <p:spPr bwMode="auto">
                <a:xfrm>
                  <a:off x="2830" y="2846"/>
                  <a:ext cx="4" cy="32"/>
                </a:xfrm>
                <a:custGeom>
                  <a:avLst/>
                  <a:gdLst>
                    <a:gd name="T0" fmla="*/ 0 w 12"/>
                    <a:gd name="T1" fmla="*/ 0 h 96"/>
                    <a:gd name="T2" fmla="*/ 0 w 12"/>
                    <a:gd name="T3" fmla="*/ 0 h 96"/>
                    <a:gd name="T4" fmla="*/ 0 w 12"/>
                    <a:gd name="T5" fmla="*/ 96 h 96"/>
                    <a:gd name="T6" fmla="*/ 12 w 12"/>
                    <a:gd name="T7" fmla="*/ 96 h 96"/>
                    <a:gd name="T8" fmla="*/ 12 w 12"/>
                    <a:gd name="T9" fmla="*/ 0 h 96"/>
                    <a:gd name="T10" fmla="*/ 12 w 12"/>
                    <a:gd name="T11" fmla="*/ 0 h 96"/>
                    <a:gd name="T12" fmla="*/ 0 w 12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911"/>
                <p:cNvSpPr>
                  <a:spLocks/>
                </p:cNvSpPr>
                <p:nvPr/>
              </p:nvSpPr>
              <p:spPr bwMode="auto">
                <a:xfrm>
                  <a:off x="2825" y="2833"/>
                  <a:ext cx="9" cy="13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11 w 26"/>
                    <a:gd name="T5" fmla="*/ 14 h 37"/>
                    <a:gd name="T6" fmla="*/ 13 w 26"/>
                    <a:gd name="T7" fmla="*/ 18 h 37"/>
                    <a:gd name="T8" fmla="*/ 14 w 26"/>
                    <a:gd name="T9" fmla="*/ 25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6 w 26"/>
                    <a:gd name="T15" fmla="*/ 25 h 37"/>
                    <a:gd name="T16" fmla="*/ 25 w 26"/>
                    <a:gd name="T17" fmla="*/ 13 h 37"/>
                    <a:gd name="T18" fmla="*/ 16 w 26"/>
                    <a:gd name="T19" fmla="*/ 5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8"/>
                      </a:lnTo>
                      <a:lnTo>
                        <a:pt x="14" y="25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6" y="25"/>
                      </a:lnTo>
                      <a:lnTo>
                        <a:pt x="25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912"/>
                <p:cNvSpPr>
                  <a:spLocks/>
                </p:cNvSpPr>
                <p:nvPr/>
              </p:nvSpPr>
              <p:spPr bwMode="auto">
                <a:xfrm>
                  <a:off x="2785" y="2826"/>
                  <a:ext cx="40" cy="11"/>
                </a:xfrm>
                <a:custGeom>
                  <a:avLst/>
                  <a:gdLst>
                    <a:gd name="T0" fmla="*/ 8 w 119"/>
                    <a:gd name="T1" fmla="*/ 13 h 34"/>
                    <a:gd name="T2" fmla="*/ 8 w 119"/>
                    <a:gd name="T3" fmla="*/ 13 h 34"/>
                    <a:gd name="T4" fmla="*/ 13 w 119"/>
                    <a:gd name="T5" fmla="*/ 12 h 34"/>
                    <a:gd name="T6" fmla="*/ 25 w 119"/>
                    <a:gd name="T7" fmla="*/ 13 h 34"/>
                    <a:gd name="T8" fmla="*/ 40 w 119"/>
                    <a:gd name="T9" fmla="*/ 16 h 34"/>
                    <a:gd name="T10" fmla="*/ 58 w 119"/>
                    <a:gd name="T11" fmla="*/ 21 h 34"/>
                    <a:gd name="T12" fmla="*/ 77 w 119"/>
                    <a:gd name="T13" fmla="*/ 24 h 34"/>
                    <a:gd name="T14" fmla="*/ 93 w 119"/>
                    <a:gd name="T15" fmla="*/ 29 h 34"/>
                    <a:gd name="T16" fmla="*/ 108 w 119"/>
                    <a:gd name="T17" fmla="*/ 33 h 34"/>
                    <a:gd name="T18" fmla="*/ 119 w 119"/>
                    <a:gd name="T19" fmla="*/ 34 h 34"/>
                    <a:gd name="T20" fmla="*/ 119 w 119"/>
                    <a:gd name="T21" fmla="*/ 22 h 34"/>
                    <a:gd name="T22" fmla="*/ 110 w 119"/>
                    <a:gd name="T23" fmla="*/ 21 h 34"/>
                    <a:gd name="T24" fmla="*/ 96 w 119"/>
                    <a:gd name="T25" fmla="*/ 17 h 34"/>
                    <a:gd name="T26" fmla="*/ 79 w 119"/>
                    <a:gd name="T27" fmla="*/ 12 h 34"/>
                    <a:gd name="T28" fmla="*/ 61 w 119"/>
                    <a:gd name="T29" fmla="*/ 8 h 34"/>
                    <a:gd name="T30" fmla="*/ 43 w 119"/>
                    <a:gd name="T31" fmla="*/ 4 h 34"/>
                    <a:gd name="T32" fmla="*/ 27 w 119"/>
                    <a:gd name="T33" fmla="*/ 1 h 34"/>
                    <a:gd name="T34" fmla="*/ 13 w 119"/>
                    <a:gd name="T35" fmla="*/ 0 h 34"/>
                    <a:gd name="T36" fmla="*/ 0 w 119"/>
                    <a:gd name="T37" fmla="*/ 4 h 34"/>
                    <a:gd name="T38" fmla="*/ 0 w 119"/>
                    <a:gd name="T39" fmla="*/ 4 h 34"/>
                    <a:gd name="T40" fmla="*/ 8 w 119"/>
                    <a:gd name="T41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34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3" y="12"/>
                      </a:lnTo>
                      <a:lnTo>
                        <a:pt x="25" y="13"/>
                      </a:lnTo>
                      <a:lnTo>
                        <a:pt x="40" y="16"/>
                      </a:lnTo>
                      <a:lnTo>
                        <a:pt x="58" y="21"/>
                      </a:lnTo>
                      <a:lnTo>
                        <a:pt x="77" y="24"/>
                      </a:lnTo>
                      <a:lnTo>
                        <a:pt x="93" y="29"/>
                      </a:lnTo>
                      <a:lnTo>
                        <a:pt x="108" y="33"/>
                      </a:lnTo>
                      <a:lnTo>
                        <a:pt x="119" y="34"/>
                      </a:lnTo>
                      <a:lnTo>
                        <a:pt x="119" y="22"/>
                      </a:lnTo>
                      <a:lnTo>
                        <a:pt x="110" y="21"/>
                      </a:lnTo>
                      <a:lnTo>
                        <a:pt x="96" y="17"/>
                      </a:lnTo>
                      <a:lnTo>
                        <a:pt x="79" y="12"/>
                      </a:lnTo>
                      <a:lnTo>
                        <a:pt x="61" y="8"/>
                      </a:lnTo>
                      <a:lnTo>
                        <a:pt x="43" y="4"/>
                      </a:lnTo>
                      <a:lnTo>
                        <a:pt x="27" y="1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913"/>
                <p:cNvSpPr>
                  <a:spLocks/>
                </p:cNvSpPr>
                <p:nvPr/>
              </p:nvSpPr>
              <p:spPr bwMode="auto">
                <a:xfrm>
                  <a:off x="2769" y="2827"/>
                  <a:ext cx="19" cy="19"/>
                </a:xfrm>
                <a:custGeom>
                  <a:avLst/>
                  <a:gdLst>
                    <a:gd name="T0" fmla="*/ 12 w 56"/>
                    <a:gd name="T1" fmla="*/ 55 h 55"/>
                    <a:gd name="T2" fmla="*/ 12 w 56"/>
                    <a:gd name="T3" fmla="*/ 55 h 55"/>
                    <a:gd name="T4" fmla="*/ 12 w 56"/>
                    <a:gd name="T5" fmla="*/ 50 h 55"/>
                    <a:gd name="T6" fmla="*/ 13 w 56"/>
                    <a:gd name="T7" fmla="*/ 47 h 55"/>
                    <a:gd name="T8" fmla="*/ 18 w 56"/>
                    <a:gd name="T9" fmla="*/ 41 h 55"/>
                    <a:gd name="T10" fmla="*/ 23 w 56"/>
                    <a:gd name="T11" fmla="*/ 36 h 55"/>
                    <a:gd name="T12" fmla="*/ 29 w 56"/>
                    <a:gd name="T13" fmla="*/ 30 h 55"/>
                    <a:gd name="T14" fmla="*/ 38 w 56"/>
                    <a:gd name="T15" fmla="*/ 24 h 55"/>
                    <a:gd name="T16" fmla="*/ 46 w 56"/>
                    <a:gd name="T17" fmla="*/ 17 h 55"/>
                    <a:gd name="T18" fmla="*/ 56 w 56"/>
                    <a:gd name="T19" fmla="*/ 9 h 55"/>
                    <a:gd name="T20" fmla="*/ 48 w 56"/>
                    <a:gd name="T21" fmla="*/ 0 h 55"/>
                    <a:gd name="T22" fmla="*/ 39 w 56"/>
                    <a:gd name="T23" fmla="*/ 7 h 55"/>
                    <a:gd name="T24" fmla="*/ 30 w 56"/>
                    <a:gd name="T25" fmla="*/ 14 h 55"/>
                    <a:gd name="T26" fmla="*/ 22 w 56"/>
                    <a:gd name="T27" fmla="*/ 20 h 55"/>
                    <a:gd name="T28" fmla="*/ 13 w 56"/>
                    <a:gd name="T29" fmla="*/ 26 h 55"/>
                    <a:gd name="T30" fmla="*/ 9 w 56"/>
                    <a:gd name="T31" fmla="*/ 33 h 55"/>
                    <a:gd name="T32" fmla="*/ 4 w 56"/>
                    <a:gd name="T33" fmla="*/ 39 h 55"/>
                    <a:gd name="T34" fmla="*/ 0 w 56"/>
                    <a:gd name="T35" fmla="*/ 48 h 55"/>
                    <a:gd name="T36" fmla="*/ 0 w 56"/>
                    <a:gd name="T37" fmla="*/ 55 h 55"/>
                    <a:gd name="T38" fmla="*/ 0 w 56"/>
                    <a:gd name="T39" fmla="*/ 55 h 55"/>
                    <a:gd name="T40" fmla="*/ 12 w 56"/>
                    <a:gd name="T41" fmla="*/ 55 h 55"/>
                    <a:gd name="T42" fmla="*/ 12 w 56"/>
                    <a:gd name="T43" fmla="*/ 55 h 55"/>
                    <a:gd name="T44" fmla="*/ 12 w 56"/>
                    <a:gd name="T4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3" y="47"/>
                      </a:lnTo>
                      <a:lnTo>
                        <a:pt x="18" y="41"/>
                      </a:lnTo>
                      <a:lnTo>
                        <a:pt x="23" y="36"/>
                      </a:lnTo>
                      <a:lnTo>
                        <a:pt x="29" y="30"/>
                      </a:lnTo>
                      <a:lnTo>
                        <a:pt x="38" y="24"/>
                      </a:lnTo>
                      <a:lnTo>
                        <a:pt x="46" y="17"/>
                      </a:lnTo>
                      <a:lnTo>
                        <a:pt x="56" y="9"/>
                      </a:lnTo>
                      <a:lnTo>
                        <a:pt x="48" y="0"/>
                      </a:lnTo>
                      <a:lnTo>
                        <a:pt x="39" y="7"/>
                      </a:lnTo>
                      <a:lnTo>
                        <a:pt x="30" y="14"/>
                      </a:lnTo>
                      <a:lnTo>
                        <a:pt x="22" y="20"/>
                      </a:lnTo>
                      <a:lnTo>
                        <a:pt x="13" y="26"/>
                      </a:lnTo>
                      <a:lnTo>
                        <a:pt x="9" y="33"/>
                      </a:lnTo>
                      <a:lnTo>
                        <a:pt x="4" y="39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Freeform 914"/>
                <p:cNvSpPr>
                  <a:spLocks/>
                </p:cNvSpPr>
                <p:nvPr/>
              </p:nvSpPr>
              <p:spPr bwMode="auto">
                <a:xfrm>
                  <a:off x="2769" y="2846"/>
                  <a:ext cx="4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Freeform 915"/>
                <p:cNvSpPr>
                  <a:spLocks/>
                </p:cNvSpPr>
                <p:nvPr/>
              </p:nvSpPr>
              <p:spPr bwMode="auto">
                <a:xfrm>
                  <a:off x="2781" y="2829"/>
                  <a:ext cx="49" cy="44"/>
                </a:xfrm>
                <a:custGeom>
                  <a:avLst/>
                  <a:gdLst>
                    <a:gd name="T0" fmla="*/ 0 w 149"/>
                    <a:gd name="T1" fmla="*/ 108 h 134"/>
                    <a:gd name="T2" fmla="*/ 1 w 149"/>
                    <a:gd name="T3" fmla="*/ 118 h 134"/>
                    <a:gd name="T4" fmla="*/ 5 w 149"/>
                    <a:gd name="T5" fmla="*/ 126 h 134"/>
                    <a:gd name="T6" fmla="*/ 10 w 149"/>
                    <a:gd name="T7" fmla="*/ 132 h 134"/>
                    <a:gd name="T8" fmla="*/ 19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1 w 149"/>
                    <a:gd name="T27" fmla="*/ 132 h 134"/>
                    <a:gd name="T28" fmla="*/ 146 w 149"/>
                    <a:gd name="T29" fmla="*/ 127 h 134"/>
                    <a:gd name="T30" fmla="*/ 149 w 149"/>
                    <a:gd name="T31" fmla="*/ 120 h 134"/>
                    <a:gd name="T32" fmla="*/ 149 w 149"/>
                    <a:gd name="T33" fmla="*/ 110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7 w 149"/>
                    <a:gd name="T39" fmla="*/ 9 h 134"/>
                    <a:gd name="T40" fmla="*/ 141 w 149"/>
                    <a:gd name="T41" fmla="*/ 3 h 134"/>
                    <a:gd name="T42" fmla="*/ 130 w 149"/>
                    <a:gd name="T43" fmla="*/ 0 h 134"/>
                    <a:gd name="T44" fmla="*/ 121 w 149"/>
                    <a:gd name="T45" fmla="*/ 0 h 134"/>
                    <a:gd name="T46" fmla="*/ 107 w 149"/>
                    <a:gd name="T47" fmla="*/ 0 h 134"/>
                    <a:gd name="T48" fmla="*/ 91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10 w 149"/>
                    <a:gd name="T61" fmla="*/ 3 h 134"/>
                    <a:gd name="T62" fmla="*/ 5 w 149"/>
                    <a:gd name="T63" fmla="*/ 9 h 134"/>
                    <a:gd name="T64" fmla="*/ 2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9" y="120"/>
                      </a:lnTo>
                      <a:lnTo>
                        <a:pt x="149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Freeform 916"/>
                <p:cNvSpPr>
                  <a:spLocks/>
                </p:cNvSpPr>
                <p:nvPr/>
              </p:nvSpPr>
              <p:spPr bwMode="auto">
                <a:xfrm>
                  <a:off x="2781" y="2829"/>
                  <a:ext cx="49" cy="44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1 w 149"/>
                    <a:gd name="T5" fmla="*/ 118 h 134"/>
                    <a:gd name="T6" fmla="*/ 5 w 149"/>
                    <a:gd name="T7" fmla="*/ 126 h 134"/>
                    <a:gd name="T8" fmla="*/ 10 w 149"/>
                    <a:gd name="T9" fmla="*/ 132 h 134"/>
                    <a:gd name="T10" fmla="*/ 19 w 149"/>
                    <a:gd name="T11" fmla="*/ 134 h 134"/>
                    <a:gd name="T12" fmla="*/ 19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1 w 149"/>
                    <a:gd name="T33" fmla="*/ 132 h 134"/>
                    <a:gd name="T34" fmla="*/ 146 w 149"/>
                    <a:gd name="T35" fmla="*/ 127 h 134"/>
                    <a:gd name="T36" fmla="*/ 149 w 149"/>
                    <a:gd name="T37" fmla="*/ 120 h 134"/>
                    <a:gd name="T38" fmla="*/ 149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7 w 149"/>
                    <a:gd name="T47" fmla="*/ 9 h 134"/>
                    <a:gd name="T48" fmla="*/ 141 w 149"/>
                    <a:gd name="T49" fmla="*/ 3 h 134"/>
                    <a:gd name="T50" fmla="*/ 130 w 149"/>
                    <a:gd name="T51" fmla="*/ 0 h 134"/>
                    <a:gd name="T52" fmla="*/ 130 w 149"/>
                    <a:gd name="T53" fmla="*/ 0 h 134"/>
                    <a:gd name="T54" fmla="*/ 121 w 149"/>
                    <a:gd name="T55" fmla="*/ 0 h 134"/>
                    <a:gd name="T56" fmla="*/ 107 w 149"/>
                    <a:gd name="T57" fmla="*/ 0 h 134"/>
                    <a:gd name="T58" fmla="*/ 91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10 w 149"/>
                    <a:gd name="T73" fmla="*/ 3 h 134"/>
                    <a:gd name="T74" fmla="*/ 5 w 149"/>
                    <a:gd name="T75" fmla="*/ 9 h 134"/>
                    <a:gd name="T76" fmla="*/ 2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9" y="120"/>
                      </a:lnTo>
                      <a:lnTo>
                        <a:pt x="149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917"/>
                <p:cNvSpPr>
                  <a:spLocks/>
                </p:cNvSpPr>
                <p:nvPr/>
              </p:nvSpPr>
              <p:spPr bwMode="auto">
                <a:xfrm>
                  <a:off x="2846" y="2832"/>
                  <a:ext cx="191" cy="57"/>
                </a:xfrm>
                <a:custGeom>
                  <a:avLst/>
                  <a:gdLst>
                    <a:gd name="T0" fmla="*/ 0 w 574"/>
                    <a:gd name="T1" fmla="*/ 141 h 171"/>
                    <a:gd name="T2" fmla="*/ 1 w 574"/>
                    <a:gd name="T3" fmla="*/ 153 h 171"/>
                    <a:gd name="T4" fmla="*/ 4 w 574"/>
                    <a:gd name="T5" fmla="*/ 163 h 171"/>
                    <a:gd name="T6" fmla="*/ 11 w 574"/>
                    <a:gd name="T7" fmla="*/ 169 h 171"/>
                    <a:gd name="T8" fmla="*/ 21 w 574"/>
                    <a:gd name="T9" fmla="*/ 171 h 171"/>
                    <a:gd name="T10" fmla="*/ 30 w 574"/>
                    <a:gd name="T11" fmla="*/ 171 h 171"/>
                    <a:gd name="T12" fmla="*/ 48 w 574"/>
                    <a:gd name="T13" fmla="*/ 171 h 171"/>
                    <a:gd name="T14" fmla="*/ 76 w 574"/>
                    <a:gd name="T15" fmla="*/ 171 h 171"/>
                    <a:gd name="T16" fmla="*/ 110 w 574"/>
                    <a:gd name="T17" fmla="*/ 171 h 171"/>
                    <a:gd name="T18" fmla="*/ 148 w 574"/>
                    <a:gd name="T19" fmla="*/ 171 h 171"/>
                    <a:gd name="T20" fmla="*/ 193 w 574"/>
                    <a:gd name="T21" fmla="*/ 171 h 171"/>
                    <a:gd name="T22" fmla="*/ 239 w 574"/>
                    <a:gd name="T23" fmla="*/ 171 h 171"/>
                    <a:gd name="T24" fmla="*/ 287 w 574"/>
                    <a:gd name="T25" fmla="*/ 171 h 171"/>
                    <a:gd name="T26" fmla="*/ 335 w 574"/>
                    <a:gd name="T27" fmla="*/ 171 h 171"/>
                    <a:gd name="T28" fmla="*/ 381 w 574"/>
                    <a:gd name="T29" fmla="*/ 171 h 171"/>
                    <a:gd name="T30" fmla="*/ 426 w 574"/>
                    <a:gd name="T31" fmla="*/ 171 h 171"/>
                    <a:gd name="T32" fmla="*/ 466 w 574"/>
                    <a:gd name="T33" fmla="*/ 171 h 171"/>
                    <a:gd name="T34" fmla="*/ 500 w 574"/>
                    <a:gd name="T35" fmla="*/ 171 h 171"/>
                    <a:gd name="T36" fmla="*/ 527 w 574"/>
                    <a:gd name="T37" fmla="*/ 171 h 171"/>
                    <a:gd name="T38" fmla="*/ 545 w 574"/>
                    <a:gd name="T39" fmla="*/ 171 h 171"/>
                    <a:gd name="T40" fmla="*/ 555 w 574"/>
                    <a:gd name="T41" fmla="*/ 171 h 171"/>
                    <a:gd name="T42" fmla="*/ 566 w 574"/>
                    <a:gd name="T43" fmla="*/ 169 h 171"/>
                    <a:gd name="T44" fmla="*/ 572 w 574"/>
                    <a:gd name="T45" fmla="*/ 163 h 171"/>
                    <a:gd name="T46" fmla="*/ 574 w 574"/>
                    <a:gd name="T47" fmla="*/ 154 h 171"/>
                    <a:gd name="T48" fmla="*/ 574 w 574"/>
                    <a:gd name="T49" fmla="*/ 144 h 171"/>
                    <a:gd name="T50" fmla="*/ 574 w 574"/>
                    <a:gd name="T51" fmla="*/ 48 h 171"/>
                    <a:gd name="T52" fmla="*/ 574 w 574"/>
                    <a:gd name="T53" fmla="*/ 36 h 171"/>
                    <a:gd name="T54" fmla="*/ 573 w 574"/>
                    <a:gd name="T55" fmla="*/ 26 h 171"/>
                    <a:gd name="T56" fmla="*/ 567 w 574"/>
                    <a:gd name="T57" fmla="*/ 20 h 171"/>
                    <a:gd name="T58" fmla="*/ 554 w 574"/>
                    <a:gd name="T59" fmla="*/ 17 h 171"/>
                    <a:gd name="T60" fmla="*/ 545 w 574"/>
                    <a:gd name="T61" fmla="*/ 17 h 171"/>
                    <a:gd name="T62" fmla="*/ 526 w 574"/>
                    <a:gd name="T63" fmla="*/ 16 h 171"/>
                    <a:gd name="T64" fmla="*/ 501 w 574"/>
                    <a:gd name="T65" fmla="*/ 14 h 171"/>
                    <a:gd name="T66" fmla="*/ 467 w 574"/>
                    <a:gd name="T67" fmla="*/ 13 h 171"/>
                    <a:gd name="T68" fmla="*/ 430 w 574"/>
                    <a:gd name="T69" fmla="*/ 11 h 171"/>
                    <a:gd name="T70" fmla="*/ 387 w 574"/>
                    <a:gd name="T71" fmla="*/ 10 h 171"/>
                    <a:gd name="T72" fmla="*/ 343 w 574"/>
                    <a:gd name="T73" fmla="*/ 7 h 171"/>
                    <a:gd name="T74" fmla="*/ 297 w 574"/>
                    <a:gd name="T75" fmla="*/ 6 h 171"/>
                    <a:gd name="T76" fmla="*/ 251 w 574"/>
                    <a:gd name="T77" fmla="*/ 4 h 171"/>
                    <a:gd name="T78" fmla="*/ 206 w 574"/>
                    <a:gd name="T79" fmla="*/ 2 h 171"/>
                    <a:gd name="T80" fmla="*/ 164 w 574"/>
                    <a:gd name="T81" fmla="*/ 1 h 171"/>
                    <a:gd name="T82" fmla="*/ 126 w 574"/>
                    <a:gd name="T83" fmla="*/ 0 h 171"/>
                    <a:gd name="T84" fmla="*/ 95 w 574"/>
                    <a:gd name="T85" fmla="*/ 0 h 171"/>
                    <a:gd name="T86" fmla="*/ 70 w 574"/>
                    <a:gd name="T87" fmla="*/ 0 h 171"/>
                    <a:gd name="T88" fmla="*/ 52 w 574"/>
                    <a:gd name="T89" fmla="*/ 1 h 171"/>
                    <a:gd name="T90" fmla="*/ 44 w 574"/>
                    <a:gd name="T91" fmla="*/ 2 h 171"/>
                    <a:gd name="T92" fmla="*/ 35 w 574"/>
                    <a:gd name="T93" fmla="*/ 8 h 171"/>
                    <a:gd name="T94" fmla="*/ 27 w 574"/>
                    <a:gd name="T95" fmla="*/ 14 h 171"/>
                    <a:gd name="T96" fmla="*/ 19 w 574"/>
                    <a:gd name="T97" fmla="*/ 20 h 171"/>
                    <a:gd name="T98" fmla="*/ 13 w 574"/>
                    <a:gd name="T99" fmla="*/ 26 h 171"/>
                    <a:gd name="T100" fmla="*/ 8 w 574"/>
                    <a:gd name="T101" fmla="*/ 31 h 171"/>
                    <a:gd name="T102" fmla="*/ 4 w 574"/>
                    <a:gd name="T103" fmla="*/ 37 h 171"/>
                    <a:gd name="T104" fmla="*/ 2 w 574"/>
                    <a:gd name="T105" fmla="*/ 43 h 171"/>
                    <a:gd name="T106" fmla="*/ 1 w 574"/>
                    <a:gd name="T107" fmla="*/ 49 h 171"/>
                    <a:gd name="T108" fmla="*/ 0 w 574"/>
                    <a:gd name="T109" fmla="*/ 14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74" h="171">
                      <a:moveTo>
                        <a:pt x="0" y="141"/>
                      </a:moveTo>
                      <a:lnTo>
                        <a:pt x="1" y="153"/>
                      </a:lnTo>
                      <a:lnTo>
                        <a:pt x="4" y="163"/>
                      </a:lnTo>
                      <a:lnTo>
                        <a:pt x="11" y="169"/>
                      </a:lnTo>
                      <a:lnTo>
                        <a:pt x="21" y="171"/>
                      </a:lnTo>
                      <a:lnTo>
                        <a:pt x="30" y="171"/>
                      </a:lnTo>
                      <a:lnTo>
                        <a:pt x="48" y="171"/>
                      </a:lnTo>
                      <a:lnTo>
                        <a:pt x="76" y="171"/>
                      </a:lnTo>
                      <a:lnTo>
                        <a:pt x="110" y="171"/>
                      </a:lnTo>
                      <a:lnTo>
                        <a:pt x="148" y="171"/>
                      </a:lnTo>
                      <a:lnTo>
                        <a:pt x="193" y="171"/>
                      </a:lnTo>
                      <a:lnTo>
                        <a:pt x="239" y="171"/>
                      </a:lnTo>
                      <a:lnTo>
                        <a:pt x="287" y="171"/>
                      </a:lnTo>
                      <a:lnTo>
                        <a:pt x="335" y="171"/>
                      </a:lnTo>
                      <a:lnTo>
                        <a:pt x="381" y="171"/>
                      </a:lnTo>
                      <a:lnTo>
                        <a:pt x="426" y="171"/>
                      </a:lnTo>
                      <a:lnTo>
                        <a:pt x="466" y="171"/>
                      </a:lnTo>
                      <a:lnTo>
                        <a:pt x="500" y="171"/>
                      </a:lnTo>
                      <a:lnTo>
                        <a:pt x="527" y="171"/>
                      </a:lnTo>
                      <a:lnTo>
                        <a:pt x="545" y="171"/>
                      </a:lnTo>
                      <a:lnTo>
                        <a:pt x="555" y="171"/>
                      </a:lnTo>
                      <a:lnTo>
                        <a:pt x="566" y="169"/>
                      </a:lnTo>
                      <a:lnTo>
                        <a:pt x="572" y="163"/>
                      </a:lnTo>
                      <a:lnTo>
                        <a:pt x="574" y="154"/>
                      </a:lnTo>
                      <a:lnTo>
                        <a:pt x="574" y="144"/>
                      </a:lnTo>
                      <a:lnTo>
                        <a:pt x="574" y="48"/>
                      </a:lnTo>
                      <a:lnTo>
                        <a:pt x="574" y="36"/>
                      </a:lnTo>
                      <a:lnTo>
                        <a:pt x="573" y="26"/>
                      </a:lnTo>
                      <a:lnTo>
                        <a:pt x="567" y="20"/>
                      </a:lnTo>
                      <a:lnTo>
                        <a:pt x="554" y="17"/>
                      </a:lnTo>
                      <a:lnTo>
                        <a:pt x="545" y="17"/>
                      </a:lnTo>
                      <a:lnTo>
                        <a:pt x="526" y="16"/>
                      </a:lnTo>
                      <a:lnTo>
                        <a:pt x="501" y="14"/>
                      </a:lnTo>
                      <a:lnTo>
                        <a:pt x="467" y="13"/>
                      </a:lnTo>
                      <a:lnTo>
                        <a:pt x="430" y="11"/>
                      </a:lnTo>
                      <a:lnTo>
                        <a:pt x="387" y="10"/>
                      </a:lnTo>
                      <a:lnTo>
                        <a:pt x="343" y="7"/>
                      </a:lnTo>
                      <a:lnTo>
                        <a:pt x="297" y="6"/>
                      </a:lnTo>
                      <a:lnTo>
                        <a:pt x="251" y="4"/>
                      </a:lnTo>
                      <a:lnTo>
                        <a:pt x="206" y="2"/>
                      </a:lnTo>
                      <a:lnTo>
                        <a:pt x="164" y="1"/>
                      </a:lnTo>
                      <a:lnTo>
                        <a:pt x="126" y="0"/>
                      </a:lnTo>
                      <a:lnTo>
                        <a:pt x="95" y="0"/>
                      </a:lnTo>
                      <a:lnTo>
                        <a:pt x="70" y="0"/>
                      </a:lnTo>
                      <a:lnTo>
                        <a:pt x="52" y="1"/>
                      </a:lnTo>
                      <a:lnTo>
                        <a:pt x="44" y="2"/>
                      </a:lnTo>
                      <a:lnTo>
                        <a:pt x="35" y="8"/>
                      </a:lnTo>
                      <a:lnTo>
                        <a:pt x="27" y="14"/>
                      </a:lnTo>
                      <a:lnTo>
                        <a:pt x="19" y="20"/>
                      </a:lnTo>
                      <a:lnTo>
                        <a:pt x="13" y="26"/>
                      </a:lnTo>
                      <a:lnTo>
                        <a:pt x="8" y="31"/>
                      </a:lnTo>
                      <a:lnTo>
                        <a:pt x="4" y="37"/>
                      </a:lnTo>
                      <a:lnTo>
                        <a:pt x="2" y="43"/>
                      </a:lnTo>
                      <a:lnTo>
                        <a:pt x="1" y="4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Freeform 918"/>
                <p:cNvSpPr>
                  <a:spLocks/>
                </p:cNvSpPr>
                <p:nvPr/>
              </p:nvSpPr>
              <p:spPr bwMode="auto">
                <a:xfrm>
                  <a:off x="2844" y="2879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8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6 w 27"/>
                    <a:gd name="T17" fmla="*/ 26 h 36"/>
                    <a:gd name="T18" fmla="*/ 14 w 27"/>
                    <a:gd name="T19" fmla="*/ 33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6"/>
                      </a:lnTo>
                      <a:lnTo>
                        <a:pt x="14" y="33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Freeform 919"/>
                <p:cNvSpPr>
                  <a:spLocks/>
                </p:cNvSpPr>
                <p:nvPr/>
              </p:nvSpPr>
              <p:spPr bwMode="auto">
                <a:xfrm>
                  <a:off x="2853" y="2887"/>
                  <a:ext cx="178" cy="4"/>
                </a:xfrm>
                <a:custGeom>
                  <a:avLst/>
                  <a:gdLst>
                    <a:gd name="T0" fmla="*/ 534 w 534"/>
                    <a:gd name="T1" fmla="*/ 0 h 12"/>
                    <a:gd name="T2" fmla="*/ 534 w 534"/>
                    <a:gd name="T3" fmla="*/ 0 h 12"/>
                    <a:gd name="T4" fmla="*/ 524 w 534"/>
                    <a:gd name="T5" fmla="*/ 0 h 12"/>
                    <a:gd name="T6" fmla="*/ 506 w 534"/>
                    <a:gd name="T7" fmla="*/ 0 h 12"/>
                    <a:gd name="T8" fmla="*/ 479 w 534"/>
                    <a:gd name="T9" fmla="*/ 0 h 12"/>
                    <a:gd name="T10" fmla="*/ 445 w 534"/>
                    <a:gd name="T11" fmla="*/ 0 h 12"/>
                    <a:gd name="T12" fmla="*/ 405 w 534"/>
                    <a:gd name="T13" fmla="*/ 0 h 12"/>
                    <a:gd name="T14" fmla="*/ 360 w 534"/>
                    <a:gd name="T15" fmla="*/ 0 h 12"/>
                    <a:gd name="T16" fmla="*/ 314 w 534"/>
                    <a:gd name="T17" fmla="*/ 0 h 12"/>
                    <a:gd name="T18" fmla="*/ 266 w 534"/>
                    <a:gd name="T19" fmla="*/ 0 h 12"/>
                    <a:gd name="T20" fmla="*/ 218 w 534"/>
                    <a:gd name="T21" fmla="*/ 0 h 12"/>
                    <a:gd name="T22" fmla="*/ 172 w 534"/>
                    <a:gd name="T23" fmla="*/ 0 h 12"/>
                    <a:gd name="T24" fmla="*/ 127 w 534"/>
                    <a:gd name="T25" fmla="*/ 0 h 12"/>
                    <a:gd name="T26" fmla="*/ 89 w 534"/>
                    <a:gd name="T27" fmla="*/ 0 h 12"/>
                    <a:gd name="T28" fmla="*/ 55 w 534"/>
                    <a:gd name="T29" fmla="*/ 0 h 12"/>
                    <a:gd name="T30" fmla="*/ 27 w 534"/>
                    <a:gd name="T31" fmla="*/ 0 h 12"/>
                    <a:gd name="T32" fmla="*/ 9 w 534"/>
                    <a:gd name="T33" fmla="*/ 0 h 12"/>
                    <a:gd name="T34" fmla="*/ 0 w 534"/>
                    <a:gd name="T35" fmla="*/ 0 h 12"/>
                    <a:gd name="T36" fmla="*/ 0 w 534"/>
                    <a:gd name="T37" fmla="*/ 12 h 12"/>
                    <a:gd name="T38" fmla="*/ 9 w 534"/>
                    <a:gd name="T39" fmla="*/ 12 h 12"/>
                    <a:gd name="T40" fmla="*/ 27 w 534"/>
                    <a:gd name="T41" fmla="*/ 12 h 12"/>
                    <a:gd name="T42" fmla="*/ 55 w 534"/>
                    <a:gd name="T43" fmla="*/ 12 h 12"/>
                    <a:gd name="T44" fmla="*/ 89 w 534"/>
                    <a:gd name="T45" fmla="*/ 12 h 12"/>
                    <a:gd name="T46" fmla="*/ 127 w 534"/>
                    <a:gd name="T47" fmla="*/ 12 h 12"/>
                    <a:gd name="T48" fmla="*/ 172 w 534"/>
                    <a:gd name="T49" fmla="*/ 12 h 12"/>
                    <a:gd name="T50" fmla="*/ 218 w 534"/>
                    <a:gd name="T51" fmla="*/ 12 h 12"/>
                    <a:gd name="T52" fmla="*/ 266 w 534"/>
                    <a:gd name="T53" fmla="*/ 12 h 12"/>
                    <a:gd name="T54" fmla="*/ 314 w 534"/>
                    <a:gd name="T55" fmla="*/ 12 h 12"/>
                    <a:gd name="T56" fmla="*/ 360 w 534"/>
                    <a:gd name="T57" fmla="*/ 12 h 12"/>
                    <a:gd name="T58" fmla="*/ 405 w 534"/>
                    <a:gd name="T59" fmla="*/ 12 h 12"/>
                    <a:gd name="T60" fmla="*/ 445 w 534"/>
                    <a:gd name="T61" fmla="*/ 12 h 12"/>
                    <a:gd name="T62" fmla="*/ 479 w 534"/>
                    <a:gd name="T63" fmla="*/ 12 h 12"/>
                    <a:gd name="T64" fmla="*/ 506 w 534"/>
                    <a:gd name="T65" fmla="*/ 12 h 12"/>
                    <a:gd name="T66" fmla="*/ 524 w 534"/>
                    <a:gd name="T67" fmla="*/ 12 h 12"/>
                    <a:gd name="T68" fmla="*/ 534 w 534"/>
                    <a:gd name="T69" fmla="*/ 12 h 12"/>
                    <a:gd name="T70" fmla="*/ 534 w 534"/>
                    <a:gd name="T71" fmla="*/ 12 h 12"/>
                    <a:gd name="T72" fmla="*/ 534 w 534"/>
                    <a:gd name="T7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34" h="12">
                      <a:moveTo>
                        <a:pt x="534" y="0"/>
                      </a:moveTo>
                      <a:lnTo>
                        <a:pt x="534" y="0"/>
                      </a:lnTo>
                      <a:lnTo>
                        <a:pt x="524" y="0"/>
                      </a:lnTo>
                      <a:lnTo>
                        <a:pt x="506" y="0"/>
                      </a:lnTo>
                      <a:lnTo>
                        <a:pt x="479" y="0"/>
                      </a:lnTo>
                      <a:lnTo>
                        <a:pt x="445" y="0"/>
                      </a:lnTo>
                      <a:lnTo>
                        <a:pt x="405" y="0"/>
                      </a:lnTo>
                      <a:lnTo>
                        <a:pt x="360" y="0"/>
                      </a:lnTo>
                      <a:lnTo>
                        <a:pt x="314" y="0"/>
                      </a:lnTo>
                      <a:lnTo>
                        <a:pt x="266" y="0"/>
                      </a:lnTo>
                      <a:lnTo>
                        <a:pt x="218" y="0"/>
                      </a:lnTo>
                      <a:lnTo>
                        <a:pt x="172" y="0"/>
                      </a:lnTo>
                      <a:lnTo>
                        <a:pt x="127" y="0"/>
                      </a:lnTo>
                      <a:lnTo>
                        <a:pt x="89" y="0"/>
                      </a:lnTo>
                      <a:lnTo>
                        <a:pt x="55" y="0"/>
                      </a:lnTo>
                      <a:lnTo>
                        <a:pt x="27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7" y="12"/>
                      </a:lnTo>
                      <a:lnTo>
                        <a:pt x="55" y="12"/>
                      </a:lnTo>
                      <a:lnTo>
                        <a:pt x="89" y="12"/>
                      </a:lnTo>
                      <a:lnTo>
                        <a:pt x="127" y="12"/>
                      </a:lnTo>
                      <a:lnTo>
                        <a:pt x="172" y="12"/>
                      </a:lnTo>
                      <a:lnTo>
                        <a:pt x="218" y="12"/>
                      </a:lnTo>
                      <a:lnTo>
                        <a:pt x="266" y="12"/>
                      </a:lnTo>
                      <a:lnTo>
                        <a:pt x="314" y="12"/>
                      </a:lnTo>
                      <a:lnTo>
                        <a:pt x="360" y="12"/>
                      </a:lnTo>
                      <a:lnTo>
                        <a:pt x="405" y="12"/>
                      </a:lnTo>
                      <a:lnTo>
                        <a:pt x="445" y="12"/>
                      </a:lnTo>
                      <a:lnTo>
                        <a:pt x="479" y="12"/>
                      </a:lnTo>
                      <a:lnTo>
                        <a:pt x="506" y="12"/>
                      </a:lnTo>
                      <a:lnTo>
                        <a:pt x="524" y="12"/>
                      </a:lnTo>
                      <a:lnTo>
                        <a:pt x="534" y="12"/>
                      </a:lnTo>
                      <a:lnTo>
                        <a:pt x="534" y="12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Freeform 920"/>
                <p:cNvSpPr>
                  <a:spLocks/>
                </p:cNvSpPr>
                <p:nvPr/>
              </p:nvSpPr>
              <p:spPr bwMode="auto">
                <a:xfrm>
                  <a:off x="3031" y="2880"/>
                  <a:ext cx="9" cy="11"/>
                </a:xfrm>
                <a:custGeom>
                  <a:avLst/>
                  <a:gdLst>
                    <a:gd name="T0" fmla="*/ 13 w 26"/>
                    <a:gd name="T1" fmla="*/ 0 h 33"/>
                    <a:gd name="T2" fmla="*/ 13 w 26"/>
                    <a:gd name="T3" fmla="*/ 0 h 33"/>
                    <a:gd name="T4" fmla="*/ 13 w 26"/>
                    <a:gd name="T5" fmla="*/ 9 h 33"/>
                    <a:gd name="T6" fmla="*/ 12 w 26"/>
                    <a:gd name="T7" fmla="*/ 15 h 33"/>
                    <a:gd name="T8" fmla="*/ 9 w 26"/>
                    <a:gd name="T9" fmla="*/ 20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3 w 26"/>
                    <a:gd name="T15" fmla="*/ 30 h 33"/>
                    <a:gd name="T16" fmla="*/ 22 w 26"/>
                    <a:gd name="T17" fmla="*/ 23 h 33"/>
                    <a:gd name="T18" fmla="*/ 26 w 26"/>
                    <a:gd name="T19" fmla="*/ 12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3 w 26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Freeform 921"/>
                <p:cNvSpPr>
                  <a:spLocks/>
                </p:cNvSpPr>
                <p:nvPr/>
              </p:nvSpPr>
              <p:spPr bwMode="auto">
                <a:xfrm>
                  <a:off x="3035" y="2848"/>
                  <a:ext cx="5" cy="32"/>
                </a:xfrm>
                <a:custGeom>
                  <a:avLst/>
                  <a:gdLst>
                    <a:gd name="T0" fmla="*/ 0 w 13"/>
                    <a:gd name="T1" fmla="*/ 0 h 96"/>
                    <a:gd name="T2" fmla="*/ 0 w 13"/>
                    <a:gd name="T3" fmla="*/ 0 h 96"/>
                    <a:gd name="T4" fmla="*/ 0 w 13"/>
                    <a:gd name="T5" fmla="*/ 96 h 96"/>
                    <a:gd name="T6" fmla="*/ 13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0 w 13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3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Freeform 922"/>
                <p:cNvSpPr>
                  <a:spLocks/>
                </p:cNvSpPr>
                <p:nvPr/>
              </p:nvSpPr>
              <p:spPr bwMode="auto">
                <a:xfrm>
                  <a:off x="3031" y="2835"/>
                  <a:ext cx="9" cy="13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3 w 27"/>
                    <a:gd name="T7" fmla="*/ 18 h 37"/>
                    <a:gd name="T8" fmla="*/ 14 w 27"/>
                    <a:gd name="T9" fmla="*/ 25 h 37"/>
                    <a:gd name="T10" fmla="*/ 14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5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8"/>
                      </a:lnTo>
                      <a:lnTo>
                        <a:pt x="14" y="25"/>
                      </a:lnTo>
                      <a:lnTo>
                        <a:pt x="14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5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Freeform 923"/>
                <p:cNvSpPr>
                  <a:spLocks/>
                </p:cNvSpPr>
                <p:nvPr/>
              </p:nvSpPr>
              <p:spPr bwMode="auto">
                <a:xfrm>
                  <a:off x="2860" y="2830"/>
                  <a:ext cx="171" cy="9"/>
                </a:xfrm>
                <a:custGeom>
                  <a:avLst/>
                  <a:gdLst>
                    <a:gd name="T0" fmla="*/ 7 w 513"/>
                    <a:gd name="T1" fmla="*/ 13 h 29"/>
                    <a:gd name="T2" fmla="*/ 7 w 513"/>
                    <a:gd name="T3" fmla="*/ 13 h 29"/>
                    <a:gd name="T4" fmla="*/ 11 w 513"/>
                    <a:gd name="T5" fmla="*/ 13 h 29"/>
                    <a:gd name="T6" fmla="*/ 29 w 513"/>
                    <a:gd name="T7" fmla="*/ 12 h 29"/>
                    <a:gd name="T8" fmla="*/ 54 w 513"/>
                    <a:gd name="T9" fmla="*/ 12 h 29"/>
                    <a:gd name="T10" fmla="*/ 85 w 513"/>
                    <a:gd name="T11" fmla="*/ 12 h 29"/>
                    <a:gd name="T12" fmla="*/ 123 w 513"/>
                    <a:gd name="T13" fmla="*/ 13 h 29"/>
                    <a:gd name="T14" fmla="*/ 165 w 513"/>
                    <a:gd name="T15" fmla="*/ 14 h 29"/>
                    <a:gd name="T16" fmla="*/ 210 w 513"/>
                    <a:gd name="T17" fmla="*/ 16 h 29"/>
                    <a:gd name="T18" fmla="*/ 256 w 513"/>
                    <a:gd name="T19" fmla="*/ 18 h 29"/>
                    <a:gd name="T20" fmla="*/ 302 w 513"/>
                    <a:gd name="T21" fmla="*/ 19 h 29"/>
                    <a:gd name="T22" fmla="*/ 346 w 513"/>
                    <a:gd name="T23" fmla="*/ 22 h 29"/>
                    <a:gd name="T24" fmla="*/ 389 w 513"/>
                    <a:gd name="T25" fmla="*/ 23 h 29"/>
                    <a:gd name="T26" fmla="*/ 426 w 513"/>
                    <a:gd name="T27" fmla="*/ 25 h 29"/>
                    <a:gd name="T28" fmla="*/ 460 w 513"/>
                    <a:gd name="T29" fmla="*/ 26 h 29"/>
                    <a:gd name="T30" fmla="*/ 485 w 513"/>
                    <a:gd name="T31" fmla="*/ 28 h 29"/>
                    <a:gd name="T32" fmla="*/ 504 w 513"/>
                    <a:gd name="T33" fmla="*/ 29 h 29"/>
                    <a:gd name="T34" fmla="*/ 513 w 513"/>
                    <a:gd name="T35" fmla="*/ 29 h 29"/>
                    <a:gd name="T36" fmla="*/ 513 w 513"/>
                    <a:gd name="T37" fmla="*/ 17 h 29"/>
                    <a:gd name="T38" fmla="*/ 504 w 513"/>
                    <a:gd name="T39" fmla="*/ 17 h 29"/>
                    <a:gd name="T40" fmla="*/ 485 w 513"/>
                    <a:gd name="T41" fmla="*/ 16 h 29"/>
                    <a:gd name="T42" fmla="*/ 460 w 513"/>
                    <a:gd name="T43" fmla="*/ 14 h 29"/>
                    <a:gd name="T44" fmla="*/ 426 w 513"/>
                    <a:gd name="T45" fmla="*/ 13 h 29"/>
                    <a:gd name="T46" fmla="*/ 389 w 513"/>
                    <a:gd name="T47" fmla="*/ 11 h 29"/>
                    <a:gd name="T48" fmla="*/ 346 w 513"/>
                    <a:gd name="T49" fmla="*/ 10 h 29"/>
                    <a:gd name="T50" fmla="*/ 302 w 513"/>
                    <a:gd name="T51" fmla="*/ 7 h 29"/>
                    <a:gd name="T52" fmla="*/ 256 w 513"/>
                    <a:gd name="T53" fmla="*/ 6 h 29"/>
                    <a:gd name="T54" fmla="*/ 210 w 513"/>
                    <a:gd name="T55" fmla="*/ 3 h 29"/>
                    <a:gd name="T56" fmla="*/ 165 w 513"/>
                    <a:gd name="T57" fmla="*/ 2 h 29"/>
                    <a:gd name="T58" fmla="*/ 123 w 513"/>
                    <a:gd name="T59" fmla="*/ 1 h 29"/>
                    <a:gd name="T60" fmla="*/ 85 w 513"/>
                    <a:gd name="T61" fmla="*/ 0 h 29"/>
                    <a:gd name="T62" fmla="*/ 54 w 513"/>
                    <a:gd name="T63" fmla="*/ 0 h 29"/>
                    <a:gd name="T64" fmla="*/ 29 w 513"/>
                    <a:gd name="T65" fmla="*/ 0 h 29"/>
                    <a:gd name="T66" fmla="*/ 11 w 513"/>
                    <a:gd name="T67" fmla="*/ 1 h 29"/>
                    <a:gd name="T68" fmla="*/ 0 w 513"/>
                    <a:gd name="T69" fmla="*/ 3 h 29"/>
                    <a:gd name="T70" fmla="*/ 0 w 513"/>
                    <a:gd name="T71" fmla="*/ 3 h 29"/>
                    <a:gd name="T72" fmla="*/ 7 w 513"/>
                    <a:gd name="T73" fmla="*/ 1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13" h="29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1" y="13"/>
                      </a:lnTo>
                      <a:lnTo>
                        <a:pt x="29" y="12"/>
                      </a:lnTo>
                      <a:lnTo>
                        <a:pt x="54" y="12"/>
                      </a:lnTo>
                      <a:lnTo>
                        <a:pt x="85" y="12"/>
                      </a:lnTo>
                      <a:lnTo>
                        <a:pt x="123" y="13"/>
                      </a:lnTo>
                      <a:lnTo>
                        <a:pt x="165" y="14"/>
                      </a:lnTo>
                      <a:lnTo>
                        <a:pt x="210" y="16"/>
                      </a:lnTo>
                      <a:lnTo>
                        <a:pt x="256" y="18"/>
                      </a:lnTo>
                      <a:lnTo>
                        <a:pt x="302" y="19"/>
                      </a:lnTo>
                      <a:lnTo>
                        <a:pt x="346" y="22"/>
                      </a:lnTo>
                      <a:lnTo>
                        <a:pt x="389" y="23"/>
                      </a:lnTo>
                      <a:lnTo>
                        <a:pt x="426" y="25"/>
                      </a:lnTo>
                      <a:lnTo>
                        <a:pt x="460" y="26"/>
                      </a:lnTo>
                      <a:lnTo>
                        <a:pt x="485" y="28"/>
                      </a:lnTo>
                      <a:lnTo>
                        <a:pt x="504" y="29"/>
                      </a:lnTo>
                      <a:lnTo>
                        <a:pt x="513" y="29"/>
                      </a:lnTo>
                      <a:lnTo>
                        <a:pt x="513" y="17"/>
                      </a:lnTo>
                      <a:lnTo>
                        <a:pt x="504" y="17"/>
                      </a:lnTo>
                      <a:lnTo>
                        <a:pt x="485" y="16"/>
                      </a:lnTo>
                      <a:lnTo>
                        <a:pt x="460" y="14"/>
                      </a:lnTo>
                      <a:lnTo>
                        <a:pt x="426" y="13"/>
                      </a:lnTo>
                      <a:lnTo>
                        <a:pt x="389" y="11"/>
                      </a:lnTo>
                      <a:lnTo>
                        <a:pt x="346" y="10"/>
                      </a:lnTo>
                      <a:lnTo>
                        <a:pt x="302" y="7"/>
                      </a:lnTo>
                      <a:lnTo>
                        <a:pt x="256" y="6"/>
                      </a:lnTo>
                      <a:lnTo>
                        <a:pt x="210" y="3"/>
                      </a:lnTo>
                      <a:lnTo>
                        <a:pt x="165" y="2"/>
                      </a:lnTo>
                      <a:lnTo>
                        <a:pt x="123" y="1"/>
                      </a:lnTo>
                      <a:lnTo>
                        <a:pt x="85" y="0"/>
                      </a:lnTo>
                      <a:lnTo>
                        <a:pt x="54" y="0"/>
                      </a:lnTo>
                      <a:lnTo>
                        <a:pt x="29" y="0"/>
                      </a:lnTo>
                      <a:lnTo>
                        <a:pt x="11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Freeform 924"/>
                <p:cNvSpPr>
                  <a:spLocks/>
                </p:cNvSpPr>
                <p:nvPr/>
              </p:nvSpPr>
              <p:spPr bwMode="auto">
                <a:xfrm>
                  <a:off x="2844" y="2831"/>
                  <a:ext cx="18" cy="17"/>
                </a:xfrm>
                <a:custGeom>
                  <a:avLst/>
                  <a:gdLst>
                    <a:gd name="T0" fmla="*/ 12 w 53"/>
                    <a:gd name="T1" fmla="*/ 52 h 52"/>
                    <a:gd name="T2" fmla="*/ 12 w 53"/>
                    <a:gd name="T3" fmla="*/ 52 h 52"/>
                    <a:gd name="T4" fmla="*/ 13 w 53"/>
                    <a:gd name="T5" fmla="*/ 48 h 52"/>
                    <a:gd name="T6" fmla="*/ 14 w 53"/>
                    <a:gd name="T7" fmla="*/ 43 h 52"/>
                    <a:gd name="T8" fmla="*/ 18 w 53"/>
                    <a:gd name="T9" fmla="*/ 38 h 52"/>
                    <a:gd name="T10" fmla="*/ 23 w 53"/>
                    <a:gd name="T11" fmla="*/ 34 h 52"/>
                    <a:gd name="T12" fmla="*/ 28 w 53"/>
                    <a:gd name="T13" fmla="*/ 28 h 52"/>
                    <a:gd name="T14" fmla="*/ 36 w 53"/>
                    <a:gd name="T15" fmla="*/ 22 h 52"/>
                    <a:gd name="T16" fmla="*/ 43 w 53"/>
                    <a:gd name="T17" fmla="*/ 16 h 52"/>
                    <a:gd name="T18" fmla="*/ 53 w 53"/>
                    <a:gd name="T19" fmla="*/ 10 h 52"/>
                    <a:gd name="T20" fmla="*/ 46 w 53"/>
                    <a:gd name="T21" fmla="*/ 0 h 52"/>
                    <a:gd name="T22" fmla="*/ 36 w 53"/>
                    <a:gd name="T23" fmla="*/ 7 h 52"/>
                    <a:gd name="T24" fmla="*/ 29 w 53"/>
                    <a:gd name="T25" fmla="*/ 13 h 52"/>
                    <a:gd name="T26" fmla="*/ 20 w 53"/>
                    <a:gd name="T27" fmla="*/ 19 h 52"/>
                    <a:gd name="T28" fmla="*/ 13 w 53"/>
                    <a:gd name="T29" fmla="*/ 25 h 52"/>
                    <a:gd name="T30" fmla="*/ 8 w 53"/>
                    <a:gd name="T31" fmla="*/ 31 h 52"/>
                    <a:gd name="T32" fmla="*/ 5 w 53"/>
                    <a:gd name="T33" fmla="*/ 38 h 52"/>
                    <a:gd name="T34" fmla="*/ 1 w 53"/>
                    <a:gd name="T35" fmla="*/ 45 h 52"/>
                    <a:gd name="T36" fmla="*/ 0 w 53"/>
                    <a:gd name="T37" fmla="*/ 52 h 52"/>
                    <a:gd name="T38" fmla="*/ 0 w 53"/>
                    <a:gd name="T39" fmla="*/ 52 h 52"/>
                    <a:gd name="T40" fmla="*/ 12 w 53"/>
                    <a:gd name="T41" fmla="*/ 52 h 52"/>
                    <a:gd name="T42" fmla="*/ 12 w 53"/>
                    <a:gd name="T43" fmla="*/ 52 h 52"/>
                    <a:gd name="T44" fmla="*/ 12 w 53"/>
                    <a:gd name="T4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3" h="52">
                      <a:moveTo>
                        <a:pt x="12" y="52"/>
                      </a:moveTo>
                      <a:lnTo>
                        <a:pt x="12" y="52"/>
                      </a:lnTo>
                      <a:lnTo>
                        <a:pt x="13" y="48"/>
                      </a:lnTo>
                      <a:lnTo>
                        <a:pt x="14" y="43"/>
                      </a:lnTo>
                      <a:lnTo>
                        <a:pt x="18" y="38"/>
                      </a:lnTo>
                      <a:lnTo>
                        <a:pt x="23" y="34"/>
                      </a:lnTo>
                      <a:lnTo>
                        <a:pt x="28" y="28"/>
                      </a:lnTo>
                      <a:lnTo>
                        <a:pt x="36" y="22"/>
                      </a:lnTo>
                      <a:lnTo>
                        <a:pt x="43" y="16"/>
                      </a:lnTo>
                      <a:lnTo>
                        <a:pt x="53" y="10"/>
                      </a:lnTo>
                      <a:lnTo>
                        <a:pt x="46" y="0"/>
                      </a:lnTo>
                      <a:lnTo>
                        <a:pt x="36" y="7"/>
                      </a:lnTo>
                      <a:lnTo>
                        <a:pt x="29" y="13"/>
                      </a:lnTo>
                      <a:lnTo>
                        <a:pt x="20" y="19"/>
                      </a:lnTo>
                      <a:lnTo>
                        <a:pt x="13" y="25"/>
                      </a:lnTo>
                      <a:lnTo>
                        <a:pt x="8" y="31"/>
                      </a:lnTo>
                      <a:lnTo>
                        <a:pt x="5" y="38"/>
                      </a:lnTo>
                      <a:lnTo>
                        <a:pt x="1" y="45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Freeform 925"/>
                <p:cNvSpPr>
                  <a:spLocks/>
                </p:cNvSpPr>
                <p:nvPr/>
              </p:nvSpPr>
              <p:spPr bwMode="auto">
                <a:xfrm>
                  <a:off x="2844" y="2848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Freeform 926"/>
                <p:cNvSpPr>
                  <a:spLocks/>
                </p:cNvSpPr>
                <p:nvPr/>
              </p:nvSpPr>
              <p:spPr bwMode="auto">
                <a:xfrm>
                  <a:off x="2855" y="2831"/>
                  <a:ext cx="181" cy="46"/>
                </a:xfrm>
                <a:custGeom>
                  <a:avLst/>
                  <a:gdLst>
                    <a:gd name="T0" fmla="*/ 0 w 544"/>
                    <a:gd name="T1" fmla="*/ 110 h 136"/>
                    <a:gd name="T2" fmla="*/ 1 w 544"/>
                    <a:gd name="T3" fmla="*/ 120 h 136"/>
                    <a:gd name="T4" fmla="*/ 4 w 544"/>
                    <a:gd name="T5" fmla="*/ 129 h 136"/>
                    <a:gd name="T6" fmla="*/ 10 w 544"/>
                    <a:gd name="T7" fmla="*/ 135 h 136"/>
                    <a:gd name="T8" fmla="*/ 18 w 544"/>
                    <a:gd name="T9" fmla="*/ 136 h 136"/>
                    <a:gd name="T10" fmla="*/ 27 w 544"/>
                    <a:gd name="T11" fmla="*/ 136 h 136"/>
                    <a:gd name="T12" fmla="*/ 44 w 544"/>
                    <a:gd name="T13" fmla="*/ 136 h 136"/>
                    <a:gd name="T14" fmla="*/ 69 w 544"/>
                    <a:gd name="T15" fmla="*/ 136 h 136"/>
                    <a:gd name="T16" fmla="*/ 102 w 544"/>
                    <a:gd name="T17" fmla="*/ 136 h 136"/>
                    <a:gd name="T18" fmla="*/ 139 w 544"/>
                    <a:gd name="T19" fmla="*/ 136 h 136"/>
                    <a:gd name="T20" fmla="*/ 181 w 544"/>
                    <a:gd name="T21" fmla="*/ 135 h 136"/>
                    <a:gd name="T22" fmla="*/ 226 w 544"/>
                    <a:gd name="T23" fmla="*/ 135 h 136"/>
                    <a:gd name="T24" fmla="*/ 272 w 544"/>
                    <a:gd name="T25" fmla="*/ 135 h 136"/>
                    <a:gd name="T26" fmla="*/ 318 w 544"/>
                    <a:gd name="T27" fmla="*/ 135 h 136"/>
                    <a:gd name="T28" fmla="*/ 363 w 544"/>
                    <a:gd name="T29" fmla="*/ 134 h 136"/>
                    <a:gd name="T30" fmla="*/ 404 w 544"/>
                    <a:gd name="T31" fmla="*/ 134 h 136"/>
                    <a:gd name="T32" fmla="*/ 442 w 544"/>
                    <a:gd name="T33" fmla="*/ 134 h 136"/>
                    <a:gd name="T34" fmla="*/ 475 w 544"/>
                    <a:gd name="T35" fmla="*/ 134 h 136"/>
                    <a:gd name="T36" fmla="*/ 500 w 544"/>
                    <a:gd name="T37" fmla="*/ 133 h 136"/>
                    <a:gd name="T38" fmla="*/ 518 w 544"/>
                    <a:gd name="T39" fmla="*/ 133 h 136"/>
                    <a:gd name="T40" fmla="*/ 527 w 544"/>
                    <a:gd name="T41" fmla="*/ 133 h 136"/>
                    <a:gd name="T42" fmla="*/ 536 w 544"/>
                    <a:gd name="T43" fmla="*/ 131 h 136"/>
                    <a:gd name="T44" fmla="*/ 541 w 544"/>
                    <a:gd name="T45" fmla="*/ 126 h 136"/>
                    <a:gd name="T46" fmla="*/ 544 w 544"/>
                    <a:gd name="T47" fmla="*/ 119 h 136"/>
                    <a:gd name="T48" fmla="*/ 544 w 544"/>
                    <a:gd name="T49" fmla="*/ 110 h 136"/>
                    <a:gd name="T50" fmla="*/ 544 w 544"/>
                    <a:gd name="T51" fmla="*/ 26 h 136"/>
                    <a:gd name="T52" fmla="*/ 544 w 544"/>
                    <a:gd name="T53" fmla="*/ 17 h 136"/>
                    <a:gd name="T54" fmla="*/ 542 w 544"/>
                    <a:gd name="T55" fmla="*/ 8 h 136"/>
                    <a:gd name="T56" fmla="*/ 536 w 544"/>
                    <a:gd name="T57" fmla="*/ 2 h 136"/>
                    <a:gd name="T58" fmla="*/ 526 w 544"/>
                    <a:gd name="T59" fmla="*/ 0 h 136"/>
                    <a:gd name="T60" fmla="*/ 517 w 544"/>
                    <a:gd name="T61" fmla="*/ 0 h 136"/>
                    <a:gd name="T62" fmla="*/ 499 w 544"/>
                    <a:gd name="T63" fmla="*/ 0 h 136"/>
                    <a:gd name="T64" fmla="*/ 474 w 544"/>
                    <a:gd name="T65" fmla="*/ 0 h 136"/>
                    <a:gd name="T66" fmla="*/ 441 w 544"/>
                    <a:gd name="T67" fmla="*/ 0 h 136"/>
                    <a:gd name="T68" fmla="*/ 402 w 544"/>
                    <a:gd name="T69" fmla="*/ 0 h 136"/>
                    <a:gd name="T70" fmla="*/ 361 w 544"/>
                    <a:gd name="T71" fmla="*/ 0 h 136"/>
                    <a:gd name="T72" fmla="*/ 317 w 544"/>
                    <a:gd name="T73" fmla="*/ 0 h 136"/>
                    <a:gd name="T74" fmla="*/ 271 w 544"/>
                    <a:gd name="T75" fmla="*/ 1 h 136"/>
                    <a:gd name="T76" fmla="*/ 225 w 544"/>
                    <a:gd name="T77" fmla="*/ 1 h 136"/>
                    <a:gd name="T78" fmla="*/ 180 w 544"/>
                    <a:gd name="T79" fmla="*/ 1 h 136"/>
                    <a:gd name="T80" fmla="*/ 139 w 544"/>
                    <a:gd name="T81" fmla="*/ 2 h 136"/>
                    <a:gd name="T82" fmla="*/ 102 w 544"/>
                    <a:gd name="T83" fmla="*/ 2 h 136"/>
                    <a:gd name="T84" fmla="*/ 69 w 544"/>
                    <a:gd name="T85" fmla="*/ 2 h 136"/>
                    <a:gd name="T86" fmla="*/ 44 w 544"/>
                    <a:gd name="T87" fmla="*/ 3 h 136"/>
                    <a:gd name="T88" fmla="*/ 27 w 544"/>
                    <a:gd name="T89" fmla="*/ 3 h 136"/>
                    <a:gd name="T90" fmla="*/ 18 w 544"/>
                    <a:gd name="T91" fmla="*/ 3 h 136"/>
                    <a:gd name="T92" fmla="*/ 9 w 544"/>
                    <a:gd name="T93" fmla="*/ 6 h 136"/>
                    <a:gd name="T94" fmla="*/ 4 w 544"/>
                    <a:gd name="T95" fmla="*/ 11 h 136"/>
                    <a:gd name="T96" fmla="*/ 1 w 544"/>
                    <a:gd name="T97" fmla="*/ 19 h 136"/>
                    <a:gd name="T98" fmla="*/ 1 w 544"/>
                    <a:gd name="T99" fmla="*/ 30 h 136"/>
                    <a:gd name="T100" fmla="*/ 0 w 544"/>
                    <a:gd name="T101" fmla="*/ 11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44" h="136">
                      <a:moveTo>
                        <a:pt x="0" y="110"/>
                      </a:moveTo>
                      <a:lnTo>
                        <a:pt x="1" y="120"/>
                      </a:lnTo>
                      <a:lnTo>
                        <a:pt x="4" y="129"/>
                      </a:lnTo>
                      <a:lnTo>
                        <a:pt x="10" y="135"/>
                      </a:lnTo>
                      <a:lnTo>
                        <a:pt x="18" y="136"/>
                      </a:lnTo>
                      <a:lnTo>
                        <a:pt x="27" y="136"/>
                      </a:lnTo>
                      <a:lnTo>
                        <a:pt x="44" y="136"/>
                      </a:lnTo>
                      <a:lnTo>
                        <a:pt x="69" y="136"/>
                      </a:lnTo>
                      <a:lnTo>
                        <a:pt x="102" y="136"/>
                      </a:lnTo>
                      <a:lnTo>
                        <a:pt x="139" y="136"/>
                      </a:lnTo>
                      <a:lnTo>
                        <a:pt x="181" y="135"/>
                      </a:lnTo>
                      <a:lnTo>
                        <a:pt x="226" y="135"/>
                      </a:lnTo>
                      <a:lnTo>
                        <a:pt x="272" y="135"/>
                      </a:lnTo>
                      <a:lnTo>
                        <a:pt x="318" y="135"/>
                      </a:lnTo>
                      <a:lnTo>
                        <a:pt x="363" y="134"/>
                      </a:lnTo>
                      <a:lnTo>
                        <a:pt x="404" y="134"/>
                      </a:lnTo>
                      <a:lnTo>
                        <a:pt x="442" y="134"/>
                      </a:lnTo>
                      <a:lnTo>
                        <a:pt x="475" y="134"/>
                      </a:lnTo>
                      <a:lnTo>
                        <a:pt x="500" y="133"/>
                      </a:lnTo>
                      <a:lnTo>
                        <a:pt x="518" y="133"/>
                      </a:lnTo>
                      <a:lnTo>
                        <a:pt x="527" y="133"/>
                      </a:lnTo>
                      <a:lnTo>
                        <a:pt x="536" y="131"/>
                      </a:lnTo>
                      <a:lnTo>
                        <a:pt x="541" y="126"/>
                      </a:lnTo>
                      <a:lnTo>
                        <a:pt x="544" y="119"/>
                      </a:lnTo>
                      <a:lnTo>
                        <a:pt x="544" y="110"/>
                      </a:lnTo>
                      <a:lnTo>
                        <a:pt x="544" y="26"/>
                      </a:lnTo>
                      <a:lnTo>
                        <a:pt x="544" y="17"/>
                      </a:lnTo>
                      <a:lnTo>
                        <a:pt x="542" y="8"/>
                      </a:lnTo>
                      <a:lnTo>
                        <a:pt x="536" y="2"/>
                      </a:lnTo>
                      <a:lnTo>
                        <a:pt x="526" y="0"/>
                      </a:lnTo>
                      <a:lnTo>
                        <a:pt x="517" y="0"/>
                      </a:lnTo>
                      <a:lnTo>
                        <a:pt x="499" y="0"/>
                      </a:lnTo>
                      <a:lnTo>
                        <a:pt x="474" y="0"/>
                      </a:lnTo>
                      <a:lnTo>
                        <a:pt x="441" y="0"/>
                      </a:lnTo>
                      <a:lnTo>
                        <a:pt x="402" y="0"/>
                      </a:lnTo>
                      <a:lnTo>
                        <a:pt x="361" y="0"/>
                      </a:lnTo>
                      <a:lnTo>
                        <a:pt x="317" y="0"/>
                      </a:lnTo>
                      <a:lnTo>
                        <a:pt x="271" y="1"/>
                      </a:lnTo>
                      <a:lnTo>
                        <a:pt x="225" y="1"/>
                      </a:lnTo>
                      <a:lnTo>
                        <a:pt x="180" y="1"/>
                      </a:lnTo>
                      <a:lnTo>
                        <a:pt x="139" y="2"/>
                      </a:lnTo>
                      <a:lnTo>
                        <a:pt x="102" y="2"/>
                      </a:lnTo>
                      <a:lnTo>
                        <a:pt x="69" y="2"/>
                      </a:lnTo>
                      <a:lnTo>
                        <a:pt x="44" y="3"/>
                      </a:lnTo>
                      <a:lnTo>
                        <a:pt x="27" y="3"/>
                      </a:lnTo>
                      <a:lnTo>
                        <a:pt x="18" y="3"/>
                      </a:lnTo>
                      <a:lnTo>
                        <a:pt x="9" y="6"/>
                      </a:lnTo>
                      <a:lnTo>
                        <a:pt x="4" y="11"/>
                      </a:lnTo>
                      <a:lnTo>
                        <a:pt x="1" y="19"/>
                      </a:lnTo>
                      <a:lnTo>
                        <a:pt x="1" y="3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Freeform 927"/>
                <p:cNvSpPr>
                  <a:spLocks/>
                </p:cNvSpPr>
                <p:nvPr/>
              </p:nvSpPr>
              <p:spPr bwMode="auto">
                <a:xfrm>
                  <a:off x="2855" y="2831"/>
                  <a:ext cx="181" cy="46"/>
                </a:xfrm>
                <a:custGeom>
                  <a:avLst/>
                  <a:gdLst>
                    <a:gd name="T0" fmla="*/ 0 w 544"/>
                    <a:gd name="T1" fmla="*/ 110 h 136"/>
                    <a:gd name="T2" fmla="*/ 0 w 544"/>
                    <a:gd name="T3" fmla="*/ 110 h 136"/>
                    <a:gd name="T4" fmla="*/ 1 w 544"/>
                    <a:gd name="T5" fmla="*/ 120 h 136"/>
                    <a:gd name="T6" fmla="*/ 4 w 544"/>
                    <a:gd name="T7" fmla="*/ 129 h 136"/>
                    <a:gd name="T8" fmla="*/ 10 w 544"/>
                    <a:gd name="T9" fmla="*/ 135 h 136"/>
                    <a:gd name="T10" fmla="*/ 18 w 544"/>
                    <a:gd name="T11" fmla="*/ 136 h 136"/>
                    <a:gd name="T12" fmla="*/ 18 w 544"/>
                    <a:gd name="T13" fmla="*/ 136 h 136"/>
                    <a:gd name="T14" fmla="*/ 27 w 544"/>
                    <a:gd name="T15" fmla="*/ 136 h 136"/>
                    <a:gd name="T16" fmla="*/ 44 w 544"/>
                    <a:gd name="T17" fmla="*/ 136 h 136"/>
                    <a:gd name="T18" fmla="*/ 69 w 544"/>
                    <a:gd name="T19" fmla="*/ 136 h 136"/>
                    <a:gd name="T20" fmla="*/ 102 w 544"/>
                    <a:gd name="T21" fmla="*/ 136 h 136"/>
                    <a:gd name="T22" fmla="*/ 139 w 544"/>
                    <a:gd name="T23" fmla="*/ 136 h 136"/>
                    <a:gd name="T24" fmla="*/ 181 w 544"/>
                    <a:gd name="T25" fmla="*/ 135 h 136"/>
                    <a:gd name="T26" fmla="*/ 226 w 544"/>
                    <a:gd name="T27" fmla="*/ 135 h 136"/>
                    <a:gd name="T28" fmla="*/ 272 w 544"/>
                    <a:gd name="T29" fmla="*/ 135 h 136"/>
                    <a:gd name="T30" fmla="*/ 318 w 544"/>
                    <a:gd name="T31" fmla="*/ 135 h 136"/>
                    <a:gd name="T32" fmla="*/ 363 w 544"/>
                    <a:gd name="T33" fmla="*/ 134 h 136"/>
                    <a:gd name="T34" fmla="*/ 404 w 544"/>
                    <a:gd name="T35" fmla="*/ 134 h 136"/>
                    <a:gd name="T36" fmla="*/ 442 w 544"/>
                    <a:gd name="T37" fmla="*/ 134 h 136"/>
                    <a:gd name="T38" fmla="*/ 475 w 544"/>
                    <a:gd name="T39" fmla="*/ 134 h 136"/>
                    <a:gd name="T40" fmla="*/ 500 w 544"/>
                    <a:gd name="T41" fmla="*/ 133 h 136"/>
                    <a:gd name="T42" fmla="*/ 518 w 544"/>
                    <a:gd name="T43" fmla="*/ 133 h 136"/>
                    <a:gd name="T44" fmla="*/ 527 w 544"/>
                    <a:gd name="T45" fmla="*/ 133 h 136"/>
                    <a:gd name="T46" fmla="*/ 527 w 544"/>
                    <a:gd name="T47" fmla="*/ 133 h 136"/>
                    <a:gd name="T48" fmla="*/ 536 w 544"/>
                    <a:gd name="T49" fmla="*/ 131 h 136"/>
                    <a:gd name="T50" fmla="*/ 541 w 544"/>
                    <a:gd name="T51" fmla="*/ 126 h 136"/>
                    <a:gd name="T52" fmla="*/ 544 w 544"/>
                    <a:gd name="T53" fmla="*/ 119 h 136"/>
                    <a:gd name="T54" fmla="*/ 544 w 544"/>
                    <a:gd name="T55" fmla="*/ 110 h 136"/>
                    <a:gd name="T56" fmla="*/ 544 w 544"/>
                    <a:gd name="T57" fmla="*/ 26 h 136"/>
                    <a:gd name="T58" fmla="*/ 544 w 544"/>
                    <a:gd name="T59" fmla="*/ 26 h 136"/>
                    <a:gd name="T60" fmla="*/ 544 w 544"/>
                    <a:gd name="T61" fmla="*/ 17 h 136"/>
                    <a:gd name="T62" fmla="*/ 542 w 544"/>
                    <a:gd name="T63" fmla="*/ 8 h 136"/>
                    <a:gd name="T64" fmla="*/ 536 w 544"/>
                    <a:gd name="T65" fmla="*/ 2 h 136"/>
                    <a:gd name="T66" fmla="*/ 526 w 544"/>
                    <a:gd name="T67" fmla="*/ 0 h 136"/>
                    <a:gd name="T68" fmla="*/ 526 w 544"/>
                    <a:gd name="T69" fmla="*/ 0 h 136"/>
                    <a:gd name="T70" fmla="*/ 517 w 544"/>
                    <a:gd name="T71" fmla="*/ 0 h 136"/>
                    <a:gd name="T72" fmla="*/ 499 w 544"/>
                    <a:gd name="T73" fmla="*/ 0 h 136"/>
                    <a:gd name="T74" fmla="*/ 474 w 544"/>
                    <a:gd name="T75" fmla="*/ 0 h 136"/>
                    <a:gd name="T76" fmla="*/ 441 w 544"/>
                    <a:gd name="T77" fmla="*/ 0 h 136"/>
                    <a:gd name="T78" fmla="*/ 402 w 544"/>
                    <a:gd name="T79" fmla="*/ 0 h 136"/>
                    <a:gd name="T80" fmla="*/ 361 w 544"/>
                    <a:gd name="T81" fmla="*/ 0 h 136"/>
                    <a:gd name="T82" fmla="*/ 317 w 544"/>
                    <a:gd name="T83" fmla="*/ 0 h 136"/>
                    <a:gd name="T84" fmla="*/ 271 w 544"/>
                    <a:gd name="T85" fmla="*/ 1 h 136"/>
                    <a:gd name="T86" fmla="*/ 225 w 544"/>
                    <a:gd name="T87" fmla="*/ 1 h 136"/>
                    <a:gd name="T88" fmla="*/ 180 w 544"/>
                    <a:gd name="T89" fmla="*/ 1 h 136"/>
                    <a:gd name="T90" fmla="*/ 139 w 544"/>
                    <a:gd name="T91" fmla="*/ 2 h 136"/>
                    <a:gd name="T92" fmla="*/ 102 w 544"/>
                    <a:gd name="T93" fmla="*/ 2 h 136"/>
                    <a:gd name="T94" fmla="*/ 69 w 544"/>
                    <a:gd name="T95" fmla="*/ 2 h 136"/>
                    <a:gd name="T96" fmla="*/ 44 w 544"/>
                    <a:gd name="T97" fmla="*/ 3 h 136"/>
                    <a:gd name="T98" fmla="*/ 27 w 544"/>
                    <a:gd name="T99" fmla="*/ 3 h 136"/>
                    <a:gd name="T100" fmla="*/ 18 w 544"/>
                    <a:gd name="T101" fmla="*/ 3 h 136"/>
                    <a:gd name="T102" fmla="*/ 18 w 544"/>
                    <a:gd name="T103" fmla="*/ 3 h 136"/>
                    <a:gd name="T104" fmla="*/ 9 w 544"/>
                    <a:gd name="T105" fmla="*/ 6 h 136"/>
                    <a:gd name="T106" fmla="*/ 4 w 544"/>
                    <a:gd name="T107" fmla="*/ 11 h 136"/>
                    <a:gd name="T108" fmla="*/ 1 w 544"/>
                    <a:gd name="T109" fmla="*/ 19 h 136"/>
                    <a:gd name="T110" fmla="*/ 1 w 544"/>
                    <a:gd name="T111" fmla="*/ 30 h 136"/>
                    <a:gd name="T112" fmla="*/ 0 w 544"/>
                    <a:gd name="T113" fmla="*/ 11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44" h="136">
                      <a:moveTo>
                        <a:pt x="0" y="110"/>
                      </a:moveTo>
                      <a:lnTo>
                        <a:pt x="0" y="110"/>
                      </a:lnTo>
                      <a:lnTo>
                        <a:pt x="1" y="120"/>
                      </a:lnTo>
                      <a:lnTo>
                        <a:pt x="4" y="129"/>
                      </a:lnTo>
                      <a:lnTo>
                        <a:pt x="10" y="135"/>
                      </a:lnTo>
                      <a:lnTo>
                        <a:pt x="18" y="136"/>
                      </a:lnTo>
                      <a:lnTo>
                        <a:pt x="18" y="136"/>
                      </a:lnTo>
                      <a:lnTo>
                        <a:pt x="27" y="136"/>
                      </a:lnTo>
                      <a:lnTo>
                        <a:pt x="44" y="136"/>
                      </a:lnTo>
                      <a:lnTo>
                        <a:pt x="69" y="136"/>
                      </a:lnTo>
                      <a:lnTo>
                        <a:pt x="102" y="136"/>
                      </a:lnTo>
                      <a:lnTo>
                        <a:pt x="139" y="136"/>
                      </a:lnTo>
                      <a:lnTo>
                        <a:pt x="181" y="135"/>
                      </a:lnTo>
                      <a:lnTo>
                        <a:pt x="226" y="135"/>
                      </a:lnTo>
                      <a:lnTo>
                        <a:pt x="272" y="135"/>
                      </a:lnTo>
                      <a:lnTo>
                        <a:pt x="318" y="135"/>
                      </a:lnTo>
                      <a:lnTo>
                        <a:pt x="363" y="134"/>
                      </a:lnTo>
                      <a:lnTo>
                        <a:pt x="404" y="134"/>
                      </a:lnTo>
                      <a:lnTo>
                        <a:pt x="442" y="134"/>
                      </a:lnTo>
                      <a:lnTo>
                        <a:pt x="475" y="134"/>
                      </a:lnTo>
                      <a:lnTo>
                        <a:pt x="500" y="133"/>
                      </a:lnTo>
                      <a:lnTo>
                        <a:pt x="518" y="133"/>
                      </a:lnTo>
                      <a:lnTo>
                        <a:pt x="527" y="133"/>
                      </a:lnTo>
                      <a:lnTo>
                        <a:pt x="527" y="133"/>
                      </a:lnTo>
                      <a:lnTo>
                        <a:pt x="536" y="131"/>
                      </a:lnTo>
                      <a:lnTo>
                        <a:pt x="541" y="126"/>
                      </a:lnTo>
                      <a:lnTo>
                        <a:pt x="544" y="119"/>
                      </a:lnTo>
                      <a:lnTo>
                        <a:pt x="544" y="110"/>
                      </a:lnTo>
                      <a:lnTo>
                        <a:pt x="544" y="26"/>
                      </a:lnTo>
                      <a:lnTo>
                        <a:pt x="544" y="26"/>
                      </a:lnTo>
                      <a:lnTo>
                        <a:pt x="544" y="17"/>
                      </a:lnTo>
                      <a:lnTo>
                        <a:pt x="542" y="8"/>
                      </a:lnTo>
                      <a:lnTo>
                        <a:pt x="536" y="2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517" y="0"/>
                      </a:lnTo>
                      <a:lnTo>
                        <a:pt x="499" y="0"/>
                      </a:lnTo>
                      <a:lnTo>
                        <a:pt x="474" y="0"/>
                      </a:lnTo>
                      <a:lnTo>
                        <a:pt x="441" y="0"/>
                      </a:lnTo>
                      <a:lnTo>
                        <a:pt x="402" y="0"/>
                      </a:lnTo>
                      <a:lnTo>
                        <a:pt x="361" y="0"/>
                      </a:lnTo>
                      <a:lnTo>
                        <a:pt x="317" y="0"/>
                      </a:lnTo>
                      <a:lnTo>
                        <a:pt x="271" y="1"/>
                      </a:lnTo>
                      <a:lnTo>
                        <a:pt x="225" y="1"/>
                      </a:lnTo>
                      <a:lnTo>
                        <a:pt x="180" y="1"/>
                      </a:lnTo>
                      <a:lnTo>
                        <a:pt x="139" y="2"/>
                      </a:lnTo>
                      <a:lnTo>
                        <a:pt x="102" y="2"/>
                      </a:lnTo>
                      <a:lnTo>
                        <a:pt x="69" y="2"/>
                      </a:lnTo>
                      <a:lnTo>
                        <a:pt x="44" y="3"/>
                      </a:lnTo>
                      <a:lnTo>
                        <a:pt x="27" y="3"/>
                      </a:lnTo>
                      <a:lnTo>
                        <a:pt x="18" y="3"/>
                      </a:lnTo>
                      <a:lnTo>
                        <a:pt x="18" y="3"/>
                      </a:lnTo>
                      <a:lnTo>
                        <a:pt x="9" y="6"/>
                      </a:lnTo>
                      <a:lnTo>
                        <a:pt x="4" y="11"/>
                      </a:lnTo>
                      <a:lnTo>
                        <a:pt x="1" y="19"/>
                      </a:lnTo>
                      <a:lnTo>
                        <a:pt x="1" y="30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928"/>
                <p:cNvSpPr>
                  <a:spLocks/>
                </p:cNvSpPr>
                <p:nvPr/>
              </p:nvSpPr>
              <p:spPr bwMode="auto">
                <a:xfrm>
                  <a:off x="3066" y="2547"/>
                  <a:ext cx="210" cy="61"/>
                </a:xfrm>
                <a:custGeom>
                  <a:avLst/>
                  <a:gdLst>
                    <a:gd name="T0" fmla="*/ 630 w 630"/>
                    <a:gd name="T1" fmla="*/ 157 h 184"/>
                    <a:gd name="T2" fmla="*/ 627 w 630"/>
                    <a:gd name="T3" fmla="*/ 167 h 184"/>
                    <a:gd name="T4" fmla="*/ 622 w 630"/>
                    <a:gd name="T5" fmla="*/ 175 h 184"/>
                    <a:gd name="T6" fmla="*/ 614 w 630"/>
                    <a:gd name="T7" fmla="*/ 181 h 184"/>
                    <a:gd name="T8" fmla="*/ 603 w 630"/>
                    <a:gd name="T9" fmla="*/ 184 h 184"/>
                    <a:gd name="T10" fmla="*/ 27 w 630"/>
                    <a:gd name="T11" fmla="*/ 182 h 184"/>
                    <a:gd name="T12" fmla="*/ 17 w 630"/>
                    <a:gd name="T13" fmla="*/ 181 h 184"/>
                    <a:gd name="T14" fmla="*/ 9 w 630"/>
                    <a:gd name="T15" fmla="*/ 175 h 184"/>
                    <a:gd name="T16" fmla="*/ 3 w 630"/>
                    <a:gd name="T17" fmla="*/ 167 h 184"/>
                    <a:gd name="T18" fmla="*/ 0 w 630"/>
                    <a:gd name="T19" fmla="*/ 157 h 184"/>
                    <a:gd name="T20" fmla="*/ 0 w 630"/>
                    <a:gd name="T21" fmla="*/ 27 h 184"/>
                    <a:gd name="T22" fmla="*/ 2 w 630"/>
                    <a:gd name="T23" fmla="*/ 16 h 184"/>
                    <a:gd name="T24" fmla="*/ 8 w 630"/>
                    <a:gd name="T25" fmla="*/ 7 h 184"/>
                    <a:gd name="T26" fmla="*/ 16 w 630"/>
                    <a:gd name="T27" fmla="*/ 3 h 184"/>
                    <a:gd name="T28" fmla="*/ 26 w 630"/>
                    <a:gd name="T29" fmla="*/ 0 h 184"/>
                    <a:gd name="T30" fmla="*/ 602 w 630"/>
                    <a:gd name="T31" fmla="*/ 1 h 184"/>
                    <a:gd name="T32" fmla="*/ 613 w 630"/>
                    <a:gd name="T33" fmla="*/ 4 h 184"/>
                    <a:gd name="T34" fmla="*/ 621 w 630"/>
                    <a:gd name="T35" fmla="*/ 9 h 184"/>
                    <a:gd name="T36" fmla="*/ 626 w 630"/>
                    <a:gd name="T37" fmla="*/ 17 h 184"/>
                    <a:gd name="T38" fmla="*/ 628 w 630"/>
                    <a:gd name="T39" fmla="*/ 27 h 184"/>
                    <a:gd name="T40" fmla="*/ 630 w 630"/>
                    <a:gd name="T41" fmla="*/ 15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30" h="184">
                      <a:moveTo>
                        <a:pt x="630" y="157"/>
                      </a:moveTo>
                      <a:lnTo>
                        <a:pt x="627" y="167"/>
                      </a:lnTo>
                      <a:lnTo>
                        <a:pt x="622" y="175"/>
                      </a:lnTo>
                      <a:lnTo>
                        <a:pt x="614" y="181"/>
                      </a:lnTo>
                      <a:lnTo>
                        <a:pt x="603" y="184"/>
                      </a:lnTo>
                      <a:lnTo>
                        <a:pt x="27" y="182"/>
                      </a:lnTo>
                      <a:lnTo>
                        <a:pt x="17" y="181"/>
                      </a:lnTo>
                      <a:lnTo>
                        <a:pt x="9" y="175"/>
                      </a:lnTo>
                      <a:lnTo>
                        <a:pt x="3" y="167"/>
                      </a:lnTo>
                      <a:lnTo>
                        <a:pt x="0" y="157"/>
                      </a:lnTo>
                      <a:lnTo>
                        <a:pt x="0" y="27"/>
                      </a:lnTo>
                      <a:lnTo>
                        <a:pt x="2" y="16"/>
                      </a:lnTo>
                      <a:lnTo>
                        <a:pt x="8" y="7"/>
                      </a:lnTo>
                      <a:lnTo>
                        <a:pt x="16" y="3"/>
                      </a:lnTo>
                      <a:lnTo>
                        <a:pt x="26" y="0"/>
                      </a:lnTo>
                      <a:lnTo>
                        <a:pt x="602" y="1"/>
                      </a:lnTo>
                      <a:lnTo>
                        <a:pt x="613" y="4"/>
                      </a:lnTo>
                      <a:lnTo>
                        <a:pt x="621" y="9"/>
                      </a:lnTo>
                      <a:lnTo>
                        <a:pt x="626" y="17"/>
                      </a:lnTo>
                      <a:lnTo>
                        <a:pt x="628" y="27"/>
                      </a:lnTo>
                      <a:lnTo>
                        <a:pt x="630" y="1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929"/>
                <p:cNvSpPr>
                  <a:spLocks/>
                </p:cNvSpPr>
                <p:nvPr/>
              </p:nvSpPr>
              <p:spPr bwMode="auto">
                <a:xfrm>
                  <a:off x="3066" y="2547"/>
                  <a:ext cx="210" cy="61"/>
                </a:xfrm>
                <a:custGeom>
                  <a:avLst/>
                  <a:gdLst>
                    <a:gd name="T0" fmla="*/ 630 w 630"/>
                    <a:gd name="T1" fmla="*/ 157 h 184"/>
                    <a:gd name="T2" fmla="*/ 630 w 630"/>
                    <a:gd name="T3" fmla="*/ 157 h 184"/>
                    <a:gd name="T4" fmla="*/ 627 w 630"/>
                    <a:gd name="T5" fmla="*/ 167 h 184"/>
                    <a:gd name="T6" fmla="*/ 622 w 630"/>
                    <a:gd name="T7" fmla="*/ 175 h 184"/>
                    <a:gd name="T8" fmla="*/ 614 w 630"/>
                    <a:gd name="T9" fmla="*/ 181 h 184"/>
                    <a:gd name="T10" fmla="*/ 603 w 630"/>
                    <a:gd name="T11" fmla="*/ 184 h 184"/>
                    <a:gd name="T12" fmla="*/ 27 w 630"/>
                    <a:gd name="T13" fmla="*/ 182 h 184"/>
                    <a:gd name="T14" fmla="*/ 27 w 630"/>
                    <a:gd name="T15" fmla="*/ 182 h 184"/>
                    <a:gd name="T16" fmla="*/ 17 w 630"/>
                    <a:gd name="T17" fmla="*/ 181 h 184"/>
                    <a:gd name="T18" fmla="*/ 9 w 630"/>
                    <a:gd name="T19" fmla="*/ 175 h 184"/>
                    <a:gd name="T20" fmla="*/ 3 w 630"/>
                    <a:gd name="T21" fmla="*/ 167 h 184"/>
                    <a:gd name="T22" fmla="*/ 0 w 630"/>
                    <a:gd name="T23" fmla="*/ 157 h 184"/>
                    <a:gd name="T24" fmla="*/ 0 w 630"/>
                    <a:gd name="T25" fmla="*/ 27 h 184"/>
                    <a:gd name="T26" fmla="*/ 0 w 630"/>
                    <a:gd name="T27" fmla="*/ 27 h 184"/>
                    <a:gd name="T28" fmla="*/ 2 w 630"/>
                    <a:gd name="T29" fmla="*/ 16 h 184"/>
                    <a:gd name="T30" fmla="*/ 8 w 630"/>
                    <a:gd name="T31" fmla="*/ 7 h 184"/>
                    <a:gd name="T32" fmla="*/ 16 w 630"/>
                    <a:gd name="T33" fmla="*/ 3 h 184"/>
                    <a:gd name="T34" fmla="*/ 26 w 630"/>
                    <a:gd name="T35" fmla="*/ 0 h 184"/>
                    <a:gd name="T36" fmla="*/ 602 w 630"/>
                    <a:gd name="T37" fmla="*/ 1 h 184"/>
                    <a:gd name="T38" fmla="*/ 602 w 630"/>
                    <a:gd name="T39" fmla="*/ 1 h 184"/>
                    <a:gd name="T40" fmla="*/ 613 w 630"/>
                    <a:gd name="T41" fmla="*/ 4 h 184"/>
                    <a:gd name="T42" fmla="*/ 621 w 630"/>
                    <a:gd name="T43" fmla="*/ 9 h 184"/>
                    <a:gd name="T44" fmla="*/ 626 w 630"/>
                    <a:gd name="T45" fmla="*/ 17 h 184"/>
                    <a:gd name="T46" fmla="*/ 628 w 630"/>
                    <a:gd name="T47" fmla="*/ 27 h 184"/>
                    <a:gd name="T48" fmla="*/ 630 w 630"/>
                    <a:gd name="T49" fmla="*/ 15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0" h="184">
                      <a:moveTo>
                        <a:pt x="630" y="157"/>
                      </a:moveTo>
                      <a:lnTo>
                        <a:pt x="630" y="157"/>
                      </a:lnTo>
                      <a:lnTo>
                        <a:pt x="627" y="167"/>
                      </a:lnTo>
                      <a:lnTo>
                        <a:pt x="622" y="175"/>
                      </a:lnTo>
                      <a:lnTo>
                        <a:pt x="614" y="181"/>
                      </a:lnTo>
                      <a:lnTo>
                        <a:pt x="603" y="184"/>
                      </a:lnTo>
                      <a:lnTo>
                        <a:pt x="27" y="182"/>
                      </a:lnTo>
                      <a:lnTo>
                        <a:pt x="27" y="182"/>
                      </a:lnTo>
                      <a:lnTo>
                        <a:pt x="17" y="181"/>
                      </a:lnTo>
                      <a:lnTo>
                        <a:pt x="9" y="175"/>
                      </a:lnTo>
                      <a:lnTo>
                        <a:pt x="3" y="167"/>
                      </a:lnTo>
                      <a:lnTo>
                        <a:pt x="0" y="15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2" y="16"/>
                      </a:lnTo>
                      <a:lnTo>
                        <a:pt x="8" y="7"/>
                      </a:lnTo>
                      <a:lnTo>
                        <a:pt x="16" y="3"/>
                      </a:lnTo>
                      <a:lnTo>
                        <a:pt x="26" y="0"/>
                      </a:lnTo>
                      <a:lnTo>
                        <a:pt x="602" y="1"/>
                      </a:lnTo>
                      <a:lnTo>
                        <a:pt x="602" y="1"/>
                      </a:lnTo>
                      <a:lnTo>
                        <a:pt x="613" y="4"/>
                      </a:lnTo>
                      <a:lnTo>
                        <a:pt x="621" y="9"/>
                      </a:lnTo>
                      <a:lnTo>
                        <a:pt x="626" y="17"/>
                      </a:lnTo>
                      <a:lnTo>
                        <a:pt x="628" y="27"/>
                      </a:lnTo>
                      <a:lnTo>
                        <a:pt x="630" y="15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Freeform 930"/>
                <p:cNvSpPr>
                  <a:spLocks/>
                </p:cNvSpPr>
                <p:nvPr/>
              </p:nvSpPr>
              <p:spPr bwMode="auto">
                <a:xfrm>
                  <a:off x="3073" y="2543"/>
                  <a:ext cx="62" cy="58"/>
                </a:xfrm>
                <a:custGeom>
                  <a:avLst/>
                  <a:gdLst>
                    <a:gd name="T0" fmla="*/ 0 w 186"/>
                    <a:gd name="T1" fmla="*/ 142 h 172"/>
                    <a:gd name="T2" fmla="*/ 1 w 186"/>
                    <a:gd name="T3" fmla="*/ 154 h 172"/>
                    <a:gd name="T4" fmla="*/ 4 w 186"/>
                    <a:gd name="T5" fmla="*/ 163 h 172"/>
                    <a:gd name="T6" fmla="*/ 10 w 186"/>
                    <a:gd name="T7" fmla="*/ 169 h 172"/>
                    <a:gd name="T8" fmla="*/ 21 w 186"/>
                    <a:gd name="T9" fmla="*/ 172 h 172"/>
                    <a:gd name="T10" fmla="*/ 31 w 186"/>
                    <a:gd name="T11" fmla="*/ 172 h 172"/>
                    <a:gd name="T12" fmla="*/ 48 w 186"/>
                    <a:gd name="T13" fmla="*/ 172 h 172"/>
                    <a:gd name="T14" fmla="*/ 70 w 186"/>
                    <a:gd name="T15" fmla="*/ 172 h 172"/>
                    <a:gd name="T16" fmla="*/ 93 w 186"/>
                    <a:gd name="T17" fmla="*/ 172 h 172"/>
                    <a:gd name="T18" fmla="*/ 115 w 186"/>
                    <a:gd name="T19" fmla="*/ 172 h 172"/>
                    <a:gd name="T20" fmla="*/ 137 w 186"/>
                    <a:gd name="T21" fmla="*/ 172 h 172"/>
                    <a:gd name="T22" fmla="*/ 155 w 186"/>
                    <a:gd name="T23" fmla="*/ 172 h 172"/>
                    <a:gd name="T24" fmla="*/ 166 w 186"/>
                    <a:gd name="T25" fmla="*/ 172 h 172"/>
                    <a:gd name="T26" fmla="*/ 177 w 186"/>
                    <a:gd name="T27" fmla="*/ 171 h 172"/>
                    <a:gd name="T28" fmla="*/ 183 w 186"/>
                    <a:gd name="T29" fmla="*/ 164 h 172"/>
                    <a:gd name="T30" fmla="*/ 184 w 186"/>
                    <a:gd name="T31" fmla="*/ 156 h 172"/>
                    <a:gd name="T32" fmla="*/ 184 w 186"/>
                    <a:gd name="T33" fmla="*/ 145 h 172"/>
                    <a:gd name="T34" fmla="*/ 186 w 186"/>
                    <a:gd name="T35" fmla="*/ 50 h 172"/>
                    <a:gd name="T36" fmla="*/ 186 w 186"/>
                    <a:gd name="T37" fmla="*/ 38 h 172"/>
                    <a:gd name="T38" fmla="*/ 184 w 186"/>
                    <a:gd name="T39" fmla="*/ 28 h 172"/>
                    <a:gd name="T40" fmla="*/ 178 w 186"/>
                    <a:gd name="T41" fmla="*/ 22 h 172"/>
                    <a:gd name="T42" fmla="*/ 165 w 186"/>
                    <a:gd name="T43" fmla="*/ 18 h 172"/>
                    <a:gd name="T44" fmla="*/ 155 w 186"/>
                    <a:gd name="T45" fmla="*/ 17 h 172"/>
                    <a:gd name="T46" fmla="*/ 141 w 186"/>
                    <a:gd name="T47" fmla="*/ 15 h 172"/>
                    <a:gd name="T48" fmla="*/ 124 w 186"/>
                    <a:gd name="T49" fmla="*/ 12 h 172"/>
                    <a:gd name="T50" fmla="*/ 106 w 186"/>
                    <a:gd name="T51" fmla="*/ 9 h 172"/>
                    <a:gd name="T52" fmla="*/ 89 w 186"/>
                    <a:gd name="T53" fmla="*/ 5 h 172"/>
                    <a:gd name="T54" fmla="*/ 72 w 186"/>
                    <a:gd name="T55" fmla="*/ 3 h 172"/>
                    <a:gd name="T56" fmla="*/ 59 w 186"/>
                    <a:gd name="T57" fmla="*/ 0 h 172"/>
                    <a:gd name="T58" fmla="*/ 50 w 186"/>
                    <a:gd name="T59" fmla="*/ 0 h 172"/>
                    <a:gd name="T60" fmla="*/ 43 w 186"/>
                    <a:gd name="T61" fmla="*/ 1 h 172"/>
                    <a:gd name="T62" fmla="*/ 36 w 186"/>
                    <a:gd name="T63" fmla="*/ 5 h 172"/>
                    <a:gd name="T64" fmla="*/ 27 w 186"/>
                    <a:gd name="T65" fmla="*/ 11 h 172"/>
                    <a:gd name="T66" fmla="*/ 19 w 186"/>
                    <a:gd name="T67" fmla="*/ 18 h 172"/>
                    <a:gd name="T68" fmla="*/ 12 w 186"/>
                    <a:gd name="T69" fmla="*/ 27 h 172"/>
                    <a:gd name="T70" fmla="*/ 6 w 186"/>
                    <a:gd name="T71" fmla="*/ 35 h 172"/>
                    <a:gd name="T72" fmla="*/ 2 w 186"/>
                    <a:gd name="T73" fmla="*/ 43 h 172"/>
                    <a:gd name="T74" fmla="*/ 1 w 186"/>
                    <a:gd name="T75" fmla="*/ 50 h 172"/>
                    <a:gd name="T76" fmla="*/ 0 w 186"/>
                    <a:gd name="T77" fmla="*/ 14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2">
                      <a:moveTo>
                        <a:pt x="0" y="142"/>
                      </a:moveTo>
                      <a:lnTo>
                        <a:pt x="1" y="154"/>
                      </a:lnTo>
                      <a:lnTo>
                        <a:pt x="4" y="163"/>
                      </a:lnTo>
                      <a:lnTo>
                        <a:pt x="10" y="169"/>
                      </a:lnTo>
                      <a:lnTo>
                        <a:pt x="21" y="172"/>
                      </a:lnTo>
                      <a:lnTo>
                        <a:pt x="31" y="172"/>
                      </a:lnTo>
                      <a:lnTo>
                        <a:pt x="48" y="172"/>
                      </a:lnTo>
                      <a:lnTo>
                        <a:pt x="70" y="172"/>
                      </a:lnTo>
                      <a:lnTo>
                        <a:pt x="93" y="172"/>
                      </a:lnTo>
                      <a:lnTo>
                        <a:pt x="115" y="172"/>
                      </a:lnTo>
                      <a:lnTo>
                        <a:pt x="137" y="172"/>
                      </a:lnTo>
                      <a:lnTo>
                        <a:pt x="155" y="172"/>
                      </a:lnTo>
                      <a:lnTo>
                        <a:pt x="166" y="172"/>
                      </a:lnTo>
                      <a:lnTo>
                        <a:pt x="177" y="171"/>
                      </a:lnTo>
                      <a:lnTo>
                        <a:pt x="183" y="164"/>
                      </a:lnTo>
                      <a:lnTo>
                        <a:pt x="184" y="156"/>
                      </a:lnTo>
                      <a:lnTo>
                        <a:pt x="184" y="145"/>
                      </a:lnTo>
                      <a:lnTo>
                        <a:pt x="186" y="50"/>
                      </a:lnTo>
                      <a:lnTo>
                        <a:pt x="186" y="38"/>
                      </a:lnTo>
                      <a:lnTo>
                        <a:pt x="184" y="28"/>
                      </a:lnTo>
                      <a:lnTo>
                        <a:pt x="178" y="22"/>
                      </a:lnTo>
                      <a:lnTo>
                        <a:pt x="165" y="18"/>
                      </a:lnTo>
                      <a:lnTo>
                        <a:pt x="155" y="17"/>
                      </a:lnTo>
                      <a:lnTo>
                        <a:pt x="141" y="15"/>
                      </a:lnTo>
                      <a:lnTo>
                        <a:pt x="124" y="12"/>
                      </a:lnTo>
                      <a:lnTo>
                        <a:pt x="106" y="9"/>
                      </a:lnTo>
                      <a:lnTo>
                        <a:pt x="89" y="5"/>
                      </a:lnTo>
                      <a:lnTo>
                        <a:pt x="72" y="3"/>
                      </a:lnTo>
                      <a:lnTo>
                        <a:pt x="59" y="0"/>
                      </a:lnTo>
                      <a:lnTo>
                        <a:pt x="50" y="0"/>
                      </a:lnTo>
                      <a:lnTo>
                        <a:pt x="43" y="1"/>
                      </a:lnTo>
                      <a:lnTo>
                        <a:pt x="36" y="5"/>
                      </a:lnTo>
                      <a:lnTo>
                        <a:pt x="27" y="11"/>
                      </a:lnTo>
                      <a:lnTo>
                        <a:pt x="19" y="18"/>
                      </a:lnTo>
                      <a:lnTo>
                        <a:pt x="12" y="27"/>
                      </a:lnTo>
                      <a:lnTo>
                        <a:pt x="6" y="35"/>
                      </a:lnTo>
                      <a:lnTo>
                        <a:pt x="2" y="43"/>
                      </a:lnTo>
                      <a:lnTo>
                        <a:pt x="1" y="5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Freeform 931"/>
                <p:cNvSpPr>
                  <a:spLocks/>
                </p:cNvSpPr>
                <p:nvPr/>
              </p:nvSpPr>
              <p:spPr bwMode="auto">
                <a:xfrm>
                  <a:off x="3071" y="2591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2 h 36"/>
                    <a:gd name="T6" fmla="*/ 15 w 27"/>
                    <a:gd name="T7" fmla="*/ 18 h 36"/>
                    <a:gd name="T8" fmla="*/ 13 w 27"/>
                    <a:gd name="T9" fmla="*/ 10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6 w 27"/>
                    <a:gd name="T17" fmla="*/ 25 h 36"/>
                    <a:gd name="T18" fmla="*/ 14 w 27"/>
                    <a:gd name="T19" fmla="*/ 32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2"/>
                      </a:lnTo>
                      <a:lnTo>
                        <a:pt x="15" y="18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2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Freeform 932"/>
                <p:cNvSpPr>
                  <a:spLocks/>
                </p:cNvSpPr>
                <p:nvPr/>
              </p:nvSpPr>
              <p:spPr bwMode="auto">
                <a:xfrm>
                  <a:off x="3080" y="2599"/>
                  <a:ext cx="48" cy="4"/>
                </a:xfrm>
                <a:custGeom>
                  <a:avLst/>
                  <a:gdLst>
                    <a:gd name="T0" fmla="*/ 145 w 145"/>
                    <a:gd name="T1" fmla="*/ 0 h 12"/>
                    <a:gd name="T2" fmla="*/ 145 w 145"/>
                    <a:gd name="T3" fmla="*/ 0 h 12"/>
                    <a:gd name="T4" fmla="*/ 134 w 145"/>
                    <a:gd name="T5" fmla="*/ 0 h 12"/>
                    <a:gd name="T6" fmla="*/ 116 w 145"/>
                    <a:gd name="T7" fmla="*/ 0 h 12"/>
                    <a:gd name="T8" fmla="*/ 94 w 145"/>
                    <a:gd name="T9" fmla="*/ 0 h 12"/>
                    <a:gd name="T10" fmla="*/ 72 w 145"/>
                    <a:gd name="T11" fmla="*/ 0 h 12"/>
                    <a:gd name="T12" fmla="*/ 49 w 145"/>
                    <a:gd name="T13" fmla="*/ 0 h 12"/>
                    <a:gd name="T14" fmla="*/ 27 w 145"/>
                    <a:gd name="T15" fmla="*/ 0 h 12"/>
                    <a:gd name="T16" fmla="*/ 10 w 145"/>
                    <a:gd name="T17" fmla="*/ 0 h 12"/>
                    <a:gd name="T18" fmla="*/ 0 w 145"/>
                    <a:gd name="T19" fmla="*/ 0 h 12"/>
                    <a:gd name="T20" fmla="*/ 0 w 145"/>
                    <a:gd name="T21" fmla="*/ 12 h 12"/>
                    <a:gd name="T22" fmla="*/ 10 w 145"/>
                    <a:gd name="T23" fmla="*/ 12 h 12"/>
                    <a:gd name="T24" fmla="*/ 27 w 145"/>
                    <a:gd name="T25" fmla="*/ 12 h 12"/>
                    <a:gd name="T26" fmla="*/ 49 w 145"/>
                    <a:gd name="T27" fmla="*/ 12 h 12"/>
                    <a:gd name="T28" fmla="*/ 72 w 145"/>
                    <a:gd name="T29" fmla="*/ 12 h 12"/>
                    <a:gd name="T30" fmla="*/ 94 w 145"/>
                    <a:gd name="T31" fmla="*/ 12 h 12"/>
                    <a:gd name="T32" fmla="*/ 116 w 145"/>
                    <a:gd name="T33" fmla="*/ 12 h 12"/>
                    <a:gd name="T34" fmla="*/ 134 w 145"/>
                    <a:gd name="T35" fmla="*/ 12 h 12"/>
                    <a:gd name="T36" fmla="*/ 145 w 145"/>
                    <a:gd name="T37" fmla="*/ 12 h 12"/>
                    <a:gd name="T38" fmla="*/ 145 w 145"/>
                    <a:gd name="T39" fmla="*/ 12 h 12"/>
                    <a:gd name="T40" fmla="*/ 145 w 14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2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94" y="0"/>
                      </a:lnTo>
                      <a:lnTo>
                        <a:pt x="72" y="0"/>
                      </a:lnTo>
                      <a:lnTo>
                        <a:pt x="49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9" y="12"/>
                      </a:lnTo>
                      <a:lnTo>
                        <a:pt x="72" y="12"/>
                      </a:lnTo>
                      <a:lnTo>
                        <a:pt x="94" y="12"/>
                      </a:lnTo>
                      <a:lnTo>
                        <a:pt x="116" y="12"/>
                      </a:lnTo>
                      <a:lnTo>
                        <a:pt x="134" y="12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Freeform 933"/>
                <p:cNvSpPr>
                  <a:spLocks/>
                </p:cNvSpPr>
                <p:nvPr/>
              </p:nvSpPr>
              <p:spPr bwMode="auto">
                <a:xfrm>
                  <a:off x="3128" y="2592"/>
                  <a:ext cx="8" cy="11"/>
                </a:xfrm>
                <a:custGeom>
                  <a:avLst/>
                  <a:gdLst>
                    <a:gd name="T0" fmla="*/ 12 w 24"/>
                    <a:gd name="T1" fmla="*/ 0 h 33"/>
                    <a:gd name="T2" fmla="*/ 12 w 24"/>
                    <a:gd name="T3" fmla="*/ 0 h 33"/>
                    <a:gd name="T4" fmla="*/ 12 w 24"/>
                    <a:gd name="T5" fmla="*/ 11 h 33"/>
                    <a:gd name="T6" fmla="*/ 12 w 24"/>
                    <a:gd name="T7" fmla="*/ 17 h 33"/>
                    <a:gd name="T8" fmla="*/ 9 w 24"/>
                    <a:gd name="T9" fmla="*/ 19 h 33"/>
                    <a:gd name="T10" fmla="*/ 0 w 24"/>
                    <a:gd name="T11" fmla="*/ 21 h 33"/>
                    <a:gd name="T12" fmla="*/ 0 w 24"/>
                    <a:gd name="T13" fmla="*/ 33 h 33"/>
                    <a:gd name="T14" fmla="*/ 13 w 24"/>
                    <a:gd name="T15" fmla="*/ 32 h 33"/>
                    <a:gd name="T16" fmla="*/ 22 w 24"/>
                    <a:gd name="T17" fmla="*/ 22 h 33"/>
                    <a:gd name="T18" fmla="*/ 24 w 24"/>
                    <a:gd name="T19" fmla="*/ 11 h 33"/>
                    <a:gd name="T20" fmla="*/ 24 w 24"/>
                    <a:gd name="T21" fmla="*/ 0 h 33"/>
                    <a:gd name="T22" fmla="*/ 24 w 24"/>
                    <a:gd name="T23" fmla="*/ 0 h 33"/>
                    <a:gd name="T24" fmla="*/ 12 w 24"/>
                    <a:gd name="T25" fmla="*/ 0 h 33"/>
                    <a:gd name="T26" fmla="*/ 12 w 24"/>
                    <a:gd name="T27" fmla="*/ 0 h 33"/>
                    <a:gd name="T28" fmla="*/ 12 w 24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3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9" y="19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2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Freeform 934"/>
                <p:cNvSpPr>
                  <a:spLocks/>
                </p:cNvSpPr>
                <p:nvPr/>
              </p:nvSpPr>
              <p:spPr bwMode="auto">
                <a:xfrm>
                  <a:off x="3132" y="2560"/>
                  <a:ext cx="5" cy="32"/>
                </a:xfrm>
                <a:custGeom>
                  <a:avLst/>
                  <a:gdLst>
                    <a:gd name="T0" fmla="*/ 1 w 14"/>
                    <a:gd name="T1" fmla="*/ 0 h 95"/>
                    <a:gd name="T2" fmla="*/ 1 w 14"/>
                    <a:gd name="T3" fmla="*/ 0 h 95"/>
                    <a:gd name="T4" fmla="*/ 0 w 14"/>
                    <a:gd name="T5" fmla="*/ 95 h 95"/>
                    <a:gd name="T6" fmla="*/ 12 w 14"/>
                    <a:gd name="T7" fmla="*/ 95 h 95"/>
                    <a:gd name="T8" fmla="*/ 14 w 14"/>
                    <a:gd name="T9" fmla="*/ 0 h 95"/>
                    <a:gd name="T10" fmla="*/ 14 w 14"/>
                    <a:gd name="T11" fmla="*/ 0 h 95"/>
                    <a:gd name="T12" fmla="*/ 14 w 14"/>
                    <a:gd name="T13" fmla="*/ 0 h 95"/>
                    <a:gd name="T14" fmla="*/ 14 w 14"/>
                    <a:gd name="T15" fmla="*/ 0 h 95"/>
                    <a:gd name="T16" fmla="*/ 14 w 14"/>
                    <a:gd name="T17" fmla="*/ 0 h 95"/>
                    <a:gd name="T18" fmla="*/ 1 w 14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Freeform 935"/>
                <p:cNvSpPr>
                  <a:spLocks/>
                </p:cNvSpPr>
                <p:nvPr/>
              </p:nvSpPr>
              <p:spPr bwMode="auto">
                <a:xfrm>
                  <a:off x="3128" y="2547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1 w 27"/>
                    <a:gd name="T5" fmla="*/ 15 h 38"/>
                    <a:gd name="T6" fmla="*/ 13 w 27"/>
                    <a:gd name="T7" fmla="*/ 18 h 38"/>
                    <a:gd name="T8" fmla="*/ 14 w 27"/>
                    <a:gd name="T9" fmla="*/ 26 h 38"/>
                    <a:gd name="T10" fmla="*/ 14 w 27"/>
                    <a:gd name="T11" fmla="*/ 38 h 38"/>
                    <a:gd name="T12" fmla="*/ 27 w 27"/>
                    <a:gd name="T13" fmla="*/ 38 h 38"/>
                    <a:gd name="T14" fmla="*/ 27 w 27"/>
                    <a:gd name="T15" fmla="*/ 26 h 38"/>
                    <a:gd name="T16" fmla="*/ 25 w 27"/>
                    <a:gd name="T17" fmla="*/ 14 h 38"/>
                    <a:gd name="T18" fmla="*/ 16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3" y="18"/>
                      </a:lnTo>
                      <a:lnTo>
                        <a:pt x="14" y="26"/>
                      </a:lnTo>
                      <a:lnTo>
                        <a:pt x="14" y="38"/>
                      </a:lnTo>
                      <a:lnTo>
                        <a:pt x="27" y="38"/>
                      </a:lnTo>
                      <a:lnTo>
                        <a:pt x="27" y="26"/>
                      </a:lnTo>
                      <a:lnTo>
                        <a:pt x="25" y="14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Freeform 936"/>
                <p:cNvSpPr>
                  <a:spLocks/>
                </p:cNvSpPr>
                <p:nvPr/>
              </p:nvSpPr>
              <p:spPr bwMode="auto">
                <a:xfrm>
                  <a:off x="3089" y="2541"/>
                  <a:ext cx="39" cy="10"/>
                </a:xfrm>
                <a:custGeom>
                  <a:avLst/>
                  <a:gdLst>
                    <a:gd name="T0" fmla="*/ 0 w 115"/>
                    <a:gd name="T1" fmla="*/ 12 h 30"/>
                    <a:gd name="T2" fmla="*/ 0 w 115"/>
                    <a:gd name="T3" fmla="*/ 12 h 30"/>
                    <a:gd name="T4" fmla="*/ 8 w 115"/>
                    <a:gd name="T5" fmla="*/ 12 h 30"/>
                    <a:gd name="T6" fmla="*/ 21 w 115"/>
                    <a:gd name="T7" fmla="*/ 15 h 30"/>
                    <a:gd name="T8" fmla="*/ 38 w 115"/>
                    <a:gd name="T9" fmla="*/ 17 h 30"/>
                    <a:gd name="T10" fmla="*/ 55 w 115"/>
                    <a:gd name="T11" fmla="*/ 21 h 30"/>
                    <a:gd name="T12" fmla="*/ 73 w 115"/>
                    <a:gd name="T13" fmla="*/ 24 h 30"/>
                    <a:gd name="T14" fmla="*/ 90 w 115"/>
                    <a:gd name="T15" fmla="*/ 27 h 30"/>
                    <a:gd name="T16" fmla="*/ 104 w 115"/>
                    <a:gd name="T17" fmla="*/ 29 h 30"/>
                    <a:gd name="T18" fmla="*/ 115 w 115"/>
                    <a:gd name="T19" fmla="*/ 30 h 30"/>
                    <a:gd name="T20" fmla="*/ 115 w 115"/>
                    <a:gd name="T21" fmla="*/ 18 h 30"/>
                    <a:gd name="T22" fmla="*/ 107 w 115"/>
                    <a:gd name="T23" fmla="*/ 17 h 30"/>
                    <a:gd name="T24" fmla="*/ 92 w 115"/>
                    <a:gd name="T25" fmla="*/ 15 h 30"/>
                    <a:gd name="T26" fmla="*/ 75 w 115"/>
                    <a:gd name="T27" fmla="*/ 12 h 30"/>
                    <a:gd name="T28" fmla="*/ 57 w 115"/>
                    <a:gd name="T29" fmla="*/ 9 h 30"/>
                    <a:gd name="T30" fmla="*/ 40 w 115"/>
                    <a:gd name="T31" fmla="*/ 5 h 30"/>
                    <a:gd name="T32" fmla="*/ 23 w 115"/>
                    <a:gd name="T33" fmla="*/ 3 h 30"/>
                    <a:gd name="T34" fmla="*/ 10 w 115"/>
                    <a:gd name="T35" fmla="*/ 0 h 30"/>
                    <a:gd name="T36" fmla="*/ 0 w 115"/>
                    <a:gd name="T37" fmla="*/ 0 h 30"/>
                    <a:gd name="T38" fmla="*/ 0 w 115"/>
                    <a:gd name="T39" fmla="*/ 0 h 30"/>
                    <a:gd name="T40" fmla="*/ 0 w 115"/>
                    <a:gd name="T41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5" h="30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8" y="12"/>
                      </a:lnTo>
                      <a:lnTo>
                        <a:pt x="21" y="15"/>
                      </a:lnTo>
                      <a:lnTo>
                        <a:pt x="38" y="17"/>
                      </a:lnTo>
                      <a:lnTo>
                        <a:pt x="55" y="21"/>
                      </a:lnTo>
                      <a:lnTo>
                        <a:pt x="73" y="24"/>
                      </a:lnTo>
                      <a:lnTo>
                        <a:pt x="90" y="27"/>
                      </a:lnTo>
                      <a:lnTo>
                        <a:pt x="104" y="29"/>
                      </a:lnTo>
                      <a:lnTo>
                        <a:pt x="115" y="30"/>
                      </a:lnTo>
                      <a:lnTo>
                        <a:pt x="115" y="18"/>
                      </a:lnTo>
                      <a:lnTo>
                        <a:pt x="107" y="17"/>
                      </a:lnTo>
                      <a:lnTo>
                        <a:pt x="92" y="15"/>
                      </a:lnTo>
                      <a:lnTo>
                        <a:pt x="75" y="12"/>
                      </a:lnTo>
                      <a:lnTo>
                        <a:pt x="57" y="9"/>
                      </a:lnTo>
                      <a:lnTo>
                        <a:pt x="40" y="5"/>
                      </a:lnTo>
                      <a:lnTo>
                        <a:pt x="23" y="3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Freeform 937"/>
                <p:cNvSpPr>
                  <a:spLocks/>
                </p:cNvSpPr>
                <p:nvPr/>
              </p:nvSpPr>
              <p:spPr bwMode="auto">
                <a:xfrm>
                  <a:off x="3071" y="2541"/>
                  <a:ext cx="18" cy="19"/>
                </a:xfrm>
                <a:custGeom>
                  <a:avLst/>
                  <a:gdLst>
                    <a:gd name="T0" fmla="*/ 12 w 55"/>
                    <a:gd name="T1" fmla="*/ 56 h 56"/>
                    <a:gd name="T2" fmla="*/ 12 w 55"/>
                    <a:gd name="T3" fmla="*/ 56 h 56"/>
                    <a:gd name="T4" fmla="*/ 13 w 55"/>
                    <a:gd name="T5" fmla="*/ 51 h 56"/>
                    <a:gd name="T6" fmla="*/ 15 w 55"/>
                    <a:gd name="T7" fmla="*/ 45 h 56"/>
                    <a:gd name="T8" fmla="*/ 21 w 55"/>
                    <a:gd name="T9" fmla="*/ 36 h 56"/>
                    <a:gd name="T10" fmla="*/ 29 w 55"/>
                    <a:gd name="T11" fmla="*/ 29 h 56"/>
                    <a:gd name="T12" fmla="*/ 36 w 55"/>
                    <a:gd name="T13" fmla="*/ 22 h 56"/>
                    <a:gd name="T14" fmla="*/ 44 w 55"/>
                    <a:gd name="T15" fmla="*/ 16 h 56"/>
                    <a:gd name="T16" fmla="*/ 50 w 55"/>
                    <a:gd name="T17" fmla="*/ 13 h 56"/>
                    <a:gd name="T18" fmla="*/ 55 w 55"/>
                    <a:gd name="T19" fmla="*/ 12 h 56"/>
                    <a:gd name="T20" fmla="*/ 55 w 55"/>
                    <a:gd name="T21" fmla="*/ 0 h 56"/>
                    <a:gd name="T22" fmla="*/ 46 w 55"/>
                    <a:gd name="T23" fmla="*/ 1 h 56"/>
                    <a:gd name="T24" fmla="*/ 37 w 55"/>
                    <a:gd name="T25" fmla="*/ 6 h 56"/>
                    <a:gd name="T26" fmla="*/ 29 w 55"/>
                    <a:gd name="T27" fmla="*/ 12 h 56"/>
                    <a:gd name="T28" fmla="*/ 19 w 55"/>
                    <a:gd name="T29" fmla="*/ 20 h 56"/>
                    <a:gd name="T30" fmla="*/ 12 w 55"/>
                    <a:gd name="T31" fmla="*/ 29 h 56"/>
                    <a:gd name="T32" fmla="*/ 6 w 55"/>
                    <a:gd name="T33" fmla="*/ 38 h 56"/>
                    <a:gd name="T34" fmla="*/ 1 w 55"/>
                    <a:gd name="T35" fmla="*/ 46 h 56"/>
                    <a:gd name="T36" fmla="*/ 0 w 55"/>
                    <a:gd name="T37" fmla="*/ 56 h 56"/>
                    <a:gd name="T38" fmla="*/ 0 w 55"/>
                    <a:gd name="T39" fmla="*/ 56 h 56"/>
                    <a:gd name="T40" fmla="*/ 12 w 55"/>
                    <a:gd name="T41" fmla="*/ 56 h 56"/>
                    <a:gd name="T42" fmla="*/ 12 w 55"/>
                    <a:gd name="T43" fmla="*/ 56 h 56"/>
                    <a:gd name="T44" fmla="*/ 12 w 55"/>
                    <a:gd name="T4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3" y="51"/>
                      </a:lnTo>
                      <a:lnTo>
                        <a:pt x="15" y="45"/>
                      </a:lnTo>
                      <a:lnTo>
                        <a:pt x="21" y="36"/>
                      </a:lnTo>
                      <a:lnTo>
                        <a:pt x="29" y="29"/>
                      </a:lnTo>
                      <a:lnTo>
                        <a:pt x="36" y="22"/>
                      </a:lnTo>
                      <a:lnTo>
                        <a:pt x="44" y="16"/>
                      </a:lnTo>
                      <a:lnTo>
                        <a:pt x="50" y="13"/>
                      </a:lnTo>
                      <a:lnTo>
                        <a:pt x="55" y="12"/>
                      </a:lnTo>
                      <a:lnTo>
                        <a:pt x="55" y="0"/>
                      </a:lnTo>
                      <a:lnTo>
                        <a:pt x="46" y="1"/>
                      </a:lnTo>
                      <a:lnTo>
                        <a:pt x="37" y="6"/>
                      </a:lnTo>
                      <a:lnTo>
                        <a:pt x="29" y="12"/>
                      </a:lnTo>
                      <a:lnTo>
                        <a:pt x="19" y="20"/>
                      </a:lnTo>
                      <a:lnTo>
                        <a:pt x="12" y="29"/>
                      </a:lnTo>
                      <a:lnTo>
                        <a:pt x="6" y="38"/>
                      </a:lnTo>
                      <a:lnTo>
                        <a:pt x="1" y="4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Freeform 938"/>
                <p:cNvSpPr>
                  <a:spLocks/>
                </p:cNvSpPr>
                <p:nvPr/>
              </p:nvSpPr>
              <p:spPr bwMode="auto">
                <a:xfrm>
                  <a:off x="3071" y="2560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939"/>
                <p:cNvSpPr>
                  <a:spLocks/>
                </p:cNvSpPr>
                <p:nvPr/>
              </p:nvSpPr>
              <p:spPr bwMode="auto">
                <a:xfrm>
                  <a:off x="3083" y="2543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1 w 149"/>
                    <a:gd name="T3" fmla="*/ 118 h 134"/>
                    <a:gd name="T4" fmla="*/ 4 w 149"/>
                    <a:gd name="T5" fmla="*/ 127 h 134"/>
                    <a:gd name="T6" fmla="*/ 10 w 149"/>
                    <a:gd name="T7" fmla="*/ 132 h 134"/>
                    <a:gd name="T8" fmla="*/ 19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1 w 149"/>
                    <a:gd name="T27" fmla="*/ 133 h 134"/>
                    <a:gd name="T28" fmla="*/ 146 w 149"/>
                    <a:gd name="T29" fmla="*/ 128 h 134"/>
                    <a:gd name="T30" fmla="*/ 147 w 149"/>
                    <a:gd name="T31" fmla="*/ 121 h 134"/>
                    <a:gd name="T32" fmla="*/ 147 w 149"/>
                    <a:gd name="T33" fmla="*/ 110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7 w 149"/>
                    <a:gd name="T39" fmla="*/ 8 h 134"/>
                    <a:gd name="T40" fmla="*/ 141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10 w 149"/>
                    <a:gd name="T61" fmla="*/ 4 h 134"/>
                    <a:gd name="T62" fmla="*/ 4 w 149"/>
                    <a:gd name="T63" fmla="*/ 8 h 134"/>
                    <a:gd name="T64" fmla="*/ 1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Freeform 940"/>
                <p:cNvSpPr>
                  <a:spLocks/>
                </p:cNvSpPr>
                <p:nvPr/>
              </p:nvSpPr>
              <p:spPr bwMode="auto">
                <a:xfrm>
                  <a:off x="3083" y="2543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1 w 149"/>
                    <a:gd name="T5" fmla="*/ 118 h 134"/>
                    <a:gd name="T6" fmla="*/ 4 w 149"/>
                    <a:gd name="T7" fmla="*/ 127 h 134"/>
                    <a:gd name="T8" fmla="*/ 10 w 149"/>
                    <a:gd name="T9" fmla="*/ 132 h 134"/>
                    <a:gd name="T10" fmla="*/ 19 w 149"/>
                    <a:gd name="T11" fmla="*/ 134 h 134"/>
                    <a:gd name="T12" fmla="*/ 19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1 w 149"/>
                    <a:gd name="T33" fmla="*/ 133 h 134"/>
                    <a:gd name="T34" fmla="*/ 146 w 149"/>
                    <a:gd name="T35" fmla="*/ 128 h 134"/>
                    <a:gd name="T36" fmla="*/ 147 w 149"/>
                    <a:gd name="T37" fmla="*/ 121 h 134"/>
                    <a:gd name="T38" fmla="*/ 147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7 w 149"/>
                    <a:gd name="T47" fmla="*/ 8 h 134"/>
                    <a:gd name="T48" fmla="*/ 141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10 w 149"/>
                    <a:gd name="T73" fmla="*/ 4 h 134"/>
                    <a:gd name="T74" fmla="*/ 4 w 149"/>
                    <a:gd name="T75" fmla="*/ 8 h 134"/>
                    <a:gd name="T76" fmla="*/ 1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941"/>
                <p:cNvSpPr>
                  <a:spLocks/>
                </p:cNvSpPr>
                <p:nvPr/>
              </p:nvSpPr>
              <p:spPr bwMode="auto">
                <a:xfrm>
                  <a:off x="3141" y="2545"/>
                  <a:ext cx="62" cy="58"/>
                </a:xfrm>
                <a:custGeom>
                  <a:avLst/>
                  <a:gdLst>
                    <a:gd name="T0" fmla="*/ 0 w 188"/>
                    <a:gd name="T1" fmla="*/ 143 h 173"/>
                    <a:gd name="T2" fmla="*/ 1 w 188"/>
                    <a:gd name="T3" fmla="*/ 155 h 173"/>
                    <a:gd name="T4" fmla="*/ 4 w 188"/>
                    <a:gd name="T5" fmla="*/ 165 h 173"/>
                    <a:gd name="T6" fmla="*/ 10 w 188"/>
                    <a:gd name="T7" fmla="*/ 171 h 173"/>
                    <a:gd name="T8" fmla="*/ 21 w 188"/>
                    <a:gd name="T9" fmla="*/ 173 h 173"/>
                    <a:gd name="T10" fmla="*/ 32 w 188"/>
                    <a:gd name="T11" fmla="*/ 173 h 173"/>
                    <a:gd name="T12" fmla="*/ 49 w 188"/>
                    <a:gd name="T13" fmla="*/ 173 h 173"/>
                    <a:gd name="T14" fmla="*/ 70 w 188"/>
                    <a:gd name="T15" fmla="*/ 173 h 173"/>
                    <a:gd name="T16" fmla="*/ 94 w 188"/>
                    <a:gd name="T17" fmla="*/ 173 h 173"/>
                    <a:gd name="T18" fmla="*/ 118 w 188"/>
                    <a:gd name="T19" fmla="*/ 173 h 173"/>
                    <a:gd name="T20" fmla="*/ 140 w 188"/>
                    <a:gd name="T21" fmla="*/ 173 h 173"/>
                    <a:gd name="T22" fmla="*/ 157 w 188"/>
                    <a:gd name="T23" fmla="*/ 173 h 173"/>
                    <a:gd name="T24" fmla="*/ 169 w 188"/>
                    <a:gd name="T25" fmla="*/ 173 h 173"/>
                    <a:gd name="T26" fmla="*/ 180 w 188"/>
                    <a:gd name="T27" fmla="*/ 172 h 173"/>
                    <a:gd name="T28" fmla="*/ 186 w 188"/>
                    <a:gd name="T29" fmla="*/ 166 h 173"/>
                    <a:gd name="T30" fmla="*/ 188 w 188"/>
                    <a:gd name="T31" fmla="*/ 157 h 173"/>
                    <a:gd name="T32" fmla="*/ 188 w 188"/>
                    <a:gd name="T33" fmla="*/ 146 h 173"/>
                    <a:gd name="T34" fmla="*/ 188 w 188"/>
                    <a:gd name="T35" fmla="*/ 51 h 173"/>
                    <a:gd name="T36" fmla="*/ 188 w 188"/>
                    <a:gd name="T37" fmla="*/ 39 h 173"/>
                    <a:gd name="T38" fmla="*/ 187 w 188"/>
                    <a:gd name="T39" fmla="*/ 29 h 173"/>
                    <a:gd name="T40" fmla="*/ 181 w 188"/>
                    <a:gd name="T41" fmla="*/ 23 h 173"/>
                    <a:gd name="T42" fmla="*/ 167 w 188"/>
                    <a:gd name="T43" fmla="*/ 20 h 173"/>
                    <a:gd name="T44" fmla="*/ 157 w 188"/>
                    <a:gd name="T45" fmla="*/ 18 h 173"/>
                    <a:gd name="T46" fmla="*/ 142 w 188"/>
                    <a:gd name="T47" fmla="*/ 15 h 173"/>
                    <a:gd name="T48" fmla="*/ 124 w 188"/>
                    <a:gd name="T49" fmla="*/ 11 h 173"/>
                    <a:gd name="T50" fmla="*/ 105 w 188"/>
                    <a:gd name="T51" fmla="*/ 6 h 173"/>
                    <a:gd name="T52" fmla="*/ 85 w 188"/>
                    <a:gd name="T53" fmla="*/ 3 h 173"/>
                    <a:gd name="T54" fmla="*/ 67 w 188"/>
                    <a:gd name="T55" fmla="*/ 0 h 173"/>
                    <a:gd name="T56" fmla="*/ 54 w 188"/>
                    <a:gd name="T57" fmla="*/ 0 h 173"/>
                    <a:gd name="T58" fmla="*/ 46 w 188"/>
                    <a:gd name="T59" fmla="*/ 1 h 173"/>
                    <a:gd name="T60" fmla="*/ 37 w 188"/>
                    <a:gd name="T61" fmla="*/ 8 h 173"/>
                    <a:gd name="T62" fmla="*/ 29 w 188"/>
                    <a:gd name="T63" fmla="*/ 14 h 173"/>
                    <a:gd name="T64" fmla="*/ 20 w 188"/>
                    <a:gd name="T65" fmla="*/ 20 h 173"/>
                    <a:gd name="T66" fmla="*/ 14 w 188"/>
                    <a:gd name="T67" fmla="*/ 26 h 173"/>
                    <a:gd name="T68" fmla="*/ 8 w 188"/>
                    <a:gd name="T69" fmla="*/ 32 h 173"/>
                    <a:gd name="T70" fmla="*/ 4 w 188"/>
                    <a:gd name="T71" fmla="*/ 39 h 173"/>
                    <a:gd name="T72" fmla="*/ 1 w 188"/>
                    <a:gd name="T73" fmla="*/ 45 h 173"/>
                    <a:gd name="T74" fmla="*/ 1 w 188"/>
                    <a:gd name="T75" fmla="*/ 51 h 173"/>
                    <a:gd name="T76" fmla="*/ 0 w 188"/>
                    <a:gd name="T77" fmla="*/ 14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" h="173">
                      <a:moveTo>
                        <a:pt x="0" y="143"/>
                      </a:moveTo>
                      <a:lnTo>
                        <a:pt x="1" y="155"/>
                      </a:lnTo>
                      <a:lnTo>
                        <a:pt x="4" y="165"/>
                      </a:lnTo>
                      <a:lnTo>
                        <a:pt x="10" y="171"/>
                      </a:lnTo>
                      <a:lnTo>
                        <a:pt x="21" y="173"/>
                      </a:lnTo>
                      <a:lnTo>
                        <a:pt x="32" y="173"/>
                      </a:lnTo>
                      <a:lnTo>
                        <a:pt x="49" y="173"/>
                      </a:lnTo>
                      <a:lnTo>
                        <a:pt x="70" y="173"/>
                      </a:lnTo>
                      <a:lnTo>
                        <a:pt x="94" y="173"/>
                      </a:lnTo>
                      <a:lnTo>
                        <a:pt x="118" y="173"/>
                      </a:lnTo>
                      <a:lnTo>
                        <a:pt x="140" y="173"/>
                      </a:lnTo>
                      <a:lnTo>
                        <a:pt x="157" y="173"/>
                      </a:lnTo>
                      <a:lnTo>
                        <a:pt x="169" y="173"/>
                      </a:lnTo>
                      <a:lnTo>
                        <a:pt x="180" y="172"/>
                      </a:lnTo>
                      <a:lnTo>
                        <a:pt x="186" y="166"/>
                      </a:lnTo>
                      <a:lnTo>
                        <a:pt x="188" y="157"/>
                      </a:lnTo>
                      <a:lnTo>
                        <a:pt x="188" y="146"/>
                      </a:lnTo>
                      <a:lnTo>
                        <a:pt x="188" y="51"/>
                      </a:lnTo>
                      <a:lnTo>
                        <a:pt x="188" y="39"/>
                      </a:lnTo>
                      <a:lnTo>
                        <a:pt x="187" y="29"/>
                      </a:lnTo>
                      <a:lnTo>
                        <a:pt x="181" y="23"/>
                      </a:lnTo>
                      <a:lnTo>
                        <a:pt x="167" y="20"/>
                      </a:lnTo>
                      <a:lnTo>
                        <a:pt x="157" y="18"/>
                      </a:lnTo>
                      <a:lnTo>
                        <a:pt x="142" y="15"/>
                      </a:lnTo>
                      <a:lnTo>
                        <a:pt x="124" y="11"/>
                      </a:lnTo>
                      <a:lnTo>
                        <a:pt x="105" y="6"/>
                      </a:lnTo>
                      <a:lnTo>
                        <a:pt x="85" y="3"/>
                      </a:lnTo>
                      <a:lnTo>
                        <a:pt x="67" y="0"/>
                      </a:lnTo>
                      <a:lnTo>
                        <a:pt x="54" y="0"/>
                      </a:lnTo>
                      <a:lnTo>
                        <a:pt x="46" y="1"/>
                      </a:lnTo>
                      <a:lnTo>
                        <a:pt x="37" y="8"/>
                      </a:lnTo>
                      <a:lnTo>
                        <a:pt x="29" y="14"/>
                      </a:lnTo>
                      <a:lnTo>
                        <a:pt x="20" y="20"/>
                      </a:lnTo>
                      <a:lnTo>
                        <a:pt x="14" y="26"/>
                      </a:lnTo>
                      <a:lnTo>
                        <a:pt x="8" y="32"/>
                      </a:lnTo>
                      <a:lnTo>
                        <a:pt x="4" y="39"/>
                      </a:lnTo>
                      <a:lnTo>
                        <a:pt x="1" y="45"/>
                      </a:lnTo>
                      <a:lnTo>
                        <a:pt x="1" y="51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Freeform 942"/>
                <p:cNvSpPr>
                  <a:spLocks/>
                </p:cNvSpPr>
                <p:nvPr/>
              </p:nvSpPr>
              <p:spPr bwMode="auto">
                <a:xfrm>
                  <a:off x="3139" y="2593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8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6 w 27"/>
                    <a:gd name="T17" fmla="*/ 25 h 36"/>
                    <a:gd name="T18" fmla="*/ 14 w 27"/>
                    <a:gd name="T19" fmla="*/ 32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2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943"/>
                <p:cNvSpPr>
                  <a:spLocks/>
                </p:cNvSpPr>
                <p:nvPr/>
              </p:nvSpPr>
              <p:spPr bwMode="auto">
                <a:xfrm>
                  <a:off x="3148" y="2601"/>
                  <a:ext cx="49" cy="4"/>
                </a:xfrm>
                <a:custGeom>
                  <a:avLst/>
                  <a:gdLst>
                    <a:gd name="T0" fmla="*/ 148 w 148"/>
                    <a:gd name="T1" fmla="*/ 0 h 12"/>
                    <a:gd name="T2" fmla="*/ 148 w 148"/>
                    <a:gd name="T3" fmla="*/ 0 h 12"/>
                    <a:gd name="T4" fmla="*/ 136 w 148"/>
                    <a:gd name="T5" fmla="*/ 0 h 12"/>
                    <a:gd name="T6" fmla="*/ 119 w 148"/>
                    <a:gd name="T7" fmla="*/ 0 h 12"/>
                    <a:gd name="T8" fmla="*/ 97 w 148"/>
                    <a:gd name="T9" fmla="*/ 0 h 12"/>
                    <a:gd name="T10" fmla="*/ 73 w 148"/>
                    <a:gd name="T11" fmla="*/ 0 h 12"/>
                    <a:gd name="T12" fmla="*/ 49 w 148"/>
                    <a:gd name="T13" fmla="*/ 0 h 12"/>
                    <a:gd name="T14" fmla="*/ 28 w 148"/>
                    <a:gd name="T15" fmla="*/ 0 h 12"/>
                    <a:gd name="T16" fmla="*/ 11 w 148"/>
                    <a:gd name="T17" fmla="*/ 0 h 12"/>
                    <a:gd name="T18" fmla="*/ 0 w 148"/>
                    <a:gd name="T19" fmla="*/ 0 h 12"/>
                    <a:gd name="T20" fmla="*/ 0 w 148"/>
                    <a:gd name="T21" fmla="*/ 12 h 12"/>
                    <a:gd name="T22" fmla="*/ 11 w 148"/>
                    <a:gd name="T23" fmla="*/ 12 h 12"/>
                    <a:gd name="T24" fmla="*/ 28 w 148"/>
                    <a:gd name="T25" fmla="*/ 12 h 12"/>
                    <a:gd name="T26" fmla="*/ 49 w 148"/>
                    <a:gd name="T27" fmla="*/ 12 h 12"/>
                    <a:gd name="T28" fmla="*/ 73 w 148"/>
                    <a:gd name="T29" fmla="*/ 12 h 12"/>
                    <a:gd name="T30" fmla="*/ 97 w 148"/>
                    <a:gd name="T31" fmla="*/ 12 h 12"/>
                    <a:gd name="T32" fmla="*/ 119 w 148"/>
                    <a:gd name="T33" fmla="*/ 12 h 12"/>
                    <a:gd name="T34" fmla="*/ 136 w 148"/>
                    <a:gd name="T35" fmla="*/ 12 h 12"/>
                    <a:gd name="T36" fmla="*/ 148 w 148"/>
                    <a:gd name="T37" fmla="*/ 12 h 12"/>
                    <a:gd name="T38" fmla="*/ 148 w 148"/>
                    <a:gd name="T39" fmla="*/ 12 h 12"/>
                    <a:gd name="T40" fmla="*/ 148 w 148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8" h="12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36" y="0"/>
                      </a:lnTo>
                      <a:lnTo>
                        <a:pt x="119" y="0"/>
                      </a:lnTo>
                      <a:lnTo>
                        <a:pt x="97" y="0"/>
                      </a:lnTo>
                      <a:lnTo>
                        <a:pt x="73" y="0"/>
                      </a:lnTo>
                      <a:lnTo>
                        <a:pt x="49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9" y="12"/>
                      </a:lnTo>
                      <a:lnTo>
                        <a:pt x="73" y="12"/>
                      </a:lnTo>
                      <a:lnTo>
                        <a:pt x="97" y="12"/>
                      </a:lnTo>
                      <a:lnTo>
                        <a:pt x="119" y="12"/>
                      </a:lnTo>
                      <a:lnTo>
                        <a:pt x="136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Freeform 944"/>
                <p:cNvSpPr>
                  <a:spLocks/>
                </p:cNvSpPr>
                <p:nvPr/>
              </p:nvSpPr>
              <p:spPr bwMode="auto">
                <a:xfrm>
                  <a:off x="3197" y="2594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2 h 33"/>
                    <a:gd name="T16" fmla="*/ 21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Freeform 945"/>
                <p:cNvSpPr>
                  <a:spLocks/>
                </p:cNvSpPr>
                <p:nvPr/>
              </p:nvSpPr>
              <p:spPr bwMode="auto">
                <a:xfrm>
                  <a:off x="3201" y="2562"/>
                  <a:ext cx="4" cy="32"/>
                </a:xfrm>
                <a:custGeom>
                  <a:avLst/>
                  <a:gdLst>
                    <a:gd name="T0" fmla="*/ 0 w 12"/>
                    <a:gd name="T1" fmla="*/ 0 h 95"/>
                    <a:gd name="T2" fmla="*/ 0 w 12"/>
                    <a:gd name="T3" fmla="*/ 0 h 95"/>
                    <a:gd name="T4" fmla="*/ 0 w 12"/>
                    <a:gd name="T5" fmla="*/ 95 h 95"/>
                    <a:gd name="T6" fmla="*/ 12 w 12"/>
                    <a:gd name="T7" fmla="*/ 95 h 95"/>
                    <a:gd name="T8" fmla="*/ 12 w 12"/>
                    <a:gd name="T9" fmla="*/ 0 h 95"/>
                    <a:gd name="T10" fmla="*/ 12 w 12"/>
                    <a:gd name="T11" fmla="*/ 0 h 95"/>
                    <a:gd name="T12" fmla="*/ 0 w 12"/>
                    <a:gd name="T13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Freeform 946"/>
                <p:cNvSpPr>
                  <a:spLocks/>
                </p:cNvSpPr>
                <p:nvPr/>
              </p:nvSpPr>
              <p:spPr bwMode="auto">
                <a:xfrm>
                  <a:off x="3196" y="2550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4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6 w 27"/>
                    <a:gd name="T17" fmla="*/ 13 h 37"/>
                    <a:gd name="T18" fmla="*/ 16 w 27"/>
                    <a:gd name="T19" fmla="*/ 4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4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Freeform 947"/>
                <p:cNvSpPr>
                  <a:spLocks/>
                </p:cNvSpPr>
                <p:nvPr/>
              </p:nvSpPr>
              <p:spPr bwMode="auto">
                <a:xfrm>
                  <a:off x="3155" y="2543"/>
                  <a:ext cx="41" cy="11"/>
                </a:xfrm>
                <a:custGeom>
                  <a:avLst/>
                  <a:gdLst>
                    <a:gd name="T0" fmla="*/ 7 w 125"/>
                    <a:gd name="T1" fmla="*/ 12 h 32"/>
                    <a:gd name="T2" fmla="*/ 7 w 125"/>
                    <a:gd name="T3" fmla="*/ 12 h 32"/>
                    <a:gd name="T4" fmla="*/ 12 w 125"/>
                    <a:gd name="T5" fmla="*/ 12 h 32"/>
                    <a:gd name="T6" fmla="*/ 25 w 125"/>
                    <a:gd name="T7" fmla="*/ 12 h 32"/>
                    <a:gd name="T8" fmla="*/ 42 w 125"/>
                    <a:gd name="T9" fmla="*/ 15 h 32"/>
                    <a:gd name="T10" fmla="*/ 61 w 125"/>
                    <a:gd name="T11" fmla="*/ 18 h 32"/>
                    <a:gd name="T12" fmla="*/ 81 w 125"/>
                    <a:gd name="T13" fmla="*/ 23 h 32"/>
                    <a:gd name="T14" fmla="*/ 99 w 125"/>
                    <a:gd name="T15" fmla="*/ 27 h 32"/>
                    <a:gd name="T16" fmla="*/ 113 w 125"/>
                    <a:gd name="T17" fmla="*/ 30 h 32"/>
                    <a:gd name="T18" fmla="*/ 125 w 125"/>
                    <a:gd name="T19" fmla="*/ 32 h 32"/>
                    <a:gd name="T20" fmla="*/ 125 w 125"/>
                    <a:gd name="T21" fmla="*/ 20 h 32"/>
                    <a:gd name="T22" fmla="*/ 116 w 125"/>
                    <a:gd name="T23" fmla="*/ 18 h 32"/>
                    <a:gd name="T24" fmla="*/ 101 w 125"/>
                    <a:gd name="T25" fmla="*/ 15 h 32"/>
                    <a:gd name="T26" fmla="*/ 83 w 125"/>
                    <a:gd name="T27" fmla="*/ 11 h 32"/>
                    <a:gd name="T28" fmla="*/ 64 w 125"/>
                    <a:gd name="T29" fmla="*/ 6 h 32"/>
                    <a:gd name="T30" fmla="*/ 45 w 125"/>
                    <a:gd name="T31" fmla="*/ 3 h 32"/>
                    <a:gd name="T32" fmla="*/ 25 w 125"/>
                    <a:gd name="T33" fmla="*/ 0 h 32"/>
                    <a:gd name="T34" fmla="*/ 12 w 125"/>
                    <a:gd name="T35" fmla="*/ 0 h 32"/>
                    <a:gd name="T36" fmla="*/ 0 w 125"/>
                    <a:gd name="T37" fmla="*/ 3 h 32"/>
                    <a:gd name="T38" fmla="*/ 0 w 125"/>
                    <a:gd name="T39" fmla="*/ 3 h 32"/>
                    <a:gd name="T40" fmla="*/ 7 w 125"/>
                    <a:gd name="T41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5" h="32">
                      <a:moveTo>
                        <a:pt x="7" y="12"/>
                      </a:moveTo>
                      <a:lnTo>
                        <a:pt x="7" y="12"/>
                      </a:lnTo>
                      <a:lnTo>
                        <a:pt x="12" y="12"/>
                      </a:lnTo>
                      <a:lnTo>
                        <a:pt x="25" y="12"/>
                      </a:lnTo>
                      <a:lnTo>
                        <a:pt x="42" y="15"/>
                      </a:lnTo>
                      <a:lnTo>
                        <a:pt x="61" y="18"/>
                      </a:lnTo>
                      <a:lnTo>
                        <a:pt x="81" y="23"/>
                      </a:lnTo>
                      <a:lnTo>
                        <a:pt x="99" y="27"/>
                      </a:lnTo>
                      <a:lnTo>
                        <a:pt x="113" y="30"/>
                      </a:lnTo>
                      <a:lnTo>
                        <a:pt x="125" y="32"/>
                      </a:lnTo>
                      <a:lnTo>
                        <a:pt x="125" y="20"/>
                      </a:lnTo>
                      <a:lnTo>
                        <a:pt x="116" y="18"/>
                      </a:lnTo>
                      <a:lnTo>
                        <a:pt x="101" y="15"/>
                      </a:lnTo>
                      <a:lnTo>
                        <a:pt x="83" y="11"/>
                      </a:lnTo>
                      <a:lnTo>
                        <a:pt x="64" y="6"/>
                      </a:lnTo>
                      <a:lnTo>
                        <a:pt x="45" y="3"/>
                      </a:ln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Freeform 948"/>
                <p:cNvSpPr>
                  <a:spLocks/>
                </p:cNvSpPr>
                <p:nvPr/>
              </p:nvSpPr>
              <p:spPr bwMode="auto">
                <a:xfrm>
                  <a:off x="3139" y="2544"/>
                  <a:ext cx="18" cy="18"/>
                </a:xfrm>
                <a:custGeom>
                  <a:avLst/>
                  <a:gdLst>
                    <a:gd name="T0" fmla="*/ 12 w 54"/>
                    <a:gd name="T1" fmla="*/ 54 h 54"/>
                    <a:gd name="T2" fmla="*/ 12 w 54"/>
                    <a:gd name="T3" fmla="*/ 54 h 54"/>
                    <a:gd name="T4" fmla="*/ 12 w 54"/>
                    <a:gd name="T5" fmla="*/ 49 h 54"/>
                    <a:gd name="T6" fmla="*/ 14 w 54"/>
                    <a:gd name="T7" fmla="*/ 44 h 54"/>
                    <a:gd name="T8" fmla="*/ 18 w 54"/>
                    <a:gd name="T9" fmla="*/ 38 h 54"/>
                    <a:gd name="T10" fmla="*/ 24 w 54"/>
                    <a:gd name="T11" fmla="*/ 33 h 54"/>
                    <a:gd name="T12" fmla="*/ 29 w 54"/>
                    <a:gd name="T13" fmla="*/ 27 h 54"/>
                    <a:gd name="T14" fmla="*/ 37 w 54"/>
                    <a:gd name="T15" fmla="*/ 21 h 54"/>
                    <a:gd name="T16" fmla="*/ 46 w 54"/>
                    <a:gd name="T17" fmla="*/ 15 h 54"/>
                    <a:gd name="T18" fmla="*/ 54 w 54"/>
                    <a:gd name="T19" fmla="*/ 9 h 54"/>
                    <a:gd name="T20" fmla="*/ 47 w 54"/>
                    <a:gd name="T21" fmla="*/ 0 h 54"/>
                    <a:gd name="T22" fmla="*/ 38 w 54"/>
                    <a:gd name="T23" fmla="*/ 6 h 54"/>
                    <a:gd name="T24" fmla="*/ 30 w 54"/>
                    <a:gd name="T25" fmla="*/ 12 h 54"/>
                    <a:gd name="T26" fmla="*/ 22 w 54"/>
                    <a:gd name="T27" fmla="*/ 18 h 54"/>
                    <a:gd name="T28" fmla="*/ 14 w 54"/>
                    <a:gd name="T29" fmla="*/ 24 h 54"/>
                    <a:gd name="T30" fmla="*/ 8 w 54"/>
                    <a:gd name="T31" fmla="*/ 31 h 54"/>
                    <a:gd name="T32" fmla="*/ 5 w 54"/>
                    <a:gd name="T33" fmla="*/ 40 h 54"/>
                    <a:gd name="T34" fmla="*/ 0 w 54"/>
                    <a:gd name="T35" fmla="*/ 47 h 54"/>
                    <a:gd name="T36" fmla="*/ 0 w 54"/>
                    <a:gd name="T37" fmla="*/ 54 h 54"/>
                    <a:gd name="T38" fmla="*/ 0 w 54"/>
                    <a:gd name="T39" fmla="*/ 54 h 54"/>
                    <a:gd name="T40" fmla="*/ 12 w 54"/>
                    <a:gd name="T41" fmla="*/ 54 h 54"/>
                    <a:gd name="T42" fmla="*/ 12 w 54"/>
                    <a:gd name="T43" fmla="*/ 54 h 54"/>
                    <a:gd name="T44" fmla="*/ 12 w 54"/>
                    <a:gd name="T4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4" h="54">
                      <a:moveTo>
                        <a:pt x="12" y="54"/>
                      </a:moveTo>
                      <a:lnTo>
                        <a:pt x="12" y="54"/>
                      </a:lnTo>
                      <a:lnTo>
                        <a:pt x="12" y="49"/>
                      </a:lnTo>
                      <a:lnTo>
                        <a:pt x="14" y="44"/>
                      </a:lnTo>
                      <a:lnTo>
                        <a:pt x="18" y="38"/>
                      </a:lnTo>
                      <a:lnTo>
                        <a:pt x="24" y="33"/>
                      </a:lnTo>
                      <a:lnTo>
                        <a:pt x="29" y="27"/>
                      </a:lnTo>
                      <a:lnTo>
                        <a:pt x="37" y="21"/>
                      </a:lnTo>
                      <a:lnTo>
                        <a:pt x="46" y="15"/>
                      </a:lnTo>
                      <a:lnTo>
                        <a:pt x="54" y="9"/>
                      </a:lnTo>
                      <a:lnTo>
                        <a:pt x="47" y="0"/>
                      </a:lnTo>
                      <a:lnTo>
                        <a:pt x="38" y="6"/>
                      </a:lnTo>
                      <a:lnTo>
                        <a:pt x="30" y="12"/>
                      </a:lnTo>
                      <a:lnTo>
                        <a:pt x="22" y="18"/>
                      </a:lnTo>
                      <a:lnTo>
                        <a:pt x="14" y="24"/>
                      </a:lnTo>
                      <a:lnTo>
                        <a:pt x="8" y="31"/>
                      </a:lnTo>
                      <a:lnTo>
                        <a:pt x="5" y="40"/>
                      </a:lnTo>
                      <a:lnTo>
                        <a:pt x="0" y="47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Freeform 949"/>
                <p:cNvSpPr>
                  <a:spLocks/>
                </p:cNvSpPr>
                <p:nvPr/>
              </p:nvSpPr>
              <p:spPr bwMode="auto">
                <a:xfrm>
                  <a:off x="3139" y="2562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950"/>
                <p:cNvSpPr>
                  <a:spLocks/>
                </p:cNvSpPr>
                <p:nvPr/>
              </p:nvSpPr>
              <p:spPr bwMode="auto">
                <a:xfrm>
                  <a:off x="3152" y="2545"/>
                  <a:ext cx="50" cy="45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9 h 134"/>
                    <a:gd name="T4" fmla="*/ 4 w 148"/>
                    <a:gd name="T5" fmla="*/ 127 h 134"/>
                    <a:gd name="T6" fmla="*/ 9 w 148"/>
                    <a:gd name="T7" fmla="*/ 132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40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3 h 134"/>
                    <a:gd name="T28" fmla="*/ 146 w 148"/>
                    <a:gd name="T29" fmla="*/ 128 h 134"/>
                    <a:gd name="T30" fmla="*/ 147 w 148"/>
                    <a:gd name="T31" fmla="*/ 121 h 134"/>
                    <a:gd name="T32" fmla="*/ 147 w 148"/>
                    <a:gd name="T33" fmla="*/ 110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9 h 134"/>
                    <a:gd name="T40" fmla="*/ 141 w 148"/>
                    <a:gd name="T41" fmla="*/ 3 h 134"/>
                    <a:gd name="T42" fmla="*/ 130 w 148"/>
                    <a:gd name="T43" fmla="*/ 0 h 134"/>
                    <a:gd name="T44" fmla="*/ 120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40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9 w 148"/>
                    <a:gd name="T61" fmla="*/ 3 h 134"/>
                    <a:gd name="T62" fmla="*/ 4 w 148"/>
                    <a:gd name="T63" fmla="*/ 9 h 134"/>
                    <a:gd name="T64" fmla="*/ 2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9"/>
                      </a:lnTo>
                      <a:lnTo>
                        <a:pt x="4" y="127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Freeform 951"/>
                <p:cNvSpPr>
                  <a:spLocks/>
                </p:cNvSpPr>
                <p:nvPr/>
              </p:nvSpPr>
              <p:spPr bwMode="auto">
                <a:xfrm>
                  <a:off x="3152" y="2545"/>
                  <a:ext cx="50" cy="45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9 h 134"/>
                    <a:gd name="T6" fmla="*/ 4 w 148"/>
                    <a:gd name="T7" fmla="*/ 127 h 134"/>
                    <a:gd name="T8" fmla="*/ 9 w 148"/>
                    <a:gd name="T9" fmla="*/ 132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40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3 h 134"/>
                    <a:gd name="T34" fmla="*/ 146 w 148"/>
                    <a:gd name="T35" fmla="*/ 128 h 134"/>
                    <a:gd name="T36" fmla="*/ 147 w 148"/>
                    <a:gd name="T37" fmla="*/ 121 h 134"/>
                    <a:gd name="T38" fmla="*/ 147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9 h 134"/>
                    <a:gd name="T48" fmla="*/ 141 w 148"/>
                    <a:gd name="T49" fmla="*/ 3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0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40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9 w 148"/>
                    <a:gd name="T73" fmla="*/ 3 h 134"/>
                    <a:gd name="T74" fmla="*/ 4 w 148"/>
                    <a:gd name="T75" fmla="*/ 9 h 134"/>
                    <a:gd name="T76" fmla="*/ 2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9"/>
                      </a:lnTo>
                      <a:lnTo>
                        <a:pt x="4" y="127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Freeform 952"/>
                <p:cNvSpPr>
                  <a:spLocks/>
                </p:cNvSpPr>
                <p:nvPr/>
              </p:nvSpPr>
              <p:spPr bwMode="auto">
                <a:xfrm>
                  <a:off x="3209" y="2546"/>
                  <a:ext cx="63" cy="57"/>
                </a:xfrm>
                <a:custGeom>
                  <a:avLst/>
                  <a:gdLst>
                    <a:gd name="T0" fmla="*/ 0 w 189"/>
                    <a:gd name="T1" fmla="*/ 141 h 171"/>
                    <a:gd name="T2" fmla="*/ 1 w 189"/>
                    <a:gd name="T3" fmla="*/ 153 h 171"/>
                    <a:gd name="T4" fmla="*/ 5 w 189"/>
                    <a:gd name="T5" fmla="*/ 163 h 171"/>
                    <a:gd name="T6" fmla="*/ 11 w 189"/>
                    <a:gd name="T7" fmla="*/ 169 h 171"/>
                    <a:gd name="T8" fmla="*/ 22 w 189"/>
                    <a:gd name="T9" fmla="*/ 171 h 171"/>
                    <a:gd name="T10" fmla="*/ 33 w 189"/>
                    <a:gd name="T11" fmla="*/ 171 h 171"/>
                    <a:gd name="T12" fmla="*/ 50 w 189"/>
                    <a:gd name="T13" fmla="*/ 171 h 171"/>
                    <a:gd name="T14" fmla="*/ 70 w 189"/>
                    <a:gd name="T15" fmla="*/ 171 h 171"/>
                    <a:gd name="T16" fmla="*/ 94 w 189"/>
                    <a:gd name="T17" fmla="*/ 171 h 171"/>
                    <a:gd name="T18" fmla="*/ 118 w 189"/>
                    <a:gd name="T19" fmla="*/ 171 h 171"/>
                    <a:gd name="T20" fmla="*/ 140 w 189"/>
                    <a:gd name="T21" fmla="*/ 171 h 171"/>
                    <a:gd name="T22" fmla="*/ 157 w 189"/>
                    <a:gd name="T23" fmla="*/ 171 h 171"/>
                    <a:gd name="T24" fmla="*/ 169 w 189"/>
                    <a:gd name="T25" fmla="*/ 171 h 171"/>
                    <a:gd name="T26" fmla="*/ 180 w 189"/>
                    <a:gd name="T27" fmla="*/ 170 h 171"/>
                    <a:gd name="T28" fmla="*/ 186 w 189"/>
                    <a:gd name="T29" fmla="*/ 164 h 171"/>
                    <a:gd name="T30" fmla="*/ 189 w 189"/>
                    <a:gd name="T31" fmla="*/ 155 h 171"/>
                    <a:gd name="T32" fmla="*/ 189 w 189"/>
                    <a:gd name="T33" fmla="*/ 145 h 171"/>
                    <a:gd name="T34" fmla="*/ 189 w 189"/>
                    <a:gd name="T35" fmla="*/ 49 h 171"/>
                    <a:gd name="T36" fmla="*/ 189 w 189"/>
                    <a:gd name="T37" fmla="*/ 37 h 171"/>
                    <a:gd name="T38" fmla="*/ 187 w 189"/>
                    <a:gd name="T39" fmla="*/ 27 h 171"/>
                    <a:gd name="T40" fmla="*/ 181 w 189"/>
                    <a:gd name="T41" fmla="*/ 21 h 171"/>
                    <a:gd name="T42" fmla="*/ 168 w 189"/>
                    <a:gd name="T43" fmla="*/ 18 h 171"/>
                    <a:gd name="T44" fmla="*/ 157 w 189"/>
                    <a:gd name="T45" fmla="*/ 17 h 171"/>
                    <a:gd name="T46" fmla="*/ 143 w 189"/>
                    <a:gd name="T47" fmla="*/ 13 h 171"/>
                    <a:gd name="T48" fmla="*/ 123 w 189"/>
                    <a:gd name="T49" fmla="*/ 9 h 171"/>
                    <a:gd name="T50" fmla="*/ 104 w 189"/>
                    <a:gd name="T51" fmla="*/ 6 h 171"/>
                    <a:gd name="T52" fmla="*/ 85 w 189"/>
                    <a:gd name="T53" fmla="*/ 2 h 171"/>
                    <a:gd name="T54" fmla="*/ 67 w 189"/>
                    <a:gd name="T55" fmla="*/ 1 h 171"/>
                    <a:gd name="T56" fmla="*/ 52 w 189"/>
                    <a:gd name="T57" fmla="*/ 0 h 171"/>
                    <a:gd name="T58" fmla="*/ 44 w 189"/>
                    <a:gd name="T59" fmla="*/ 2 h 171"/>
                    <a:gd name="T60" fmla="*/ 35 w 189"/>
                    <a:gd name="T61" fmla="*/ 8 h 171"/>
                    <a:gd name="T62" fmla="*/ 27 w 189"/>
                    <a:gd name="T63" fmla="*/ 13 h 171"/>
                    <a:gd name="T64" fmla="*/ 19 w 189"/>
                    <a:gd name="T65" fmla="*/ 19 h 171"/>
                    <a:gd name="T66" fmla="*/ 13 w 189"/>
                    <a:gd name="T67" fmla="*/ 25 h 171"/>
                    <a:gd name="T68" fmla="*/ 9 w 189"/>
                    <a:gd name="T69" fmla="*/ 31 h 171"/>
                    <a:gd name="T70" fmla="*/ 5 w 189"/>
                    <a:gd name="T71" fmla="*/ 37 h 171"/>
                    <a:gd name="T72" fmla="*/ 3 w 189"/>
                    <a:gd name="T73" fmla="*/ 43 h 171"/>
                    <a:gd name="T74" fmla="*/ 1 w 189"/>
                    <a:gd name="T75" fmla="*/ 49 h 171"/>
                    <a:gd name="T76" fmla="*/ 0 w 189"/>
                    <a:gd name="T77" fmla="*/ 14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9" h="171">
                      <a:moveTo>
                        <a:pt x="0" y="141"/>
                      </a:moveTo>
                      <a:lnTo>
                        <a:pt x="1" y="153"/>
                      </a:lnTo>
                      <a:lnTo>
                        <a:pt x="5" y="163"/>
                      </a:lnTo>
                      <a:lnTo>
                        <a:pt x="11" y="169"/>
                      </a:lnTo>
                      <a:lnTo>
                        <a:pt x="22" y="171"/>
                      </a:lnTo>
                      <a:lnTo>
                        <a:pt x="33" y="171"/>
                      </a:lnTo>
                      <a:lnTo>
                        <a:pt x="50" y="171"/>
                      </a:lnTo>
                      <a:lnTo>
                        <a:pt x="70" y="171"/>
                      </a:lnTo>
                      <a:lnTo>
                        <a:pt x="94" y="171"/>
                      </a:lnTo>
                      <a:lnTo>
                        <a:pt x="118" y="171"/>
                      </a:lnTo>
                      <a:lnTo>
                        <a:pt x="140" y="171"/>
                      </a:lnTo>
                      <a:lnTo>
                        <a:pt x="157" y="171"/>
                      </a:lnTo>
                      <a:lnTo>
                        <a:pt x="169" y="171"/>
                      </a:lnTo>
                      <a:lnTo>
                        <a:pt x="180" y="170"/>
                      </a:lnTo>
                      <a:lnTo>
                        <a:pt x="186" y="164"/>
                      </a:lnTo>
                      <a:lnTo>
                        <a:pt x="189" y="155"/>
                      </a:lnTo>
                      <a:lnTo>
                        <a:pt x="189" y="145"/>
                      </a:lnTo>
                      <a:lnTo>
                        <a:pt x="189" y="49"/>
                      </a:lnTo>
                      <a:lnTo>
                        <a:pt x="189" y="37"/>
                      </a:lnTo>
                      <a:lnTo>
                        <a:pt x="187" y="27"/>
                      </a:lnTo>
                      <a:lnTo>
                        <a:pt x="181" y="21"/>
                      </a:lnTo>
                      <a:lnTo>
                        <a:pt x="168" y="18"/>
                      </a:lnTo>
                      <a:lnTo>
                        <a:pt x="157" y="17"/>
                      </a:lnTo>
                      <a:lnTo>
                        <a:pt x="143" y="13"/>
                      </a:lnTo>
                      <a:lnTo>
                        <a:pt x="123" y="9"/>
                      </a:lnTo>
                      <a:lnTo>
                        <a:pt x="104" y="6"/>
                      </a:lnTo>
                      <a:lnTo>
                        <a:pt x="85" y="2"/>
                      </a:lnTo>
                      <a:lnTo>
                        <a:pt x="67" y="1"/>
                      </a:lnTo>
                      <a:lnTo>
                        <a:pt x="52" y="0"/>
                      </a:lnTo>
                      <a:lnTo>
                        <a:pt x="44" y="2"/>
                      </a:lnTo>
                      <a:lnTo>
                        <a:pt x="35" y="8"/>
                      </a:lnTo>
                      <a:lnTo>
                        <a:pt x="27" y="13"/>
                      </a:lnTo>
                      <a:lnTo>
                        <a:pt x="19" y="19"/>
                      </a:lnTo>
                      <a:lnTo>
                        <a:pt x="13" y="25"/>
                      </a:lnTo>
                      <a:lnTo>
                        <a:pt x="9" y="31"/>
                      </a:lnTo>
                      <a:lnTo>
                        <a:pt x="5" y="37"/>
                      </a:lnTo>
                      <a:lnTo>
                        <a:pt x="3" y="43"/>
                      </a:lnTo>
                      <a:lnTo>
                        <a:pt x="1" y="4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953"/>
                <p:cNvSpPr>
                  <a:spLocks/>
                </p:cNvSpPr>
                <p:nvPr/>
              </p:nvSpPr>
              <p:spPr bwMode="auto">
                <a:xfrm>
                  <a:off x="3207" y="2593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Freeform 954"/>
                <p:cNvSpPr>
                  <a:spLocks/>
                </p:cNvSpPr>
                <p:nvPr/>
              </p:nvSpPr>
              <p:spPr bwMode="auto">
                <a:xfrm>
                  <a:off x="3217" y="2601"/>
                  <a:ext cx="49" cy="4"/>
                </a:xfrm>
                <a:custGeom>
                  <a:avLst/>
                  <a:gdLst>
                    <a:gd name="T0" fmla="*/ 147 w 147"/>
                    <a:gd name="T1" fmla="*/ 0 h 12"/>
                    <a:gd name="T2" fmla="*/ 147 w 147"/>
                    <a:gd name="T3" fmla="*/ 0 h 12"/>
                    <a:gd name="T4" fmla="*/ 135 w 147"/>
                    <a:gd name="T5" fmla="*/ 0 h 12"/>
                    <a:gd name="T6" fmla="*/ 118 w 147"/>
                    <a:gd name="T7" fmla="*/ 0 h 12"/>
                    <a:gd name="T8" fmla="*/ 96 w 147"/>
                    <a:gd name="T9" fmla="*/ 0 h 12"/>
                    <a:gd name="T10" fmla="*/ 72 w 147"/>
                    <a:gd name="T11" fmla="*/ 0 h 12"/>
                    <a:gd name="T12" fmla="*/ 48 w 147"/>
                    <a:gd name="T13" fmla="*/ 0 h 12"/>
                    <a:gd name="T14" fmla="*/ 28 w 147"/>
                    <a:gd name="T15" fmla="*/ 0 h 12"/>
                    <a:gd name="T16" fmla="*/ 11 w 147"/>
                    <a:gd name="T17" fmla="*/ 0 h 12"/>
                    <a:gd name="T18" fmla="*/ 0 w 147"/>
                    <a:gd name="T19" fmla="*/ 0 h 12"/>
                    <a:gd name="T20" fmla="*/ 0 w 147"/>
                    <a:gd name="T21" fmla="*/ 12 h 12"/>
                    <a:gd name="T22" fmla="*/ 11 w 147"/>
                    <a:gd name="T23" fmla="*/ 12 h 12"/>
                    <a:gd name="T24" fmla="*/ 28 w 147"/>
                    <a:gd name="T25" fmla="*/ 12 h 12"/>
                    <a:gd name="T26" fmla="*/ 48 w 147"/>
                    <a:gd name="T27" fmla="*/ 12 h 12"/>
                    <a:gd name="T28" fmla="*/ 72 w 147"/>
                    <a:gd name="T29" fmla="*/ 12 h 12"/>
                    <a:gd name="T30" fmla="*/ 96 w 147"/>
                    <a:gd name="T31" fmla="*/ 12 h 12"/>
                    <a:gd name="T32" fmla="*/ 118 w 147"/>
                    <a:gd name="T33" fmla="*/ 12 h 12"/>
                    <a:gd name="T34" fmla="*/ 135 w 147"/>
                    <a:gd name="T35" fmla="*/ 12 h 12"/>
                    <a:gd name="T36" fmla="*/ 147 w 147"/>
                    <a:gd name="T37" fmla="*/ 12 h 12"/>
                    <a:gd name="T38" fmla="*/ 147 w 147"/>
                    <a:gd name="T39" fmla="*/ 12 h 12"/>
                    <a:gd name="T40" fmla="*/ 147 w 147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7" h="12">
                      <a:moveTo>
                        <a:pt x="147" y="0"/>
                      </a:moveTo>
                      <a:lnTo>
                        <a:pt x="147" y="0"/>
                      </a:lnTo>
                      <a:lnTo>
                        <a:pt x="135" y="0"/>
                      </a:lnTo>
                      <a:lnTo>
                        <a:pt x="118" y="0"/>
                      </a:lnTo>
                      <a:lnTo>
                        <a:pt x="96" y="0"/>
                      </a:lnTo>
                      <a:lnTo>
                        <a:pt x="72" y="0"/>
                      </a:lnTo>
                      <a:lnTo>
                        <a:pt x="48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8" y="12"/>
                      </a:lnTo>
                      <a:lnTo>
                        <a:pt x="72" y="12"/>
                      </a:lnTo>
                      <a:lnTo>
                        <a:pt x="96" y="12"/>
                      </a:lnTo>
                      <a:lnTo>
                        <a:pt x="118" y="12"/>
                      </a:lnTo>
                      <a:lnTo>
                        <a:pt x="135" y="12"/>
                      </a:lnTo>
                      <a:lnTo>
                        <a:pt x="147" y="12"/>
                      </a:lnTo>
                      <a:lnTo>
                        <a:pt x="147" y="1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955"/>
                <p:cNvSpPr>
                  <a:spLocks/>
                </p:cNvSpPr>
                <p:nvPr/>
              </p:nvSpPr>
              <p:spPr bwMode="auto">
                <a:xfrm>
                  <a:off x="3266" y="2595"/>
                  <a:ext cx="8" cy="10"/>
                </a:xfrm>
                <a:custGeom>
                  <a:avLst/>
                  <a:gdLst>
                    <a:gd name="T0" fmla="*/ 13 w 26"/>
                    <a:gd name="T1" fmla="*/ 0 h 32"/>
                    <a:gd name="T2" fmla="*/ 13 w 26"/>
                    <a:gd name="T3" fmla="*/ 0 h 32"/>
                    <a:gd name="T4" fmla="*/ 13 w 26"/>
                    <a:gd name="T5" fmla="*/ 9 h 32"/>
                    <a:gd name="T6" fmla="*/ 12 w 26"/>
                    <a:gd name="T7" fmla="*/ 15 h 32"/>
                    <a:gd name="T8" fmla="*/ 9 w 26"/>
                    <a:gd name="T9" fmla="*/ 19 h 32"/>
                    <a:gd name="T10" fmla="*/ 0 w 26"/>
                    <a:gd name="T11" fmla="*/ 20 h 32"/>
                    <a:gd name="T12" fmla="*/ 0 w 26"/>
                    <a:gd name="T13" fmla="*/ 32 h 32"/>
                    <a:gd name="T14" fmla="*/ 13 w 26"/>
                    <a:gd name="T15" fmla="*/ 31 h 32"/>
                    <a:gd name="T16" fmla="*/ 22 w 26"/>
                    <a:gd name="T17" fmla="*/ 23 h 32"/>
                    <a:gd name="T18" fmla="*/ 26 w 26"/>
                    <a:gd name="T19" fmla="*/ 12 h 32"/>
                    <a:gd name="T20" fmla="*/ 26 w 26"/>
                    <a:gd name="T21" fmla="*/ 0 h 32"/>
                    <a:gd name="T22" fmla="*/ 26 w 26"/>
                    <a:gd name="T23" fmla="*/ 0 h 32"/>
                    <a:gd name="T24" fmla="*/ 13 w 26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9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Freeform 956"/>
                <p:cNvSpPr>
                  <a:spLocks/>
                </p:cNvSpPr>
                <p:nvPr/>
              </p:nvSpPr>
              <p:spPr bwMode="auto">
                <a:xfrm>
                  <a:off x="3270" y="2563"/>
                  <a:ext cx="4" cy="32"/>
                </a:xfrm>
                <a:custGeom>
                  <a:avLst/>
                  <a:gdLst>
                    <a:gd name="T0" fmla="*/ 0 w 13"/>
                    <a:gd name="T1" fmla="*/ 0 h 96"/>
                    <a:gd name="T2" fmla="*/ 0 w 13"/>
                    <a:gd name="T3" fmla="*/ 0 h 96"/>
                    <a:gd name="T4" fmla="*/ 0 w 13"/>
                    <a:gd name="T5" fmla="*/ 96 h 96"/>
                    <a:gd name="T6" fmla="*/ 13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0 w 13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3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Freeform 957"/>
                <p:cNvSpPr>
                  <a:spLocks/>
                </p:cNvSpPr>
                <p:nvPr/>
              </p:nvSpPr>
              <p:spPr bwMode="auto">
                <a:xfrm>
                  <a:off x="3265" y="2550"/>
                  <a:ext cx="9" cy="13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3 w 27"/>
                    <a:gd name="T7" fmla="*/ 18 h 37"/>
                    <a:gd name="T8" fmla="*/ 14 w 27"/>
                    <a:gd name="T9" fmla="*/ 25 h 37"/>
                    <a:gd name="T10" fmla="*/ 14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5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8"/>
                      </a:lnTo>
                      <a:lnTo>
                        <a:pt x="14" y="25"/>
                      </a:lnTo>
                      <a:lnTo>
                        <a:pt x="14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5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Freeform 958"/>
                <p:cNvSpPr>
                  <a:spLocks/>
                </p:cNvSpPr>
                <p:nvPr/>
              </p:nvSpPr>
              <p:spPr bwMode="auto">
                <a:xfrm>
                  <a:off x="3223" y="2544"/>
                  <a:ext cx="42" cy="10"/>
                </a:xfrm>
                <a:custGeom>
                  <a:avLst/>
                  <a:gdLst>
                    <a:gd name="T0" fmla="*/ 7 w 128"/>
                    <a:gd name="T1" fmla="*/ 13 h 30"/>
                    <a:gd name="T2" fmla="*/ 7 w 128"/>
                    <a:gd name="T3" fmla="*/ 13 h 30"/>
                    <a:gd name="T4" fmla="*/ 12 w 128"/>
                    <a:gd name="T5" fmla="*/ 12 h 30"/>
                    <a:gd name="T6" fmla="*/ 27 w 128"/>
                    <a:gd name="T7" fmla="*/ 13 h 30"/>
                    <a:gd name="T8" fmla="*/ 43 w 128"/>
                    <a:gd name="T9" fmla="*/ 14 h 30"/>
                    <a:gd name="T10" fmla="*/ 63 w 128"/>
                    <a:gd name="T11" fmla="*/ 18 h 30"/>
                    <a:gd name="T12" fmla="*/ 82 w 128"/>
                    <a:gd name="T13" fmla="*/ 21 h 30"/>
                    <a:gd name="T14" fmla="*/ 101 w 128"/>
                    <a:gd name="T15" fmla="*/ 25 h 30"/>
                    <a:gd name="T16" fmla="*/ 116 w 128"/>
                    <a:gd name="T17" fmla="*/ 29 h 30"/>
                    <a:gd name="T18" fmla="*/ 128 w 128"/>
                    <a:gd name="T19" fmla="*/ 30 h 30"/>
                    <a:gd name="T20" fmla="*/ 128 w 128"/>
                    <a:gd name="T21" fmla="*/ 18 h 30"/>
                    <a:gd name="T22" fmla="*/ 118 w 128"/>
                    <a:gd name="T23" fmla="*/ 17 h 30"/>
                    <a:gd name="T24" fmla="*/ 104 w 128"/>
                    <a:gd name="T25" fmla="*/ 13 h 30"/>
                    <a:gd name="T26" fmla="*/ 85 w 128"/>
                    <a:gd name="T27" fmla="*/ 9 h 30"/>
                    <a:gd name="T28" fmla="*/ 65 w 128"/>
                    <a:gd name="T29" fmla="*/ 6 h 30"/>
                    <a:gd name="T30" fmla="*/ 46 w 128"/>
                    <a:gd name="T31" fmla="*/ 2 h 30"/>
                    <a:gd name="T32" fmla="*/ 27 w 128"/>
                    <a:gd name="T33" fmla="*/ 1 h 30"/>
                    <a:gd name="T34" fmla="*/ 12 w 128"/>
                    <a:gd name="T35" fmla="*/ 0 h 30"/>
                    <a:gd name="T36" fmla="*/ 0 w 128"/>
                    <a:gd name="T37" fmla="*/ 3 h 30"/>
                    <a:gd name="T38" fmla="*/ 0 w 128"/>
                    <a:gd name="T39" fmla="*/ 3 h 30"/>
                    <a:gd name="T40" fmla="*/ 7 w 128"/>
                    <a:gd name="T41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30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2" y="12"/>
                      </a:lnTo>
                      <a:lnTo>
                        <a:pt x="27" y="13"/>
                      </a:lnTo>
                      <a:lnTo>
                        <a:pt x="43" y="14"/>
                      </a:lnTo>
                      <a:lnTo>
                        <a:pt x="63" y="18"/>
                      </a:lnTo>
                      <a:lnTo>
                        <a:pt x="82" y="21"/>
                      </a:lnTo>
                      <a:lnTo>
                        <a:pt x="101" y="25"/>
                      </a:lnTo>
                      <a:lnTo>
                        <a:pt x="116" y="29"/>
                      </a:lnTo>
                      <a:lnTo>
                        <a:pt x="128" y="30"/>
                      </a:lnTo>
                      <a:lnTo>
                        <a:pt x="128" y="18"/>
                      </a:lnTo>
                      <a:lnTo>
                        <a:pt x="118" y="17"/>
                      </a:lnTo>
                      <a:lnTo>
                        <a:pt x="104" y="13"/>
                      </a:lnTo>
                      <a:lnTo>
                        <a:pt x="85" y="9"/>
                      </a:lnTo>
                      <a:lnTo>
                        <a:pt x="65" y="6"/>
                      </a:lnTo>
                      <a:lnTo>
                        <a:pt x="46" y="2"/>
                      </a:lnTo>
                      <a:lnTo>
                        <a:pt x="27" y="1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959"/>
                <p:cNvSpPr>
                  <a:spLocks/>
                </p:cNvSpPr>
                <p:nvPr/>
              </p:nvSpPr>
              <p:spPr bwMode="auto">
                <a:xfrm>
                  <a:off x="3208" y="2545"/>
                  <a:ext cx="17" cy="18"/>
                </a:xfrm>
                <a:custGeom>
                  <a:avLst/>
                  <a:gdLst>
                    <a:gd name="T0" fmla="*/ 12 w 52"/>
                    <a:gd name="T1" fmla="*/ 52 h 52"/>
                    <a:gd name="T2" fmla="*/ 12 w 52"/>
                    <a:gd name="T3" fmla="*/ 52 h 52"/>
                    <a:gd name="T4" fmla="*/ 14 w 52"/>
                    <a:gd name="T5" fmla="*/ 47 h 52"/>
                    <a:gd name="T6" fmla="*/ 15 w 52"/>
                    <a:gd name="T7" fmla="*/ 43 h 52"/>
                    <a:gd name="T8" fmla="*/ 18 w 52"/>
                    <a:gd name="T9" fmla="*/ 38 h 52"/>
                    <a:gd name="T10" fmla="*/ 23 w 52"/>
                    <a:gd name="T11" fmla="*/ 32 h 52"/>
                    <a:gd name="T12" fmla="*/ 28 w 52"/>
                    <a:gd name="T13" fmla="*/ 27 h 52"/>
                    <a:gd name="T14" fmla="*/ 35 w 52"/>
                    <a:gd name="T15" fmla="*/ 21 h 52"/>
                    <a:gd name="T16" fmla="*/ 44 w 52"/>
                    <a:gd name="T17" fmla="*/ 16 h 52"/>
                    <a:gd name="T18" fmla="*/ 52 w 52"/>
                    <a:gd name="T19" fmla="*/ 10 h 52"/>
                    <a:gd name="T20" fmla="*/ 45 w 52"/>
                    <a:gd name="T21" fmla="*/ 0 h 52"/>
                    <a:gd name="T22" fmla="*/ 37 w 52"/>
                    <a:gd name="T23" fmla="*/ 6 h 52"/>
                    <a:gd name="T24" fmla="*/ 28 w 52"/>
                    <a:gd name="T25" fmla="*/ 11 h 52"/>
                    <a:gd name="T26" fmla="*/ 21 w 52"/>
                    <a:gd name="T27" fmla="*/ 17 h 52"/>
                    <a:gd name="T28" fmla="*/ 14 w 52"/>
                    <a:gd name="T29" fmla="*/ 24 h 52"/>
                    <a:gd name="T30" fmla="*/ 9 w 52"/>
                    <a:gd name="T31" fmla="*/ 30 h 52"/>
                    <a:gd name="T32" fmla="*/ 5 w 52"/>
                    <a:gd name="T33" fmla="*/ 38 h 52"/>
                    <a:gd name="T34" fmla="*/ 2 w 52"/>
                    <a:gd name="T35" fmla="*/ 45 h 52"/>
                    <a:gd name="T36" fmla="*/ 0 w 52"/>
                    <a:gd name="T37" fmla="*/ 52 h 52"/>
                    <a:gd name="T38" fmla="*/ 0 w 52"/>
                    <a:gd name="T39" fmla="*/ 52 h 52"/>
                    <a:gd name="T40" fmla="*/ 12 w 52"/>
                    <a:gd name="T41" fmla="*/ 52 h 52"/>
                    <a:gd name="T42" fmla="*/ 12 w 52"/>
                    <a:gd name="T43" fmla="*/ 52 h 52"/>
                    <a:gd name="T44" fmla="*/ 12 w 52"/>
                    <a:gd name="T4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52">
                      <a:moveTo>
                        <a:pt x="12" y="52"/>
                      </a:moveTo>
                      <a:lnTo>
                        <a:pt x="12" y="52"/>
                      </a:lnTo>
                      <a:lnTo>
                        <a:pt x="14" y="47"/>
                      </a:lnTo>
                      <a:lnTo>
                        <a:pt x="15" y="43"/>
                      </a:lnTo>
                      <a:lnTo>
                        <a:pt x="18" y="38"/>
                      </a:lnTo>
                      <a:lnTo>
                        <a:pt x="23" y="32"/>
                      </a:lnTo>
                      <a:lnTo>
                        <a:pt x="28" y="27"/>
                      </a:lnTo>
                      <a:lnTo>
                        <a:pt x="35" y="21"/>
                      </a:lnTo>
                      <a:lnTo>
                        <a:pt x="44" y="16"/>
                      </a:lnTo>
                      <a:lnTo>
                        <a:pt x="52" y="10"/>
                      </a:lnTo>
                      <a:lnTo>
                        <a:pt x="45" y="0"/>
                      </a:lnTo>
                      <a:lnTo>
                        <a:pt x="37" y="6"/>
                      </a:lnTo>
                      <a:lnTo>
                        <a:pt x="28" y="11"/>
                      </a:lnTo>
                      <a:lnTo>
                        <a:pt x="21" y="17"/>
                      </a:lnTo>
                      <a:lnTo>
                        <a:pt x="14" y="24"/>
                      </a:lnTo>
                      <a:lnTo>
                        <a:pt x="9" y="30"/>
                      </a:lnTo>
                      <a:lnTo>
                        <a:pt x="5" y="38"/>
                      </a:lnTo>
                      <a:lnTo>
                        <a:pt x="2" y="45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Freeform 960"/>
                <p:cNvSpPr>
                  <a:spLocks/>
                </p:cNvSpPr>
                <p:nvPr/>
              </p:nvSpPr>
              <p:spPr bwMode="auto">
                <a:xfrm>
                  <a:off x="3207" y="2563"/>
                  <a:ext cx="5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961"/>
                <p:cNvSpPr>
                  <a:spLocks/>
                </p:cNvSpPr>
                <p:nvPr/>
              </p:nvSpPr>
              <p:spPr bwMode="auto">
                <a:xfrm>
                  <a:off x="3221" y="2546"/>
                  <a:ext cx="50" cy="45"/>
                </a:xfrm>
                <a:custGeom>
                  <a:avLst/>
                  <a:gdLst>
                    <a:gd name="T0" fmla="*/ 0 w 149"/>
                    <a:gd name="T1" fmla="*/ 108 h 135"/>
                    <a:gd name="T2" fmla="*/ 1 w 149"/>
                    <a:gd name="T3" fmla="*/ 119 h 135"/>
                    <a:gd name="T4" fmla="*/ 5 w 149"/>
                    <a:gd name="T5" fmla="*/ 127 h 135"/>
                    <a:gd name="T6" fmla="*/ 10 w 149"/>
                    <a:gd name="T7" fmla="*/ 132 h 135"/>
                    <a:gd name="T8" fmla="*/ 19 w 149"/>
                    <a:gd name="T9" fmla="*/ 135 h 135"/>
                    <a:gd name="T10" fmla="*/ 28 w 149"/>
                    <a:gd name="T11" fmla="*/ 135 h 135"/>
                    <a:gd name="T12" fmla="*/ 40 w 149"/>
                    <a:gd name="T13" fmla="*/ 135 h 135"/>
                    <a:gd name="T14" fmla="*/ 57 w 149"/>
                    <a:gd name="T15" fmla="*/ 135 h 135"/>
                    <a:gd name="T16" fmla="*/ 74 w 149"/>
                    <a:gd name="T17" fmla="*/ 135 h 135"/>
                    <a:gd name="T18" fmla="*/ 92 w 149"/>
                    <a:gd name="T19" fmla="*/ 135 h 135"/>
                    <a:gd name="T20" fmla="*/ 109 w 149"/>
                    <a:gd name="T21" fmla="*/ 135 h 135"/>
                    <a:gd name="T22" fmla="*/ 122 w 149"/>
                    <a:gd name="T23" fmla="*/ 135 h 135"/>
                    <a:gd name="T24" fmla="*/ 132 w 149"/>
                    <a:gd name="T25" fmla="*/ 135 h 135"/>
                    <a:gd name="T26" fmla="*/ 141 w 149"/>
                    <a:gd name="T27" fmla="*/ 133 h 135"/>
                    <a:gd name="T28" fmla="*/ 146 w 149"/>
                    <a:gd name="T29" fmla="*/ 128 h 135"/>
                    <a:gd name="T30" fmla="*/ 149 w 149"/>
                    <a:gd name="T31" fmla="*/ 121 h 135"/>
                    <a:gd name="T32" fmla="*/ 149 w 149"/>
                    <a:gd name="T33" fmla="*/ 110 h 135"/>
                    <a:gd name="T34" fmla="*/ 149 w 149"/>
                    <a:gd name="T35" fmla="*/ 28 h 135"/>
                    <a:gd name="T36" fmla="*/ 149 w 149"/>
                    <a:gd name="T37" fmla="*/ 17 h 135"/>
                    <a:gd name="T38" fmla="*/ 147 w 149"/>
                    <a:gd name="T39" fmla="*/ 9 h 135"/>
                    <a:gd name="T40" fmla="*/ 141 w 149"/>
                    <a:gd name="T41" fmla="*/ 3 h 135"/>
                    <a:gd name="T42" fmla="*/ 131 w 149"/>
                    <a:gd name="T43" fmla="*/ 0 h 135"/>
                    <a:gd name="T44" fmla="*/ 121 w 149"/>
                    <a:gd name="T45" fmla="*/ 0 h 135"/>
                    <a:gd name="T46" fmla="*/ 108 w 149"/>
                    <a:gd name="T47" fmla="*/ 0 h 135"/>
                    <a:gd name="T48" fmla="*/ 91 w 149"/>
                    <a:gd name="T49" fmla="*/ 0 h 135"/>
                    <a:gd name="T50" fmla="*/ 74 w 149"/>
                    <a:gd name="T51" fmla="*/ 0 h 135"/>
                    <a:gd name="T52" fmla="*/ 56 w 149"/>
                    <a:gd name="T53" fmla="*/ 0 h 135"/>
                    <a:gd name="T54" fmla="*/ 40 w 149"/>
                    <a:gd name="T55" fmla="*/ 0 h 135"/>
                    <a:gd name="T56" fmla="*/ 27 w 149"/>
                    <a:gd name="T57" fmla="*/ 0 h 135"/>
                    <a:gd name="T58" fmla="*/ 18 w 149"/>
                    <a:gd name="T59" fmla="*/ 0 h 135"/>
                    <a:gd name="T60" fmla="*/ 10 w 149"/>
                    <a:gd name="T61" fmla="*/ 3 h 135"/>
                    <a:gd name="T62" fmla="*/ 5 w 149"/>
                    <a:gd name="T63" fmla="*/ 9 h 135"/>
                    <a:gd name="T64" fmla="*/ 3 w 149"/>
                    <a:gd name="T65" fmla="*/ 17 h 135"/>
                    <a:gd name="T66" fmla="*/ 1 w 149"/>
                    <a:gd name="T67" fmla="*/ 28 h 135"/>
                    <a:gd name="T68" fmla="*/ 0 w 149"/>
                    <a:gd name="T69" fmla="*/ 10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5">
                      <a:moveTo>
                        <a:pt x="0" y="108"/>
                      </a:moveTo>
                      <a:lnTo>
                        <a:pt x="1" y="119"/>
                      </a:lnTo>
                      <a:lnTo>
                        <a:pt x="5" y="127"/>
                      </a:lnTo>
                      <a:lnTo>
                        <a:pt x="10" y="132"/>
                      </a:lnTo>
                      <a:lnTo>
                        <a:pt x="19" y="135"/>
                      </a:lnTo>
                      <a:lnTo>
                        <a:pt x="28" y="135"/>
                      </a:lnTo>
                      <a:lnTo>
                        <a:pt x="40" y="135"/>
                      </a:lnTo>
                      <a:lnTo>
                        <a:pt x="57" y="135"/>
                      </a:lnTo>
                      <a:lnTo>
                        <a:pt x="74" y="135"/>
                      </a:lnTo>
                      <a:lnTo>
                        <a:pt x="92" y="135"/>
                      </a:lnTo>
                      <a:lnTo>
                        <a:pt x="109" y="135"/>
                      </a:lnTo>
                      <a:lnTo>
                        <a:pt x="122" y="135"/>
                      </a:lnTo>
                      <a:lnTo>
                        <a:pt x="132" y="135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9" y="121"/>
                      </a:lnTo>
                      <a:lnTo>
                        <a:pt x="149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Freeform 962"/>
                <p:cNvSpPr>
                  <a:spLocks/>
                </p:cNvSpPr>
                <p:nvPr/>
              </p:nvSpPr>
              <p:spPr bwMode="auto">
                <a:xfrm>
                  <a:off x="3221" y="2546"/>
                  <a:ext cx="50" cy="45"/>
                </a:xfrm>
                <a:custGeom>
                  <a:avLst/>
                  <a:gdLst>
                    <a:gd name="T0" fmla="*/ 0 w 149"/>
                    <a:gd name="T1" fmla="*/ 108 h 135"/>
                    <a:gd name="T2" fmla="*/ 0 w 149"/>
                    <a:gd name="T3" fmla="*/ 108 h 135"/>
                    <a:gd name="T4" fmla="*/ 1 w 149"/>
                    <a:gd name="T5" fmla="*/ 119 h 135"/>
                    <a:gd name="T6" fmla="*/ 5 w 149"/>
                    <a:gd name="T7" fmla="*/ 127 h 135"/>
                    <a:gd name="T8" fmla="*/ 10 w 149"/>
                    <a:gd name="T9" fmla="*/ 132 h 135"/>
                    <a:gd name="T10" fmla="*/ 19 w 149"/>
                    <a:gd name="T11" fmla="*/ 135 h 135"/>
                    <a:gd name="T12" fmla="*/ 19 w 149"/>
                    <a:gd name="T13" fmla="*/ 135 h 135"/>
                    <a:gd name="T14" fmla="*/ 28 w 149"/>
                    <a:gd name="T15" fmla="*/ 135 h 135"/>
                    <a:gd name="T16" fmla="*/ 40 w 149"/>
                    <a:gd name="T17" fmla="*/ 135 h 135"/>
                    <a:gd name="T18" fmla="*/ 57 w 149"/>
                    <a:gd name="T19" fmla="*/ 135 h 135"/>
                    <a:gd name="T20" fmla="*/ 74 w 149"/>
                    <a:gd name="T21" fmla="*/ 135 h 135"/>
                    <a:gd name="T22" fmla="*/ 92 w 149"/>
                    <a:gd name="T23" fmla="*/ 135 h 135"/>
                    <a:gd name="T24" fmla="*/ 109 w 149"/>
                    <a:gd name="T25" fmla="*/ 135 h 135"/>
                    <a:gd name="T26" fmla="*/ 122 w 149"/>
                    <a:gd name="T27" fmla="*/ 135 h 135"/>
                    <a:gd name="T28" fmla="*/ 132 w 149"/>
                    <a:gd name="T29" fmla="*/ 135 h 135"/>
                    <a:gd name="T30" fmla="*/ 132 w 149"/>
                    <a:gd name="T31" fmla="*/ 135 h 135"/>
                    <a:gd name="T32" fmla="*/ 141 w 149"/>
                    <a:gd name="T33" fmla="*/ 133 h 135"/>
                    <a:gd name="T34" fmla="*/ 146 w 149"/>
                    <a:gd name="T35" fmla="*/ 128 h 135"/>
                    <a:gd name="T36" fmla="*/ 149 w 149"/>
                    <a:gd name="T37" fmla="*/ 121 h 135"/>
                    <a:gd name="T38" fmla="*/ 149 w 149"/>
                    <a:gd name="T39" fmla="*/ 110 h 135"/>
                    <a:gd name="T40" fmla="*/ 149 w 149"/>
                    <a:gd name="T41" fmla="*/ 28 h 135"/>
                    <a:gd name="T42" fmla="*/ 149 w 149"/>
                    <a:gd name="T43" fmla="*/ 28 h 135"/>
                    <a:gd name="T44" fmla="*/ 149 w 149"/>
                    <a:gd name="T45" fmla="*/ 17 h 135"/>
                    <a:gd name="T46" fmla="*/ 147 w 149"/>
                    <a:gd name="T47" fmla="*/ 9 h 135"/>
                    <a:gd name="T48" fmla="*/ 141 w 149"/>
                    <a:gd name="T49" fmla="*/ 3 h 135"/>
                    <a:gd name="T50" fmla="*/ 131 w 149"/>
                    <a:gd name="T51" fmla="*/ 0 h 135"/>
                    <a:gd name="T52" fmla="*/ 131 w 149"/>
                    <a:gd name="T53" fmla="*/ 0 h 135"/>
                    <a:gd name="T54" fmla="*/ 121 w 149"/>
                    <a:gd name="T55" fmla="*/ 0 h 135"/>
                    <a:gd name="T56" fmla="*/ 108 w 149"/>
                    <a:gd name="T57" fmla="*/ 0 h 135"/>
                    <a:gd name="T58" fmla="*/ 91 w 149"/>
                    <a:gd name="T59" fmla="*/ 0 h 135"/>
                    <a:gd name="T60" fmla="*/ 74 w 149"/>
                    <a:gd name="T61" fmla="*/ 0 h 135"/>
                    <a:gd name="T62" fmla="*/ 56 w 149"/>
                    <a:gd name="T63" fmla="*/ 0 h 135"/>
                    <a:gd name="T64" fmla="*/ 40 w 149"/>
                    <a:gd name="T65" fmla="*/ 0 h 135"/>
                    <a:gd name="T66" fmla="*/ 27 w 149"/>
                    <a:gd name="T67" fmla="*/ 0 h 135"/>
                    <a:gd name="T68" fmla="*/ 18 w 149"/>
                    <a:gd name="T69" fmla="*/ 0 h 135"/>
                    <a:gd name="T70" fmla="*/ 18 w 149"/>
                    <a:gd name="T71" fmla="*/ 0 h 135"/>
                    <a:gd name="T72" fmla="*/ 10 w 149"/>
                    <a:gd name="T73" fmla="*/ 3 h 135"/>
                    <a:gd name="T74" fmla="*/ 5 w 149"/>
                    <a:gd name="T75" fmla="*/ 9 h 135"/>
                    <a:gd name="T76" fmla="*/ 3 w 149"/>
                    <a:gd name="T77" fmla="*/ 17 h 135"/>
                    <a:gd name="T78" fmla="*/ 1 w 149"/>
                    <a:gd name="T79" fmla="*/ 28 h 135"/>
                    <a:gd name="T80" fmla="*/ 0 w 149"/>
                    <a:gd name="T81" fmla="*/ 10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5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9"/>
                      </a:lnTo>
                      <a:lnTo>
                        <a:pt x="5" y="127"/>
                      </a:lnTo>
                      <a:lnTo>
                        <a:pt x="10" y="132"/>
                      </a:lnTo>
                      <a:lnTo>
                        <a:pt x="19" y="135"/>
                      </a:lnTo>
                      <a:lnTo>
                        <a:pt x="19" y="135"/>
                      </a:lnTo>
                      <a:lnTo>
                        <a:pt x="28" y="135"/>
                      </a:lnTo>
                      <a:lnTo>
                        <a:pt x="40" y="135"/>
                      </a:lnTo>
                      <a:lnTo>
                        <a:pt x="57" y="135"/>
                      </a:lnTo>
                      <a:lnTo>
                        <a:pt x="74" y="135"/>
                      </a:lnTo>
                      <a:lnTo>
                        <a:pt x="92" y="135"/>
                      </a:lnTo>
                      <a:lnTo>
                        <a:pt x="109" y="135"/>
                      </a:lnTo>
                      <a:lnTo>
                        <a:pt x="122" y="135"/>
                      </a:lnTo>
                      <a:lnTo>
                        <a:pt x="132" y="135"/>
                      </a:lnTo>
                      <a:lnTo>
                        <a:pt x="132" y="135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9" y="121"/>
                      </a:lnTo>
                      <a:lnTo>
                        <a:pt x="149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963"/>
                <p:cNvSpPr>
                  <a:spLocks/>
                </p:cNvSpPr>
                <p:nvPr/>
              </p:nvSpPr>
              <p:spPr bwMode="auto">
                <a:xfrm>
                  <a:off x="3071" y="2660"/>
                  <a:ext cx="211" cy="130"/>
                </a:xfrm>
                <a:custGeom>
                  <a:avLst/>
                  <a:gdLst>
                    <a:gd name="T0" fmla="*/ 634 w 634"/>
                    <a:gd name="T1" fmla="*/ 364 h 390"/>
                    <a:gd name="T2" fmla="*/ 631 w 634"/>
                    <a:gd name="T3" fmla="*/ 373 h 390"/>
                    <a:gd name="T4" fmla="*/ 626 w 634"/>
                    <a:gd name="T5" fmla="*/ 382 h 390"/>
                    <a:gd name="T6" fmla="*/ 618 w 634"/>
                    <a:gd name="T7" fmla="*/ 388 h 390"/>
                    <a:gd name="T8" fmla="*/ 607 w 634"/>
                    <a:gd name="T9" fmla="*/ 390 h 390"/>
                    <a:gd name="T10" fmla="*/ 31 w 634"/>
                    <a:gd name="T11" fmla="*/ 390 h 390"/>
                    <a:gd name="T12" fmla="*/ 21 w 634"/>
                    <a:gd name="T13" fmla="*/ 388 h 390"/>
                    <a:gd name="T14" fmla="*/ 13 w 634"/>
                    <a:gd name="T15" fmla="*/ 382 h 390"/>
                    <a:gd name="T16" fmla="*/ 7 w 634"/>
                    <a:gd name="T17" fmla="*/ 373 h 390"/>
                    <a:gd name="T18" fmla="*/ 4 w 634"/>
                    <a:gd name="T19" fmla="*/ 364 h 390"/>
                    <a:gd name="T20" fmla="*/ 0 w 634"/>
                    <a:gd name="T21" fmla="*/ 27 h 390"/>
                    <a:gd name="T22" fmla="*/ 2 w 634"/>
                    <a:gd name="T23" fmla="*/ 16 h 390"/>
                    <a:gd name="T24" fmla="*/ 7 w 634"/>
                    <a:gd name="T25" fmla="*/ 7 h 390"/>
                    <a:gd name="T26" fmla="*/ 15 w 634"/>
                    <a:gd name="T27" fmla="*/ 3 h 390"/>
                    <a:gd name="T28" fmla="*/ 26 w 634"/>
                    <a:gd name="T29" fmla="*/ 0 h 390"/>
                    <a:gd name="T30" fmla="*/ 602 w 634"/>
                    <a:gd name="T31" fmla="*/ 0 h 390"/>
                    <a:gd name="T32" fmla="*/ 613 w 634"/>
                    <a:gd name="T33" fmla="*/ 3 h 390"/>
                    <a:gd name="T34" fmla="*/ 621 w 634"/>
                    <a:gd name="T35" fmla="*/ 7 h 390"/>
                    <a:gd name="T36" fmla="*/ 626 w 634"/>
                    <a:gd name="T37" fmla="*/ 16 h 390"/>
                    <a:gd name="T38" fmla="*/ 629 w 634"/>
                    <a:gd name="T39" fmla="*/ 27 h 390"/>
                    <a:gd name="T40" fmla="*/ 634 w 634"/>
                    <a:gd name="T41" fmla="*/ 36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34" h="390">
                      <a:moveTo>
                        <a:pt x="634" y="364"/>
                      </a:moveTo>
                      <a:lnTo>
                        <a:pt x="631" y="373"/>
                      </a:lnTo>
                      <a:lnTo>
                        <a:pt x="626" y="382"/>
                      </a:lnTo>
                      <a:lnTo>
                        <a:pt x="618" y="388"/>
                      </a:lnTo>
                      <a:lnTo>
                        <a:pt x="607" y="390"/>
                      </a:lnTo>
                      <a:lnTo>
                        <a:pt x="31" y="390"/>
                      </a:lnTo>
                      <a:lnTo>
                        <a:pt x="21" y="388"/>
                      </a:lnTo>
                      <a:lnTo>
                        <a:pt x="13" y="382"/>
                      </a:lnTo>
                      <a:lnTo>
                        <a:pt x="7" y="373"/>
                      </a:lnTo>
                      <a:lnTo>
                        <a:pt x="4" y="364"/>
                      </a:lnTo>
                      <a:lnTo>
                        <a:pt x="0" y="27"/>
                      </a:lnTo>
                      <a:lnTo>
                        <a:pt x="2" y="16"/>
                      </a:lnTo>
                      <a:lnTo>
                        <a:pt x="7" y="7"/>
                      </a:lnTo>
                      <a:lnTo>
                        <a:pt x="15" y="3"/>
                      </a:lnTo>
                      <a:lnTo>
                        <a:pt x="26" y="0"/>
                      </a:lnTo>
                      <a:lnTo>
                        <a:pt x="602" y="0"/>
                      </a:lnTo>
                      <a:lnTo>
                        <a:pt x="613" y="3"/>
                      </a:lnTo>
                      <a:lnTo>
                        <a:pt x="621" y="7"/>
                      </a:lnTo>
                      <a:lnTo>
                        <a:pt x="626" y="16"/>
                      </a:lnTo>
                      <a:lnTo>
                        <a:pt x="629" y="27"/>
                      </a:lnTo>
                      <a:lnTo>
                        <a:pt x="634" y="3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Freeform 964"/>
                <p:cNvSpPr>
                  <a:spLocks/>
                </p:cNvSpPr>
                <p:nvPr/>
              </p:nvSpPr>
              <p:spPr bwMode="auto">
                <a:xfrm>
                  <a:off x="3071" y="2660"/>
                  <a:ext cx="211" cy="130"/>
                </a:xfrm>
                <a:custGeom>
                  <a:avLst/>
                  <a:gdLst>
                    <a:gd name="T0" fmla="*/ 634 w 634"/>
                    <a:gd name="T1" fmla="*/ 364 h 390"/>
                    <a:gd name="T2" fmla="*/ 634 w 634"/>
                    <a:gd name="T3" fmla="*/ 364 h 390"/>
                    <a:gd name="T4" fmla="*/ 631 w 634"/>
                    <a:gd name="T5" fmla="*/ 373 h 390"/>
                    <a:gd name="T6" fmla="*/ 626 w 634"/>
                    <a:gd name="T7" fmla="*/ 382 h 390"/>
                    <a:gd name="T8" fmla="*/ 618 w 634"/>
                    <a:gd name="T9" fmla="*/ 388 h 390"/>
                    <a:gd name="T10" fmla="*/ 607 w 634"/>
                    <a:gd name="T11" fmla="*/ 390 h 390"/>
                    <a:gd name="T12" fmla="*/ 31 w 634"/>
                    <a:gd name="T13" fmla="*/ 390 h 390"/>
                    <a:gd name="T14" fmla="*/ 31 w 634"/>
                    <a:gd name="T15" fmla="*/ 390 h 390"/>
                    <a:gd name="T16" fmla="*/ 21 w 634"/>
                    <a:gd name="T17" fmla="*/ 388 h 390"/>
                    <a:gd name="T18" fmla="*/ 13 w 634"/>
                    <a:gd name="T19" fmla="*/ 382 h 390"/>
                    <a:gd name="T20" fmla="*/ 7 w 634"/>
                    <a:gd name="T21" fmla="*/ 373 h 390"/>
                    <a:gd name="T22" fmla="*/ 4 w 634"/>
                    <a:gd name="T23" fmla="*/ 364 h 390"/>
                    <a:gd name="T24" fmla="*/ 0 w 634"/>
                    <a:gd name="T25" fmla="*/ 27 h 390"/>
                    <a:gd name="T26" fmla="*/ 0 w 634"/>
                    <a:gd name="T27" fmla="*/ 27 h 390"/>
                    <a:gd name="T28" fmla="*/ 2 w 634"/>
                    <a:gd name="T29" fmla="*/ 16 h 390"/>
                    <a:gd name="T30" fmla="*/ 7 w 634"/>
                    <a:gd name="T31" fmla="*/ 7 h 390"/>
                    <a:gd name="T32" fmla="*/ 15 w 634"/>
                    <a:gd name="T33" fmla="*/ 3 h 390"/>
                    <a:gd name="T34" fmla="*/ 26 w 634"/>
                    <a:gd name="T35" fmla="*/ 0 h 390"/>
                    <a:gd name="T36" fmla="*/ 602 w 634"/>
                    <a:gd name="T37" fmla="*/ 0 h 390"/>
                    <a:gd name="T38" fmla="*/ 602 w 634"/>
                    <a:gd name="T39" fmla="*/ 0 h 390"/>
                    <a:gd name="T40" fmla="*/ 613 w 634"/>
                    <a:gd name="T41" fmla="*/ 3 h 390"/>
                    <a:gd name="T42" fmla="*/ 621 w 634"/>
                    <a:gd name="T43" fmla="*/ 7 h 390"/>
                    <a:gd name="T44" fmla="*/ 626 w 634"/>
                    <a:gd name="T45" fmla="*/ 16 h 390"/>
                    <a:gd name="T46" fmla="*/ 629 w 634"/>
                    <a:gd name="T47" fmla="*/ 27 h 390"/>
                    <a:gd name="T48" fmla="*/ 634 w 634"/>
                    <a:gd name="T49" fmla="*/ 36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34" h="390">
                      <a:moveTo>
                        <a:pt x="634" y="364"/>
                      </a:moveTo>
                      <a:lnTo>
                        <a:pt x="634" y="364"/>
                      </a:lnTo>
                      <a:lnTo>
                        <a:pt x="631" y="373"/>
                      </a:lnTo>
                      <a:lnTo>
                        <a:pt x="626" y="382"/>
                      </a:lnTo>
                      <a:lnTo>
                        <a:pt x="618" y="388"/>
                      </a:lnTo>
                      <a:lnTo>
                        <a:pt x="607" y="390"/>
                      </a:lnTo>
                      <a:lnTo>
                        <a:pt x="31" y="390"/>
                      </a:lnTo>
                      <a:lnTo>
                        <a:pt x="31" y="390"/>
                      </a:lnTo>
                      <a:lnTo>
                        <a:pt x="21" y="388"/>
                      </a:lnTo>
                      <a:lnTo>
                        <a:pt x="13" y="382"/>
                      </a:lnTo>
                      <a:lnTo>
                        <a:pt x="7" y="373"/>
                      </a:lnTo>
                      <a:lnTo>
                        <a:pt x="4" y="364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2" y="16"/>
                      </a:lnTo>
                      <a:lnTo>
                        <a:pt x="7" y="7"/>
                      </a:lnTo>
                      <a:lnTo>
                        <a:pt x="15" y="3"/>
                      </a:lnTo>
                      <a:lnTo>
                        <a:pt x="26" y="0"/>
                      </a:lnTo>
                      <a:lnTo>
                        <a:pt x="602" y="0"/>
                      </a:lnTo>
                      <a:lnTo>
                        <a:pt x="602" y="0"/>
                      </a:lnTo>
                      <a:lnTo>
                        <a:pt x="613" y="3"/>
                      </a:lnTo>
                      <a:lnTo>
                        <a:pt x="621" y="7"/>
                      </a:lnTo>
                      <a:lnTo>
                        <a:pt x="626" y="16"/>
                      </a:lnTo>
                      <a:lnTo>
                        <a:pt x="629" y="27"/>
                      </a:lnTo>
                      <a:lnTo>
                        <a:pt x="634" y="364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965"/>
                <p:cNvSpPr>
                  <a:spLocks/>
                </p:cNvSpPr>
                <p:nvPr/>
              </p:nvSpPr>
              <p:spPr bwMode="auto">
                <a:xfrm>
                  <a:off x="3077" y="2646"/>
                  <a:ext cx="62" cy="59"/>
                </a:xfrm>
                <a:custGeom>
                  <a:avLst/>
                  <a:gdLst>
                    <a:gd name="T0" fmla="*/ 0 w 185"/>
                    <a:gd name="T1" fmla="*/ 148 h 178"/>
                    <a:gd name="T2" fmla="*/ 1 w 185"/>
                    <a:gd name="T3" fmla="*/ 160 h 178"/>
                    <a:gd name="T4" fmla="*/ 3 w 185"/>
                    <a:gd name="T5" fmla="*/ 169 h 178"/>
                    <a:gd name="T6" fmla="*/ 9 w 185"/>
                    <a:gd name="T7" fmla="*/ 175 h 178"/>
                    <a:gd name="T8" fmla="*/ 20 w 185"/>
                    <a:gd name="T9" fmla="*/ 178 h 178"/>
                    <a:gd name="T10" fmla="*/ 31 w 185"/>
                    <a:gd name="T11" fmla="*/ 178 h 178"/>
                    <a:gd name="T12" fmla="*/ 48 w 185"/>
                    <a:gd name="T13" fmla="*/ 178 h 178"/>
                    <a:gd name="T14" fmla="*/ 69 w 185"/>
                    <a:gd name="T15" fmla="*/ 178 h 178"/>
                    <a:gd name="T16" fmla="*/ 92 w 185"/>
                    <a:gd name="T17" fmla="*/ 178 h 178"/>
                    <a:gd name="T18" fmla="*/ 116 w 185"/>
                    <a:gd name="T19" fmla="*/ 178 h 178"/>
                    <a:gd name="T20" fmla="*/ 136 w 185"/>
                    <a:gd name="T21" fmla="*/ 178 h 178"/>
                    <a:gd name="T22" fmla="*/ 154 w 185"/>
                    <a:gd name="T23" fmla="*/ 178 h 178"/>
                    <a:gd name="T24" fmla="*/ 165 w 185"/>
                    <a:gd name="T25" fmla="*/ 178 h 178"/>
                    <a:gd name="T26" fmla="*/ 176 w 185"/>
                    <a:gd name="T27" fmla="*/ 175 h 178"/>
                    <a:gd name="T28" fmla="*/ 182 w 185"/>
                    <a:gd name="T29" fmla="*/ 169 h 178"/>
                    <a:gd name="T30" fmla="*/ 185 w 185"/>
                    <a:gd name="T31" fmla="*/ 161 h 178"/>
                    <a:gd name="T32" fmla="*/ 185 w 185"/>
                    <a:gd name="T33" fmla="*/ 150 h 178"/>
                    <a:gd name="T34" fmla="*/ 185 w 185"/>
                    <a:gd name="T35" fmla="*/ 55 h 178"/>
                    <a:gd name="T36" fmla="*/ 185 w 185"/>
                    <a:gd name="T37" fmla="*/ 42 h 178"/>
                    <a:gd name="T38" fmla="*/ 183 w 185"/>
                    <a:gd name="T39" fmla="*/ 33 h 178"/>
                    <a:gd name="T40" fmla="*/ 177 w 185"/>
                    <a:gd name="T41" fmla="*/ 27 h 178"/>
                    <a:gd name="T42" fmla="*/ 164 w 185"/>
                    <a:gd name="T43" fmla="*/ 24 h 178"/>
                    <a:gd name="T44" fmla="*/ 153 w 185"/>
                    <a:gd name="T45" fmla="*/ 23 h 178"/>
                    <a:gd name="T46" fmla="*/ 137 w 185"/>
                    <a:gd name="T47" fmla="*/ 18 h 178"/>
                    <a:gd name="T48" fmla="*/ 119 w 185"/>
                    <a:gd name="T49" fmla="*/ 13 h 178"/>
                    <a:gd name="T50" fmla="*/ 100 w 185"/>
                    <a:gd name="T51" fmla="*/ 9 h 178"/>
                    <a:gd name="T52" fmla="*/ 81 w 185"/>
                    <a:gd name="T53" fmla="*/ 4 h 178"/>
                    <a:gd name="T54" fmla="*/ 63 w 185"/>
                    <a:gd name="T55" fmla="*/ 1 h 178"/>
                    <a:gd name="T56" fmla="*/ 49 w 185"/>
                    <a:gd name="T57" fmla="*/ 0 h 178"/>
                    <a:gd name="T58" fmla="*/ 41 w 185"/>
                    <a:gd name="T59" fmla="*/ 3 h 178"/>
                    <a:gd name="T60" fmla="*/ 34 w 185"/>
                    <a:gd name="T61" fmla="*/ 9 h 178"/>
                    <a:gd name="T62" fmla="*/ 26 w 185"/>
                    <a:gd name="T63" fmla="*/ 15 h 178"/>
                    <a:gd name="T64" fmla="*/ 20 w 185"/>
                    <a:gd name="T65" fmla="*/ 22 h 178"/>
                    <a:gd name="T66" fmla="*/ 13 w 185"/>
                    <a:gd name="T67" fmla="*/ 29 h 178"/>
                    <a:gd name="T68" fmla="*/ 8 w 185"/>
                    <a:gd name="T69" fmla="*/ 35 h 178"/>
                    <a:gd name="T70" fmla="*/ 3 w 185"/>
                    <a:gd name="T71" fmla="*/ 42 h 178"/>
                    <a:gd name="T72" fmla="*/ 1 w 185"/>
                    <a:gd name="T73" fmla="*/ 50 h 178"/>
                    <a:gd name="T74" fmla="*/ 0 w 185"/>
                    <a:gd name="T75" fmla="*/ 56 h 178"/>
                    <a:gd name="T76" fmla="*/ 0 w 185"/>
                    <a:gd name="T77" fmla="*/ 14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5" h="178">
                      <a:moveTo>
                        <a:pt x="0" y="148"/>
                      </a:moveTo>
                      <a:lnTo>
                        <a:pt x="1" y="160"/>
                      </a:lnTo>
                      <a:lnTo>
                        <a:pt x="3" y="169"/>
                      </a:lnTo>
                      <a:lnTo>
                        <a:pt x="9" y="175"/>
                      </a:lnTo>
                      <a:lnTo>
                        <a:pt x="20" y="178"/>
                      </a:lnTo>
                      <a:lnTo>
                        <a:pt x="31" y="178"/>
                      </a:lnTo>
                      <a:lnTo>
                        <a:pt x="48" y="178"/>
                      </a:lnTo>
                      <a:lnTo>
                        <a:pt x="69" y="178"/>
                      </a:lnTo>
                      <a:lnTo>
                        <a:pt x="92" y="178"/>
                      </a:lnTo>
                      <a:lnTo>
                        <a:pt x="116" y="178"/>
                      </a:lnTo>
                      <a:lnTo>
                        <a:pt x="136" y="178"/>
                      </a:lnTo>
                      <a:lnTo>
                        <a:pt x="154" y="178"/>
                      </a:lnTo>
                      <a:lnTo>
                        <a:pt x="165" y="178"/>
                      </a:lnTo>
                      <a:lnTo>
                        <a:pt x="176" y="175"/>
                      </a:lnTo>
                      <a:lnTo>
                        <a:pt x="182" y="169"/>
                      </a:lnTo>
                      <a:lnTo>
                        <a:pt x="185" y="161"/>
                      </a:lnTo>
                      <a:lnTo>
                        <a:pt x="185" y="150"/>
                      </a:lnTo>
                      <a:lnTo>
                        <a:pt x="185" y="55"/>
                      </a:lnTo>
                      <a:lnTo>
                        <a:pt x="185" y="42"/>
                      </a:lnTo>
                      <a:lnTo>
                        <a:pt x="183" y="33"/>
                      </a:lnTo>
                      <a:lnTo>
                        <a:pt x="177" y="27"/>
                      </a:lnTo>
                      <a:lnTo>
                        <a:pt x="164" y="24"/>
                      </a:lnTo>
                      <a:lnTo>
                        <a:pt x="153" y="23"/>
                      </a:lnTo>
                      <a:lnTo>
                        <a:pt x="137" y="18"/>
                      </a:lnTo>
                      <a:lnTo>
                        <a:pt x="119" y="13"/>
                      </a:lnTo>
                      <a:lnTo>
                        <a:pt x="100" y="9"/>
                      </a:lnTo>
                      <a:lnTo>
                        <a:pt x="81" y="4"/>
                      </a:lnTo>
                      <a:lnTo>
                        <a:pt x="63" y="1"/>
                      </a:ln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4" y="9"/>
                      </a:lnTo>
                      <a:lnTo>
                        <a:pt x="26" y="15"/>
                      </a:lnTo>
                      <a:lnTo>
                        <a:pt x="20" y="22"/>
                      </a:lnTo>
                      <a:lnTo>
                        <a:pt x="13" y="29"/>
                      </a:lnTo>
                      <a:lnTo>
                        <a:pt x="8" y="35"/>
                      </a:lnTo>
                      <a:lnTo>
                        <a:pt x="3" y="42"/>
                      </a:lnTo>
                      <a:lnTo>
                        <a:pt x="1" y="50"/>
                      </a:lnTo>
                      <a:lnTo>
                        <a:pt x="0" y="56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966"/>
                <p:cNvSpPr>
                  <a:spLocks/>
                </p:cNvSpPr>
                <p:nvPr/>
              </p:nvSpPr>
              <p:spPr bwMode="auto">
                <a:xfrm>
                  <a:off x="3075" y="2695"/>
                  <a:ext cx="9" cy="12"/>
                </a:xfrm>
                <a:custGeom>
                  <a:avLst/>
                  <a:gdLst>
                    <a:gd name="T0" fmla="*/ 26 w 26"/>
                    <a:gd name="T1" fmla="*/ 24 h 36"/>
                    <a:gd name="T2" fmla="*/ 26 w 26"/>
                    <a:gd name="T3" fmla="*/ 24 h 36"/>
                    <a:gd name="T4" fmla="*/ 18 w 26"/>
                    <a:gd name="T5" fmla="*/ 22 h 36"/>
                    <a:gd name="T6" fmla="*/ 14 w 26"/>
                    <a:gd name="T7" fmla="*/ 19 h 36"/>
                    <a:gd name="T8" fmla="*/ 13 w 26"/>
                    <a:gd name="T9" fmla="*/ 10 h 36"/>
                    <a:gd name="T10" fmla="*/ 12 w 26"/>
                    <a:gd name="T11" fmla="*/ 0 h 36"/>
                    <a:gd name="T12" fmla="*/ 0 w 26"/>
                    <a:gd name="T13" fmla="*/ 0 h 36"/>
                    <a:gd name="T14" fmla="*/ 1 w 26"/>
                    <a:gd name="T15" fmla="*/ 13 h 36"/>
                    <a:gd name="T16" fmla="*/ 5 w 26"/>
                    <a:gd name="T17" fmla="*/ 24 h 36"/>
                    <a:gd name="T18" fmla="*/ 13 w 26"/>
                    <a:gd name="T19" fmla="*/ 32 h 36"/>
                    <a:gd name="T20" fmla="*/ 26 w 26"/>
                    <a:gd name="T21" fmla="*/ 36 h 36"/>
                    <a:gd name="T22" fmla="*/ 26 w 26"/>
                    <a:gd name="T23" fmla="*/ 36 h 36"/>
                    <a:gd name="T24" fmla="*/ 26 w 26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6">
                      <a:moveTo>
                        <a:pt x="26" y="24"/>
                      </a:moveTo>
                      <a:lnTo>
                        <a:pt x="26" y="24"/>
                      </a:lnTo>
                      <a:lnTo>
                        <a:pt x="18" y="22"/>
                      </a:lnTo>
                      <a:lnTo>
                        <a:pt x="14" y="19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4"/>
                      </a:lnTo>
                      <a:lnTo>
                        <a:pt x="13" y="32"/>
                      </a:lnTo>
                      <a:lnTo>
                        <a:pt x="26" y="36"/>
                      </a:lnTo>
                      <a:lnTo>
                        <a:pt x="26" y="36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967"/>
                <p:cNvSpPr>
                  <a:spLocks/>
                </p:cNvSpPr>
                <p:nvPr/>
              </p:nvSpPr>
              <p:spPr bwMode="auto">
                <a:xfrm>
                  <a:off x="3084" y="2703"/>
                  <a:ext cx="48" cy="4"/>
                </a:xfrm>
                <a:custGeom>
                  <a:avLst/>
                  <a:gdLst>
                    <a:gd name="T0" fmla="*/ 145 w 145"/>
                    <a:gd name="T1" fmla="*/ 0 h 12"/>
                    <a:gd name="T2" fmla="*/ 145 w 145"/>
                    <a:gd name="T3" fmla="*/ 0 h 12"/>
                    <a:gd name="T4" fmla="*/ 134 w 145"/>
                    <a:gd name="T5" fmla="*/ 0 h 12"/>
                    <a:gd name="T6" fmla="*/ 116 w 145"/>
                    <a:gd name="T7" fmla="*/ 0 h 12"/>
                    <a:gd name="T8" fmla="*/ 96 w 145"/>
                    <a:gd name="T9" fmla="*/ 0 h 12"/>
                    <a:gd name="T10" fmla="*/ 72 w 145"/>
                    <a:gd name="T11" fmla="*/ 0 h 12"/>
                    <a:gd name="T12" fmla="*/ 49 w 145"/>
                    <a:gd name="T13" fmla="*/ 0 h 12"/>
                    <a:gd name="T14" fmla="*/ 28 w 145"/>
                    <a:gd name="T15" fmla="*/ 0 h 12"/>
                    <a:gd name="T16" fmla="*/ 11 w 145"/>
                    <a:gd name="T17" fmla="*/ 0 h 12"/>
                    <a:gd name="T18" fmla="*/ 0 w 145"/>
                    <a:gd name="T19" fmla="*/ 0 h 12"/>
                    <a:gd name="T20" fmla="*/ 0 w 145"/>
                    <a:gd name="T21" fmla="*/ 12 h 12"/>
                    <a:gd name="T22" fmla="*/ 11 w 145"/>
                    <a:gd name="T23" fmla="*/ 12 h 12"/>
                    <a:gd name="T24" fmla="*/ 28 w 145"/>
                    <a:gd name="T25" fmla="*/ 12 h 12"/>
                    <a:gd name="T26" fmla="*/ 49 w 145"/>
                    <a:gd name="T27" fmla="*/ 12 h 12"/>
                    <a:gd name="T28" fmla="*/ 72 w 145"/>
                    <a:gd name="T29" fmla="*/ 12 h 12"/>
                    <a:gd name="T30" fmla="*/ 96 w 145"/>
                    <a:gd name="T31" fmla="*/ 12 h 12"/>
                    <a:gd name="T32" fmla="*/ 116 w 145"/>
                    <a:gd name="T33" fmla="*/ 12 h 12"/>
                    <a:gd name="T34" fmla="*/ 134 w 145"/>
                    <a:gd name="T35" fmla="*/ 12 h 12"/>
                    <a:gd name="T36" fmla="*/ 145 w 145"/>
                    <a:gd name="T37" fmla="*/ 12 h 12"/>
                    <a:gd name="T38" fmla="*/ 145 w 145"/>
                    <a:gd name="T39" fmla="*/ 12 h 12"/>
                    <a:gd name="T40" fmla="*/ 145 w 14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2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96" y="0"/>
                      </a:lnTo>
                      <a:lnTo>
                        <a:pt x="72" y="0"/>
                      </a:lnTo>
                      <a:lnTo>
                        <a:pt x="49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9" y="12"/>
                      </a:lnTo>
                      <a:lnTo>
                        <a:pt x="72" y="12"/>
                      </a:lnTo>
                      <a:lnTo>
                        <a:pt x="96" y="12"/>
                      </a:lnTo>
                      <a:lnTo>
                        <a:pt x="116" y="12"/>
                      </a:lnTo>
                      <a:lnTo>
                        <a:pt x="134" y="12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Freeform 968"/>
                <p:cNvSpPr>
                  <a:spLocks/>
                </p:cNvSpPr>
                <p:nvPr/>
              </p:nvSpPr>
              <p:spPr bwMode="auto">
                <a:xfrm>
                  <a:off x="3132" y="2696"/>
                  <a:ext cx="9" cy="11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0 h 34"/>
                    <a:gd name="T6" fmla="*/ 12 w 26"/>
                    <a:gd name="T7" fmla="*/ 16 h 34"/>
                    <a:gd name="T8" fmla="*/ 9 w 26"/>
                    <a:gd name="T9" fmla="*/ 20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0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14 w 26"/>
                    <a:gd name="T2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Freeform 969"/>
                <p:cNvSpPr>
                  <a:spLocks/>
                </p:cNvSpPr>
                <p:nvPr/>
              </p:nvSpPr>
              <p:spPr bwMode="auto">
                <a:xfrm>
                  <a:off x="3137" y="2664"/>
                  <a:ext cx="4" cy="32"/>
                </a:xfrm>
                <a:custGeom>
                  <a:avLst/>
                  <a:gdLst>
                    <a:gd name="T0" fmla="*/ 0 w 12"/>
                    <a:gd name="T1" fmla="*/ 0 h 95"/>
                    <a:gd name="T2" fmla="*/ 0 w 12"/>
                    <a:gd name="T3" fmla="*/ 0 h 95"/>
                    <a:gd name="T4" fmla="*/ 0 w 12"/>
                    <a:gd name="T5" fmla="*/ 95 h 95"/>
                    <a:gd name="T6" fmla="*/ 12 w 12"/>
                    <a:gd name="T7" fmla="*/ 95 h 95"/>
                    <a:gd name="T8" fmla="*/ 12 w 12"/>
                    <a:gd name="T9" fmla="*/ 0 h 95"/>
                    <a:gd name="T10" fmla="*/ 12 w 12"/>
                    <a:gd name="T11" fmla="*/ 0 h 95"/>
                    <a:gd name="T12" fmla="*/ 0 w 12"/>
                    <a:gd name="T13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970"/>
                <p:cNvSpPr>
                  <a:spLocks/>
                </p:cNvSpPr>
                <p:nvPr/>
              </p:nvSpPr>
              <p:spPr bwMode="auto">
                <a:xfrm>
                  <a:off x="3132" y="2652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5 h 37"/>
                    <a:gd name="T6" fmla="*/ 13 w 27"/>
                    <a:gd name="T7" fmla="*/ 17 h 37"/>
                    <a:gd name="T8" fmla="*/ 15 w 27"/>
                    <a:gd name="T9" fmla="*/ 24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4 h 37"/>
                    <a:gd name="T16" fmla="*/ 25 w 27"/>
                    <a:gd name="T17" fmla="*/ 12 h 37"/>
                    <a:gd name="T18" fmla="*/ 16 w 27"/>
                    <a:gd name="T19" fmla="*/ 3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3" y="17"/>
                      </a:lnTo>
                      <a:lnTo>
                        <a:pt x="15" y="24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4"/>
                      </a:lnTo>
                      <a:lnTo>
                        <a:pt x="25" y="12"/>
                      </a:lnTo>
                      <a:lnTo>
                        <a:pt x="16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971"/>
                <p:cNvSpPr>
                  <a:spLocks/>
                </p:cNvSpPr>
                <p:nvPr/>
              </p:nvSpPr>
              <p:spPr bwMode="auto">
                <a:xfrm>
                  <a:off x="3089" y="2644"/>
                  <a:ext cx="43" cy="12"/>
                </a:xfrm>
                <a:custGeom>
                  <a:avLst/>
                  <a:gdLst>
                    <a:gd name="T0" fmla="*/ 8 w 127"/>
                    <a:gd name="T1" fmla="*/ 13 h 36"/>
                    <a:gd name="T2" fmla="*/ 8 w 127"/>
                    <a:gd name="T3" fmla="*/ 13 h 36"/>
                    <a:gd name="T4" fmla="*/ 12 w 127"/>
                    <a:gd name="T5" fmla="*/ 12 h 36"/>
                    <a:gd name="T6" fmla="*/ 24 w 127"/>
                    <a:gd name="T7" fmla="*/ 13 h 36"/>
                    <a:gd name="T8" fmla="*/ 43 w 127"/>
                    <a:gd name="T9" fmla="*/ 16 h 36"/>
                    <a:gd name="T10" fmla="*/ 62 w 127"/>
                    <a:gd name="T11" fmla="*/ 21 h 36"/>
                    <a:gd name="T12" fmla="*/ 81 w 127"/>
                    <a:gd name="T13" fmla="*/ 26 h 36"/>
                    <a:gd name="T14" fmla="*/ 99 w 127"/>
                    <a:gd name="T15" fmla="*/ 30 h 36"/>
                    <a:gd name="T16" fmla="*/ 115 w 127"/>
                    <a:gd name="T17" fmla="*/ 35 h 36"/>
                    <a:gd name="T18" fmla="*/ 127 w 127"/>
                    <a:gd name="T19" fmla="*/ 36 h 36"/>
                    <a:gd name="T20" fmla="*/ 127 w 127"/>
                    <a:gd name="T21" fmla="*/ 24 h 36"/>
                    <a:gd name="T22" fmla="*/ 117 w 127"/>
                    <a:gd name="T23" fmla="*/ 23 h 36"/>
                    <a:gd name="T24" fmla="*/ 102 w 127"/>
                    <a:gd name="T25" fmla="*/ 18 h 36"/>
                    <a:gd name="T26" fmla="*/ 84 w 127"/>
                    <a:gd name="T27" fmla="*/ 13 h 36"/>
                    <a:gd name="T28" fmla="*/ 64 w 127"/>
                    <a:gd name="T29" fmla="*/ 9 h 36"/>
                    <a:gd name="T30" fmla="*/ 45 w 127"/>
                    <a:gd name="T31" fmla="*/ 4 h 36"/>
                    <a:gd name="T32" fmla="*/ 27 w 127"/>
                    <a:gd name="T33" fmla="*/ 1 h 36"/>
                    <a:gd name="T34" fmla="*/ 12 w 127"/>
                    <a:gd name="T35" fmla="*/ 0 h 36"/>
                    <a:gd name="T36" fmla="*/ 0 w 127"/>
                    <a:gd name="T37" fmla="*/ 4 h 36"/>
                    <a:gd name="T38" fmla="*/ 0 w 127"/>
                    <a:gd name="T39" fmla="*/ 4 h 36"/>
                    <a:gd name="T40" fmla="*/ 8 w 127"/>
                    <a:gd name="T41" fmla="*/ 1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36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2" y="12"/>
                      </a:lnTo>
                      <a:lnTo>
                        <a:pt x="24" y="13"/>
                      </a:lnTo>
                      <a:lnTo>
                        <a:pt x="43" y="16"/>
                      </a:lnTo>
                      <a:lnTo>
                        <a:pt x="62" y="21"/>
                      </a:lnTo>
                      <a:lnTo>
                        <a:pt x="81" y="26"/>
                      </a:lnTo>
                      <a:lnTo>
                        <a:pt x="99" y="30"/>
                      </a:lnTo>
                      <a:lnTo>
                        <a:pt x="115" y="35"/>
                      </a:lnTo>
                      <a:lnTo>
                        <a:pt x="127" y="36"/>
                      </a:lnTo>
                      <a:lnTo>
                        <a:pt x="127" y="24"/>
                      </a:lnTo>
                      <a:lnTo>
                        <a:pt x="117" y="23"/>
                      </a:lnTo>
                      <a:lnTo>
                        <a:pt x="102" y="18"/>
                      </a:lnTo>
                      <a:lnTo>
                        <a:pt x="84" y="13"/>
                      </a:lnTo>
                      <a:lnTo>
                        <a:pt x="64" y="9"/>
                      </a:lnTo>
                      <a:lnTo>
                        <a:pt x="45" y="4"/>
                      </a:lnTo>
                      <a:lnTo>
                        <a:pt x="27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Freeform 972"/>
                <p:cNvSpPr>
                  <a:spLocks/>
                </p:cNvSpPr>
                <p:nvPr/>
              </p:nvSpPr>
              <p:spPr bwMode="auto">
                <a:xfrm>
                  <a:off x="3075" y="2645"/>
                  <a:ext cx="17" cy="20"/>
                </a:xfrm>
                <a:custGeom>
                  <a:avLst/>
                  <a:gdLst>
                    <a:gd name="T0" fmla="*/ 12 w 51"/>
                    <a:gd name="T1" fmla="*/ 58 h 58"/>
                    <a:gd name="T2" fmla="*/ 12 w 51"/>
                    <a:gd name="T3" fmla="*/ 58 h 58"/>
                    <a:gd name="T4" fmla="*/ 13 w 51"/>
                    <a:gd name="T5" fmla="*/ 53 h 58"/>
                    <a:gd name="T6" fmla="*/ 14 w 51"/>
                    <a:gd name="T7" fmla="*/ 47 h 58"/>
                    <a:gd name="T8" fmla="*/ 19 w 51"/>
                    <a:gd name="T9" fmla="*/ 41 h 58"/>
                    <a:gd name="T10" fmla="*/ 24 w 51"/>
                    <a:gd name="T11" fmla="*/ 35 h 58"/>
                    <a:gd name="T12" fmla="*/ 31 w 51"/>
                    <a:gd name="T13" fmla="*/ 28 h 58"/>
                    <a:gd name="T14" fmla="*/ 37 w 51"/>
                    <a:gd name="T15" fmla="*/ 22 h 58"/>
                    <a:gd name="T16" fmla="*/ 43 w 51"/>
                    <a:gd name="T17" fmla="*/ 15 h 58"/>
                    <a:gd name="T18" fmla="*/ 51 w 51"/>
                    <a:gd name="T19" fmla="*/ 9 h 58"/>
                    <a:gd name="T20" fmla="*/ 43 w 51"/>
                    <a:gd name="T21" fmla="*/ 0 h 58"/>
                    <a:gd name="T22" fmla="*/ 36 w 51"/>
                    <a:gd name="T23" fmla="*/ 6 h 58"/>
                    <a:gd name="T24" fmla="*/ 28 w 51"/>
                    <a:gd name="T25" fmla="*/ 12 h 58"/>
                    <a:gd name="T26" fmla="*/ 22 w 51"/>
                    <a:gd name="T27" fmla="*/ 20 h 58"/>
                    <a:gd name="T28" fmla="*/ 14 w 51"/>
                    <a:gd name="T29" fmla="*/ 28 h 58"/>
                    <a:gd name="T30" fmla="*/ 9 w 51"/>
                    <a:gd name="T31" fmla="*/ 34 h 58"/>
                    <a:gd name="T32" fmla="*/ 5 w 51"/>
                    <a:gd name="T33" fmla="*/ 42 h 58"/>
                    <a:gd name="T34" fmla="*/ 1 w 51"/>
                    <a:gd name="T35" fmla="*/ 50 h 58"/>
                    <a:gd name="T36" fmla="*/ 0 w 51"/>
                    <a:gd name="T37" fmla="*/ 58 h 58"/>
                    <a:gd name="T38" fmla="*/ 0 w 51"/>
                    <a:gd name="T39" fmla="*/ 58 h 58"/>
                    <a:gd name="T40" fmla="*/ 12 w 51"/>
                    <a:gd name="T41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1" h="58">
                      <a:moveTo>
                        <a:pt x="12" y="58"/>
                      </a:moveTo>
                      <a:lnTo>
                        <a:pt x="12" y="58"/>
                      </a:lnTo>
                      <a:lnTo>
                        <a:pt x="13" y="53"/>
                      </a:lnTo>
                      <a:lnTo>
                        <a:pt x="14" y="47"/>
                      </a:lnTo>
                      <a:lnTo>
                        <a:pt x="19" y="41"/>
                      </a:lnTo>
                      <a:lnTo>
                        <a:pt x="24" y="35"/>
                      </a:lnTo>
                      <a:lnTo>
                        <a:pt x="31" y="28"/>
                      </a:lnTo>
                      <a:lnTo>
                        <a:pt x="37" y="22"/>
                      </a:lnTo>
                      <a:lnTo>
                        <a:pt x="43" y="15"/>
                      </a:lnTo>
                      <a:lnTo>
                        <a:pt x="51" y="9"/>
                      </a:lnTo>
                      <a:lnTo>
                        <a:pt x="43" y="0"/>
                      </a:lnTo>
                      <a:lnTo>
                        <a:pt x="36" y="6"/>
                      </a:lnTo>
                      <a:lnTo>
                        <a:pt x="28" y="12"/>
                      </a:lnTo>
                      <a:lnTo>
                        <a:pt x="22" y="20"/>
                      </a:lnTo>
                      <a:lnTo>
                        <a:pt x="14" y="28"/>
                      </a:lnTo>
                      <a:lnTo>
                        <a:pt x="9" y="34"/>
                      </a:lnTo>
                      <a:lnTo>
                        <a:pt x="5" y="42"/>
                      </a:lnTo>
                      <a:lnTo>
                        <a:pt x="1" y="5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2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Freeform 973"/>
                <p:cNvSpPr>
                  <a:spLocks/>
                </p:cNvSpPr>
                <p:nvPr/>
              </p:nvSpPr>
              <p:spPr bwMode="auto">
                <a:xfrm>
                  <a:off x="3075" y="2665"/>
                  <a:ext cx="4" cy="30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Freeform 974"/>
                <p:cNvSpPr>
                  <a:spLocks/>
                </p:cNvSpPr>
                <p:nvPr/>
              </p:nvSpPr>
              <p:spPr bwMode="auto">
                <a:xfrm>
                  <a:off x="3087" y="2644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1 w 149"/>
                    <a:gd name="T3" fmla="*/ 117 h 134"/>
                    <a:gd name="T4" fmla="*/ 5 w 149"/>
                    <a:gd name="T5" fmla="*/ 126 h 134"/>
                    <a:gd name="T6" fmla="*/ 10 w 149"/>
                    <a:gd name="T7" fmla="*/ 132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3 h 134"/>
                    <a:gd name="T28" fmla="*/ 146 w 149"/>
                    <a:gd name="T29" fmla="*/ 128 h 134"/>
                    <a:gd name="T30" fmla="*/ 149 w 149"/>
                    <a:gd name="T31" fmla="*/ 121 h 134"/>
                    <a:gd name="T32" fmla="*/ 149 w 149"/>
                    <a:gd name="T33" fmla="*/ 110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8 w 149"/>
                    <a:gd name="T39" fmla="*/ 9 h 134"/>
                    <a:gd name="T40" fmla="*/ 142 w 149"/>
                    <a:gd name="T41" fmla="*/ 3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10 w 149"/>
                    <a:gd name="T61" fmla="*/ 3 h 134"/>
                    <a:gd name="T62" fmla="*/ 5 w 149"/>
                    <a:gd name="T63" fmla="*/ 9 h 134"/>
                    <a:gd name="T64" fmla="*/ 3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9" y="121"/>
                      </a:lnTo>
                      <a:lnTo>
                        <a:pt x="149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Freeform 975"/>
                <p:cNvSpPr>
                  <a:spLocks/>
                </p:cNvSpPr>
                <p:nvPr/>
              </p:nvSpPr>
              <p:spPr bwMode="auto">
                <a:xfrm>
                  <a:off x="3087" y="2644"/>
                  <a:ext cx="50" cy="45"/>
                </a:xfrm>
                <a:custGeom>
                  <a:avLst/>
                  <a:gdLst>
                    <a:gd name="T0" fmla="*/ 0 w 149"/>
                    <a:gd name="T1" fmla="*/ 108 h 134"/>
                    <a:gd name="T2" fmla="*/ 0 w 149"/>
                    <a:gd name="T3" fmla="*/ 108 h 134"/>
                    <a:gd name="T4" fmla="*/ 1 w 149"/>
                    <a:gd name="T5" fmla="*/ 117 h 134"/>
                    <a:gd name="T6" fmla="*/ 5 w 149"/>
                    <a:gd name="T7" fmla="*/ 126 h 134"/>
                    <a:gd name="T8" fmla="*/ 10 w 149"/>
                    <a:gd name="T9" fmla="*/ 132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3 h 134"/>
                    <a:gd name="T34" fmla="*/ 146 w 149"/>
                    <a:gd name="T35" fmla="*/ 128 h 134"/>
                    <a:gd name="T36" fmla="*/ 149 w 149"/>
                    <a:gd name="T37" fmla="*/ 121 h 134"/>
                    <a:gd name="T38" fmla="*/ 149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8 w 149"/>
                    <a:gd name="T47" fmla="*/ 9 h 134"/>
                    <a:gd name="T48" fmla="*/ 142 w 149"/>
                    <a:gd name="T49" fmla="*/ 3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10 w 149"/>
                    <a:gd name="T73" fmla="*/ 3 h 134"/>
                    <a:gd name="T74" fmla="*/ 5 w 149"/>
                    <a:gd name="T75" fmla="*/ 9 h 134"/>
                    <a:gd name="T76" fmla="*/ 3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9" y="121"/>
                      </a:lnTo>
                      <a:lnTo>
                        <a:pt x="149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Freeform 976"/>
                <p:cNvSpPr>
                  <a:spLocks/>
                </p:cNvSpPr>
                <p:nvPr/>
              </p:nvSpPr>
              <p:spPr bwMode="auto">
                <a:xfrm>
                  <a:off x="3145" y="2648"/>
                  <a:ext cx="63" cy="60"/>
                </a:xfrm>
                <a:custGeom>
                  <a:avLst/>
                  <a:gdLst>
                    <a:gd name="T0" fmla="*/ 0 w 189"/>
                    <a:gd name="T1" fmla="*/ 149 h 179"/>
                    <a:gd name="T2" fmla="*/ 1 w 189"/>
                    <a:gd name="T3" fmla="*/ 161 h 179"/>
                    <a:gd name="T4" fmla="*/ 5 w 189"/>
                    <a:gd name="T5" fmla="*/ 171 h 179"/>
                    <a:gd name="T6" fmla="*/ 11 w 189"/>
                    <a:gd name="T7" fmla="*/ 177 h 179"/>
                    <a:gd name="T8" fmla="*/ 21 w 189"/>
                    <a:gd name="T9" fmla="*/ 179 h 179"/>
                    <a:gd name="T10" fmla="*/ 32 w 189"/>
                    <a:gd name="T11" fmla="*/ 179 h 179"/>
                    <a:gd name="T12" fmla="*/ 49 w 189"/>
                    <a:gd name="T13" fmla="*/ 179 h 179"/>
                    <a:gd name="T14" fmla="*/ 70 w 189"/>
                    <a:gd name="T15" fmla="*/ 179 h 179"/>
                    <a:gd name="T16" fmla="*/ 94 w 189"/>
                    <a:gd name="T17" fmla="*/ 179 h 179"/>
                    <a:gd name="T18" fmla="*/ 118 w 189"/>
                    <a:gd name="T19" fmla="*/ 179 h 179"/>
                    <a:gd name="T20" fmla="*/ 140 w 189"/>
                    <a:gd name="T21" fmla="*/ 179 h 179"/>
                    <a:gd name="T22" fmla="*/ 157 w 189"/>
                    <a:gd name="T23" fmla="*/ 179 h 179"/>
                    <a:gd name="T24" fmla="*/ 169 w 189"/>
                    <a:gd name="T25" fmla="*/ 179 h 179"/>
                    <a:gd name="T26" fmla="*/ 180 w 189"/>
                    <a:gd name="T27" fmla="*/ 177 h 179"/>
                    <a:gd name="T28" fmla="*/ 186 w 189"/>
                    <a:gd name="T29" fmla="*/ 171 h 179"/>
                    <a:gd name="T30" fmla="*/ 188 w 189"/>
                    <a:gd name="T31" fmla="*/ 162 h 179"/>
                    <a:gd name="T32" fmla="*/ 188 w 189"/>
                    <a:gd name="T33" fmla="*/ 151 h 179"/>
                    <a:gd name="T34" fmla="*/ 189 w 189"/>
                    <a:gd name="T35" fmla="*/ 56 h 179"/>
                    <a:gd name="T36" fmla="*/ 188 w 189"/>
                    <a:gd name="T37" fmla="*/ 44 h 179"/>
                    <a:gd name="T38" fmla="*/ 187 w 189"/>
                    <a:gd name="T39" fmla="*/ 34 h 179"/>
                    <a:gd name="T40" fmla="*/ 181 w 189"/>
                    <a:gd name="T41" fmla="*/ 28 h 179"/>
                    <a:gd name="T42" fmla="*/ 168 w 189"/>
                    <a:gd name="T43" fmla="*/ 24 h 179"/>
                    <a:gd name="T44" fmla="*/ 157 w 189"/>
                    <a:gd name="T45" fmla="*/ 23 h 179"/>
                    <a:gd name="T46" fmla="*/ 141 w 189"/>
                    <a:gd name="T47" fmla="*/ 20 h 179"/>
                    <a:gd name="T48" fmla="*/ 123 w 189"/>
                    <a:gd name="T49" fmla="*/ 15 h 179"/>
                    <a:gd name="T50" fmla="*/ 104 w 189"/>
                    <a:gd name="T51" fmla="*/ 9 h 179"/>
                    <a:gd name="T52" fmla="*/ 84 w 189"/>
                    <a:gd name="T53" fmla="*/ 4 h 179"/>
                    <a:gd name="T54" fmla="*/ 67 w 189"/>
                    <a:gd name="T55" fmla="*/ 1 h 179"/>
                    <a:gd name="T56" fmla="*/ 54 w 189"/>
                    <a:gd name="T57" fmla="*/ 0 h 179"/>
                    <a:gd name="T58" fmla="*/ 46 w 189"/>
                    <a:gd name="T59" fmla="*/ 3 h 179"/>
                    <a:gd name="T60" fmla="*/ 38 w 189"/>
                    <a:gd name="T61" fmla="*/ 10 h 179"/>
                    <a:gd name="T62" fmla="*/ 31 w 189"/>
                    <a:gd name="T63" fmla="*/ 16 h 179"/>
                    <a:gd name="T64" fmla="*/ 24 w 189"/>
                    <a:gd name="T65" fmla="*/ 23 h 179"/>
                    <a:gd name="T66" fmla="*/ 17 w 189"/>
                    <a:gd name="T67" fmla="*/ 30 h 179"/>
                    <a:gd name="T68" fmla="*/ 11 w 189"/>
                    <a:gd name="T69" fmla="*/ 38 h 179"/>
                    <a:gd name="T70" fmla="*/ 6 w 189"/>
                    <a:gd name="T71" fmla="*/ 44 h 179"/>
                    <a:gd name="T72" fmla="*/ 2 w 189"/>
                    <a:gd name="T73" fmla="*/ 51 h 179"/>
                    <a:gd name="T74" fmla="*/ 1 w 189"/>
                    <a:gd name="T75" fmla="*/ 57 h 179"/>
                    <a:gd name="T76" fmla="*/ 0 w 189"/>
                    <a:gd name="T77" fmla="*/ 14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9" h="179">
                      <a:moveTo>
                        <a:pt x="0" y="149"/>
                      </a:moveTo>
                      <a:lnTo>
                        <a:pt x="1" y="161"/>
                      </a:lnTo>
                      <a:lnTo>
                        <a:pt x="5" y="171"/>
                      </a:lnTo>
                      <a:lnTo>
                        <a:pt x="11" y="177"/>
                      </a:lnTo>
                      <a:lnTo>
                        <a:pt x="21" y="179"/>
                      </a:lnTo>
                      <a:lnTo>
                        <a:pt x="32" y="179"/>
                      </a:lnTo>
                      <a:lnTo>
                        <a:pt x="49" y="179"/>
                      </a:lnTo>
                      <a:lnTo>
                        <a:pt x="70" y="179"/>
                      </a:lnTo>
                      <a:lnTo>
                        <a:pt x="94" y="179"/>
                      </a:lnTo>
                      <a:lnTo>
                        <a:pt x="118" y="179"/>
                      </a:lnTo>
                      <a:lnTo>
                        <a:pt x="140" y="179"/>
                      </a:lnTo>
                      <a:lnTo>
                        <a:pt x="157" y="179"/>
                      </a:lnTo>
                      <a:lnTo>
                        <a:pt x="169" y="179"/>
                      </a:lnTo>
                      <a:lnTo>
                        <a:pt x="180" y="177"/>
                      </a:lnTo>
                      <a:lnTo>
                        <a:pt x="186" y="171"/>
                      </a:lnTo>
                      <a:lnTo>
                        <a:pt x="188" y="162"/>
                      </a:lnTo>
                      <a:lnTo>
                        <a:pt x="188" y="151"/>
                      </a:lnTo>
                      <a:lnTo>
                        <a:pt x="189" y="56"/>
                      </a:lnTo>
                      <a:lnTo>
                        <a:pt x="188" y="44"/>
                      </a:lnTo>
                      <a:lnTo>
                        <a:pt x="187" y="34"/>
                      </a:lnTo>
                      <a:lnTo>
                        <a:pt x="181" y="28"/>
                      </a:lnTo>
                      <a:lnTo>
                        <a:pt x="168" y="24"/>
                      </a:lnTo>
                      <a:lnTo>
                        <a:pt x="157" y="23"/>
                      </a:lnTo>
                      <a:lnTo>
                        <a:pt x="141" y="20"/>
                      </a:lnTo>
                      <a:lnTo>
                        <a:pt x="123" y="15"/>
                      </a:lnTo>
                      <a:lnTo>
                        <a:pt x="104" y="9"/>
                      </a:lnTo>
                      <a:lnTo>
                        <a:pt x="84" y="4"/>
                      </a:lnTo>
                      <a:lnTo>
                        <a:pt x="67" y="1"/>
                      </a:lnTo>
                      <a:lnTo>
                        <a:pt x="54" y="0"/>
                      </a:lnTo>
                      <a:lnTo>
                        <a:pt x="46" y="3"/>
                      </a:lnTo>
                      <a:lnTo>
                        <a:pt x="38" y="10"/>
                      </a:lnTo>
                      <a:lnTo>
                        <a:pt x="31" y="16"/>
                      </a:lnTo>
                      <a:lnTo>
                        <a:pt x="24" y="23"/>
                      </a:lnTo>
                      <a:lnTo>
                        <a:pt x="17" y="30"/>
                      </a:lnTo>
                      <a:lnTo>
                        <a:pt x="11" y="38"/>
                      </a:lnTo>
                      <a:lnTo>
                        <a:pt x="6" y="44"/>
                      </a:lnTo>
                      <a:lnTo>
                        <a:pt x="2" y="51"/>
                      </a:lnTo>
                      <a:lnTo>
                        <a:pt x="1" y="57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Freeform 977"/>
                <p:cNvSpPr>
                  <a:spLocks/>
                </p:cNvSpPr>
                <p:nvPr/>
              </p:nvSpPr>
              <p:spPr bwMode="auto">
                <a:xfrm>
                  <a:off x="3143" y="2698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8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6 w 27"/>
                    <a:gd name="T17" fmla="*/ 25 h 36"/>
                    <a:gd name="T18" fmla="*/ 14 w 27"/>
                    <a:gd name="T19" fmla="*/ 32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2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Freeform 978"/>
                <p:cNvSpPr>
                  <a:spLocks/>
                </p:cNvSpPr>
                <p:nvPr/>
              </p:nvSpPr>
              <p:spPr bwMode="auto">
                <a:xfrm>
                  <a:off x="3152" y="2706"/>
                  <a:ext cx="49" cy="4"/>
                </a:xfrm>
                <a:custGeom>
                  <a:avLst/>
                  <a:gdLst>
                    <a:gd name="T0" fmla="*/ 148 w 148"/>
                    <a:gd name="T1" fmla="*/ 0 h 12"/>
                    <a:gd name="T2" fmla="*/ 148 w 148"/>
                    <a:gd name="T3" fmla="*/ 0 h 12"/>
                    <a:gd name="T4" fmla="*/ 136 w 148"/>
                    <a:gd name="T5" fmla="*/ 0 h 12"/>
                    <a:gd name="T6" fmla="*/ 119 w 148"/>
                    <a:gd name="T7" fmla="*/ 0 h 12"/>
                    <a:gd name="T8" fmla="*/ 97 w 148"/>
                    <a:gd name="T9" fmla="*/ 0 h 12"/>
                    <a:gd name="T10" fmla="*/ 73 w 148"/>
                    <a:gd name="T11" fmla="*/ 0 h 12"/>
                    <a:gd name="T12" fmla="*/ 49 w 148"/>
                    <a:gd name="T13" fmla="*/ 0 h 12"/>
                    <a:gd name="T14" fmla="*/ 28 w 148"/>
                    <a:gd name="T15" fmla="*/ 0 h 12"/>
                    <a:gd name="T16" fmla="*/ 11 w 148"/>
                    <a:gd name="T17" fmla="*/ 0 h 12"/>
                    <a:gd name="T18" fmla="*/ 0 w 148"/>
                    <a:gd name="T19" fmla="*/ 0 h 12"/>
                    <a:gd name="T20" fmla="*/ 0 w 148"/>
                    <a:gd name="T21" fmla="*/ 12 h 12"/>
                    <a:gd name="T22" fmla="*/ 11 w 148"/>
                    <a:gd name="T23" fmla="*/ 12 h 12"/>
                    <a:gd name="T24" fmla="*/ 28 w 148"/>
                    <a:gd name="T25" fmla="*/ 12 h 12"/>
                    <a:gd name="T26" fmla="*/ 49 w 148"/>
                    <a:gd name="T27" fmla="*/ 12 h 12"/>
                    <a:gd name="T28" fmla="*/ 73 w 148"/>
                    <a:gd name="T29" fmla="*/ 12 h 12"/>
                    <a:gd name="T30" fmla="*/ 97 w 148"/>
                    <a:gd name="T31" fmla="*/ 12 h 12"/>
                    <a:gd name="T32" fmla="*/ 119 w 148"/>
                    <a:gd name="T33" fmla="*/ 12 h 12"/>
                    <a:gd name="T34" fmla="*/ 136 w 148"/>
                    <a:gd name="T35" fmla="*/ 12 h 12"/>
                    <a:gd name="T36" fmla="*/ 148 w 148"/>
                    <a:gd name="T37" fmla="*/ 12 h 12"/>
                    <a:gd name="T38" fmla="*/ 148 w 148"/>
                    <a:gd name="T39" fmla="*/ 12 h 12"/>
                    <a:gd name="T40" fmla="*/ 148 w 148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8" h="12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36" y="0"/>
                      </a:lnTo>
                      <a:lnTo>
                        <a:pt x="119" y="0"/>
                      </a:lnTo>
                      <a:lnTo>
                        <a:pt x="97" y="0"/>
                      </a:lnTo>
                      <a:lnTo>
                        <a:pt x="73" y="0"/>
                      </a:lnTo>
                      <a:lnTo>
                        <a:pt x="49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9" y="12"/>
                      </a:lnTo>
                      <a:lnTo>
                        <a:pt x="73" y="12"/>
                      </a:lnTo>
                      <a:lnTo>
                        <a:pt x="97" y="12"/>
                      </a:lnTo>
                      <a:lnTo>
                        <a:pt x="119" y="12"/>
                      </a:lnTo>
                      <a:lnTo>
                        <a:pt x="136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979"/>
                <p:cNvSpPr>
                  <a:spLocks/>
                </p:cNvSpPr>
                <p:nvPr/>
              </p:nvSpPr>
              <p:spPr bwMode="auto">
                <a:xfrm>
                  <a:off x="3201" y="2698"/>
                  <a:ext cx="8" cy="12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0 h 34"/>
                    <a:gd name="T6" fmla="*/ 12 w 25"/>
                    <a:gd name="T7" fmla="*/ 16 h 34"/>
                    <a:gd name="T8" fmla="*/ 8 w 25"/>
                    <a:gd name="T9" fmla="*/ 21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0 h 34"/>
                    <a:gd name="T16" fmla="*/ 22 w 25"/>
                    <a:gd name="T17" fmla="*/ 23 h 34"/>
                    <a:gd name="T18" fmla="*/ 25 w 25"/>
                    <a:gd name="T19" fmla="*/ 12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0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Freeform 980"/>
                <p:cNvSpPr>
                  <a:spLocks/>
                </p:cNvSpPr>
                <p:nvPr/>
              </p:nvSpPr>
              <p:spPr bwMode="auto">
                <a:xfrm>
                  <a:off x="3205" y="2667"/>
                  <a:ext cx="5" cy="31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Freeform 981"/>
                <p:cNvSpPr>
                  <a:spLocks/>
                </p:cNvSpPr>
                <p:nvPr/>
              </p:nvSpPr>
              <p:spPr bwMode="auto">
                <a:xfrm>
                  <a:off x="3201" y="2654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0 w 27"/>
                    <a:gd name="T5" fmla="*/ 15 h 38"/>
                    <a:gd name="T6" fmla="*/ 13 w 27"/>
                    <a:gd name="T7" fmla="*/ 18 h 38"/>
                    <a:gd name="T8" fmla="*/ 14 w 27"/>
                    <a:gd name="T9" fmla="*/ 27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6 w 27"/>
                    <a:gd name="T15" fmla="*/ 24 h 38"/>
                    <a:gd name="T16" fmla="*/ 25 w 27"/>
                    <a:gd name="T17" fmla="*/ 14 h 38"/>
                    <a:gd name="T18" fmla="*/ 15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14" y="27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6" y="24"/>
                      </a:lnTo>
                      <a:lnTo>
                        <a:pt x="25" y="14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Freeform 982"/>
                <p:cNvSpPr>
                  <a:spLocks/>
                </p:cNvSpPr>
                <p:nvPr/>
              </p:nvSpPr>
              <p:spPr bwMode="auto">
                <a:xfrm>
                  <a:off x="3158" y="2646"/>
                  <a:ext cx="43" cy="12"/>
                </a:xfrm>
                <a:custGeom>
                  <a:avLst/>
                  <a:gdLst>
                    <a:gd name="T0" fmla="*/ 9 w 127"/>
                    <a:gd name="T1" fmla="*/ 13 h 36"/>
                    <a:gd name="T2" fmla="*/ 9 w 127"/>
                    <a:gd name="T3" fmla="*/ 13 h 36"/>
                    <a:gd name="T4" fmla="*/ 13 w 127"/>
                    <a:gd name="T5" fmla="*/ 12 h 36"/>
                    <a:gd name="T6" fmla="*/ 25 w 127"/>
                    <a:gd name="T7" fmla="*/ 13 h 36"/>
                    <a:gd name="T8" fmla="*/ 42 w 127"/>
                    <a:gd name="T9" fmla="*/ 16 h 36"/>
                    <a:gd name="T10" fmla="*/ 61 w 127"/>
                    <a:gd name="T11" fmla="*/ 21 h 36"/>
                    <a:gd name="T12" fmla="*/ 81 w 127"/>
                    <a:gd name="T13" fmla="*/ 27 h 36"/>
                    <a:gd name="T14" fmla="*/ 99 w 127"/>
                    <a:gd name="T15" fmla="*/ 32 h 36"/>
                    <a:gd name="T16" fmla="*/ 114 w 127"/>
                    <a:gd name="T17" fmla="*/ 35 h 36"/>
                    <a:gd name="T18" fmla="*/ 127 w 127"/>
                    <a:gd name="T19" fmla="*/ 36 h 36"/>
                    <a:gd name="T20" fmla="*/ 127 w 127"/>
                    <a:gd name="T21" fmla="*/ 24 h 36"/>
                    <a:gd name="T22" fmla="*/ 117 w 127"/>
                    <a:gd name="T23" fmla="*/ 23 h 36"/>
                    <a:gd name="T24" fmla="*/ 101 w 127"/>
                    <a:gd name="T25" fmla="*/ 20 h 36"/>
                    <a:gd name="T26" fmla="*/ 83 w 127"/>
                    <a:gd name="T27" fmla="*/ 15 h 36"/>
                    <a:gd name="T28" fmla="*/ 64 w 127"/>
                    <a:gd name="T29" fmla="*/ 9 h 36"/>
                    <a:gd name="T30" fmla="*/ 44 w 127"/>
                    <a:gd name="T31" fmla="*/ 4 h 36"/>
                    <a:gd name="T32" fmla="*/ 28 w 127"/>
                    <a:gd name="T33" fmla="*/ 1 h 36"/>
                    <a:gd name="T34" fmla="*/ 13 w 127"/>
                    <a:gd name="T35" fmla="*/ 0 h 36"/>
                    <a:gd name="T36" fmla="*/ 0 w 127"/>
                    <a:gd name="T37" fmla="*/ 4 h 36"/>
                    <a:gd name="T38" fmla="*/ 0 w 127"/>
                    <a:gd name="T39" fmla="*/ 4 h 36"/>
                    <a:gd name="T40" fmla="*/ 9 w 127"/>
                    <a:gd name="T41" fmla="*/ 1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36">
                      <a:moveTo>
                        <a:pt x="9" y="13"/>
                      </a:moveTo>
                      <a:lnTo>
                        <a:pt x="9" y="13"/>
                      </a:lnTo>
                      <a:lnTo>
                        <a:pt x="13" y="12"/>
                      </a:lnTo>
                      <a:lnTo>
                        <a:pt x="25" y="13"/>
                      </a:lnTo>
                      <a:lnTo>
                        <a:pt x="42" y="16"/>
                      </a:lnTo>
                      <a:lnTo>
                        <a:pt x="61" y="21"/>
                      </a:lnTo>
                      <a:lnTo>
                        <a:pt x="81" y="27"/>
                      </a:lnTo>
                      <a:lnTo>
                        <a:pt x="99" y="32"/>
                      </a:lnTo>
                      <a:lnTo>
                        <a:pt x="114" y="35"/>
                      </a:lnTo>
                      <a:lnTo>
                        <a:pt x="127" y="36"/>
                      </a:lnTo>
                      <a:lnTo>
                        <a:pt x="127" y="24"/>
                      </a:lnTo>
                      <a:lnTo>
                        <a:pt x="117" y="23"/>
                      </a:lnTo>
                      <a:lnTo>
                        <a:pt x="101" y="20"/>
                      </a:lnTo>
                      <a:lnTo>
                        <a:pt x="83" y="15"/>
                      </a:lnTo>
                      <a:lnTo>
                        <a:pt x="64" y="9"/>
                      </a:lnTo>
                      <a:lnTo>
                        <a:pt x="44" y="4"/>
                      </a:lnTo>
                      <a:lnTo>
                        <a:pt x="28" y="1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Freeform 983"/>
                <p:cNvSpPr>
                  <a:spLocks/>
                </p:cNvSpPr>
                <p:nvPr/>
              </p:nvSpPr>
              <p:spPr bwMode="auto">
                <a:xfrm>
                  <a:off x="3143" y="2647"/>
                  <a:ext cx="18" cy="20"/>
                </a:xfrm>
                <a:custGeom>
                  <a:avLst/>
                  <a:gdLst>
                    <a:gd name="T0" fmla="*/ 12 w 55"/>
                    <a:gd name="T1" fmla="*/ 59 h 59"/>
                    <a:gd name="T2" fmla="*/ 12 w 55"/>
                    <a:gd name="T3" fmla="*/ 59 h 59"/>
                    <a:gd name="T4" fmla="*/ 13 w 55"/>
                    <a:gd name="T5" fmla="*/ 55 h 59"/>
                    <a:gd name="T6" fmla="*/ 16 w 55"/>
                    <a:gd name="T7" fmla="*/ 49 h 59"/>
                    <a:gd name="T8" fmla="*/ 20 w 55"/>
                    <a:gd name="T9" fmla="*/ 43 h 59"/>
                    <a:gd name="T10" fmla="*/ 26 w 55"/>
                    <a:gd name="T11" fmla="*/ 36 h 59"/>
                    <a:gd name="T12" fmla="*/ 34 w 55"/>
                    <a:gd name="T13" fmla="*/ 30 h 59"/>
                    <a:gd name="T14" fmla="*/ 40 w 55"/>
                    <a:gd name="T15" fmla="*/ 23 h 59"/>
                    <a:gd name="T16" fmla="*/ 47 w 55"/>
                    <a:gd name="T17" fmla="*/ 17 h 59"/>
                    <a:gd name="T18" fmla="*/ 55 w 55"/>
                    <a:gd name="T19" fmla="*/ 9 h 59"/>
                    <a:gd name="T20" fmla="*/ 46 w 55"/>
                    <a:gd name="T21" fmla="*/ 0 h 59"/>
                    <a:gd name="T22" fmla="*/ 40 w 55"/>
                    <a:gd name="T23" fmla="*/ 7 h 59"/>
                    <a:gd name="T24" fmla="*/ 32 w 55"/>
                    <a:gd name="T25" fmla="*/ 13 h 59"/>
                    <a:gd name="T26" fmla="*/ 24 w 55"/>
                    <a:gd name="T27" fmla="*/ 20 h 59"/>
                    <a:gd name="T28" fmla="*/ 17 w 55"/>
                    <a:gd name="T29" fmla="*/ 29 h 59"/>
                    <a:gd name="T30" fmla="*/ 11 w 55"/>
                    <a:gd name="T31" fmla="*/ 36 h 59"/>
                    <a:gd name="T32" fmla="*/ 6 w 55"/>
                    <a:gd name="T33" fmla="*/ 42 h 59"/>
                    <a:gd name="T34" fmla="*/ 1 w 55"/>
                    <a:gd name="T35" fmla="*/ 51 h 59"/>
                    <a:gd name="T36" fmla="*/ 0 w 55"/>
                    <a:gd name="T37" fmla="*/ 59 h 59"/>
                    <a:gd name="T38" fmla="*/ 0 w 55"/>
                    <a:gd name="T39" fmla="*/ 59 h 59"/>
                    <a:gd name="T40" fmla="*/ 12 w 55"/>
                    <a:gd name="T41" fmla="*/ 59 h 59"/>
                    <a:gd name="T42" fmla="*/ 12 w 55"/>
                    <a:gd name="T43" fmla="*/ 59 h 59"/>
                    <a:gd name="T44" fmla="*/ 12 w 55"/>
                    <a:gd name="T4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59">
                      <a:moveTo>
                        <a:pt x="12" y="59"/>
                      </a:moveTo>
                      <a:lnTo>
                        <a:pt x="12" y="59"/>
                      </a:lnTo>
                      <a:lnTo>
                        <a:pt x="13" y="55"/>
                      </a:lnTo>
                      <a:lnTo>
                        <a:pt x="16" y="49"/>
                      </a:lnTo>
                      <a:lnTo>
                        <a:pt x="20" y="43"/>
                      </a:lnTo>
                      <a:lnTo>
                        <a:pt x="26" y="36"/>
                      </a:lnTo>
                      <a:lnTo>
                        <a:pt x="34" y="30"/>
                      </a:lnTo>
                      <a:lnTo>
                        <a:pt x="40" y="23"/>
                      </a:lnTo>
                      <a:lnTo>
                        <a:pt x="47" y="17"/>
                      </a:lnTo>
                      <a:lnTo>
                        <a:pt x="55" y="9"/>
                      </a:lnTo>
                      <a:lnTo>
                        <a:pt x="46" y="0"/>
                      </a:lnTo>
                      <a:lnTo>
                        <a:pt x="40" y="7"/>
                      </a:lnTo>
                      <a:lnTo>
                        <a:pt x="32" y="13"/>
                      </a:lnTo>
                      <a:lnTo>
                        <a:pt x="24" y="20"/>
                      </a:lnTo>
                      <a:lnTo>
                        <a:pt x="17" y="29"/>
                      </a:lnTo>
                      <a:lnTo>
                        <a:pt x="11" y="36"/>
                      </a:lnTo>
                      <a:lnTo>
                        <a:pt x="6" y="42"/>
                      </a:lnTo>
                      <a:lnTo>
                        <a:pt x="1" y="51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12" y="59"/>
                      </a:lnTo>
                      <a:lnTo>
                        <a:pt x="12" y="59"/>
                      </a:lnTo>
                      <a:lnTo>
                        <a:pt x="12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Freeform 984"/>
                <p:cNvSpPr>
                  <a:spLocks/>
                </p:cNvSpPr>
                <p:nvPr/>
              </p:nvSpPr>
              <p:spPr bwMode="auto">
                <a:xfrm>
                  <a:off x="3143" y="2667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Freeform 985"/>
                <p:cNvSpPr>
                  <a:spLocks/>
                </p:cNvSpPr>
                <p:nvPr/>
              </p:nvSpPr>
              <p:spPr bwMode="auto">
                <a:xfrm>
                  <a:off x="3156" y="2647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5 w 148"/>
                    <a:gd name="T5" fmla="*/ 125 h 134"/>
                    <a:gd name="T6" fmla="*/ 11 w 148"/>
                    <a:gd name="T7" fmla="*/ 131 h 134"/>
                    <a:gd name="T8" fmla="*/ 19 w 148"/>
                    <a:gd name="T9" fmla="*/ 134 h 134"/>
                    <a:gd name="T10" fmla="*/ 28 w 148"/>
                    <a:gd name="T11" fmla="*/ 134 h 134"/>
                    <a:gd name="T12" fmla="*/ 40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2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1 h 134"/>
                    <a:gd name="T28" fmla="*/ 146 w 148"/>
                    <a:gd name="T29" fmla="*/ 126 h 134"/>
                    <a:gd name="T30" fmla="*/ 148 w 148"/>
                    <a:gd name="T31" fmla="*/ 119 h 134"/>
                    <a:gd name="T32" fmla="*/ 148 w 148"/>
                    <a:gd name="T33" fmla="*/ 109 h 134"/>
                    <a:gd name="T34" fmla="*/ 148 w 148"/>
                    <a:gd name="T35" fmla="*/ 27 h 134"/>
                    <a:gd name="T36" fmla="*/ 148 w 148"/>
                    <a:gd name="T37" fmla="*/ 17 h 134"/>
                    <a:gd name="T38" fmla="*/ 147 w 148"/>
                    <a:gd name="T39" fmla="*/ 8 h 134"/>
                    <a:gd name="T40" fmla="*/ 142 w 148"/>
                    <a:gd name="T41" fmla="*/ 2 h 134"/>
                    <a:gd name="T42" fmla="*/ 130 w 148"/>
                    <a:gd name="T43" fmla="*/ 0 h 134"/>
                    <a:gd name="T44" fmla="*/ 122 w 148"/>
                    <a:gd name="T45" fmla="*/ 0 h 134"/>
                    <a:gd name="T46" fmla="*/ 107 w 148"/>
                    <a:gd name="T47" fmla="*/ 0 h 134"/>
                    <a:gd name="T48" fmla="*/ 92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40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9 w 148"/>
                    <a:gd name="T61" fmla="*/ 2 h 134"/>
                    <a:gd name="T62" fmla="*/ 5 w 148"/>
                    <a:gd name="T63" fmla="*/ 8 h 134"/>
                    <a:gd name="T64" fmla="*/ 2 w 148"/>
                    <a:gd name="T65" fmla="*/ 17 h 134"/>
                    <a:gd name="T66" fmla="*/ 1 w 148"/>
                    <a:gd name="T67" fmla="*/ 27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1" y="131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6" y="126"/>
                      </a:lnTo>
                      <a:lnTo>
                        <a:pt x="148" y="119"/>
                      </a:lnTo>
                      <a:lnTo>
                        <a:pt x="148" y="109"/>
                      </a:lnTo>
                      <a:lnTo>
                        <a:pt x="148" y="27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0" y="0"/>
                      </a:lnTo>
                      <a:lnTo>
                        <a:pt x="122" y="0"/>
                      </a:lnTo>
                      <a:lnTo>
                        <a:pt x="107" y="0"/>
                      </a:lnTo>
                      <a:lnTo>
                        <a:pt x="92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Freeform 986"/>
                <p:cNvSpPr>
                  <a:spLocks/>
                </p:cNvSpPr>
                <p:nvPr/>
              </p:nvSpPr>
              <p:spPr bwMode="auto">
                <a:xfrm>
                  <a:off x="3156" y="2647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5 w 148"/>
                    <a:gd name="T7" fmla="*/ 125 h 134"/>
                    <a:gd name="T8" fmla="*/ 11 w 148"/>
                    <a:gd name="T9" fmla="*/ 131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8 w 148"/>
                    <a:gd name="T15" fmla="*/ 134 h 134"/>
                    <a:gd name="T16" fmla="*/ 40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2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1 h 134"/>
                    <a:gd name="T34" fmla="*/ 146 w 148"/>
                    <a:gd name="T35" fmla="*/ 126 h 134"/>
                    <a:gd name="T36" fmla="*/ 148 w 148"/>
                    <a:gd name="T37" fmla="*/ 119 h 134"/>
                    <a:gd name="T38" fmla="*/ 148 w 148"/>
                    <a:gd name="T39" fmla="*/ 109 h 134"/>
                    <a:gd name="T40" fmla="*/ 148 w 148"/>
                    <a:gd name="T41" fmla="*/ 27 h 134"/>
                    <a:gd name="T42" fmla="*/ 148 w 148"/>
                    <a:gd name="T43" fmla="*/ 27 h 134"/>
                    <a:gd name="T44" fmla="*/ 148 w 148"/>
                    <a:gd name="T45" fmla="*/ 17 h 134"/>
                    <a:gd name="T46" fmla="*/ 147 w 148"/>
                    <a:gd name="T47" fmla="*/ 8 h 134"/>
                    <a:gd name="T48" fmla="*/ 142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2 w 148"/>
                    <a:gd name="T55" fmla="*/ 0 h 134"/>
                    <a:gd name="T56" fmla="*/ 107 w 148"/>
                    <a:gd name="T57" fmla="*/ 0 h 134"/>
                    <a:gd name="T58" fmla="*/ 92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40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9 w 148"/>
                    <a:gd name="T73" fmla="*/ 2 h 134"/>
                    <a:gd name="T74" fmla="*/ 5 w 148"/>
                    <a:gd name="T75" fmla="*/ 8 h 134"/>
                    <a:gd name="T76" fmla="*/ 2 w 148"/>
                    <a:gd name="T77" fmla="*/ 17 h 134"/>
                    <a:gd name="T78" fmla="*/ 1 w 148"/>
                    <a:gd name="T79" fmla="*/ 27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5" y="125"/>
                      </a:lnTo>
                      <a:lnTo>
                        <a:pt x="11" y="131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6" y="126"/>
                      </a:lnTo>
                      <a:lnTo>
                        <a:pt x="148" y="119"/>
                      </a:lnTo>
                      <a:lnTo>
                        <a:pt x="148" y="109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2" y="0"/>
                      </a:lnTo>
                      <a:lnTo>
                        <a:pt x="107" y="0"/>
                      </a:lnTo>
                      <a:lnTo>
                        <a:pt x="92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Freeform 987"/>
                <p:cNvSpPr>
                  <a:spLocks/>
                </p:cNvSpPr>
                <p:nvPr/>
              </p:nvSpPr>
              <p:spPr bwMode="auto">
                <a:xfrm>
                  <a:off x="3214" y="2648"/>
                  <a:ext cx="63" cy="60"/>
                </a:xfrm>
                <a:custGeom>
                  <a:avLst/>
                  <a:gdLst>
                    <a:gd name="T0" fmla="*/ 0 w 189"/>
                    <a:gd name="T1" fmla="*/ 149 h 179"/>
                    <a:gd name="T2" fmla="*/ 2 w 189"/>
                    <a:gd name="T3" fmla="*/ 161 h 179"/>
                    <a:gd name="T4" fmla="*/ 4 w 189"/>
                    <a:gd name="T5" fmla="*/ 171 h 179"/>
                    <a:gd name="T6" fmla="*/ 10 w 189"/>
                    <a:gd name="T7" fmla="*/ 177 h 179"/>
                    <a:gd name="T8" fmla="*/ 21 w 189"/>
                    <a:gd name="T9" fmla="*/ 179 h 179"/>
                    <a:gd name="T10" fmla="*/ 32 w 189"/>
                    <a:gd name="T11" fmla="*/ 179 h 179"/>
                    <a:gd name="T12" fmla="*/ 49 w 189"/>
                    <a:gd name="T13" fmla="*/ 179 h 179"/>
                    <a:gd name="T14" fmla="*/ 70 w 189"/>
                    <a:gd name="T15" fmla="*/ 179 h 179"/>
                    <a:gd name="T16" fmla="*/ 93 w 189"/>
                    <a:gd name="T17" fmla="*/ 179 h 179"/>
                    <a:gd name="T18" fmla="*/ 118 w 189"/>
                    <a:gd name="T19" fmla="*/ 179 h 179"/>
                    <a:gd name="T20" fmla="*/ 139 w 189"/>
                    <a:gd name="T21" fmla="*/ 179 h 179"/>
                    <a:gd name="T22" fmla="*/ 156 w 189"/>
                    <a:gd name="T23" fmla="*/ 179 h 179"/>
                    <a:gd name="T24" fmla="*/ 168 w 189"/>
                    <a:gd name="T25" fmla="*/ 179 h 179"/>
                    <a:gd name="T26" fmla="*/ 179 w 189"/>
                    <a:gd name="T27" fmla="*/ 177 h 179"/>
                    <a:gd name="T28" fmla="*/ 185 w 189"/>
                    <a:gd name="T29" fmla="*/ 171 h 179"/>
                    <a:gd name="T30" fmla="*/ 188 w 189"/>
                    <a:gd name="T31" fmla="*/ 162 h 179"/>
                    <a:gd name="T32" fmla="*/ 188 w 189"/>
                    <a:gd name="T33" fmla="*/ 151 h 179"/>
                    <a:gd name="T34" fmla="*/ 189 w 189"/>
                    <a:gd name="T35" fmla="*/ 56 h 179"/>
                    <a:gd name="T36" fmla="*/ 188 w 189"/>
                    <a:gd name="T37" fmla="*/ 44 h 179"/>
                    <a:gd name="T38" fmla="*/ 186 w 189"/>
                    <a:gd name="T39" fmla="*/ 34 h 179"/>
                    <a:gd name="T40" fmla="*/ 180 w 189"/>
                    <a:gd name="T41" fmla="*/ 28 h 179"/>
                    <a:gd name="T42" fmla="*/ 168 w 189"/>
                    <a:gd name="T43" fmla="*/ 25 h 179"/>
                    <a:gd name="T44" fmla="*/ 157 w 189"/>
                    <a:gd name="T45" fmla="*/ 23 h 179"/>
                    <a:gd name="T46" fmla="*/ 142 w 189"/>
                    <a:gd name="T47" fmla="*/ 20 h 179"/>
                    <a:gd name="T48" fmla="*/ 124 w 189"/>
                    <a:gd name="T49" fmla="*/ 15 h 179"/>
                    <a:gd name="T50" fmla="*/ 104 w 189"/>
                    <a:gd name="T51" fmla="*/ 9 h 179"/>
                    <a:gd name="T52" fmla="*/ 85 w 189"/>
                    <a:gd name="T53" fmla="*/ 4 h 179"/>
                    <a:gd name="T54" fmla="*/ 68 w 189"/>
                    <a:gd name="T55" fmla="*/ 2 h 179"/>
                    <a:gd name="T56" fmla="*/ 55 w 189"/>
                    <a:gd name="T57" fmla="*/ 0 h 179"/>
                    <a:gd name="T58" fmla="*/ 46 w 189"/>
                    <a:gd name="T59" fmla="*/ 2 h 179"/>
                    <a:gd name="T60" fmla="*/ 38 w 189"/>
                    <a:gd name="T61" fmla="*/ 9 h 179"/>
                    <a:gd name="T62" fmla="*/ 29 w 189"/>
                    <a:gd name="T63" fmla="*/ 16 h 179"/>
                    <a:gd name="T64" fmla="*/ 21 w 189"/>
                    <a:gd name="T65" fmla="*/ 22 h 179"/>
                    <a:gd name="T66" fmla="*/ 15 w 189"/>
                    <a:gd name="T67" fmla="*/ 29 h 179"/>
                    <a:gd name="T68" fmla="*/ 9 w 189"/>
                    <a:gd name="T69" fmla="*/ 37 h 179"/>
                    <a:gd name="T70" fmla="*/ 4 w 189"/>
                    <a:gd name="T71" fmla="*/ 44 h 179"/>
                    <a:gd name="T72" fmla="*/ 2 w 189"/>
                    <a:gd name="T73" fmla="*/ 51 h 179"/>
                    <a:gd name="T74" fmla="*/ 0 w 189"/>
                    <a:gd name="T75" fmla="*/ 57 h 179"/>
                    <a:gd name="T76" fmla="*/ 0 w 189"/>
                    <a:gd name="T77" fmla="*/ 14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9" h="179">
                      <a:moveTo>
                        <a:pt x="0" y="149"/>
                      </a:moveTo>
                      <a:lnTo>
                        <a:pt x="2" y="161"/>
                      </a:lnTo>
                      <a:lnTo>
                        <a:pt x="4" y="171"/>
                      </a:lnTo>
                      <a:lnTo>
                        <a:pt x="10" y="177"/>
                      </a:lnTo>
                      <a:lnTo>
                        <a:pt x="21" y="179"/>
                      </a:lnTo>
                      <a:lnTo>
                        <a:pt x="32" y="179"/>
                      </a:lnTo>
                      <a:lnTo>
                        <a:pt x="49" y="179"/>
                      </a:lnTo>
                      <a:lnTo>
                        <a:pt x="70" y="179"/>
                      </a:lnTo>
                      <a:lnTo>
                        <a:pt x="93" y="179"/>
                      </a:lnTo>
                      <a:lnTo>
                        <a:pt x="118" y="179"/>
                      </a:lnTo>
                      <a:lnTo>
                        <a:pt x="139" y="179"/>
                      </a:lnTo>
                      <a:lnTo>
                        <a:pt x="156" y="179"/>
                      </a:lnTo>
                      <a:lnTo>
                        <a:pt x="168" y="179"/>
                      </a:lnTo>
                      <a:lnTo>
                        <a:pt x="179" y="177"/>
                      </a:lnTo>
                      <a:lnTo>
                        <a:pt x="185" y="171"/>
                      </a:lnTo>
                      <a:lnTo>
                        <a:pt x="188" y="162"/>
                      </a:lnTo>
                      <a:lnTo>
                        <a:pt x="188" y="151"/>
                      </a:lnTo>
                      <a:lnTo>
                        <a:pt x="189" y="56"/>
                      </a:lnTo>
                      <a:lnTo>
                        <a:pt x="188" y="44"/>
                      </a:lnTo>
                      <a:lnTo>
                        <a:pt x="186" y="34"/>
                      </a:lnTo>
                      <a:lnTo>
                        <a:pt x="180" y="28"/>
                      </a:lnTo>
                      <a:lnTo>
                        <a:pt x="168" y="25"/>
                      </a:lnTo>
                      <a:lnTo>
                        <a:pt x="157" y="23"/>
                      </a:lnTo>
                      <a:lnTo>
                        <a:pt x="142" y="20"/>
                      </a:lnTo>
                      <a:lnTo>
                        <a:pt x="124" y="15"/>
                      </a:lnTo>
                      <a:lnTo>
                        <a:pt x="104" y="9"/>
                      </a:lnTo>
                      <a:lnTo>
                        <a:pt x="85" y="4"/>
                      </a:lnTo>
                      <a:lnTo>
                        <a:pt x="68" y="2"/>
                      </a:lnTo>
                      <a:lnTo>
                        <a:pt x="55" y="0"/>
                      </a:lnTo>
                      <a:lnTo>
                        <a:pt x="46" y="2"/>
                      </a:lnTo>
                      <a:lnTo>
                        <a:pt x="38" y="9"/>
                      </a:lnTo>
                      <a:lnTo>
                        <a:pt x="29" y="16"/>
                      </a:lnTo>
                      <a:lnTo>
                        <a:pt x="21" y="22"/>
                      </a:lnTo>
                      <a:lnTo>
                        <a:pt x="15" y="29"/>
                      </a:lnTo>
                      <a:lnTo>
                        <a:pt x="9" y="37"/>
                      </a:lnTo>
                      <a:lnTo>
                        <a:pt x="4" y="44"/>
                      </a:lnTo>
                      <a:lnTo>
                        <a:pt x="2" y="51"/>
                      </a:lnTo>
                      <a:lnTo>
                        <a:pt x="0" y="57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988"/>
                <p:cNvSpPr>
                  <a:spLocks/>
                </p:cNvSpPr>
                <p:nvPr/>
              </p:nvSpPr>
              <p:spPr bwMode="auto">
                <a:xfrm>
                  <a:off x="3212" y="2698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8 w 27"/>
                    <a:gd name="T5" fmla="*/ 23 h 36"/>
                    <a:gd name="T6" fmla="*/ 15 w 27"/>
                    <a:gd name="T7" fmla="*/ 19 h 36"/>
                    <a:gd name="T8" fmla="*/ 14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2 w 27"/>
                    <a:gd name="T15" fmla="*/ 13 h 36"/>
                    <a:gd name="T16" fmla="*/ 5 w 27"/>
                    <a:gd name="T17" fmla="*/ 24 h 36"/>
                    <a:gd name="T18" fmla="*/ 14 w 27"/>
                    <a:gd name="T19" fmla="*/ 33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8" y="23"/>
                      </a:lnTo>
                      <a:lnTo>
                        <a:pt x="15" y="19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5" y="24"/>
                      </a:lnTo>
                      <a:lnTo>
                        <a:pt x="14" y="33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Freeform 989"/>
                <p:cNvSpPr>
                  <a:spLocks/>
                </p:cNvSpPr>
                <p:nvPr/>
              </p:nvSpPr>
              <p:spPr bwMode="auto">
                <a:xfrm>
                  <a:off x="3221" y="2706"/>
                  <a:ext cx="49" cy="4"/>
                </a:xfrm>
                <a:custGeom>
                  <a:avLst/>
                  <a:gdLst>
                    <a:gd name="T0" fmla="*/ 147 w 147"/>
                    <a:gd name="T1" fmla="*/ 0 h 12"/>
                    <a:gd name="T2" fmla="*/ 147 w 147"/>
                    <a:gd name="T3" fmla="*/ 0 h 12"/>
                    <a:gd name="T4" fmla="*/ 135 w 147"/>
                    <a:gd name="T5" fmla="*/ 0 h 12"/>
                    <a:gd name="T6" fmla="*/ 118 w 147"/>
                    <a:gd name="T7" fmla="*/ 0 h 12"/>
                    <a:gd name="T8" fmla="*/ 97 w 147"/>
                    <a:gd name="T9" fmla="*/ 0 h 12"/>
                    <a:gd name="T10" fmla="*/ 72 w 147"/>
                    <a:gd name="T11" fmla="*/ 0 h 12"/>
                    <a:gd name="T12" fmla="*/ 49 w 147"/>
                    <a:gd name="T13" fmla="*/ 0 h 12"/>
                    <a:gd name="T14" fmla="*/ 28 w 147"/>
                    <a:gd name="T15" fmla="*/ 0 h 12"/>
                    <a:gd name="T16" fmla="*/ 11 w 147"/>
                    <a:gd name="T17" fmla="*/ 0 h 12"/>
                    <a:gd name="T18" fmla="*/ 0 w 147"/>
                    <a:gd name="T19" fmla="*/ 0 h 12"/>
                    <a:gd name="T20" fmla="*/ 0 w 147"/>
                    <a:gd name="T21" fmla="*/ 12 h 12"/>
                    <a:gd name="T22" fmla="*/ 11 w 147"/>
                    <a:gd name="T23" fmla="*/ 12 h 12"/>
                    <a:gd name="T24" fmla="*/ 28 w 147"/>
                    <a:gd name="T25" fmla="*/ 12 h 12"/>
                    <a:gd name="T26" fmla="*/ 49 w 147"/>
                    <a:gd name="T27" fmla="*/ 12 h 12"/>
                    <a:gd name="T28" fmla="*/ 72 w 147"/>
                    <a:gd name="T29" fmla="*/ 12 h 12"/>
                    <a:gd name="T30" fmla="*/ 97 w 147"/>
                    <a:gd name="T31" fmla="*/ 12 h 12"/>
                    <a:gd name="T32" fmla="*/ 118 w 147"/>
                    <a:gd name="T33" fmla="*/ 12 h 12"/>
                    <a:gd name="T34" fmla="*/ 135 w 147"/>
                    <a:gd name="T35" fmla="*/ 12 h 12"/>
                    <a:gd name="T36" fmla="*/ 147 w 147"/>
                    <a:gd name="T37" fmla="*/ 12 h 12"/>
                    <a:gd name="T38" fmla="*/ 147 w 147"/>
                    <a:gd name="T39" fmla="*/ 12 h 12"/>
                    <a:gd name="T40" fmla="*/ 147 w 147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7" h="12">
                      <a:moveTo>
                        <a:pt x="147" y="0"/>
                      </a:moveTo>
                      <a:lnTo>
                        <a:pt x="147" y="0"/>
                      </a:lnTo>
                      <a:lnTo>
                        <a:pt x="135" y="0"/>
                      </a:lnTo>
                      <a:lnTo>
                        <a:pt x="118" y="0"/>
                      </a:lnTo>
                      <a:lnTo>
                        <a:pt x="97" y="0"/>
                      </a:lnTo>
                      <a:lnTo>
                        <a:pt x="72" y="0"/>
                      </a:lnTo>
                      <a:lnTo>
                        <a:pt x="49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9" y="12"/>
                      </a:lnTo>
                      <a:lnTo>
                        <a:pt x="72" y="12"/>
                      </a:lnTo>
                      <a:lnTo>
                        <a:pt x="97" y="12"/>
                      </a:lnTo>
                      <a:lnTo>
                        <a:pt x="118" y="12"/>
                      </a:lnTo>
                      <a:lnTo>
                        <a:pt x="135" y="12"/>
                      </a:lnTo>
                      <a:lnTo>
                        <a:pt x="147" y="12"/>
                      </a:lnTo>
                      <a:lnTo>
                        <a:pt x="147" y="1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Freeform 990"/>
                <p:cNvSpPr>
                  <a:spLocks/>
                </p:cNvSpPr>
                <p:nvPr/>
              </p:nvSpPr>
              <p:spPr bwMode="auto">
                <a:xfrm>
                  <a:off x="3270" y="2699"/>
                  <a:ext cx="8" cy="11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0 h 34"/>
                    <a:gd name="T6" fmla="*/ 12 w 26"/>
                    <a:gd name="T7" fmla="*/ 16 h 34"/>
                    <a:gd name="T8" fmla="*/ 9 w 26"/>
                    <a:gd name="T9" fmla="*/ 21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1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14 w 26"/>
                    <a:gd name="T25" fmla="*/ 0 h 34"/>
                    <a:gd name="T26" fmla="*/ 14 w 26"/>
                    <a:gd name="T27" fmla="*/ 0 h 34"/>
                    <a:gd name="T28" fmla="*/ 14 w 26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1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Freeform 991"/>
                <p:cNvSpPr>
                  <a:spLocks/>
                </p:cNvSpPr>
                <p:nvPr/>
              </p:nvSpPr>
              <p:spPr bwMode="auto">
                <a:xfrm>
                  <a:off x="3274" y="2667"/>
                  <a:ext cx="5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Freeform 992"/>
                <p:cNvSpPr>
                  <a:spLocks/>
                </p:cNvSpPr>
                <p:nvPr/>
              </p:nvSpPr>
              <p:spPr bwMode="auto">
                <a:xfrm>
                  <a:off x="3270" y="2655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0 w 27"/>
                    <a:gd name="T5" fmla="*/ 14 h 37"/>
                    <a:gd name="T6" fmla="*/ 12 w 27"/>
                    <a:gd name="T7" fmla="*/ 18 h 37"/>
                    <a:gd name="T8" fmla="*/ 14 w 27"/>
                    <a:gd name="T9" fmla="*/ 26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6 w 27"/>
                    <a:gd name="T15" fmla="*/ 24 h 37"/>
                    <a:gd name="T16" fmla="*/ 24 w 27"/>
                    <a:gd name="T17" fmla="*/ 13 h 37"/>
                    <a:gd name="T18" fmla="*/ 15 w 27"/>
                    <a:gd name="T19" fmla="*/ 4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4"/>
                      </a:lnTo>
                      <a:lnTo>
                        <a:pt x="12" y="18"/>
                      </a:lnTo>
                      <a:lnTo>
                        <a:pt x="14" y="26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6" y="24"/>
                      </a:lnTo>
                      <a:lnTo>
                        <a:pt x="24" y="13"/>
                      </a:lnTo>
                      <a:lnTo>
                        <a:pt x="15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993"/>
                <p:cNvSpPr>
                  <a:spLocks/>
                </p:cNvSpPr>
                <p:nvPr/>
              </p:nvSpPr>
              <p:spPr bwMode="auto">
                <a:xfrm>
                  <a:off x="3228" y="2646"/>
                  <a:ext cx="42" cy="13"/>
                </a:xfrm>
                <a:custGeom>
                  <a:avLst/>
                  <a:gdLst>
                    <a:gd name="T0" fmla="*/ 7 w 125"/>
                    <a:gd name="T1" fmla="*/ 12 h 37"/>
                    <a:gd name="T2" fmla="*/ 7 w 125"/>
                    <a:gd name="T3" fmla="*/ 12 h 37"/>
                    <a:gd name="T4" fmla="*/ 12 w 125"/>
                    <a:gd name="T5" fmla="*/ 12 h 37"/>
                    <a:gd name="T6" fmla="*/ 24 w 125"/>
                    <a:gd name="T7" fmla="*/ 14 h 37"/>
                    <a:gd name="T8" fmla="*/ 41 w 125"/>
                    <a:gd name="T9" fmla="*/ 16 h 37"/>
                    <a:gd name="T10" fmla="*/ 60 w 125"/>
                    <a:gd name="T11" fmla="*/ 21 h 37"/>
                    <a:gd name="T12" fmla="*/ 79 w 125"/>
                    <a:gd name="T13" fmla="*/ 27 h 37"/>
                    <a:gd name="T14" fmla="*/ 98 w 125"/>
                    <a:gd name="T15" fmla="*/ 32 h 37"/>
                    <a:gd name="T16" fmla="*/ 113 w 125"/>
                    <a:gd name="T17" fmla="*/ 35 h 37"/>
                    <a:gd name="T18" fmla="*/ 125 w 125"/>
                    <a:gd name="T19" fmla="*/ 37 h 37"/>
                    <a:gd name="T20" fmla="*/ 125 w 125"/>
                    <a:gd name="T21" fmla="*/ 25 h 37"/>
                    <a:gd name="T22" fmla="*/ 116 w 125"/>
                    <a:gd name="T23" fmla="*/ 23 h 37"/>
                    <a:gd name="T24" fmla="*/ 100 w 125"/>
                    <a:gd name="T25" fmla="*/ 20 h 37"/>
                    <a:gd name="T26" fmla="*/ 82 w 125"/>
                    <a:gd name="T27" fmla="*/ 15 h 37"/>
                    <a:gd name="T28" fmla="*/ 62 w 125"/>
                    <a:gd name="T29" fmla="*/ 9 h 37"/>
                    <a:gd name="T30" fmla="*/ 43 w 125"/>
                    <a:gd name="T31" fmla="*/ 4 h 37"/>
                    <a:gd name="T32" fmla="*/ 26 w 125"/>
                    <a:gd name="T33" fmla="*/ 2 h 37"/>
                    <a:gd name="T34" fmla="*/ 12 w 125"/>
                    <a:gd name="T35" fmla="*/ 0 h 37"/>
                    <a:gd name="T36" fmla="*/ 0 w 125"/>
                    <a:gd name="T37" fmla="*/ 3 h 37"/>
                    <a:gd name="T38" fmla="*/ 0 w 125"/>
                    <a:gd name="T39" fmla="*/ 3 h 37"/>
                    <a:gd name="T40" fmla="*/ 7 w 125"/>
                    <a:gd name="T41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5" h="37">
                      <a:moveTo>
                        <a:pt x="7" y="12"/>
                      </a:moveTo>
                      <a:lnTo>
                        <a:pt x="7" y="12"/>
                      </a:lnTo>
                      <a:lnTo>
                        <a:pt x="12" y="12"/>
                      </a:lnTo>
                      <a:lnTo>
                        <a:pt x="24" y="14"/>
                      </a:lnTo>
                      <a:lnTo>
                        <a:pt x="41" y="16"/>
                      </a:lnTo>
                      <a:lnTo>
                        <a:pt x="60" y="21"/>
                      </a:lnTo>
                      <a:lnTo>
                        <a:pt x="79" y="27"/>
                      </a:lnTo>
                      <a:lnTo>
                        <a:pt x="98" y="32"/>
                      </a:lnTo>
                      <a:lnTo>
                        <a:pt x="113" y="35"/>
                      </a:lnTo>
                      <a:lnTo>
                        <a:pt x="125" y="37"/>
                      </a:lnTo>
                      <a:lnTo>
                        <a:pt x="125" y="25"/>
                      </a:lnTo>
                      <a:lnTo>
                        <a:pt x="116" y="23"/>
                      </a:lnTo>
                      <a:lnTo>
                        <a:pt x="100" y="20"/>
                      </a:lnTo>
                      <a:lnTo>
                        <a:pt x="82" y="15"/>
                      </a:lnTo>
                      <a:lnTo>
                        <a:pt x="62" y="9"/>
                      </a:lnTo>
                      <a:lnTo>
                        <a:pt x="43" y="4"/>
                      </a:lnTo>
                      <a:lnTo>
                        <a:pt x="26" y="2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Freeform 994"/>
                <p:cNvSpPr>
                  <a:spLocks/>
                </p:cNvSpPr>
                <p:nvPr/>
              </p:nvSpPr>
              <p:spPr bwMode="auto">
                <a:xfrm>
                  <a:off x="3212" y="2647"/>
                  <a:ext cx="18" cy="20"/>
                </a:xfrm>
                <a:custGeom>
                  <a:avLst/>
                  <a:gdLst>
                    <a:gd name="T0" fmla="*/ 12 w 56"/>
                    <a:gd name="T1" fmla="*/ 60 h 60"/>
                    <a:gd name="T2" fmla="*/ 12 w 56"/>
                    <a:gd name="T3" fmla="*/ 60 h 60"/>
                    <a:gd name="T4" fmla="*/ 14 w 56"/>
                    <a:gd name="T5" fmla="*/ 55 h 60"/>
                    <a:gd name="T6" fmla="*/ 15 w 56"/>
                    <a:gd name="T7" fmla="*/ 49 h 60"/>
                    <a:gd name="T8" fmla="*/ 20 w 56"/>
                    <a:gd name="T9" fmla="*/ 43 h 60"/>
                    <a:gd name="T10" fmla="*/ 26 w 56"/>
                    <a:gd name="T11" fmla="*/ 36 h 60"/>
                    <a:gd name="T12" fmla="*/ 31 w 56"/>
                    <a:gd name="T13" fmla="*/ 30 h 60"/>
                    <a:gd name="T14" fmla="*/ 39 w 56"/>
                    <a:gd name="T15" fmla="*/ 24 h 60"/>
                    <a:gd name="T16" fmla="*/ 47 w 56"/>
                    <a:gd name="T17" fmla="*/ 17 h 60"/>
                    <a:gd name="T18" fmla="*/ 56 w 56"/>
                    <a:gd name="T19" fmla="*/ 9 h 60"/>
                    <a:gd name="T20" fmla="*/ 49 w 56"/>
                    <a:gd name="T21" fmla="*/ 0 h 60"/>
                    <a:gd name="T22" fmla="*/ 40 w 56"/>
                    <a:gd name="T23" fmla="*/ 7 h 60"/>
                    <a:gd name="T24" fmla="*/ 32 w 56"/>
                    <a:gd name="T25" fmla="*/ 14 h 60"/>
                    <a:gd name="T26" fmla="*/ 23 w 56"/>
                    <a:gd name="T27" fmla="*/ 20 h 60"/>
                    <a:gd name="T28" fmla="*/ 16 w 56"/>
                    <a:gd name="T29" fmla="*/ 29 h 60"/>
                    <a:gd name="T30" fmla="*/ 10 w 56"/>
                    <a:gd name="T31" fmla="*/ 36 h 60"/>
                    <a:gd name="T32" fmla="*/ 5 w 56"/>
                    <a:gd name="T33" fmla="*/ 44 h 60"/>
                    <a:gd name="T34" fmla="*/ 2 w 56"/>
                    <a:gd name="T35" fmla="*/ 53 h 60"/>
                    <a:gd name="T36" fmla="*/ 0 w 56"/>
                    <a:gd name="T37" fmla="*/ 60 h 60"/>
                    <a:gd name="T38" fmla="*/ 0 w 56"/>
                    <a:gd name="T39" fmla="*/ 60 h 60"/>
                    <a:gd name="T40" fmla="*/ 12 w 56"/>
                    <a:gd name="T4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60">
                      <a:moveTo>
                        <a:pt x="12" y="60"/>
                      </a:moveTo>
                      <a:lnTo>
                        <a:pt x="12" y="60"/>
                      </a:lnTo>
                      <a:lnTo>
                        <a:pt x="14" y="55"/>
                      </a:lnTo>
                      <a:lnTo>
                        <a:pt x="15" y="49"/>
                      </a:lnTo>
                      <a:lnTo>
                        <a:pt x="20" y="43"/>
                      </a:lnTo>
                      <a:lnTo>
                        <a:pt x="26" y="36"/>
                      </a:lnTo>
                      <a:lnTo>
                        <a:pt x="31" y="30"/>
                      </a:lnTo>
                      <a:lnTo>
                        <a:pt x="39" y="24"/>
                      </a:lnTo>
                      <a:lnTo>
                        <a:pt x="47" y="17"/>
                      </a:lnTo>
                      <a:lnTo>
                        <a:pt x="56" y="9"/>
                      </a:lnTo>
                      <a:lnTo>
                        <a:pt x="49" y="0"/>
                      </a:lnTo>
                      <a:lnTo>
                        <a:pt x="40" y="7"/>
                      </a:lnTo>
                      <a:lnTo>
                        <a:pt x="32" y="14"/>
                      </a:lnTo>
                      <a:lnTo>
                        <a:pt x="23" y="20"/>
                      </a:lnTo>
                      <a:lnTo>
                        <a:pt x="16" y="29"/>
                      </a:lnTo>
                      <a:lnTo>
                        <a:pt x="10" y="36"/>
                      </a:lnTo>
                      <a:lnTo>
                        <a:pt x="5" y="44"/>
                      </a:lnTo>
                      <a:lnTo>
                        <a:pt x="2" y="53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1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Freeform 995"/>
                <p:cNvSpPr>
                  <a:spLocks/>
                </p:cNvSpPr>
                <p:nvPr/>
              </p:nvSpPr>
              <p:spPr bwMode="auto">
                <a:xfrm>
                  <a:off x="3212" y="2667"/>
                  <a:ext cx="4" cy="31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Freeform 996"/>
                <p:cNvSpPr>
                  <a:spLocks/>
                </p:cNvSpPr>
                <p:nvPr/>
              </p:nvSpPr>
              <p:spPr bwMode="auto">
                <a:xfrm>
                  <a:off x="3225" y="2647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2 w 148"/>
                    <a:gd name="T3" fmla="*/ 117 h 134"/>
                    <a:gd name="T4" fmla="*/ 4 w 148"/>
                    <a:gd name="T5" fmla="*/ 125 h 134"/>
                    <a:gd name="T6" fmla="*/ 10 w 148"/>
                    <a:gd name="T7" fmla="*/ 131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1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1 h 134"/>
                    <a:gd name="T28" fmla="*/ 145 w 148"/>
                    <a:gd name="T29" fmla="*/ 127 h 134"/>
                    <a:gd name="T30" fmla="*/ 148 w 148"/>
                    <a:gd name="T31" fmla="*/ 119 h 134"/>
                    <a:gd name="T32" fmla="*/ 148 w 148"/>
                    <a:gd name="T33" fmla="*/ 110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8 h 134"/>
                    <a:gd name="T40" fmla="*/ 142 w 148"/>
                    <a:gd name="T41" fmla="*/ 2 h 134"/>
                    <a:gd name="T42" fmla="*/ 131 w 148"/>
                    <a:gd name="T43" fmla="*/ 0 h 134"/>
                    <a:gd name="T44" fmla="*/ 121 w 148"/>
                    <a:gd name="T45" fmla="*/ 0 h 134"/>
                    <a:gd name="T46" fmla="*/ 108 w 148"/>
                    <a:gd name="T47" fmla="*/ 0 h 134"/>
                    <a:gd name="T48" fmla="*/ 91 w 148"/>
                    <a:gd name="T49" fmla="*/ 0 h 134"/>
                    <a:gd name="T50" fmla="*/ 73 w 148"/>
                    <a:gd name="T51" fmla="*/ 0 h 134"/>
                    <a:gd name="T52" fmla="*/ 56 w 148"/>
                    <a:gd name="T53" fmla="*/ 0 h 134"/>
                    <a:gd name="T54" fmla="*/ 39 w 148"/>
                    <a:gd name="T55" fmla="*/ 0 h 134"/>
                    <a:gd name="T56" fmla="*/ 27 w 148"/>
                    <a:gd name="T57" fmla="*/ 0 h 134"/>
                    <a:gd name="T58" fmla="*/ 19 w 148"/>
                    <a:gd name="T59" fmla="*/ 0 h 134"/>
                    <a:gd name="T60" fmla="*/ 9 w 148"/>
                    <a:gd name="T61" fmla="*/ 2 h 134"/>
                    <a:gd name="T62" fmla="*/ 4 w 148"/>
                    <a:gd name="T63" fmla="*/ 8 h 134"/>
                    <a:gd name="T64" fmla="*/ 2 w 148"/>
                    <a:gd name="T65" fmla="*/ 17 h 134"/>
                    <a:gd name="T66" fmla="*/ 0 w 148"/>
                    <a:gd name="T67" fmla="*/ 28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Freeform 997"/>
                <p:cNvSpPr>
                  <a:spLocks/>
                </p:cNvSpPr>
                <p:nvPr/>
              </p:nvSpPr>
              <p:spPr bwMode="auto">
                <a:xfrm>
                  <a:off x="3225" y="2647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2 w 148"/>
                    <a:gd name="T5" fmla="*/ 117 h 134"/>
                    <a:gd name="T6" fmla="*/ 4 w 148"/>
                    <a:gd name="T7" fmla="*/ 125 h 134"/>
                    <a:gd name="T8" fmla="*/ 10 w 148"/>
                    <a:gd name="T9" fmla="*/ 131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1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1 h 134"/>
                    <a:gd name="T34" fmla="*/ 145 w 148"/>
                    <a:gd name="T35" fmla="*/ 127 h 134"/>
                    <a:gd name="T36" fmla="*/ 148 w 148"/>
                    <a:gd name="T37" fmla="*/ 119 h 134"/>
                    <a:gd name="T38" fmla="*/ 148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8 h 134"/>
                    <a:gd name="T48" fmla="*/ 142 w 148"/>
                    <a:gd name="T49" fmla="*/ 2 h 134"/>
                    <a:gd name="T50" fmla="*/ 131 w 148"/>
                    <a:gd name="T51" fmla="*/ 0 h 134"/>
                    <a:gd name="T52" fmla="*/ 131 w 148"/>
                    <a:gd name="T53" fmla="*/ 0 h 134"/>
                    <a:gd name="T54" fmla="*/ 121 w 148"/>
                    <a:gd name="T55" fmla="*/ 0 h 134"/>
                    <a:gd name="T56" fmla="*/ 108 w 148"/>
                    <a:gd name="T57" fmla="*/ 0 h 134"/>
                    <a:gd name="T58" fmla="*/ 91 w 148"/>
                    <a:gd name="T59" fmla="*/ 0 h 134"/>
                    <a:gd name="T60" fmla="*/ 73 w 148"/>
                    <a:gd name="T61" fmla="*/ 0 h 134"/>
                    <a:gd name="T62" fmla="*/ 56 w 148"/>
                    <a:gd name="T63" fmla="*/ 0 h 134"/>
                    <a:gd name="T64" fmla="*/ 39 w 148"/>
                    <a:gd name="T65" fmla="*/ 0 h 134"/>
                    <a:gd name="T66" fmla="*/ 27 w 148"/>
                    <a:gd name="T67" fmla="*/ 0 h 134"/>
                    <a:gd name="T68" fmla="*/ 19 w 148"/>
                    <a:gd name="T69" fmla="*/ 0 h 134"/>
                    <a:gd name="T70" fmla="*/ 19 w 148"/>
                    <a:gd name="T71" fmla="*/ 0 h 134"/>
                    <a:gd name="T72" fmla="*/ 9 w 148"/>
                    <a:gd name="T73" fmla="*/ 2 h 134"/>
                    <a:gd name="T74" fmla="*/ 4 w 148"/>
                    <a:gd name="T75" fmla="*/ 8 h 134"/>
                    <a:gd name="T76" fmla="*/ 2 w 148"/>
                    <a:gd name="T77" fmla="*/ 17 h 134"/>
                    <a:gd name="T78" fmla="*/ 0 w 148"/>
                    <a:gd name="T79" fmla="*/ 28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Freeform 998"/>
                <p:cNvSpPr>
                  <a:spLocks/>
                </p:cNvSpPr>
                <p:nvPr/>
              </p:nvSpPr>
              <p:spPr bwMode="auto">
                <a:xfrm>
                  <a:off x="3079" y="2709"/>
                  <a:ext cx="62" cy="65"/>
                </a:xfrm>
                <a:custGeom>
                  <a:avLst/>
                  <a:gdLst>
                    <a:gd name="T0" fmla="*/ 0 w 186"/>
                    <a:gd name="T1" fmla="*/ 165 h 195"/>
                    <a:gd name="T2" fmla="*/ 1 w 186"/>
                    <a:gd name="T3" fmla="*/ 177 h 195"/>
                    <a:gd name="T4" fmla="*/ 5 w 186"/>
                    <a:gd name="T5" fmla="*/ 187 h 195"/>
                    <a:gd name="T6" fmla="*/ 11 w 186"/>
                    <a:gd name="T7" fmla="*/ 193 h 195"/>
                    <a:gd name="T8" fmla="*/ 22 w 186"/>
                    <a:gd name="T9" fmla="*/ 195 h 195"/>
                    <a:gd name="T10" fmla="*/ 31 w 186"/>
                    <a:gd name="T11" fmla="*/ 195 h 195"/>
                    <a:gd name="T12" fmla="*/ 48 w 186"/>
                    <a:gd name="T13" fmla="*/ 195 h 195"/>
                    <a:gd name="T14" fmla="*/ 69 w 186"/>
                    <a:gd name="T15" fmla="*/ 195 h 195"/>
                    <a:gd name="T16" fmla="*/ 92 w 186"/>
                    <a:gd name="T17" fmla="*/ 195 h 195"/>
                    <a:gd name="T18" fmla="*/ 116 w 186"/>
                    <a:gd name="T19" fmla="*/ 195 h 195"/>
                    <a:gd name="T20" fmla="*/ 137 w 186"/>
                    <a:gd name="T21" fmla="*/ 195 h 195"/>
                    <a:gd name="T22" fmla="*/ 155 w 186"/>
                    <a:gd name="T23" fmla="*/ 195 h 195"/>
                    <a:gd name="T24" fmla="*/ 166 w 186"/>
                    <a:gd name="T25" fmla="*/ 195 h 195"/>
                    <a:gd name="T26" fmla="*/ 176 w 186"/>
                    <a:gd name="T27" fmla="*/ 194 h 195"/>
                    <a:gd name="T28" fmla="*/ 182 w 186"/>
                    <a:gd name="T29" fmla="*/ 188 h 195"/>
                    <a:gd name="T30" fmla="*/ 185 w 186"/>
                    <a:gd name="T31" fmla="*/ 180 h 195"/>
                    <a:gd name="T32" fmla="*/ 185 w 186"/>
                    <a:gd name="T33" fmla="*/ 167 h 195"/>
                    <a:gd name="T34" fmla="*/ 186 w 186"/>
                    <a:gd name="T35" fmla="*/ 73 h 195"/>
                    <a:gd name="T36" fmla="*/ 185 w 186"/>
                    <a:gd name="T37" fmla="*/ 61 h 195"/>
                    <a:gd name="T38" fmla="*/ 184 w 186"/>
                    <a:gd name="T39" fmla="*/ 52 h 195"/>
                    <a:gd name="T40" fmla="*/ 178 w 186"/>
                    <a:gd name="T41" fmla="*/ 45 h 195"/>
                    <a:gd name="T42" fmla="*/ 166 w 186"/>
                    <a:gd name="T43" fmla="*/ 42 h 195"/>
                    <a:gd name="T44" fmla="*/ 155 w 186"/>
                    <a:gd name="T45" fmla="*/ 39 h 195"/>
                    <a:gd name="T46" fmla="*/ 140 w 186"/>
                    <a:gd name="T47" fmla="*/ 33 h 195"/>
                    <a:gd name="T48" fmla="*/ 123 w 186"/>
                    <a:gd name="T49" fmla="*/ 25 h 195"/>
                    <a:gd name="T50" fmla="*/ 105 w 186"/>
                    <a:gd name="T51" fmla="*/ 16 h 195"/>
                    <a:gd name="T52" fmla="*/ 87 w 186"/>
                    <a:gd name="T53" fmla="*/ 8 h 195"/>
                    <a:gd name="T54" fmla="*/ 70 w 186"/>
                    <a:gd name="T55" fmla="*/ 2 h 195"/>
                    <a:gd name="T56" fmla="*/ 58 w 186"/>
                    <a:gd name="T57" fmla="*/ 0 h 195"/>
                    <a:gd name="T58" fmla="*/ 51 w 186"/>
                    <a:gd name="T59" fmla="*/ 2 h 195"/>
                    <a:gd name="T60" fmla="*/ 41 w 186"/>
                    <a:gd name="T61" fmla="*/ 13 h 195"/>
                    <a:gd name="T62" fmla="*/ 31 w 186"/>
                    <a:gd name="T63" fmla="*/ 23 h 195"/>
                    <a:gd name="T64" fmla="*/ 23 w 186"/>
                    <a:gd name="T65" fmla="*/ 33 h 195"/>
                    <a:gd name="T66" fmla="*/ 16 w 186"/>
                    <a:gd name="T67" fmla="*/ 42 h 195"/>
                    <a:gd name="T68" fmla="*/ 10 w 186"/>
                    <a:gd name="T69" fmla="*/ 52 h 195"/>
                    <a:gd name="T70" fmla="*/ 5 w 186"/>
                    <a:gd name="T71" fmla="*/ 59 h 195"/>
                    <a:gd name="T72" fmla="*/ 2 w 186"/>
                    <a:gd name="T73" fmla="*/ 66 h 195"/>
                    <a:gd name="T74" fmla="*/ 1 w 186"/>
                    <a:gd name="T75" fmla="*/ 73 h 195"/>
                    <a:gd name="T76" fmla="*/ 0 w 186"/>
                    <a:gd name="T77" fmla="*/ 16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95">
                      <a:moveTo>
                        <a:pt x="0" y="165"/>
                      </a:moveTo>
                      <a:lnTo>
                        <a:pt x="1" y="177"/>
                      </a:lnTo>
                      <a:lnTo>
                        <a:pt x="5" y="187"/>
                      </a:lnTo>
                      <a:lnTo>
                        <a:pt x="11" y="193"/>
                      </a:lnTo>
                      <a:lnTo>
                        <a:pt x="22" y="195"/>
                      </a:lnTo>
                      <a:lnTo>
                        <a:pt x="31" y="195"/>
                      </a:lnTo>
                      <a:lnTo>
                        <a:pt x="48" y="195"/>
                      </a:lnTo>
                      <a:lnTo>
                        <a:pt x="69" y="195"/>
                      </a:lnTo>
                      <a:lnTo>
                        <a:pt x="92" y="195"/>
                      </a:lnTo>
                      <a:lnTo>
                        <a:pt x="116" y="195"/>
                      </a:lnTo>
                      <a:lnTo>
                        <a:pt x="137" y="195"/>
                      </a:lnTo>
                      <a:lnTo>
                        <a:pt x="155" y="195"/>
                      </a:lnTo>
                      <a:lnTo>
                        <a:pt x="166" y="195"/>
                      </a:lnTo>
                      <a:lnTo>
                        <a:pt x="176" y="194"/>
                      </a:lnTo>
                      <a:lnTo>
                        <a:pt x="182" y="188"/>
                      </a:lnTo>
                      <a:lnTo>
                        <a:pt x="185" y="180"/>
                      </a:lnTo>
                      <a:lnTo>
                        <a:pt x="185" y="167"/>
                      </a:lnTo>
                      <a:lnTo>
                        <a:pt x="186" y="73"/>
                      </a:lnTo>
                      <a:lnTo>
                        <a:pt x="185" y="61"/>
                      </a:lnTo>
                      <a:lnTo>
                        <a:pt x="184" y="52"/>
                      </a:lnTo>
                      <a:lnTo>
                        <a:pt x="178" y="45"/>
                      </a:lnTo>
                      <a:lnTo>
                        <a:pt x="166" y="42"/>
                      </a:lnTo>
                      <a:lnTo>
                        <a:pt x="155" y="39"/>
                      </a:lnTo>
                      <a:lnTo>
                        <a:pt x="140" y="33"/>
                      </a:lnTo>
                      <a:lnTo>
                        <a:pt x="123" y="25"/>
                      </a:lnTo>
                      <a:lnTo>
                        <a:pt x="105" y="16"/>
                      </a:lnTo>
                      <a:lnTo>
                        <a:pt x="87" y="8"/>
                      </a:lnTo>
                      <a:lnTo>
                        <a:pt x="70" y="2"/>
                      </a:lnTo>
                      <a:lnTo>
                        <a:pt x="58" y="0"/>
                      </a:lnTo>
                      <a:lnTo>
                        <a:pt x="51" y="2"/>
                      </a:lnTo>
                      <a:lnTo>
                        <a:pt x="41" y="13"/>
                      </a:lnTo>
                      <a:lnTo>
                        <a:pt x="31" y="23"/>
                      </a:lnTo>
                      <a:lnTo>
                        <a:pt x="23" y="33"/>
                      </a:lnTo>
                      <a:lnTo>
                        <a:pt x="16" y="42"/>
                      </a:lnTo>
                      <a:lnTo>
                        <a:pt x="10" y="52"/>
                      </a:lnTo>
                      <a:lnTo>
                        <a:pt x="5" y="59"/>
                      </a:lnTo>
                      <a:lnTo>
                        <a:pt x="2" y="66"/>
                      </a:lnTo>
                      <a:lnTo>
                        <a:pt x="1" y="73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Freeform 999"/>
                <p:cNvSpPr>
                  <a:spLocks/>
                </p:cNvSpPr>
                <p:nvPr/>
              </p:nvSpPr>
              <p:spPr bwMode="auto">
                <a:xfrm>
                  <a:off x="3077" y="2764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Freeform 1000"/>
                <p:cNvSpPr>
                  <a:spLocks/>
                </p:cNvSpPr>
                <p:nvPr/>
              </p:nvSpPr>
              <p:spPr bwMode="auto">
                <a:xfrm>
                  <a:off x="3087" y="2772"/>
                  <a:ext cx="48" cy="4"/>
                </a:xfrm>
                <a:custGeom>
                  <a:avLst/>
                  <a:gdLst>
                    <a:gd name="T0" fmla="*/ 144 w 144"/>
                    <a:gd name="T1" fmla="*/ 0 h 12"/>
                    <a:gd name="T2" fmla="*/ 144 w 144"/>
                    <a:gd name="T3" fmla="*/ 0 h 12"/>
                    <a:gd name="T4" fmla="*/ 133 w 144"/>
                    <a:gd name="T5" fmla="*/ 0 h 12"/>
                    <a:gd name="T6" fmla="*/ 115 w 144"/>
                    <a:gd name="T7" fmla="*/ 0 h 12"/>
                    <a:gd name="T8" fmla="*/ 94 w 144"/>
                    <a:gd name="T9" fmla="*/ 0 h 12"/>
                    <a:gd name="T10" fmla="*/ 70 w 144"/>
                    <a:gd name="T11" fmla="*/ 0 h 12"/>
                    <a:gd name="T12" fmla="*/ 47 w 144"/>
                    <a:gd name="T13" fmla="*/ 0 h 12"/>
                    <a:gd name="T14" fmla="*/ 26 w 144"/>
                    <a:gd name="T15" fmla="*/ 0 h 12"/>
                    <a:gd name="T16" fmla="*/ 9 w 144"/>
                    <a:gd name="T17" fmla="*/ 0 h 12"/>
                    <a:gd name="T18" fmla="*/ 0 w 144"/>
                    <a:gd name="T19" fmla="*/ 0 h 12"/>
                    <a:gd name="T20" fmla="*/ 0 w 144"/>
                    <a:gd name="T21" fmla="*/ 12 h 12"/>
                    <a:gd name="T22" fmla="*/ 9 w 144"/>
                    <a:gd name="T23" fmla="*/ 12 h 12"/>
                    <a:gd name="T24" fmla="*/ 26 w 144"/>
                    <a:gd name="T25" fmla="*/ 12 h 12"/>
                    <a:gd name="T26" fmla="*/ 47 w 144"/>
                    <a:gd name="T27" fmla="*/ 12 h 12"/>
                    <a:gd name="T28" fmla="*/ 70 w 144"/>
                    <a:gd name="T29" fmla="*/ 12 h 12"/>
                    <a:gd name="T30" fmla="*/ 94 w 144"/>
                    <a:gd name="T31" fmla="*/ 12 h 12"/>
                    <a:gd name="T32" fmla="*/ 115 w 144"/>
                    <a:gd name="T33" fmla="*/ 12 h 12"/>
                    <a:gd name="T34" fmla="*/ 133 w 144"/>
                    <a:gd name="T35" fmla="*/ 12 h 12"/>
                    <a:gd name="T36" fmla="*/ 144 w 144"/>
                    <a:gd name="T37" fmla="*/ 12 h 12"/>
                    <a:gd name="T38" fmla="*/ 144 w 144"/>
                    <a:gd name="T39" fmla="*/ 12 h 12"/>
                    <a:gd name="T40" fmla="*/ 144 w 14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2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5" y="12"/>
                      </a:lnTo>
                      <a:lnTo>
                        <a:pt x="133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Freeform 1001"/>
                <p:cNvSpPr>
                  <a:spLocks/>
                </p:cNvSpPr>
                <p:nvPr/>
              </p:nvSpPr>
              <p:spPr bwMode="auto">
                <a:xfrm>
                  <a:off x="3135" y="2765"/>
                  <a:ext cx="8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2 w 25"/>
                    <a:gd name="T7" fmla="*/ 17 h 34"/>
                    <a:gd name="T8" fmla="*/ 8 w 25"/>
                    <a:gd name="T9" fmla="*/ 21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3 h 34"/>
                    <a:gd name="T16" fmla="*/ 21 w 25"/>
                    <a:gd name="T17" fmla="*/ 25 h 34"/>
                    <a:gd name="T18" fmla="*/ 25 w 25"/>
                    <a:gd name="T19" fmla="*/ 14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3"/>
                      </a:lnTo>
                      <a:lnTo>
                        <a:pt x="21" y="25"/>
                      </a:lnTo>
                      <a:lnTo>
                        <a:pt x="25" y="14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Freeform 1002"/>
                <p:cNvSpPr>
                  <a:spLocks/>
                </p:cNvSpPr>
                <p:nvPr/>
              </p:nvSpPr>
              <p:spPr bwMode="auto">
                <a:xfrm>
                  <a:off x="3139" y="2733"/>
                  <a:ext cx="4" cy="32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Freeform 1003"/>
                <p:cNvSpPr>
                  <a:spLocks/>
                </p:cNvSpPr>
                <p:nvPr/>
              </p:nvSpPr>
              <p:spPr bwMode="auto">
                <a:xfrm>
                  <a:off x="3135" y="2721"/>
                  <a:ext cx="8" cy="12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9 w 26"/>
                    <a:gd name="T5" fmla="*/ 14 h 37"/>
                    <a:gd name="T6" fmla="*/ 12 w 26"/>
                    <a:gd name="T7" fmla="*/ 18 h 37"/>
                    <a:gd name="T8" fmla="*/ 13 w 26"/>
                    <a:gd name="T9" fmla="*/ 26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5 w 26"/>
                    <a:gd name="T15" fmla="*/ 24 h 37"/>
                    <a:gd name="T16" fmla="*/ 24 w 26"/>
                    <a:gd name="T17" fmla="*/ 13 h 37"/>
                    <a:gd name="T18" fmla="*/ 14 w 26"/>
                    <a:gd name="T19" fmla="*/ 5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14"/>
                      </a:lnTo>
                      <a:lnTo>
                        <a:pt x="12" y="18"/>
                      </a:lnTo>
                      <a:lnTo>
                        <a:pt x="13" y="26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5" y="24"/>
                      </a:lnTo>
                      <a:lnTo>
                        <a:pt x="24" y="13"/>
                      </a:lnTo>
                      <a:lnTo>
                        <a:pt x="14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Freeform 1004"/>
                <p:cNvSpPr>
                  <a:spLocks/>
                </p:cNvSpPr>
                <p:nvPr/>
              </p:nvSpPr>
              <p:spPr bwMode="auto">
                <a:xfrm>
                  <a:off x="3095" y="2707"/>
                  <a:ext cx="40" cy="18"/>
                </a:xfrm>
                <a:custGeom>
                  <a:avLst/>
                  <a:gdLst>
                    <a:gd name="T0" fmla="*/ 10 w 120"/>
                    <a:gd name="T1" fmla="*/ 12 h 54"/>
                    <a:gd name="T2" fmla="*/ 10 w 120"/>
                    <a:gd name="T3" fmla="*/ 12 h 54"/>
                    <a:gd name="T4" fmla="*/ 12 w 120"/>
                    <a:gd name="T5" fmla="*/ 12 h 54"/>
                    <a:gd name="T6" fmla="*/ 23 w 120"/>
                    <a:gd name="T7" fmla="*/ 14 h 54"/>
                    <a:gd name="T8" fmla="*/ 39 w 120"/>
                    <a:gd name="T9" fmla="*/ 20 h 54"/>
                    <a:gd name="T10" fmla="*/ 57 w 120"/>
                    <a:gd name="T11" fmla="*/ 29 h 54"/>
                    <a:gd name="T12" fmla="*/ 75 w 120"/>
                    <a:gd name="T13" fmla="*/ 36 h 54"/>
                    <a:gd name="T14" fmla="*/ 92 w 120"/>
                    <a:gd name="T15" fmla="*/ 45 h 54"/>
                    <a:gd name="T16" fmla="*/ 106 w 120"/>
                    <a:gd name="T17" fmla="*/ 51 h 54"/>
                    <a:gd name="T18" fmla="*/ 120 w 120"/>
                    <a:gd name="T19" fmla="*/ 54 h 54"/>
                    <a:gd name="T20" fmla="*/ 120 w 120"/>
                    <a:gd name="T21" fmla="*/ 42 h 54"/>
                    <a:gd name="T22" fmla="*/ 111 w 120"/>
                    <a:gd name="T23" fmla="*/ 39 h 54"/>
                    <a:gd name="T24" fmla="*/ 97 w 120"/>
                    <a:gd name="T25" fmla="*/ 33 h 54"/>
                    <a:gd name="T26" fmla="*/ 80 w 120"/>
                    <a:gd name="T27" fmla="*/ 26 h 54"/>
                    <a:gd name="T28" fmla="*/ 62 w 120"/>
                    <a:gd name="T29" fmla="*/ 16 h 54"/>
                    <a:gd name="T30" fmla="*/ 43 w 120"/>
                    <a:gd name="T31" fmla="*/ 8 h 54"/>
                    <a:gd name="T32" fmla="*/ 25 w 120"/>
                    <a:gd name="T33" fmla="*/ 2 h 54"/>
                    <a:gd name="T34" fmla="*/ 12 w 120"/>
                    <a:gd name="T35" fmla="*/ 0 h 54"/>
                    <a:gd name="T36" fmla="*/ 0 w 120"/>
                    <a:gd name="T37" fmla="*/ 4 h 54"/>
                    <a:gd name="T38" fmla="*/ 0 w 120"/>
                    <a:gd name="T39" fmla="*/ 4 h 54"/>
                    <a:gd name="T40" fmla="*/ 10 w 120"/>
                    <a:gd name="T41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0" h="54">
                      <a:moveTo>
                        <a:pt x="10" y="12"/>
                      </a:move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23" y="14"/>
                      </a:lnTo>
                      <a:lnTo>
                        <a:pt x="39" y="20"/>
                      </a:lnTo>
                      <a:lnTo>
                        <a:pt x="57" y="29"/>
                      </a:lnTo>
                      <a:lnTo>
                        <a:pt x="75" y="36"/>
                      </a:lnTo>
                      <a:lnTo>
                        <a:pt x="92" y="45"/>
                      </a:lnTo>
                      <a:lnTo>
                        <a:pt x="106" y="51"/>
                      </a:lnTo>
                      <a:lnTo>
                        <a:pt x="120" y="54"/>
                      </a:lnTo>
                      <a:lnTo>
                        <a:pt x="120" y="42"/>
                      </a:lnTo>
                      <a:lnTo>
                        <a:pt x="111" y="39"/>
                      </a:lnTo>
                      <a:lnTo>
                        <a:pt x="97" y="33"/>
                      </a:lnTo>
                      <a:lnTo>
                        <a:pt x="80" y="26"/>
                      </a:lnTo>
                      <a:lnTo>
                        <a:pt x="62" y="16"/>
                      </a:lnTo>
                      <a:lnTo>
                        <a:pt x="43" y="8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Freeform 1005"/>
                <p:cNvSpPr>
                  <a:spLocks/>
                </p:cNvSpPr>
                <p:nvPr/>
              </p:nvSpPr>
              <p:spPr bwMode="auto">
                <a:xfrm>
                  <a:off x="3078" y="2708"/>
                  <a:ext cx="20" cy="25"/>
                </a:xfrm>
                <a:custGeom>
                  <a:avLst/>
                  <a:gdLst>
                    <a:gd name="T0" fmla="*/ 12 w 61"/>
                    <a:gd name="T1" fmla="*/ 75 h 75"/>
                    <a:gd name="T2" fmla="*/ 12 w 61"/>
                    <a:gd name="T3" fmla="*/ 75 h 75"/>
                    <a:gd name="T4" fmla="*/ 14 w 61"/>
                    <a:gd name="T5" fmla="*/ 69 h 75"/>
                    <a:gd name="T6" fmla="*/ 15 w 61"/>
                    <a:gd name="T7" fmla="*/ 63 h 75"/>
                    <a:gd name="T8" fmla="*/ 20 w 61"/>
                    <a:gd name="T9" fmla="*/ 57 h 75"/>
                    <a:gd name="T10" fmla="*/ 26 w 61"/>
                    <a:gd name="T11" fmla="*/ 47 h 75"/>
                    <a:gd name="T12" fmla="*/ 33 w 61"/>
                    <a:gd name="T13" fmla="*/ 39 h 75"/>
                    <a:gd name="T14" fmla="*/ 41 w 61"/>
                    <a:gd name="T15" fmla="*/ 28 h 75"/>
                    <a:gd name="T16" fmla="*/ 51 w 61"/>
                    <a:gd name="T17" fmla="*/ 18 h 75"/>
                    <a:gd name="T18" fmla="*/ 61 w 61"/>
                    <a:gd name="T19" fmla="*/ 8 h 75"/>
                    <a:gd name="T20" fmla="*/ 51 w 61"/>
                    <a:gd name="T21" fmla="*/ 0 h 75"/>
                    <a:gd name="T22" fmla="*/ 41 w 61"/>
                    <a:gd name="T23" fmla="*/ 11 h 75"/>
                    <a:gd name="T24" fmla="*/ 32 w 61"/>
                    <a:gd name="T25" fmla="*/ 21 h 75"/>
                    <a:gd name="T26" fmla="*/ 23 w 61"/>
                    <a:gd name="T27" fmla="*/ 32 h 75"/>
                    <a:gd name="T28" fmla="*/ 16 w 61"/>
                    <a:gd name="T29" fmla="*/ 40 h 75"/>
                    <a:gd name="T30" fmla="*/ 10 w 61"/>
                    <a:gd name="T31" fmla="*/ 50 h 75"/>
                    <a:gd name="T32" fmla="*/ 5 w 61"/>
                    <a:gd name="T33" fmla="*/ 58 h 75"/>
                    <a:gd name="T34" fmla="*/ 1 w 61"/>
                    <a:gd name="T35" fmla="*/ 67 h 75"/>
                    <a:gd name="T36" fmla="*/ 0 w 61"/>
                    <a:gd name="T37" fmla="*/ 75 h 75"/>
                    <a:gd name="T38" fmla="*/ 0 w 61"/>
                    <a:gd name="T39" fmla="*/ 75 h 75"/>
                    <a:gd name="T40" fmla="*/ 12 w 61"/>
                    <a:gd name="T41" fmla="*/ 75 h 75"/>
                    <a:gd name="T42" fmla="*/ 12 w 61"/>
                    <a:gd name="T43" fmla="*/ 75 h 75"/>
                    <a:gd name="T44" fmla="*/ 12 w 61"/>
                    <a:gd name="T45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1" h="75">
                      <a:moveTo>
                        <a:pt x="12" y="75"/>
                      </a:moveTo>
                      <a:lnTo>
                        <a:pt x="12" y="75"/>
                      </a:lnTo>
                      <a:lnTo>
                        <a:pt x="14" y="69"/>
                      </a:lnTo>
                      <a:lnTo>
                        <a:pt x="15" y="63"/>
                      </a:lnTo>
                      <a:lnTo>
                        <a:pt x="20" y="57"/>
                      </a:lnTo>
                      <a:lnTo>
                        <a:pt x="26" y="47"/>
                      </a:lnTo>
                      <a:lnTo>
                        <a:pt x="33" y="39"/>
                      </a:lnTo>
                      <a:lnTo>
                        <a:pt x="41" y="28"/>
                      </a:lnTo>
                      <a:lnTo>
                        <a:pt x="51" y="18"/>
                      </a:lnTo>
                      <a:lnTo>
                        <a:pt x="61" y="8"/>
                      </a:lnTo>
                      <a:lnTo>
                        <a:pt x="51" y="0"/>
                      </a:lnTo>
                      <a:lnTo>
                        <a:pt x="41" y="11"/>
                      </a:lnTo>
                      <a:lnTo>
                        <a:pt x="32" y="21"/>
                      </a:lnTo>
                      <a:lnTo>
                        <a:pt x="23" y="32"/>
                      </a:lnTo>
                      <a:lnTo>
                        <a:pt x="16" y="40"/>
                      </a:lnTo>
                      <a:lnTo>
                        <a:pt x="10" y="50"/>
                      </a:lnTo>
                      <a:lnTo>
                        <a:pt x="5" y="58"/>
                      </a:lnTo>
                      <a:lnTo>
                        <a:pt x="1" y="6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12" y="75"/>
                      </a:lnTo>
                      <a:lnTo>
                        <a:pt x="12" y="75"/>
                      </a:lnTo>
                      <a:lnTo>
                        <a:pt x="12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Freeform 1006"/>
                <p:cNvSpPr>
                  <a:spLocks/>
                </p:cNvSpPr>
                <p:nvPr/>
              </p:nvSpPr>
              <p:spPr bwMode="auto">
                <a:xfrm>
                  <a:off x="3077" y="2733"/>
                  <a:ext cx="5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Freeform 1007"/>
                <p:cNvSpPr>
                  <a:spLocks/>
                </p:cNvSpPr>
                <p:nvPr/>
              </p:nvSpPr>
              <p:spPr bwMode="auto">
                <a:xfrm>
                  <a:off x="3090" y="2709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8 h 134"/>
                    <a:gd name="T4" fmla="*/ 3 w 148"/>
                    <a:gd name="T5" fmla="*/ 127 h 134"/>
                    <a:gd name="T6" fmla="*/ 9 w 148"/>
                    <a:gd name="T7" fmla="*/ 133 h 134"/>
                    <a:gd name="T8" fmla="*/ 18 w 148"/>
                    <a:gd name="T9" fmla="*/ 134 h 134"/>
                    <a:gd name="T10" fmla="*/ 26 w 148"/>
                    <a:gd name="T11" fmla="*/ 134 h 134"/>
                    <a:gd name="T12" fmla="*/ 40 w 148"/>
                    <a:gd name="T13" fmla="*/ 134 h 134"/>
                    <a:gd name="T14" fmla="*/ 55 w 148"/>
                    <a:gd name="T15" fmla="*/ 134 h 134"/>
                    <a:gd name="T16" fmla="*/ 73 w 148"/>
                    <a:gd name="T17" fmla="*/ 134 h 134"/>
                    <a:gd name="T18" fmla="*/ 90 w 148"/>
                    <a:gd name="T19" fmla="*/ 134 h 134"/>
                    <a:gd name="T20" fmla="*/ 107 w 148"/>
                    <a:gd name="T21" fmla="*/ 134 h 134"/>
                    <a:gd name="T22" fmla="*/ 120 w 148"/>
                    <a:gd name="T23" fmla="*/ 134 h 134"/>
                    <a:gd name="T24" fmla="*/ 130 w 148"/>
                    <a:gd name="T25" fmla="*/ 134 h 134"/>
                    <a:gd name="T26" fmla="*/ 140 w 148"/>
                    <a:gd name="T27" fmla="*/ 133 h 134"/>
                    <a:gd name="T28" fmla="*/ 145 w 148"/>
                    <a:gd name="T29" fmla="*/ 128 h 134"/>
                    <a:gd name="T30" fmla="*/ 147 w 148"/>
                    <a:gd name="T31" fmla="*/ 121 h 134"/>
                    <a:gd name="T32" fmla="*/ 147 w 148"/>
                    <a:gd name="T33" fmla="*/ 110 h 134"/>
                    <a:gd name="T34" fmla="*/ 148 w 148"/>
                    <a:gd name="T35" fmla="*/ 28 h 134"/>
                    <a:gd name="T36" fmla="*/ 147 w 148"/>
                    <a:gd name="T37" fmla="*/ 17 h 134"/>
                    <a:gd name="T38" fmla="*/ 146 w 148"/>
                    <a:gd name="T39" fmla="*/ 8 h 134"/>
                    <a:gd name="T40" fmla="*/ 141 w 148"/>
                    <a:gd name="T41" fmla="*/ 3 h 134"/>
                    <a:gd name="T42" fmla="*/ 130 w 148"/>
                    <a:gd name="T43" fmla="*/ 1 h 134"/>
                    <a:gd name="T44" fmla="*/ 120 w 148"/>
                    <a:gd name="T45" fmla="*/ 1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1 h 134"/>
                    <a:gd name="T58" fmla="*/ 18 w 148"/>
                    <a:gd name="T59" fmla="*/ 1 h 134"/>
                    <a:gd name="T60" fmla="*/ 8 w 148"/>
                    <a:gd name="T61" fmla="*/ 3 h 134"/>
                    <a:gd name="T62" fmla="*/ 3 w 148"/>
                    <a:gd name="T63" fmla="*/ 8 h 134"/>
                    <a:gd name="T64" fmla="*/ 1 w 148"/>
                    <a:gd name="T65" fmla="*/ 17 h 134"/>
                    <a:gd name="T66" fmla="*/ 0 w 148"/>
                    <a:gd name="T67" fmla="*/ 28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20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8" y="3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Freeform 1008"/>
                <p:cNvSpPr>
                  <a:spLocks/>
                </p:cNvSpPr>
                <p:nvPr/>
              </p:nvSpPr>
              <p:spPr bwMode="auto">
                <a:xfrm>
                  <a:off x="3090" y="2709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8 h 134"/>
                    <a:gd name="T6" fmla="*/ 3 w 148"/>
                    <a:gd name="T7" fmla="*/ 127 h 134"/>
                    <a:gd name="T8" fmla="*/ 9 w 148"/>
                    <a:gd name="T9" fmla="*/ 133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6 w 148"/>
                    <a:gd name="T15" fmla="*/ 134 h 134"/>
                    <a:gd name="T16" fmla="*/ 40 w 148"/>
                    <a:gd name="T17" fmla="*/ 134 h 134"/>
                    <a:gd name="T18" fmla="*/ 55 w 148"/>
                    <a:gd name="T19" fmla="*/ 134 h 134"/>
                    <a:gd name="T20" fmla="*/ 73 w 148"/>
                    <a:gd name="T21" fmla="*/ 134 h 134"/>
                    <a:gd name="T22" fmla="*/ 90 w 148"/>
                    <a:gd name="T23" fmla="*/ 134 h 134"/>
                    <a:gd name="T24" fmla="*/ 107 w 148"/>
                    <a:gd name="T25" fmla="*/ 134 h 134"/>
                    <a:gd name="T26" fmla="*/ 120 w 148"/>
                    <a:gd name="T27" fmla="*/ 134 h 134"/>
                    <a:gd name="T28" fmla="*/ 130 w 148"/>
                    <a:gd name="T29" fmla="*/ 134 h 134"/>
                    <a:gd name="T30" fmla="*/ 130 w 148"/>
                    <a:gd name="T31" fmla="*/ 134 h 134"/>
                    <a:gd name="T32" fmla="*/ 140 w 148"/>
                    <a:gd name="T33" fmla="*/ 133 h 134"/>
                    <a:gd name="T34" fmla="*/ 145 w 148"/>
                    <a:gd name="T35" fmla="*/ 128 h 134"/>
                    <a:gd name="T36" fmla="*/ 147 w 148"/>
                    <a:gd name="T37" fmla="*/ 121 h 134"/>
                    <a:gd name="T38" fmla="*/ 147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7 w 148"/>
                    <a:gd name="T45" fmla="*/ 17 h 134"/>
                    <a:gd name="T46" fmla="*/ 146 w 148"/>
                    <a:gd name="T47" fmla="*/ 8 h 134"/>
                    <a:gd name="T48" fmla="*/ 141 w 148"/>
                    <a:gd name="T49" fmla="*/ 3 h 134"/>
                    <a:gd name="T50" fmla="*/ 130 w 148"/>
                    <a:gd name="T51" fmla="*/ 1 h 134"/>
                    <a:gd name="T52" fmla="*/ 130 w 148"/>
                    <a:gd name="T53" fmla="*/ 1 h 134"/>
                    <a:gd name="T54" fmla="*/ 120 w 148"/>
                    <a:gd name="T55" fmla="*/ 1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1 h 134"/>
                    <a:gd name="T68" fmla="*/ 18 w 148"/>
                    <a:gd name="T69" fmla="*/ 1 h 134"/>
                    <a:gd name="T70" fmla="*/ 18 w 148"/>
                    <a:gd name="T71" fmla="*/ 1 h 134"/>
                    <a:gd name="T72" fmla="*/ 8 w 148"/>
                    <a:gd name="T73" fmla="*/ 3 h 134"/>
                    <a:gd name="T74" fmla="*/ 3 w 148"/>
                    <a:gd name="T75" fmla="*/ 8 h 134"/>
                    <a:gd name="T76" fmla="*/ 1 w 148"/>
                    <a:gd name="T77" fmla="*/ 17 h 134"/>
                    <a:gd name="T78" fmla="*/ 0 w 148"/>
                    <a:gd name="T79" fmla="*/ 28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30" y="1"/>
                      </a:lnTo>
                      <a:lnTo>
                        <a:pt x="120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8" y="3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Freeform 1009"/>
                <p:cNvSpPr>
                  <a:spLocks/>
                </p:cNvSpPr>
                <p:nvPr/>
              </p:nvSpPr>
              <p:spPr bwMode="auto">
                <a:xfrm>
                  <a:off x="3147" y="2711"/>
                  <a:ext cx="63" cy="63"/>
                </a:xfrm>
                <a:custGeom>
                  <a:avLst/>
                  <a:gdLst>
                    <a:gd name="T0" fmla="*/ 0 w 189"/>
                    <a:gd name="T1" fmla="*/ 159 h 189"/>
                    <a:gd name="T2" fmla="*/ 1 w 189"/>
                    <a:gd name="T3" fmla="*/ 171 h 189"/>
                    <a:gd name="T4" fmla="*/ 4 w 189"/>
                    <a:gd name="T5" fmla="*/ 181 h 189"/>
                    <a:gd name="T6" fmla="*/ 11 w 189"/>
                    <a:gd name="T7" fmla="*/ 187 h 189"/>
                    <a:gd name="T8" fmla="*/ 22 w 189"/>
                    <a:gd name="T9" fmla="*/ 189 h 189"/>
                    <a:gd name="T10" fmla="*/ 33 w 189"/>
                    <a:gd name="T11" fmla="*/ 189 h 189"/>
                    <a:gd name="T12" fmla="*/ 48 w 189"/>
                    <a:gd name="T13" fmla="*/ 189 h 189"/>
                    <a:gd name="T14" fmla="*/ 70 w 189"/>
                    <a:gd name="T15" fmla="*/ 189 h 189"/>
                    <a:gd name="T16" fmla="*/ 93 w 189"/>
                    <a:gd name="T17" fmla="*/ 189 h 189"/>
                    <a:gd name="T18" fmla="*/ 117 w 189"/>
                    <a:gd name="T19" fmla="*/ 189 h 189"/>
                    <a:gd name="T20" fmla="*/ 139 w 189"/>
                    <a:gd name="T21" fmla="*/ 189 h 189"/>
                    <a:gd name="T22" fmla="*/ 156 w 189"/>
                    <a:gd name="T23" fmla="*/ 189 h 189"/>
                    <a:gd name="T24" fmla="*/ 168 w 189"/>
                    <a:gd name="T25" fmla="*/ 189 h 189"/>
                    <a:gd name="T26" fmla="*/ 179 w 189"/>
                    <a:gd name="T27" fmla="*/ 188 h 189"/>
                    <a:gd name="T28" fmla="*/ 185 w 189"/>
                    <a:gd name="T29" fmla="*/ 182 h 189"/>
                    <a:gd name="T30" fmla="*/ 187 w 189"/>
                    <a:gd name="T31" fmla="*/ 174 h 189"/>
                    <a:gd name="T32" fmla="*/ 187 w 189"/>
                    <a:gd name="T33" fmla="*/ 162 h 189"/>
                    <a:gd name="T34" fmla="*/ 189 w 189"/>
                    <a:gd name="T35" fmla="*/ 67 h 189"/>
                    <a:gd name="T36" fmla="*/ 189 w 189"/>
                    <a:gd name="T37" fmla="*/ 55 h 189"/>
                    <a:gd name="T38" fmla="*/ 186 w 189"/>
                    <a:gd name="T39" fmla="*/ 46 h 189"/>
                    <a:gd name="T40" fmla="*/ 180 w 189"/>
                    <a:gd name="T41" fmla="*/ 40 h 189"/>
                    <a:gd name="T42" fmla="*/ 168 w 189"/>
                    <a:gd name="T43" fmla="*/ 36 h 189"/>
                    <a:gd name="T44" fmla="*/ 157 w 189"/>
                    <a:gd name="T45" fmla="*/ 34 h 189"/>
                    <a:gd name="T46" fmla="*/ 143 w 189"/>
                    <a:gd name="T47" fmla="*/ 29 h 189"/>
                    <a:gd name="T48" fmla="*/ 125 w 189"/>
                    <a:gd name="T49" fmla="*/ 22 h 189"/>
                    <a:gd name="T50" fmla="*/ 104 w 189"/>
                    <a:gd name="T51" fmla="*/ 14 h 189"/>
                    <a:gd name="T52" fmla="*/ 86 w 189"/>
                    <a:gd name="T53" fmla="*/ 7 h 189"/>
                    <a:gd name="T54" fmla="*/ 68 w 189"/>
                    <a:gd name="T55" fmla="*/ 2 h 189"/>
                    <a:gd name="T56" fmla="*/ 55 w 189"/>
                    <a:gd name="T57" fmla="*/ 0 h 189"/>
                    <a:gd name="T58" fmla="*/ 47 w 189"/>
                    <a:gd name="T59" fmla="*/ 2 h 189"/>
                    <a:gd name="T60" fmla="*/ 39 w 189"/>
                    <a:gd name="T61" fmla="*/ 11 h 189"/>
                    <a:gd name="T62" fmla="*/ 30 w 189"/>
                    <a:gd name="T63" fmla="*/ 19 h 189"/>
                    <a:gd name="T64" fmla="*/ 23 w 189"/>
                    <a:gd name="T65" fmla="*/ 28 h 189"/>
                    <a:gd name="T66" fmla="*/ 16 w 189"/>
                    <a:gd name="T67" fmla="*/ 36 h 189"/>
                    <a:gd name="T68" fmla="*/ 10 w 189"/>
                    <a:gd name="T69" fmla="*/ 46 h 189"/>
                    <a:gd name="T70" fmla="*/ 5 w 189"/>
                    <a:gd name="T71" fmla="*/ 53 h 189"/>
                    <a:gd name="T72" fmla="*/ 3 w 189"/>
                    <a:gd name="T73" fmla="*/ 60 h 189"/>
                    <a:gd name="T74" fmla="*/ 1 w 189"/>
                    <a:gd name="T75" fmla="*/ 67 h 189"/>
                    <a:gd name="T76" fmla="*/ 0 w 189"/>
                    <a:gd name="T77" fmla="*/ 159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9" h="189">
                      <a:moveTo>
                        <a:pt x="0" y="159"/>
                      </a:moveTo>
                      <a:lnTo>
                        <a:pt x="1" y="171"/>
                      </a:lnTo>
                      <a:lnTo>
                        <a:pt x="4" y="181"/>
                      </a:lnTo>
                      <a:lnTo>
                        <a:pt x="11" y="187"/>
                      </a:lnTo>
                      <a:lnTo>
                        <a:pt x="22" y="189"/>
                      </a:lnTo>
                      <a:lnTo>
                        <a:pt x="33" y="189"/>
                      </a:lnTo>
                      <a:lnTo>
                        <a:pt x="48" y="189"/>
                      </a:lnTo>
                      <a:lnTo>
                        <a:pt x="70" y="189"/>
                      </a:lnTo>
                      <a:lnTo>
                        <a:pt x="93" y="189"/>
                      </a:lnTo>
                      <a:lnTo>
                        <a:pt x="117" y="189"/>
                      </a:lnTo>
                      <a:lnTo>
                        <a:pt x="139" y="189"/>
                      </a:lnTo>
                      <a:lnTo>
                        <a:pt x="156" y="189"/>
                      </a:lnTo>
                      <a:lnTo>
                        <a:pt x="168" y="189"/>
                      </a:lnTo>
                      <a:lnTo>
                        <a:pt x="179" y="188"/>
                      </a:lnTo>
                      <a:lnTo>
                        <a:pt x="185" y="182"/>
                      </a:lnTo>
                      <a:lnTo>
                        <a:pt x="187" y="174"/>
                      </a:lnTo>
                      <a:lnTo>
                        <a:pt x="187" y="162"/>
                      </a:lnTo>
                      <a:lnTo>
                        <a:pt x="189" y="67"/>
                      </a:lnTo>
                      <a:lnTo>
                        <a:pt x="189" y="55"/>
                      </a:lnTo>
                      <a:lnTo>
                        <a:pt x="186" y="46"/>
                      </a:lnTo>
                      <a:lnTo>
                        <a:pt x="180" y="40"/>
                      </a:lnTo>
                      <a:lnTo>
                        <a:pt x="168" y="36"/>
                      </a:lnTo>
                      <a:lnTo>
                        <a:pt x="157" y="34"/>
                      </a:lnTo>
                      <a:lnTo>
                        <a:pt x="143" y="29"/>
                      </a:lnTo>
                      <a:lnTo>
                        <a:pt x="125" y="22"/>
                      </a:lnTo>
                      <a:lnTo>
                        <a:pt x="104" y="14"/>
                      </a:lnTo>
                      <a:lnTo>
                        <a:pt x="86" y="7"/>
                      </a:lnTo>
                      <a:lnTo>
                        <a:pt x="68" y="2"/>
                      </a:lnTo>
                      <a:lnTo>
                        <a:pt x="55" y="0"/>
                      </a:lnTo>
                      <a:lnTo>
                        <a:pt x="47" y="2"/>
                      </a:lnTo>
                      <a:lnTo>
                        <a:pt x="39" y="11"/>
                      </a:lnTo>
                      <a:lnTo>
                        <a:pt x="30" y="19"/>
                      </a:lnTo>
                      <a:lnTo>
                        <a:pt x="23" y="28"/>
                      </a:lnTo>
                      <a:lnTo>
                        <a:pt x="16" y="36"/>
                      </a:lnTo>
                      <a:lnTo>
                        <a:pt x="10" y="46"/>
                      </a:lnTo>
                      <a:lnTo>
                        <a:pt x="5" y="53"/>
                      </a:lnTo>
                      <a:lnTo>
                        <a:pt x="3" y="60"/>
                      </a:lnTo>
                      <a:lnTo>
                        <a:pt x="1" y="67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Freeform 1010"/>
                <p:cNvSpPr>
                  <a:spLocks/>
                </p:cNvSpPr>
                <p:nvPr/>
              </p:nvSpPr>
              <p:spPr bwMode="auto">
                <a:xfrm>
                  <a:off x="3145" y="2764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2 h 36"/>
                    <a:gd name="T6" fmla="*/ 15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4 h 36"/>
                    <a:gd name="T16" fmla="*/ 5 w 28"/>
                    <a:gd name="T17" fmla="*/ 26 h 36"/>
                    <a:gd name="T18" fmla="*/ 15 w 28"/>
                    <a:gd name="T19" fmla="*/ 34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2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5" y="26"/>
                      </a:lnTo>
                      <a:lnTo>
                        <a:pt x="15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Freeform 1011"/>
                <p:cNvSpPr>
                  <a:spLocks/>
                </p:cNvSpPr>
                <p:nvPr/>
              </p:nvSpPr>
              <p:spPr bwMode="auto">
                <a:xfrm>
                  <a:off x="3155" y="2772"/>
                  <a:ext cx="48" cy="4"/>
                </a:xfrm>
                <a:custGeom>
                  <a:avLst/>
                  <a:gdLst>
                    <a:gd name="T0" fmla="*/ 146 w 146"/>
                    <a:gd name="T1" fmla="*/ 0 h 12"/>
                    <a:gd name="T2" fmla="*/ 146 w 146"/>
                    <a:gd name="T3" fmla="*/ 0 h 12"/>
                    <a:gd name="T4" fmla="*/ 134 w 146"/>
                    <a:gd name="T5" fmla="*/ 0 h 12"/>
                    <a:gd name="T6" fmla="*/ 117 w 146"/>
                    <a:gd name="T7" fmla="*/ 0 h 12"/>
                    <a:gd name="T8" fmla="*/ 95 w 146"/>
                    <a:gd name="T9" fmla="*/ 0 h 12"/>
                    <a:gd name="T10" fmla="*/ 71 w 146"/>
                    <a:gd name="T11" fmla="*/ 0 h 12"/>
                    <a:gd name="T12" fmla="*/ 48 w 146"/>
                    <a:gd name="T13" fmla="*/ 0 h 12"/>
                    <a:gd name="T14" fmla="*/ 26 w 146"/>
                    <a:gd name="T15" fmla="*/ 0 h 12"/>
                    <a:gd name="T16" fmla="*/ 11 w 146"/>
                    <a:gd name="T17" fmla="*/ 0 h 12"/>
                    <a:gd name="T18" fmla="*/ 0 w 146"/>
                    <a:gd name="T19" fmla="*/ 0 h 12"/>
                    <a:gd name="T20" fmla="*/ 0 w 146"/>
                    <a:gd name="T21" fmla="*/ 12 h 12"/>
                    <a:gd name="T22" fmla="*/ 11 w 146"/>
                    <a:gd name="T23" fmla="*/ 12 h 12"/>
                    <a:gd name="T24" fmla="*/ 26 w 146"/>
                    <a:gd name="T25" fmla="*/ 12 h 12"/>
                    <a:gd name="T26" fmla="*/ 48 w 146"/>
                    <a:gd name="T27" fmla="*/ 12 h 12"/>
                    <a:gd name="T28" fmla="*/ 71 w 146"/>
                    <a:gd name="T29" fmla="*/ 12 h 12"/>
                    <a:gd name="T30" fmla="*/ 95 w 146"/>
                    <a:gd name="T31" fmla="*/ 12 h 12"/>
                    <a:gd name="T32" fmla="*/ 117 w 146"/>
                    <a:gd name="T33" fmla="*/ 12 h 12"/>
                    <a:gd name="T34" fmla="*/ 134 w 146"/>
                    <a:gd name="T35" fmla="*/ 12 h 12"/>
                    <a:gd name="T36" fmla="*/ 146 w 146"/>
                    <a:gd name="T37" fmla="*/ 12 h 12"/>
                    <a:gd name="T38" fmla="*/ 146 w 146"/>
                    <a:gd name="T39" fmla="*/ 12 h 12"/>
                    <a:gd name="T40" fmla="*/ 146 w 146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6" h="12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134" y="0"/>
                      </a:lnTo>
                      <a:lnTo>
                        <a:pt x="117" y="0"/>
                      </a:lnTo>
                      <a:lnTo>
                        <a:pt x="95" y="0"/>
                      </a:lnTo>
                      <a:lnTo>
                        <a:pt x="71" y="0"/>
                      </a:lnTo>
                      <a:lnTo>
                        <a:pt x="48" y="0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6" y="12"/>
                      </a:lnTo>
                      <a:lnTo>
                        <a:pt x="48" y="12"/>
                      </a:lnTo>
                      <a:lnTo>
                        <a:pt x="71" y="12"/>
                      </a:lnTo>
                      <a:lnTo>
                        <a:pt x="95" y="12"/>
                      </a:lnTo>
                      <a:lnTo>
                        <a:pt x="117" y="12"/>
                      </a:lnTo>
                      <a:lnTo>
                        <a:pt x="134" y="12"/>
                      </a:lnTo>
                      <a:lnTo>
                        <a:pt x="146" y="12"/>
                      </a:lnTo>
                      <a:lnTo>
                        <a:pt x="146" y="12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Freeform 1012"/>
                <p:cNvSpPr>
                  <a:spLocks/>
                </p:cNvSpPr>
                <p:nvPr/>
              </p:nvSpPr>
              <p:spPr bwMode="auto">
                <a:xfrm>
                  <a:off x="3203" y="2765"/>
                  <a:ext cx="9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1 h 33"/>
                    <a:gd name="T6" fmla="*/ 12 w 25"/>
                    <a:gd name="T7" fmla="*/ 17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2 h 33"/>
                    <a:gd name="T16" fmla="*/ 22 w 25"/>
                    <a:gd name="T17" fmla="*/ 24 h 33"/>
                    <a:gd name="T18" fmla="*/ 25 w 25"/>
                    <a:gd name="T19" fmla="*/ 13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2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Freeform 1013"/>
                <p:cNvSpPr>
                  <a:spLocks/>
                </p:cNvSpPr>
                <p:nvPr/>
              </p:nvSpPr>
              <p:spPr bwMode="auto">
                <a:xfrm>
                  <a:off x="3208" y="2734"/>
                  <a:ext cx="4" cy="31"/>
                </a:xfrm>
                <a:custGeom>
                  <a:avLst/>
                  <a:gdLst>
                    <a:gd name="T0" fmla="*/ 2 w 14"/>
                    <a:gd name="T1" fmla="*/ 0 h 95"/>
                    <a:gd name="T2" fmla="*/ 2 w 14"/>
                    <a:gd name="T3" fmla="*/ 0 h 95"/>
                    <a:gd name="T4" fmla="*/ 0 w 14"/>
                    <a:gd name="T5" fmla="*/ 95 h 95"/>
                    <a:gd name="T6" fmla="*/ 12 w 14"/>
                    <a:gd name="T7" fmla="*/ 95 h 95"/>
                    <a:gd name="T8" fmla="*/ 14 w 14"/>
                    <a:gd name="T9" fmla="*/ 0 h 95"/>
                    <a:gd name="T10" fmla="*/ 14 w 14"/>
                    <a:gd name="T11" fmla="*/ 0 h 95"/>
                    <a:gd name="T12" fmla="*/ 14 w 14"/>
                    <a:gd name="T13" fmla="*/ 0 h 95"/>
                    <a:gd name="T14" fmla="*/ 14 w 14"/>
                    <a:gd name="T15" fmla="*/ 0 h 95"/>
                    <a:gd name="T16" fmla="*/ 14 w 14"/>
                    <a:gd name="T17" fmla="*/ 0 h 95"/>
                    <a:gd name="T18" fmla="*/ 2 w 14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014"/>
              <p:cNvGrpSpPr>
                <a:grpSpLocks/>
              </p:cNvGrpSpPr>
              <p:nvPr/>
            </p:nvGrpSpPr>
            <p:grpSpPr bwMode="auto">
              <a:xfrm>
                <a:off x="3078" y="2645"/>
                <a:ext cx="531" cy="312"/>
                <a:chOff x="3078" y="2645"/>
                <a:chExt cx="531" cy="312"/>
              </a:xfrm>
            </p:grpSpPr>
            <p:sp>
              <p:nvSpPr>
                <p:cNvPr id="351" name="Freeform 1015"/>
                <p:cNvSpPr>
                  <a:spLocks/>
                </p:cNvSpPr>
                <p:nvPr/>
              </p:nvSpPr>
              <p:spPr bwMode="auto">
                <a:xfrm>
                  <a:off x="3203" y="2721"/>
                  <a:ext cx="9" cy="13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0 w 27"/>
                    <a:gd name="T5" fmla="*/ 15 h 37"/>
                    <a:gd name="T6" fmla="*/ 13 w 27"/>
                    <a:gd name="T7" fmla="*/ 18 h 37"/>
                    <a:gd name="T8" fmla="*/ 15 w 27"/>
                    <a:gd name="T9" fmla="*/ 27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4 h 37"/>
                    <a:gd name="T16" fmla="*/ 23 w 27"/>
                    <a:gd name="T17" fmla="*/ 13 h 37"/>
                    <a:gd name="T18" fmla="*/ 15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15" y="27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4"/>
                      </a:lnTo>
                      <a:lnTo>
                        <a:pt x="23" y="13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1016"/>
                <p:cNvSpPr>
                  <a:spLocks/>
                </p:cNvSpPr>
                <p:nvPr/>
              </p:nvSpPr>
              <p:spPr bwMode="auto">
                <a:xfrm>
                  <a:off x="3161" y="2709"/>
                  <a:ext cx="42" cy="16"/>
                </a:xfrm>
                <a:custGeom>
                  <a:avLst/>
                  <a:gdLst>
                    <a:gd name="T0" fmla="*/ 10 w 126"/>
                    <a:gd name="T1" fmla="*/ 13 h 48"/>
                    <a:gd name="T2" fmla="*/ 10 w 126"/>
                    <a:gd name="T3" fmla="*/ 13 h 48"/>
                    <a:gd name="T4" fmla="*/ 13 w 126"/>
                    <a:gd name="T5" fmla="*/ 12 h 48"/>
                    <a:gd name="T6" fmla="*/ 25 w 126"/>
                    <a:gd name="T7" fmla="*/ 14 h 48"/>
                    <a:gd name="T8" fmla="*/ 41 w 126"/>
                    <a:gd name="T9" fmla="*/ 19 h 48"/>
                    <a:gd name="T10" fmla="*/ 60 w 126"/>
                    <a:gd name="T11" fmla="*/ 26 h 48"/>
                    <a:gd name="T12" fmla="*/ 80 w 126"/>
                    <a:gd name="T13" fmla="*/ 34 h 48"/>
                    <a:gd name="T14" fmla="*/ 98 w 126"/>
                    <a:gd name="T15" fmla="*/ 41 h 48"/>
                    <a:gd name="T16" fmla="*/ 114 w 126"/>
                    <a:gd name="T17" fmla="*/ 46 h 48"/>
                    <a:gd name="T18" fmla="*/ 126 w 126"/>
                    <a:gd name="T19" fmla="*/ 48 h 48"/>
                    <a:gd name="T20" fmla="*/ 126 w 126"/>
                    <a:gd name="T21" fmla="*/ 36 h 48"/>
                    <a:gd name="T22" fmla="*/ 116 w 126"/>
                    <a:gd name="T23" fmla="*/ 34 h 48"/>
                    <a:gd name="T24" fmla="*/ 103 w 126"/>
                    <a:gd name="T25" fmla="*/ 29 h 48"/>
                    <a:gd name="T26" fmla="*/ 85 w 126"/>
                    <a:gd name="T27" fmla="*/ 22 h 48"/>
                    <a:gd name="T28" fmla="*/ 64 w 126"/>
                    <a:gd name="T29" fmla="*/ 14 h 48"/>
                    <a:gd name="T30" fmla="*/ 46 w 126"/>
                    <a:gd name="T31" fmla="*/ 7 h 48"/>
                    <a:gd name="T32" fmla="*/ 27 w 126"/>
                    <a:gd name="T33" fmla="*/ 2 h 48"/>
                    <a:gd name="T34" fmla="*/ 13 w 126"/>
                    <a:gd name="T35" fmla="*/ 0 h 48"/>
                    <a:gd name="T36" fmla="*/ 0 w 126"/>
                    <a:gd name="T37" fmla="*/ 3 h 48"/>
                    <a:gd name="T38" fmla="*/ 0 w 126"/>
                    <a:gd name="T39" fmla="*/ 3 h 48"/>
                    <a:gd name="T40" fmla="*/ 10 w 126"/>
                    <a:gd name="T41" fmla="*/ 1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48">
                      <a:moveTo>
                        <a:pt x="10" y="13"/>
                      </a:moveTo>
                      <a:lnTo>
                        <a:pt x="10" y="13"/>
                      </a:lnTo>
                      <a:lnTo>
                        <a:pt x="13" y="12"/>
                      </a:lnTo>
                      <a:lnTo>
                        <a:pt x="25" y="14"/>
                      </a:lnTo>
                      <a:lnTo>
                        <a:pt x="41" y="19"/>
                      </a:lnTo>
                      <a:lnTo>
                        <a:pt x="60" y="26"/>
                      </a:lnTo>
                      <a:lnTo>
                        <a:pt x="80" y="34"/>
                      </a:lnTo>
                      <a:lnTo>
                        <a:pt x="98" y="41"/>
                      </a:lnTo>
                      <a:lnTo>
                        <a:pt x="114" y="46"/>
                      </a:lnTo>
                      <a:lnTo>
                        <a:pt x="126" y="48"/>
                      </a:lnTo>
                      <a:lnTo>
                        <a:pt x="126" y="36"/>
                      </a:lnTo>
                      <a:lnTo>
                        <a:pt x="116" y="34"/>
                      </a:lnTo>
                      <a:lnTo>
                        <a:pt x="103" y="29"/>
                      </a:lnTo>
                      <a:lnTo>
                        <a:pt x="85" y="22"/>
                      </a:lnTo>
                      <a:lnTo>
                        <a:pt x="64" y="14"/>
                      </a:lnTo>
                      <a:lnTo>
                        <a:pt x="46" y="7"/>
                      </a:lnTo>
                      <a:lnTo>
                        <a:pt x="27" y="2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1017"/>
                <p:cNvSpPr>
                  <a:spLocks/>
                </p:cNvSpPr>
                <p:nvPr/>
              </p:nvSpPr>
              <p:spPr bwMode="auto">
                <a:xfrm>
                  <a:off x="3146" y="2710"/>
                  <a:ext cx="19" cy="24"/>
                </a:xfrm>
                <a:custGeom>
                  <a:avLst/>
                  <a:gdLst>
                    <a:gd name="T0" fmla="*/ 12 w 57"/>
                    <a:gd name="T1" fmla="*/ 70 h 70"/>
                    <a:gd name="T2" fmla="*/ 12 w 57"/>
                    <a:gd name="T3" fmla="*/ 70 h 70"/>
                    <a:gd name="T4" fmla="*/ 14 w 57"/>
                    <a:gd name="T5" fmla="*/ 64 h 70"/>
                    <a:gd name="T6" fmla="*/ 15 w 57"/>
                    <a:gd name="T7" fmla="*/ 58 h 70"/>
                    <a:gd name="T8" fmla="*/ 20 w 57"/>
                    <a:gd name="T9" fmla="*/ 52 h 70"/>
                    <a:gd name="T10" fmla="*/ 26 w 57"/>
                    <a:gd name="T11" fmla="*/ 43 h 70"/>
                    <a:gd name="T12" fmla="*/ 33 w 57"/>
                    <a:gd name="T13" fmla="*/ 34 h 70"/>
                    <a:gd name="T14" fmla="*/ 40 w 57"/>
                    <a:gd name="T15" fmla="*/ 26 h 70"/>
                    <a:gd name="T16" fmla="*/ 49 w 57"/>
                    <a:gd name="T17" fmla="*/ 19 h 70"/>
                    <a:gd name="T18" fmla="*/ 57 w 57"/>
                    <a:gd name="T19" fmla="*/ 10 h 70"/>
                    <a:gd name="T20" fmla="*/ 47 w 57"/>
                    <a:gd name="T21" fmla="*/ 0 h 70"/>
                    <a:gd name="T22" fmla="*/ 39 w 57"/>
                    <a:gd name="T23" fmla="*/ 9 h 70"/>
                    <a:gd name="T24" fmla="*/ 31 w 57"/>
                    <a:gd name="T25" fmla="*/ 19 h 70"/>
                    <a:gd name="T26" fmla="*/ 23 w 57"/>
                    <a:gd name="T27" fmla="*/ 27 h 70"/>
                    <a:gd name="T28" fmla="*/ 16 w 57"/>
                    <a:gd name="T29" fmla="*/ 35 h 70"/>
                    <a:gd name="T30" fmla="*/ 10 w 57"/>
                    <a:gd name="T31" fmla="*/ 45 h 70"/>
                    <a:gd name="T32" fmla="*/ 5 w 57"/>
                    <a:gd name="T33" fmla="*/ 54 h 70"/>
                    <a:gd name="T34" fmla="*/ 2 w 57"/>
                    <a:gd name="T35" fmla="*/ 62 h 70"/>
                    <a:gd name="T36" fmla="*/ 0 w 57"/>
                    <a:gd name="T37" fmla="*/ 70 h 70"/>
                    <a:gd name="T38" fmla="*/ 0 w 57"/>
                    <a:gd name="T39" fmla="*/ 70 h 70"/>
                    <a:gd name="T40" fmla="*/ 12 w 57"/>
                    <a:gd name="T41" fmla="*/ 70 h 70"/>
                    <a:gd name="T42" fmla="*/ 12 w 57"/>
                    <a:gd name="T43" fmla="*/ 70 h 70"/>
                    <a:gd name="T44" fmla="*/ 12 w 57"/>
                    <a:gd name="T4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7" h="70">
                      <a:moveTo>
                        <a:pt x="12" y="70"/>
                      </a:moveTo>
                      <a:lnTo>
                        <a:pt x="12" y="70"/>
                      </a:lnTo>
                      <a:lnTo>
                        <a:pt x="14" y="64"/>
                      </a:lnTo>
                      <a:lnTo>
                        <a:pt x="15" y="58"/>
                      </a:lnTo>
                      <a:lnTo>
                        <a:pt x="20" y="52"/>
                      </a:lnTo>
                      <a:lnTo>
                        <a:pt x="26" y="43"/>
                      </a:lnTo>
                      <a:lnTo>
                        <a:pt x="33" y="34"/>
                      </a:lnTo>
                      <a:lnTo>
                        <a:pt x="40" y="26"/>
                      </a:lnTo>
                      <a:lnTo>
                        <a:pt x="49" y="19"/>
                      </a:lnTo>
                      <a:lnTo>
                        <a:pt x="57" y="10"/>
                      </a:lnTo>
                      <a:lnTo>
                        <a:pt x="47" y="0"/>
                      </a:lnTo>
                      <a:lnTo>
                        <a:pt x="39" y="9"/>
                      </a:lnTo>
                      <a:lnTo>
                        <a:pt x="31" y="19"/>
                      </a:lnTo>
                      <a:lnTo>
                        <a:pt x="23" y="27"/>
                      </a:lnTo>
                      <a:lnTo>
                        <a:pt x="16" y="35"/>
                      </a:lnTo>
                      <a:lnTo>
                        <a:pt x="10" y="45"/>
                      </a:lnTo>
                      <a:lnTo>
                        <a:pt x="5" y="54"/>
                      </a:lnTo>
                      <a:lnTo>
                        <a:pt x="2" y="62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12" y="70"/>
                      </a:lnTo>
                      <a:lnTo>
                        <a:pt x="12" y="70"/>
                      </a:lnTo>
                      <a:lnTo>
                        <a:pt x="12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1018"/>
                <p:cNvSpPr>
                  <a:spLocks/>
                </p:cNvSpPr>
                <p:nvPr/>
              </p:nvSpPr>
              <p:spPr bwMode="auto">
                <a:xfrm>
                  <a:off x="3145" y="2734"/>
                  <a:ext cx="5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1019"/>
                <p:cNvSpPr>
                  <a:spLocks/>
                </p:cNvSpPr>
                <p:nvPr/>
              </p:nvSpPr>
              <p:spPr bwMode="auto">
                <a:xfrm>
                  <a:off x="3159" y="2710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8 h 134"/>
                    <a:gd name="T4" fmla="*/ 4 w 149"/>
                    <a:gd name="T5" fmla="*/ 127 h 134"/>
                    <a:gd name="T6" fmla="*/ 10 w 149"/>
                    <a:gd name="T7" fmla="*/ 133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8 w 149"/>
                    <a:gd name="T21" fmla="*/ 134 h 134"/>
                    <a:gd name="T22" fmla="*/ 122 w 149"/>
                    <a:gd name="T23" fmla="*/ 134 h 134"/>
                    <a:gd name="T24" fmla="*/ 131 w 149"/>
                    <a:gd name="T25" fmla="*/ 134 h 134"/>
                    <a:gd name="T26" fmla="*/ 140 w 149"/>
                    <a:gd name="T27" fmla="*/ 133 h 134"/>
                    <a:gd name="T28" fmla="*/ 145 w 149"/>
                    <a:gd name="T29" fmla="*/ 128 h 134"/>
                    <a:gd name="T30" fmla="*/ 148 w 149"/>
                    <a:gd name="T31" fmla="*/ 121 h 134"/>
                    <a:gd name="T32" fmla="*/ 148 w 149"/>
                    <a:gd name="T33" fmla="*/ 110 h 134"/>
                    <a:gd name="T34" fmla="*/ 149 w 149"/>
                    <a:gd name="T35" fmla="*/ 28 h 134"/>
                    <a:gd name="T36" fmla="*/ 148 w 149"/>
                    <a:gd name="T37" fmla="*/ 17 h 134"/>
                    <a:gd name="T38" fmla="*/ 146 w 149"/>
                    <a:gd name="T39" fmla="*/ 8 h 134"/>
                    <a:gd name="T40" fmla="*/ 141 w 149"/>
                    <a:gd name="T41" fmla="*/ 4 h 134"/>
                    <a:gd name="T42" fmla="*/ 131 w 149"/>
                    <a:gd name="T43" fmla="*/ 1 h 134"/>
                    <a:gd name="T44" fmla="*/ 121 w 149"/>
                    <a:gd name="T45" fmla="*/ 1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9 w 149"/>
                    <a:gd name="T61" fmla="*/ 4 h 134"/>
                    <a:gd name="T62" fmla="*/ 4 w 149"/>
                    <a:gd name="T63" fmla="*/ 8 h 134"/>
                    <a:gd name="T64" fmla="*/ 1 w 149"/>
                    <a:gd name="T65" fmla="*/ 17 h 134"/>
                    <a:gd name="T66" fmla="*/ 1 w 149"/>
                    <a:gd name="T67" fmla="*/ 28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1" y="4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1020"/>
                <p:cNvSpPr>
                  <a:spLocks/>
                </p:cNvSpPr>
                <p:nvPr/>
              </p:nvSpPr>
              <p:spPr bwMode="auto">
                <a:xfrm>
                  <a:off x="3159" y="2710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8 h 134"/>
                    <a:gd name="T6" fmla="*/ 4 w 149"/>
                    <a:gd name="T7" fmla="*/ 127 h 134"/>
                    <a:gd name="T8" fmla="*/ 10 w 149"/>
                    <a:gd name="T9" fmla="*/ 133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8 w 149"/>
                    <a:gd name="T25" fmla="*/ 134 h 134"/>
                    <a:gd name="T26" fmla="*/ 122 w 149"/>
                    <a:gd name="T27" fmla="*/ 134 h 134"/>
                    <a:gd name="T28" fmla="*/ 131 w 149"/>
                    <a:gd name="T29" fmla="*/ 134 h 134"/>
                    <a:gd name="T30" fmla="*/ 131 w 149"/>
                    <a:gd name="T31" fmla="*/ 134 h 134"/>
                    <a:gd name="T32" fmla="*/ 140 w 149"/>
                    <a:gd name="T33" fmla="*/ 133 h 134"/>
                    <a:gd name="T34" fmla="*/ 145 w 149"/>
                    <a:gd name="T35" fmla="*/ 128 h 134"/>
                    <a:gd name="T36" fmla="*/ 148 w 149"/>
                    <a:gd name="T37" fmla="*/ 121 h 134"/>
                    <a:gd name="T38" fmla="*/ 148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8 w 149"/>
                    <a:gd name="T45" fmla="*/ 17 h 134"/>
                    <a:gd name="T46" fmla="*/ 146 w 149"/>
                    <a:gd name="T47" fmla="*/ 8 h 134"/>
                    <a:gd name="T48" fmla="*/ 141 w 149"/>
                    <a:gd name="T49" fmla="*/ 4 h 134"/>
                    <a:gd name="T50" fmla="*/ 131 w 149"/>
                    <a:gd name="T51" fmla="*/ 1 h 134"/>
                    <a:gd name="T52" fmla="*/ 131 w 149"/>
                    <a:gd name="T53" fmla="*/ 1 h 134"/>
                    <a:gd name="T54" fmla="*/ 121 w 149"/>
                    <a:gd name="T55" fmla="*/ 1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9 w 149"/>
                    <a:gd name="T73" fmla="*/ 4 h 134"/>
                    <a:gd name="T74" fmla="*/ 4 w 149"/>
                    <a:gd name="T75" fmla="*/ 8 h 134"/>
                    <a:gd name="T76" fmla="*/ 1 w 149"/>
                    <a:gd name="T77" fmla="*/ 17 h 134"/>
                    <a:gd name="T78" fmla="*/ 1 w 149"/>
                    <a:gd name="T79" fmla="*/ 28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0" y="133"/>
                      </a:lnTo>
                      <a:lnTo>
                        <a:pt x="145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1" y="4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1021"/>
                <p:cNvSpPr>
                  <a:spLocks/>
                </p:cNvSpPr>
                <p:nvPr/>
              </p:nvSpPr>
              <p:spPr bwMode="auto">
                <a:xfrm>
                  <a:off x="3216" y="2709"/>
                  <a:ext cx="63" cy="65"/>
                </a:xfrm>
                <a:custGeom>
                  <a:avLst/>
                  <a:gdLst>
                    <a:gd name="T0" fmla="*/ 0 w 188"/>
                    <a:gd name="T1" fmla="*/ 164 h 195"/>
                    <a:gd name="T2" fmla="*/ 1 w 188"/>
                    <a:gd name="T3" fmla="*/ 176 h 195"/>
                    <a:gd name="T4" fmla="*/ 3 w 188"/>
                    <a:gd name="T5" fmla="*/ 187 h 195"/>
                    <a:gd name="T6" fmla="*/ 11 w 188"/>
                    <a:gd name="T7" fmla="*/ 193 h 195"/>
                    <a:gd name="T8" fmla="*/ 21 w 188"/>
                    <a:gd name="T9" fmla="*/ 195 h 195"/>
                    <a:gd name="T10" fmla="*/ 32 w 188"/>
                    <a:gd name="T11" fmla="*/ 195 h 195"/>
                    <a:gd name="T12" fmla="*/ 48 w 188"/>
                    <a:gd name="T13" fmla="*/ 195 h 195"/>
                    <a:gd name="T14" fmla="*/ 70 w 188"/>
                    <a:gd name="T15" fmla="*/ 195 h 195"/>
                    <a:gd name="T16" fmla="*/ 94 w 188"/>
                    <a:gd name="T17" fmla="*/ 194 h 195"/>
                    <a:gd name="T18" fmla="*/ 117 w 188"/>
                    <a:gd name="T19" fmla="*/ 194 h 195"/>
                    <a:gd name="T20" fmla="*/ 139 w 188"/>
                    <a:gd name="T21" fmla="*/ 194 h 195"/>
                    <a:gd name="T22" fmla="*/ 157 w 188"/>
                    <a:gd name="T23" fmla="*/ 194 h 195"/>
                    <a:gd name="T24" fmla="*/ 169 w 188"/>
                    <a:gd name="T25" fmla="*/ 194 h 195"/>
                    <a:gd name="T26" fmla="*/ 180 w 188"/>
                    <a:gd name="T27" fmla="*/ 193 h 195"/>
                    <a:gd name="T28" fmla="*/ 186 w 188"/>
                    <a:gd name="T29" fmla="*/ 187 h 195"/>
                    <a:gd name="T30" fmla="*/ 187 w 188"/>
                    <a:gd name="T31" fmla="*/ 178 h 195"/>
                    <a:gd name="T32" fmla="*/ 187 w 188"/>
                    <a:gd name="T33" fmla="*/ 167 h 195"/>
                    <a:gd name="T34" fmla="*/ 188 w 188"/>
                    <a:gd name="T35" fmla="*/ 72 h 195"/>
                    <a:gd name="T36" fmla="*/ 188 w 188"/>
                    <a:gd name="T37" fmla="*/ 60 h 195"/>
                    <a:gd name="T38" fmla="*/ 187 w 188"/>
                    <a:gd name="T39" fmla="*/ 50 h 195"/>
                    <a:gd name="T40" fmla="*/ 181 w 188"/>
                    <a:gd name="T41" fmla="*/ 44 h 195"/>
                    <a:gd name="T42" fmla="*/ 168 w 188"/>
                    <a:gd name="T43" fmla="*/ 41 h 195"/>
                    <a:gd name="T44" fmla="*/ 157 w 188"/>
                    <a:gd name="T45" fmla="*/ 38 h 195"/>
                    <a:gd name="T46" fmla="*/ 143 w 188"/>
                    <a:gd name="T47" fmla="*/ 32 h 195"/>
                    <a:gd name="T48" fmla="*/ 125 w 188"/>
                    <a:gd name="T49" fmla="*/ 25 h 195"/>
                    <a:gd name="T50" fmla="*/ 107 w 188"/>
                    <a:gd name="T51" fmla="*/ 16 h 195"/>
                    <a:gd name="T52" fmla="*/ 89 w 188"/>
                    <a:gd name="T53" fmla="*/ 8 h 195"/>
                    <a:gd name="T54" fmla="*/ 73 w 188"/>
                    <a:gd name="T55" fmla="*/ 2 h 195"/>
                    <a:gd name="T56" fmla="*/ 61 w 188"/>
                    <a:gd name="T57" fmla="*/ 0 h 195"/>
                    <a:gd name="T58" fmla="*/ 53 w 188"/>
                    <a:gd name="T59" fmla="*/ 1 h 195"/>
                    <a:gd name="T60" fmla="*/ 44 w 188"/>
                    <a:gd name="T61" fmla="*/ 9 h 195"/>
                    <a:gd name="T62" fmla="*/ 35 w 188"/>
                    <a:gd name="T63" fmla="*/ 18 h 195"/>
                    <a:gd name="T64" fmla="*/ 26 w 188"/>
                    <a:gd name="T65" fmla="*/ 27 h 195"/>
                    <a:gd name="T66" fmla="*/ 18 w 188"/>
                    <a:gd name="T67" fmla="*/ 38 h 195"/>
                    <a:gd name="T68" fmla="*/ 11 w 188"/>
                    <a:gd name="T69" fmla="*/ 48 h 195"/>
                    <a:gd name="T70" fmla="*/ 6 w 188"/>
                    <a:gd name="T71" fmla="*/ 58 h 195"/>
                    <a:gd name="T72" fmla="*/ 2 w 188"/>
                    <a:gd name="T73" fmla="*/ 66 h 195"/>
                    <a:gd name="T74" fmla="*/ 1 w 188"/>
                    <a:gd name="T75" fmla="*/ 73 h 195"/>
                    <a:gd name="T76" fmla="*/ 0 w 188"/>
                    <a:gd name="T77" fmla="*/ 164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" h="195">
                      <a:moveTo>
                        <a:pt x="0" y="164"/>
                      </a:moveTo>
                      <a:lnTo>
                        <a:pt x="1" y="176"/>
                      </a:lnTo>
                      <a:lnTo>
                        <a:pt x="3" y="187"/>
                      </a:lnTo>
                      <a:lnTo>
                        <a:pt x="11" y="193"/>
                      </a:lnTo>
                      <a:lnTo>
                        <a:pt x="21" y="195"/>
                      </a:lnTo>
                      <a:lnTo>
                        <a:pt x="32" y="195"/>
                      </a:lnTo>
                      <a:lnTo>
                        <a:pt x="48" y="195"/>
                      </a:lnTo>
                      <a:lnTo>
                        <a:pt x="70" y="195"/>
                      </a:lnTo>
                      <a:lnTo>
                        <a:pt x="94" y="194"/>
                      </a:lnTo>
                      <a:lnTo>
                        <a:pt x="117" y="194"/>
                      </a:lnTo>
                      <a:lnTo>
                        <a:pt x="139" y="194"/>
                      </a:lnTo>
                      <a:lnTo>
                        <a:pt x="157" y="194"/>
                      </a:lnTo>
                      <a:lnTo>
                        <a:pt x="169" y="194"/>
                      </a:lnTo>
                      <a:lnTo>
                        <a:pt x="180" y="193"/>
                      </a:lnTo>
                      <a:lnTo>
                        <a:pt x="186" y="187"/>
                      </a:lnTo>
                      <a:lnTo>
                        <a:pt x="187" y="178"/>
                      </a:lnTo>
                      <a:lnTo>
                        <a:pt x="187" y="167"/>
                      </a:lnTo>
                      <a:lnTo>
                        <a:pt x="188" y="72"/>
                      </a:lnTo>
                      <a:lnTo>
                        <a:pt x="188" y="60"/>
                      </a:lnTo>
                      <a:lnTo>
                        <a:pt x="187" y="50"/>
                      </a:lnTo>
                      <a:lnTo>
                        <a:pt x="181" y="44"/>
                      </a:lnTo>
                      <a:lnTo>
                        <a:pt x="168" y="41"/>
                      </a:lnTo>
                      <a:lnTo>
                        <a:pt x="157" y="38"/>
                      </a:lnTo>
                      <a:lnTo>
                        <a:pt x="143" y="32"/>
                      </a:lnTo>
                      <a:lnTo>
                        <a:pt x="125" y="25"/>
                      </a:lnTo>
                      <a:lnTo>
                        <a:pt x="107" y="16"/>
                      </a:lnTo>
                      <a:lnTo>
                        <a:pt x="89" y="8"/>
                      </a:lnTo>
                      <a:lnTo>
                        <a:pt x="73" y="2"/>
                      </a:lnTo>
                      <a:lnTo>
                        <a:pt x="61" y="0"/>
                      </a:lnTo>
                      <a:lnTo>
                        <a:pt x="53" y="1"/>
                      </a:lnTo>
                      <a:lnTo>
                        <a:pt x="44" y="9"/>
                      </a:lnTo>
                      <a:lnTo>
                        <a:pt x="35" y="18"/>
                      </a:lnTo>
                      <a:lnTo>
                        <a:pt x="26" y="27"/>
                      </a:lnTo>
                      <a:lnTo>
                        <a:pt x="18" y="38"/>
                      </a:lnTo>
                      <a:lnTo>
                        <a:pt x="11" y="48"/>
                      </a:lnTo>
                      <a:lnTo>
                        <a:pt x="6" y="58"/>
                      </a:lnTo>
                      <a:lnTo>
                        <a:pt x="2" y="66"/>
                      </a:lnTo>
                      <a:lnTo>
                        <a:pt x="1" y="73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1022"/>
                <p:cNvSpPr>
                  <a:spLocks/>
                </p:cNvSpPr>
                <p:nvPr/>
              </p:nvSpPr>
              <p:spPr bwMode="auto">
                <a:xfrm>
                  <a:off x="3214" y="2764"/>
                  <a:ext cx="9" cy="12"/>
                </a:xfrm>
                <a:custGeom>
                  <a:avLst/>
                  <a:gdLst>
                    <a:gd name="T0" fmla="*/ 27 w 27"/>
                    <a:gd name="T1" fmla="*/ 25 h 37"/>
                    <a:gd name="T2" fmla="*/ 27 w 27"/>
                    <a:gd name="T3" fmla="*/ 25 h 37"/>
                    <a:gd name="T4" fmla="*/ 19 w 27"/>
                    <a:gd name="T5" fmla="*/ 23 h 37"/>
                    <a:gd name="T6" fmla="*/ 14 w 27"/>
                    <a:gd name="T7" fmla="*/ 20 h 37"/>
                    <a:gd name="T8" fmla="*/ 13 w 27"/>
                    <a:gd name="T9" fmla="*/ 11 h 37"/>
                    <a:gd name="T10" fmla="*/ 12 w 27"/>
                    <a:gd name="T11" fmla="*/ 0 h 37"/>
                    <a:gd name="T12" fmla="*/ 0 w 27"/>
                    <a:gd name="T13" fmla="*/ 0 h 37"/>
                    <a:gd name="T14" fmla="*/ 1 w 27"/>
                    <a:gd name="T15" fmla="*/ 13 h 37"/>
                    <a:gd name="T16" fmla="*/ 4 w 27"/>
                    <a:gd name="T17" fmla="*/ 25 h 37"/>
                    <a:gd name="T18" fmla="*/ 14 w 27"/>
                    <a:gd name="T19" fmla="*/ 35 h 37"/>
                    <a:gd name="T20" fmla="*/ 27 w 27"/>
                    <a:gd name="T21" fmla="*/ 37 h 37"/>
                    <a:gd name="T22" fmla="*/ 27 w 27"/>
                    <a:gd name="T23" fmla="*/ 37 h 37"/>
                    <a:gd name="T24" fmla="*/ 27 w 27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27" y="25"/>
                      </a:moveTo>
                      <a:lnTo>
                        <a:pt x="27" y="25"/>
                      </a:lnTo>
                      <a:lnTo>
                        <a:pt x="19" y="23"/>
                      </a:lnTo>
                      <a:lnTo>
                        <a:pt x="14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4" y="25"/>
                      </a:lnTo>
                      <a:lnTo>
                        <a:pt x="14" y="35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1023"/>
                <p:cNvSpPr>
                  <a:spLocks/>
                </p:cNvSpPr>
                <p:nvPr/>
              </p:nvSpPr>
              <p:spPr bwMode="auto">
                <a:xfrm>
                  <a:off x="3223" y="2772"/>
                  <a:ext cx="50" cy="4"/>
                </a:xfrm>
                <a:custGeom>
                  <a:avLst/>
                  <a:gdLst>
                    <a:gd name="T0" fmla="*/ 148 w 148"/>
                    <a:gd name="T1" fmla="*/ 0 h 13"/>
                    <a:gd name="T2" fmla="*/ 148 w 148"/>
                    <a:gd name="T3" fmla="*/ 0 h 13"/>
                    <a:gd name="T4" fmla="*/ 136 w 148"/>
                    <a:gd name="T5" fmla="*/ 0 h 13"/>
                    <a:gd name="T6" fmla="*/ 118 w 148"/>
                    <a:gd name="T7" fmla="*/ 0 h 13"/>
                    <a:gd name="T8" fmla="*/ 96 w 148"/>
                    <a:gd name="T9" fmla="*/ 0 h 13"/>
                    <a:gd name="T10" fmla="*/ 73 w 148"/>
                    <a:gd name="T11" fmla="*/ 0 h 13"/>
                    <a:gd name="T12" fmla="*/ 49 w 148"/>
                    <a:gd name="T13" fmla="*/ 1 h 13"/>
                    <a:gd name="T14" fmla="*/ 27 w 148"/>
                    <a:gd name="T15" fmla="*/ 1 h 13"/>
                    <a:gd name="T16" fmla="*/ 11 w 148"/>
                    <a:gd name="T17" fmla="*/ 1 h 13"/>
                    <a:gd name="T18" fmla="*/ 0 w 148"/>
                    <a:gd name="T19" fmla="*/ 1 h 13"/>
                    <a:gd name="T20" fmla="*/ 0 w 148"/>
                    <a:gd name="T21" fmla="*/ 13 h 13"/>
                    <a:gd name="T22" fmla="*/ 11 w 148"/>
                    <a:gd name="T23" fmla="*/ 13 h 13"/>
                    <a:gd name="T24" fmla="*/ 27 w 148"/>
                    <a:gd name="T25" fmla="*/ 13 h 13"/>
                    <a:gd name="T26" fmla="*/ 49 w 148"/>
                    <a:gd name="T27" fmla="*/ 13 h 13"/>
                    <a:gd name="T28" fmla="*/ 73 w 148"/>
                    <a:gd name="T29" fmla="*/ 12 h 13"/>
                    <a:gd name="T30" fmla="*/ 96 w 148"/>
                    <a:gd name="T31" fmla="*/ 12 h 13"/>
                    <a:gd name="T32" fmla="*/ 118 w 148"/>
                    <a:gd name="T33" fmla="*/ 12 h 13"/>
                    <a:gd name="T34" fmla="*/ 136 w 148"/>
                    <a:gd name="T35" fmla="*/ 12 h 13"/>
                    <a:gd name="T36" fmla="*/ 148 w 148"/>
                    <a:gd name="T37" fmla="*/ 12 h 13"/>
                    <a:gd name="T38" fmla="*/ 148 w 148"/>
                    <a:gd name="T39" fmla="*/ 12 h 13"/>
                    <a:gd name="T40" fmla="*/ 148 w 148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8" h="13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36" y="0"/>
                      </a:lnTo>
                      <a:lnTo>
                        <a:pt x="118" y="0"/>
                      </a:lnTo>
                      <a:lnTo>
                        <a:pt x="96" y="0"/>
                      </a:lnTo>
                      <a:lnTo>
                        <a:pt x="73" y="0"/>
                      </a:lnTo>
                      <a:lnTo>
                        <a:pt x="49" y="1"/>
                      </a:lnTo>
                      <a:lnTo>
                        <a:pt x="27" y="1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7" y="13"/>
                      </a:lnTo>
                      <a:lnTo>
                        <a:pt x="49" y="13"/>
                      </a:lnTo>
                      <a:lnTo>
                        <a:pt x="73" y="12"/>
                      </a:lnTo>
                      <a:lnTo>
                        <a:pt x="96" y="12"/>
                      </a:lnTo>
                      <a:lnTo>
                        <a:pt x="118" y="12"/>
                      </a:lnTo>
                      <a:lnTo>
                        <a:pt x="136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1024"/>
                <p:cNvSpPr>
                  <a:spLocks/>
                </p:cNvSpPr>
                <p:nvPr/>
              </p:nvSpPr>
              <p:spPr bwMode="auto">
                <a:xfrm>
                  <a:off x="3273" y="2765"/>
                  <a:ext cx="8" cy="11"/>
                </a:xfrm>
                <a:custGeom>
                  <a:avLst/>
                  <a:gdLst>
                    <a:gd name="T0" fmla="*/ 12 w 24"/>
                    <a:gd name="T1" fmla="*/ 0 h 33"/>
                    <a:gd name="T2" fmla="*/ 12 w 24"/>
                    <a:gd name="T3" fmla="*/ 0 h 33"/>
                    <a:gd name="T4" fmla="*/ 12 w 24"/>
                    <a:gd name="T5" fmla="*/ 11 h 33"/>
                    <a:gd name="T6" fmla="*/ 12 w 24"/>
                    <a:gd name="T7" fmla="*/ 17 h 33"/>
                    <a:gd name="T8" fmla="*/ 8 w 24"/>
                    <a:gd name="T9" fmla="*/ 20 h 33"/>
                    <a:gd name="T10" fmla="*/ 0 w 24"/>
                    <a:gd name="T11" fmla="*/ 21 h 33"/>
                    <a:gd name="T12" fmla="*/ 0 w 24"/>
                    <a:gd name="T13" fmla="*/ 33 h 33"/>
                    <a:gd name="T14" fmla="*/ 13 w 24"/>
                    <a:gd name="T15" fmla="*/ 32 h 33"/>
                    <a:gd name="T16" fmla="*/ 21 w 24"/>
                    <a:gd name="T17" fmla="*/ 22 h 33"/>
                    <a:gd name="T18" fmla="*/ 24 w 24"/>
                    <a:gd name="T19" fmla="*/ 11 h 33"/>
                    <a:gd name="T20" fmla="*/ 24 w 24"/>
                    <a:gd name="T21" fmla="*/ 0 h 33"/>
                    <a:gd name="T22" fmla="*/ 24 w 24"/>
                    <a:gd name="T23" fmla="*/ 0 h 33"/>
                    <a:gd name="T24" fmla="*/ 12 w 24"/>
                    <a:gd name="T25" fmla="*/ 0 h 33"/>
                    <a:gd name="T26" fmla="*/ 12 w 24"/>
                    <a:gd name="T27" fmla="*/ 0 h 33"/>
                    <a:gd name="T28" fmla="*/ 12 w 24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3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1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1025"/>
                <p:cNvSpPr>
                  <a:spLocks/>
                </p:cNvSpPr>
                <p:nvPr/>
              </p:nvSpPr>
              <p:spPr bwMode="auto">
                <a:xfrm>
                  <a:off x="3277" y="2733"/>
                  <a:ext cx="4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1026"/>
                <p:cNvSpPr>
                  <a:spLocks/>
                </p:cNvSpPr>
                <p:nvPr/>
              </p:nvSpPr>
              <p:spPr bwMode="auto">
                <a:xfrm>
                  <a:off x="3272" y="2721"/>
                  <a:ext cx="9" cy="12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10 w 26"/>
                    <a:gd name="T5" fmla="*/ 14 h 37"/>
                    <a:gd name="T6" fmla="*/ 13 w 26"/>
                    <a:gd name="T7" fmla="*/ 18 h 37"/>
                    <a:gd name="T8" fmla="*/ 14 w 26"/>
                    <a:gd name="T9" fmla="*/ 25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6 w 26"/>
                    <a:gd name="T15" fmla="*/ 25 h 37"/>
                    <a:gd name="T16" fmla="*/ 25 w 26"/>
                    <a:gd name="T17" fmla="*/ 13 h 37"/>
                    <a:gd name="T18" fmla="*/ 15 w 26"/>
                    <a:gd name="T19" fmla="*/ 4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4"/>
                      </a:lnTo>
                      <a:lnTo>
                        <a:pt x="13" y="18"/>
                      </a:lnTo>
                      <a:lnTo>
                        <a:pt x="14" y="25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6" y="25"/>
                      </a:lnTo>
                      <a:lnTo>
                        <a:pt x="25" y="13"/>
                      </a:lnTo>
                      <a:lnTo>
                        <a:pt x="15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1027"/>
                <p:cNvSpPr>
                  <a:spLocks/>
                </p:cNvSpPr>
                <p:nvPr/>
              </p:nvSpPr>
              <p:spPr bwMode="auto">
                <a:xfrm>
                  <a:off x="3233" y="2707"/>
                  <a:ext cx="39" cy="18"/>
                </a:xfrm>
                <a:custGeom>
                  <a:avLst/>
                  <a:gdLst>
                    <a:gd name="T0" fmla="*/ 7 w 119"/>
                    <a:gd name="T1" fmla="*/ 12 h 53"/>
                    <a:gd name="T2" fmla="*/ 7 w 119"/>
                    <a:gd name="T3" fmla="*/ 12 h 53"/>
                    <a:gd name="T4" fmla="*/ 12 w 119"/>
                    <a:gd name="T5" fmla="*/ 12 h 53"/>
                    <a:gd name="T6" fmla="*/ 23 w 119"/>
                    <a:gd name="T7" fmla="*/ 14 h 53"/>
                    <a:gd name="T8" fmla="*/ 38 w 119"/>
                    <a:gd name="T9" fmla="*/ 20 h 53"/>
                    <a:gd name="T10" fmla="*/ 56 w 119"/>
                    <a:gd name="T11" fmla="*/ 29 h 53"/>
                    <a:gd name="T12" fmla="*/ 74 w 119"/>
                    <a:gd name="T13" fmla="*/ 37 h 53"/>
                    <a:gd name="T14" fmla="*/ 92 w 119"/>
                    <a:gd name="T15" fmla="*/ 44 h 53"/>
                    <a:gd name="T16" fmla="*/ 105 w 119"/>
                    <a:gd name="T17" fmla="*/ 50 h 53"/>
                    <a:gd name="T18" fmla="*/ 119 w 119"/>
                    <a:gd name="T19" fmla="*/ 53 h 53"/>
                    <a:gd name="T20" fmla="*/ 119 w 119"/>
                    <a:gd name="T21" fmla="*/ 41 h 53"/>
                    <a:gd name="T22" fmla="*/ 110 w 119"/>
                    <a:gd name="T23" fmla="*/ 38 h 53"/>
                    <a:gd name="T24" fmla="*/ 97 w 119"/>
                    <a:gd name="T25" fmla="*/ 32 h 53"/>
                    <a:gd name="T26" fmla="*/ 79 w 119"/>
                    <a:gd name="T27" fmla="*/ 25 h 53"/>
                    <a:gd name="T28" fmla="*/ 61 w 119"/>
                    <a:gd name="T29" fmla="*/ 16 h 53"/>
                    <a:gd name="T30" fmla="*/ 42 w 119"/>
                    <a:gd name="T31" fmla="*/ 8 h 53"/>
                    <a:gd name="T32" fmla="*/ 26 w 119"/>
                    <a:gd name="T33" fmla="*/ 2 h 53"/>
                    <a:gd name="T34" fmla="*/ 12 w 119"/>
                    <a:gd name="T35" fmla="*/ 0 h 53"/>
                    <a:gd name="T36" fmla="*/ 0 w 119"/>
                    <a:gd name="T37" fmla="*/ 2 h 53"/>
                    <a:gd name="T38" fmla="*/ 0 w 119"/>
                    <a:gd name="T39" fmla="*/ 2 h 53"/>
                    <a:gd name="T40" fmla="*/ 7 w 119"/>
                    <a:gd name="T41" fmla="*/ 1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53">
                      <a:moveTo>
                        <a:pt x="7" y="12"/>
                      </a:moveTo>
                      <a:lnTo>
                        <a:pt x="7" y="12"/>
                      </a:lnTo>
                      <a:lnTo>
                        <a:pt x="12" y="12"/>
                      </a:lnTo>
                      <a:lnTo>
                        <a:pt x="23" y="14"/>
                      </a:lnTo>
                      <a:lnTo>
                        <a:pt x="38" y="20"/>
                      </a:lnTo>
                      <a:lnTo>
                        <a:pt x="56" y="29"/>
                      </a:lnTo>
                      <a:lnTo>
                        <a:pt x="74" y="37"/>
                      </a:lnTo>
                      <a:lnTo>
                        <a:pt x="92" y="44"/>
                      </a:lnTo>
                      <a:lnTo>
                        <a:pt x="105" y="50"/>
                      </a:lnTo>
                      <a:lnTo>
                        <a:pt x="119" y="53"/>
                      </a:lnTo>
                      <a:lnTo>
                        <a:pt x="119" y="41"/>
                      </a:lnTo>
                      <a:lnTo>
                        <a:pt x="110" y="38"/>
                      </a:lnTo>
                      <a:lnTo>
                        <a:pt x="97" y="32"/>
                      </a:lnTo>
                      <a:lnTo>
                        <a:pt x="79" y="25"/>
                      </a:lnTo>
                      <a:lnTo>
                        <a:pt x="61" y="16"/>
                      </a:lnTo>
                      <a:lnTo>
                        <a:pt x="42" y="8"/>
                      </a:lnTo>
                      <a:lnTo>
                        <a:pt x="26" y="2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1028"/>
                <p:cNvSpPr>
                  <a:spLocks/>
                </p:cNvSpPr>
                <p:nvPr/>
              </p:nvSpPr>
              <p:spPr bwMode="auto">
                <a:xfrm>
                  <a:off x="3215" y="2708"/>
                  <a:ext cx="20" cy="25"/>
                </a:xfrm>
                <a:custGeom>
                  <a:avLst/>
                  <a:gdLst>
                    <a:gd name="T0" fmla="*/ 12 w 61"/>
                    <a:gd name="T1" fmla="*/ 77 h 77"/>
                    <a:gd name="T2" fmla="*/ 12 w 61"/>
                    <a:gd name="T3" fmla="*/ 77 h 77"/>
                    <a:gd name="T4" fmla="*/ 13 w 61"/>
                    <a:gd name="T5" fmla="*/ 71 h 77"/>
                    <a:gd name="T6" fmla="*/ 17 w 61"/>
                    <a:gd name="T7" fmla="*/ 64 h 77"/>
                    <a:gd name="T8" fmla="*/ 20 w 61"/>
                    <a:gd name="T9" fmla="*/ 56 h 77"/>
                    <a:gd name="T10" fmla="*/ 28 w 61"/>
                    <a:gd name="T11" fmla="*/ 46 h 77"/>
                    <a:gd name="T12" fmla="*/ 36 w 61"/>
                    <a:gd name="T13" fmla="*/ 35 h 77"/>
                    <a:gd name="T14" fmla="*/ 45 w 61"/>
                    <a:gd name="T15" fmla="*/ 27 h 77"/>
                    <a:gd name="T16" fmla="*/ 53 w 61"/>
                    <a:gd name="T17" fmla="*/ 18 h 77"/>
                    <a:gd name="T18" fmla="*/ 61 w 61"/>
                    <a:gd name="T19" fmla="*/ 10 h 77"/>
                    <a:gd name="T20" fmla="*/ 54 w 61"/>
                    <a:gd name="T21" fmla="*/ 0 h 77"/>
                    <a:gd name="T22" fmla="*/ 46 w 61"/>
                    <a:gd name="T23" fmla="*/ 8 h 77"/>
                    <a:gd name="T24" fmla="*/ 35 w 61"/>
                    <a:gd name="T25" fmla="*/ 17 h 77"/>
                    <a:gd name="T26" fmla="*/ 26 w 61"/>
                    <a:gd name="T27" fmla="*/ 28 h 77"/>
                    <a:gd name="T28" fmla="*/ 18 w 61"/>
                    <a:gd name="T29" fmla="*/ 39 h 77"/>
                    <a:gd name="T30" fmla="*/ 11 w 61"/>
                    <a:gd name="T31" fmla="*/ 48 h 77"/>
                    <a:gd name="T32" fmla="*/ 5 w 61"/>
                    <a:gd name="T33" fmla="*/ 59 h 77"/>
                    <a:gd name="T34" fmla="*/ 1 w 61"/>
                    <a:gd name="T35" fmla="*/ 69 h 77"/>
                    <a:gd name="T36" fmla="*/ 0 w 61"/>
                    <a:gd name="T37" fmla="*/ 77 h 77"/>
                    <a:gd name="T38" fmla="*/ 0 w 61"/>
                    <a:gd name="T39" fmla="*/ 77 h 77"/>
                    <a:gd name="T40" fmla="*/ 12 w 61"/>
                    <a:gd name="T41" fmla="*/ 77 h 77"/>
                    <a:gd name="T42" fmla="*/ 12 w 61"/>
                    <a:gd name="T43" fmla="*/ 77 h 77"/>
                    <a:gd name="T44" fmla="*/ 12 w 61"/>
                    <a:gd name="T4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1" h="77">
                      <a:moveTo>
                        <a:pt x="12" y="77"/>
                      </a:moveTo>
                      <a:lnTo>
                        <a:pt x="12" y="77"/>
                      </a:lnTo>
                      <a:lnTo>
                        <a:pt x="13" y="71"/>
                      </a:lnTo>
                      <a:lnTo>
                        <a:pt x="17" y="64"/>
                      </a:lnTo>
                      <a:lnTo>
                        <a:pt x="20" y="56"/>
                      </a:lnTo>
                      <a:lnTo>
                        <a:pt x="28" y="46"/>
                      </a:lnTo>
                      <a:lnTo>
                        <a:pt x="36" y="35"/>
                      </a:lnTo>
                      <a:lnTo>
                        <a:pt x="45" y="27"/>
                      </a:lnTo>
                      <a:lnTo>
                        <a:pt x="53" y="18"/>
                      </a:lnTo>
                      <a:lnTo>
                        <a:pt x="61" y="10"/>
                      </a:lnTo>
                      <a:lnTo>
                        <a:pt x="54" y="0"/>
                      </a:lnTo>
                      <a:lnTo>
                        <a:pt x="46" y="8"/>
                      </a:lnTo>
                      <a:lnTo>
                        <a:pt x="35" y="17"/>
                      </a:lnTo>
                      <a:lnTo>
                        <a:pt x="26" y="28"/>
                      </a:lnTo>
                      <a:lnTo>
                        <a:pt x="18" y="39"/>
                      </a:lnTo>
                      <a:lnTo>
                        <a:pt x="11" y="48"/>
                      </a:lnTo>
                      <a:lnTo>
                        <a:pt x="5" y="59"/>
                      </a:lnTo>
                      <a:lnTo>
                        <a:pt x="1" y="6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12" y="77"/>
                      </a:lnTo>
                      <a:lnTo>
                        <a:pt x="12" y="77"/>
                      </a:lnTo>
                      <a:lnTo>
                        <a:pt x="12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1029"/>
                <p:cNvSpPr>
                  <a:spLocks/>
                </p:cNvSpPr>
                <p:nvPr/>
              </p:nvSpPr>
              <p:spPr bwMode="auto">
                <a:xfrm>
                  <a:off x="3214" y="2733"/>
                  <a:ext cx="5" cy="31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Freeform 1030"/>
                <p:cNvSpPr>
                  <a:spLocks/>
                </p:cNvSpPr>
                <p:nvPr/>
              </p:nvSpPr>
              <p:spPr bwMode="auto">
                <a:xfrm>
                  <a:off x="3228" y="2709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3 w 148"/>
                    <a:gd name="T5" fmla="*/ 125 h 134"/>
                    <a:gd name="T6" fmla="*/ 9 w 148"/>
                    <a:gd name="T7" fmla="*/ 131 h 134"/>
                    <a:gd name="T8" fmla="*/ 18 w 148"/>
                    <a:gd name="T9" fmla="*/ 134 h 134"/>
                    <a:gd name="T10" fmla="*/ 26 w 148"/>
                    <a:gd name="T11" fmla="*/ 134 h 134"/>
                    <a:gd name="T12" fmla="*/ 40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1 h 134"/>
                    <a:gd name="T28" fmla="*/ 146 w 148"/>
                    <a:gd name="T29" fmla="*/ 127 h 134"/>
                    <a:gd name="T30" fmla="*/ 147 w 148"/>
                    <a:gd name="T31" fmla="*/ 119 h 134"/>
                    <a:gd name="T32" fmla="*/ 147 w 148"/>
                    <a:gd name="T33" fmla="*/ 110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0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9 w 148"/>
                    <a:gd name="T61" fmla="*/ 2 h 134"/>
                    <a:gd name="T62" fmla="*/ 3 w 148"/>
                    <a:gd name="T63" fmla="*/ 8 h 134"/>
                    <a:gd name="T64" fmla="*/ 1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6" y="127"/>
                      </a:lnTo>
                      <a:lnTo>
                        <a:pt x="147" y="119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Freeform 1031"/>
                <p:cNvSpPr>
                  <a:spLocks/>
                </p:cNvSpPr>
                <p:nvPr/>
              </p:nvSpPr>
              <p:spPr bwMode="auto">
                <a:xfrm>
                  <a:off x="3228" y="2709"/>
                  <a:ext cx="49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3 w 148"/>
                    <a:gd name="T7" fmla="*/ 125 h 134"/>
                    <a:gd name="T8" fmla="*/ 9 w 148"/>
                    <a:gd name="T9" fmla="*/ 131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6 w 148"/>
                    <a:gd name="T15" fmla="*/ 134 h 134"/>
                    <a:gd name="T16" fmla="*/ 40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1 h 134"/>
                    <a:gd name="T34" fmla="*/ 146 w 148"/>
                    <a:gd name="T35" fmla="*/ 127 h 134"/>
                    <a:gd name="T36" fmla="*/ 147 w 148"/>
                    <a:gd name="T37" fmla="*/ 119 h 134"/>
                    <a:gd name="T38" fmla="*/ 147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0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9 w 148"/>
                    <a:gd name="T73" fmla="*/ 2 h 134"/>
                    <a:gd name="T74" fmla="*/ 3 w 148"/>
                    <a:gd name="T75" fmla="*/ 8 h 134"/>
                    <a:gd name="T76" fmla="*/ 1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1"/>
                      </a:lnTo>
                      <a:lnTo>
                        <a:pt x="146" y="127"/>
                      </a:lnTo>
                      <a:lnTo>
                        <a:pt x="147" y="119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1032"/>
                <p:cNvSpPr>
                  <a:spLocks/>
                </p:cNvSpPr>
                <p:nvPr/>
              </p:nvSpPr>
              <p:spPr bwMode="auto">
                <a:xfrm>
                  <a:off x="3078" y="2896"/>
                  <a:ext cx="209" cy="61"/>
                </a:xfrm>
                <a:custGeom>
                  <a:avLst/>
                  <a:gdLst>
                    <a:gd name="T0" fmla="*/ 629 w 629"/>
                    <a:gd name="T1" fmla="*/ 157 h 184"/>
                    <a:gd name="T2" fmla="*/ 627 w 629"/>
                    <a:gd name="T3" fmla="*/ 167 h 184"/>
                    <a:gd name="T4" fmla="*/ 622 w 629"/>
                    <a:gd name="T5" fmla="*/ 175 h 184"/>
                    <a:gd name="T6" fmla="*/ 614 w 629"/>
                    <a:gd name="T7" fmla="*/ 181 h 184"/>
                    <a:gd name="T8" fmla="*/ 603 w 629"/>
                    <a:gd name="T9" fmla="*/ 184 h 184"/>
                    <a:gd name="T10" fmla="*/ 27 w 629"/>
                    <a:gd name="T11" fmla="*/ 182 h 184"/>
                    <a:gd name="T12" fmla="*/ 17 w 629"/>
                    <a:gd name="T13" fmla="*/ 180 h 184"/>
                    <a:gd name="T14" fmla="*/ 9 w 629"/>
                    <a:gd name="T15" fmla="*/ 175 h 184"/>
                    <a:gd name="T16" fmla="*/ 3 w 629"/>
                    <a:gd name="T17" fmla="*/ 167 h 184"/>
                    <a:gd name="T18" fmla="*/ 0 w 629"/>
                    <a:gd name="T19" fmla="*/ 156 h 184"/>
                    <a:gd name="T20" fmla="*/ 0 w 629"/>
                    <a:gd name="T21" fmla="*/ 27 h 184"/>
                    <a:gd name="T22" fmla="*/ 3 w 629"/>
                    <a:gd name="T23" fmla="*/ 16 h 184"/>
                    <a:gd name="T24" fmla="*/ 9 w 629"/>
                    <a:gd name="T25" fmla="*/ 7 h 184"/>
                    <a:gd name="T26" fmla="*/ 17 w 629"/>
                    <a:gd name="T27" fmla="*/ 3 h 184"/>
                    <a:gd name="T28" fmla="*/ 27 w 629"/>
                    <a:gd name="T29" fmla="*/ 0 h 184"/>
                    <a:gd name="T30" fmla="*/ 603 w 629"/>
                    <a:gd name="T31" fmla="*/ 0 h 184"/>
                    <a:gd name="T32" fmla="*/ 614 w 629"/>
                    <a:gd name="T33" fmla="*/ 3 h 184"/>
                    <a:gd name="T34" fmla="*/ 622 w 629"/>
                    <a:gd name="T35" fmla="*/ 7 h 184"/>
                    <a:gd name="T36" fmla="*/ 627 w 629"/>
                    <a:gd name="T37" fmla="*/ 16 h 184"/>
                    <a:gd name="T38" fmla="*/ 629 w 629"/>
                    <a:gd name="T39" fmla="*/ 27 h 184"/>
                    <a:gd name="T40" fmla="*/ 629 w 629"/>
                    <a:gd name="T41" fmla="*/ 15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9" h="184">
                      <a:moveTo>
                        <a:pt x="629" y="157"/>
                      </a:moveTo>
                      <a:lnTo>
                        <a:pt x="627" y="167"/>
                      </a:lnTo>
                      <a:lnTo>
                        <a:pt x="622" y="175"/>
                      </a:lnTo>
                      <a:lnTo>
                        <a:pt x="614" y="181"/>
                      </a:lnTo>
                      <a:lnTo>
                        <a:pt x="603" y="184"/>
                      </a:lnTo>
                      <a:lnTo>
                        <a:pt x="27" y="182"/>
                      </a:lnTo>
                      <a:lnTo>
                        <a:pt x="17" y="180"/>
                      </a:lnTo>
                      <a:lnTo>
                        <a:pt x="9" y="175"/>
                      </a:lnTo>
                      <a:lnTo>
                        <a:pt x="3" y="167"/>
                      </a:lnTo>
                      <a:lnTo>
                        <a:pt x="0" y="156"/>
                      </a:lnTo>
                      <a:lnTo>
                        <a:pt x="0" y="27"/>
                      </a:lnTo>
                      <a:lnTo>
                        <a:pt x="3" y="16"/>
                      </a:lnTo>
                      <a:lnTo>
                        <a:pt x="9" y="7"/>
                      </a:lnTo>
                      <a:lnTo>
                        <a:pt x="17" y="3"/>
                      </a:lnTo>
                      <a:lnTo>
                        <a:pt x="27" y="0"/>
                      </a:lnTo>
                      <a:lnTo>
                        <a:pt x="603" y="0"/>
                      </a:lnTo>
                      <a:lnTo>
                        <a:pt x="614" y="3"/>
                      </a:lnTo>
                      <a:lnTo>
                        <a:pt x="622" y="7"/>
                      </a:lnTo>
                      <a:lnTo>
                        <a:pt x="627" y="16"/>
                      </a:lnTo>
                      <a:lnTo>
                        <a:pt x="629" y="27"/>
                      </a:lnTo>
                      <a:lnTo>
                        <a:pt x="629" y="1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Freeform 1033"/>
                <p:cNvSpPr>
                  <a:spLocks/>
                </p:cNvSpPr>
                <p:nvPr/>
              </p:nvSpPr>
              <p:spPr bwMode="auto">
                <a:xfrm>
                  <a:off x="3078" y="2896"/>
                  <a:ext cx="209" cy="61"/>
                </a:xfrm>
                <a:custGeom>
                  <a:avLst/>
                  <a:gdLst>
                    <a:gd name="T0" fmla="*/ 629 w 629"/>
                    <a:gd name="T1" fmla="*/ 157 h 184"/>
                    <a:gd name="T2" fmla="*/ 629 w 629"/>
                    <a:gd name="T3" fmla="*/ 157 h 184"/>
                    <a:gd name="T4" fmla="*/ 627 w 629"/>
                    <a:gd name="T5" fmla="*/ 167 h 184"/>
                    <a:gd name="T6" fmla="*/ 622 w 629"/>
                    <a:gd name="T7" fmla="*/ 175 h 184"/>
                    <a:gd name="T8" fmla="*/ 614 w 629"/>
                    <a:gd name="T9" fmla="*/ 181 h 184"/>
                    <a:gd name="T10" fmla="*/ 603 w 629"/>
                    <a:gd name="T11" fmla="*/ 184 h 184"/>
                    <a:gd name="T12" fmla="*/ 27 w 629"/>
                    <a:gd name="T13" fmla="*/ 182 h 184"/>
                    <a:gd name="T14" fmla="*/ 27 w 629"/>
                    <a:gd name="T15" fmla="*/ 182 h 184"/>
                    <a:gd name="T16" fmla="*/ 17 w 629"/>
                    <a:gd name="T17" fmla="*/ 180 h 184"/>
                    <a:gd name="T18" fmla="*/ 9 w 629"/>
                    <a:gd name="T19" fmla="*/ 175 h 184"/>
                    <a:gd name="T20" fmla="*/ 3 w 629"/>
                    <a:gd name="T21" fmla="*/ 167 h 184"/>
                    <a:gd name="T22" fmla="*/ 0 w 629"/>
                    <a:gd name="T23" fmla="*/ 156 h 184"/>
                    <a:gd name="T24" fmla="*/ 0 w 629"/>
                    <a:gd name="T25" fmla="*/ 27 h 184"/>
                    <a:gd name="T26" fmla="*/ 0 w 629"/>
                    <a:gd name="T27" fmla="*/ 27 h 184"/>
                    <a:gd name="T28" fmla="*/ 3 w 629"/>
                    <a:gd name="T29" fmla="*/ 16 h 184"/>
                    <a:gd name="T30" fmla="*/ 9 w 629"/>
                    <a:gd name="T31" fmla="*/ 7 h 184"/>
                    <a:gd name="T32" fmla="*/ 17 w 629"/>
                    <a:gd name="T33" fmla="*/ 3 h 184"/>
                    <a:gd name="T34" fmla="*/ 27 w 629"/>
                    <a:gd name="T35" fmla="*/ 0 h 184"/>
                    <a:gd name="T36" fmla="*/ 603 w 629"/>
                    <a:gd name="T37" fmla="*/ 0 h 184"/>
                    <a:gd name="T38" fmla="*/ 603 w 629"/>
                    <a:gd name="T39" fmla="*/ 0 h 184"/>
                    <a:gd name="T40" fmla="*/ 614 w 629"/>
                    <a:gd name="T41" fmla="*/ 3 h 184"/>
                    <a:gd name="T42" fmla="*/ 622 w 629"/>
                    <a:gd name="T43" fmla="*/ 7 h 184"/>
                    <a:gd name="T44" fmla="*/ 627 w 629"/>
                    <a:gd name="T45" fmla="*/ 16 h 184"/>
                    <a:gd name="T46" fmla="*/ 629 w 629"/>
                    <a:gd name="T47" fmla="*/ 27 h 184"/>
                    <a:gd name="T48" fmla="*/ 629 w 629"/>
                    <a:gd name="T49" fmla="*/ 15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29" h="184">
                      <a:moveTo>
                        <a:pt x="629" y="157"/>
                      </a:moveTo>
                      <a:lnTo>
                        <a:pt x="629" y="157"/>
                      </a:lnTo>
                      <a:lnTo>
                        <a:pt x="627" y="167"/>
                      </a:lnTo>
                      <a:lnTo>
                        <a:pt x="622" y="175"/>
                      </a:lnTo>
                      <a:lnTo>
                        <a:pt x="614" y="181"/>
                      </a:lnTo>
                      <a:lnTo>
                        <a:pt x="603" y="184"/>
                      </a:lnTo>
                      <a:lnTo>
                        <a:pt x="27" y="182"/>
                      </a:lnTo>
                      <a:lnTo>
                        <a:pt x="27" y="182"/>
                      </a:lnTo>
                      <a:lnTo>
                        <a:pt x="17" y="180"/>
                      </a:lnTo>
                      <a:lnTo>
                        <a:pt x="9" y="175"/>
                      </a:lnTo>
                      <a:lnTo>
                        <a:pt x="3" y="167"/>
                      </a:lnTo>
                      <a:lnTo>
                        <a:pt x="0" y="156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3" y="16"/>
                      </a:lnTo>
                      <a:lnTo>
                        <a:pt x="9" y="7"/>
                      </a:lnTo>
                      <a:lnTo>
                        <a:pt x="17" y="3"/>
                      </a:lnTo>
                      <a:lnTo>
                        <a:pt x="27" y="0"/>
                      </a:lnTo>
                      <a:lnTo>
                        <a:pt x="603" y="0"/>
                      </a:lnTo>
                      <a:lnTo>
                        <a:pt x="603" y="0"/>
                      </a:lnTo>
                      <a:lnTo>
                        <a:pt x="614" y="3"/>
                      </a:lnTo>
                      <a:lnTo>
                        <a:pt x="622" y="7"/>
                      </a:lnTo>
                      <a:lnTo>
                        <a:pt x="627" y="16"/>
                      </a:lnTo>
                      <a:lnTo>
                        <a:pt x="629" y="27"/>
                      </a:lnTo>
                      <a:lnTo>
                        <a:pt x="629" y="15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Freeform 1034"/>
                <p:cNvSpPr>
                  <a:spLocks/>
                </p:cNvSpPr>
                <p:nvPr/>
              </p:nvSpPr>
              <p:spPr bwMode="auto">
                <a:xfrm>
                  <a:off x="3146" y="2830"/>
                  <a:ext cx="68" cy="66"/>
                </a:xfrm>
                <a:custGeom>
                  <a:avLst/>
                  <a:gdLst>
                    <a:gd name="T0" fmla="*/ 204 w 204"/>
                    <a:gd name="T1" fmla="*/ 170 h 199"/>
                    <a:gd name="T2" fmla="*/ 201 w 204"/>
                    <a:gd name="T3" fmla="*/ 181 h 199"/>
                    <a:gd name="T4" fmla="*/ 196 w 204"/>
                    <a:gd name="T5" fmla="*/ 190 h 199"/>
                    <a:gd name="T6" fmla="*/ 188 w 204"/>
                    <a:gd name="T7" fmla="*/ 196 h 199"/>
                    <a:gd name="T8" fmla="*/ 177 w 204"/>
                    <a:gd name="T9" fmla="*/ 198 h 199"/>
                    <a:gd name="T10" fmla="*/ 26 w 204"/>
                    <a:gd name="T11" fmla="*/ 199 h 199"/>
                    <a:gd name="T12" fmla="*/ 16 w 204"/>
                    <a:gd name="T13" fmla="*/ 197 h 199"/>
                    <a:gd name="T14" fmla="*/ 8 w 204"/>
                    <a:gd name="T15" fmla="*/ 191 h 199"/>
                    <a:gd name="T16" fmla="*/ 2 w 204"/>
                    <a:gd name="T17" fmla="*/ 182 h 199"/>
                    <a:gd name="T18" fmla="*/ 0 w 204"/>
                    <a:gd name="T19" fmla="*/ 173 h 199"/>
                    <a:gd name="T20" fmla="*/ 0 w 204"/>
                    <a:gd name="T21" fmla="*/ 28 h 199"/>
                    <a:gd name="T22" fmla="*/ 2 w 204"/>
                    <a:gd name="T23" fmla="*/ 17 h 199"/>
                    <a:gd name="T24" fmla="*/ 7 w 204"/>
                    <a:gd name="T25" fmla="*/ 9 h 199"/>
                    <a:gd name="T26" fmla="*/ 15 w 204"/>
                    <a:gd name="T27" fmla="*/ 4 h 199"/>
                    <a:gd name="T28" fmla="*/ 25 w 204"/>
                    <a:gd name="T29" fmla="*/ 1 h 199"/>
                    <a:gd name="T30" fmla="*/ 176 w 204"/>
                    <a:gd name="T31" fmla="*/ 0 h 199"/>
                    <a:gd name="T32" fmla="*/ 187 w 204"/>
                    <a:gd name="T33" fmla="*/ 2 h 199"/>
                    <a:gd name="T34" fmla="*/ 195 w 204"/>
                    <a:gd name="T35" fmla="*/ 7 h 199"/>
                    <a:gd name="T36" fmla="*/ 200 w 204"/>
                    <a:gd name="T37" fmla="*/ 16 h 199"/>
                    <a:gd name="T38" fmla="*/ 202 w 204"/>
                    <a:gd name="T39" fmla="*/ 25 h 199"/>
                    <a:gd name="T40" fmla="*/ 204 w 204"/>
                    <a:gd name="T41" fmla="*/ 17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4" h="199">
                      <a:moveTo>
                        <a:pt x="204" y="170"/>
                      </a:moveTo>
                      <a:lnTo>
                        <a:pt x="201" y="181"/>
                      </a:lnTo>
                      <a:lnTo>
                        <a:pt x="196" y="190"/>
                      </a:lnTo>
                      <a:lnTo>
                        <a:pt x="188" y="196"/>
                      </a:lnTo>
                      <a:lnTo>
                        <a:pt x="177" y="198"/>
                      </a:lnTo>
                      <a:lnTo>
                        <a:pt x="26" y="199"/>
                      </a:lnTo>
                      <a:lnTo>
                        <a:pt x="16" y="197"/>
                      </a:lnTo>
                      <a:lnTo>
                        <a:pt x="8" y="191"/>
                      </a:lnTo>
                      <a:lnTo>
                        <a:pt x="2" y="182"/>
                      </a:lnTo>
                      <a:lnTo>
                        <a:pt x="0" y="173"/>
                      </a:lnTo>
                      <a:lnTo>
                        <a:pt x="0" y="28"/>
                      </a:lnTo>
                      <a:lnTo>
                        <a:pt x="2" y="17"/>
                      </a:lnTo>
                      <a:lnTo>
                        <a:pt x="7" y="9"/>
                      </a:lnTo>
                      <a:lnTo>
                        <a:pt x="15" y="4"/>
                      </a:lnTo>
                      <a:lnTo>
                        <a:pt x="25" y="1"/>
                      </a:lnTo>
                      <a:lnTo>
                        <a:pt x="176" y="0"/>
                      </a:lnTo>
                      <a:lnTo>
                        <a:pt x="187" y="2"/>
                      </a:lnTo>
                      <a:lnTo>
                        <a:pt x="195" y="7"/>
                      </a:lnTo>
                      <a:lnTo>
                        <a:pt x="200" y="16"/>
                      </a:lnTo>
                      <a:lnTo>
                        <a:pt x="202" y="25"/>
                      </a:lnTo>
                      <a:lnTo>
                        <a:pt x="204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Freeform 1035"/>
                <p:cNvSpPr>
                  <a:spLocks/>
                </p:cNvSpPr>
                <p:nvPr/>
              </p:nvSpPr>
              <p:spPr bwMode="auto">
                <a:xfrm>
                  <a:off x="3146" y="2830"/>
                  <a:ext cx="68" cy="66"/>
                </a:xfrm>
                <a:custGeom>
                  <a:avLst/>
                  <a:gdLst>
                    <a:gd name="T0" fmla="*/ 204 w 204"/>
                    <a:gd name="T1" fmla="*/ 170 h 199"/>
                    <a:gd name="T2" fmla="*/ 204 w 204"/>
                    <a:gd name="T3" fmla="*/ 170 h 199"/>
                    <a:gd name="T4" fmla="*/ 201 w 204"/>
                    <a:gd name="T5" fmla="*/ 181 h 199"/>
                    <a:gd name="T6" fmla="*/ 196 w 204"/>
                    <a:gd name="T7" fmla="*/ 190 h 199"/>
                    <a:gd name="T8" fmla="*/ 188 w 204"/>
                    <a:gd name="T9" fmla="*/ 196 h 199"/>
                    <a:gd name="T10" fmla="*/ 177 w 204"/>
                    <a:gd name="T11" fmla="*/ 198 h 199"/>
                    <a:gd name="T12" fmla="*/ 26 w 204"/>
                    <a:gd name="T13" fmla="*/ 199 h 199"/>
                    <a:gd name="T14" fmla="*/ 26 w 204"/>
                    <a:gd name="T15" fmla="*/ 199 h 199"/>
                    <a:gd name="T16" fmla="*/ 16 w 204"/>
                    <a:gd name="T17" fmla="*/ 197 h 199"/>
                    <a:gd name="T18" fmla="*/ 8 w 204"/>
                    <a:gd name="T19" fmla="*/ 191 h 199"/>
                    <a:gd name="T20" fmla="*/ 2 w 204"/>
                    <a:gd name="T21" fmla="*/ 182 h 199"/>
                    <a:gd name="T22" fmla="*/ 0 w 204"/>
                    <a:gd name="T23" fmla="*/ 173 h 199"/>
                    <a:gd name="T24" fmla="*/ 0 w 204"/>
                    <a:gd name="T25" fmla="*/ 28 h 199"/>
                    <a:gd name="T26" fmla="*/ 0 w 204"/>
                    <a:gd name="T27" fmla="*/ 28 h 199"/>
                    <a:gd name="T28" fmla="*/ 2 w 204"/>
                    <a:gd name="T29" fmla="*/ 17 h 199"/>
                    <a:gd name="T30" fmla="*/ 7 w 204"/>
                    <a:gd name="T31" fmla="*/ 9 h 199"/>
                    <a:gd name="T32" fmla="*/ 15 w 204"/>
                    <a:gd name="T33" fmla="*/ 4 h 199"/>
                    <a:gd name="T34" fmla="*/ 25 w 204"/>
                    <a:gd name="T35" fmla="*/ 1 h 199"/>
                    <a:gd name="T36" fmla="*/ 176 w 204"/>
                    <a:gd name="T37" fmla="*/ 0 h 199"/>
                    <a:gd name="T38" fmla="*/ 176 w 204"/>
                    <a:gd name="T39" fmla="*/ 0 h 199"/>
                    <a:gd name="T40" fmla="*/ 187 w 204"/>
                    <a:gd name="T41" fmla="*/ 2 h 199"/>
                    <a:gd name="T42" fmla="*/ 195 w 204"/>
                    <a:gd name="T43" fmla="*/ 7 h 199"/>
                    <a:gd name="T44" fmla="*/ 200 w 204"/>
                    <a:gd name="T45" fmla="*/ 16 h 199"/>
                    <a:gd name="T46" fmla="*/ 202 w 204"/>
                    <a:gd name="T47" fmla="*/ 25 h 199"/>
                    <a:gd name="T48" fmla="*/ 204 w 204"/>
                    <a:gd name="T49" fmla="*/ 17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4" h="199">
                      <a:moveTo>
                        <a:pt x="204" y="170"/>
                      </a:moveTo>
                      <a:lnTo>
                        <a:pt x="204" y="170"/>
                      </a:lnTo>
                      <a:lnTo>
                        <a:pt x="201" y="181"/>
                      </a:lnTo>
                      <a:lnTo>
                        <a:pt x="196" y="190"/>
                      </a:lnTo>
                      <a:lnTo>
                        <a:pt x="188" y="196"/>
                      </a:lnTo>
                      <a:lnTo>
                        <a:pt x="177" y="198"/>
                      </a:lnTo>
                      <a:lnTo>
                        <a:pt x="26" y="199"/>
                      </a:lnTo>
                      <a:lnTo>
                        <a:pt x="26" y="199"/>
                      </a:lnTo>
                      <a:lnTo>
                        <a:pt x="16" y="197"/>
                      </a:lnTo>
                      <a:lnTo>
                        <a:pt x="8" y="191"/>
                      </a:lnTo>
                      <a:lnTo>
                        <a:pt x="2" y="182"/>
                      </a:lnTo>
                      <a:lnTo>
                        <a:pt x="0" y="173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17"/>
                      </a:lnTo>
                      <a:lnTo>
                        <a:pt x="7" y="9"/>
                      </a:lnTo>
                      <a:lnTo>
                        <a:pt x="15" y="4"/>
                      </a:lnTo>
                      <a:lnTo>
                        <a:pt x="25" y="1"/>
                      </a:lnTo>
                      <a:lnTo>
                        <a:pt x="176" y="0"/>
                      </a:lnTo>
                      <a:lnTo>
                        <a:pt x="176" y="0"/>
                      </a:lnTo>
                      <a:lnTo>
                        <a:pt x="187" y="2"/>
                      </a:lnTo>
                      <a:lnTo>
                        <a:pt x="195" y="7"/>
                      </a:lnTo>
                      <a:lnTo>
                        <a:pt x="200" y="16"/>
                      </a:lnTo>
                      <a:lnTo>
                        <a:pt x="202" y="25"/>
                      </a:lnTo>
                      <a:lnTo>
                        <a:pt x="204" y="17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1036"/>
                <p:cNvSpPr>
                  <a:spLocks/>
                </p:cNvSpPr>
                <p:nvPr/>
              </p:nvSpPr>
              <p:spPr bwMode="auto">
                <a:xfrm>
                  <a:off x="3313" y="2659"/>
                  <a:ext cx="296" cy="297"/>
                </a:xfrm>
                <a:custGeom>
                  <a:avLst/>
                  <a:gdLst>
                    <a:gd name="T0" fmla="*/ 887 w 887"/>
                    <a:gd name="T1" fmla="*/ 865 h 891"/>
                    <a:gd name="T2" fmla="*/ 885 w 887"/>
                    <a:gd name="T3" fmla="*/ 874 h 891"/>
                    <a:gd name="T4" fmla="*/ 880 w 887"/>
                    <a:gd name="T5" fmla="*/ 883 h 891"/>
                    <a:gd name="T6" fmla="*/ 872 w 887"/>
                    <a:gd name="T7" fmla="*/ 889 h 891"/>
                    <a:gd name="T8" fmla="*/ 862 w 887"/>
                    <a:gd name="T9" fmla="*/ 891 h 891"/>
                    <a:gd name="T10" fmla="*/ 81 w 887"/>
                    <a:gd name="T11" fmla="*/ 883 h 891"/>
                    <a:gd name="T12" fmla="*/ 71 w 887"/>
                    <a:gd name="T13" fmla="*/ 880 h 891"/>
                    <a:gd name="T14" fmla="*/ 63 w 887"/>
                    <a:gd name="T15" fmla="*/ 876 h 891"/>
                    <a:gd name="T16" fmla="*/ 56 w 887"/>
                    <a:gd name="T17" fmla="*/ 867 h 891"/>
                    <a:gd name="T18" fmla="*/ 54 w 887"/>
                    <a:gd name="T19" fmla="*/ 857 h 891"/>
                    <a:gd name="T20" fmla="*/ 0 w 887"/>
                    <a:gd name="T21" fmla="*/ 28 h 891"/>
                    <a:gd name="T22" fmla="*/ 2 w 887"/>
                    <a:gd name="T23" fmla="*/ 17 h 891"/>
                    <a:gd name="T24" fmla="*/ 7 w 887"/>
                    <a:gd name="T25" fmla="*/ 8 h 891"/>
                    <a:gd name="T26" fmla="*/ 15 w 887"/>
                    <a:gd name="T27" fmla="*/ 2 h 891"/>
                    <a:gd name="T28" fmla="*/ 26 w 887"/>
                    <a:gd name="T29" fmla="*/ 0 h 891"/>
                    <a:gd name="T30" fmla="*/ 787 w 887"/>
                    <a:gd name="T31" fmla="*/ 6 h 891"/>
                    <a:gd name="T32" fmla="*/ 798 w 887"/>
                    <a:gd name="T33" fmla="*/ 8 h 891"/>
                    <a:gd name="T34" fmla="*/ 806 w 887"/>
                    <a:gd name="T35" fmla="*/ 13 h 891"/>
                    <a:gd name="T36" fmla="*/ 812 w 887"/>
                    <a:gd name="T37" fmla="*/ 22 h 891"/>
                    <a:gd name="T38" fmla="*/ 815 w 887"/>
                    <a:gd name="T39" fmla="*/ 33 h 891"/>
                    <a:gd name="T40" fmla="*/ 887 w 887"/>
                    <a:gd name="T41" fmla="*/ 865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7" h="891">
                      <a:moveTo>
                        <a:pt x="887" y="865"/>
                      </a:moveTo>
                      <a:lnTo>
                        <a:pt x="885" y="874"/>
                      </a:lnTo>
                      <a:lnTo>
                        <a:pt x="880" y="883"/>
                      </a:lnTo>
                      <a:lnTo>
                        <a:pt x="872" y="889"/>
                      </a:lnTo>
                      <a:lnTo>
                        <a:pt x="862" y="891"/>
                      </a:lnTo>
                      <a:lnTo>
                        <a:pt x="81" y="883"/>
                      </a:lnTo>
                      <a:lnTo>
                        <a:pt x="71" y="880"/>
                      </a:lnTo>
                      <a:lnTo>
                        <a:pt x="63" y="876"/>
                      </a:lnTo>
                      <a:lnTo>
                        <a:pt x="56" y="867"/>
                      </a:lnTo>
                      <a:lnTo>
                        <a:pt x="54" y="857"/>
                      </a:lnTo>
                      <a:lnTo>
                        <a:pt x="0" y="28"/>
                      </a:lnTo>
                      <a:lnTo>
                        <a:pt x="2" y="17"/>
                      </a:lnTo>
                      <a:lnTo>
                        <a:pt x="7" y="8"/>
                      </a:lnTo>
                      <a:lnTo>
                        <a:pt x="15" y="2"/>
                      </a:lnTo>
                      <a:lnTo>
                        <a:pt x="26" y="0"/>
                      </a:lnTo>
                      <a:lnTo>
                        <a:pt x="787" y="6"/>
                      </a:lnTo>
                      <a:lnTo>
                        <a:pt x="798" y="8"/>
                      </a:lnTo>
                      <a:lnTo>
                        <a:pt x="806" y="13"/>
                      </a:lnTo>
                      <a:lnTo>
                        <a:pt x="812" y="22"/>
                      </a:lnTo>
                      <a:lnTo>
                        <a:pt x="815" y="33"/>
                      </a:lnTo>
                      <a:lnTo>
                        <a:pt x="887" y="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Freeform 1037"/>
                <p:cNvSpPr>
                  <a:spLocks/>
                </p:cNvSpPr>
                <p:nvPr/>
              </p:nvSpPr>
              <p:spPr bwMode="auto">
                <a:xfrm>
                  <a:off x="3313" y="2659"/>
                  <a:ext cx="296" cy="297"/>
                </a:xfrm>
                <a:custGeom>
                  <a:avLst/>
                  <a:gdLst>
                    <a:gd name="T0" fmla="*/ 887 w 887"/>
                    <a:gd name="T1" fmla="*/ 865 h 891"/>
                    <a:gd name="T2" fmla="*/ 887 w 887"/>
                    <a:gd name="T3" fmla="*/ 865 h 891"/>
                    <a:gd name="T4" fmla="*/ 885 w 887"/>
                    <a:gd name="T5" fmla="*/ 874 h 891"/>
                    <a:gd name="T6" fmla="*/ 880 w 887"/>
                    <a:gd name="T7" fmla="*/ 883 h 891"/>
                    <a:gd name="T8" fmla="*/ 872 w 887"/>
                    <a:gd name="T9" fmla="*/ 889 h 891"/>
                    <a:gd name="T10" fmla="*/ 862 w 887"/>
                    <a:gd name="T11" fmla="*/ 891 h 891"/>
                    <a:gd name="T12" fmla="*/ 81 w 887"/>
                    <a:gd name="T13" fmla="*/ 883 h 891"/>
                    <a:gd name="T14" fmla="*/ 81 w 887"/>
                    <a:gd name="T15" fmla="*/ 883 h 891"/>
                    <a:gd name="T16" fmla="*/ 71 w 887"/>
                    <a:gd name="T17" fmla="*/ 880 h 891"/>
                    <a:gd name="T18" fmla="*/ 63 w 887"/>
                    <a:gd name="T19" fmla="*/ 876 h 891"/>
                    <a:gd name="T20" fmla="*/ 56 w 887"/>
                    <a:gd name="T21" fmla="*/ 867 h 891"/>
                    <a:gd name="T22" fmla="*/ 54 w 887"/>
                    <a:gd name="T23" fmla="*/ 857 h 891"/>
                    <a:gd name="T24" fmla="*/ 0 w 887"/>
                    <a:gd name="T25" fmla="*/ 28 h 891"/>
                    <a:gd name="T26" fmla="*/ 0 w 887"/>
                    <a:gd name="T27" fmla="*/ 28 h 891"/>
                    <a:gd name="T28" fmla="*/ 2 w 887"/>
                    <a:gd name="T29" fmla="*/ 17 h 891"/>
                    <a:gd name="T30" fmla="*/ 7 w 887"/>
                    <a:gd name="T31" fmla="*/ 8 h 891"/>
                    <a:gd name="T32" fmla="*/ 15 w 887"/>
                    <a:gd name="T33" fmla="*/ 2 h 891"/>
                    <a:gd name="T34" fmla="*/ 26 w 887"/>
                    <a:gd name="T35" fmla="*/ 0 h 891"/>
                    <a:gd name="T36" fmla="*/ 787 w 887"/>
                    <a:gd name="T37" fmla="*/ 6 h 891"/>
                    <a:gd name="T38" fmla="*/ 787 w 887"/>
                    <a:gd name="T39" fmla="*/ 6 h 891"/>
                    <a:gd name="T40" fmla="*/ 798 w 887"/>
                    <a:gd name="T41" fmla="*/ 8 h 891"/>
                    <a:gd name="T42" fmla="*/ 806 w 887"/>
                    <a:gd name="T43" fmla="*/ 13 h 891"/>
                    <a:gd name="T44" fmla="*/ 812 w 887"/>
                    <a:gd name="T45" fmla="*/ 22 h 891"/>
                    <a:gd name="T46" fmla="*/ 815 w 887"/>
                    <a:gd name="T47" fmla="*/ 33 h 891"/>
                    <a:gd name="T48" fmla="*/ 887 w 887"/>
                    <a:gd name="T49" fmla="*/ 865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7" h="891">
                      <a:moveTo>
                        <a:pt x="887" y="865"/>
                      </a:moveTo>
                      <a:lnTo>
                        <a:pt x="887" y="865"/>
                      </a:lnTo>
                      <a:lnTo>
                        <a:pt x="885" y="874"/>
                      </a:lnTo>
                      <a:lnTo>
                        <a:pt x="880" y="883"/>
                      </a:lnTo>
                      <a:lnTo>
                        <a:pt x="872" y="889"/>
                      </a:lnTo>
                      <a:lnTo>
                        <a:pt x="862" y="891"/>
                      </a:lnTo>
                      <a:lnTo>
                        <a:pt x="81" y="883"/>
                      </a:lnTo>
                      <a:lnTo>
                        <a:pt x="81" y="883"/>
                      </a:lnTo>
                      <a:lnTo>
                        <a:pt x="71" y="880"/>
                      </a:lnTo>
                      <a:lnTo>
                        <a:pt x="63" y="876"/>
                      </a:lnTo>
                      <a:lnTo>
                        <a:pt x="56" y="867"/>
                      </a:lnTo>
                      <a:lnTo>
                        <a:pt x="54" y="857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17"/>
                      </a:lnTo>
                      <a:lnTo>
                        <a:pt x="7" y="8"/>
                      </a:lnTo>
                      <a:lnTo>
                        <a:pt x="15" y="2"/>
                      </a:lnTo>
                      <a:lnTo>
                        <a:pt x="26" y="0"/>
                      </a:lnTo>
                      <a:lnTo>
                        <a:pt x="787" y="6"/>
                      </a:lnTo>
                      <a:lnTo>
                        <a:pt x="787" y="6"/>
                      </a:lnTo>
                      <a:lnTo>
                        <a:pt x="798" y="8"/>
                      </a:lnTo>
                      <a:lnTo>
                        <a:pt x="806" y="13"/>
                      </a:lnTo>
                      <a:lnTo>
                        <a:pt x="812" y="22"/>
                      </a:lnTo>
                      <a:lnTo>
                        <a:pt x="815" y="33"/>
                      </a:lnTo>
                      <a:lnTo>
                        <a:pt x="887" y="865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1038"/>
                <p:cNvSpPr>
                  <a:spLocks/>
                </p:cNvSpPr>
                <p:nvPr/>
              </p:nvSpPr>
              <p:spPr bwMode="auto">
                <a:xfrm>
                  <a:off x="3313" y="2647"/>
                  <a:ext cx="62" cy="58"/>
                </a:xfrm>
                <a:custGeom>
                  <a:avLst/>
                  <a:gdLst>
                    <a:gd name="T0" fmla="*/ 0 w 186"/>
                    <a:gd name="T1" fmla="*/ 142 h 174"/>
                    <a:gd name="T2" fmla="*/ 1 w 186"/>
                    <a:gd name="T3" fmla="*/ 154 h 174"/>
                    <a:gd name="T4" fmla="*/ 5 w 186"/>
                    <a:gd name="T5" fmla="*/ 165 h 174"/>
                    <a:gd name="T6" fmla="*/ 11 w 186"/>
                    <a:gd name="T7" fmla="*/ 171 h 174"/>
                    <a:gd name="T8" fmla="*/ 21 w 186"/>
                    <a:gd name="T9" fmla="*/ 174 h 174"/>
                    <a:gd name="T10" fmla="*/ 32 w 186"/>
                    <a:gd name="T11" fmla="*/ 174 h 174"/>
                    <a:gd name="T12" fmla="*/ 49 w 186"/>
                    <a:gd name="T13" fmla="*/ 174 h 174"/>
                    <a:gd name="T14" fmla="*/ 70 w 186"/>
                    <a:gd name="T15" fmla="*/ 174 h 174"/>
                    <a:gd name="T16" fmla="*/ 93 w 186"/>
                    <a:gd name="T17" fmla="*/ 173 h 174"/>
                    <a:gd name="T18" fmla="*/ 117 w 186"/>
                    <a:gd name="T19" fmla="*/ 173 h 174"/>
                    <a:gd name="T20" fmla="*/ 137 w 186"/>
                    <a:gd name="T21" fmla="*/ 173 h 174"/>
                    <a:gd name="T22" fmla="*/ 155 w 186"/>
                    <a:gd name="T23" fmla="*/ 173 h 174"/>
                    <a:gd name="T24" fmla="*/ 166 w 186"/>
                    <a:gd name="T25" fmla="*/ 173 h 174"/>
                    <a:gd name="T26" fmla="*/ 177 w 186"/>
                    <a:gd name="T27" fmla="*/ 171 h 174"/>
                    <a:gd name="T28" fmla="*/ 183 w 186"/>
                    <a:gd name="T29" fmla="*/ 165 h 174"/>
                    <a:gd name="T30" fmla="*/ 184 w 186"/>
                    <a:gd name="T31" fmla="*/ 157 h 174"/>
                    <a:gd name="T32" fmla="*/ 184 w 186"/>
                    <a:gd name="T33" fmla="*/ 146 h 174"/>
                    <a:gd name="T34" fmla="*/ 186 w 186"/>
                    <a:gd name="T35" fmla="*/ 51 h 174"/>
                    <a:gd name="T36" fmla="*/ 186 w 186"/>
                    <a:gd name="T37" fmla="*/ 38 h 174"/>
                    <a:gd name="T38" fmla="*/ 184 w 186"/>
                    <a:gd name="T39" fmla="*/ 29 h 174"/>
                    <a:gd name="T40" fmla="*/ 178 w 186"/>
                    <a:gd name="T41" fmla="*/ 23 h 174"/>
                    <a:gd name="T42" fmla="*/ 165 w 186"/>
                    <a:gd name="T43" fmla="*/ 19 h 174"/>
                    <a:gd name="T44" fmla="*/ 154 w 186"/>
                    <a:gd name="T45" fmla="*/ 18 h 174"/>
                    <a:gd name="T46" fmla="*/ 139 w 186"/>
                    <a:gd name="T47" fmla="*/ 14 h 174"/>
                    <a:gd name="T48" fmla="*/ 120 w 186"/>
                    <a:gd name="T49" fmla="*/ 11 h 174"/>
                    <a:gd name="T50" fmla="*/ 101 w 186"/>
                    <a:gd name="T51" fmla="*/ 7 h 174"/>
                    <a:gd name="T52" fmla="*/ 81 w 186"/>
                    <a:gd name="T53" fmla="*/ 3 h 174"/>
                    <a:gd name="T54" fmla="*/ 64 w 186"/>
                    <a:gd name="T55" fmla="*/ 1 h 174"/>
                    <a:gd name="T56" fmla="*/ 49 w 186"/>
                    <a:gd name="T57" fmla="*/ 0 h 174"/>
                    <a:gd name="T58" fmla="*/ 41 w 186"/>
                    <a:gd name="T59" fmla="*/ 2 h 174"/>
                    <a:gd name="T60" fmla="*/ 34 w 186"/>
                    <a:gd name="T61" fmla="*/ 7 h 174"/>
                    <a:gd name="T62" fmla="*/ 27 w 186"/>
                    <a:gd name="T63" fmla="*/ 13 h 174"/>
                    <a:gd name="T64" fmla="*/ 20 w 186"/>
                    <a:gd name="T65" fmla="*/ 18 h 174"/>
                    <a:gd name="T66" fmla="*/ 14 w 186"/>
                    <a:gd name="T67" fmla="*/ 25 h 174"/>
                    <a:gd name="T68" fmla="*/ 8 w 186"/>
                    <a:gd name="T69" fmla="*/ 31 h 174"/>
                    <a:gd name="T70" fmla="*/ 5 w 186"/>
                    <a:gd name="T71" fmla="*/ 38 h 174"/>
                    <a:gd name="T72" fmla="*/ 2 w 186"/>
                    <a:gd name="T73" fmla="*/ 44 h 174"/>
                    <a:gd name="T74" fmla="*/ 1 w 186"/>
                    <a:gd name="T75" fmla="*/ 52 h 174"/>
                    <a:gd name="T76" fmla="*/ 0 w 186"/>
                    <a:gd name="T77" fmla="*/ 14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74">
                      <a:moveTo>
                        <a:pt x="0" y="142"/>
                      </a:moveTo>
                      <a:lnTo>
                        <a:pt x="1" y="154"/>
                      </a:lnTo>
                      <a:lnTo>
                        <a:pt x="5" y="165"/>
                      </a:lnTo>
                      <a:lnTo>
                        <a:pt x="11" y="171"/>
                      </a:lnTo>
                      <a:lnTo>
                        <a:pt x="21" y="174"/>
                      </a:lnTo>
                      <a:lnTo>
                        <a:pt x="32" y="174"/>
                      </a:lnTo>
                      <a:lnTo>
                        <a:pt x="49" y="174"/>
                      </a:lnTo>
                      <a:lnTo>
                        <a:pt x="70" y="174"/>
                      </a:lnTo>
                      <a:lnTo>
                        <a:pt x="93" y="173"/>
                      </a:lnTo>
                      <a:lnTo>
                        <a:pt x="117" y="173"/>
                      </a:lnTo>
                      <a:lnTo>
                        <a:pt x="137" y="173"/>
                      </a:lnTo>
                      <a:lnTo>
                        <a:pt x="155" y="173"/>
                      </a:lnTo>
                      <a:lnTo>
                        <a:pt x="166" y="173"/>
                      </a:lnTo>
                      <a:lnTo>
                        <a:pt x="177" y="171"/>
                      </a:lnTo>
                      <a:lnTo>
                        <a:pt x="183" y="165"/>
                      </a:lnTo>
                      <a:lnTo>
                        <a:pt x="184" y="157"/>
                      </a:lnTo>
                      <a:lnTo>
                        <a:pt x="184" y="146"/>
                      </a:lnTo>
                      <a:lnTo>
                        <a:pt x="186" y="51"/>
                      </a:lnTo>
                      <a:lnTo>
                        <a:pt x="186" y="38"/>
                      </a:lnTo>
                      <a:lnTo>
                        <a:pt x="184" y="29"/>
                      </a:lnTo>
                      <a:lnTo>
                        <a:pt x="178" y="23"/>
                      </a:lnTo>
                      <a:lnTo>
                        <a:pt x="165" y="19"/>
                      </a:lnTo>
                      <a:lnTo>
                        <a:pt x="154" y="18"/>
                      </a:lnTo>
                      <a:lnTo>
                        <a:pt x="139" y="14"/>
                      </a:lnTo>
                      <a:lnTo>
                        <a:pt x="120" y="11"/>
                      </a:lnTo>
                      <a:lnTo>
                        <a:pt x="101" y="7"/>
                      </a:lnTo>
                      <a:lnTo>
                        <a:pt x="81" y="3"/>
                      </a:lnTo>
                      <a:lnTo>
                        <a:pt x="64" y="1"/>
                      </a:lnTo>
                      <a:lnTo>
                        <a:pt x="49" y="0"/>
                      </a:lnTo>
                      <a:lnTo>
                        <a:pt x="41" y="2"/>
                      </a:lnTo>
                      <a:lnTo>
                        <a:pt x="34" y="7"/>
                      </a:lnTo>
                      <a:lnTo>
                        <a:pt x="27" y="13"/>
                      </a:lnTo>
                      <a:lnTo>
                        <a:pt x="20" y="18"/>
                      </a:lnTo>
                      <a:lnTo>
                        <a:pt x="14" y="25"/>
                      </a:lnTo>
                      <a:lnTo>
                        <a:pt x="8" y="31"/>
                      </a:lnTo>
                      <a:lnTo>
                        <a:pt x="5" y="38"/>
                      </a:lnTo>
                      <a:lnTo>
                        <a:pt x="2" y="44"/>
                      </a:lnTo>
                      <a:lnTo>
                        <a:pt x="1" y="5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Freeform 1039"/>
                <p:cNvSpPr>
                  <a:spLocks/>
                </p:cNvSpPr>
                <p:nvPr/>
              </p:nvSpPr>
              <p:spPr bwMode="auto">
                <a:xfrm>
                  <a:off x="3311" y="2695"/>
                  <a:ext cx="9" cy="12"/>
                </a:xfrm>
                <a:custGeom>
                  <a:avLst/>
                  <a:gdLst>
                    <a:gd name="T0" fmla="*/ 27 w 27"/>
                    <a:gd name="T1" fmla="*/ 26 h 38"/>
                    <a:gd name="T2" fmla="*/ 27 w 27"/>
                    <a:gd name="T3" fmla="*/ 26 h 38"/>
                    <a:gd name="T4" fmla="*/ 19 w 27"/>
                    <a:gd name="T5" fmla="*/ 24 h 38"/>
                    <a:gd name="T6" fmla="*/ 15 w 27"/>
                    <a:gd name="T7" fmla="*/ 21 h 38"/>
                    <a:gd name="T8" fmla="*/ 13 w 27"/>
                    <a:gd name="T9" fmla="*/ 11 h 38"/>
                    <a:gd name="T10" fmla="*/ 12 w 27"/>
                    <a:gd name="T11" fmla="*/ 0 h 38"/>
                    <a:gd name="T12" fmla="*/ 0 w 27"/>
                    <a:gd name="T13" fmla="*/ 0 h 38"/>
                    <a:gd name="T14" fmla="*/ 1 w 27"/>
                    <a:gd name="T15" fmla="*/ 14 h 38"/>
                    <a:gd name="T16" fmla="*/ 6 w 27"/>
                    <a:gd name="T17" fmla="*/ 26 h 38"/>
                    <a:gd name="T18" fmla="*/ 14 w 27"/>
                    <a:gd name="T19" fmla="*/ 34 h 38"/>
                    <a:gd name="T20" fmla="*/ 27 w 27"/>
                    <a:gd name="T21" fmla="*/ 38 h 38"/>
                    <a:gd name="T22" fmla="*/ 27 w 27"/>
                    <a:gd name="T23" fmla="*/ 38 h 38"/>
                    <a:gd name="T24" fmla="*/ 27 w 27"/>
                    <a:gd name="T25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27" y="26"/>
                      </a:moveTo>
                      <a:lnTo>
                        <a:pt x="27" y="26"/>
                      </a:lnTo>
                      <a:lnTo>
                        <a:pt x="19" y="24"/>
                      </a:lnTo>
                      <a:lnTo>
                        <a:pt x="15" y="21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6"/>
                      </a:lnTo>
                      <a:lnTo>
                        <a:pt x="14" y="34"/>
                      </a:lnTo>
                      <a:lnTo>
                        <a:pt x="27" y="38"/>
                      </a:lnTo>
                      <a:lnTo>
                        <a:pt x="27" y="38"/>
                      </a:lnTo>
                      <a:lnTo>
                        <a:pt x="2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1040"/>
                <p:cNvSpPr>
                  <a:spLocks/>
                </p:cNvSpPr>
                <p:nvPr/>
              </p:nvSpPr>
              <p:spPr bwMode="auto">
                <a:xfrm>
                  <a:off x="3320" y="2703"/>
                  <a:ext cx="49" cy="4"/>
                </a:xfrm>
                <a:custGeom>
                  <a:avLst/>
                  <a:gdLst>
                    <a:gd name="T0" fmla="*/ 145 w 145"/>
                    <a:gd name="T1" fmla="*/ 0 h 14"/>
                    <a:gd name="T2" fmla="*/ 145 w 145"/>
                    <a:gd name="T3" fmla="*/ 0 h 14"/>
                    <a:gd name="T4" fmla="*/ 134 w 145"/>
                    <a:gd name="T5" fmla="*/ 0 h 14"/>
                    <a:gd name="T6" fmla="*/ 116 w 145"/>
                    <a:gd name="T7" fmla="*/ 0 h 14"/>
                    <a:gd name="T8" fmla="*/ 96 w 145"/>
                    <a:gd name="T9" fmla="*/ 0 h 14"/>
                    <a:gd name="T10" fmla="*/ 72 w 145"/>
                    <a:gd name="T11" fmla="*/ 0 h 14"/>
                    <a:gd name="T12" fmla="*/ 49 w 145"/>
                    <a:gd name="T13" fmla="*/ 2 h 14"/>
                    <a:gd name="T14" fmla="*/ 28 w 145"/>
                    <a:gd name="T15" fmla="*/ 2 h 14"/>
                    <a:gd name="T16" fmla="*/ 11 w 145"/>
                    <a:gd name="T17" fmla="*/ 2 h 14"/>
                    <a:gd name="T18" fmla="*/ 0 w 145"/>
                    <a:gd name="T19" fmla="*/ 2 h 14"/>
                    <a:gd name="T20" fmla="*/ 0 w 145"/>
                    <a:gd name="T21" fmla="*/ 14 h 14"/>
                    <a:gd name="T22" fmla="*/ 11 w 145"/>
                    <a:gd name="T23" fmla="*/ 14 h 14"/>
                    <a:gd name="T24" fmla="*/ 28 w 145"/>
                    <a:gd name="T25" fmla="*/ 14 h 14"/>
                    <a:gd name="T26" fmla="*/ 49 w 145"/>
                    <a:gd name="T27" fmla="*/ 14 h 14"/>
                    <a:gd name="T28" fmla="*/ 72 w 145"/>
                    <a:gd name="T29" fmla="*/ 13 h 14"/>
                    <a:gd name="T30" fmla="*/ 96 w 145"/>
                    <a:gd name="T31" fmla="*/ 13 h 14"/>
                    <a:gd name="T32" fmla="*/ 116 w 145"/>
                    <a:gd name="T33" fmla="*/ 13 h 14"/>
                    <a:gd name="T34" fmla="*/ 134 w 145"/>
                    <a:gd name="T35" fmla="*/ 13 h 14"/>
                    <a:gd name="T36" fmla="*/ 145 w 145"/>
                    <a:gd name="T37" fmla="*/ 13 h 14"/>
                    <a:gd name="T38" fmla="*/ 145 w 145"/>
                    <a:gd name="T39" fmla="*/ 13 h 14"/>
                    <a:gd name="T40" fmla="*/ 145 w 145"/>
                    <a:gd name="T4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4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96" y="0"/>
                      </a:lnTo>
                      <a:lnTo>
                        <a:pt x="72" y="0"/>
                      </a:lnTo>
                      <a:lnTo>
                        <a:pt x="49" y="2"/>
                      </a:lnTo>
                      <a:lnTo>
                        <a:pt x="28" y="2"/>
                      </a:lnTo>
                      <a:lnTo>
                        <a:pt x="11" y="2"/>
                      </a:lnTo>
                      <a:lnTo>
                        <a:pt x="0" y="2"/>
                      </a:lnTo>
                      <a:lnTo>
                        <a:pt x="0" y="14"/>
                      </a:lnTo>
                      <a:lnTo>
                        <a:pt x="11" y="14"/>
                      </a:lnTo>
                      <a:lnTo>
                        <a:pt x="28" y="14"/>
                      </a:lnTo>
                      <a:lnTo>
                        <a:pt x="49" y="14"/>
                      </a:lnTo>
                      <a:lnTo>
                        <a:pt x="72" y="13"/>
                      </a:lnTo>
                      <a:lnTo>
                        <a:pt x="96" y="13"/>
                      </a:lnTo>
                      <a:lnTo>
                        <a:pt x="116" y="13"/>
                      </a:lnTo>
                      <a:lnTo>
                        <a:pt x="134" y="13"/>
                      </a:lnTo>
                      <a:lnTo>
                        <a:pt x="145" y="13"/>
                      </a:lnTo>
                      <a:lnTo>
                        <a:pt x="145" y="13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1041"/>
                <p:cNvSpPr>
                  <a:spLocks/>
                </p:cNvSpPr>
                <p:nvPr/>
              </p:nvSpPr>
              <p:spPr bwMode="auto">
                <a:xfrm>
                  <a:off x="3369" y="2696"/>
                  <a:ext cx="8" cy="11"/>
                </a:xfrm>
                <a:custGeom>
                  <a:avLst/>
                  <a:gdLst>
                    <a:gd name="T0" fmla="*/ 12 w 25"/>
                    <a:gd name="T1" fmla="*/ 0 h 33"/>
                    <a:gd name="T2" fmla="*/ 12 w 25"/>
                    <a:gd name="T3" fmla="*/ 0 h 33"/>
                    <a:gd name="T4" fmla="*/ 12 w 25"/>
                    <a:gd name="T5" fmla="*/ 11 h 33"/>
                    <a:gd name="T6" fmla="*/ 12 w 25"/>
                    <a:gd name="T7" fmla="*/ 17 h 33"/>
                    <a:gd name="T8" fmla="*/ 9 w 25"/>
                    <a:gd name="T9" fmla="*/ 19 h 33"/>
                    <a:gd name="T10" fmla="*/ 0 w 25"/>
                    <a:gd name="T11" fmla="*/ 20 h 33"/>
                    <a:gd name="T12" fmla="*/ 0 w 25"/>
                    <a:gd name="T13" fmla="*/ 33 h 33"/>
                    <a:gd name="T14" fmla="*/ 14 w 25"/>
                    <a:gd name="T15" fmla="*/ 31 h 33"/>
                    <a:gd name="T16" fmla="*/ 22 w 25"/>
                    <a:gd name="T17" fmla="*/ 22 h 33"/>
                    <a:gd name="T18" fmla="*/ 25 w 25"/>
                    <a:gd name="T19" fmla="*/ 11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2 w 25"/>
                    <a:gd name="T25" fmla="*/ 0 h 33"/>
                    <a:gd name="T26" fmla="*/ 12 w 25"/>
                    <a:gd name="T27" fmla="*/ 0 h 33"/>
                    <a:gd name="T28" fmla="*/ 12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9" y="19"/>
                      </a:lnTo>
                      <a:lnTo>
                        <a:pt x="0" y="20"/>
                      </a:lnTo>
                      <a:lnTo>
                        <a:pt x="0" y="33"/>
                      </a:lnTo>
                      <a:lnTo>
                        <a:pt x="14" y="31"/>
                      </a:lnTo>
                      <a:lnTo>
                        <a:pt x="22" y="22"/>
                      </a:lnTo>
                      <a:lnTo>
                        <a:pt x="25" y="1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Freeform 1042"/>
                <p:cNvSpPr>
                  <a:spLocks/>
                </p:cNvSpPr>
                <p:nvPr/>
              </p:nvSpPr>
              <p:spPr bwMode="auto">
                <a:xfrm>
                  <a:off x="3373" y="2664"/>
                  <a:ext cx="4" cy="32"/>
                </a:xfrm>
                <a:custGeom>
                  <a:avLst/>
                  <a:gdLst>
                    <a:gd name="T0" fmla="*/ 2 w 14"/>
                    <a:gd name="T1" fmla="*/ 0 h 95"/>
                    <a:gd name="T2" fmla="*/ 2 w 14"/>
                    <a:gd name="T3" fmla="*/ 0 h 95"/>
                    <a:gd name="T4" fmla="*/ 0 w 14"/>
                    <a:gd name="T5" fmla="*/ 95 h 95"/>
                    <a:gd name="T6" fmla="*/ 13 w 14"/>
                    <a:gd name="T7" fmla="*/ 95 h 95"/>
                    <a:gd name="T8" fmla="*/ 14 w 14"/>
                    <a:gd name="T9" fmla="*/ 0 h 95"/>
                    <a:gd name="T10" fmla="*/ 14 w 14"/>
                    <a:gd name="T11" fmla="*/ 0 h 95"/>
                    <a:gd name="T12" fmla="*/ 14 w 14"/>
                    <a:gd name="T13" fmla="*/ 0 h 95"/>
                    <a:gd name="T14" fmla="*/ 14 w 14"/>
                    <a:gd name="T15" fmla="*/ 0 h 95"/>
                    <a:gd name="T16" fmla="*/ 14 w 14"/>
                    <a:gd name="T17" fmla="*/ 0 h 95"/>
                    <a:gd name="T18" fmla="*/ 2 w 14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5"/>
                      </a:lnTo>
                      <a:lnTo>
                        <a:pt x="13" y="95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Freeform 1043"/>
                <p:cNvSpPr>
                  <a:spLocks/>
                </p:cNvSpPr>
                <p:nvPr/>
              </p:nvSpPr>
              <p:spPr bwMode="auto">
                <a:xfrm>
                  <a:off x="3368" y="2652"/>
                  <a:ext cx="9" cy="12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1 w 27"/>
                    <a:gd name="T5" fmla="*/ 15 h 38"/>
                    <a:gd name="T6" fmla="*/ 13 w 27"/>
                    <a:gd name="T7" fmla="*/ 18 h 38"/>
                    <a:gd name="T8" fmla="*/ 15 w 27"/>
                    <a:gd name="T9" fmla="*/ 25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7 w 27"/>
                    <a:gd name="T15" fmla="*/ 25 h 38"/>
                    <a:gd name="T16" fmla="*/ 26 w 27"/>
                    <a:gd name="T17" fmla="*/ 13 h 38"/>
                    <a:gd name="T18" fmla="*/ 16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3" y="18"/>
                      </a:lnTo>
                      <a:lnTo>
                        <a:pt x="15" y="25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Freeform 1044"/>
                <p:cNvSpPr>
                  <a:spLocks/>
                </p:cNvSpPr>
                <p:nvPr/>
              </p:nvSpPr>
              <p:spPr bwMode="auto">
                <a:xfrm>
                  <a:off x="3326" y="2645"/>
                  <a:ext cx="42" cy="11"/>
                </a:xfrm>
                <a:custGeom>
                  <a:avLst/>
                  <a:gdLst>
                    <a:gd name="T0" fmla="*/ 7 w 128"/>
                    <a:gd name="T1" fmla="*/ 13 h 31"/>
                    <a:gd name="T2" fmla="*/ 7 w 128"/>
                    <a:gd name="T3" fmla="*/ 13 h 31"/>
                    <a:gd name="T4" fmla="*/ 12 w 128"/>
                    <a:gd name="T5" fmla="*/ 12 h 31"/>
                    <a:gd name="T6" fmla="*/ 26 w 128"/>
                    <a:gd name="T7" fmla="*/ 13 h 31"/>
                    <a:gd name="T8" fmla="*/ 42 w 128"/>
                    <a:gd name="T9" fmla="*/ 15 h 31"/>
                    <a:gd name="T10" fmla="*/ 63 w 128"/>
                    <a:gd name="T11" fmla="*/ 19 h 31"/>
                    <a:gd name="T12" fmla="*/ 82 w 128"/>
                    <a:gd name="T13" fmla="*/ 23 h 31"/>
                    <a:gd name="T14" fmla="*/ 100 w 128"/>
                    <a:gd name="T15" fmla="*/ 26 h 31"/>
                    <a:gd name="T16" fmla="*/ 116 w 128"/>
                    <a:gd name="T17" fmla="*/ 30 h 31"/>
                    <a:gd name="T18" fmla="*/ 128 w 128"/>
                    <a:gd name="T19" fmla="*/ 31 h 31"/>
                    <a:gd name="T20" fmla="*/ 128 w 128"/>
                    <a:gd name="T21" fmla="*/ 19 h 31"/>
                    <a:gd name="T22" fmla="*/ 118 w 128"/>
                    <a:gd name="T23" fmla="*/ 18 h 31"/>
                    <a:gd name="T24" fmla="*/ 103 w 128"/>
                    <a:gd name="T25" fmla="*/ 14 h 31"/>
                    <a:gd name="T26" fmla="*/ 85 w 128"/>
                    <a:gd name="T27" fmla="*/ 11 h 31"/>
                    <a:gd name="T28" fmla="*/ 65 w 128"/>
                    <a:gd name="T29" fmla="*/ 7 h 31"/>
                    <a:gd name="T30" fmla="*/ 45 w 128"/>
                    <a:gd name="T31" fmla="*/ 3 h 31"/>
                    <a:gd name="T32" fmla="*/ 28 w 128"/>
                    <a:gd name="T33" fmla="*/ 1 h 31"/>
                    <a:gd name="T34" fmla="*/ 12 w 128"/>
                    <a:gd name="T35" fmla="*/ 0 h 31"/>
                    <a:gd name="T36" fmla="*/ 0 w 128"/>
                    <a:gd name="T37" fmla="*/ 3 h 31"/>
                    <a:gd name="T38" fmla="*/ 0 w 128"/>
                    <a:gd name="T39" fmla="*/ 3 h 31"/>
                    <a:gd name="T40" fmla="*/ 7 w 128"/>
                    <a:gd name="T41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31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2" y="12"/>
                      </a:lnTo>
                      <a:lnTo>
                        <a:pt x="26" y="13"/>
                      </a:lnTo>
                      <a:lnTo>
                        <a:pt x="42" y="15"/>
                      </a:lnTo>
                      <a:lnTo>
                        <a:pt x="63" y="19"/>
                      </a:lnTo>
                      <a:lnTo>
                        <a:pt x="82" y="23"/>
                      </a:lnTo>
                      <a:lnTo>
                        <a:pt x="100" y="26"/>
                      </a:lnTo>
                      <a:lnTo>
                        <a:pt x="116" y="30"/>
                      </a:lnTo>
                      <a:lnTo>
                        <a:pt x="128" y="31"/>
                      </a:lnTo>
                      <a:lnTo>
                        <a:pt x="128" y="19"/>
                      </a:lnTo>
                      <a:lnTo>
                        <a:pt x="118" y="18"/>
                      </a:lnTo>
                      <a:lnTo>
                        <a:pt x="103" y="14"/>
                      </a:lnTo>
                      <a:lnTo>
                        <a:pt x="85" y="11"/>
                      </a:lnTo>
                      <a:lnTo>
                        <a:pt x="65" y="7"/>
                      </a:lnTo>
                      <a:lnTo>
                        <a:pt x="45" y="3"/>
                      </a:lnTo>
                      <a:lnTo>
                        <a:pt x="28" y="1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Freeform 1045"/>
                <p:cNvSpPr>
                  <a:spLocks/>
                </p:cNvSpPr>
                <p:nvPr/>
              </p:nvSpPr>
              <p:spPr bwMode="auto">
                <a:xfrm>
                  <a:off x="3312" y="2646"/>
                  <a:ext cx="16" cy="19"/>
                </a:xfrm>
                <a:custGeom>
                  <a:avLst/>
                  <a:gdLst>
                    <a:gd name="T0" fmla="*/ 12 w 49"/>
                    <a:gd name="T1" fmla="*/ 55 h 55"/>
                    <a:gd name="T2" fmla="*/ 12 w 49"/>
                    <a:gd name="T3" fmla="*/ 55 h 55"/>
                    <a:gd name="T4" fmla="*/ 13 w 49"/>
                    <a:gd name="T5" fmla="*/ 49 h 55"/>
                    <a:gd name="T6" fmla="*/ 16 w 49"/>
                    <a:gd name="T7" fmla="*/ 44 h 55"/>
                    <a:gd name="T8" fmla="*/ 18 w 49"/>
                    <a:gd name="T9" fmla="*/ 38 h 55"/>
                    <a:gd name="T10" fmla="*/ 24 w 49"/>
                    <a:gd name="T11" fmla="*/ 32 h 55"/>
                    <a:gd name="T12" fmla="*/ 29 w 49"/>
                    <a:gd name="T13" fmla="*/ 26 h 55"/>
                    <a:gd name="T14" fmla="*/ 36 w 49"/>
                    <a:gd name="T15" fmla="*/ 21 h 55"/>
                    <a:gd name="T16" fmla="*/ 42 w 49"/>
                    <a:gd name="T17" fmla="*/ 15 h 55"/>
                    <a:gd name="T18" fmla="*/ 49 w 49"/>
                    <a:gd name="T19" fmla="*/ 10 h 55"/>
                    <a:gd name="T20" fmla="*/ 42 w 49"/>
                    <a:gd name="T21" fmla="*/ 0 h 55"/>
                    <a:gd name="T22" fmla="*/ 35 w 49"/>
                    <a:gd name="T23" fmla="*/ 5 h 55"/>
                    <a:gd name="T24" fmla="*/ 29 w 49"/>
                    <a:gd name="T25" fmla="*/ 11 h 55"/>
                    <a:gd name="T26" fmla="*/ 22 w 49"/>
                    <a:gd name="T27" fmla="*/ 16 h 55"/>
                    <a:gd name="T28" fmla="*/ 14 w 49"/>
                    <a:gd name="T29" fmla="*/ 25 h 55"/>
                    <a:gd name="T30" fmla="*/ 8 w 49"/>
                    <a:gd name="T31" fmla="*/ 31 h 55"/>
                    <a:gd name="T32" fmla="*/ 3 w 49"/>
                    <a:gd name="T33" fmla="*/ 39 h 55"/>
                    <a:gd name="T34" fmla="*/ 1 w 49"/>
                    <a:gd name="T35" fmla="*/ 46 h 55"/>
                    <a:gd name="T36" fmla="*/ 0 w 49"/>
                    <a:gd name="T37" fmla="*/ 55 h 55"/>
                    <a:gd name="T38" fmla="*/ 0 w 49"/>
                    <a:gd name="T39" fmla="*/ 55 h 55"/>
                    <a:gd name="T40" fmla="*/ 12 w 49"/>
                    <a:gd name="T41" fmla="*/ 55 h 55"/>
                    <a:gd name="T42" fmla="*/ 12 w 49"/>
                    <a:gd name="T43" fmla="*/ 55 h 55"/>
                    <a:gd name="T44" fmla="*/ 12 w 49"/>
                    <a:gd name="T4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9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3" y="49"/>
                      </a:lnTo>
                      <a:lnTo>
                        <a:pt x="16" y="44"/>
                      </a:lnTo>
                      <a:lnTo>
                        <a:pt x="18" y="38"/>
                      </a:lnTo>
                      <a:lnTo>
                        <a:pt x="24" y="32"/>
                      </a:lnTo>
                      <a:lnTo>
                        <a:pt x="29" y="26"/>
                      </a:lnTo>
                      <a:lnTo>
                        <a:pt x="36" y="21"/>
                      </a:lnTo>
                      <a:lnTo>
                        <a:pt x="42" y="15"/>
                      </a:lnTo>
                      <a:lnTo>
                        <a:pt x="49" y="10"/>
                      </a:lnTo>
                      <a:lnTo>
                        <a:pt x="42" y="0"/>
                      </a:lnTo>
                      <a:lnTo>
                        <a:pt x="35" y="5"/>
                      </a:lnTo>
                      <a:lnTo>
                        <a:pt x="29" y="11"/>
                      </a:lnTo>
                      <a:lnTo>
                        <a:pt x="22" y="16"/>
                      </a:lnTo>
                      <a:lnTo>
                        <a:pt x="14" y="25"/>
                      </a:lnTo>
                      <a:lnTo>
                        <a:pt x="8" y="31"/>
                      </a:lnTo>
                      <a:lnTo>
                        <a:pt x="3" y="39"/>
                      </a:lnTo>
                      <a:lnTo>
                        <a:pt x="1" y="46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Freeform 1046"/>
                <p:cNvSpPr>
                  <a:spLocks/>
                </p:cNvSpPr>
                <p:nvPr/>
              </p:nvSpPr>
              <p:spPr bwMode="auto">
                <a:xfrm>
                  <a:off x="3311" y="2665"/>
                  <a:ext cx="5" cy="30"/>
                </a:xfrm>
                <a:custGeom>
                  <a:avLst/>
                  <a:gdLst>
                    <a:gd name="T0" fmla="*/ 12 w 13"/>
                    <a:gd name="T1" fmla="*/ 90 h 90"/>
                    <a:gd name="T2" fmla="*/ 12 w 13"/>
                    <a:gd name="T3" fmla="*/ 90 h 90"/>
                    <a:gd name="T4" fmla="*/ 13 w 13"/>
                    <a:gd name="T5" fmla="*/ 0 h 90"/>
                    <a:gd name="T6" fmla="*/ 1 w 13"/>
                    <a:gd name="T7" fmla="*/ 0 h 90"/>
                    <a:gd name="T8" fmla="*/ 0 w 13"/>
                    <a:gd name="T9" fmla="*/ 90 h 90"/>
                    <a:gd name="T10" fmla="*/ 0 w 13"/>
                    <a:gd name="T11" fmla="*/ 90 h 90"/>
                    <a:gd name="T12" fmla="*/ 0 w 13"/>
                    <a:gd name="T13" fmla="*/ 90 h 90"/>
                    <a:gd name="T14" fmla="*/ 0 w 13"/>
                    <a:gd name="T15" fmla="*/ 90 h 90"/>
                    <a:gd name="T16" fmla="*/ 0 w 13"/>
                    <a:gd name="T17" fmla="*/ 90 h 90"/>
                    <a:gd name="T18" fmla="*/ 12 w 13"/>
                    <a:gd name="T1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0">
                      <a:moveTo>
                        <a:pt x="12" y="90"/>
                      </a:moveTo>
                      <a:lnTo>
                        <a:pt x="12" y="90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2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Freeform 1047"/>
                <p:cNvSpPr>
                  <a:spLocks/>
                </p:cNvSpPr>
                <p:nvPr/>
              </p:nvSpPr>
              <p:spPr bwMode="auto">
                <a:xfrm>
                  <a:off x="3324" y="2645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2 w 149"/>
                    <a:gd name="T3" fmla="*/ 118 h 134"/>
                    <a:gd name="T4" fmla="*/ 4 w 149"/>
                    <a:gd name="T5" fmla="*/ 127 h 134"/>
                    <a:gd name="T6" fmla="*/ 10 w 149"/>
                    <a:gd name="T7" fmla="*/ 133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3 h 134"/>
                    <a:gd name="T28" fmla="*/ 146 w 149"/>
                    <a:gd name="T29" fmla="*/ 128 h 134"/>
                    <a:gd name="T30" fmla="*/ 148 w 149"/>
                    <a:gd name="T31" fmla="*/ 121 h 134"/>
                    <a:gd name="T32" fmla="*/ 148 w 149"/>
                    <a:gd name="T33" fmla="*/ 111 h 134"/>
                    <a:gd name="T34" fmla="*/ 149 w 149"/>
                    <a:gd name="T35" fmla="*/ 28 h 134"/>
                    <a:gd name="T36" fmla="*/ 149 w 149"/>
                    <a:gd name="T37" fmla="*/ 17 h 134"/>
                    <a:gd name="T38" fmla="*/ 148 w 149"/>
                    <a:gd name="T39" fmla="*/ 8 h 134"/>
                    <a:gd name="T40" fmla="*/ 142 w 149"/>
                    <a:gd name="T41" fmla="*/ 3 h 134"/>
                    <a:gd name="T42" fmla="*/ 131 w 149"/>
                    <a:gd name="T43" fmla="*/ 1 h 134"/>
                    <a:gd name="T44" fmla="*/ 121 w 149"/>
                    <a:gd name="T45" fmla="*/ 1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10 w 149"/>
                    <a:gd name="T61" fmla="*/ 3 h 134"/>
                    <a:gd name="T62" fmla="*/ 4 w 149"/>
                    <a:gd name="T63" fmla="*/ 9 h 134"/>
                    <a:gd name="T64" fmla="*/ 2 w 149"/>
                    <a:gd name="T65" fmla="*/ 18 h 134"/>
                    <a:gd name="T66" fmla="*/ 2 w 149"/>
                    <a:gd name="T67" fmla="*/ 29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2" y="118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8" y="121"/>
                      </a:lnTo>
                      <a:lnTo>
                        <a:pt x="148" y="111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2" y="3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4" y="9"/>
                      </a:lnTo>
                      <a:lnTo>
                        <a:pt x="2" y="18"/>
                      </a:lnTo>
                      <a:lnTo>
                        <a:pt x="2" y="29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Freeform 1048"/>
                <p:cNvSpPr>
                  <a:spLocks/>
                </p:cNvSpPr>
                <p:nvPr/>
              </p:nvSpPr>
              <p:spPr bwMode="auto">
                <a:xfrm>
                  <a:off x="3324" y="2645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2 w 149"/>
                    <a:gd name="T5" fmla="*/ 118 h 134"/>
                    <a:gd name="T6" fmla="*/ 4 w 149"/>
                    <a:gd name="T7" fmla="*/ 127 h 134"/>
                    <a:gd name="T8" fmla="*/ 10 w 149"/>
                    <a:gd name="T9" fmla="*/ 133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3 h 134"/>
                    <a:gd name="T34" fmla="*/ 146 w 149"/>
                    <a:gd name="T35" fmla="*/ 128 h 134"/>
                    <a:gd name="T36" fmla="*/ 148 w 149"/>
                    <a:gd name="T37" fmla="*/ 121 h 134"/>
                    <a:gd name="T38" fmla="*/ 148 w 149"/>
                    <a:gd name="T39" fmla="*/ 111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9 w 149"/>
                    <a:gd name="T45" fmla="*/ 17 h 134"/>
                    <a:gd name="T46" fmla="*/ 148 w 149"/>
                    <a:gd name="T47" fmla="*/ 8 h 134"/>
                    <a:gd name="T48" fmla="*/ 142 w 149"/>
                    <a:gd name="T49" fmla="*/ 3 h 134"/>
                    <a:gd name="T50" fmla="*/ 131 w 149"/>
                    <a:gd name="T51" fmla="*/ 1 h 134"/>
                    <a:gd name="T52" fmla="*/ 131 w 149"/>
                    <a:gd name="T53" fmla="*/ 1 h 134"/>
                    <a:gd name="T54" fmla="*/ 121 w 149"/>
                    <a:gd name="T55" fmla="*/ 1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10 w 149"/>
                    <a:gd name="T73" fmla="*/ 3 h 134"/>
                    <a:gd name="T74" fmla="*/ 4 w 149"/>
                    <a:gd name="T75" fmla="*/ 9 h 134"/>
                    <a:gd name="T76" fmla="*/ 2 w 149"/>
                    <a:gd name="T77" fmla="*/ 18 h 134"/>
                    <a:gd name="T78" fmla="*/ 2 w 149"/>
                    <a:gd name="T79" fmla="*/ 29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8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3"/>
                      </a:lnTo>
                      <a:lnTo>
                        <a:pt x="146" y="128"/>
                      </a:lnTo>
                      <a:lnTo>
                        <a:pt x="148" y="121"/>
                      </a:lnTo>
                      <a:lnTo>
                        <a:pt x="148" y="111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8"/>
                      </a:lnTo>
                      <a:lnTo>
                        <a:pt x="142" y="3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4" y="9"/>
                      </a:lnTo>
                      <a:lnTo>
                        <a:pt x="2" y="18"/>
                      </a:lnTo>
                      <a:lnTo>
                        <a:pt x="2" y="29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Freeform 1049"/>
                <p:cNvSpPr>
                  <a:spLocks/>
                </p:cNvSpPr>
                <p:nvPr/>
              </p:nvSpPr>
              <p:spPr bwMode="auto">
                <a:xfrm>
                  <a:off x="3381" y="2649"/>
                  <a:ext cx="65" cy="59"/>
                </a:xfrm>
                <a:custGeom>
                  <a:avLst/>
                  <a:gdLst>
                    <a:gd name="T0" fmla="*/ 0 w 194"/>
                    <a:gd name="T1" fmla="*/ 144 h 175"/>
                    <a:gd name="T2" fmla="*/ 1 w 194"/>
                    <a:gd name="T3" fmla="*/ 156 h 175"/>
                    <a:gd name="T4" fmla="*/ 5 w 194"/>
                    <a:gd name="T5" fmla="*/ 167 h 175"/>
                    <a:gd name="T6" fmla="*/ 11 w 194"/>
                    <a:gd name="T7" fmla="*/ 173 h 175"/>
                    <a:gd name="T8" fmla="*/ 22 w 194"/>
                    <a:gd name="T9" fmla="*/ 175 h 175"/>
                    <a:gd name="T10" fmla="*/ 32 w 194"/>
                    <a:gd name="T11" fmla="*/ 175 h 175"/>
                    <a:gd name="T12" fmla="*/ 49 w 194"/>
                    <a:gd name="T13" fmla="*/ 175 h 175"/>
                    <a:gd name="T14" fmla="*/ 72 w 194"/>
                    <a:gd name="T15" fmla="*/ 175 h 175"/>
                    <a:gd name="T16" fmla="*/ 96 w 194"/>
                    <a:gd name="T17" fmla="*/ 174 h 175"/>
                    <a:gd name="T18" fmla="*/ 122 w 194"/>
                    <a:gd name="T19" fmla="*/ 174 h 175"/>
                    <a:gd name="T20" fmla="*/ 145 w 194"/>
                    <a:gd name="T21" fmla="*/ 174 h 175"/>
                    <a:gd name="T22" fmla="*/ 163 w 194"/>
                    <a:gd name="T23" fmla="*/ 174 h 175"/>
                    <a:gd name="T24" fmla="*/ 175 w 194"/>
                    <a:gd name="T25" fmla="*/ 174 h 175"/>
                    <a:gd name="T26" fmla="*/ 186 w 194"/>
                    <a:gd name="T27" fmla="*/ 173 h 175"/>
                    <a:gd name="T28" fmla="*/ 192 w 194"/>
                    <a:gd name="T29" fmla="*/ 167 h 175"/>
                    <a:gd name="T30" fmla="*/ 194 w 194"/>
                    <a:gd name="T31" fmla="*/ 158 h 175"/>
                    <a:gd name="T32" fmla="*/ 194 w 194"/>
                    <a:gd name="T33" fmla="*/ 147 h 175"/>
                    <a:gd name="T34" fmla="*/ 188 w 194"/>
                    <a:gd name="T35" fmla="*/ 52 h 175"/>
                    <a:gd name="T36" fmla="*/ 188 w 194"/>
                    <a:gd name="T37" fmla="*/ 40 h 175"/>
                    <a:gd name="T38" fmla="*/ 187 w 194"/>
                    <a:gd name="T39" fmla="*/ 30 h 175"/>
                    <a:gd name="T40" fmla="*/ 181 w 194"/>
                    <a:gd name="T41" fmla="*/ 24 h 175"/>
                    <a:gd name="T42" fmla="*/ 168 w 194"/>
                    <a:gd name="T43" fmla="*/ 20 h 175"/>
                    <a:gd name="T44" fmla="*/ 157 w 194"/>
                    <a:gd name="T45" fmla="*/ 19 h 175"/>
                    <a:gd name="T46" fmla="*/ 141 w 194"/>
                    <a:gd name="T47" fmla="*/ 16 h 175"/>
                    <a:gd name="T48" fmla="*/ 123 w 194"/>
                    <a:gd name="T49" fmla="*/ 11 h 175"/>
                    <a:gd name="T50" fmla="*/ 104 w 194"/>
                    <a:gd name="T51" fmla="*/ 6 h 175"/>
                    <a:gd name="T52" fmla="*/ 84 w 194"/>
                    <a:gd name="T53" fmla="*/ 2 h 175"/>
                    <a:gd name="T54" fmla="*/ 66 w 194"/>
                    <a:gd name="T55" fmla="*/ 0 h 175"/>
                    <a:gd name="T56" fmla="*/ 53 w 194"/>
                    <a:gd name="T57" fmla="*/ 0 h 175"/>
                    <a:gd name="T58" fmla="*/ 44 w 194"/>
                    <a:gd name="T59" fmla="*/ 2 h 175"/>
                    <a:gd name="T60" fmla="*/ 37 w 194"/>
                    <a:gd name="T61" fmla="*/ 8 h 175"/>
                    <a:gd name="T62" fmla="*/ 30 w 194"/>
                    <a:gd name="T63" fmla="*/ 14 h 175"/>
                    <a:gd name="T64" fmla="*/ 23 w 194"/>
                    <a:gd name="T65" fmla="*/ 20 h 175"/>
                    <a:gd name="T66" fmla="*/ 15 w 194"/>
                    <a:gd name="T67" fmla="*/ 26 h 175"/>
                    <a:gd name="T68" fmla="*/ 9 w 194"/>
                    <a:gd name="T69" fmla="*/ 32 h 175"/>
                    <a:gd name="T70" fmla="*/ 6 w 194"/>
                    <a:gd name="T71" fmla="*/ 40 h 175"/>
                    <a:gd name="T72" fmla="*/ 2 w 194"/>
                    <a:gd name="T73" fmla="*/ 46 h 175"/>
                    <a:gd name="T74" fmla="*/ 1 w 194"/>
                    <a:gd name="T75" fmla="*/ 53 h 175"/>
                    <a:gd name="T76" fmla="*/ 0 w 194"/>
                    <a:gd name="T77" fmla="*/ 144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4" h="175">
                      <a:moveTo>
                        <a:pt x="0" y="144"/>
                      </a:moveTo>
                      <a:lnTo>
                        <a:pt x="1" y="156"/>
                      </a:lnTo>
                      <a:lnTo>
                        <a:pt x="5" y="167"/>
                      </a:lnTo>
                      <a:lnTo>
                        <a:pt x="11" y="173"/>
                      </a:lnTo>
                      <a:lnTo>
                        <a:pt x="22" y="175"/>
                      </a:lnTo>
                      <a:lnTo>
                        <a:pt x="32" y="175"/>
                      </a:lnTo>
                      <a:lnTo>
                        <a:pt x="49" y="175"/>
                      </a:lnTo>
                      <a:lnTo>
                        <a:pt x="72" y="175"/>
                      </a:lnTo>
                      <a:lnTo>
                        <a:pt x="96" y="174"/>
                      </a:lnTo>
                      <a:lnTo>
                        <a:pt x="122" y="174"/>
                      </a:lnTo>
                      <a:lnTo>
                        <a:pt x="145" y="174"/>
                      </a:lnTo>
                      <a:lnTo>
                        <a:pt x="163" y="174"/>
                      </a:lnTo>
                      <a:lnTo>
                        <a:pt x="175" y="174"/>
                      </a:lnTo>
                      <a:lnTo>
                        <a:pt x="186" y="173"/>
                      </a:lnTo>
                      <a:lnTo>
                        <a:pt x="192" y="167"/>
                      </a:lnTo>
                      <a:lnTo>
                        <a:pt x="194" y="158"/>
                      </a:lnTo>
                      <a:lnTo>
                        <a:pt x="194" y="147"/>
                      </a:lnTo>
                      <a:lnTo>
                        <a:pt x="188" y="52"/>
                      </a:lnTo>
                      <a:lnTo>
                        <a:pt x="188" y="40"/>
                      </a:lnTo>
                      <a:lnTo>
                        <a:pt x="187" y="30"/>
                      </a:lnTo>
                      <a:lnTo>
                        <a:pt x="181" y="24"/>
                      </a:lnTo>
                      <a:lnTo>
                        <a:pt x="168" y="20"/>
                      </a:lnTo>
                      <a:lnTo>
                        <a:pt x="157" y="19"/>
                      </a:lnTo>
                      <a:lnTo>
                        <a:pt x="141" y="16"/>
                      </a:lnTo>
                      <a:lnTo>
                        <a:pt x="123" y="11"/>
                      </a:lnTo>
                      <a:lnTo>
                        <a:pt x="104" y="6"/>
                      </a:lnTo>
                      <a:lnTo>
                        <a:pt x="84" y="2"/>
                      </a:lnTo>
                      <a:lnTo>
                        <a:pt x="66" y="0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7" y="8"/>
                      </a:lnTo>
                      <a:lnTo>
                        <a:pt x="30" y="14"/>
                      </a:lnTo>
                      <a:lnTo>
                        <a:pt x="23" y="20"/>
                      </a:lnTo>
                      <a:lnTo>
                        <a:pt x="15" y="26"/>
                      </a:lnTo>
                      <a:lnTo>
                        <a:pt x="9" y="32"/>
                      </a:lnTo>
                      <a:lnTo>
                        <a:pt x="6" y="40"/>
                      </a:lnTo>
                      <a:lnTo>
                        <a:pt x="2" y="46"/>
                      </a:lnTo>
                      <a:lnTo>
                        <a:pt x="1" y="53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Freeform 1050"/>
                <p:cNvSpPr>
                  <a:spLocks/>
                </p:cNvSpPr>
                <p:nvPr/>
              </p:nvSpPr>
              <p:spPr bwMode="auto">
                <a:xfrm>
                  <a:off x="3379" y="2697"/>
                  <a:ext cx="10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19 w 28"/>
                    <a:gd name="T5" fmla="*/ 24 h 37"/>
                    <a:gd name="T6" fmla="*/ 15 w 28"/>
                    <a:gd name="T7" fmla="*/ 20 h 37"/>
                    <a:gd name="T8" fmla="*/ 13 w 28"/>
                    <a:gd name="T9" fmla="*/ 10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3 h 37"/>
                    <a:gd name="T16" fmla="*/ 6 w 28"/>
                    <a:gd name="T17" fmla="*/ 25 h 37"/>
                    <a:gd name="T18" fmla="*/ 14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19" y="24"/>
                      </a:lnTo>
                      <a:lnTo>
                        <a:pt x="15" y="2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Freeform 1051"/>
                <p:cNvSpPr>
                  <a:spLocks/>
                </p:cNvSpPr>
                <p:nvPr/>
              </p:nvSpPr>
              <p:spPr bwMode="auto">
                <a:xfrm>
                  <a:off x="3389" y="2705"/>
                  <a:ext cx="51" cy="5"/>
                </a:xfrm>
                <a:custGeom>
                  <a:avLst/>
                  <a:gdLst>
                    <a:gd name="T0" fmla="*/ 153 w 153"/>
                    <a:gd name="T1" fmla="*/ 0 h 13"/>
                    <a:gd name="T2" fmla="*/ 153 w 153"/>
                    <a:gd name="T3" fmla="*/ 0 h 13"/>
                    <a:gd name="T4" fmla="*/ 141 w 153"/>
                    <a:gd name="T5" fmla="*/ 0 h 13"/>
                    <a:gd name="T6" fmla="*/ 123 w 153"/>
                    <a:gd name="T7" fmla="*/ 0 h 13"/>
                    <a:gd name="T8" fmla="*/ 100 w 153"/>
                    <a:gd name="T9" fmla="*/ 0 h 13"/>
                    <a:gd name="T10" fmla="*/ 74 w 153"/>
                    <a:gd name="T11" fmla="*/ 0 h 13"/>
                    <a:gd name="T12" fmla="*/ 50 w 153"/>
                    <a:gd name="T13" fmla="*/ 1 h 13"/>
                    <a:gd name="T14" fmla="*/ 27 w 153"/>
                    <a:gd name="T15" fmla="*/ 1 h 13"/>
                    <a:gd name="T16" fmla="*/ 10 w 153"/>
                    <a:gd name="T17" fmla="*/ 1 h 13"/>
                    <a:gd name="T18" fmla="*/ 0 w 153"/>
                    <a:gd name="T19" fmla="*/ 1 h 13"/>
                    <a:gd name="T20" fmla="*/ 0 w 153"/>
                    <a:gd name="T21" fmla="*/ 13 h 13"/>
                    <a:gd name="T22" fmla="*/ 10 w 153"/>
                    <a:gd name="T23" fmla="*/ 13 h 13"/>
                    <a:gd name="T24" fmla="*/ 27 w 153"/>
                    <a:gd name="T25" fmla="*/ 13 h 13"/>
                    <a:gd name="T26" fmla="*/ 50 w 153"/>
                    <a:gd name="T27" fmla="*/ 13 h 13"/>
                    <a:gd name="T28" fmla="*/ 74 w 153"/>
                    <a:gd name="T29" fmla="*/ 12 h 13"/>
                    <a:gd name="T30" fmla="*/ 100 w 153"/>
                    <a:gd name="T31" fmla="*/ 12 h 13"/>
                    <a:gd name="T32" fmla="*/ 123 w 153"/>
                    <a:gd name="T33" fmla="*/ 12 h 13"/>
                    <a:gd name="T34" fmla="*/ 141 w 153"/>
                    <a:gd name="T35" fmla="*/ 12 h 13"/>
                    <a:gd name="T36" fmla="*/ 153 w 153"/>
                    <a:gd name="T37" fmla="*/ 12 h 13"/>
                    <a:gd name="T38" fmla="*/ 153 w 153"/>
                    <a:gd name="T39" fmla="*/ 12 h 13"/>
                    <a:gd name="T40" fmla="*/ 153 w 153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3" h="13">
                      <a:moveTo>
                        <a:pt x="153" y="0"/>
                      </a:moveTo>
                      <a:lnTo>
                        <a:pt x="153" y="0"/>
                      </a:lnTo>
                      <a:lnTo>
                        <a:pt x="141" y="0"/>
                      </a:lnTo>
                      <a:lnTo>
                        <a:pt x="123" y="0"/>
                      </a:lnTo>
                      <a:lnTo>
                        <a:pt x="100" y="0"/>
                      </a:lnTo>
                      <a:lnTo>
                        <a:pt x="74" y="0"/>
                      </a:lnTo>
                      <a:lnTo>
                        <a:pt x="50" y="1"/>
                      </a:lnTo>
                      <a:lnTo>
                        <a:pt x="27" y="1"/>
                      </a:lnTo>
                      <a:lnTo>
                        <a:pt x="10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7" y="13"/>
                      </a:lnTo>
                      <a:lnTo>
                        <a:pt x="50" y="13"/>
                      </a:lnTo>
                      <a:lnTo>
                        <a:pt x="74" y="12"/>
                      </a:lnTo>
                      <a:lnTo>
                        <a:pt x="100" y="12"/>
                      </a:lnTo>
                      <a:lnTo>
                        <a:pt x="123" y="12"/>
                      </a:lnTo>
                      <a:lnTo>
                        <a:pt x="141" y="12"/>
                      </a:lnTo>
                      <a:lnTo>
                        <a:pt x="153" y="12"/>
                      </a:lnTo>
                      <a:lnTo>
                        <a:pt x="153" y="12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Freeform 1052"/>
                <p:cNvSpPr>
                  <a:spLocks/>
                </p:cNvSpPr>
                <p:nvPr/>
              </p:nvSpPr>
              <p:spPr bwMode="auto">
                <a:xfrm>
                  <a:off x="3440" y="2698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2 h 33"/>
                    <a:gd name="T16" fmla="*/ 22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25 w 25"/>
                    <a:gd name="T25" fmla="*/ 0 h 33"/>
                    <a:gd name="T26" fmla="*/ 25 w 25"/>
                    <a:gd name="T27" fmla="*/ 0 h 33"/>
                    <a:gd name="T28" fmla="*/ 25 w 25"/>
                    <a:gd name="T29" fmla="*/ 0 h 33"/>
                    <a:gd name="T30" fmla="*/ 13 w 25"/>
                    <a:gd name="T3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1053"/>
                <p:cNvSpPr>
                  <a:spLocks/>
                </p:cNvSpPr>
                <p:nvPr/>
              </p:nvSpPr>
              <p:spPr bwMode="auto">
                <a:xfrm>
                  <a:off x="3442" y="2667"/>
                  <a:ext cx="6" cy="31"/>
                </a:xfrm>
                <a:custGeom>
                  <a:avLst/>
                  <a:gdLst>
                    <a:gd name="T0" fmla="*/ 0 w 18"/>
                    <a:gd name="T1" fmla="*/ 0 h 95"/>
                    <a:gd name="T2" fmla="*/ 0 w 18"/>
                    <a:gd name="T3" fmla="*/ 0 h 95"/>
                    <a:gd name="T4" fmla="*/ 6 w 18"/>
                    <a:gd name="T5" fmla="*/ 95 h 95"/>
                    <a:gd name="T6" fmla="*/ 18 w 18"/>
                    <a:gd name="T7" fmla="*/ 95 h 95"/>
                    <a:gd name="T8" fmla="*/ 12 w 18"/>
                    <a:gd name="T9" fmla="*/ 0 h 95"/>
                    <a:gd name="T10" fmla="*/ 12 w 18"/>
                    <a:gd name="T11" fmla="*/ 0 h 95"/>
                    <a:gd name="T12" fmla="*/ 0 w 18"/>
                    <a:gd name="T13" fmla="*/ 0 h 95"/>
                    <a:gd name="T14" fmla="*/ 0 w 18"/>
                    <a:gd name="T15" fmla="*/ 0 h 95"/>
                    <a:gd name="T16" fmla="*/ 0 w 18"/>
                    <a:gd name="T1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95"/>
                      </a:lnTo>
                      <a:lnTo>
                        <a:pt x="18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Freeform 1054"/>
                <p:cNvSpPr>
                  <a:spLocks/>
                </p:cNvSpPr>
                <p:nvPr/>
              </p:nvSpPr>
              <p:spPr bwMode="auto">
                <a:xfrm>
                  <a:off x="3437" y="2654"/>
                  <a:ext cx="9" cy="13"/>
                </a:xfrm>
                <a:custGeom>
                  <a:avLst/>
                  <a:gdLst>
                    <a:gd name="T0" fmla="*/ 0 w 26"/>
                    <a:gd name="T1" fmla="*/ 12 h 38"/>
                    <a:gd name="T2" fmla="*/ 0 w 26"/>
                    <a:gd name="T3" fmla="*/ 12 h 38"/>
                    <a:gd name="T4" fmla="*/ 11 w 26"/>
                    <a:gd name="T5" fmla="*/ 15 h 38"/>
                    <a:gd name="T6" fmla="*/ 13 w 26"/>
                    <a:gd name="T7" fmla="*/ 18 h 38"/>
                    <a:gd name="T8" fmla="*/ 14 w 26"/>
                    <a:gd name="T9" fmla="*/ 26 h 38"/>
                    <a:gd name="T10" fmla="*/ 14 w 26"/>
                    <a:gd name="T11" fmla="*/ 38 h 38"/>
                    <a:gd name="T12" fmla="*/ 26 w 26"/>
                    <a:gd name="T13" fmla="*/ 38 h 38"/>
                    <a:gd name="T14" fmla="*/ 26 w 26"/>
                    <a:gd name="T15" fmla="*/ 26 h 38"/>
                    <a:gd name="T16" fmla="*/ 25 w 26"/>
                    <a:gd name="T17" fmla="*/ 14 h 38"/>
                    <a:gd name="T18" fmla="*/ 15 w 26"/>
                    <a:gd name="T19" fmla="*/ 5 h 38"/>
                    <a:gd name="T20" fmla="*/ 0 w 26"/>
                    <a:gd name="T21" fmla="*/ 0 h 38"/>
                    <a:gd name="T22" fmla="*/ 0 w 26"/>
                    <a:gd name="T23" fmla="*/ 0 h 38"/>
                    <a:gd name="T24" fmla="*/ 0 w 26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3" y="18"/>
                      </a:lnTo>
                      <a:lnTo>
                        <a:pt x="14" y="26"/>
                      </a:lnTo>
                      <a:lnTo>
                        <a:pt x="14" y="38"/>
                      </a:lnTo>
                      <a:lnTo>
                        <a:pt x="26" y="38"/>
                      </a:lnTo>
                      <a:lnTo>
                        <a:pt x="26" y="26"/>
                      </a:lnTo>
                      <a:lnTo>
                        <a:pt x="25" y="14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Freeform 1055"/>
                <p:cNvSpPr>
                  <a:spLocks/>
                </p:cNvSpPr>
                <p:nvPr/>
              </p:nvSpPr>
              <p:spPr bwMode="auto">
                <a:xfrm>
                  <a:off x="3395" y="2647"/>
                  <a:ext cx="42" cy="11"/>
                </a:xfrm>
                <a:custGeom>
                  <a:avLst/>
                  <a:gdLst>
                    <a:gd name="T0" fmla="*/ 7 w 127"/>
                    <a:gd name="T1" fmla="*/ 13 h 32"/>
                    <a:gd name="T2" fmla="*/ 7 w 127"/>
                    <a:gd name="T3" fmla="*/ 13 h 32"/>
                    <a:gd name="T4" fmla="*/ 13 w 127"/>
                    <a:gd name="T5" fmla="*/ 12 h 32"/>
                    <a:gd name="T6" fmla="*/ 25 w 127"/>
                    <a:gd name="T7" fmla="*/ 12 h 32"/>
                    <a:gd name="T8" fmla="*/ 42 w 127"/>
                    <a:gd name="T9" fmla="*/ 14 h 32"/>
                    <a:gd name="T10" fmla="*/ 61 w 127"/>
                    <a:gd name="T11" fmla="*/ 18 h 32"/>
                    <a:gd name="T12" fmla="*/ 81 w 127"/>
                    <a:gd name="T13" fmla="*/ 23 h 32"/>
                    <a:gd name="T14" fmla="*/ 99 w 127"/>
                    <a:gd name="T15" fmla="*/ 28 h 32"/>
                    <a:gd name="T16" fmla="*/ 115 w 127"/>
                    <a:gd name="T17" fmla="*/ 31 h 32"/>
                    <a:gd name="T18" fmla="*/ 127 w 127"/>
                    <a:gd name="T19" fmla="*/ 32 h 32"/>
                    <a:gd name="T20" fmla="*/ 127 w 127"/>
                    <a:gd name="T21" fmla="*/ 20 h 32"/>
                    <a:gd name="T22" fmla="*/ 117 w 127"/>
                    <a:gd name="T23" fmla="*/ 19 h 32"/>
                    <a:gd name="T24" fmla="*/ 101 w 127"/>
                    <a:gd name="T25" fmla="*/ 16 h 32"/>
                    <a:gd name="T26" fmla="*/ 83 w 127"/>
                    <a:gd name="T27" fmla="*/ 11 h 32"/>
                    <a:gd name="T28" fmla="*/ 64 w 127"/>
                    <a:gd name="T29" fmla="*/ 6 h 32"/>
                    <a:gd name="T30" fmla="*/ 45 w 127"/>
                    <a:gd name="T31" fmla="*/ 2 h 32"/>
                    <a:gd name="T32" fmla="*/ 25 w 127"/>
                    <a:gd name="T33" fmla="*/ 0 h 32"/>
                    <a:gd name="T34" fmla="*/ 11 w 127"/>
                    <a:gd name="T35" fmla="*/ 0 h 32"/>
                    <a:gd name="T36" fmla="*/ 0 w 127"/>
                    <a:gd name="T37" fmla="*/ 3 h 32"/>
                    <a:gd name="T38" fmla="*/ 0 w 127"/>
                    <a:gd name="T39" fmla="*/ 3 h 32"/>
                    <a:gd name="T40" fmla="*/ 7 w 127"/>
                    <a:gd name="T41" fmla="*/ 1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32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3" y="12"/>
                      </a:lnTo>
                      <a:lnTo>
                        <a:pt x="25" y="12"/>
                      </a:lnTo>
                      <a:lnTo>
                        <a:pt x="42" y="14"/>
                      </a:lnTo>
                      <a:lnTo>
                        <a:pt x="61" y="18"/>
                      </a:lnTo>
                      <a:lnTo>
                        <a:pt x="81" y="23"/>
                      </a:lnTo>
                      <a:lnTo>
                        <a:pt x="99" y="28"/>
                      </a:lnTo>
                      <a:lnTo>
                        <a:pt x="115" y="31"/>
                      </a:lnTo>
                      <a:lnTo>
                        <a:pt x="127" y="32"/>
                      </a:lnTo>
                      <a:lnTo>
                        <a:pt x="127" y="20"/>
                      </a:lnTo>
                      <a:lnTo>
                        <a:pt x="117" y="19"/>
                      </a:lnTo>
                      <a:lnTo>
                        <a:pt x="101" y="16"/>
                      </a:lnTo>
                      <a:lnTo>
                        <a:pt x="83" y="11"/>
                      </a:lnTo>
                      <a:lnTo>
                        <a:pt x="64" y="6"/>
                      </a:lnTo>
                      <a:lnTo>
                        <a:pt x="45" y="2"/>
                      </a:lnTo>
                      <a:lnTo>
                        <a:pt x="25" y="0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1056"/>
                <p:cNvSpPr>
                  <a:spLocks/>
                </p:cNvSpPr>
                <p:nvPr/>
              </p:nvSpPr>
              <p:spPr bwMode="auto">
                <a:xfrm>
                  <a:off x="3380" y="2648"/>
                  <a:ext cx="17" cy="19"/>
                </a:xfrm>
                <a:custGeom>
                  <a:avLst/>
                  <a:gdLst>
                    <a:gd name="T0" fmla="*/ 12 w 53"/>
                    <a:gd name="T1" fmla="*/ 56 h 56"/>
                    <a:gd name="T2" fmla="*/ 12 w 53"/>
                    <a:gd name="T3" fmla="*/ 56 h 56"/>
                    <a:gd name="T4" fmla="*/ 13 w 53"/>
                    <a:gd name="T5" fmla="*/ 51 h 56"/>
                    <a:gd name="T6" fmla="*/ 16 w 53"/>
                    <a:gd name="T7" fmla="*/ 45 h 56"/>
                    <a:gd name="T8" fmla="*/ 19 w 53"/>
                    <a:gd name="T9" fmla="*/ 39 h 56"/>
                    <a:gd name="T10" fmla="*/ 24 w 53"/>
                    <a:gd name="T11" fmla="*/ 34 h 56"/>
                    <a:gd name="T12" fmla="*/ 31 w 53"/>
                    <a:gd name="T13" fmla="*/ 28 h 56"/>
                    <a:gd name="T14" fmla="*/ 39 w 53"/>
                    <a:gd name="T15" fmla="*/ 22 h 56"/>
                    <a:gd name="T16" fmla="*/ 46 w 53"/>
                    <a:gd name="T17" fmla="*/ 16 h 56"/>
                    <a:gd name="T18" fmla="*/ 53 w 53"/>
                    <a:gd name="T19" fmla="*/ 10 h 56"/>
                    <a:gd name="T20" fmla="*/ 46 w 53"/>
                    <a:gd name="T21" fmla="*/ 0 h 56"/>
                    <a:gd name="T22" fmla="*/ 39 w 53"/>
                    <a:gd name="T23" fmla="*/ 6 h 56"/>
                    <a:gd name="T24" fmla="*/ 31 w 53"/>
                    <a:gd name="T25" fmla="*/ 13 h 56"/>
                    <a:gd name="T26" fmla="*/ 24 w 53"/>
                    <a:gd name="T27" fmla="*/ 19 h 56"/>
                    <a:gd name="T28" fmla="*/ 17 w 53"/>
                    <a:gd name="T29" fmla="*/ 25 h 56"/>
                    <a:gd name="T30" fmla="*/ 10 w 53"/>
                    <a:gd name="T31" fmla="*/ 32 h 56"/>
                    <a:gd name="T32" fmla="*/ 6 w 53"/>
                    <a:gd name="T33" fmla="*/ 40 h 56"/>
                    <a:gd name="T34" fmla="*/ 1 w 53"/>
                    <a:gd name="T35" fmla="*/ 46 h 56"/>
                    <a:gd name="T36" fmla="*/ 0 w 53"/>
                    <a:gd name="T37" fmla="*/ 56 h 56"/>
                    <a:gd name="T38" fmla="*/ 0 w 53"/>
                    <a:gd name="T39" fmla="*/ 56 h 56"/>
                    <a:gd name="T40" fmla="*/ 12 w 53"/>
                    <a:gd name="T41" fmla="*/ 56 h 56"/>
                    <a:gd name="T42" fmla="*/ 12 w 53"/>
                    <a:gd name="T43" fmla="*/ 56 h 56"/>
                    <a:gd name="T44" fmla="*/ 12 w 53"/>
                    <a:gd name="T4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3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3" y="51"/>
                      </a:lnTo>
                      <a:lnTo>
                        <a:pt x="16" y="45"/>
                      </a:lnTo>
                      <a:lnTo>
                        <a:pt x="19" y="39"/>
                      </a:lnTo>
                      <a:lnTo>
                        <a:pt x="24" y="34"/>
                      </a:lnTo>
                      <a:lnTo>
                        <a:pt x="31" y="28"/>
                      </a:lnTo>
                      <a:lnTo>
                        <a:pt x="39" y="22"/>
                      </a:lnTo>
                      <a:lnTo>
                        <a:pt x="46" y="16"/>
                      </a:lnTo>
                      <a:lnTo>
                        <a:pt x="53" y="10"/>
                      </a:lnTo>
                      <a:lnTo>
                        <a:pt x="46" y="0"/>
                      </a:lnTo>
                      <a:lnTo>
                        <a:pt x="39" y="6"/>
                      </a:lnTo>
                      <a:lnTo>
                        <a:pt x="31" y="13"/>
                      </a:lnTo>
                      <a:lnTo>
                        <a:pt x="24" y="19"/>
                      </a:lnTo>
                      <a:lnTo>
                        <a:pt x="17" y="25"/>
                      </a:lnTo>
                      <a:lnTo>
                        <a:pt x="10" y="32"/>
                      </a:lnTo>
                      <a:lnTo>
                        <a:pt x="6" y="40"/>
                      </a:lnTo>
                      <a:lnTo>
                        <a:pt x="1" y="4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Freeform 1057"/>
                <p:cNvSpPr>
                  <a:spLocks/>
                </p:cNvSpPr>
                <p:nvPr/>
              </p:nvSpPr>
              <p:spPr bwMode="auto">
                <a:xfrm>
                  <a:off x="3379" y="2667"/>
                  <a:ext cx="5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1058"/>
                <p:cNvSpPr>
                  <a:spLocks/>
                </p:cNvSpPr>
                <p:nvPr/>
              </p:nvSpPr>
              <p:spPr bwMode="auto">
                <a:xfrm>
                  <a:off x="3393" y="2648"/>
                  <a:ext cx="51" cy="44"/>
                </a:xfrm>
                <a:custGeom>
                  <a:avLst/>
                  <a:gdLst>
                    <a:gd name="T0" fmla="*/ 0 w 152"/>
                    <a:gd name="T1" fmla="*/ 107 h 134"/>
                    <a:gd name="T2" fmla="*/ 1 w 152"/>
                    <a:gd name="T3" fmla="*/ 118 h 134"/>
                    <a:gd name="T4" fmla="*/ 5 w 152"/>
                    <a:gd name="T5" fmla="*/ 127 h 134"/>
                    <a:gd name="T6" fmla="*/ 9 w 152"/>
                    <a:gd name="T7" fmla="*/ 133 h 134"/>
                    <a:gd name="T8" fmla="*/ 19 w 152"/>
                    <a:gd name="T9" fmla="*/ 134 h 134"/>
                    <a:gd name="T10" fmla="*/ 28 w 152"/>
                    <a:gd name="T11" fmla="*/ 134 h 134"/>
                    <a:gd name="T12" fmla="*/ 41 w 152"/>
                    <a:gd name="T13" fmla="*/ 134 h 134"/>
                    <a:gd name="T14" fmla="*/ 58 w 152"/>
                    <a:gd name="T15" fmla="*/ 134 h 134"/>
                    <a:gd name="T16" fmla="*/ 76 w 152"/>
                    <a:gd name="T17" fmla="*/ 134 h 134"/>
                    <a:gd name="T18" fmla="*/ 95 w 152"/>
                    <a:gd name="T19" fmla="*/ 134 h 134"/>
                    <a:gd name="T20" fmla="*/ 112 w 152"/>
                    <a:gd name="T21" fmla="*/ 134 h 134"/>
                    <a:gd name="T22" fmla="*/ 125 w 152"/>
                    <a:gd name="T23" fmla="*/ 134 h 134"/>
                    <a:gd name="T24" fmla="*/ 135 w 152"/>
                    <a:gd name="T25" fmla="*/ 134 h 134"/>
                    <a:gd name="T26" fmla="*/ 145 w 152"/>
                    <a:gd name="T27" fmla="*/ 133 h 134"/>
                    <a:gd name="T28" fmla="*/ 150 w 152"/>
                    <a:gd name="T29" fmla="*/ 128 h 134"/>
                    <a:gd name="T30" fmla="*/ 152 w 152"/>
                    <a:gd name="T31" fmla="*/ 121 h 134"/>
                    <a:gd name="T32" fmla="*/ 152 w 152"/>
                    <a:gd name="T33" fmla="*/ 111 h 134"/>
                    <a:gd name="T34" fmla="*/ 148 w 152"/>
                    <a:gd name="T35" fmla="*/ 28 h 134"/>
                    <a:gd name="T36" fmla="*/ 148 w 152"/>
                    <a:gd name="T37" fmla="*/ 17 h 134"/>
                    <a:gd name="T38" fmla="*/ 147 w 152"/>
                    <a:gd name="T39" fmla="*/ 8 h 134"/>
                    <a:gd name="T40" fmla="*/ 141 w 152"/>
                    <a:gd name="T41" fmla="*/ 4 h 134"/>
                    <a:gd name="T42" fmla="*/ 130 w 152"/>
                    <a:gd name="T43" fmla="*/ 1 h 134"/>
                    <a:gd name="T44" fmla="*/ 121 w 152"/>
                    <a:gd name="T45" fmla="*/ 1 h 134"/>
                    <a:gd name="T46" fmla="*/ 107 w 152"/>
                    <a:gd name="T47" fmla="*/ 0 h 134"/>
                    <a:gd name="T48" fmla="*/ 90 w 152"/>
                    <a:gd name="T49" fmla="*/ 0 h 134"/>
                    <a:gd name="T50" fmla="*/ 73 w 152"/>
                    <a:gd name="T51" fmla="*/ 0 h 134"/>
                    <a:gd name="T52" fmla="*/ 55 w 152"/>
                    <a:gd name="T53" fmla="*/ 0 h 134"/>
                    <a:gd name="T54" fmla="*/ 40 w 152"/>
                    <a:gd name="T55" fmla="*/ 0 h 134"/>
                    <a:gd name="T56" fmla="*/ 26 w 152"/>
                    <a:gd name="T57" fmla="*/ 1 h 134"/>
                    <a:gd name="T58" fmla="*/ 18 w 152"/>
                    <a:gd name="T59" fmla="*/ 1 h 134"/>
                    <a:gd name="T60" fmla="*/ 9 w 152"/>
                    <a:gd name="T61" fmla="*/ 4 h 134"/>
                    <a:gd name="T62" fmla="*/ 5 w 152"/>
                    <a:gd name="T63" fmla="*/ 8 h 134"/>
                    <a:gd name="T64" fmla="*/ 2 w 152"/>
                    <a:gd name="T65" fmla="*/ 17 h 134"/>
                    <a:gd name="T66" fmla="*/ 1 w 152"/>
                    <a:gd name="T67" fmla="*/ 28 h 134"/>
                    <a:gd name="T68" fmla="*/ 0 w 152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2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5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6" y="134"/>
                      </a:lnTo>
                      <a:lnTo>
                        <a:pt x="95" y="134"/>
                      </a:lnTo>
                      <a:lnTo>
                        <a:pt x="112" y="134"/>
                      </a:lnTo>
                      <a:lnTo>
                        <a:pt x="125" y="134"/>
                      </a:lnTo>
                      <a:lnTo>
                        <a:pt x="135" y="134"/>
                      </a:lnTo>
                      <a:lnTo>
                        <a:pt x="145" y="133"/>
                      </a:lnTo>
                      <a:lnTo>
                        <a:pt x="150" y="128"/>
                      </a:lnTo>
                      <a:lnTo>
                        <a:pt x="152" y="121"/>
                      </a:lnTo>
                      <a:lnTo>
                        <a:pt x="152" y="111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4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1059"/>
                <p:cNvSpPr>
                  <a:spLocks/>
                </p:cNvSpPr>
                <p:nvPr/>
              </p:nvSpPr>
              <p:spPr bwMode="auto">
                <a:xfrm>
                  <a:off x="3393" y="2648"/>
                  <a:ext cx="51" cy="44"/>
                </a:xfrm>
                <a:custGeom>
                  <a:avLst/>
                  <a:gdLst>
                    <a:gd name="T0" fmla="*/ 0 w 152"/>
                    <a:gd name="T1" fmla="*/ 107 h 134"/>
                    <a:gd name="T2" fmla="*/ 0 w 152"/>
                    <a:gd name="T3" fmla="*/ 107 h 134"/>
                    <a:gd name="T4" fmla="*/ 1 w 152"/>
                    <a:gd name="T5" fmla="*/ 118 h 134"/>
                    <a:gd name="T6" fmla="*/ 5 w 152"/>
                    <a:gd name="T7" fmla="*/ 127 h 134"/>
                    <a:gd name="T8" fmla="*/ 9 w 152"/>
                    <a:gd name="T9" fmla="*/ 133 h 134"/>
                    <a:gd name="T10" fmla="*/ 19 w 152"/>
                    <a:gd name="T11" fmla="*/ 134 h 134"/>
                    <a:gd name="T12" fmla="*/ 19 w 152"/>
                    <a:gd name="T13" fmla="*/ 134 h 134"/>
                    <a:gd name="T14" fmla="*/ 28 w 152"/>
                    <a:gd name="T15" fmla="*/ 134 h 134"/>
                    <a:gd name="T16" fmla="*/ 41 w 152"/>
                    <a:gd name="T17" fmla="*/ 134 h 134"/>
                    <a:gd name="T18" fmla="*/ 58 w 152"/>
                    <a:gd name="T19" fmla="*/ 134 h 134"/>
                    <a:gd name="T20" fmla="*/ 76 w 152"/>
                    <a:gd name="T21" fmla="*/ 134 h 134"/>
                    <a:gd name="T22" fmla="*/ 95 w 152"/>
                    <a:gd name="T23" fmla="*/ 134 h 134"/>
                    <a:gd name="T24" fmla="*/ 112 w 152"/>
                    <a:gd name="T25" fmla="*/ 134 h 134"/>
                    <a:gd name="T26" fmla="*/ 125 w 152"/>
                    <a:gd name="T27" fmla="*/ 134 h 134"/>
                    <a:gd name="T28" fmla="*/ 135 w 152"/>
                    <a:gd name="T29" fmla="*/ 134 h 134"/>
                    <a:gd name="T30" fmla="*/ 135 w 152"/>
                    <a:gd name="T31" fmla="*/ 134 h 134"/>
                    <a:gd name="T32" fmla="*/ 145 w 152"/>
                    <a:gd name="T33" fmla="*/ 133 h 134"/>
                    <a:gd name="T34" fmla="*/ 150 w 152"/>
                    <a:gd name="T35" fmla="*/ 128 h 134"/>
                    <a:gd name="T36" fmla="*/ 152 w 152"/>
                    <a:gd name="T37" fmla="*/ 121 h 134"/>
                    <a:gd name="T38" fmla="*/ 152 w 152"/>
                    <a:gd name="T39" fmla="*/ 111 h 134"/>
                    <a:gd name="T40" fmla="*/ 148 w 152"/>
                    <a:gd name="T41" fmla="*/ 28 h 134"/>
                    <a:gd name="T42" fmla="*/ 148 w 152"/>
                    <a:gd name="T43" fmla="*/ 28 h 134"/>
                    <a:gd name="T44" fmla="*/ 148 w 152"/>
                    <a:gd name="T45" fmla="*/ 17 h 134"/>
                    <a:gd name="T46" fmla="*/ 147 w 152"/>
                    <a:gd name="T47" fmla="*/ 8 h 134"/>
                    <a:gd name="T48" fmla="*/ 141 w 152"/>
                    <a:gd name="T49" fmla="*/ 4 h 134"/>
                    <a:gd name="T50" fmla="*/ 130 w 152"/>
                    <a:gd name="T51" fmla="*/ 1 h 134"/>
                    <a:gd name="T52" fmla="*/ 130 w 152"/>
                    <a:gd name="T53" fmla="*/ 1 h 134"/>
                    <a:gd name="T54" fmla="*/ 121 w 152"/>
                    <a:gd name="T55" fmla="*/ 1 h 134"/>
                    <a:gd name="T56" fmla="*/ 107 w 152"/>
                    <a:gd name="T57" fmla="*/ 0 h 134"/>
                    <a:gd name="T58" fmla="*/ 90 w 152"/>
                    <a:gd name="T59" fmla="*/ 0 h 134"/>
                    <a:gd name="T60" fmla="*/ 73 w 152"/>
                    <a:gd name="T61" fmla="*/ 0 h 134"/>
                    <a:gd name="T62" fmla="*/ 55 w 152"/>
                    <a:gd name="T63" fmla="*/ 0 h 134"/>
                    <a:gd name="T64" fmla="*/ 40 w 152"/>
                    <a:gd name="T65" fmla="*/ 0 h 134"/>
                    <a:gd name="T66" fmla="*/ 26 w 152"/>
                    <a:gd name="T67" fmla="*/ 1 h 134"/>
                    <a:gd name="T68" fmla="*/ 18 w 152"/>
                    <a:gd name="T69" fmla="*/ 1 h 134"/>
                    <a:gd name="T70" fmla="*/ 18 w 152"/>
                    <a:gd name="T71" fmla="*/ 1 h 134"/>
                    <a:gd name="T72" fmla="*/ 9 w 152"/>
                    <a:gd name="T73" fmla="*/ 4 h 134"/>
                    <a:gd name="T74" fmla="*/ 5 w 152"/>
                    <a:gd name="T75" fmla="*/ 8 h 134"/>
                    <a:gd name="T76" fmla="*/ 2 w 152"/>
                    <a:gd name="T77" fmla="*/ 17 h 134"/>
                    <a:gd name="T78" fmla="*/ 1 w 152"/>
                    <a:gd name="T79" fmla="*/ 28 h 134"/>
                    <a:gd name="T80" fmla="*/ 0 w 152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2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5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6" y="134"/>
                      </a:lnTo>
                      <a:lnTo>
                        <a:pt x="95" y="134"/>
                      </a:lnTo>
                      <a:lnTo>
                        <a:pt x="112" y="134"/>
                      </a:lnTo>
                      <a:lnTo>
                        <a:pt x="125" y="134"/>
                      </a:lnTo>
                      <a:lnTo>
                        <a:pt x="135" y="134"/>
                      </a:lnTo>
                      <a:lnTo>
                        <a:pt x="135" y="134"/>
                      </a:lnTo>
                      <a:lnTo>
                        <a:pt x="145" y="133"/>
                      </a:lnTo>
                      <a:lnTo>
                        <a:pt x="150" y="128"/>
                      </a:lnTo>
                      <a:lnTo>
                        <a:pt x="152" y="121"/>
                      </a:lnTo>
                      <a:lnTo>
                        <a:pt x="152" y="111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4"/>
                      </a:lnTo>
                      <a:lnTo>
                        <a:pt x="130" y="1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1060"/>
                <p:cNvSpPr>
                  <a:spLocks/>
                </p:cNvSpPr>
                <p:nvPr/>
              </p:nvSpPr>
              <p:spPr bwMode="auto">
                <a:xfrm>
                  <a:off x="3450" y="2648"/>
                  <a:ext cx="65" cy="60"/>
                </a:xfrm>
                <a:custGeom>
                  <a:avLst/>
                  <a:gdLst>
                    <a:gd name="T0" fmla="*/ 0 w 195"/>
                    <a:gd name="T1" fmla="*/ 150 h 181"/>
                    <a:gd name="T2" fmla="*/ 2 w 195"/>
                    <a:gd name="T3" fmla="*/ 162 h 181"/>
                    <a:gd name="T4" fmla="*/ 5 w 195"/>
                    <a:gd name="T5" fmla="*/ 173 h 181"/>
                    <a:gd name="T6" fmla="*/ 11 w 195"/>
                    <a:gd name="T7" fmla="*/ 179 h 181"/>
                    <a:gd name="T8" fmla="*/ 22 w 195"/>
                    <a:gd name="T9" fmla="*/ 181 h 181"/>
                    <a:gd name="T10" fmla="*/ 33 w 195"/>
                    <a:gd name="T11" fmla="*/ 181 h 181"/>
                    <a:gd name="T12" fmla="*/ 50 w 195"/>
                    <a:gd name="T13" fmla="*/ 181 h 181"/>
                    <a:gd name="T14" fmla="*/ 73 w 195"/>
                    <a:gd name="T15" fmla="*/ 181 h 181"/>
                    <a:gd name="T16" fmla="*/ 97 w 195"/>
                    <a:gd name="T17" fmla="*/ 180 h 181"/>
                    <a:gd name="T18" fmla="*/ 122 w 195"/>
                    <a:gd name="T19" fmla="*/ 180 h 181"/>
                    <a:gd name="T20" fmla="*/ 145 w 195"/>
                    <a:gd name="T21" fmla="*/ 180 h 181"/>
                    <a:gd name="T22" fmla="*/ 163 w 195"/>
                    <a:gd name="T23" fmla="*/ 180 h 181"/>
                    <a:gd name="T24" fmla="*/ 175 w 195"/>
                    <a:gd name="T25" fmla="*/ 180 h 181"/>
                    <a:gd name="T26" fmla="*/ 186 w 195"/>
                    <a:gd name="T27" fmla="*/ 179 h 181"/>
                    <a:gd name="T28" fmla="*/ 192 w 195"/>
                    <a:gd name="T29" fmla="*/ 173 h 181"/>
                    <a:gd name="T30" fmla="*/ 195 w 195"/>
                    <a:gd name="T31" fmla="*/ 164 h 181"/>
                    <a:gd name="T32" fmla="*/ 195 w 195"/>
                    <a:gd name="T33" fmla="*/ 153 h 181"/>
                    <a:gd name="T34" fmla="*/ 189 w 195"/>
                    <a:gd name="T35" fmla="*/ 58 h 181"/>
                    <a:gd name="T36" fmla="*/ 189 w 195"/>
                    <a:gd name="T37" fmla="*/ 46 h 181"/>
                    <a:gd name="T38" fmla="*/ 187 w 195"/>
                    <a:gd name="T39" fmla="*/ 36 h 181"/>
                    <a:gd name="T40" fmla="*/ 181 w 195"/>
                    <a:gd name="T41" fmla="*/ 30 h 181"/>
                    <a:gd name="T42" fmla="*/ 168 w 195"/>
                    <a:gd name="T43" fmla="*/ 27 h 181"/>
                    <a:gd name="T44" fmla="*/ 157 w 195"/>
                    <a:gd name="T45" fmla="*/ 24 h 181"/>
                    <a:gd name="T46" fmla="*/ 144 w 195"/>
                    <a:gd name="T47" fmla="*/ 21 h 181"/>
                    <a:gd name="T48" fmla="*/ 126 w 195"/>
                    <a:gd name="T49" fmla="*/ 16 h 181"/>
                    <a:gd name="T50" fmla="*/ 108 w 195"/>
                    <a:gd name="T51" fmla="*/ 10 h 181"/>
                    <a:gd name="T52" fmla="*/ 90 w 195"/>
                    <a:gd name="T53" fmla="*/ 5 h 181"/>
                    <a:gd name="T54" fmla="*/ 74 w 195"/>
                    <a:gd name="T55" fmla="*/ 1 h 181"/>
                    <a:gd name="T56" fmla="*/ 62 w 195"/>
                    <a:gd name="T57" fmla="*/ 0 h 181"/>
                    <a:gd name="T58" fmla="*/ 53 w 195"/>
                    <a:gd name="T59" fmla="*/ 2 h 181"/>
                    <a:gd name="T60" fmla="*/ 44 w 195"/>
                    <a:gd name="T61" fmla="*/ 11 h 181"/>
                    <a:gd name="T62" fmla="*/ 34 w 195"/>
                    <a:gd name="T63" fmla="*/ 18 h 181"/>
                    <a:gd name="T64" fmla="*/ 24 w 195"/>
                    <a:gd name="T65" fmla="*/ 25 h 181"/>
                    <a:gd name="T66" fmla="*/ 17 w 195"/>
                    <a:gd name="T67" fmla="*/ 33 h 181"/>
                    <a:gd name="T68" fmla="*/ 11 w 195"/>
                    <a:gd name="T69" fmla="*/ 40 h 181"/>
                    <a:gd name="T70" fmla="*/ 5 w 195"/>
                    <a:gd name="T71" fmla="*/ 46 h 181"/>
                    <a:gd name="T72" fmla="*/ 3 w 195"/>
                    <a:gd name="T73" fmla="*/ 52 h 181"/>
                    <a:gd name="T74" fmla="*/ 2 w 195"/>
                    <a:gd name="T75" fmla="*/ 59 h 181"/>
                    <a:gd name="T76" fmla="*/ 0 w 195"/>
                    <a:gd name="T77" fmla="*/ 15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5" h="181">
                      <a:moveTo>
                        <a:pt x="0" y="150"/>
                      </a:moveTo>
                      <a:lnTo>
                        <a:pt x="2" y="162"/>
                      </a:lnTo>
                      <a:lnTo>
                        <a:pt x="5" y="173"/>
                      </a:lnTo>
                      <a:lnTo>
                        <a:pt x="11" y="179"/>
                      </a:lnTo>
                      <a:lnTo>
                        <a:pt x="22" y="181"/>
                      </a:lnTo>
                      <a:lnTo>
                        <a:pt x="33" y="181"/>
                      </a:lnTo>
                      <a:lnTo>
                        <a:pt x="50" y="181"/>
                      </a:lnTo>
                      <a:lnTo>
                        <a:pt x="73" y="181"/>
                      </a:lnTo>
                      <a:lnTo>
                        <a:pt x="97" y="180"/>
                      </a:lnTo>
                      <a:lnTo>
                        <a:pt x="122" y="180"/>
                      </a:lnTo>
                      <a:lnTo>
                        <a:pt x="145" y="180"/>
                      </a:lnTo>
                      <a:lnTo>
                        <a:pt x="163" y="180"/>
                      </a:lnTo>
                      <a:lnTo>
                        <a:pt x="175" y="180"/>
                      </a:lnTo>
                      <a:lnTo>
                        <a:pt x="186" y="179"/>
                      </a:lnTo>
                      <a:lnTo>
                        <a:pt x="192" y="173"/>
                      </a:lnTo>
                      <a:lnTo>
                        <a:pt x="195" y="164"/>
                      </a:lnTo>
                      <a:lnTo>
                        <a:pt x="195" y="153"/>
                      </a:lnTo>
                      <a:lnTo>
                        <a:pt x="189" y="58"/>
                      </a:lnTo>
                      <a:lnTo>
                        <a:pt x="189" y="46"/>
                      </a:lnTo>
                      <a:lnTo>
                        <a:pt x="187" y="36"/>
                      </a:lnTo>
                      <a:lnTo>
                        <a:pt x="181" y="30"/>
                      </a:lnTo>
                      <a:lnTo>
                        <a:pt x="168" y="27"/>
                      </a:lnTo>
                      <a:lnTo>
                        <a:pt x="157" y="24"/>
                      </a:lnTo>
                      <a:lnTo>
                        <a:pt x="144" y="21"/>
                      </a:lnTo>
                      <a:lnTo>
                        <a:pt x="126" y="16"/>
                      </a:lnTo>
                      <a:lnTo>
                        <a:pt x="108" y="10"/>
                      </a:lnTo>
                      <a:lnTo>
                        <a:pt x="90" y="5"/>
                      </a:lnTo>
                      <a:lnTo>
                        <a:pt x="74" y="1"/>
                      </a:lnTo>
                      <a:lnTo>
                        <a:pt x="62" y="0"/>
                      </a:lnTo>
                      <a:lnTo>
                        <a:pt x="53" y="2"/>
                      </a:lnTo>
                      <a:lnTo>
                        <a:pt x="44" y="11"/>
                      </a:lnTo>
                      <a:lnTo>
                        <a:pt x="34" y="18"/>
                      </a:lnTo>
                      <a:lnTo>
                        <a:pt x="24" y="25"/>
                      </a:lnTo>
                      <a:lnTo>
                        <a:pt x="17" y="33"/>
                      </a:lnTo>
                      <a:lnTo>
                        <a:pt x="11" y="40"/>
                      </a:lnTo>
                      <a:lnTo>
                        <a:pt x="5" y="46"/>
                      </a:lnTo>
                      <a:lnTo>
                        <a:pt x="3" y="52"/>
                      </a:lnTo>
                      <a:lnTo>
                        <a:pt x="2" y="59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1061"/>
                <p:cNvSpPr>
                  <a:spLocks/>
                </p:cNvSpPr>
                <p:nvPr/>
              </p:nvSpPr>
              <p:spPr bwMode="auto">
                <a:xfrm>
                  <a:off x="3448" y="2698"/>
                  <a:ext cx="9" cy="12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20 w 28"/>
                    <a:gd name="T5" fmla="*/ 24 h 37"/>
                    <a:gd name="T6" fmla="*/ 16 w 28"/>
                    <a:gd name="T7" fmla="*/ 20 h 37"/>
                    <a:gd name="T8" fmla="*/ 14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3 h 37"/>
                    <a:gd name="T16" fmla="*/ 6 w 28"/>
                    <a:gd name="T17" fmla="*/ 25 h 37"/>
                    <a:gd name="T18" fmla="*/ 15 w 28"/>
                    <a:gd name="T19" fmla="*/ 34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20" y="24"/>
                      </a:lnTo>
                      <a:lnTo>
                        <a:pt x="16" y="20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4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Freeform 1062"/>
                <p:cNvSpPr>
                  <a:spLocks/>
                </p:cNvSpPr>
                <p:nvPr/>
              </p:nvSpPr>
              <p:spPr bwMode="auto">
                <a:xfrm>
                  <a:off x="3457" y="2706"/>
                  <a:ext cx="51" cy="4"/>
                </a:xfrm>
                <a:custGeom>
                  <a:avLst/>
                  <a:gdLst>
                    <a:gd name="T0" fmla="*/ 153 w 153"/>
                    <a:gd name="T1" fmla="*/ 0 h 13"/>
                    <a:gd name="T2" fmla="*/ 153 w 153"/>
                    <a:gd name="T3" fmla="*/ 0 h 13"/>
                    <a:gd name="T4" fmla="*/ 141 w 153"/>
                    <a:gd name="T5" fmla="*/ 0 h 13"/>
                    <a:gd name="T6" fmla="*/ 123 w 153"/>
                    <a:gd name="T7" fmla="*/ 0 h 13"/>
                    <a:gd name="T8" fmla="*/ 100 w 153"/>
                    <a:gd name="T9" fmla="*/ 0 h 13"/>
                    <a:gd name="T10" fmla="*/ 75 w 153"/>
                    <a:gd name="T11" fmla="*/ 0 h 13"/>
                    <a:gd name="T12" fmla="*/ 51 w 153"/>
                    <a:gd name="T13" fmla="*/ 1 h 13"/>
                    <a:gd name="T14" fmla="*/ 28 w 153"/>
                    <a:gd name="T15" fmla="*/ 1 h 13"/>
                    <a:gd name="T16" fmla="*/ 11 w 153"/>
                    <a:gd name="T17" fmla="*/ 1 h 13"/>
                    <a:gd name="T18" fmla="*/ 0 w 153"/>
                    <a:gd name="T19" fmla="*/ 1 h 13"/>
                    <a:gd name="T20" fmla="*/ 0 w 153"/>
                    <a:gd name="T21" fmla="*/ 13 h 13"/>
                    <a:gd name="T22" fmla="*/ 11 w 153"/>
                    <a:gd name="T23" fmla="*/ 13 h 13"/>
                    <a:gd name="T24" fmla="*/ 28 w 153"/>
                    <a:gd name="T25" fmla="*/ 13 h 13"/>
                    <a:gd name="T26" fmla="*/ 51 w 153"/>
                    <a:gd name="T27" fmla="*/ 13 h 13"/>
                    <a:gd name="T28" fmla="*/ 75 w 153"/>
                    <a:gd name="T29" fmla="*/ 12 h 13"/>
                    <a:gd name="T30" fmla="*/ 100 w 153"/>
                    <a:gd name="T31" fmla="*/ 12 h 13"/>
                    <a:gd name="T32" fmla="*/ 123 w 153"/>
                    <a:gd name="T33" fmla="*/ 12 h 13"/>
                    <a:gd name="T34" fmla="*/ 141 w 153"/>
                    <a:gd name="T35" fmla="*/ 12 h 13"/>
                    <a:gd name="T36" fmla="*/ 153 w 153"/>
                    <a:gd name="T37" fmla="*/ 12 h 13"/>
                    <a:gd name="T38" fmla="*/ 153 w 153"/>
                    <a:gd name="T39" fmla="*/ 12 h 13"/>
                    <a:gd name="T40" fmla="*/ 153 w 153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3" h="13">
                      <a:moveTo>
                        <a:pt x="153" y="0"/>
                      </a:moveTo>
                      <a:lnTo>
                        <a:pt x="153" y="0"/>
                      </a:lnTo>
                      <a:lnTo>
                        <a:pt x="141" y="0"/>
                      </a:lnTo>
                      <a:lnTo>
                        <a:pt x="123" y="0"/>
                      </a:lnTo>
                      <a:lnTo>
                        <a:pt x="100" y="0"/>
                      </a:lnTo>
                      <a:lnTo>
                        <a:pt x="75" y="0"/>
                      </a:lnTo>
                      <a:lnTo>
                        <a:pt x="51" y="1"/>
                      </a:lnTo>
                      <a:lnTo>
                        <a:pt x="28" y="1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8" y="13"/>
                      </a:lnTo>
                      <a:lnTo>
                        <a:pt x="51" y="13"/>
                      </a:lnTo>
                      <a:lnTo>
                        <a:pt x="75" y="12"/>
                      </a:lnTo>
                      <a:lnTo>
                        <a:pt x="100" y="12"/>
                      </a:lnTo>
                      <a:lnTo>
                        <a:pt x="123" y="12"/>
                      </a:lnTo>
                      <a:lnTo>
                        <a:pt x="141" y="12"/>
                      </a:lnTo>
                      <a:lnTo>
                        <a:pt x="153" y="12"/>
                      </a:lnTo>
                      <a:lnTo>
                        <a:pt x="153" y="12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Freeform 1063"/>
                <p:cNvSpPr>
                  <a:spLocks/>
                </p:cNvSpPr>
                <p:nvPr/>
              </p:nvSpPr>
              <p:spPr bwMode="auto">
                <a:xfrm>
                  <a:off x="3508" y="2699"/>
                  <a:ext cx="9" cy="11"/>
                </a:xfrm>
                <a:custGeom>
                  <a:avLst/>
                  <a:gdLst>
                    <a:gd name="T0" fmla="*/ 14 w 26"/>
                    <a:gd name="T1" fmla="*/ 0 h 33"/>
                    <a:gd name="T2" fmla="*/ 14 w 26"/>
                    <a:gd name="T3" fmla="*/ 0 h 33"/>
                    <a:gd name="T4" fmla="*/ 14 w 26"/>
                    <a:gd name="T5" fmla="*/ 10 h 33"/>
                    <a:gd name="T6" fmla="*/ 12 w 26"/>
                    <a:gd name="T7" fmla="*/ 16 h 33"/>
                    <a:gd name="T8" fmla="*/ 9 w 26"/>
                    <a:gd name="T9" fmla="*/ 20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4 w 26"/>
                    <a:gd name="T15" fmla="*/ 32 h 33"/>
                    <a:gd name="T16" fmla="*/ 22 w 26"/>
                    <a:gd name="T17" fmla="*/ 23 h 33"/>
                    <a:gd name="T18" fmla="*/ 26 w 26"/>
                    <a:gd name="T19" fmla="*/ 12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4 w 26"/>
                    <a:gd name="T25" fmla="*/ 0 h 33"/>
                    <a:gd name="T26" fmla="*/ 14 w 26"/>
                    <a:gd name="T27" fmla="*/ 0 h 33"/>
                    <a:gd name="T28" fmla="*/ 14 w 26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4" y="32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Freeform 1064"/>
                <p:cNvSpPr>
                  <a:spLocks/>
                </p:cNvSpPr>
                <p:nvPr/>
              </p:nvSpPr>
              <p:spPr bwMode="auto">
                <a:xfrm>
                  <a:off x="3511" y="2667"/>
                  <a:ext cx="6" cy="32"/>
                </a:xfrm>
                <a:custGeom>
                  <a:avLst/>
                  <a:gdLst>
                    <a:gd name="T0" fmla="*/ 0 w 18"/>
                    <a:gd name="T1" fmla="*/ 0 h 95"/>
                    <a:gd name="T2" fmla="*/ 0 w 18"/>
                    <a:gd name="T3" fmla="*/ 0 h 95"/>
                    <a:gd name="T4" fmla="*/ 6 w 18"/>
                    <a:gd name="T5" fmla="*/ 95 h 95"/>
                    <a:gd name="T6" fmla="*/ 18 w 18"/>
                    <a:gd name="T7" fmla="*/ 95 h 95"/>
                    <a:gd name="T8" fmla="*/ 12 w 18"/>
                    <a:gd name="T9" fmla="*/ 0 h 95"/>
                    <a:gd name="T10" fmla="*/ 12 w 18"/>
                    <a:gd name="T11" fmla="*/ 0 h 95"/>
                    <a:gd name="T12" fmla="*/ 0 w 18"/>
                    <a:gd name="T13" fmla="*/ 0 h 95"/>
                    <a:gd name="T14" fmla="*/ 0 w 18"/>
                    <a:gd name="T15" fmla="*/ 0 h 95"/>
                    <a:gd name="T16" fmla="*/ 0 w 18"/>
                    <a:gd name="T1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95"/>
                      </a:lnTo>
                      <a:lnTo>
                        <a:pt x="18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Freeform 1065"/>
                <p:cNvSpPr>
                  <a:spLocks/>
                </p:cNvSpPr>
                <p:nvPr/>
              </p:nvSpPr>
              <p:spPr bwMode="auto">
                <a:xfrm>
                  <a:off x="3506" y="2655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3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6 w 27"/>
                    <a:gd name="T17" fmla="*/ 13 h 37"/>
                    <a:gd name="T18" fmla="*/ 16 w 27"/>
                    <a:gd name="T19" fmla="*/ 4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Freeform 1066"/>
                <p:cNvSpPr>
                  <a:spLocks/>
                </p:cNvSpPr>
                <p:nvPr/>
              </p:nvSpPr>
              <p:spPr bwMode="auto">
                <a:xfrm>
                  <a:off x="3467" y="2646"/>
                  <a:ext cx="39" cy="13"/>
                </a:xfrm>
                <a:custGeom>
                  <a:avLst/>
                  <a:gdLst>
                    <a:gd name="T0" fmla="*/ 7 w 118"/>
                    <a:gd name="T1" fmla="*/ 13 h 39"/>
                    <a:gd name="T2" fmla="*/ 7 w 118"/>
                    <a:gd name="T3" fmla="*/ 13 h 39"/>
                    <a:gd name="T4" fmla="*/ 12 w 118"/>
                    <a:gd name="T5" fmla="*/ 12 h 39"/>
                    <a:gd name="T6" fmla="*/ 23 w 118"/>
                    <a:gd name="T7" fmla="*/ 13 h 39"/>
                    <a:gd name="T8" fmla="*/ 38 w 118"/>
                    <a:gd name="T9" fmla="*/ 17 h 39"/>
                    <a:gd name="T10" fmla="*/ 57 w 118"/>
                    <a:gd name="T11" fmla="*/ 22 h 39"/>
                    <a:gd name="T12" fmla="*/ 75 w 118"/>
                    <a:gd name="T13" fmla="*/ 28 h 39"/>
                    <a:gd name="T14" fmla="*/ 93 w 118"/>
                    <a:gd name="T15" fmla="*/ 33 h 39"/>
                    <a:gd name="T16" fmla="*/ 106 w 118"/>
                    <a:gd name="T17" fmla="*/ 36 h 39"/>
                    <a:gd name="T18" fmla="*/ 118 w 118"/>
                    <a:gd name="T19" fmla="*/ 39 h 39"/>
                    <a:gd name="T20" fmla="*/ 118 w 118"/>
                    <a:gd name="T21" fmla="*/ 27 h 39"/>
                    <a:gd name="T22" fmla="*/ 109 w 118"/>
                    <a:gd name="T23" fmla="*/ 24 h 39"/>
                    <a:gd name="T24" fmla="*/ 95 w 118"/>
                    <a:gd name="T25" fmla="*/ 21 h 39"/>
                    <a:gd name="T26" fmla="*/ 77 w 118"/>
                    <a:gd name="T27" fmla="*/ 16 h 39"/>
                    <a:gd name="T28" fmla="*/ 59 w 118"/>
                    <a:gd name="T29" fmla="*/ 10 h 39"/>
                    <a:gd name="T30" fmla="*/ 41 w 118"/>
                    <a:gd name="T31" fmla="*/ 5 h 39"/>
                    <a:gd name="T32" fmla="*/ 25 w 118"/>
                    <a:gd name="T33" fmla="*/ 1 h 39"/>
                    <a:gd name="T34" fmla="*/ 12 w 118"/>
                    <a:gd name="T35" fmla="*/ 0 h 39"/>
                    <a:gd name="T36" fmla="*/ 0 w 118"/>
                    <a:gd name="T37" fmla="*/ 4 h 39"/>
                    <a:gd name="T38" fmla="*/ 0 w 118"/>
                    <a:gd name="T39" fmla="*/ 4 h 39"/>
                    <a:gd name="T40" fmla="*/ 7 w 118"/>
                    <a:gd name="T41" fmla="*/ 1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" h="39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2" y="12"/>
                      </a:lnTo>
                      <a:lnTo>
                        <a:pt x="23" y="13"/>
                      </a:lnTo>
                      <a:lnTo>
                        <a:pt x="38" y="17"/>
                      </a:lnTo>
                      <a:lnTo>
                        <a:pt x="57" y="22"/>
                      </a:lnTo>
                      <a:lnTo>
                        <a:pt x="75" y="28"/>
                      </a:lnTo>
                      <a:lnTo>
                        <a:pt x="93" y="33"/>
                      </a:lnTo>
                      <a:lnTo>
                        <a:pt x="106" y="36"/>
                      </a:lnTo>
                      <a:lnTo>
                        <a:pt x="118" y="39"/>
                      </a:lnTo>
                      <a:lnTo>
                        <a:pt x="118" y="27"/>
                      </a:lnTo>
                      <a:lnTo>
                        <a:pt x="109" y="24"/>
                      </a:lnTo>
                      <a:lnTo>
                        <a:pt x="95" y="21"/>
                      </a:lnTo>
                      <a:lnTo>
                        <a:pt x="77" y="16"/>
                      </a:lnTo>
                      <a:lnTo>
                        <a:pt x="59" y="10"/>
                      </a:lnTo>
                      <a:lnTo>
                        <a:pt x="41" y="5"/>
                      </a:lnTo>
                      <a:lnTo>
                        <a:pt x="25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Freeform 1067"/>
                <p:cNvSpPr>
                  <a:spLocks/>
                </p:cNvSpPr>
                <p:nvPr/>
              </p:nvSpPr>
              <p:spPr bwMode="auto">
                <a:xfrm>
                  <a:off x="3448" y="2647"/>
                  <a:ext cx="21" cy="20"/>
                </a:xfrm>
                <a:custGeom>
                  <a:avLst/>
                  <a:gdLst>
                    <a:gd name="T0" fmla="*/ 13 w 62"/>
                    <a:gd name="T1" fmla="*/ 61 h 61"/>
                    <a:gd name="T2" fmla="*/ 13 w 62"/>
                    <a:gd name="T3" fmla="*/ 61 h 61"/>
                    <a:gd name="T4" fmla="*/ 14 w 62"/>
                    <a:gd name="T5" fmla="*/ 55 h 61"/>
                    <a:gd name="T6" fmla="*/ 15 w 62"/>
                    <a:gd name="T7" fmla="*/ 52 h 61"/>
                    <a:gd name="T8" fmla="*/ 21 w 62"/>
                    <a:gd name="T9" fmla="*/ 45 h 61"/>
                    <a:gd name="T10" fmla="*/ 27 w 62"/>
                    <a:gd name="T11" fmla="*/ 38 h 61"/>
                    <a:gd name="T12" fmla="*/ 33 w 62"/>
                    <a:gd name="T13" fmla="*/ 32 h 61"/>
                    <a:gd name="T14" fmla="*/ 43 w 62"/>
                    <a:gd name="T15" fmla="*/ 25 h 61"/>
                    <a:gd name="T16" fmla="*/ 52 w 62"/>
                    <a:gd name="T17" fmla="*/ 18 h 61"/>
                    <a:gd name="T18" fmla="*/ 62 w 62"/>
                    <a:gd name="T19" fmla="*/ 9 h 61"/>
                    <a:gd name="T20" fmla="*/ 55 w 62"/>
                    <a:gd name="T21" fmla="*/ 0 h 61"/>
                    <a:gd name="T22" fmla="*/ 45 w 62"/>
                    <a:gd name="T23" fmla="*/ 8 h 61"/>
                    <a:gd name="T24" fmla="*/ 35 w 62"/>
                    <a:gd name="T25" fmla="*/ 15 h 61"/>
                    <a:gd name="T26" fmla="*/ 26 w 62"/>
                    <a:gd name="T27" fmla="*/ 23 h 61"/>
                    <a:gd name="T28" fmla="*/ 17 w 62"/>
                    <a:gd name="T29" fmla="*/ 31 h 61"/>
                    <a:gd name="T30" fmla="*/ 11 w 62"/>
                    <a:gd name="T31" fmla="*/ 38 h 61"/>
                    <a:gd name="T32" fmla="*/ 5 w 62"/>
                    <a:gd name="T33" fmla="*/ 44 h 61"/>
                    <a:gd name="T34" fmla="*/ 2 w 62"/>
                    <a:gd name="T35" fmla="*/ 53 h 61"/>
                    <a:gd name="T36" fmla="*/ 0 w 62"/>
                    <a:gd name="T37" fmla="*/ 61 h 61"/>
                    <a:gd name="T38" fmla="*/ 0 w 62"/>
                    <a:gd name="T39" fmla="*/ 61 h 61"/>
                    <a:gd name="T40" fmla="*/ 13 w 62"/>
                    <a:gd name="T41" fmla="*/ 61 h 61"/>
                    <a:gd name="T42" fmla="*/ 13 w 62"/>
                    <a:gd name="T43" fmla="*/ 61 h 61"/>
                    <a:gd name="T44" fmla="*/ 13 w 62"/>
                    <a:gd name="T4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2" h="61">
                      <a:moveTo>
                        <a:pt x="13" y="61"/>
                      </a:moveTo>
                      <a:lnTo>
                        <a:pt x="13" y="61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21" y="45"/>
                      </a:lnTo>
                      <a:lnTo>
                        <a:pt x="27" y="38"/>
                      </a:lnTo>
                      <a:lnTo>
                        <a:pt x="33" y="32"/>
                      </a:lnTo>
                      <a:lnTo>
                        <a:pt x="43" y="25"/>
                      </a:lnTo>
                      <a:lnTo>
                        <a:pt x="52" y="18"/>
                      </a:lnTo>
                      <a:lnTo>
                        <a:pt x="62" y="9"/>
                      </a:lnTo>
                      <a:lnTo>
                        <a:pt x="55" y="0"/>
                      </a:lnTo>
                      <a:lnTo>
                        <a:pt x="45" y="8"/>
                      </a:lnTo>
                      <a:lnTo>
                        <a:pt x="35" y="15"/>
                      </a:lnTo>
                      <a:lnTo>
                        <a:pt x="26" y="23"/>
                      </a:lnTo>
                      <a:lnTo>
                        <a:pt x="17" y="31"/>
                      </a:lnTo>
                      <a:lnTo>
                        <a:pt x="11" y="38"/>
                      </a:lnTo>
                      <a:lnTo>
                        <a:pt x="5" y="44"/>
                      </a:lnTo>
                      <a:lnTo>
                        <a:pt x="2" y="53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13" y="61"/>
                      </a:lnTo>
                      <a:lnTo>
                        <a:pt x="13" y="61"/>
                      </a:lnTo>
                      <a:lnTo>
                        <a:pt x="13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1068"/>
                <p:cNvSpPr>
                  <a:spLocks/>
                </p:cNvSpPr>
                <p:nvPr/>
              </p:nvSpPr>
              <p:spPr bwMode="auto">
                <a:xfrm>
                  <a:off x="3448" y="2667"/>
                  <a:ext cx="5" cy="31"/>
                </a:xfrm>
                <a:custGeom>
                  <a:avLst/>
                  <a:gdLst>
                    <a:gd name="T0" fmla="*/ 12 w 14"/>
                    <a:gd name="T1" fmla="*/ 91 h 91"/>
                    <a:gd name="T2" fmla="*/ 12 w 14"/>
                    <a:gd name="T3" fmla="*/ 91 h 91"/>
                    <a:gd name="T4" fmla="*/ 14 w 14"/>
                    <a:gd name="T5" fmla="*/ 0 h 91"/>
                    <a:gd name="T6" fmla="*/ 1 w 14"/>
                    <a:gd name="T7" fmla="*/ 0 h 91"/>
                    <a:gd name="T8" fmla="*/ 0 w 14"/>
                    <a:gd name="T9" fmla="*/ 91 h 91"/>
                    <a:gd name="T10" fmla="*/ 0 w 14"/>
                    <a:gd name="T11" fmla="*/ 91 h 91"/>
                    <a:gd name="T12" fmla="*/ 0 w 14"/>
                    <a:gd name="T13" fmla="*/ 91 h 91"/>
                    <a:gd name="T14" fmla="*/ 0 w 14"/>
                    <a:gd name="T15" fmla="*/ 91 h 91"/>
                    <a:gd name="T16" fmla="*/ 0 w 14"/>
                    <a:gd name="T17" fmla="*/ 91 h 91"/>
                    <a:gd name="T18" fmla="*/ 12 w 14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4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Freeform 1069"/>
                <p:cNvSpPr>
                  <a:spLocks/>
                </p:cNvSpPr>
                <p:nvPr/>
              </p:nvSpPr>
              <p:spPr bwMode="auto">
                <a:xfrm>
                  <a:off x="3462" y="2648"/>
                  <a:ext cx="50" cy="45"/>
                </a:xfrm>
                <a:custGeom>
                  <a:avLst/>
                  <a:gdLst>
                    <a:gd name="T0" fmla="*/ 0 w 152"/>
                    <a:gd name="T1" fmla="*/ 108 h 134"/>
                    <a:gd name="T2" fmla="*/ 2 w 152"/>
                    <a:gd name="T3" fmla="*/ 119 h 134"/>
                    <a:gd name="T4" fmla="*/ 5 w 152"/>
                    <a:gd name="T5" fmla="*/ 127 h 134"/>
                    <a:gd name="T6" fmla="*/ 11 w 152"/>
                    <a:gd name="T7" fmla="*/ 133 h 134"/>
                    <a:gd name="T8" fmla="*/ 20 w 152"/>
                    <a:gd name="T9" fmla="*/ 134 h 134"/>
                    <a:gd name="T10" fmla="*/ 28 w 152"/>
                    <a:gd name="T11" fmla="*/ 134 h 134"/>
                    <a:gd name="T12" fmla="*/ 41 w 152"/>
                    <a:gd name="T13" fmla="*/ 134 h 134"/>
                    <a:gd name="T14" fmla="*/ 58 w 152"/>
                    <a:gd name="T15" fmla="*/ 134 h 134"/>
                    <a:gd name="T16" fmla="*/ 76 w 152"/>
                    <a:gd name="T17" fmla="*/ 134 h 134"/>
                    <a:gd name="T18" fmla="*/ 96 w 152"/>
                    <a:gd name="T19" fmla="*/ 134 h 134"/>
                    <a:gd name="T20" fmla="*/ 113 w 152"/>
                    <a:gd name="T21" fmla="*/ 134 h 134"/>
                    <a:gd name="T22" fmla="*/ 127 w 152"/>
                    <a:gd name="T23" fmla="*/ 134 h 134"/>
                    <a:gd name="T24" fmla="*/ 137 w 152"/>
                    <a:gd name="T25" fmla="*/ 134 h 134"/>
                    <a:gd name="T26" fmla="*/ 146 w 152"/>
                    <a:gd name="T27" fmla="*/ 133 h 134"/>
                    <a:gd name="T28" fmla="*/ 151 w 152"/>
                    <a:gd name="T29" fmla="*/ 128 h 134"/>
                    <a:gd name="T30" fmla="*/ 152 w 152"/>
                    <a:gd name="T31" fmla="*/ 121 h 134"/>
                    <a:gd name="T32" fmla="*/ 152 w 152"/>
                    <a:gd name="T33" fmla="*/ 111 h 134"/>
                    <a:gd name="T34" fmla="*/ 149 w 152"/>
                    <a:gd name="T35" fmla="*/ 28 h 134"/>
                    <a:gd name="T36" fmla="*/ 149 w 152"/>
                    <a:gd name="T37" fmla="*/ 17 h 134"/>
                    <a:gd name="T38" fmla="*/ 148 w 152"/>
                    <a:gd name="T39" fmla="*/ 9 h 134"/>
                    <a:gd name="T40" fmla="*/ 143 w 152"/>
                    <a:gd name="T41" fmla="*/ 4 h 134"/>
                    <a:gd name="T42" fmla="*/ 131 w 152"/>
                    <a:gd name="T43" fmla="*/ 1 h 134"/>
                    <a:gd name="T44" fmla="*/ 122 w 152"/>
                    <a:gd name="T45" fmla="*/ 1 h 134"/>
                    <a:gd name="T46" fmla="*/ 108 w 152"/>
                    <a:gd name="T47" fmla="*/ 0 h 134"/>
                    <a:gd name="T48" fmla="*/ 92 w 152"/>
                    <a:gd name="T49" fmla="*/ 0 h 134"/>
                    <a:gd name="T50" fmla="*/ 74 w 152"/>
                    <a:gd name="T51" fmla="*/ 0 h 134"/>
                    <a:gd name="T52" fmla="*/ 56 w 152"/>
                    <a:gd name="T53" fmla="*/ 0 h 134"/>
                    <a:gd name="T54" fmla="*/ 40 w 152"/>
                    <a:gd name="T55" fmla="*/ 0 h 134"/>
                    <a:gd name="T56" fmla="*/ 27 w 152"/>
                    <a:gd name="T57" fmla="*/ 1 h 134"/>
                    <a:gd name="T58" fmla="*/ 18 w 152"/>
                    <a:gd name="T59" fmla="*/ 1 h 134"/>
                    <a:gd name="T60" fmla="*/ 10 w 152"/>
                    <a:gd name="T61" fmla="*/ 4 h 134"/>
                    <a:gd name="T62" fmla="*/ 5 w 152"/>
                    <a:gd name="T63" fmla="*/ 9 h 134"/>
                    <a:gd name="T64" fmla="*/ 3 w 152"/>
                    <a:gd name="T65" fmla="*/ 17 h 134"/>
                    <a:gd name="T66" fmla="*/ 2 w 152"/>
                    <a:gd name="T67" fmla="*/ 28 h 134"/>
                    <a:gd name="T68" fmla="*/ 0 w 152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2" h="134">
                      <a:moveTo>
                        <a:pt x="0" y="108"/>
                      </a:moveTo>
                      <a:lnTo>
                        <a:pt x="2" y="119"/>
                      </a:lnTo>
                      <a:lnTo>
                        <a:pt x="5" y="127"/>
                      </a:lnTo>
                      <a:lnTo>
                        <a:pt x="11" y="133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6" y="134"/>
                      </a:lnTo>
                      <a:lnTo>
                        <a:pt x="96" y="134"/>
                      </a:lnTo>
                      <a:lnTo>
                        <a:pt x="113" y="134"/>
                      </a:lnTo>
                      <a:lnTo>
                        <a:pt x="127" y="134"/>
                      </a:lnTo>
                      <a:lnTo>
                        <a:pt x="137" y="134"/>
                      </a:lnTo>
                      <a:lnTo>
                        <a:pt x="146" y="133"/>
                      </a:lnTo>
                      <a:lnTo>
                        <a:pt x="151" y="128"/>
                      </a:lnTo>
                      <a:lnTo>
                        <a:pt x="152" y="121"/>
                      </a:lnTo>
                      <a:lnTo>
                        <a:pt x="152" y="111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3" y="4"/>
                      </a:lnTo>
                      <a:lnTo>
                        <a:pt x="131" y="1"/>
                      </a:lnTo>
                      <a:lnTo>
                        <a:pt x="122" y="1"/>
                      </a:lnTo>
                      <a:lnTo>
                        <a:pt x="108" y="0"/>
                      </a:lnTo>
                      <a:lnTo>
                        <a:pt x="92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4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2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Freeform 1070"/>
                <p:cNvSpPr>
                  <a:spLocks/>
                </p:cNvSpPr>
                <p:nvPr/>
              </p:nvSpPr>
              <p:spPr bwMode="auto">
                <a:xfrm>
                  <a:off x="3462" y="2648"/>
                  <a:ext cx="50" cy="45"/>
                </a:xfrm>
                <a:custGeom>
                  <a:avLst/>
                  <a:gdLst>
                    <a:gd name="T0" fmla="*/ 0 w 152"/>
                    <a:gd name="T1" fmla="*/ 108 h 134"/>
                    <a:gd name="T2" fmla="*/ 0 w 152"/>
                    <a:gd name="T3" fmla="*/ 108 h 134"/>
                    <a:gd name="T4" fmla="*/ 2 w 152"/>
                    <a:gd name="T5" fmla="*/ 119 h 134"/>
                    <a:gd name="T6" fmla="*/ 5 w 152"/>
                    <a:gd name="T7" fmla="*/ 127 h 134"/>
                    <a:gd name="T8" fmla="*/ 11 w 152"/>
                    <a:gd name="T9" fmla="*/ 133 h 134"/>
                    <a:gd name="T10" fmla="*/ 20 w 152"/>
                    <a:gd name="T11" fmla="*/ 134 h 134"/>
                    <a:gd name="T12" fmla="*/ 20 w 152"/>
                    <a:gd name="T13" fmla="*/ 134 h 134"/>
                    <a:gd name="T14" fmla="*/ 28 w 152"/>
                    <a:gd name="T15" fmla="*/ 134 h 134"/>
                    <a:gd name="T16" fmla="*/ 41 w 152"/>
                    <a:gd name="T17" fmla="*/ 134 h 134"/>
                    <a:gd name="T18" fmla="*/ 58 w 152"/>
                    <a:gd name="T19" fmla="*/ 134 h 134"/>
                    <a:gd name="T20" fmla="*/ 76 w 152"/>
                    <a:gd name="T21" fmla="*/ 134 h 134"/>
                    <a:gd name="T22" fmla="*/ 96 w 152"/>
                    <a:gd name="T23" fmla="*/ 134 h 134"/>
                    <a:gd name="T24" fmla="*/ 113 w 152"/>
                    <a:gd name="T25" fmla="*/ 134 h 134"/>
                    <a:gd name="T26" fmla="*/ 127 w 152"/>
                    <a:gd name="T27" fmla="*/ 134 h 134"/>
                    <a:gd name="T28" fmla="*/ 137 w 152"/>
                    <a:gd name="T29" fmla="*/ 134 h 134"/>
                    <a:gd name="T30" fmla="*/ 137 w 152"/>
                    <a:gd name="T31" fmla="*/ 134 h 134"/>
                    <a:gd name="T32" fmla="*/ 146 w 152"/>
                    <a:gd name="T33" fmla="*/ 133 h 134"/>
                    <a:gd name="T34" fmla="*/ 151 w 152"/>
                    <a:gd name="T35" fmla="*/ 128 h 134"/>
                    <a:gd name="T36" fmla="*/ 152 w 152"/>
                    <a:gd name="T37" fmla="*/ 121 h 134"/>
                    <a:gd name="T38" fmla="*/ 152 w 152"/>
                    <a:gd name="T39" fmla="*/ 111 h 134"/>
                    <a:gd name="T40" fmla="*/ 149 w 152"/>
                    <a:gd name="T41" fmla="*/ 28 h 134"/>
                    <a:gd name="T42" fmla="*/ 149 w 152"/>
                    <a:gd name="T43" fmla="*/ 28 h 134"/>
                    <a:gd name="T44" fmla="*/ 149 w 152"/>
                    <a:gd name="T45" fmla="*/ 17 h 134"/>
                    <a:gd name="T46" fmla="*/ 148 w 152"/>
                    <a:gd name="T47" fmla="*/ 9 h 134"/>
                    <a:gd name="T48" fmla="*/ 143 w 152"/>
                    <a:gd name="T49" fmla="*/ 4 h 134"/>
                    <a:gd name="T50" fmla="*/ 131 w 152"/>
                    <a:gd name="T51" fmla="*/ 1 h 134"/>
                    <a:gd name="T52" fmla="*/ 131 w 152"/>
                    <a:gd name="T53" fmla="*/ 1 h 134"/>
                    <a:gd name="T54" fmla="*/ 122 w 152"/>
                    <a:gd name="T55" fmla="*/ 1 h 134"/>
                    <a:gd name="T56" fmla="*/ 108 w 152"/>
                    <a:gd name="T57" fmla="*/ 0 h 134"/>
                    <a:gd name="T58" fmla="*/ 92 w 152"/>
                    <a:gd name="T59" fmla="*/ 0 h 134"/>
                    <a:gd name="T60" fmla="*/ 74 w 152"/>
                    <a:gd name="T61" fmla="*/ 0 h 134"/>
                    <a:gd name="T62" fmla="*/ 56 w 152"/>
                    <a:gd name="T63" fmla="*/ 0 h 134"/>
                    <a:gd name="T64" fmla="*/ 40 w 152"/>
                    <a:gd name="T65" fmla="*/ 0 h 134"/>
                    <a:gd name="T66" fmla="*/ 27 w 152"/>
                    <a:gd name="T67" fmla="*/ 1 h 134"/>
                    <a:gd name="T68" fmla="*/ 18 w 152"/>
                    <a:gd name="T69" fmla="*/ 1 h 134"/>
                    <a:gd name="T70" fmla="*/ 18 w 152"/>
                    <a:gd name="T71" fmla="*/ 1 h 134"/>
                    <a:gd name="T72" fmla="*/ 10 w 152"/>
                    <a:gd name="T73" fmla="*/ 4 h 134"/>
                    <a:gd name="T74" fmla="*/ 5 w 152"/>
                    <a:gd name="T75" fmla="*/ 9 h 134"/>
                    <a:gd name="T76" fmla="*/ 3 w 152"/>
                    <a:gd name="T77" fmla="*/ 17 h 134"/>
                    <a:gd name="T78" fmla="*/ 2 w 152"/>
                    <a:gd name="T79" fmla="*/ 28 h 134"/>
                    <a:gd name="T80" fmla="*/ 0 w 152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2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2" y="119"/>
                      </a:lnTo>
                      <a:lnTo>
                        <a:pt x="5" y="127"/>
                      </a:lnTo>
                      <a:lnTo>
                        <a:pt x="11" y="133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6" y="134"/>
                      </a:lnTo>
                      <a:lnTo>
                        <a:pt x="96" y="134"/>
                      </a:lnTo>
                      <a:lnTo>
                        <a:pt x="113" y="134"/>
                      </a:lnTo>
                      <a:lnTo>
                        <a:pt x="127" y="134"/>
                      </a:lnTo>
                      <a:lnTo>
                        <a:pt x="137" y="134"/>
                      </a:lnTo>
                      <a:lnTo>
                        <a:pt x="137" y="134"/>
                      </a:lnTo>
                      <a:lnTo>
                        <a:pt x="146" y="133"/>
                      </a:lnTo>
                      <a:lnTo>
                        <a:pt x="151" y="128"/>
                      </a:lnTo>
                      <a:lnTo>
                        <a:pt x="152" y="121"/>
                      </a:lnTo>
                      <a:lnTo>
                        <a:pt x="152" y="111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3" y="4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22" y="1"/>
                      </a:lnTo>
                      <a:lnTo>
                        <a:pt x="108" y="0"/>
                      </a:lnTo>
                      <a:lnTo>
                        <a:pt x="92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4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2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1071"/>
                <p:cNvSpPr>
                  <a:spLocks/>
                </p:cNvSpPr>
                <p:nvPr/>
              </p:nvSpPr>
              <p:spPr bwMode="auto">
                <a:xfrm>
                  <a:off x="3519" y="2651"/>
                  <a:ext cx="66" cy="58"/>
                </a:xfrm>
                <a:custGeom>
                  <a:avLst/>
                  <a:gdLst>
                    <a:gd name="T0" fmla="*/ 0 w 197"/>
                    <a:gd name="T1" fmla="*/ 144 h 174"/>
                    <a:gd name="T2" fmla="*/ 1 w 197"/>
                    <a:gd name="T3" fmla="*/ 156 h 174"/>
                    <a:gd name="T4" fmla="*/ 5 w 197"/>
                    <a:gd name="T5" fmla="*/ 165 h 174"/>
                    <a:gd name="T6" fmla="*/ 11 w 197"/>
                    <a:gd name="T7" fmla="*/ 171 h 174"/>
                    <a:gd name="T8" fmla="*/ 22 w 197"/>
                    <a:gd name="T9" fmla="*/ 174 h 174"/>
                    <a:gd name="T10" fmla="*/ 32 w 197"/>
                    <a:gd name="T11" fmla="*/ 174 h 174"/>
                    <a:gd name="T12" fmla="*/ 51 w 197"/>
                    <a:gd name="T13" fmla="*/ 174 h 174"/>
                    <a:gd name="T14" fmla="*/ 73 w 197"/>
                    <a:gd name="T15" fmla="*/ 174 h 174"/>
                    <a:gd name="T16" fmla="*/ 99 w 197"/>
                    <a:gd name="T17" fmla="*/ 174 h 174"/>
                    <a:gd name="T18" fmla="*/ 124 w 197"/>
                    <a:gd name="T19" fmla="*/ 174 h 174"/>
                    <a:gd name="T20" fmla="*/ 147 w 197"/>
                    <a:gd name="T21" fmla="*/ 174 h 174"/>
                    <a:gd name="T22" fmla="*/ 165 w 197"/>
                    <a:gd name="T23" fmla="*/ 174 h 174"/>
                    <a:gd name="T24" fmla="*/ 177 w 197"/>
                    <a:gd name="T25" fmla="*/ 174 h 174"/>
                    <a:gd name="T26" fmla="*/ 188 w 197"/>
                    <a:gd name="T27" fmla="*/ 171 h 174"/>
                    <a:gd name="T28" fmla="*/ 194 w 197"/>
                    <a:gd name="T29" fmla="*/ 165 h 174"/>
                    <a:gd name="T30" fmla="*/ 197 w 197"/>
                    <a:gd name="T31" fmla="*/ 157 h 174"/>
                    <a:gd name="T32" fmla="*/ 197 w 197"/>
                    <a:gd name="T33" fmla="*/ 146 h 174"/>
                    <a:gd name="T34" fmla="*/ 189 w 197"/>
                    <a:gd name="T35" fmla="*/ 52 h 174"/>
                    <a:gd name="T36" fmla="*/ 189 w 197"/>
                    <a:gd name="T37" fmla="*/ 40 h 174"/>
                    <a:gd name="T38" fmla="*/ 187 w 197"/>
                    <a:gd name="T39" fmla="*/ 30 h 174"/>
                    <a:gd name="T40" fmla="*/ 182 w 197"/>
                    <a:gd name="T41" fmla="*/ 24 h 174"/>
                    <a:gd name="T42" fmla="*/ 169 w 197"/>
                    <a:gd name="T43" fmla="*/ 20 h 174"/>
                    <a:gd name="T44" fmla="*/ 158 w 197"/>
                    <a:gd name="T45" fmla="*/ 19 h 174"/>
                    <a:gd name="T46" fmla="*/ 142 w 197"/>
                    <a:gd name="T47" fmla="*/ 16 h 174"/>
                    <a:gd name="T48" fmla="*/ 123 w 197"/>
                    <a:gd name="T49" fmla="*/ 11 h 174"/>
                    <a:gd name="T50" fmla="*/ 104 w 197"/>
                    <a:gd name="T51" fmla="*/ 7 h 174"/>
                    <a:gd name="T52" fmla="*/ 84 w 197"/>
                    <a:gd name="T53" fmla="*/ 4 h 174"/>
                    <a:gd name="T54" fmla="*/ 66 w 197"/>
                    <a:gd name="T55" fmla="*/ 0 h 174"/>
                    <a:gd name="T56" fmla="*/ 53 w 197"/>
                    <a:gd name="T57" fmla="*/ 0 h 174"/>
                    <a:gd name="T58" fmla="*/ 44 w 197"/>
                    <a:gd name="T59" fmla="*/ 2 h 174"/>
                    <a:gd name="T60" fmla="*/ 36 w 197"/>
                    <a:gd name="T61" fmla="*/ 8 h 174"/>
                    <a:gd name="T62" fmla="*/ 29 w 197"/>
                    <a:gd name="T63" fmla="*/ 13 h 174"/>
                    <a:gd name="T64" fmla="*/ 22 w 197"/>
                    <a:gd name="T65" fmla="*/ 20 h 174"/>
                    <a:gd name="T66" fmla="*/ 14 w 197"/>
                    <a:gd name="T67" fmla="*/ 26 h 174"/>
                    <a:gd name="T68" fmla="*/ 9 w 197"/>
                    <a:gd name="T69" fmla="*/ 32 h 174"/>
                    <a:gd name="T70" fmla="*/ 5 w 197"/>
                    <a:gd name="T71" fmla="*/ 39 h 174"/>
                    <a:gd name="T72" fmla="*/ 2 w 197"/>
                    <a:gd name="T73" fmla="*/ 46 h 174"/>
                    <a:gd name="T74" fmla="*/ 1 w 197"/>
                    <a:gd name="T75" fmla="*/ 52 h 174"/>
                    <a:gd name="T76" fmla="*/ 0 w 197"/>
                    <a:gd name="T77" fmla="*/ 144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7" h="174">
                      <a:moveTo>
                        <a:pt x="0" y="144"/>
                      </a:moveTo>
                      <a:lnTo>
                        <a:pt x="1" y="156"/>
                      </a:lnTo>
                      <a:lnTo>
                        <a:pt x="5" y="165"/>
                      </a:lnTo>
                      <a:lnTo>
                        <a:pt x="11" y="171"/>
                      </a:lnTo>
                      <a:lnTo>
                        <a:pt x="22" y="174"/>
                      </a:lnTo>
                      <a:lnTo>
                        <a:pt x="32" y="174"/>
                      </a:lnTo>
                      <a:lnTo>
                        <a:pt x="51" y="174"/>
                      </a:lnTo>
                      <a:lnTo>
                        <a:pt x="73" y="174"/>
                      </a:lnTo>
                      <a:lnTo>
                        <a:pt x="99" y="174"/>
                      </a:lnTo>
                      <a:lnTo>
                        <a:pt x="124" y="174"/>
                      </a:lnTo>
                      <a:lnTo>
                        <a:pt x="147" y="174"/>
                      </a:lnTo>
                      <a:lnTo>
                        <a:pt x="165" y="174"/>
                      </a:lnTo>
                      <a:lnTo>
                        <a:pt x="177" y="174"/>
                      </a:lnTo>
                      <a:lnTo>
                        <a:pt x="188" y="171"/>
                      </a:lnTo>
                      <a:lnTo>
                        <a:pt x="194" y="165"/>
                      </a:lnTo>
                      <a:lnTo>
                        <a:pt x="197" y="157"/>
                      </a:lnTo>
                      <a:lnTo>
                        <a:pt x="197" y="146"/>
                      </a:lnTo>
                      <a:lnTo>
                        <a:pt x="189" y="52"/>
                      </a:lnTo>
                      <a:lnTo>
                        <a:pt x="189" y="40"/>
                      </a:lnTo>
                      <a:lnTo>
                        <a:pt x="187" y="30"/>
                      </a:lnTo>
                      <a:lnTo>
                        <a:pt x="182" y="24"/>
                      </a:lnTo>
                      <a:lnTo>
                        <a:pt x="169" y="20"/>
                      </a:lnTo>
                      <a:lnTo>
                        <a:pt x="158" y="19"/>
                      </a:lnTo>
                      <a:lnTo>
                        <a:pt x="142" y="16"/>
                      </a:lnTo>
                      <a:lnTo>
                        <a:pt x="123" y="11"/>
                      </a:lnTo>
                      <a:lnTo>
                        <a:pt x="104" y="7"/>
                      </a:lnTo>
                      <a:lnTo>
                        <a:pt x="84" y="4"/>
                      </a:lnTo>
                      <a:lnTo>
                        <a:pt x="66" y="0"/>
                      </a:lnTo>
                      <a:lnTo>
                        <a:pt x="53" y="0"/>
                      </a:lnTo>
                      <a:lnTo>
                        <a:pt x="44" y="2"/>
                      </a:lnTo>
                      <a:lnTo>
                        <a:pt x="36" y="8"/>
                      </a:lnTo>
                      <a:lnTo>
                        <a:pt x="29" y="13"/>
                      </a:lnTo>
                      <a:lnTo>
                        <a:pt x="22" y="20"/>
                      </a:lnTo>
                      <a:lnTo>
                        <a:pt x="14" y="26"/>
                      </a:lnTo>
                      <a:lnTo>
                        <a:pt x="9" y="32"/>
                      </a:lnTo>
                      <a:lnTo>
                        <a:pt x="5" y="39"/>
                      </a:lnTo>
                      <a:lnTo>
                        <a:pt x="2" y="46"/>
                      </a:lnTo>
                      <a:lnTo>
                        <a:pt x="1" y="52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Freeform 1072"/>
                <p:cNvSpPr>
                  <a:spLocks/>
                </p:cNvSpPr>
                <p:nvPr/>
              </p:nvSpPr>
              <p:spPr bwMode="auto">
                <a:xfrm>
                  <a:off x="3517" y="2699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5 w 28"/>
                    <a:gd name="T7" fmla="*/ 18 h 36"/>
                    <a:gd name="T8" fmla="*/ 13 w 28"/>
                    <a:gd name="T9" fmla="*/ 10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4 w 28"/>
                    <a:gd name="T19" fmla="*/ 32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5" y="18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2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Freeform 1073"/>
                <p:cNvSpPr>
                  <a:spLocks/>
                </p:cNvSpPr>
                <p:nvPr/>
              </p:nvSpPr>
              <p:spPr bwMode="auto">
                <a:xfrm>
                  <a:off x="3526" y="2707"/>
                  <a:ext cx="52" cy="4"/>
                </a:xfrm>
                <a:custGeom>
                  <a:avLst/>
                  <a:gdLst>
                    <a:gd name="T0" fmla="*/ 155 w 155"/>
                    <a:gd name="T1" fmla="*/ 0 h 12"/>
                    <a:gd name="T2" fmla="*/ 155 w 155"/>
                    <a:gd name="T3" fmla="*/ 0 h 12"/>
                    <a:gd name="T4" fmla="*/ 143 w 155"/>
                    <a:gd name="T5" fmla="*/ 0 h 12"/>
                    <a:gd name="T6" fmla="*/ 125 w 155"/>
                    <a:gd name="T7" fmla="*/ 0 h 12"/>
                    <a:gd name="T8" fmla="*/ 102 w 155"/>
                    <a:gd name="T9" fmla="*/ 0 h 12"/>
                    <a:gd name="T10" fmla="*/ 77 w 155"/>
                    <a:gd name="T11" fmla="*/ 0 h 12"/>
                    <a:gd name="T12" fmla="*/ 51 w 155"/>
                    <a:gd name="T13" fmla="*/ 0 h 12"/>
                    <a:gd name="T14" fmla="*/ 29 w 155"/>
                    <a:gd name="T15" fmla="*/ 0 h 12"/>
                    <a:gd name="T16" fmla="*/ 10 w 155"/>
                    <a:gd name="T17" fmla="*/ 0 h 12"/>
                    <a:gd name="T18" fmla="*/ 0 w 155"/>
                    <a:gd name="T19" fmla="*/ 0 h 12"/>
                    <a:gd name="T20" fmla="*/ 0 w 155"/>
                    <a:gd name="T21" fmla="*/ 12 h 12"/>
                    <a:gd name="T22" fmla="*/ 10 w 155"/>
                    <a:gd name="T23" fmla="*/ 12 h 12"/>
                    <a:gd name="T24" fmla="*/ 29 w 155"/>
                    <a:gd name="T25" fmla="*/ 12 h 12"/>
                    <a:gd name="T26" fmla="*/ 51 w 155"/>
                    <a:gd name="T27" fmla="*/ 12 h 12"/>
                    <a:gd name="T28" fmla="*/ 77 w 155"/>
                    <a:gd name="T29" fmla="*/ 12 h 12"/>
                    <a:gd name="T30" fmla="*/ 102 w 155"/>
                    <a:gd name="T31" fmla="*/ 12 h 12"/>
                    <a:gd name="T32" fmla="*/ 125 w 155"/>
                    <a:gd name="T33" fmla="*/ 12 h 12"/>
                    <a:gd name="T34" fmla="*/ 143 w 155"/>
                    <a:gd name="T35" fmla="*/ 12 h 12"/>
                    <a:gd name="T36" fmla="*/ 155 w 155"/>
                    <a:gd name="T37" fmla="*/ 12 h 12"/>
                    <a:gd name="T38" fmla="*/ 155 w 155"/>
                    <a:gd name="T39" fmla="*/ 12 h 12"/>
                    <a:gd name="T40" fmla="*/ 155 w 15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5" h="12">
                      <a:moveTo>
                        <a:pt x="155" y="0"/>
                      </a:moveTo>
                      <a:lnTo>
                        <a:pt x="155" y="0"/>
                      </a:lnTo>
                      <a:lnTo>
                        <a:pt x="143" y="0"/>
                      </a:lnTo>
                      <a:lnTo>
                        <a:pt x="125" y="0"/>
                      </a:lnTo>
                      <a:lnTo>
                        <a:pt x="102" y="0"/>
                      </a:lnTo>
                      <a:lnTo>
                        <a:pt x="77" y="0"/>
                      </a:lnTo>
                      <a:lnTo>
                        <a:pt x="51" y="0"/>
                      </a:lnTo>
                      <a:lnTo>
                        <a:pt x="2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9" y="12"/>
                      </a:lnTo>
                      <a:lnTo>
                        <a:pt x="51" y="12"/>
                      </a:lnTo>
                      <a:lnTo>
                        <a:pt x="77" y="12"/>
                      </a:lnTo>
                      <a:lnTo>
                        <a:pt x="102" y="12"/>
                      </a:lnTo>
                      <a:lnTo>
                        <a:pt x="125" y="12"/>
                      </a:lnTo>
                      <a:lnTo>
                        <a:pt x="143" y="12"/>
                      </a:lnTo>
                      <a:lnTo>
                        <a:pt x="155" y="12"/>
                      </a:lnTo>
                      <a:lnTo>
                        <a:pt x="155" y="12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Freeform 1074"/>
                <p:cNvSpPr>
                  <a:spLocks/>
                </p:cNvSpPr>
                <p:nvPr/>
              </p:nvSpPr>
              <p:spPr bwMode="auto">
                <a:xfrm>
                  <a:off x="3578" y="2700"/>
                  <a:ext cx="9" cy="11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0 h 34"/>
                    <a:gd name="T6" fmla="*/ 12 w 26"/>
                    <a:gd name="T7" fmla="*/ 16 h 34"/>
                    <a:gd name="T8" fmla="*/ 9 w 26"/>
                    <a:gd name="T9" fmla="*/ 21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0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26 w 26"/>
                    <a:gd name="T25" fmla="*/ 0 h 34"/>
                    <a:gd name="T26" fmla="*/ 26 w 26"/>
                    <a:gd name="T27" fmla="*/ 0 h 34"/>
                    <a:gd name="T28" fmla="*/ 26 w 26"/>
                    <a:gd name="T29" fmla="*/ 0 h 34"/>
                    <a:gd name="T30" fmla="*/ 14 w 26"/>
                    <a:gd name="T3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Freeform 1075"/>
                <p:cNvSpPr>
                  <a:spLocks/>
                </p:cNvSpPr>
                <p:nvPr/>
              </p:nvSpPr>
              <p:spPr bwMode="auto">
                <a:xfrm>
                  <a:off x="3580" y="2669"/>
                  <a:ext cx="7" cy="31"/>
                </a:xfrm>
                <a:custGeom>
                  <a:avLst/>
                  <a:gdLst>
                    <a:gd name="T0" fmla="*/ 0 w 20"/>
                    <a:gd name="T1" fmla="*/ 0 h 94"/>
                    <a:gd name="T2" fmla="*/ 0 w 20"/>
                    <a:gd name="T3" fmla="*/ 0 h 94"/>
                    <a:gd name="T4" fmla="*/ 8 w 20"/>
                    <a:gd name="T5" fmla="*/ 94 h 94"/>
                    <a:gd name="T6" fmla="*/ 20 w 20"/>
                    <a:gd name="T7" fmla="*/ 94 h 94"/>
                    <a:gd name="T8" fmla="*/ 12 w 20"/>
                    <a:gd name="T9" fmla="*/ 0 h 94"/>
                    <a:gd name="T10" fmla="*/ 12 w 20"/>
                    <a:gd name="T11" fmla="*/ 0 h 94"/>
                    <a:gd name="T12" fmla="*/ 0 w 20"/>
                    <a:gd name="T13" fmla="*/ 0 h 94"/>
                    <a:gd name="T14" fmla="*/ 0 w 20"/>
                    <a:gd name="T15" fmla="*/ 0 h 94"/>
                    <a:gd name="T16" fmla="*/ 0 w 20"/>
                    <a:gd name="T1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94"/>
                      </a:lnTo>
                      <a:lnTo>
                        <a:pt x="20" y="9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Freeform 1076"/>
                <p:cNvSpPr>
                  <a:spLocks/>
                </p:cNvSpPr>
                <p:nvPr/>
              </p:nvSpPr>
              <p:spPr bwMode="auto">
                <a:xfrm>
                  <a:off x="3575" y="2656"/>
                  <a:ext cx="9" cy="13"/>
                </a:xfrm>
                <a:custGeom>
                  <a:avLst/>
                  <a:gdLst>
                    <a:gd name="T0" fmla="*/ 0 w 26"/>
                    <a:gd name="T1" fmla="*/ 12 h 38"/>
                    <a:gd name="T2" fmla="*/ 0 w 26"/>
                    <a:gd name="T3" fmla="*/ 12 h 38"/>
                    <a:gd name="T4" fmla="*/ 11 w 26"/>
                    <a:gd name="T5" fmla="*/ 15 h 38"/>
                    <a:gd name="T6" fmla="*/ 12 w 26"/>
                    <a:gd name="T7" fmla="*/ 18 h 38"/>
                    <a:gd name="T8" fmla="*/ 14 w 26"/>
                    <a:gd name="T9" fmla="*/ 27 h 38"/>
                    <a:gd name="T10" fmla="*/ 14 w 26"/>
                    <a:gd name="T11" fmla="*/ 38 h 38"/>
                    <a:gd name="T12" fmla="*/ 26 w 26"/>
                    <a:gd name="T13" fmla="*/ 38 h 38"/>
                    <a:gd name="T14" fmla="*/ 26 w 26"/>
                    <a:gd name="T15" fmla="*/ 25 h 38"/>
                    <a:gd name="T16" fmla="*/ 24 w 26"/>
                    <a:gd name="T17" fmla="*/ 14 h 38"/>
                    <a:gd name="T18" fmla="*/ 16 w 26"/>
                    <a:gd name="T19" fmla="*/ 5 h 38"/>
                    <a:gd name="T20" fmla="*/ 0 w 26"/>
                    <a:gd name="T21" fmla="*/ 0 h 38"/>
                    <a:gd name="T22" fmla="*/ 0 w 26"/>
                    <a:gd name="T23" fmla="*/ 0 h 38"/>
                    <a:gd name="T24" fmla="*/ 0 w 26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2" y="18"/>
                      </a:lnTo>
                      <a:lnTo>
                        <a:pt x="14" y="27"/>
                      </a:lnTo>
                      <a:lnTo>
                        <a:pt x="14" y="38"/>
                      </a:lnTo>
                      <a:lnTo>
                        <a:pt x="26" y="38"/>
                      </a:lnTo>
                      <a:lnTo>
                        <a:pt x="26" y="25"/>
                      </a:lnTo>
                      <a:lnTo>
                        <a:pt x="24" y="14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Freeform 1077"/>
                <p:cNvSpPr>
                  <a:spLocks/>
                </p:cNvSpPr>
                <p:nvPr/>
              </p:nvSpPr>
              <p:spPr bwMode="auto">
                <a:xfrm>
                  <a:off x="3533" y="2649"/>
                  <a:ext cx="42" cy="11"/>
                </a:xfrm>
                <a:custGeom>
                  <a:avLst/>
                  <a:gdLst>
                    <a:gd name="T0" fmla="*/ 7 w 128"/>
                    <a:gd name="T1" fmla="*/ 13 h 32"/>
                    <a:gd name="T2" fmla="*/ 7 w 128"/>
                    <a:gd name="T3" fmla="*/ 13 h 32"/>
                    <a:gd name="T4" fmla="*/ 13 w 128"/>
                    <a:gd name="T5" fmla="*/ 12 h 32"/>
                    <a:gd name="T6" fmla="*/ 24 w 128"/>
                    <a:gd name="T7" fmla="*/ 12 h 32"/>
                    <a:gd name="T8" fmla="*/ 42 w 128"/>
                    <a:gd name="T9" fmla="*/ 16 h 32"/>
                    <a:gd name="T10" fmla="*/ 61 w 128"/>
                    <a:gd name="T11" fmla="*/ 19 h 32"/>
                    <a:gd name="T12" fmla="*/ 81 w 128"/>
                    <a:gd name="T13" fmla="*/ 23 h 32"/>
                    <a:gd name="T14" fmla="*/ 100 w 128"/>
                    <a:gd name="T15" fmla="*/ 28 h 32"/>
                    <a:gd name="T16" fmla="*/ 116 w 128"/>
                    <a:gd name="T17" fmla="*/ 31 h 32"/>
                    <a:gd name="T18" fmla="*/ 128 w 128"/>
                    <a:gd name="T19" fmla="*/ 32 h 32"/>
                    <a:gd name="T20" fmla="*/ 128 w 128"/>
                    <a:gd name="T21" fmla="*/ 20 h 32"/>
                    <a:gd name="T22" fmla="*/ 118 w 128"/>
                    <a:gd name="T23" fmla="*/ 19 h 32"/>
                    <a:gd name="T24" fmla="*/ 103 w 128"/>
                    <a:gd name="T25" fmla="*/ 16 h 32"/>
                    <a:gd name="T26" fmla="*/ 83 w 128"/>
                    <a:gd name="T27" fmla="*/ 11 h 32"/>
                    <a:gd name="T28" fmla="*/ 64 w 128"/>
                    <a:gd name="T29" fmla="*/ 7 h 32"/>
                    <a:gd name="T30" fmla="*/ 45 w 128"/>
                    <a:gd name="T31" fmla="*/ 3 h 32"/>
                    <a:gd name="T32" fmla="*/ 26 w 128"/>
                    <a:gd name="T33" fmla="*/ 0 h 32"/>
                    <a:gd name="T34" fmla="*/ 11 w 128"/>
                    <a:gd name="T35" fmla="*/ 0 h 32"/>
                    <a:gd name="T36" fmla="*/ 0 w 128"/>
                    <a:gd name="T37" fmla="*/ 3 h 32"/>
                    <a:gd name="T38" fmla="*/ 0 w 128"/>
                    <a:gd name="T39" fmla="*/ 3 h 32"/>
                    <a:gd name="T40" fmla="*/ 7 w 128"/>
                    <a:gd name="T41" fmla="*/ 1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32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3" y="12"/>
                      </a:lnTo>
                      <a:lnTo>
                        <a:pt x="24" y="12"/>
                      </a:lnTo>
                      <a:lnTo>
                        <a:pt x="42" y="16"/>
                      </a:lnTo>
                      <a:lnTo>
                        <a:pt x="61" y="19"/>
                      </a:lnTo>
                      <a:lnTo>
                        <a:pt x="81" y="23"/>
                      </a:lnTo>
                      <a:lnTo>
                        <a:pt x="100" y="28"/>
                      </a:lnTo>
                      <a:lnTo>
                        <a:pt x="116" y="31"/>
                      </a:lnTo>
                      <a:lnTo>
                        <a:pt x="128" y="32"/>
                      </a:lnTo>
                      <a:lnTo>
                        <a:pt x="128" y="20"/>
                      </a:lnTo>
                      <a:lnTo>
                        <a:pt x="118" y="19"/>
                      </a:lnTo>
                      <a:lnTo>
                        <a:pt x="103" y="16"/>
                      </a:lnTo>
                      <a:lnTo>
                        <a:pt x="83" y="11"/>
                      </a:lnTo>
                      <a:lnTo>
                        <a:pt x="64" y="7"/>
                      </a:lnTo>
                      <a:lnTo>
                        <a:pt x="45" y="3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Freeform 1078"/>
                <p:cNvSpPr>
                  <a:spLocks/>
                </p:cNvSpPr>
                <p:nvPr/>
              </p:nvSpPr>
              <p:spPr bwMode="auto">
                <a:xfrm>
                  <a:off x="3517" y="2650"/>
                  <a:ext cx="18" cy="19"/>
                </a:xfrm>
                <a:custGeom>
                  <a:avLst/>
                  <a:gdLst>
                    <a:gd name="T0" fmla="*/ 12 w 53"/>
                    <a:gd name="T1" fmla="*/ 55 h 55"/>
                    <a:gd name="T2" fmla="*/ 12 w 53"/>
                    <a:gd name="T3" fmla="*/ 55 h 55"/>
                    <a:gd name="T4" fmla="*/ 13 w 53"/>
                    <a:gd name="T5" fmla="*/ 50 h 55"/>
                    <a:gd name="T6" fmla="*/ 14 w 53"/>
                    <a:gd name="T7" fmla="*/ 44 h 55"/>
                    <a:gd name="T8" fmla="*/ 19 w 53"/>
                    <a:gd name="T9" fmla="*/ 39 h 55"/>
                    <a:gd name="T10" fmla="*/ 24 w 53"/>
                    <a:gd name="T11" fmla="*/ 34 h 55"/>
                    <a:gd name="T12" fmla="*/ 30 w 53"/>
                    <a:gd name="T13" fmla="*/ 28 h 55"/>
                    <a:gd name="T14" fmla="*/ 37 w 53"/>
                    <a:gd name="T15" fmla="*/ 21 h 55"/>
                    <a:gd name="T16" fmla="*/ 45 w 53"/>
                    <a:gd name="T17" fmla="*/ 16 h 55"/>
                    <a:gd name="T18" fmla="*/ 53 w 53"/>
                    <a:gd name="T19" fmla="*/ 10 h 55"/>
                    <a:gd name="T20" fmla="*/ 46 w 53"/>
                    <a:gd name="T21" fmla="*/ 0 h 55"/>
                    <a:gd name="T22" fmla="*/ 37 w 53"/>
                    <a:gd name="T23" fmla="*/ 7 h 55"/>
                    <a:gd name="T24" fmla="*/ 30 w 53"/>
                    <a:gd name="T25" fmla="*/ 11 h 55"/>
                    <a:gd name="T26" fmla="*/ 23 w 53"/>
                    <a:gd name="T27" fmla="*/ 19 h 55"/>
                    <a:gd name="T28" fmla="*/ 14 w 53"/>
                    <a:gd name="T29" fmla="*/ 25 h 55"/>
                    <a:gd name="T30" fmla="*/ 10 w 53"/>
                    <a:gd name="T31" fmla="*/ 32 h 55"/>
                    <a:gd name="T32" fmla="*/ 5 w 53"/>
                    <a:gd name="T33" fmla="*/ 39 h 55"/>
                    <a:gd name="T34" fmla="*/ 1 w 53"/>
                    <a:gd name="T35" fmla="*/ 48 h 55"/>
                    <a:gd name="T36" fmla="*/ 0 w 53"/>
                    <a:gd name="T37" fmla="*/ 55 h 55"/>
                    <a:gd name="T38" fmla="*/ 0 w 53"/>
                    <a:gd name="T39" fmla="*/ 55 h 55"/>
                    <a:gd name="T40" fmla="*/ 12 w 53"/>
                    <a:gd name="T41" fmla="*/ 55 h 55"/>
                    <a:gd name="T42" fmla="*/ 12 w 53"/>
                    <a:gd name="T43" fmla="*/ 55 h 55"/>
                    <a:gd name="T44" fmla="*/ 12 w 53"/>
                    <a:gd name="T4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3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3" y="50"/>
                      </a:lnTo>
                      <a:lnTo>
                        <a:pt x="14" y="44"/>
                      </a:lnTo>
                      <a:lnTo>
                        <a:pt x="19" y="39"/>
                      </a:lnTo>
                      <a:lnTo>
                        <a:pt x="24" y="34"/>
                      </a:lnTo>
                      <a:lnTo>
                        <a:pt x="30" y="28"/>
                      </a:lnTo>
                      <a:lnTo>
                        <a:pt x="37" y="21"/>
                      </a:lnTo>
                      <a:lnTo>
                        <a:pt x="45" y="16"/>
                      </a:lnTo>
                      <a:lnTo>
                        <a:pt x="53" y="10"/>
                      </a:lnTo>
                      <a:lnTo>
                        <a:pt x="46" y="0"/>
                      </a:lnTo>
                      <a:lnTo>
                        <a:pt x="37" y="7"/>
                      </a:lnTo>
                      <a:lnTo>
                        <a:pt x="30" y="11"/>
                      </a:lnTo>
                      <a:lnTo>
                        <a:pt x="23" y="19"/>
                      </a:lnTo>
                      <a:lnTo>
                        <a:pt x="14" y="25"/>
                      </a:lnTo>
                      <a:lnTo>
                        <a:pt x="10" y="32"/>
                      </a:lnTo>
                      <a:lnTo>
                        <a:pt x="5" y="39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Freeform 1079"/>
                <p:cNvSpPr>
                  <a:spLocks/>
                </p:cNvSpPr>
                <p:nvPr/>
              </p:nvSpPr>
              <p:spPr bwMode="auto">
                <a:xfrm>
                  <a:off x="3517" y="2669"/>
                  <a:ext cx="4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Freeform 1080"/>
                <p:cNvSpPr>
                  <a:spLocks/>
                </p:cNvSpPr>
                <p:nvPr/>
              </p:nvSpPr>
              <p:spPr bwMode="auto">
                <a:xfrm>
                  <a:off x="3531" y="2650"/>
                  <a:ext cx="51" cy="44"/>
                </a:xfrm>
                <a:custGeom>
                  <a:avLst/>
                  <a:gdLst>
                    <a:gd name="T0" fmla="*/ 0 w 153"/>
                    <a:gd name="T1" fmla="*/ 108 h 134"/>
                    <a:gd name="T2" fmla="*/ 1 w 153"/>
                    <a:gd name="T3" fmla="*/ 117 h 134"/>
                    <a:gd name="T4" fmla="*/ 4 w 153"/>
                    <a:gd name="T5" fmla="*/ 126 h 134"/>
                    <a:gd name="T6" fmla="*/ 10 w 153"/>
                    <a:gd name="T7" fmla="*/ 132 h 134"/>
                    <a:gd name="T8" fmla="*/ 18 w 153"/>
                    <a:gd name="T9" fmla="*/ 134 h 134"/>
                    <a:gd name="T10" fmla="*/ 27 w 153"/>
                    <a:gd name="T11" fmla="*/ 134 h 134"/>
                    <a:gd name="T12" fmla="*/ 40 w 153"/>
                    <a:gd name="T13" fmla="*/ 134 h 134"/>
                    <a:gd name="T14" fmla="*/ 58 w 153"/>
                    <a:gd name="T15" fmla="*/ 134 h 134"/>
                    <a:gd name="T16" fmla="*/ 76 w 153"/>
                    <a:gd name="T17" fmla="*/ 134 h 134"/>
                    <a:gd name="T18" fmla="*/ 95 w 153"/>
                    <a:gd name="T19" fmla="*/ 134 h 134"/>
                    <a:gd name="T20" fmla="*/ 114 w 153"/>
                    <a:gd name="T21" fmla="*/ 134 h 134"/>
                    <a:gd name="T22" fmla="*/ 128 w 153"/>
                    <a:gd name="T23" fmla="*/ 134 h 134"/>
                    <a:gd name="T24" fmla="*/ 138 w 153"/>
                    <a:gd name="T25" fmla="*/ 134 h 134"/>
                    <a:gd name="T26" fmla="*/ 147 w 153"/>
                    <a:gd name="T27" fmla="*/ 132 h 134"/>
                    <a:gd name="T28" fmla="*/ 152 w 153"/>
                    <a:gd name="T29" fmla="*/ 127 h 134"/>
                    <a:gd name="T30" fmla="*/ 153 w 153"/>
                    <a:gd name="T31" fmla="*/ 120 h 134"/>
                    <a:gd name="T32" fmla="*/ 153 w 153"/>
                    <a:gd name="T33" fmla="*/ 110 h 134"/>
                    <a:gd name="T34" fmla="*/ 147 w 153"/>
                    <a:gd name="T35" fmla="*/ 28 h 134"/>
                    <a:gd name="T36" fmla="*/ 147 w 153"/>
                    <a:gd name="T37" fmla="*/ 17 h 134"/>
                    <a:gd name="T38" fmla="*/ 146 w 153"/>
                    <a:gd name="T39" fmla="*/ 9 h 134"/>
                    <a:gd name="T40" fmla="*/ 141 w 153"/>
                    <a:gd name="T41" fmla="*/ 2 h 134"/>
                    <a:gd name="T42" fmla="*/ 130 w 153"/>
                    <a:gd name="T43" fmla="*/ 0 h 134"/>
                    <a:gd name="T44" fmla="*/ 121 w 153"/>
                    <a:gd name="T45" fmla="*/ 0 h 134"/>
                    <a:gd name="T46" fmla="*/ 108 w 153"/>
                    <a:gd name="T47" fmla="*/ 0 h 134"/>
                    <a:gd name="T48" fmla="*/ 91 w 153"/>
                    <a:gd name="T49" fmla="*/ 0 h 134"/>
                    <a:gd name="T50" fmla="*/ 72 w 153"/>
                    <a:gd name="T51" fmla="*/ 0 h 134"/>
                    <a:gd name="T52" fmla="*/ 56 w 153"/>
                    <a:gd name="T53" fmla="*/ 0 h 134"/>
                    <a:gd name="T54" fmla="*/ 39 w 153"/>
                    <a:gd name="T55" fmla="*/ 0 h 134"/>
                    <a:gd name="T56" fmla="*/ 25 w 153"/>
                    <a:gd name="T57" fmla="*/ 0 h 134"/>
                    <a:gd name="T58" fmla="*/ 17 w 153"/>
                    <a:gd name="T59" fmla="*/ 0 h 134"/>
                    <a:gd name="T60" fmla="*/ 8 w 153"/>
                    <a:gd name="T61" fmla="*/ 2 h 134"/>
                    <a:gd name="T62" fmla="*/ 4 w 153"/>
                    <a:gd name="T63" fmla="*/ 9 h 134"/>
                    <a:gd name="T64" fmla="*/ 1 w 153"/>
                    <a:gd name="T65" fmla="*/ 17 h 134"/>
                    <a:gd name="T66" fmla="*/ 0 w 153"/>
                    <a:gd name="T67" fmla="*/ 28 h 134"/>
                    <a:gd name="T68" fmla="*/ 0 w 153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3" h="134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8" y="134"/>
                      </a:lnTo>
                      <a:lnTo>
                        <a:pt x="76" y="134"/>
                      </a:lnTo>
                      <a:lnTo>
                        <a:pt x="95" y="134"/>
                      </a:lnTo>
                      <a:lnTo>
                        <a:pt x="114" y="134"/>
                      </a:lnTo>
                      <a:lnTo>
                        <a:pt x="128" y="134"/>
                      </a:lnTo>
                      <a:lnTo>
                        <a:pt x="138" y="134"/>
                      </a:lnTo>
                      <a:lnTo>
                        <a:pt x="147" y="132"/>
                      </a:lnTo>
                      <a:lnTo>
                        <a:pt x="152" y="127"/>
                      </a:lnTo>
                      <a:lnTo>
                        <a:pt x="153" y="120"/>
                      </a:lnTo>
                      <a:lnTo>
                        <a:pt x="153" y="110"/>
                      </a:lnTo>
                      <a:lnTo>
                        <a:pt x="147" y="28"/>
                      </a:lnTo>
                      <a:lnTo>
                        <a:pt x="147" y="17"/>
                      </a:lnTo>
                      <a:lnTo>
                        <a:pt x="146" y="9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Freeform 1081"/>
                <p:cNvSpPr>
                  <a:spLocks/>
                </p:cNvSpPr>
                <p:nvPr/>
              </p:nvSpPr>
              <p:spPr bwMode="auto">
                <a:xfrm>
                  <a:off x="3531" y="2650"/>
                  <a:ext cx="51" cy="44"/>
                </a:xfrm>
                <a:custGeom>
                  <a:avLst/>
                  <a:gdLst>
                    <a:gd name="T0" fmla="*/ 0 w 153"/>
                    <a:gd name="T1" fmla="*/ 108 h 134"/>
                    <a:gd name="T2" fmla="*/ 0 w 153"/>
                    <a:gd name="T3" fmla="*/ 108 h 134"/>
                    <a:gd name="T4" fmla="*/ 1 w 153"/>
                    <a:gd name="T5" fmla="*/ 117 h 134"/>
                    <a:gd name="T6" fmla="*/ 4 w 153"/>
                    <a:gd name="T7" fmla="*/ 126 h 134"/>
                    <a:gd name="T8" fmla="*/ 10 w 153"/>
                    <a:gd name="T9" fmla="*/ 132 h 134"/>
                    <a:gd name="T10" fmla="*/ 18 w 153"/>
                    <a:gd name="T11" fmla="*/ 134 h 134"/>
                    <a:gd name="T12" fmla="*/ 18 w 153"/>
                    <a:gd name="T13" fmla="*/ 134 h 134"/>
                    <a:gd name="T14" fmla="*/ 27 w 153"/>
                    <a:gd name="T15" fmla="*/ 134 h 134"/>
                    <a:gd name="T16" fmla="*/ 40 w 153"/>
                    <a:gd name="T17" fmla="*/ 134 h 134"/>
                    <a:gd name="T18" fmla="*/ 58 w 153"/>
                    <a:gd name="T19" fmla="*/ 134 h 134"/>
                    <a:gd name="T20" fmla="*/ 76 w 153"/>
                    <a:gd name="T21" fmla="*/ 134 h 134"/>
                    <a:gd name="T22" fmla="*/ 95 w 153"/>
                    <a:gd name="T23" fmla="*/ 134 h 134"/>
                    <a:gd name="T24" fmla="*/ 114 w 153"/>
                    <a:gd name="T25" fmla="*/ 134 h 134"/>
                    <a:gd name="T26" fmla="*/ 128 w 153"/>
                    <a:gd name="T27" fmla="*/ 134 h 134"/>
                    <a:gd name="T28" fmla="*/ 138 w 153"/>
                    <a:gd name="T29" fmla="*/ 134 h 134"/>
                    <a:gd name="T30" fmla="*/ 138 w 153"/>
                    <a:gd name="T31" fmla="*/ 134 h 134"/>
                    <a:gd name="T32" fmla="*/ 147 w 153"/>
                    <a:gd name="T33" fmla="*/ 132 h 134"/>
                    <a:gd name="T34" fmla="*/ 152 w 153"/>
                    <a:gd name="T35" fmla="*/ 127 h 134"/>
                    <a:gd name="T36" fmla="*/ 153 w 153"/>
                    <a:gd name="T37" fmla="*/ 120 h 134"/>
                    <a:gd name="T38" fmla="*/ 153 w 153"/>
                    <a:gd name="T39" fmla="*/ 110 h 134"/>
                    <a:gd name="T40" fmla="*/ 147 w 153"/>
                    <a:gd name="T41" fmla="*/ 28 h 134"/>
                    <a:gd name="T42" fmla="*/ 147 w 153"/>
                    <a:gd name="T43" fmla="*/ 28 h 134"/>
                    <a:gd name="T44" fmla="*/ 147 w 153"/>
                    <a:gd name="T45" fmla="*/ 17 h 134"/>
                    <a:gd name="T46" fmla="*/ 146 w 153"/>
                    <a:gd name="T47" fmla="*/ 9 h 134"/>
                    <a:gd name="T48" fmla="*/ 141 w 153"/>
                    <a:gd name="T49" fmla="*/ 2 h 134"/>
                    <a:gd name="T50" fmla="*/ 130 w 153"/>
                    <a:gd name="T51" fmla="*/ 0 h 134"/>
                    <a:gd name="T52" fmla="*/ 130 w 153"/>
                    <a:gd name="T53" fmla="*/ 0 h 134"/>
                    <a:gd name="T54" fmla="*/ 121 w 153"/>
                    <a:gd name="T55" fmla="*/ 0 h 134"/>
                    <a:gd name="T56" fmla="*/ 108 w 153"/>
                    <a:gd name="T57" fmla="*/ 0 h 134"/>
                    <a:gd name="T58" fmla="*/ 91 w 153"/>
                    <a:gd name="T59" fmla="*/ 0 h 134"/>
                    <a:gd name="T60" fmla="*/ 72 w 153"/>
                    <a:gd name="T61" fmla="*/ 0 h 134"/>
                    <a:gd name="T62" fmla="*/ 56 w 153"/>
                    <a:gd name="T63" fmla="*/ 0 h 134"/>
                    <a:gd name="T64" fmla="*/ 39 w 153"/>
                    <a:gd name="T65" fmla="*/ 0 h 134"/>
                    <a:gd name="T66" fmla="*/ 25 w 153"/>
                    <a:gd name="T67" fmla="*/ 0 h 134"/>
                    <a:gd name="T68" fmla="*/ 17 w 153"/>
                    <a:gd name="T69" fmla="*/ 0 h 134"/>
                    <a:gd name="T70" fmla="*/ 17 w 153"/>
                    <a:gd name="T71" fmla="*/ 0 h 134"/>
                    <a:gd name="T72" fmla="*/ 8 w 153"/>
                    <a:gd name="T73" fmla="*/ 2 h 134"/>
                    <a:gd name="T74" fmla="*/ 4 w 153"/>
                    <a:gd name="T75" fmla="*/ 9 h 134"/>
                    <a:gd name="T76" fmla="*/ 1 w 153"/>
                    <a:gd name="T77" fmla="*/ 17 h 134"/>
                    <a:gd name="T78" fmla="*/ 0 w 153"/>
                    <a:gd name="T79" fmla="*/ 28 h 134"/>
                    <a:gd name="T80" fmla="*/ 0 w 153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3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8" y="134"/>
                      </a:lnTo>
                      <a:lnTo>
                        <a:pt x="76" y="134"/>
                      </a:lnTo>
                      <a:lnTo>
                        <a:pt x="95" y="134"/>
                      </a:lnTo>
                      <a:lnTo>
                        <a:pt x="114" y="134"/>
                      </a:lnTo>
                      <a:lnTo>
                        <a:pt x="128" y="134"/>
                      </a:lnTo>
                      <a:lnTo>
                        <a:pt x="138" y="134"/>
                      </a:lnTo>
                      <a:lnTo>
                        <a:pt x="138" y="134"/>
                      </a:lnTo>
                      <a:lnTo>
                        <a:pt x="147" y="132"/>
                      </a:lnTo>
                      <a:lnTo>
                        <a:pt x="152" y="127"/>
                      </a:lnTo>
                      <a:lnTo>
                        <a:pt x="153" y="120"/>
                      </a:lnTo>
                      <a:lnTo>
                        <a:pt x="153" y="110"/>
                      </a:lnTo>
                      <a:lnTo>
                        <a:pt x="147" y="28"/>
                      </a:lnTo>
                      <a:lnTo>
                        <a:pt x="147" y="28"/>
                      </a:lnTo>
                      <a:lnTo>
                        <a:pt x="147" y="17"/>
                      </a:lnTo>
                      <a:lnTo>
                        <a:pt x="146" y="9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Freeform 1082"/>
                <p:cNvSpPr>
                  <a:spLocks/>
                </p:cNvSpPr>
                <p:nvPr/>
              </p:nvSpPr>
              <p:spPr bwMode="auto">
                <a:xfrm>
                  <a:off x="3319" y="2705"/>
                  <a:ext cx="62" cy="56"/>
                </a:xfrm>
                <a:custGeom>
                  <a:avLst/>
                  <a:gdLst>
                    <a:gd name="T0" fmla="*/ 0 w 186"/>
                    <a:gd name="T1" fmla="*/ 136 h 166"/>
                    <a:gd name="T2" fmla="*/ 1 w 186"/>
                    <a:gd name="T3" fmla="*/ 148 h 166"/>
                    <a:gd name="T4" fmla="*/ 4 w 186"/>
                    <a:gd name="T5" fmla="*/ 158 h 166"/>
                    <a:gd name="T6" fmla="*/ 10 w 186"/>
                    <a:gd name="T7" fmla="*/ 164 h 166"/>
                    <a:gd name="T8" fmla="*/ 21 w 186"/>
                    <a:gd name="T9" fmla="*/ 166 h 166"/>
                    <a:gd name="T10" fmla="*/ 31 w 186"/>
                    <a:gd name="T11" fmla="*/ 166 h 166"/>
                    <a:gd name="T12" fmla="*/ 48 w 186"/>
                    <a:gd name="T13" fmla="*/ 166 h 166"/>
                    <a:gd name="T14" fmla="*/ 68 w 186"/>
                    <a:gd name="T15" fmla="*/ 166 h 166"/>
                    <a:gd name="T16" fmla="*/ 91 w 186"/>
                    <a:gd name="T17" fmla="*/ 166 h 166"/>
                    <a:gd name="T18" fmla="*/ 116 w 186"/>
                    <a:gd name="T19" fmla="*/ 166 h 166"/>
                    <a:gd name="T20" fmla="*/ 136 w 186"/>
                    <a:gd name="T21" fmla="*/ 166 h 166"/>
                    <a:gd name="T22" fmla="*/ 154 w 186"/>
                    <a:gd name="T23" fmla="*/ 166 h 166"/>
                    <a:gd name="T24" fmla="*/ 165 w 186"/>
                    <a:gd name="T25" fmla="*/ 166 h 166"/>
                    <a:gd name="T26" fmla="*/ 176 w 186"/>
                    <a:gd name="T27" fmla="*/ 164 h 166"/>
                    <a:gd name="T28" fmla="*/ 182 w 186"/>
                    <a:gd name="T29" fmla="*/ 159 h 166"/>
                    <a:gd name="T30" fmla="*/ 184 w 186"/>
                    <a:gd name="T31" fmla="*/ 151 h 166"/>
                    <a:gd name="T32" fmla="*/ 184 w 186"/>
                    <a:gd name="T33" fmla="*/ 139 h 166"/>
                    <a:gd name="T34" fmla="*/ 186 w 186"/>
                    <a:gd name="T35" fmla="*/ 44 h 166"/>
                    <a:gd name="T36" fmla="*/ 184 w 186"/>
                    <a:gd name="T37" fmla="*/ 32 h 166"/>
                    <a:gd name="T38" fmla="*/ 183 w 186"/>
                    <a:gd name="T39" fmla="*/ 23 h 166"/>
                    <a:gd name="T40" fmla="*/ 177 w 186"/>
                    <a:gd name="T41" fmla="*/ 15 h 166"/>
                    <a:gd name="T42" fmla="*/ 165 w 186"/>
                    <a:gd name="T43" fmla="*/ 13 h 166"/>
                    <a:gd name="T44" fmla="*/ 154 w 186"/>
                    <a:gd name="T45" fmla="*/ 12 h 166"/>
                    <a:gd name="T46" fmla="*/ 140 w 186"/>
                    <a:gd name="T47" fmla="*/ 9 h 166"/>
                    <a:gd name="T48" fmla="*/ 120 w 186"/>
                    <a:gd name="T49" fmla="*/ 7 h 166"/>
                    <a:gd name="T50" fmla="*/ 101 w 186"/>
                    <a:gd name="T51" fmla="*/ 3 h 166"/>
                    <a:gd name="T52" fmla="*/ 82 w 186"/>
                    <a:gd name="T53" fmla="*/ 1 h 166"/>
                    <a:gd name="T54" fmla="*/ 65 w 186"/>
                    <a:gd name="T55" fmla="*/ 0 h 166"/>
                    <a:gd name="T56" fmla="*/ 50 w 186"/>
                    <a:gd name="T57" fmla="*/ 0 h 166"/>
                    <a:gd name="T58" fmla="*/ 42 w 186"/>
                    <a:gd name="T59" fmla="*/ 2 h 166"/>
                    <a:gd name="T60" fmla="*/ 33 w 186"/>
                    <a:gd name="T61" fmla="*/ 8 h 166"/>
                    <a:gd name="T62" fmla="*/ 26 w 186"/>
                    <a:gd name="T63" fmla="*/ 13 h 166"/>
                    <a:gd name="T64" fmla="*/ 19 w 186"/>
                    <a:gd name="T65" fmla="*/ 18 h 166"/>
                    <a:gd name="T66" fmla="*/ 13 w 186"/>
                    <a:gd name="T67" fmla="*/ 23 h 166"/>
                    <a:gd name="T68" fmla="*/ 8 w 186"/>
                    <a:gd name="T69" fmla="*/ 27 h 166"/>
                    <a:gd name="T70" fmla="*/ 4 w 186"/>
                    <a:gd name="T71" fmla="*/ 32 h 166"/>
                    <a:gd name="T72" fmla="*/ 2 w 186"/>
                    <a:gd name="T73" fmla="*/ 38 h 166"/>
                    <a:gd name="T74" fmla="*/ 1 w 186"/>
                    <a:gd name="T75" fmla="*/ 44 h 166"/>
                    <a:gd name="T76" fmla="*/ 0 w 186"/>
                    <a:gd name="T77" fmla="*/ 13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66">
                      <a:moveTo>
                        <a:pt x="0" y="136"/>
                      </a:moveTo>
                      <a:lnTo>
                        <a:pt x="1" y="148"/>
                      </a:lnTo>
                      <a:lnTo>
                        <a:pt x="4" y="158"/>
                      </a:lnTo>
                      <a:lnTo>
                        <a:pt x="10" y="164"/>
                      </a:lnTo>
                      <a:lnTo>
                        <a:pt x="21" y="166"/>
                      </a:lnTo>
                      <a:lnTo>
                        <a:pt x="31" y="166"/>
                      </a:lnTo>
                      <a:lnTo>
                        <a:pt x="48" y="166"/>
                      </a:lnTo>
                      <a:lnTo>
                        <a:pt x="68" y="166"/>
                      </a:lnTo>
                      <a:lnTo>
                        <a:pt x="91" y="166"/>
                      </a:lnTo>
                      <a:lnTo>
                        <a:pt x="116" y="166"/>
                      </a:lnTo>
                      <a:lnTo>
                        <a:pt x="136" y="166"/>
                      </a:lnTo>
                      <a:lnTo>
                        <a:pt x="154" y="166"/>
                      </a:lnTo>
                      <a:lnTo>
                        <a:pt x="165" y="166"/>
                      </a:lnTo>
                      <a:lnTo>
                        <a:pt x="176" y="164"/>
                      </a:lnTo>
                      <a:lnTo>
                        <a:pt x="182" y="159"/>
                      </a:lnTo>
                      <a:lnTo>
                        <a:pt x="184" y="151"/>
                      </a:lnTo>
                      <a:lnTo>
                        <a:pt x="184" y="139"/>
                      </a:lnTo>
                      <a:lnTo>
                        <a:pt x="186" y="44"/>
                      </a:lnTo>
                      <a:lnTo>
                        <a:pt x="184" y="32"/>
                      </a:lnTo>
                      <a:lnTo>
                        <a:pt x="183" y="23"/>
                      </a:lnTo>
                      <a:lnTo>
                        <a:pt x="177" y="15"/>
                      </a:lnTo>
                      <a:lnTo>
                        <a:pt x="165" y="13"/>
                      </a:lnTo>
                      <a:lnTo>
                        <a:pt x="154" y="12"/>
                      </a:lnTo>
                      <a:lnTo>
                        <a:pt x="140" y="9"/>
                      </a:lnTo>
                      <a:lnTo>
                        <a:pt x="120" y="7"/>
                      </a:lnTo>
                      <a:lnTo>
                        <a:pt x="101" y="3"/>
                      </a:lnTo>
                      <a:lnTo>
                        <a:pt x="82" y="1"/>
                      </a:lnTo>
                      <a:lnTo>
                        <a:pt x="65" y="0"/>
                      </a:lnTo>
                      <a:lnTo>
                        <a:pt x="50" y="0"/>
                      </a:lnTo>
                      <a:lnTo>
                        <a:pt x="42" y="2"/>
                      </a:lnTo>
                      <a:lnTo>
                        <a:pt x="33" y="8"/>
                      </a:lnTo>
                      <a:lnTo>
                        <a:pt x="26" y="13"/>
                      </a:lnTo>
                      <a:lnTo>
                        <a:pt x="19" y="18"/>
                      </a:lnTo>
                      <a:lnTo>
                        <a:pt x="13" y="23"/>
                      </a:lnTo>
                      <a:lnTo>
                        <a:pt x="8" y="27"/>
                      </a:lnTo>
                      <a:lnTo>
                        <a:pt x="4" y="32"/>
                      </a:lnTo>
                      <a:lnTo>
                        <a:pt x="2" y="38"/>
                      </a:lnTo>
                      <a:lnTo>
                        <a:pt x="1" y="44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Freeform 1083"/>
                <p:cNvSpPr>
                  <a:spLocks/>
                </p:cNvSpPr>
                <p:nvPr/>
              </p:nvSpPr>
              <p:spPr bwMode="auto">
                <a:xfrm>
                  <a:off x="3317" y="2751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8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6 w 27"/>
                    <a:gd name="T17" fmla="*/ 26 h 36"/>
                    <a:gd name="T18" fmla="*/ 14 w 27"/>
                    <a:gd name="T19" fmla="*/ 33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6"/>
                      </a:lnTo>
                      <a:lnTo>
                        <a:pt x="14" y="33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Freeform 1084"/>
                <p:cNvSpPr>
                  <a:spLocks/>
                </p:cNvSpPr>
                <p:nvPr/>
              </p:nvSpPr>
              <p:spPr bwMode="auto">
                <a:xfrm>
                  <a:off x="3326" y="2759"/>
                  <a:ext cx="48" cy="4"/>
                </a:xfrm>
                <a:custGeom>
                  <a:avLst/>
                  <a:gdLst>
                    <a:gd name="T0" fmla="*/ 144 w 144"/>
                    <a:gd name="T1" fmla="*/ 0 h 12"/>
                    <a:gd name="T2" fmla="*/ 144 w 144"/>
                    <a:gd name="T3" fmla="*/ 0 h 12"/>
                    <a:gd name="T4" fmla="*/ 133 w 144"/>
                    <a:gd name="T5" fmla="*/ 0 h 12"/>
                    <a:gd name="T6" fmla="*/ 115 w 144"/>
                    <a:gd name="T7" fmla="*/ 0 h 12"/>
                    <a:gd name="T8" fmla="*/ 95 w 144"/>
                    <a:gd name="T9" fmla="*/ 0 h 12"/>
                    <a:gd name="T10" fmla="*/ 70 w 144"/>
                    <a:gd name="T11" fmla="*/ 0 h 12"/>
                    <a:gd name="T12" fmla="*/ 47 w 144"/>
                    <a:gd name="T13" fmla="*/ 0 h 12"/>
                    <a:gd name="T14" fmla="*/ 27 w 144"/>
                    <a:gd name="T15" fmla="*/ 0 h 12"/>
                    <a:gd name="T16" fmla="*/ 10 w 144"/>
                    <a:gd name="T17" fmla="*/ 0 h 12"/>
                    <a:gd name="T18" fmla="*/ 0 w 144"/>
                    <a:gd name="T19" fmla="*/ 0 h 12"/>
                    <a:gd name="T20" fmla="*/ 0 w 144"/>
                    <a:gd name="T21" fmla="*/ 12 h 12"/>
                    <a:gd name="T22" fmla="*/ 10 w 144"/>
                    <a:gd name="T23" fmla="*/ 12 h 12"/>
                    <a:gd name="T24" fmla="*/ 27 w 144"/>
                    <a:gd name="T25" fmla="*/ 12 h 12"/>
                    <a:gd name="T26" fmla="*/ 47 w 144"/>
                    <a:gd name="T27" fmla="*/ 12 h 12"/>
                    <a:gd name="T28" fmla="*/ 70 w 144"/>
                    <a:gd name="T29" fmla="*/ 12 h 12"/>
                    <a:gd name="T30" fmla="*/ 95 w 144"/>
                    <a:gd name="T31" fmla="*/ 12 h 12"/>
                    <a:gd name="T32" fmla="*/ 115 w 144"/>
                    <a:gd name="T33" fmla="*/ 12 h 12"/>
                    <a:gd name="T34" fmla="*/ 133 w 144"/>
                    <a:gd name="T35" fmla="*/ 12 h 12"/>
                    <a:gd name="T36" fmla="*/ 144 w 144"/>
                    <a:gd name="T37" fmla="*/ 12 h 12"/>
                    <a:gd name="T38" fmla="*/ 144 w 144"/>
                    <a:gd name="T39" fmla="*/ 12 h 12"/>
                    <a:gd name="T40" fmla="*/ 144 w 14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2">
                      <a:moveTo>
                        <a:pt x="144" y="0"/>
                      </a:moveTo>
                      <a:lnTo>
                        <a:pt x="144" y="0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5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5" y="12"/>
                      </a:lnTo>
                      <a:lnTo>
                        <a:pt x="115" y="12"/>
                      </a:lnTo>
                      <a:lnTo>
                        <a:pt x="133" y="12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Freeform 1085"/>
                <p:cNvSpPr>
                  <a:spLocks/>
                </p:cNvSpPr>
                <p:nvPr/>
              </p:nvSpPr>
              <p:spPr bwMode="auto">
                <a:xfrm>
                  <a:off x="3374" y="2752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9 w 25"/>
                    <a:gd name="T9" fmla="*/ 19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1 h 33"/>
                    <a:gd name="T16" fmla="*/ 22 w 25"/>
                    <a:gd name="T17" fmla="*/ 24 h 33"/>
                    <a:gd name="T18" fmla="*/ 25 w 25"/>
                    <a:gd name="T19" fmla="*/ 13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9" y="19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1"/>
                      </a:lnTo>
                      <a:lnTo>
                        <a:pt x="22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Freeform 1086"/>
                <p:cNvSpPr>
                  <a:spLocks/>
                </p:cNvSpPr>
                <p:nvPr/>
              </p:nvSpPr>
              <p:spPr bwMode="auto">
                <a:xfrm>
                  <a:off x="3378" y="2720"/>
                  <a:ext cx="5" cy="32"/>
                </a:xfrm>
                <a:custGeom>
                  <a:avLst/>
                  <a:gdLst>
                    <a:gd name="T0" fmla="*/ 2 w 14"/>
                    <a:gd name="T1" fmla="*/ 0 h 95"/>
                    <a:gd name="T2" fmla="*/ 2 w 14"/>
                    <a:gd name="T3" fmla="*/ 0 h 95"/>
                    <a:gd name="T4" fmla="*/ 0 w 14"/>
                    <a:gd name="T5" fmla="*/ 95 h 95"/>
                    <a:gd name="T6" fmla="*/ 12 w 14"/>
                    <a:gd name="T7" fmla="*/ 95 h 95"/>
                    <a:gd name="T8" fmla="*/ 14 w 14"/>
                    <a:gd name="T9" fmla="*/ 0 h 95"/>
                    <a:gd name="T10" fmla="*/ 14 w 14"/>
                    <a:gd name="T11" fmla="*/ 0 h 95"/>
                    <a:gd name="T12" fmla="*/ 14 w 14"/>
                    <a:gd name="T13" fmla="*/ 0 h 95"/>
                    <a:gd name="T14" fmla="*/ 14 w 14"/>
                    <a:gd name="T15" fmla="*/ 0 h 95"/>
                    <a:gd name="T16" fmla="*/ 14 w 14"/>
                    <a:gd name="T17" fmla="*/ 0 h 95"/>
                    <a:gd name="T18" fmla="*/ 2 w 14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Freeform 1087"/>
                <p:cNvSpPr>
                  <a:spLocks/>
                </p:cNvSpPr>
                <p:nvPr/>
              </p:nvSpPr>
              <p:spPr bwMode="auto">
                <a:xfrm>
                  <a:off x="3374" y="2708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0 w 27"/>
                    <a:gd name="T5" fmla="*/ 13 h 37"/>
                    <a:gd name="T6" fmla="*/ 12 w 27"/>
                    <a:gd name="T7" fmla="*/ 18 h 37"/>
                    <a:gd name="T8" fmla="*/ 13 w 27"/>
                    <a:gd name="T9" fmla="*/ 27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5 w 27"/>
                    <a:gd name="T15" fmla="*/ 24 h 37"/>
                    <a:gd name="T16" fmla="*/ 24 w 27"/>
                    <a:gd name="T17" fmla="*/ 13 h 37"/>
                    <a:gd name="T18" fmla="*/ 15 w 27"/>
                    <a:gd name="T19" fmla="*/ 4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3"/>
                      </a:lnTo>
                      <a:lnTo>
                        <a:pt x="12" y="18"/>
                      </a:lnTo>
                      <a:lnTo>
                        <a:pt x="13" y="27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5" y="24"/>
                      </a:lnTo>
                      <a:lnTo>
                        <a:pt x="24" y="13"/>
                      </a:lnTo>
                      <a:lnTo>
                        <a:pt x="15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Freeform 1088"/>
                <p:cNvSpPr>
                  <a:spLocks/>
                </p:cNvSpPr>
                <p:nvPr/>
              </p:nvSpPr>
              <p:spPr bwMode="auto">
                <a:xfrm>
                  <a:off x="3332" y="2703"/>
                  <a:ext cx="42" cy="9"/>
                </a:xfrm>
                <a:custGeom>
                  <a:avLst/>
                  <a:gdLst>
                    <a:gd name="T0" fmla="*/ 8 w 127"/>
                    <a:gd name="T1" fmla="*/ 13 h 25"/>
                    <a:gd name="T2" fmla="*/ 8 w 127"/>
                    <a:gd name="T3" fmla="*/ 13 h 25"/>
                    <a:gd name="T4" fmla="*/ 14 w 127"/>
                    <a:gd name="T5" fmla="*/ 12 h 25"/>
                    <a:gd name="T6" fmla="*/ 27 w 127"/>
                    <a:gd name="T7" fmla="*/ 12 h 25"/>
                    <a:gd name="T8" fmla="*/ 44 w 127"/>
                    <a:gd name="T9" fmla="*/ 13 h 25"/>
                    <a:gd name="T10" fmla="*/ 62 w 127"/>
                    <a:gd name="T11" fmla="*/ 15 h 25"/>
                    <a:gd name="T12" fmla="*/ 81 w 127"/>
                    <a:gd name="T13" fmla="*/ 19 h 25"/>
                    <a:gd name="T14" fmla="*/ 100 w 127"/>
                    <a:gd name="T15" fmla="*/ 21 h 25"/>
                    <a:gd name="T16" fmla="*/ 115 w 127"/>
                    <a:gd name="T17" fmla="*/ 24 h 25"/>
                    <a:gd name="T18" fmla="*/ 127 w 127"/>
                    <a:gd name="T19" fmla="*/ 25 h 25"/>
                    <a:gd name="T20" fmla="*/ 127 w 127"/>
                    <a:gd name="T21" fmla="*/ 13 h 25"/>
                    <a:gd name="T22" fmla="*/ 117 w 127"/>
                    <a:gd name="T23" fmla="*/ 12 h 25"/>
                    <a:gd name="T24" fmla="*/ 103 w 127"/>
                    <a:gd name="T25" fmla="*/ 9 h 25"/>
                    <a:gd name="T26" fmla="*/ 84 w 127"/>
                    <a:gd name="T27" fmla="*/ 7 h 25"/>
                    <a:gd name="T28" fmla="*/ 64 w 127"/>
                    <a:gd name="T29" fmla="*/ 3 h 25"/>
                    <a:gd name="T30" fmla="*/ 44 w 127"/>
                    <a:gd name="T31" fmla="*/ 1 h 25"/>
                    <a:gd name="T32" fmla="*/ 27 w 127"/>
                    <a:gd name="T33" fmla="*/ 0 h 25"/>
                    <a:gd name="T34" fmla="*/ 11 w 127"/>
                    <a:gd name="T35" fmla="*/ 0 h 25"/>
                    <a:gd name="T36" fmla="*/ 0 w 127"/>
                    <a:gd name="T37" fmla="*/ 3 h 25"/>
                    <a:gd name="T38" fmla="*/ 0 w 127"/>
                    <a:gd name="T39" fmla="*/ 3 h 25"/>
                    <a:gd name="T40" fmla="*/ 8 w 127"/>
                    <a:gd name="T4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25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4" y="12"/>
                      </a:lnTo>
                      <a:lnTo>
                        <a:pt x="27" y="12"/>
                      </a:lnTo>
                      <a:lnTo>
                        <a:pt x="44" y="13"/>
                      </a:lnTo>
                      <a:lnTo>
                        <a:pt x="62" y="15"/>
                      </a:lnTo>
                      <a:lnTo>
                        <a:pt x="81" y="19"/>
                      </a:lnTo>
                      <a:lnTo>
                        <a:pt x="100" y="21"/>
                      </a:lnTo>
                      <a:lnTo>
                        <a:pt x="115" y="24"/>
                      </a:lnTo>
                      <a:lnTo>
                        <a:pt x="127" y="25"/>
                      </a:lnTo>
                      <a:lnTo>
                        <a:pt x="127" y="13"/>
                      </a:lnTo>
                      <a:lnTo>
                        <a:pt x="117" y="12"/>
                      </a:lnTo>
                      <a:lnTo>
                        <a:pt x="103" y="9"/>
                      </a:lnTo>
                      <a:lnTo>
                        <a:pt x="84" y="7"/>
                      </a:lnTo>
                      <a:lnTo>
                        <a:pt x="64" y="3"/>
                      </a:lnTo>
                      <a:lnTo>
                        <a:pt x="44" y="1"/>
                      </a:lnTo>
                      <a:lnTo>
                        <a:pt x="27" y="0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Freeform 1089"/>
                <p:cNvSpPr>
                  <a:spLocks/>
                </p:cNvSpPr>
                <p:nvPr/>
              </p:nvSpPr>
              <p:spPr bwMode="auto">
                <a:xfrm>
                  <a:off x="3317" y="2704"/>
                  <a:ext cx="17" cy="16"/>
                </a:xfrm>
                <a:custGeom>
                  <a:avLst/>
                  <a:gdLst>
                    <a:gd name="T0" fmla="*/ 12 w 51"/>
                    <a:gd name="T1" fmla="*/ 47 h 47"/>
                    <a:gd name="T2" fmla="*/ 12 w 51"/>
                    <a:gd name="T3" fmla="*/ 47 h 47"/>
                    <a:gd name="T4" fmla="*/ 13 w 51"/>
                    <a:gd name="T5" fmla="*/ 43 h 47"/>
                    <a:gd name="T6" fmla="*/ 14 w 51"/>
                    <a:gd name="T7" fmla="*/ 38 h 47"/>
                    <a:gd name="T8" fmla="*/ 18 w 51"/>
                    <a:gd name="T9" fmla="*/ 34 h 47"/>
                    <a:gd name="T10" fmla="*/ 22 w 51"/>
                    <a:gd name="T11" fmla="*/ 30 h 47"/>
                    <a:gd name="T12" fmla="*/ 28 w 51"/>
                    <a:gd name="T13" fmla="*/ 26 h 47"/>
                    <a:gd name="T14" fmla="*/ 35 w 51"/>
                    <a:gd name="T15" fmla="*/ 21 h 47"/>
                    <a:gd name="T16" fmla="*/ 42 w 51"/>
                    <a:gd name="T17" fmla="*/ 16 h 47"/>
                    <a:gd name="T18" fmla="*/ 51 w 51"/>
                    <a:gd name="T19" fmla="*/ 10 h 47"/>
                    <a:gd name="T20" fmla="*/ 43 w 51"/>
                    <a:gd name="T21" fmla="*/ 0 h 47"/>
                    <a:gd name="T22" fmla="*/ 35 w 51"/>
                    <a:gd name="T23" fmla="*/ 6 h 47"/>
                    <a:gd name="T24" fmla="*/ 28 w 51"/>
                    <a:gd name="T25" fmla="*/ 11 h 47"/>
                    <a:gd name="T26" fmla="*/ 20 w 51"/>
                    <a:gd name="T27" fmla="*/ 16 h 47"/>
                    <a:gd name="T28" fmla="*/ 14 w 51"/>
                    <a:gd name="T29" fmla="*/ 21 h 47"/>
                    <a:gd name="T30" fmla="*/ 8 w 51"/>
                    <a:gd name="T31" fmla="*/ 27 h 47"/>
                    <a:gd name="T32" fmla="*/ 5 w 51"/>
                    <a:gd name="T33" fmla="*/ 33 h 47"/>
                    <a:gd name="T34" fmla="*/ 1 w 51"/>
                    <a:gd name="T35" fmla="*/ 40 h 47"/>
                    <a:gd name="T36" fmla="*/ 0 w 51"/>
                    <a:gd name="T37" fmla="*/ 47 h 47"/>
                    <a:gd name="T38" fmla="*/ 0 w 51"/>
                    <a:gd name="T39" fmla="*/ 47 h 47"/>
                    <a:gd name="T40" fmla="*/ 12 w 51"/>
                    <a:gd name="T41" fmla="*/ 47 h 47"/>
                    <a:gd name="T42" fmla="*/ 12 w 51"/>
                    <a:gd name="T43" fmla="*/ 47 h 47"/>
                    <a:gd name="T44" fmla="*/ 12 w 51"/>
                    <a:gd name="T45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1" h="47">
                      <a:moveTo>
                        <a:pt x="12" y="47"/>
                      </a:moveTo>
                      <a:lnTo>
                        <a:pt x="12" y="47"/>
                      </a:lnTo>
                      <a:lnTo>
                        <a:pt x="13" y="43"/>
                      </a:lnTo>
                      <a:lnTo>
                        <a:pt x="14" y="38"/>
                      </a:lnTo>
                      <a:lnTo>
                        <a:pt x="18" y="34"/>
                      </a:lnTo>
                      <a:lnTo>
                        <a:pt x="22" y="30"/>
                      </a:lnTo>
                      <a:lnTo>
                        <a:pt x="28" y="26"/>
                      </a:lnTo>
                      <a:lnTo>
                        <a:pt x="35" y="21"/>
                      </a:lnTo>
                      <a:lnTo>
                        <a:pt x="42" y="16"/>
                      </a:lnTo>
                      <a:lnTo>
                        <a:pt x="51" y="10"/>
                      </a:lnTo>
                      <a:lnTo>
                        <a:pt x="43" y="0"/>
                      </a:lnTo>
                      <a:lnTo>
                        <a:pt x="35" y="6"/>
                      </a:lnTo>
                      <a:lnTo>
                        <a:pt x="28" y="11"/>
                      </a:lnTo>
                      <a:lnTo>
                        <a:pt x="20" y="16"/>
                      </a:lnTo>
                      <a:lnTo>
                        <a:pt x="14" y="21"/>
                      </a:lnTo>
                      <a:lnTo>
                        <a:pt x="8" y="27"/>
                      </a:lnTo>
                      <a:lnTo>
                        <a:pt x="5" y="33"/>
                      </a:lnTo>
                      <a:lnTo>
                        <a:pt x="1" y="40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2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Freeform 1090"/>
                <p:cNvSpPr>
                  <a:spLocks/>
                </p:cNvSpPr>
                <p:nvPr/>
              </p:nvSpPr>
              <p:spPr bwMode="auto">
                <a:xfrm>
                  <a:off x="3317" y="2720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Freeform 1091"/>
                <p:cNvSpPr>
                  <a:spLocks/>
                </p:cNvSpPr>
                <p:nvPr/>
              </p:nvSpPr>
              <p:spPr bwMode="auto">
                <a:xfrm>
                  <a:off x="3330" y="2705"/>
                  <a:ext cx="49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7 h 134"/>
                    <a:gd name="T4" fmla="*/ 4 w 149"/>
                    <a:gd name="T5" fmla="*/ 125 h 134"/>
                    <a:gd name="T6" fmla="*/ 10 w 149"/>
                    <a:gd name="T7" fmla="*/ 131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1 w 149"/>
                    <a:gd name="T19" fmla="*/ 134 h 134"/>
                    <a:gd name="T20" fmla="*/ 108 w 149"/>
                    <a:gd name="T21" fmla="*/ 134 h 134"/>
                    <a:gd name="T22" fmla="*/ 121 w 149"/>
                    <a:gd name="T23" fmla="*/ 134 h 134"/>
                    <a:gd name="T24" fmla="*/ 131 w 149"/>
                    <a:gd name="T25" fmla="*/ 134 h 134"/>
                    <a:gd name="T26" fmla="*/ 140 w 149"/>
                    <a:gd name="T27" fmla="*/ 131 h 134"/>
                    <a:gd name="T28" fmla="*/ 145 w 149"/>
                    <a:gd name="T29" fmla="*/ 127 h 134"/>
                    <a:gd name="T30" fmla="*/ 148 w 149"/>
                    <a:gd name="T31" fmla="*/ 119 h 134"/>
                    <a:gd name="T32" fmla="*/ 148 w 149"/>
                    <a:gd name="T33" fmla="*/ 110 h 134"/>
                    <a:gd name="T34" fmla="*/ 149 w 149"/>
                    <a:gd name="T35" fmla="*/ 27 h 134"/>
                    <a:gd name="T36" fmla="*/ 148 w 149"/>
                    <a:gd name="T37" fmla="*/ 17 h 134"/>
                    <a:gd name="T38" fmla="*/ 146 w 149"/>
                    <a:gd name="T39" fmla="*/ 8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9 w 149"/>
                    <a:gd name="T61" fmla="*/ 2 h 134"/>
                    <a:gd name="T62" fmla="*/ 4 w 149"/>
                    <a:gd name="T63" fmla="*/ 8 h 134"/>
                    <a:gd name="T64" fmla="*/ 1 w 149"/>
                    <a:gd name="T65" fmla="*/ 17 h 134"/>
                    <a:gd name="T66" fmla="*/ 0 w 149"/>
                    <a:gd name="T67" fmla="*/ 27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40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7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1092"/>
                <p:cNvSpPr>
                  <a:spLocks/>
                </p:cNvSpPr>
                <p:nvPr/>
              </p:nvSpPr>
              <p:spPr bwMode="auto">
                <a:xfrm>
                  <a:off x="3330" y="2705"/>
                  <a:ext cx="49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7 h 134"/>
                    <a:gd name="T6" fmla="*/ 4 w 149"/>
                    <a:gd name="T7" fmla="*/ 125 h 134"/>
                    <a:gd name="T8" fmla="*/ 10 w 149"/>
                    <a:gd name="T9" fmla="*/ 131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1 w 149"/>
                    <a:gd name="T23" fmla="*/ 134 h 134"/>
                    <a:gd name="T24" fmla="*/ 108 w 149"/>
                    <a:gd name="T25" fmla="*/ 134 h 134"/>
                    <a:gd name="T26" fmla="*/ 121 w 149"/>
                    <a:gd name="T27" fmla="*/ 134 h 134"/>
                    <a:gd name="T28" fmla="*/ 131 w 149"/>
                    <a:gd name="T29" fmla="*/ 134 h 134"/>
                    <a:gd name="T30" fmla="*/ 131 w 149"/>
                    <a:gd name="T31" fmla="*/ 134 h 134"/>
                    <a:gd name="T32" fmla="*/ 140 w 149"/>
                    <a:gd name="T33" fmla="*/ 131 h 134"/>
                    <a:gd name="T34" fmla="*/ 145 w 149"/>
                    <a:gd name="T35" fmla="*/ 127 h 134"/>
                    <a:gd name="T36" fmla="*/ 148 w 149"/>
                    <a:gd name="T37" fmla="*/ 119 h 134"/>
                    <a:gd name="T38" fmla="*/ 148 w 149"/>
                    <a:gd name="T39" fmla="*/ 110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8 w 149"/>
                    <a:gd name="T45" fmla="*/ 17 h 134"/>
                    <a:gd name="T46" fmla="*/ 146 w 149"/>
                    <a:gd name="T47" fmla="*/ 8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9 w 149"/>
                    <a:gd name="T73" fmla="*/ 2 h 134"/>
                    <a:gd name="T74" fmla="*/ 4 w 149"/>
                    <a:gd name="T75" fmla="*/ 8 h 134"/>
                    <a:gd name="T76" fmla="*/ 1 w 149"/>
                    <a:gd name="T77" fmla="*/ 17 h 134"/>
                    <a:gd name="T78" fmla="*/ 0 w 149"/>
                    <a:gd name="T79" fmla="*/ 27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1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0" y="131"/>
                      </a:lnTo>
                      <a:lnTo>
                        <a:pt x="145" y="127"/>
                      </a:lnTo>
                      <a:lnTo>
                        <a:pt x="148" y="119"/>
                      </a:lnTo>
                      <a:lnTo>
                        <a:pt x="148" y="110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Freeform 1093"/>
                <p:cNvSpPr>
                  <a:spLocks/>
                </p:cNvSpPr>
                <p:nvPr/>
              </p:nvSpPr>
              <p:spPr bwMode="auto">
                <a:xfrm>
                  <a:off x="3387" y="2707"/>
                  <a:ext cx="65" cy="56"/>
                </a:xfrm>
                <a:custGeom>
                  <a:avLst/>
                  <a:gdLst>
                    <a:gd name="T0" fmla="*/ 0 w 194"/>
                    <a:gd name="T1" fmla="*/ 137 h 168"/>
                    <a:gd name="T2" fmla="*/ 1 w 194"/>
                    <a:gd name="T3" fmla="*/ 149 h 168"/>
                    <a:gd name="T4" fmla="*/ 3 w 194"/>
                    <a:gd name="T5" fmla="*/ 159 h 168"/>
                    <a:gd name="T6" fmla="*/ 11 w 194"/>
                    <a:gd name="T7" fmla="*/ 165 h 168"/>
                    <a:gd name="T8" fmla="*/ 21 w 194"/>
                    <a:gd name="T9" fmla="*/ 168 h 168"/>
                    <a:gd name="T10" fmla="*/ 32 w 194"/>
                    <a:gd name="T11" fmla="*/ 168 h 168"/>
                    <a:gd name="T12" fmla="*/ 49 w 194"/>
                    <a:gd name="T13" fmla="*/ 168 h 168"/>
                    <a:gd name="T14" fmla="*/ 72 w 194"/>
                    <a:gd name="T15" fmla="*/ 168 h 168"/>
                    <a:gd name="T16" fmla="*/ 96 w 194"/>
                    <a:gd name="T17" fmla="*/ 168 h 168"/>
                    <a:gd name="T18" fmla="*/ 122 w 194"/>
                    <a:gd name="T19" fmla="*/ 168 h 168"/>
                    <a:gd name="T20" fmla="*/ 145 w 194"/>
                    <a:gd name="T21" fmla="*/ 168 h 168"/>
                    <a:gd name="T22" fmla="*/ 163 w 194"/>
                    <a:gd name="T23" fmla="*/ 168 h 168"/>
                    <a:gd name="T24" fmla="*/ 175 w 194"/>
                    <a:gd name="T25" fmla="*/ 168 h 168"/>
                    <a:gd name="T26" fmla="*/ 186 w 194"/>
                    <a:gd name="T27" fmla="*/ 165 h 168"/>
                    <a:gd name="T28" fmla="*/ 192 w 194"/>
                    <a:gd name="T29" fmla="*/ 160 h 168"/>
                    <a:gd name="T30" fmla="*/ 194 w 194"/>
                    <a:gd name="T31" fmla="*/ 152 h 168"/>
                    <a:gd name="T32" fmla="*/ 194 w 194"/>
                    <a:gd name="T33" fmla="*/ 140 h 168"/>
                    <a:gd name="T34" fmla="*/ 188 w 194"/>
                    <a:gd name="T35" fmla="*/ 46 h 168"/>
                    <a:gd name="T36" fmla="*/ 188 w 194"/>
                    <a:gd name="T37" fmla="*/ 34 h 168"/>
                    <a:gd name="T38" fmla="*/ 186 w 194"/>
                    <a:gd name="T39" fmla="*/ 24 h 168"/>
                    <a:gd name="T40" fmla="*/ 180 w 194"/>
                    <a:gd name="T41" fmla="*/ 17 h 168"/>
                    <a:gd name="T42" fmla="*/ 168 w 194"/>
                    <a:gd name="T43" fmla="*/ 14 h 168"/>
                    <a:gd name="T44" fmla="*/ 158 w 194"/>
                    <a:gd name="T45" fmla="*/ 13 h 168"/>
                    <a:gd name="T46" fmla="*/ 143 w 194"/>
                    <a:gd name="T47" fmla="*/ 11 h 168"/>
                    <a:gd name="T48" fmla="*/ 127 w 194"/>
                    <a:gd name="T49" fmla="*/ 7 h 168"/>
                    <a:gd name="T50" fmla="*/ 108 w 194"/>
                    <a:gd name="T51" fmla="*/ 5 h 168"/>
                    <a:gd name="T52" fmla="*/ 90 w 194"/>
                    <a:gd name="T53" fmla="*/ 2 h 168"/>
                    <a:gd name="T54" fmla="*/ 75 w 194"/>
                    <a:gd name="T55" fmla="*/ 0 h 168"/>
                    <a:gd name="T56" fmla="*/ 61 w 194"/>
                    <a:gd name="T57" fmla="*/ 0 h 168"/>
                    <a:gd name="T58" fmla="*/ 53 w 194"/>
                    <a:gd name="T59" fmla="*/ 1 h 168"/>
                    <a:gd name="T60" fmla="*/ 42 w 194"/>
                    <a:gd name="T61" fmla="*/ 6 h 168"/>
                    <a:gd name="T62" fmla="*/ 32 w 194"/>
                    <a:gd name="T63" fmla="*/ 11 h 168"/>
                    <a:gd name="T64" fmla="*/ 24 w 194"/>
                    <a:gd name="T65" fmla="*/ 17 h 168"/>
                    <a:gd name="T66" fmla="*/ 15 w 194"/>
                    <a:gd name="T67" fmla="*/ 21 h 168"/>
                    <a:gd name="T68" fmla="*/ 9 w 194"/>
                    <a:gd name="T69" fmla="*/ 28 h 168"/>
                    <a:gd name="T70" fmla="*/ 5 w 194"/>
                    <a:gd name="T71" fmla="*/ 34 h 168"/>
                    <a:gd name="T72" fmla="*/ 2 w 194"/>
                    <a:gd name="T73" fmla="*/ 40 h 168"/>
                    <a:gd name="T74" fmla="*/ 1 w 194"/>
                    <a:gd name="T75" fmla="*/ 46 h 168"/>
                    <a:gd name="T76" fmla="*/ 0 w 194"/>
                    <a:gd name="T77" fmla="*/ 13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4" h="168">
                      <a:moveTo>
                        <a:pt x="0" y="137"/>
                      </a:moveTo>
                      <a:lnTo>
                        <a:pt x="1" y="149"/>
                      </a:lnTo>
                      <a:lnTo>
                        <a:pt x="3" y="159"/>
                      </a:lnTo>
                      <a:lnTo>
                        <a:pt x="11" y="165"/>
                      </a:lnTo>
                      <a:lnTo>
                        <a:pt x="21" y="168"/>
                      </a:lnTo>
                      <a:lnTo>
                        <a:pt x="32" y="168"/>
                      </a:lnTo>
                      <a:lnTo>
                        <a:pt x="49" y="168"/>
                      </a:lnTo>
                      <a:lnTo>
                        <a:pt x="72" y="168"/>
                      </a:lnTo>
                      <a:lnTo>
                        <a:pt x="96" y="168"/>
                      </a:lnTo>
                      <a:lnTo>
                        <a:pt x="122" y="168"/>
                      </a:lnTo>
                      <a:lnTo>
                        <a:pt x="145" y="168"/>
                      </a:lnTo>
                      <a:lnTo>
                        <a:pt x="163" y="168"/>
                      </a:lnTo>
                      <a:lnTo>
                        <a:pt x="175" y="168"/>
                      </a:lnTo>
                      <a:lnTo>
                        <a:pt x="186" y="165"/>
                      </a:lnTo>
                      <a:lnTo>
                        <a:pt x="192" y="160"/>
                      </a:lnTo>
                      <a:lnTo>
                        <a:pt x="194" y="152"/>
                      </a:lnTo>
                      <a:lnTo>
                        <a:pt x="194" y="140"/>
                      </a:lnTo>
                      <a:lnTo>
                        <a:pt x="188" y="46"/>
                      </a:lnTo>
                      <a:lnTo>
                        <a:pt x="188" y="34"/>
                      </a:lnTo>
                      <a:lnTo>
                        <a:pt x="186" y="24"/>
                      </a:lnTo>
                      <a:lnTo>
                        <a:pt x="180" y="17"/>
                      </a:lnTo>
                      <a:lnTo>
                        <a:pt x="168" y="14"/>
                      </a:lnTo>
                      <a:lnTo>
                        <a:pt x="158" y="13"/>
                      </a:lnTo>
                      <a:lnTo>
                        <a:pt x="143" y="11"/>
                      </a:lnTo>
                      <a:lnTo>
                        <a:pt x="127" y="7"/>
                      </a:lnTo>
                      <a:lnTo>
                        <a:pt x="108" y="5"/>
                      </a:lnTo>
                      <a:lnTo>
                        <a:pt x="90" y="2"/>
                      </a:lnTo>
                      <a:lnTo>
                        <a:pt x="75" y="0"/>
                      </a:lnTo>
                      <a:lnTo>
                        <a:pt x="61" y="0"/>
                      </a:lnTo>
                      <a:lnTo>
                        <a:pt x="53" y="1"/>
                      </a:lnTo>
                      <a:lnTo>
                        <a:pt x="42" y="6"/>
                      </a:lnTo>
                      <a:lnTo>
                        <a:pt x="32" y="11"/>
                      </a:lnTo>
                      <a:lnTo>
                        <a:pt x="24" y="17"/>
                      </a:lnTo>
                      <a:lnTo>
                        <a:pt x="15" y="21"/>
                      </a:lnTo>
                      <a:lnTo>
                        <a:pt x="9" y="28"/>
                      </a:lnTo>
                      <a:lnTo>
                        <a:pt x="5" y="34"/>
                      </a:lnTo>
                      <a:lnTo>
                        <a:pt x="2" y="40"/>
                      </a:lnTo>
                      <a:lnTo>
                        <a:pt x="1" y="46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Freeform 1094"/>
                <p:cNvSpPr>
                  <a:spLocks/>
                </p:cNvSpPr>
                <p:nvPr/>
              </p:nvSpPr>
              <p:spPr bwMode="auto">
                <a:xfrm>
                  <a:off x="3385" y="2753"/>
                  <a:ext cx="9" cy="12"/>
                </a:xfrm>
                <a:custGeom>
                  <a:avLst/>
                  <a:gdLst>
                    <a:gd name="T0" fmla="*/ 27 w 27"/>
                    <a:gd name="T1" fmla="*/ 25 h 37"/>
                    <a:gd name="T2" fmla="*/ 27 w 27"/>
                    <a:gd name="T3" fmla="*/ 25 h 37"/>
                    <a:gd name="T4" fmla="*/ 19 w 27"/>
                    <a:gd name="T5" fmla="*/ 22 h 37"/>
                    <a:gd name="T6" fmla="*/ 14 w 27"/>
                    <a:gd name="T7" fmla="*/ 19 h 37"/>
                    <a:gd name="T8" fmla="*/ 13 w 27"/>
                    <a:gd name="T9" fmla="*/ 11 h 37"/>
                    <a:gd name="T10" fmla="*/ 12 w 27"/>
                    <a:gd name="T11" fmla="*/ 0 h 37"/>
                    <a:gd name="T12" fmla="*/ 0 w 27"/>
                    <a:gd name="T13" fmla="*/ 0 h 37"/>
                    <a:gd name="T14" fmla="*/ 1 w 27"/>
                    <a:gd name="T15" fmla="*/ 14 h 37"/>
                    <a:gd name="T16" fmla="*/ 4 w 27"/>
                    <a:gd name="T17" fmla="*/ 26 h 37"/>
                    <a:gd name="T18" fmla="*/ 14 w 27"/>
                    <a:gd name="T19" fmla="*/ 34 h 37"/>
                    <a:gd name="T20" fmla="*/ 27 w 27"/>
                    <a:gd name="T21" fmla="*/ 37 h 37"/>
                    <a:gd name="T22" fmla="*/ 27 w 27"/>
                    <a:gd name="T23" fmla="*/ 37 h 37"/>
                    <a:gd name="T24" fmla="*/ 27 w 27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27" y="25"/>
                      </a:moveTo>
                      <a:lnTo>
                        <a:pt x="27" y="25"/>
                      </a:lnTo>
                      <a:lnTo>
                        <a:pt x="19" y="22"/>
                      </a:lnTo>
                      <a:lnTo>
                        <a:pt x="14" y="19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4" y="26"/>
                      </a:lnTo>
                      <a:lnTo>
                        <a:pt x="14" y="34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Freeform 1095"/>
                <p:cNvSpPr>
                  <a:spLocks/>
                </p:cNvSpPr>
                <p:nvPr/>
              </p:nvSpPr>
              <p:spPr bwMode="auto">
                <a:xfrm>
                  <a:off x="3394" y="2761"/>
                  <a:ext cx="51" cy="4"/>
                </a:xfrm>
                <a:custGeom>
                  <a:avLst/>
                  <a:gdLst>
                    <a:gd name="T0" fmla="*/ 154 w 154"/>
                    <a:gd name="T1" fmla="*/ 0 h 12"/>
                    <a:gd name="T2" fmla="*/ 154 w 154"/>
                    <a:gd name="T3" fmla="*/ 0 h 12"/>
                    <a:gd name="T4" fmla="*/ 142 w 154"/>
                    <a:gd name="T5" fmla="*/ 0 h 12"/>
                    <a:gd name="T6" fmla="*/ 124 w 154"/>
                    <a:gd name="T7" fmla="*/ 0 h 12"/>
                    <a:gd name="T8" fmla="*/ 101 w 154"/>
                    <a:gd name="T9" fmla="*/ 0 h 12"/>
                    <a:gd name="T10" fmla="*/ 75 w 154"/>
                    <a:gd name="T11" fmla="*/ 0 h 12"/>
                    <a:gd name="T12" fmla="*/ 51 w 154"/>
                    <a:gd name="T13" fmla="*/ 0 h 12"/>
                    <a:gd name="T14" fmla="*/ 28 w 154"/>
                    <a:gd name="T15" fmla="*/ 0 h 12"/>
                    <a:gd name="T16" fmla="*/ 11 w 154"/>
                    <a:gd name="T17" fmla="*/ 0 h 12"/>
                    <a:gd name="T18" fmla="*/ 0 w 154"/>
                    <a:gd name="T19" fmla="*/ 0 h 12"/>
                    <a:gd name="T20" fmla="*/ 0 w 154"/>
                    <a:gd name="T21" fmla="*/ 12 h 12"/>
                    <a:gd name="T22" fmla="*/ 11 w 154"/>
                    <a:gd name="T23" fmla="*/ 12 h 12"/>
                    <a:gd name="T24" fmla="*/ 28 w 154"/>
                    <a:gd name="T25" fmla="*/ 12 h 12"/>
                    <a:gd name="T26" fmla="*/ 51 w 154"/>
                    <a:gd name="T27" fmla="*/ 12 h 12"/>
                    <a:gd name="T28" fmla="*/ 75 w 154"/>
                    <a:gd name="T29" fmla="*/ 12 h 12"/>
                    <a:gd name="T30" fmla="*/ 101 w 154"/>
                    <a:gd name="T31" fmla="*/ 12 h 12"/>
                    <a:gd name="T32" fmla="*/ 124 w 154"/>
                    <a:gd name="T33" fmla="*/ 12 h 12"/>
                    <a:gd name="T34" fmla="*/ 142 w 154"/>
                    <a:gd name="T35" fmla="*/ 12 h 12"/>
                    <a:gd name="T36" fmla="*/ 154 w 154"/>
                    <a:gd name="T37" fmla="*/ 12 h 12"/>
                    <a:gd name="T38" fmla="*/ 154 w 154"/>
                    <a:gd name="T39" fmla="*/ 12 h 12"/>
                    <a:gd name="T40" fmla="*/ 154 w 154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2">
                      <a:moveTo>
                        <a:pt x="154" y="0"/>
                      </a:moveTo>
                      <a:lnTo>
                        <a:pt x="154" y="0"/>
                      </a:lnTo>
                      <a:lnTo>
                        <a:pt x="142" y="0"/>
                      </a:lnTo>
                      <a:lnTo>
                        <a:pt x="124" y="0"/>
                      </a:lnTo>
                      <a:lnTo>
                        <a:pt x="101" y="0"/>
                      </a:lnTo>
                      <a:lnTo>
                        <a:pt x="75" y="0"/>
                      </a:lnTo>
                      <a:lnTo>
                        <a:pt x="51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51" y="12"/>
                      </a:lnTo>
                      <a:lnTo>
                        <a:pt x="75" y="12"/>
                      </a:lnTo>
                      <a:lnTo>
                        <a:pt x="101" y="12"/>
                      </a:lnTo>
                      <a:lnTo>
                        <a:pt x="124" y="12"/>
                      </a:lnTo>
                      <a:lnTo>
                        <a:pt x="142" y="12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Freeform 1096"/>
                <p:cNvSpPr>
                  <a:spLocks/>
                </p:cNvSpPr>
                <p:nvPr/>
              </p:nvSpPr>
              <p:spPr bwMode="auto">
                <a:xfrm>
                  <a:off x="3445" y="2754"/>
                  <a:ext cx="9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2 w 25"/>
                    <a:gd name="T7" fmla="*/ 17 h 34"/>
                    <a:gd name="T8" fmla="*/ 8 w 25"/>
                    <a:gd name="T9" fmla="*/ 19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1 h 34"/>
                    <a:gd name="T16" fmla="*/ 22 w 25"/>
                    <a:gd name="T17" fmla="*/ 24 h 34"/>
                    <a:gd name="T18" fmla="*/ 25 w 25"/>
                    <a:gd name="T19" fmla="*/ 13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25 w 25"/>
                    <a:gd name="T25" fmla="*/ 0 h 34"/>
                    <a:gd name="T26" fmla="*/ 25 w 25"/>
                    <a:gd name="T27" fmla="*/ 0 h 34"/>
                    <a:gd name="T28" fmla="*/ 25 w 25"/>
                    <a:gd name="T29" fmla="*/ 0 h 34"/>
                    <a:gd name="T30" fmla="*/ 13 w 25"/>
                    <a:gd name="T3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1"/>
                      </a:lnTo>
                      <a:lnTo>
                        <a:pt x="22" y="24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Freeform 1097"/>
                <p:cNvSpPr>
                  <a:spLocks/>
                </p:cNvSpPr>
                <p:nvPr/>
              </p:nvSpPr>
              <p:spPr bwMode="auto">
                <a:xfrm>
                  <a:off x="3448" y="2723"/>
                  <a:ext cx="6" cy="31"/>
                </a:xfrm>
                <a:custGeom>
                  <a:avLst/>
                  <a:gdLst>
                    <a:gd name="T0" fmla="*/ 0 w 18"/>
                    <a:gd name="T1" fmla="*/ 0 h 94"/>
                    <a:gd name="T2" fmla="*/ 0 w 18"/>
                    <a:gd name="T3" fmla="*/ 0 h 94"/>
                    <a:gd name="T4" fmla="*/ 6 w 18"/>
                    <a:gd name="T5" fmla="*/ 94 h 94"/>
                    <a:gd name="T6" fmla="*/ 18 w 18"/>
                    <a:gd name="T7" fmla="*/ 94 h 94"/>
                    <a:gd name="T8" fmla="*/ 12 w 18"/>
                    <a:gd name="T9" fmla="*/ 0 h 94"/>
                    <a:gd name="T10" fmla="*/ 12 w 18"/>
                    <a:gd name="T11" fmla="*/ 0 h 94"/>
                    <a:gd name="T12" fmla="*/ 0 w 18"/>
                    <a:gd name="T13" fmla="*/ 0 h 94"/>
                    <a:gd name="T14" fmla="*/ 0 w 18"/>
                    <a:gd name="T15" fmla="*/ 0 h 94"/>
                    <a:gd name="T16" fmla="*/ 0 w 18"/>
                    <a:gd name="T1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94"/>
                      </a:lnTo>
                      <a:lnTo>
                        <a:pt x="18" y="9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Freeform 1098"/>
                <p:cNvSpPr>
                  <a:spLocks/>
                </p:cNvSpPr>
                <p:nvPr/>
              </p:nvSpPr>
              <p:spPr bwMode="auto">
                <a:xfrm>
                  <a:off x="3443" y="2710"/>
                  <a:ext cx="9" cy="13"/>
                </a:xfrm>
                <a:custGeom>
                  <a:avLst/>
                  <a:gdLst>
                    <a:gd name="T0" fmla="*/ 0 w 26"/>
                    <a:gd name="T1" fmla="*/ 12 h 38"/>
                    <a:gd name="T2" fmla="*/ 0 w 26"/>
                    <a:gd name="T3" fmla="*/ 12 h 38"/>
                    <a:gd name="T4" fmla="*/ 9 w 26"/>
                    <a:gd name="T5" fmla="*/ 13 h 38"/>
                    <a:gd name="T6" fmla="*/ 13 w 26"/>
                    <a:gd name="T7" fmla="*/ 18 h 38"/>
                    <a:gd name="T8" fmla="*/ 14 w 26"/>
                    <a:gd name="T9" fmla="*/ 27 h 38"/>
                    <a:gd name="T10" fmla="*/ 14 w 26"/>
                    <a:gd name="T11" fmla="*/ 38 h 38"/>
                    <a:gd name="T12" fmla="*/ 26 w 26"/>
                    <a:gd name="T13" fmla="*/ 38 h 38"/>
                    <a:gd name="T14" fmla="*/ 26 w 26"/>
                    <a:gd name="T15" fmla="*/ 24 h 38"/>
                    <a:gd name="T16" fmla="*/ 23 w 26"/>
                    <a:gd name="T17" fmla="*/ 13 h 38"/>
                    <a:gd name="T18" fmla="*/ 14 w 26"/>
                    <a:gd name="T19" fmla="*/ 4 h 38"/>
                    <a:gd name="T20" fmla="*/ 0 w 26"/>
                    <a:gd name="T21" fmla="*/ 0 h 38"/>
                    <a:gd name="T22" fmla="*/ 0 w 26"/>
                    <a:gd name="T23" fmla="*/ 0 h 38"/>
                    <a:gd name="T24" fmla="*/ 0 w 26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13"/>
                      </a:lnTo>
                      <a:lnTo>
                        <a:pt x="13" y="18"/>
                      </a:lnTo>
                      <a:lnTo>
                        <a:pt x="14" y="27"/>
                      </a:lnTo>
                      <a:lnTo>
                        <a:pt x="14" y="38"/>
                      </a:lnTo>
                      <a:lnTo>
                        <a:pt x="26" y="38"/>
                      </a:lnTo>
                      <a:lnTo>
                        <a:pt x="26" y="24"/>
                      </a:lnTo>
                      <a:lnTo>
                        <a:pt x="23" y="13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1099"/>
                <p:cNvSpPr>
                  <a:spLocks/>
                </p:cNvSpPr>
                <p:nvPr/>
              </p:nvSpPr>
              <p:spPr bwMode="auto">
                <a:xfrm>
                  <a:off x="3404" y="2705"/>
                  <a:ext cx="39" cy="9"/>
                </a:xfrm>
                <a:custGeom>
                  <a:avLst/>
                  <a:gdLst>
                    <a:gd name="T0" fmla="*/ 5 w 118"/>
                    <a:gd name="T1" fmla="*/ 13 h 26"/>
                    <a:gd name="T2" fmla="*/ 5 w 118"/>
                    <a:gd name="T3" fmla="*/ 13 h 26"/>
                    <a:gd name="T4" fmla="*/ 11 w 118"/>
                    <a:gd name="T5" fmla="*/ 12 h 26"/>
                    <a:gd name="T6" fmla="*/ 25 w 118"/>
                    <a:gd name="T7" fmla="*/ 12 h 26"/>
                    <a:gd name="T8" fmla="*/ 39 w 118"/>
                    <a:gd name="T9" fmla="*/ 14 h 26"/>
                    <a:gd name="T10" fmla="*/ 57 w 118"/>
                    <a:gd name="T11" fmla="*/ 17 h 26"/>
                    <a:gd name="T12" fmla="*/ 75 w 118"/>
                    <a:gd name="T13" fmla="*/ 19 h 26"/>
                    <a:gd name="T14" fmla="*/ 92 w 118"/>
                    <a:gd name="T15" fmla="*/ 23 h 26"/>
                    <a:gd name="T16" fmla="*/ 107 w 118"/>
                    <a:gd name="T17" fmla="*/ 25 h 26"/>
                    <a:gd name="T18" fmla="*/ 118 w 118"/>
                    <a:gd name="T19" fmla="*/ 26 h 26"/>
                    <a:gd name="T20" fmla="*/ 118 w 118"/>
                    <a:gd name="T21" fmla="*/ 14 h 26"/>
                    <a:gd name="T22" fmla="*/ 109 w 118"/>
                    <a:gd name="T23" fmla="*/ 13 h 26"/>
                    <a:gd name="T24" fmla="*/ 95 w 118"/>
                    <a:gd name="T25" fmla="*/ 11 h 26"/>
                    <a:gd name="T26" fmla="*/ 78 w 118"/>
                    <a:gd name="T27" fmla="*/ 7 h 26"/>
                    <a:gd name="T28" fmla="*/ 60 w 118"/>
                    <a:gd name="T29" fmla="*/ 5 h 26"/>
                    <a:gd name="T30" fmla="*/ 41 w 118"/>
                    <a:gd name="T31" fmla="*/ 2 h 26"/>
                    <a:gd name="T32" fmla="*/ 25 w 118"/>
                    <a:gd name="T33" fmla="*/ 0 h 26"/>
                    <a:gd name="T34" fmla="*/ 11 w 118"/>
                    <a:gd name="T35" fmla="*/ 0 h 26"/>
                    <a:gd name="T36" fmla="*/ 0 w 118"/>
                    <a:gd name="T37" fmla="*/ 1 h 26"/>
                    <a:gd name="T38" fmla="*/ 0 w 118"/>
                    <a:gd name="T39" fmla="*/ 1 h 26"/>
                    <a:gd name="T40" fmla="*/ 5 w 118"/>
                    <a:gd name="T4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" h="26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11" y="12"/>
                      </a:lnTo>
                      <a:lnTo>
                        <a:pt x="25" y="12"/>
                      </a:lnTo>
                      <a:lnTo>
                        <a:pt x="39" y="14"/>
                      </a:lnTo>
                      <a:lnTo>
                        <a:pt x="57" y="17"/>
                      </a:lnTo>
                      <a:lnTo>
                        <a:pt x="75" y="19"/>
                      </a:lnTo>
                      <a:lnTo>
                        <a:pt x="92" y="23"/>
                      </a:lnTo>
                      <a:lnTo>
                        <a:pt x="107" y="25"/>
                      </a:lnTo>
                      <a:lnTo>
                        <a:pt x="118" y="26"/>
                      </a:lnTo>
                      <a:lnTo>
                        <a:pt x="118" y="14"/>
                      </a:lnTo>
                      <a:lnTo>
                        <a:pt x="109" y="13"/>
                      </a:lnTo>
                      <a:lnTo>
                        <a:pt x="95" y="11"/>
                      </a:lnTo>
                      <a:lnTo>
                        <a:pt x="78" y="7"/>
                      </a:lnTo>
                      <a:lnTo>
                        <a:pt x="60" y="5"/>
                      </a:lnTo>
                      <a:lnTo>
                        <a:pt x="41" y="2"/>
                      </a:lnTo>
                      <a:lnTo>
                        <a:pt x="25" y="0"/>
                      </a:lnTo>
                      <a:lnTo>
                        <a:pt x="1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1100"/>
                <p:cNvSpPr>
                  <a:spLocks/>
                </p:cNvSpPr>
                <p:nvPr/>
              </p:nvSpPr>
              <p:spPr bwMode="auto">
                <a:xfrm>
                  <a:off x="3385" y="2706"/>
                  <a:ext cx="20" cy="17"/>
                </a:xfrm>
                <a:custGeom>
                  <a:avLst/>
                  <a:gdLst>
                    <a:gd name="T0" fmla="*/ 12 w 60"/>
                    <a:gd name="T1" fmla="*/ 51 h 51"/>
                    <a:gd name="T2" fmla="*/ 12 w 60"/>
                    <a:gd name="T3" fmla="*/ 51 h 51"/>
                    <a:gd name="T4" fmla="*/ 13 w 60"/>
                    <a:gd name="T5" fmla="*/ 46 h 51"/>
                    <a:gd name="T6" fmla="*/ 14 w 60"/>
                    <a:gd name="T7" fmla="*/ 42 h 51"/>
                    <a:gd name="T8" fmla="*/ 19 w 60"/>
                    <a:gd name="T9" fmla="*/ 36 h 51"/>
                    <a:gd name="T10" fmla="*/ 24 w 60"/>
                    <a:gd name="T11" fmla="*/ 31 h 51"/>
                    <a:gd name="T12" fmla="*/ 32 w 60"/>
                    <a:gd name="T13" fmla="*/ 26 h 51"/>
                    <a:gd name="T14" fmla="*/ 41 w 60"/>
                    <a:gd name="T15" fmla="*/ 20 h 51"/>
                    <a:gd name="T16" fmla="*/ 49 w 60"/>
                    <a:gd name="T17" fmla="*/ 17 h 51"/>
                    <a:gd name="T18" fmla="*/ 60 w 60"/>
                    <a:gd name="T19" fmla="*/ 12 h 51"/>
                    <a:gd name="T20" fmla="*/ 55 w 60"/>
                    <a:gd name="T21" fmla="*/ 0 h 51"/>
                    <a:gd name="T22" fmla="*/ 45 w 60"/>
                    <a:gd name="T23" fmla="*/ 5 h 51"/>
                    <a:gd name="T24" fmla="*/ 34 w 60"/>
                    <a:gd name="T25" fmla="*/ 11 h 51"/>
                    <a:gd name="T26" fmla="*/ 25 w 60"/>
                    <a:gd name="T27" fmla="*/ 17 h 51"/>
                    <a:gd name="T28" fmla="*/ 17 w 60"/>
                    <a:gd name="T29" fmla="*/ 22 h 51"/>
                    <a:gd name="T30" fmla="*/ 10 w 60"/>
                    <a:gd name="T31" fmla="*/ 29 h 51"/>
                    <a:gd name="T32" fmla="*/ 5 w 60"/>
                    <a:gd name="T33" fmla="*/ 35 h 51"/>
                    <a:gd name="T34" fmla="*/ 1 w 60"/>
                    <a:gd name="T35" fmla="*/ 43 h 51"/>
                    <a:gd name="T36" fmla="*/ 0 w 60"/>
                    <a:gd name="T37" fmla="*/ 51 h 51"/>
                    <a:gd name="T38" fmla="*/ 0 w 60"/>
                    <a:gd name="T39" fmla="*/ 51 h 51"/>
                    <a:gd name="T40" fmla="*/ 12 w 60"/>
                    <a:gd name="T41" fmla="*/ 51 h 51"/>
                    <a:gd name="T42" fmla="*/ 12 w 60"/>
                    <a:gd name="T43" fmla="*/ 51 h 51"/>
                    <a:gd name="T44" fmla="*/ 12 w 60"/>
                    <a:gd name="T4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" h="51">
                      <a:moveTo>
                        <a:pt x="12" y="51"/>
                      </a:moveTo>
                      <a:lnTo>
                        <a:pt x="12" y="51"/>
                      </a:lnTo>
                      <a:lnTo>
                        <a:pt x="13" y="46"/>
                      </a:lnTo>
                      <a:lnTo>
                        <a:pt x="14" y="42"/>
                      </a:lnTo>
                      <a:lnTo>
                        <a:pt x="19" y="36"/>
                      </a:lnTo>
                      <a:lnTo>
                        <a:pt x="24" y="31"/>
                      </a:lnTo>
                      <a:lnTo>
                        <a:pt x="32" y="26"/>
                      </a:lnTo>
                      <a:lnTo>
                        <a:pt x="41" y="20"/>
                      </a:lnTo>
                      <a:lnTo>
                        <a:pt x="49" y="17"/>
                      </a:lnTo>
                      <a:lnTo>
                        <a:pt x="60" y="12"/>
                      </a:lnTo>
                      <a:lnTo>
                        <a:pt x="55" y="0"/>
                      </a:lnTo>
                      <a:lnTo>
                        <a:pt x="45" y="5"/>
                      </a:lnTo>
                      <a:lnTo>
                        <a:pt x="34" y="11"/>
                      </a:lnTo>
                      <a:lnTo>
                        <a:pt x="25" y="17"/>
                      </a:lnTo>
                      <a:lnTo>
                        <a:pt x="17" y="22"/>
                      </a:lnTo>
                      <a:lnTo>
                        <a:pt x="10" y="29"/>
                      </a:lnTo>
                      <a:lnTo>
                        <a:pt x="5" y="35"/>
                      </a:lnTo>
                      <a:lnTo>
                        <a:pt x="1" y="43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2" y="51"/>
                      </a:lnTo>
                      <a:lnTo>
                        <a:pt x="12" y="51"/>
                      </a:lnTo>
                      <a:lnTo>
                        <a:pt x="1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1101"/>
                <p:cNvSpPr>
                  <a:spLocks/>
                </p:cNvSpPr>
                <p:nvPr/>
              </p:nvSpPr>
              <p:spPr bwMode="auto">
                <a:xfrm>
                  <a:off x="3385" y="2723"/>
                  <a:ext cx="4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Freeform 1102"/>
                <p:cNvSpPr>
                  <a:spLocks/>
                </p:cNvSpPr>
                <p:nvPr/>
              </p:nvSpPr>
              <p:spPr bwMode="auto">
                <a:xfrm>
                  <a:off x="3399" y="2708"/>
                  <a:ext cx="51" cy="44"/>
                </a:xfrm>
                <a:custGeom>
                  <a:avLst/>
                  <a:gdLst>
                    <a:gd name="T0" fmla="*/ 0 w 154"/>
                    <a:gd name="T1" fmla="*/ 107 h 134"/>
                    <a:gd name="T2" fmla="*/ 1 w 154"/>
                    <a:gd name="T3" fmla="*/ 117 h 134"/>
                    <a:gd name="T4" fmla="*/ 3 w 154"/>
                    <a:gd name="T5" fmla="*/ 126 h 134"/>
                    <a:gd name="T6" fmla="*/ 9 w 154"/>
                    <a:gd name="T7" fmla="*/ 132 h 134"/>
                    <a:gd name="T8" fmla="*/ 18 w 154"/>
                    <a:gd name="T9" fmla="*/ 134 h 134"/>
                    <a:gd name="T10" fmla="*/ 26 w 154"/>
                    <a:gd name="T11" fmla="*/ 134 h 134"/>
                    <a:gd name="T12" fmla="*/ 41 w 154"/>
                    <a:gd name="T13" fmla="*/ 134 h 134"/>
                    <a:gd name="T14" fmla="*/ 58 w 154"/>
                    <a:gd name="T15" fmla="*/ 134 h 134"/>
                    <a:gd name="T16" fmla="*/ 77 w 154"/>
                    <a:gd name="T17" fmla="*/ 134 h 134"/>
                    <a:gd name="T18" fmla="*/ 96 w 154"/>
                    <a:gd name="T19" fmla="*/ 134 h 134"/>
                    <a:gd name="T20" fmla="*/ 113 w 154"/>
                    <a:gd name="T21" fmla="*/ 134 h 134"/>
                    <a:gd name="T22" fmla="*/ 128 w 154"/>
                    <a:gd name="T23" fmla="*/ 134 h 134"/>
                    <a:gd name="T24" fmla="*/ 137 w 154"/>
                    <a:gd name="T25" fmla="*/ 134 h 134"/>
                    <a:gd name="T26" fmla="*/ 147 w 154"/>
                    <a:gd name="T27" fmla="*/ 132 h 134"/>
                    <a:gd name="T28" fmla="*/ 152 w 154"/>
                    <a:gd name="T29" fmla="*/ 127 h 134"/>
                    <a:gd name="T30" fmla="*/ 154 w 154"/>
                    <a:gd name="T31" fmla="*/ 120 h 134"/>
                    <a:gd name="T32" fmla="*/ 154 w 154"/>
                    <a:gd name="T33" fmla="*/ 110 h 134"/>
                    <a:gd name="T34" fmla="*/ 148 w 154"/>
                    <a:gd name="T35" fmla="*/ 28 h 134"/>
                    <a:gd name="T36" fmla="*/ 147 w 154"/>
                    <a:gd name="T37" fmla="*/ 17 h 134"/>
                    <a:gd name="T38" fmla="*/ 146 w 154"/>
                    <a:gd name="T39" fmla="*/ 8 h 134"/>
                    <a:gd name="T40" fmla="*/ 141 w 154"/>
                    <a:gd name="T41" fmla="*/ 2 h 134"/>
                    <a:gd name="T42" fmla="*/ 130 w 154"/>
                    <a:gd name="T43" fmla="*/ 0 h 134"/>
                    <a:gd name="T44" fmla="*/ 120 w 154"/>
                    <a:gd name="T45" fmla="*/ 0 h 134"/>
                    <a:gd name="T46" fmla="*/ 107 w 154"/>
                    <a:gd name="T47" fmla="*/ 0 h 134"/>
                    <a:gd name="T48" fmla="*/ 90 w 154"/>
                    <a:gd name="T49" fmla="*/ 0 h 134"/>
                    <a:gd name="T50" fmla="*/ 72 w 154"/>
                    <a:gd name="T51" fmla="*/ 0 h 134"/>
                    <a:gd name="T52" fmla="*/ 55 w 154"/>
                    <a:gd name="T53" fmla="*/ 0 h 134"/>
                    <a:gd name="T54" fmla="*/ 38 w 154"/>
                    <a:gd name="T55" fmla="*/ 0 h 134"/>
                    <a:gd name="T56" fmla="*/ 26 w 154"/>
                    <a:gd name="T57" fmla="*/ 0 h 134"/>
                    <a:gd name="T58" fmla="*/ 18 w 154"/>
                    <a:gd name="T59" fmla="*/ 0 h 134"/>
                    <a:gd name="T60" fmla="*/ 8 w 154"/>
                    <a:gd name="T61" fmla="*/ 2 h 134"/>
                    <a:gd name="T62" fmla="*/ 3 w 154"/>
                    <a:gd name="T63" fmla="*/ 8 h 134"/>
                    <a:gd name="T64" fmla="*/ 1 w 154"/>
                    <a:gd name="T65" fmla="*/ 17 h 134"/>
                    <a:gd name="T66" fmla="*/ 1 w 154"/>
                    <a:gd name="T67" fmla="*/ 28 h 134"/>
                    <a:gd name="T68" fmla="*/ 0 w 154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4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3" y="126"/>
                      </a:lnTo>
                      <a:lnTo>
                        <a:pt x="9" y="132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7" y="134"/>
                      </a:lnTo>
                      <a:lnTo>
                        <a:pt x="96" y="134"/>
                      </a:lnTo>
                      <a:lnTo>
                        <a:pt x="113" y="134"/>
                      </a:lnTo>
                      <a:lnTo>
                        <a:pt x="128" y="134"/>
                      </a:lnTo>
                      <a:lnTo>
                        <a:pt x="137" y="134"/>
                      </a:lnTo>
                      <a:lnTo>
                        <a:pt x="147" y="132"/>
                      </a:lnTo>
                      <a:lnTo>
                        <a:pt x="152" y="127"/>
                      </a:lnTo>
                      <a:lnTo>
                        <a:pt x="154" y="120"/>
                      </a:lnTo>
                      <a:lnTo>
                        <a:pt x="154" y="110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1103"/>
                <p:cNvSpPr>
                  <a:spLocks/>
                </p:cNvSpPr>
                <p:nvPr/>
              </p:nvSpPr>
              <p:spPr bwMode="auto">
                <a:xfrm>
                  <a:off x="3399" y="2708"/>
                  <a:ext cx="51" cy="44"/>
                </a:xfrm>
                <a:custGeom>
                  <a:avLst/>
                  <a:gdLst>
                    <a:gd name="T0" fmla="*/ 0 w 154"/>
                    <a:gd name="T1" fmla="*/ 107 h 134"/>
                    <a:gd name="T2" fmla="*/ 0 w 154"/>
                    <a:gd name="T3" fmla="*/ 107 h 134"/>
                    <a:gd name="T4" fmla="*/ 1 w 154"/>
                    <a:gd name="T5" fmla="*/ 117 h 134"/>
                    <a:gd name="T6" fmla="*/ 3 w 154"/>
                    <a:gd name="T7" fmla="*/ 126 h 134"/>
                    <a:gd name="T8" fmla="*/ 9 w 154"/>
                    <a:gd name="T9" fmla="*/ 132 h 134"/>
                    <a:gd name="T10" fmla="*/ 18 w 154"/>
                    <a:gd name="T11" fmla="*/ 134 h 134"/>
                    <a:gd name="T12" fmla="*/ 18 w 154"/>
                    <a:gd name="T13" fmla="*/ 134 h 134"/>
                    <a:gd name="T14" fmla="*/ 26 w 154"/>
                    <a:gd name="T15" fmla="*/ 134 h 134"/>
                    <a:gd name="T16" fmla="*/ 41 w 154"/>
                    <a:gd name="T17" fmla="*/ 134 h 134"/>
                    <a:gd name="T18" fmla="*/ 58 w 154"/>
                    <a:gd name="T19" fmla="*/ 134 h 134"/>
                    <a:gd name="T20" fmla="*/ 77 w 154"/>
                    <a:gd name="T21" fmla="*/ 134 h 134"/>
                    <a:gd name="T22" fmla="*/ 96 w 154"/>
                    <a:gd name="T23" fmla="*/ 134 h 134"/>
                    <a:gd name="T24" fmla="*/ 113 w 154"/>
                    <a:gd name="T25" fmla="*/ 134 h 134"/>
                    <a:gd name="T26" fmla="*/ 128 w 154"/>
                    <a:gd name="T27" fmla="*/ 134 h 134"/>
                    <a:gd name="T28" fmla="*/ 137 w 154"/>
                    <a:gd name="T29" fmla="*/ 134 h 134"/>
                    <a:gd name="T30" fmla="*/ 137 w 154"/>
                    <a:gd name="T31" fmla="*/ 134 h 134"/>
                    <a:gd name="T32" fmla="*/ 147 w 154"/>
                    <a:gd name="T33" fmla="*/ 132 h 134"/>
                    <a:gd name="T34" fmla="*/ 152 w 154"/>
                    <a:gd name="T35" fmla="*/ 127 h 134"/>
                    <a:gd name="T36" fmla="*/ 154 w 154"/>
                    <a:gd name="T37" fmla="*/ 120 h 134"/>
                    <a:gd name="T38" fmla="*/ 154 w 154"/>
                    <a:gd name="T39" fmla="*/ 110 h 134"/>
                    <a:gd name="T40" fmla="*/ 148 w 154"/>
                    <a:gd name="T41" fmla="*/ 28 h 134"/>
                    <a:gd name="T42" fmla="*/ 148 w 154"/>
                    <a:gd name="T43" fmla="*/ 28 h 134"/>
                    <a:gd name="T44" fmla="*/ 147 w 154"/>
                    <a:gd name="T45" fmla="*/ 17 h 134"/>
                    <a:gd name="T46" fmla="*/ 146 w 154"/>
                    <a:gd name="T47" fmla="*/ 8 h 134"/>
                    <a:gd name="T48" fmla="*/ 141 w 154"/>
                    <a:gd name="T49" fmla="*/ 2 h 134"/>
                    <a:gd name="T50" fmla="*/ 130 w 154"/>
                    <a:gd name="T51" fmla="*/ 0 h 134"/>
                    <a:gd name="T52" fmla="*/ 130 w 154"/>
                    <a:gd name="T53" fmla="*/ 0 h 134"/>
                    <a:gd name="T54" fmla="*/ 120 w 154"/>
                    <a:gd name="T55" fmla="*/ 0 h 134"/>
                    <a:gd name="T56" fmla="*/ 107 w 154"/>
                    <a:gd name="T57" fmla="*/ 0 h 134"/>
                    <a:gd name="T58" fmla="*/ 90 w 154"/>
                    <a:gd name="T59" fmla="*/ 0 h 134"/>
                    <a:gd name="T60" fmla="*/ 72 w 154"/>
                    <a:gd name="T61" fmla="*/ 0 h 134"/>
                    <a:gd name="T62" fmla="*/ 55 w 154"/>
                    <a:gd name="T63" fmla="*/ 0 h 134"/>
                    <a:gd name="T64" fmla="*/ 38 w 154"/>
                    <a:gd name="T65" fmla="*/ 0 h 134"/>
                    <a:gd name="T66" fmla="*/ 26 w 154"/>
                    <a:gd name="T67" fmla="*/ 0 h 134"/>
                    <a:gd name="T68" fmla="*/ 18 w 154"/>
                    <a:gd name="T69" fmla="*/ 0 h 134"/>
                    <a:gd name="T70" fmla="*/ 18 w 154"/>
                    <a:gd name="T71" fmla="*/ 0 h 134"/>
                    <a:gd name="T72" fmla="*/ 8 w 154"/>
                    <a:gd name="T73" fmla="*/ 2 h 134"/>
                    <a:gd name="T74" fmla="*/ 3 w 154"/>
                    <a:gd name="T75" fmla="*/ 8 h 134"/>
                    <a:gd name="T76" fmla="*/ 1 w 154"/>
                    <a:gd name="T77" fmla="*/ 17 h 134"/>
                    <a:gd name="T78" fmla="*/ 1 w 154"/>
                    <a:gd name="T79" fmla="*/ 28 h 134"/>
                    <a:gd name="T80" fmla="*/ 0 w 154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4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3" y="126"/>
                      </a:lnTo>
                      <a:lnTo>
                        <a:pt x="9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7" y="134"/>
                      </a:lnTo>
                      <a:lnTo>
                        <a:pt x="96" y="134"/>
                      </a:lnTo>
                      <a:lnTo>
                        <a:pt x="113" y="134"/>
                      </a:lnTo>
                      <a:lnTo>
                        <a:pt x="128" y="134"/>
                      </a:lnTo>
                      <a:lnTo>
                        <a:pt x="137" y="134"/>
                      </a:lnTo>
                      <a:lnTo>
                        <a:pt x="137" y="134"/>
                      </a:lnTo>
                      <a:lnTo>
                        <a:pt x="147" y="132"/>
                      </a:lnTo>
                      <a:lnTo>
                        <a:pt x="152" y="127"/>
                      </a:lnTo>
                      <a:lnTo>
                        <a:pt x="154" y="120"/>
                      </a:lnTo>
                      <a:lnTo>
                        <a:pt x="154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Freeform 1104"/>
                <p:cNvSpPr>
                  <a:spLocks/>
                </p:cNvSpPr>
                <p:nvPr/>
              </p:nvSpPr>
              <p:spPr bwMode="auto">
                <a:xfrm>
                  <a:off x="3456" y="2707"/>
                  <a:ext cx="65" cy="57"/>
                </a:xfrm>
                <a:custGeom>
                  <a:avLst/>
                  <a:gdLst>
                    <a:gd name="T0" fmla="*/ 0 w 195"/>
                    <a:gd name="T1" fmla="*/ 139 h 169"/>
                    <a:gd name="T2" fmla="*/ 1 w 195"/>
                    <a:gd name="T3" fmla="*/ 151 h 169"/>
                    <a:gd name="T4" fmla="*/ 5 w 195"/>
                    <a:gd name="T5" fmla="*/ 160 h 169"/>
                    <a:gd name="T6" fmla="*/ 11 w 195"/>
                    <a:gd name="T7" fmla="*/ 166 h 169"/>
                    <a:gd name="T8" fmla="*/ 22 w 195"/>
                    <a:gd name="T9" fmla="*/ 169 h 169"/>
                    <a:gd name="T10" fmla="*/ 33 w 195"/>
                    <a:gd name="T11" fmla="*/ 169 h 169"/>
                    <a:gd name="T12" fmla="*/ 50 w 195"/>
                    <a:gd name="T13" fmla="*/ 169 h 169"/>
                    <a:gd name="T14" fmla="*/ 73 w 195"/>
                    <a:gd name="T15" fmla="*/ 169 h 169"/>
                    <a:gd name="T16" fmla="*/ 97 w 195"/>
                    <a:gd name="T17" fmla="*/ 169 h 169"/>
                    <a:gd name="T18" fmla="*/ 122 w 195"/>
                    <a:gd name="T19" fmla="*/ 169 h 169"/>
                    <a:gd name="T20" fmla="*/ 145 w 195"/>
                    <a:gd name="T21" fmla="*/ 169 h 169"/>
                    <a:gd name="T22" fmla="*/ 163 w 195"/>
                    <a:gd name="T23" fmla="*/ 169 h 169"/>
                    <a:gd name="T24" fmla="*/ 175 w 195"/>
                    <a:gd name="T25" fmla="*/ 169 h 169"/>
                    <a:gd name="T26" fmla="*/ 186 w 195"/>
                    <a:gd name="T27" fmla="*/ 166 h 169"/>
                    <a:gd name="T28" fmla="*/ 192 w 195"/>
                    <a:gd name="T29" fmla="*/ 160 h 169"/>
                    <a:gd name="T30" fmla="*/ 195 w 195"/>
                    <a:gd name="T31" fmla="*/ 152 h 169"/>
                    <a:gd name="T32" fmla="*/ 195 w 195"/>
                    <a:gd name="T33" fmla="*/ 141 h 169"/>
                    <a:gd name="T34" fmla="*/ 189 w 195"/>
                    <a:gd name="T35" fmla="*/ 47 h 169"/>
                    <a:gd name="T36" fmla="*/ 189 w 195"/>
                    <a:gd name="T37" fmla="*/ 35 h 169"/>
                    <a:gd name="T38" fmla="*/ 187 w 195"/>
                    <a:gd name="T39" fmla="*/ 25 h 169"/>
                    <a:gd name="T40" fmla="*/ 181 w 195"/>
                    <a:gd name="T41" fmla="*/ 18 h 169"/>
                    <a:gd name="T42" fmla="*/ 168 w 195"/>
                    <a:gd name="T43" fmla="*/ 15 h 169"/>
                    <a:gd name="T44" fmla="*/ 158 w 195"/>
                    <a:gd name="T45" fmla="*/ 14 h 169"/>
                    <a:gd name="T46" fmla="*/ 144 w 195"/>
                    <a:gd name="T47" fmla="*/ 12 h 169"/>
                    <a:gd name="T48" fmla="*/ 127 w 195"/>
                    <a:gd name="T49" fmla="*/ 8 h 169"/>
                    <a:gd name="T50" fmla="*/ 109 w 195"/>
                    <a:gd name="T51" fmla="*/ 5 h 169"/>
                    <a:gd name="T52" fmla="*/ 91 w 195"/>
                    <a:gd name="T53" fmla="*/ 2 h 169"/>
                    <a:gd name="T54" fmla="*/ 75 w 195"/>
                    <a:gd name="T55" fmla="*/ 1 h 169"/>
                    <a:gd name="T56" fmla="*/ 62 w 195"/>
                    <a:gd name="T57" fmla="*/ 0 h 169"/>
                    <a:gd name="T58" fmla="*/ 53 w 195"/>
                    <a:gd name="T59" fmla="*/ 2 h 169"/>
                    <a:gd name="T60" fmla="*/ 44 w 195"/>
                    <a:gd name="T61" fmla="*/ 8 h 169"/>
                    <a:gd name="T62" fmla="*/ 33 w 195"/>
                    <a:gd name="T63" fmla="*/ 13 h 169"/>
                    <a:gd name="T64" fmla="*/ 24 w 195"/>
                    <a:gd name="T65" fmla="*/ 19 h 169"/>
                    <a:gd name="T66" fmla="*/ 17 w 195"/>
                    <a:gd name="T67" fmla="*/ 24 h 169"/>
                    <a:gd name="T68" fmla="*/ 10 w 195"/>
                    <a:gd name="T69" fmla="*/ 30 h 169"/>
                    <a:gd name="T70" fmla="*/ 5 w 195"/>
                    <a:gd name="T71" fmla="*/ 35 h 169"/>
                    <a:gd name="T72" fmla="*/ 3 w 195"/>
                    <a:gd name="T73" fmla="*/ 41 h 169"/>
                    <a:gd name="T74" fmla="*/ 1 w 195"/>
                    <a:gd name="T75" fmla="*/ 47 h 169"/>
                    <a:gd name="T76" fmla="*/ 0 w 195"/>
                    <a:gd name="T77" fmla="*/ 139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5" h="169">
                      <a:moveTo>
                        <a:pt x="0" y="139"/>
                      </a:moveTo>
                      <a:lnTo>
                        <a:pt x="1" y="151"/>
                      </a:lnTo>
                      <a:lnTo>
                        <a:pt x="5" y="160"/>
                      </a:lnTo>
                      <a:lnTo>
                        <a:pt x="11" y="166"/>
                      </a:lnTo>
                      <a:lnTo>
                        <a:pt x="22" y="169"/>
                      </a:lnTo>
                      <a:lnTo>
                        <a:pt x="33" y="169"/>
                      </a:lnTo>
                      <a:lnTo>
                        <a:pt x="50" y="169"/>
                      </a:lnTo>
                      <a:lnTo>
                        <a:pt x="73" y="169"/>
                      </a:lnTo>
                      <a:lnTo>
                        <a:pt x="97" y="169"/>
                      </a:lnTo>
                      <a:lnTo>
                        <a:pt x="122" y="169"/>
                      </a:lnTo>
                      <a:lnTo>
                        <a:pt x="145" y="169"/>
                      </a:lnTo>
                      <a:lnTo>
                        <a:pt x="163" y="169"/>
                      </a:lnTo>
                      <a:lnTo>
                        <a:pt x="175" y="169"/>
                      </a:lnTo>
                      <a:lnTo>
                        <a:pt x="186" y="166"/>
                      </a:lnTo>
                      <a:lnTo>
                        <a:pt x="192" y="160"/>
                      </a:lnTo>
                      <a:lnTo>
                        <a:pt x="195" y="152"/>
                      </a:lnTo>
                      <a:lnTo>
                        <a:pt x="195" y="141"/>
                      </a:lnTo>
                      <a:lnTo>
                        <a:pt x="189" y="47"/>
                      </a:lnTo>
                      <a:lnTo>
                        <a:pt x="189" y="35"/>
                      </a:lnTo>
                      <a:lnTo>
                        <a:pt x="187" y="25"/>
                      </a:lnTo>
                      <a:lnTo>
                        <a:pt x="181" y="18"/>
                      </a:lnTo>
                      <a:lnTo>
                        <a:pt x="168" y="15"/>
                      </a:lnTo>
                      <a:lnTo>
                        <a:pt x="158" y="14"/>
                      </a:lnTo>
                      <a:lnTo>
                        <a:pt x="144" y="12"/>
                      </a:lnTo>
                      <a:lnTo>
                        <a:pt x="127" y="8"/>
                      </a:lnTo>
                      <a:lnTo>
                        <a:pt x="109" y="5"/>
                      </a:lnTo>
                      <a:lnTo>
                        <a:pt x="91" y="2"/>
                      </a:lnTo>
                      <a:lnTo>
                        <a:pt x="75" y="1"/>
                      </a:lnTo>
                      <a:lnTo>
                        <a:pt x="62" y="0"/>
                      </a:lnTo>
                      <a:lnTo>
                        <a:pt x="53" y="2"/>
                      </a:lnTo>
                      <a:lnTo>
                        <a:pt x="44" y="8"/>
                      </a:lnTo>
                      <a:lnTo>
                        <a:pt x="33" y="13"/>
                      </a:lnTo>
                      <a:lnTo>
                        <a:pt x="24" y="19"/>
                      </a:lnTo>
                      <a:lnTo>
                        <a:pt x="17" y="24"/>
                      </a:lnTo>
                      <a:lnTo>
                        <a:pt x="10" y="30"/>
                      </a:lnTo>
                      <a:lnTo>
                        <a:pt x="5" y="35"/>
                      </a:lnTo>
                      <a:lnTo>
                        <a:pt x="3" y="41"/>
                      </a:lnTo>
                      <a:lnTo>
                        <a:pt x="1" y="47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Freeform 1105"/>
                <p:cNvSpPr>
                  <a:spLocks/>
                </p:cNvSpPr>
                <p:nvPr/>
              </p:nvSpPr>
              <p:spPr bwMode="auto">
                <a:xfrm>
                  <a:off x="3454" y="2754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0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2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2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Freeform 1106"/>
                <p:cNvSpPr>
                  <a:spLocks/>
                </p:cNvSpPr>
                <p:nvPr/>
              </p:nvSpPr>
              <p:spPr bwMode="auto">
                <a:xfrm>
                  <a:off x="3463" y="2762"/>
                  <a:ext cx="51" cy="4"/>
                </a:xfrm>
                <a:custGeom>
                  <a:avLst/>
                  <a:gdLst>
                    <a:gd name="T0" fmla="*/ 153 w 153"/>
                    <a:gd name="T1" fmla="*/ 0 h 12"/>
                    <a:gd name="T2" fmla="*/ 153 w 153"/>
                    <a:gd name="T3" fmla="*/ 0 h 12"/>
                    <a:gd name="T4" fmla="*/ 141 w 153"/>
                    <a:gd name="T5" fmla="*/ 0 h 12"/>
                    <a:gd name="T6" fmla="*/ 123 w 153"/>
                    <a:gd name="T7" fmla="*/ 0 h 12"/>
                    <a:gd name="T8" fmla="*/ 100 w 153"/>
                    <a:gd name="T9" fmla="*/ 0 h 12"/>
                    <a:gd name="T10" fmla="*/ 75 w 153"/>
                    <a:gd name="T11" fmla="*/ 0 h 12"/>
                    <a:gd name="T12" fmla="*/ 51 w 153"/>
                    <a:gd name="T13" fmla="*/ 0 h 12"/>
                    <a:gd name="T14" fmla="*/ 28 w 153"/>
                    <a:gd name="T15" fmla="*/ 0 h 12"/>
                    <a:gd name="T16" fmla="*/ 11 w 153"/>
                    <a:gd name="T17" fmla="*/ 0 h 12"/>
                    <a:gd name="T18" fmla="*/ 0 w 153"/>
                    <a:gd name="T19" fmla="*/ 0 h 12"/>
                    <a:gd name="T20" fmla="*/ 0 w 153"/>
                    <a:gd name="T21" fmla="*/ 12 h 12"/>
                    <a:gd name="T22" fmla="*/ 11 w 153"/>
                    <a:gd name="T23" fmla="*/ 12 h 12"/>
                    <a:gd name="T24" fmla="*/ 28 w 153"/>
                    <a:gd name="T25" fmla="*/ 12 h 12"/>
                    <a:gd name="T26" fmla="*/ 51 w 153"/>
                    <a:gd name="T27" fmla="*/ 12 h 12"/>
                    <a:gd name="T28" fmla="*/ 75 w 153"/>
                    <a:gd name="T29" fmla="*/ 12 h 12"/>
                    <a:gd name="T30" fmla="*/ 100 w 153"/>
                    <a:gd name="T31" fmla="*/ 12 h 12"/>
                    <a:gd name="T32" fmla="*/ 123 w 153"/>
                    <a:gd name="T33" fmla="*/ 12 h 12"/>
                    <a:gd name="T34" fmla="*/ 141 w 153"/>
                    <a:gd name="T35" fmla="*/ 12 h 12"/>
                    <a:gd name="T36" fmla="*/ 153 w 153"/>
                    <a:gd name="T37" fmla="*/ 12 h 12"/>
                    <a:gd name="T38" fmla="*/ 153 w 153"/>
                    <a:gd name="T39" fmla="*/ 12 h 12"/>
                    <a:gd name="T40" fmla="*/ 153 w 153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3" h="12">
                      <a:moveTo>
                        <a:pt x="153" y="0"/>
                      </a:moveTo>
                      <a:lnTo>
                        <a:pt x="153" y="0"/>
                      </a:lnTo>
                      <a:lnTo>
                        <a:pt x="141" y="0"/>
                      </a:lnTo>
                      <a:lnTo>
                        <a:pt x="123" y="0"/>
                      </a:lnTo>
                      <a:lnTo>
                        <a:pt x="100" y="0"/>
                      </a:lnTo>
                      <a:lnTo>
                        <a:pt x="75" y="0"/>
                      </a:lnTo>
                      <a:lnTo>
                        <a:pt x="51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51" y="12"/>
                      </a:lnTo>
                      <a:lnTo>
                        <a:pt x="75" y="12"/>
                      </a:lnTo>
                      <a:lnTo>
                        <a:pt x="100" y="12"/>
                      </a:lnTo>
                      <a:lnTo>
                        <a:pt x="123" y="12"/>
                      </a:lnTo>
                      <a:lnTo>
                        <a:pt x="141" y="12"/>
                      </a:lnTo>
                      <a:lnTo>
                        <a:pt x="153" y="12"/>
                      </a:lnTo>
                      <a:lnTo>
                        <a:pt x="153" y="12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Freeform 1107"/>
                <p:cNvSpPr>
                  <a:spLocks/>
                </p:cNvSpPr>
                <p:nvPr/>
              </p:nvSpPr>
              <p:spPr bwMode="auto">
                <a:xfrm>
                  <a:off x="3514" y="2754"/>
                  <a:ext cx="9" cy="12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0 h 34"/>
                    <a:gd name="T6" fmla="*/ 12 w 26"/>
                    <a:gd name="T7" fmla="*/ 16 h 34"/>
                    <a:gd name="T8" fmla="*/ 9 w 26"/>
                    <a:gd name="T9" fmla="*/ 21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0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26 w 26"/>
                    <a:gd name="T25" fmla="*/ 0 h 34"/>
                    <a:gd name="T26" fmla="*/ 26 w 26"/>
                    <a:gd name="T27" fmla="*/ 0 h 34"/>
                    <a:gd name="T28" fmla="*/ 26 w 26"/>
                    <a:gd name="T29" fmla="*/ 0 h 34"/>
                    <a:gd name="T30" fmla="*/ 14 w 26"/>
                    <a:gd name="T3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1108"/>
                <p:cNvSpPr>
                  <a:spLocks/>
                </p:cNvSpPr>
                <p:nvPr/>
              </p:nvSpPr>
              <p:spPr bwMode="auto">
                <a:xfrm>
                  <a:off x="3517" y="2723"/>
                  <a:ext cx="6" cy="31"/>
                </a:xfrm>
                <a:custGeom>
                  <a:avLst/>
                  <a:gdLst>
                    <a:gd name="T0" fmla="*/ 0 w 18"/>
                    <a:gd name="T1" fmla="*/ 0 h 94"/>
                    <a:gd name="T2" fmla="*/ 0 w 18"/>
                    <a:gd name="T3" fmla="*/ 0 h 94"/>
                    <a:gd name="T4" fmla="*/ 6 w 18"/>
                    <a:gd name="T5" fmla="*/ 94 h 94"/>
                    <a:gd name="T6" fmla="*/ 18 w 18"/>
                    <a:gd name="T7" fmla="*/ 94 h 94"/>
                    <a:gd name="T8" fmla="*/ 12 w 18"/>
                    <a:gd name="T9" fmla="*/ 0 h 94"/>
                    <a:gd name="T10" fmla="*/ 12 w 18"/>
                    <a:gd name="T11" fmla="*/ 0 h 94"/>
                    <a:gd name="T12" fmla="*/ 0 w 18"/>
                    <a:gd name="T13" fmla="*/ 0 h 94"/>
                    <a:gd name="T14" fmla="*/ 0 w 18"/>
                    <a:gd name="T15" fmla="*/ 0 h 94"/>
                    <a:gd name="T16" fmla="*/ 0 w 18"/>
                    <a:gd name="T1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94"/>
                      </a:lnTo>
                      <a:lnTo>
                        <a:pt x="18" y="9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1109"/>
                <p:cNvSpPr>
                  <a:spLocks/>
                </p:cNvSpPr>
                <p:nvPr/>
              </p:nvSpPr>
              <p:spPr bwMode="auto">
                <a:xfrm>
                  <a:off x="3512" y="2710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1 w 27"/>
                    <a:gd name="T5" fmla="*/ 14 h 38"/>
                    <a:gd name="T6" fmla="*/ 13 w 27"/>
                    <a:gd name="T7" fmla="*/ 19 h 38"/>
                    <a:gd name="T8" fmla="*/ 15 w 27"/>
                    <a:gd name="T9" fmla="*/ 26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7 w 27"/>
                    <a:gd name="T15" fmla="*/ 26 h 38"/>
                    <a:gd name="T16" fmla="*/ 25 w 27"/>
                    <a:gd name="T17" fmla="*/ 14 h 38"/>
                    <a:gd name="T18" fmla="*/ 16 w 27"/>
                    <a:gd name="T19" fmla="*/ 4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9"/>
                      </a:lnTo>
                      <a:lnTo>
                        <a:pt x="15" y="26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7" y="26"/>
                      </a:lnTo>
                      <a:lnTo>
                        <a:pt x="25" y="14"/>
                      </a:lnTo>
                      <a:lnTo>
                        <a:pt x="16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1110"/>
                <p:cNvSpPr>
                  <a:spLocks/>
                </p:cNvSpPr>
                <p:nvPr/>
              </p:nvSpPr>
              <p:spPr bwMode="auto">
                <a:xfrm>
                  <a:off x="3473" y="2705"/>
                  <a:ext cx="39" cy="9"/>
                </a:xfrm>
                <a:custGeom>
                  <a:avLst/>
                  <a:gdLst>
                    <a:gd name="T0" fmla="*/ 5 w 117"/>
                    <a:gd name="T1" fmla="*/ 13 h 27"/>
                    <a:gd name="T2" fmla="*/ 5 w 117"/>
                    <a:gd name="T3" fmla="*/ 13 h 27"/>
                    <a:gd name="T4" fmla="*/ 11 w 117"/>
                    <a:gd name="T5" fmla="*/ 12 h 27"/>
                    <a:gd name="T6" fmla="*/ 24 w 117"/>
                    <a:gd name="T7" fmla="*/ 13 h 27"/>
                    <a:gd name="T8" fmla="*/ 39 w 117"/>
                    <a:gd name="T9" fmla="*/ 14 h 27"/>
                    <a:gd name="T10" fmla="*/ 57 w 117"/>
                    <a:gd name="T11" fmla="*/ 17 h 27"/>
                    <a:gd name="T12" fmla="*/ 75 w 117"/>
                    <a:gd name="T13" fmla="*/ 20 h 27"/>
                    <a:gd name="T14" fmla="*/ 92 w 117"/>
                    <a:gd name="T15" fmla="*/ 24 h 27"/>
                    <a:gd name="T16" fmla="*/ 106 w 117"/>
                    <a:gd name="T17" fmla="*/ 26 h 27"/>
                    <a:gd name="T18" fmla="*/ 117 w 117"/>
                    <a:gd name="T19" fmla="*/ 27 h 27"/>
                    <a:gd name="T20" fmla="*/ 117 w 117"/>
                    <a:gd name="T21" fmla="*/ 15 h 27"/>
                    <a:gd name="T22" fmla="*/ 109 w 117"/>
                    <a:gd name="T23" fmla="*/ 14 h 27"/>
                    <a:gd name="T24" fmla="*/ 94 w 117"/>
                    <a:gd name="T25" fmla="*/ 12 h 27"/>
                    <a:gd name="T26" fmla="*/ 77 w 117"/>
                    <a:gd name="T27" fmla="*/ 8 h 27"/>
                    <a:gd name="T28" fmla="*/ 59 w 117"/>
                    <a:gd name="T29" fmla="*/ 5 h 27"/>
                    <a:gd name="T30" fmla="*/ 41 w 117"/>
                    <a:gd name="T31" fmla="*/ 2 h 27"/>
                    <a:gd name="T32" fmla="*/ 24 w 117"/>
                    <a:gd name="T33" fmla="*/ 1 h 27"/>
                    <a:gd name="T34" fmla="*/ 11 w 117"/>
                    <a:gd name="T35" fmla="*/ 0 h 27"/>
                    <a:gd name="T36" fmla="*/ 0 w 117"/>
                    <a:gd name="T37" fmla="*/ 3 h 27"/>
                    <a:gd name="T38" fmla="*/ 0 w 117"/>
                    <a:gd name="T39" fmla="*/ 3 h 27"/>
                    <a:gd name="T40" fmla="*/ 5 w 117"/>
                    <a:gd name="T41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7" h="27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11" y="12"/>
                      </a:lnTo>
                      <a:lnTo>
                        <a:pt x="24" y="13"/>
                      </a:lnTo>
                      <a:lnTo>
                        <a:pt x="39" y="14"/>
                      </a:lnTo>
                      <a:lnTo>
                        <a:pt x="57" y="17"/>
                      </a:lnTo>
                      <a:lnTo>
                        <a:pt x="75" y="20"/>
                      </a:lnTo>
                      <a:lnTo>
                        <a:pt x="92" y="24"/>
                      </a:lnTo>
                      <a:lnTo>
                        <a:pt x="106" y="26"/>
                      </a:lnTo>
                      <a:lnTo>
                        <a:pt x="117" y="27"/>
                      </a:lnTo>
                      <a:lnTo>
                        <a:pt x="117" y="15"/>
                      </a:lnTo>
                      <a:lnTo>
                        <a:pt x="109" y="14"/>
                      </a:lnTo>
                      <a:lnTo>
                        <a:pt x="94" y="12"/>
                      </a:lnTo>
                      <a:lnTo>
                        <a:pt x="77" y="8"/>
                      </a:lnTo>
                      <a:lnTo>
                        <a:pt x="59" y="5"/>
                      </a:lnTo>
                      <a:lnTo>
                        <a:pt x="41" y="2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1111"/>
                <p:cNvSpPr>
                  <a:spLocks/>
                </p:cNvSpPr>
                <p:nvPr/>
              </p:nvSpPr>
              <p:spPr bwMode="auto">
                <a:xfrm>
                  <a:off x="3454" y="2706"/>
                  <a:ext cx="20" cy="17"/>
                </a:xfrm>
                <a:custGeom>
                  <a:avLst/>
                  <a:gdLst>
                    <a:gd name="T0" fmla="*/ 12 w 61"/>
                    <a:gd name="T1" fmla="*/ 50 h 50"/>
                    <a:gd name="T2" fmla="*/ 12 w 61"/>
                    <a:gd name="T3" fmla="*/ 50 h 50"/>
                    <a:gd name="T4" fmla="*/ 14 w 61"/>
                    <a:gd name="T5" fmla="*/ 45 h 50"/>
                    <a:gd name="T6" fmla="*/ 15 w 61"/>
                    <a:gd name="T7" fmla="*/ 41 h 50"/>
                    <a:gd name="T8" fmla="*/ 18 w 61"/>
                    <a:gd name="T9" fmla="*/ 38 h 50"/>
                    <a:gd name="T10" fmla="*/ 26 w 61"/>
                    <a:gd name="T11" fmla="*/ 32 h 50"/>
                    <a:gd name="T12" fmla="*/ 33 w 61"/>
                    <a:gd name="T13" fmla="*/ 27 h 50"/>
                    <a:gd name="T14" fmla="*/ 40 w 61"/>
                    <a:gd name="T15" fmla="*/ 21 h 50"/>
                    <a:gd name="T16" fmla="*/ 51 w 61"/>
                    <a:gd name="T17" fmla="*/ 16 h 50"/>
                    <a:gd name="T18" fmla="*/ 61 w 61"/>
                    <a:gd name="T19" fmla="*/ 10 h 50"/>
                    <a:gd name="T20" fmla="*/ 56 w 61"/>
                    <a:gd name="T21" fmla="*/ 0 h 50"/>
                    <a:gd name="T22" fmla="*/ 46 w 61"/>
                    <a:gd name="T23" fmla="*/ 6 h 50"/>
                    <a:gd name="T24" fmla="*/ 35 w 61"/>
                    <a:gd name="T25" fmla="*/ 11 h 50"/>
                    <a:gd name="T26" fmla="*/ 26 w 61"/>
                    <a:gd name="T27" fmla="*/ 17 h 50"/>
                    <a:gd name="T28" fmla="*/ 18 w 61"/>
                    <a:gd name="T29" fmla="*/ 22 h 50"/>
                    <a:gd name="T30" fmla="*/ 11 w 61"/>
                    <a:gd name="T31" fmla="*/ 28 h 50"/>
                    <a:gd name="T32" fmla="*/ 5 w 61"/>
                    <a:gd name="T33" fmla="*/ 34 h 50"/>
                    <a:gd name="T34" fmla="*/ 2 w 61"/>
                    <a:gd name="T35" fmla="*/ 43 h 50"/>
                    <a:gd name="T36" fmla="*/ 0 w 61"/>
                    <a:gd name="T37" fmla="*/ 50 h 50"/>
                    <a:gd name="T38" fmla="*/ 0 w 61"/>
                    <a:gd name="T39" fmla="*/ 50 h 50"/>
                    <a:gd name="T40" fmla="*/ 12 w 61"/>
                    <a:gd name="T41" fmla="*/ 50 h 50"/>
                    <a:gd name="T42" fmla="*/ 12 w 61"/>
                    <a:gd name="T43" fmla="*/ 50 h 50"/>
                    <a:gd name="T44" fmla="*/ 12 w 61"/>
                    <a:gd name="T4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1" h="50">
                      <a:moveTo>
                        <a:pt x="12" y="50"/>
                      </a:moveTo>
                      <a:lnTo>
                        <a:pt x="12" y="50"/>
                      </a:lnTo>
                      <a:lnTo>
                        <a:pt x="14" y="45"/>
                      </a:lnTo>
                      <a:lnTo>
                        <a:pt x="15" y="41"/>
                      </a:lnTo>
                      <a:lnTo>
                        <a:pt x="18" y="38"/>
                      </a:lnTo>
                      <a:lnTo>
                        <a:pt x="26" y="32"/>
                      </a:lnTo>
                      <a:lnTo>
                        <a:pt x="33" y="27"/>
                      </a:lnTo>
                      <a:lnTo>
                        <a:pt x="40" y="21"/>
                      </a:lnTo>
                      <a:lnTo>
                        <a:pt x="51" y="16"/>
                      </a:lnTo>
                      <a:lnTo>
                        <a:pt x="61" y="10"/>
                      </a:lnTo>
                      <a:lnTo>
                        <a:pt x="56" y="0"/>
                      </a:lnTo>
                      <a:lnTo>
                        <a:pt x="46" y="6"/>
                      </a:lnTo>
                      <a:lnTo>
                        <a:pt x="35" y="11"/>
                      </a:lnTo>
                      <a:lnTo>
                        <a:pt x="26" y="17"/>
                      </a:lnTo>
                      <a:lnTo>
                        <a:pt x="18" y="22"/>
                      </a:lnTo>
                      <a:lnTo>
                        <a:pt x="11" y="28"/>
                      </a:lnTo>
                      <a:lnTo>
                        <a:pt x="5" y="34"/>
                      </a:lnTo>
                      <a:lnTo>
                        <a:pt x="2" y="43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2" y="50"/>
                      </a:lnTo>
                      <a:lnTo>
                        <a:pt x="12" y="50"/>
                      </a:lnTo>
                      <a:lnTo>
                        <a:pt x="12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1112"/>
                <p:cNvSpPr>
                  <a:spLocks/>
                </p:cNvSpPr>
                <p:nvPr/>
              </p:nvSpPr>
              <p:spPr bwMode="auto">
                <a:xfrm>
                  <a:off x="3454" y="2723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1113"/>
                <p:cNvSpPr>
                  <a:spLocks/>
                </p:cNvSpPr>
                <p:nvPr/>
              </p:nvSpPr>
              <p:spPr bwMode="auto">
                <a:xfrm>
                  <a:off x="3467" y="2708"/>
                  <a:ext cx="53" cy="45"/>
                </a:xfrm>
                <a:custGeom>
                  <a:avLst/>
                  <a:gdLst>
                    <a:gd name="T0" fmla="*/ 0 w 157"/>
                    <a:gd name="T1" fmla="*/ 108 h 134"/>
                    <a:gd name="T2" fmla="*/ 1 w 157"/>
                    <a:gd name="T3" fmla="*/ 117 h 134"/>
                    <a:gd name="T4" fmla="*/ 4 w 157"/>
                    <a:gd name="T5" fmla="*/ 126 h 134"/>
                    <a:gd name="T6" fmla="*/ 10 w 157"/>
                    <a:gd name="T7" fmla="*/ 132 h 134"/>
                    <a:gd name="T8" fmla="*/ 20 w 157"/>
                    <a:gd name="T9" fmla="*/ 134 h 134"/>
                    <a:gd name="T10" fmla="*/ 28 w 157"/>
                    <a:gd name="T11" fmla="*/ 134 h 134"/>
                    <a:gd name="T12" fmla="*/ 42 w 157"/>
                    <a:gd name="T13" fmla="*/ 134 h 134"/>
                    <a:gd name="T14" fmla="*/ 59 w 157"/>
                    <a:gd name="T15" fmla="*/ 134 h 134"/>
                    <a:gd name="T16" fmla="*/ 79 w 157"/>
                    <a:gd name="T17" fmla="*/ 134 h 134"/>
                    <a:gd name="T18" fmla="*/ 98 w 157"/>
                    <a:gd name="T19" fmla="*/ 134 h 134"/>
                    <a:gd name="T20" fmla="*/ 116 w 157"/>
                    <a:gd name="T21" fmla="*/ 134 h 134"/>
                    <a:gd name="T22" fmla="*/ 131 w 157"/>
                    <a:gd name="T23" fmla="*/ 134 h 134"/>
                    <a:gd name="T24" fmla="*/ 140 w 157"/>
                    <a:gd name="T25" fmla="*/ 134 h 134"/>
                    <a:gd name="T26" fmla="*/ 150 w 157"/>
                    <a:gd name="T27" fmla="*/ 132 h 134"/>
                    <a:gd name="T28" fmla="*/ 155 w 157"/>
                    <a:gd name="T29" fmla="*/ 127 h 134"/>
                    <a:gd name="T30" fmla="*/ 157 w 157"/>
                    <a:gd name="T31" fmla="*/ 120 h 134"/>
                    <a:gd name="T32" fmla="*/ 157 w 157"/>
                    <a:gd name="T33" fmla="*/ 110 h 134"/>
                    <a:gd name="T34" fmla="*/ 149 w 157"/>
                    <a:gd name="T35" fmla="*/ 28 h 134"/>
                    <a:gd name="T36" fmla="*/ 149 w 157"/>
                    <a:gd name="T37" fmla="*/ 17 h 134"/>
                    <a:gd name="T38" fmla="*/ 148 w 157"/>
                    <a:gd name="T39" fmla="*/ 9 h 134"/>
                    <a:gd name="T40" fmla="*/ 142 w 157"/>
                    <a:gd name="T41" fmla="*/ 3 h 134"/>
                    <a:gd name="T42" fmla="*/ 131 w 157"/>
                    <a:gd name="T43" fmla="*/ 0 h 134"/>
                    <a:gd name="T44" fmla="*/ 121 w 157"/>
                    <a:gd name="T45" fmla="*/ 0 h 134"/>
                    <a:gd name="T46" fmla="*/ 108 w 157"/>
                    <a:gd name="T47" fmla="*/ 0 h 134"/>
                    <a:gd name="T48" fmla="*/ 91 w 157"/>
                    <a:gd name="T49" fmla="*/ 0 h 134"/>
                    <a:gd name="T50" fmla="*/ 73 w 157"/>
                    <a:gd name="T51" fmla="*/ 0 h 134"/>
                    <a:gd name="T52" fmla="*/ 56 w 157"/>
                    <a:gd name="T53" fmla="*/ 0 h 134"/>
                    <a:gd name="T54" fmla="*/ 39 w 157"/>
                    <a:gd name="T55" fmla="*/ 0 h 134"/>
                    <a:gd name="T56" fmla="*/ 27 w 157"/>
                    <a:gd name="T57" fmla="*/ 0 h 134"/>
                    <a:gd name="T58" fmla="*/ 18 w 157"/>
                    <a:gd name="T59" fmla="*/ 0 h 134"/>
                    <a:gd name="T60" fmla="*/ 10 w 157"/>
                    <a:gd name="T61" fmla="*/ 3 h 134"/>
                    <a:gd name="T62" fmla="*/ 4 w 157"/>
                    <a:gd name="T63" fmla="*/ 9 h 134"/>
                    <a:gd name="T64" fmla="*/ 1 w 157"/>
                    <a:gd name="T65" fmla="*/ 17 h 134"/>
                    <a:gd name="T66" fmla="*/ 1 w 157"/>
                    <a:gd name="T67" fmla="*/ 28 h 134"/>
                    <a:gd name="T68" fmla="*/ 0 w 157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7" h="134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2" y="134"/>
                      </a:lnTo>
                      <a:lnTo>
                        <a:pt x="59" y="134"/>
                      </a:lnTo>
                      <a:lnTo>
                        <a:pt x="79" y="134"/>
                      </a:lnTo>
                      <a:lnTo>
                        <a:pt x="98" y="134"/>
                      </a:lnTo>
                      <a:lnTo>
                        <a:pt x="116" y="134"/>
                      </a:lnTo>
                      <a:lnTo>
                        <a:pt x="131" y="134"/>
                      </a:lnTo>
                      <a:lnTo>
                        <a:pt x="140" y="134"/>
                      </a:lnTo>
                      <a:lnTo>
                        <a:pt x="150" y="132"/>
                      </a:lnTo>
                      <a:lnTo>
                        <a:pt x="155" y="127"/>
                      </a:lnTo>
                      <a:lnTo>
                        <a:pt x="157" y="120"/>
                      </a:lnTo>
                      <a:lnTo>
                        <a:pt x="157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1114"/>
                <p:cNvSpPr>
                  <a:spLocks/>
                </p:cNvSpPr>
                <p:nvPr/>
              </p:nvSpPr>
              <p:spPr bwMode="auto">
                <a:xfrm>
                  <a:off x="3467" y="2708"/>
                  <a:ext cx="53" cy="45"/>
                </a:xfrm>
                <a:custGeom>
                  <a:avLst/>
                  <a:gdLst>
                    <a:gd name="T0" fmla="*/ 0 w 157"/>
                    <a:gd name="T1" fmla="*/ 108 h 134"/>
                    <a:gd name="T2" fmla="*/ 0 w 157"/>
                    <a:gd name="T3" fmla="*/ 108 h 134"/>
                    <a:gd name="T4" fmla="*/ 1 w 157"/>
                    <a:gd name="T5" fmla="*/ 117 h 134"/>
                    <a:gd name="T6" fmla="*/ 4 w 157"/>
                    <a:gd name="T7" fmla="*/ 126 h 134"/>
                    <a:gd name="T8" fmla="*/ 10 w 157"/>
                    <a:gd name="T9" fmla="*/ 132 h 134"/>
                    <a:gd name="T10" fmla="*/ 20 w 157"/>
                    <a:gd name="T11" fmla="*/ 134 h 134"/>
                    <a:gd name="T12" fmla="*/ 20 w 157"/>
                    <a:gd name="T13" fmla="*/ 134 h 134"/>
                    <a:gd name="T14" fmla="*/ 28 w 157"/>
                    <a:gd name="T15" fmla="*/ 134 h 134"/>
                    <a:gd name="T16" fmla="*/ 42 w 157"/>
                    <a:gd name="T17" fmla="*/ 134 h 134"/>
                    <a:gd name="T18" fmla="*/ 59 w 157"/>
                    <a:gd name="T19" fmla="*/ 134 h 134"/>
                    <a:gd name="T20" fmla="*/ 79 w 157"/>
                    <a:gd name="T21" fmla="*/ 134 h 134"/>
                    <a:gd name="T22" fmla="*/ 98 w 157"/>
                    <a:gd name="T23" fmla="*/ 134 h 134"/>
                    <a:gd name="T24" fmla="*/ 116 w 157"/>
                    <a:gd name="T25" fmla="*/ 134 h 134"/>
                    <a:gd name="T26" fmla="*/ 131 w 157"/>
                    <a:gd name="T27" fmla="*/ 134 h 134"/>
                    <a:gd name="T28" fmla="*/ 140 w 157"/>
                    <a:gd name="T29" fmla="*/ 134 h 134"/>
                    <a:gd name="T30" fmla="*/ 140 w 157"/>
                    <a:gd name="T31" fmla="*/ 134 h 134"/>
                    <a:gd name="T32" fmla="*/ 150 w 157"/>
                    <a:gd name="T33" fmla="*/ 132 h 134"/>
                    <a:gd name="T34" fmla="*/ 155 w 157"/>
                    <a:gd name="T35" fmla="*/ 127 h 134"/>
                    <a:gd name="T36" fmla="*/ 157 w 157"/>
                    <a:gd name="T37" fmla="*/ 120 h 134"/>
                    <a:gd name="T38" fmla="*/ 157 w 157"/>
                    <a:gd name="T39" fmla="*/ 110 h 134"/>
                    <a:gd name="T40" fmla="*/ 149 w 157"/>
                    <a:gd name="T41" fmla="*/ 28 h 134"/>
                    <a:gd name="T42" fmla="*/ 149 w 157"/>
                    <a:gd name="T43" fmla="*/ 28 h 134"/>
                    <a:gd name="T44" fmla="*/ 149 w 157"/>
                    <a:gd name="T45" fmla="*/ 17 h 134"/>
                    <a:gd name="T46" fmla="*/ 148 w 157"/>
                    <a:gd name="T47" fmla="*/ 9 h 134"/>
                    <a:gd name="T48" fmla="*/ 142 w 157"/>
                    <a:gd name="T49" fmla="*/ 3 h 134"/>
                    <a:gd name="T50" fmla="*/ 131 w 157"/>
                    <a:gd name="T51" fmla="*/ 0 h 134"/>
                    <a:gd name="T52" fmla="*/ 131 w 157"/>
                    <a:gd name="T53" fmla="*/ 0 h 134"/>
                    <a:gd name="T54" fmla="*/ 121 w 157"/>
                    <a:gd name="T55" fmla="*/ 0 h 134"/>
                    <a:gd name="T56" fmla="*/ 108 w 157"/>
                    <a:gd name="T57" fmla="*/ 0 h 134"/>
                    <a:gd name="T58" fmla="*/ 91 w 157"/>
                    <a:gd name="T59" fmla="*/ 0 h 134"/>
                    <a:gd name="T60" fmla="*/ 73 w 157"/>
                    <a:gd name="T61" fmla="*/ 0 h 134"/>
                    <a:gd name="T62" fmla="*/ 56 w 157"/>
                    <a:gd name="T63" fmla="*/ 0 h 134"/>
                    <a:gd name="T64" fmla="*/ 39 w 157"/>
                    <a:gd name="T65" fmla="*/ 0 h 134"/>
                    <a:gd name="T66" fmla="*/ 27 w 157"/>
                    <a:gd name="T67" fmla="*/ 0 h 134"/>
                    <a:gd name="T68" fmla="*/ 18 w 157"/>
                    <a:gd name="T69" fmla="*/ 0 h 134"/>
                    <a:gd name="T70" fmla="*/ 18 w 157"/>
                    <a:gd name="T71" fmla="*/ 0 h 134"/>
                    <a:gd name="T72" fmla="*/ 10 w 157"/>
                    <a:gd name="T73" fmla="*/ 3 h 134"/>
                    <a:gd name="T74" fmla="*/ 4 w 157"/>
                    <a:gd name="T75" fmla="*/ 9 h 134"/>
                    <a:gd name="T76" fmla="*/ 1 w 157"/>
                    <a:gd name="T77" fmla="*/ 17 h 134"/>
                    <a:gd name="T78" fmla="*/ 1 w 157"/>
                    <a:gd name="T79" fmla="*/ 28 h 134"/>
                    <a:gd name="T80" fmla="*/ 0 w 157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7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2" y="134"/>
                      </a:lnTo>
                      <a:lnTo>
                        <a:pt x="59" y="134"/>
                      </a:lnTo>
                      <a:lnTo>
                        <a:pt x="79" y="134"/>
                      </a:lnTo>
                      <a:lnTo>
                        <a:pt x="98" y="134"/>
                      </a:lnTo>
                      <a:lnTo>
                        <a:pt x="116" y="134"/>
                      </a:lnTo>
                      <a:lnTo>
                        <a:pt x="131" y="134"/>
                      </a:lnTo>
                      <a:lnTo>
                        <a:pt x="140" y="134"/>
                      </a:lnTo>
                      <a:lnTo>
                        <a:pt x="140" y="134"/>
                      </a:lnTo>
                      <a:lnTo>
                        <a:pt x="150" y="132"/>
                      </a:lnTo>
                      <a:lnTo>
                        <a:pt x="155" y="127"/>
                      </a:lnTo>
                      <a:lnTo>
                        <a:pt x="157" y="120"/>
                      </a:lnTo>
                      <a:lnTo>
                        <a:pt x="157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2" y="3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1115"/>
                <p:cNvSpPr>
                  <a:spLocks/>
                </p:cNvSpPr>
                <p:nvPr/>
              </p:nvSpPr>
              <p:spPr bwMode="auto">
                <a:xfrm>
                  <a:off x="3525" y="2709"/>
                  <a:ext cx="66" cy="56"/>
                </a:xfrm>
                <a:custGeom>
                  <a:avLst/>
                  <a:gdLst>
                    <a:gd name="T0" fmla="*/ 0 w 199"/>
                    <a:gd name="T1" fmla="*/ 136 h 166"/>
                    <a:gd name="T2" fmla="*/ 1 w 199"/>
                    <a:gd name="T3" fmla="*/ 148 h 166"/>
                    <a:gd name="T4" fmla="*/ 5 w 199"/>
                    <a:gd name="T5" fmla="*/ 158 h 166"/>
                    <a:gd name="T6" fmla="*/ 11 w 199"/>
                    <a:gd name="T7" fmla="*/ 165 h 166"/>
                    <a:gd name="T8" fmla="*/ 21 w 199"/>
                    <a:gd name="T9" fmla="*/ 166 h 166"/>
                    <a:gd name="T10" fmla="*/ 32 w 199"/>
                    <a:gd name="T11" fmla="*/ 166 h 166"/>
                    <a:gd name="T12" fmla="*/ 50 w 199"/>
                    <a:gd name="T13" fmla="*/ 166 h 166"/>
                    <a:gd name="T14" fmla="*/ 73 w 199"/>
                    <a:gd name="T15" fmla="*/ 166 h 166"/>
                    <a:gd name="T16" fmla="*/ 99 w 199"/>
                    <a:gd name="T17" fmla="*/ 166 h 166"/>
                    <a:gd name="T18" fmla="*/ 125 w 199"/>
                    <a:gd name="T19" fmla="*/ 166 h 166"/>
                    <a:gd name="T20" fmla="*/ 148 w 199"/>
                    <a:gd name="T21" fmla="*/ 166 h 166"/>
                    <a:gd name="T22" fmla="*/ 168 w 199"/>
                    <a:gd name="T23" fmla="*/ 166 h 166"/>
                    <a:gd name="T24" fmla="*/ 180 w 199"/>
                    <a:gd name="T25" fmla="*/ 166 h 166"/>
                    <a:gd name="T26" fmla="*/ 191 w 199"/>
                    <a:gd name="T27" fmla="*/ 165 h 166"/>
                    <a:gd name="T28" fmla="*/ 197 w 199"/>
                    <a:gd name="T29" fmla="*/ 159 h 166"/>
                    <a:gd name="T30" fmla="*/ 199 w 199"/>
                    <a:gd name="T31" fmla="*/ 151 h 166"/>
                    <a:gd name="T32" fmla="*/ 199 w 199"/>
                    <a:gd name="T33" fmla="*/ 140 h 166"/>
                    <a:gd name="T34" fmla="*/ 188 w 199"/>
                    <a:gd name="T35" fmla="*/ 44 h 166"/>
                    <a:gd name="T36" fmla="*/ 188 w 199"/>
                    <a:gd name="T37" fmla="*/ 32 h 166"/>
                    <a:gd name="T38" fmla="*/ 187 w 199"/>
                    <a:gd name="T39" fmla="*/ 23 h 166"/>
                    <a:gd name="T40" fmla="*/ 181 w 199"/>
                    <a:gd name="T41" fmla="*/ 17 h 166"/>
                    <a:gd name="T42" fmla="*/ 168 w 199"/>
                    <a:gd name="T43" fmla="*/ 13 h 166"/>
                    <a:gd name="T44" fmla="*/ 157 w 199"/>
                    <a:gd name="T45" fmla="*/ 12 h 166"/>
                    <a:gd name="T46" fmla="*/ 142 w 199"/>
                    <a:gd name="T47" fmla="*/ 9 h 166"/>
                    <a:gd name="T48" fmla="*/ 124 w 199"/>
                    <a:gd name="T49" fmla="*/ 7 h 166"/>
                    <a:gd name="T50" fmla="*/ 105 w 199"/>
                    <a:gd name="T51" fmla="*/ 3 h 166"/>
                    <a:gd name="T52" fmla="*/ 85 w 199"/>
                    <a:gd name="T53" fmla="*/ 2 h 166"/>
                    <a:gd name="T54" fmla="*/ 67 w 199"/>
                    <a:gd name="T55" fmla="*/ 0 h 166"/>
                    <a:gd name="T56" fmla="*/ 54 w 199"/>
                    <a:gd name="T57" fmla="*/ 0 h 166"/>
                    <a:gd name="T58" fmla="*/ 46 w 199"/>
                    <a:gd name="T59" fmla="*/ 2 h 166"/>
                    <a:gd name="T60" fmla="*/ 37 w 199"/>
                    <a:gd name="T61" fmla="*/ 7 h 166"/>
                    <a:gd name="T62" fmla="*/ 30 w 199"/>
                    <a:gd name="T63" fmla="*/ 12 h 166"/>
                    <a:gd name="T64" fmla="*/ 21 w 199"/>
                    <a:gd name="T65" fmla="*/ 17 h 166"/>
                    <a:gd name="T66" fmla="*/ 15 w 199"/>
                    <a:gd name="T67" fmla="*/ 22 h 166"/>
                    <a:gd name="T68" fmla="*/ 9 w 199"/>
                    <a:gd name="T69" fmla="*/ 28 h 166"/>
                    <a:gd name="T70" fmla="*/ 5 w 199"/>
                    <a:gd name="T71" fmla="*/ 32 h 166"/>
                    <a:gd name="T72" fmla="*/ 2 w 199"/>
                    <a:gd name="T73" fmla="*/ 40 h 166"/>
                    <a:gd name="T74" fmla="*/ 1 w 199"/>
                    <a:gd name="T75" fmla="*/ 46 h 166"/>
                    <a:gd name="T76" fmla="*/ 0 w 199"/>
                    <a:gd name="T77" fmla="*/ 13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9" h="166">
                      <a:moveTo>
                        <a:pt x="0" y="136"/>
                      </a:moveTo>
                      <a:lnTo>
                        <a:pt x="1" y="148"/>
                      </a:lnTo>
                      <a:lnTo>
                        <a:pt x="5" y="158"/>
                      </a:lnTo>
                      <a:lnTo>
                        <a:pt x="11" y="165"/>
                      </a:lnTo>
                      <a:lnTo>
                        <a:pt x="21" y="166"/>
                      </a:lnTo>
                      <a:lnTo>
                        <a:pt x="32" y="166"/>
                      </a:lnTo>
                      <a:lnTo>
                        <a:pt x="50" y="166"/>
                      </a:lnTo>
                      <a:lnTo>
                        <a:pt x="73" y="166"/>
                      </a:lnTo>
                      <a:lnTo>
                        <a:pt x="99" y="166"/>
                      </a:lnTo>
                      <a:lnTo>
                        <a:pt x="125" y="166"/>
                      </a:lnTo>
                      <a:lnTo>
                        <a:pt x="148" y="166"/>
                      </a:lnTo>
                      <a:lnTo>
                        <a:pt x="168" y="166"/>
                      </a:lnTo>
                      <a:lnTo>
                        <a:pt x="180" y="166"/>
                      </a:lnTo>
                      <a:lnTo>
                        <a:pt x="191" y="165"/>
                      </a:lnTo>
                      <a:lnTo>
                        <a:pt x="197" y="159"/>
                      </a:lnTo>
                      <a:lnTo>
                        <a:pt x="199" y="151"/>
                      </a:lnTo>
                      <a:lnTo>
                        <a:pt x="199" y="140"/>
                      </a:lnTo>
                      <a:lnTo>
                        <a:pt x="188" y="44"/>
                      </a:lnTo>
                      <a:lnTo>
                        <a:pt x="188" y="32"/>
                      </a:lnTo>
                      <a:lnTo>
                        <a:pt x="187" y="23"/>
                      </a:lnTo>
                      <a:lnTo>
                        <a:pt x="181" y="17"/>
                      </a:lnTo>
                      <a:lnTo>
                        <a:pt x="168" y="13"/>
                      </a:lnTo>
                      <a:lnTo>
                        <a:pt x="157" y="12"/>
                      </a:lnTo>
                      <a:lnTo>
                        <a:pt x="142" y="9"/>
                      </a:lnTo>
                      <a:lnTo>
                        <a:pt x="124" y="7"/>
                      </a:lnTo>
                      <a:lnTo>
                        <a:pt x="105" y="3"/>
                      </a:lnTo>
                      <a:lnTo>
                        <a:pt x="85" y="2"/>
                      </a:lnTo>
                      <a:lnTo>
                        <a:pt x="67" y="0"/>
                      </a:lnTo>
                      <a:lnTo>
                        <a:pt x="54" y="0"/>
                      </a:lnTo>
                      <a:lnTo>
                        <a:pt x="46" y="2"/>
                      </a:lnTo>
                      <a:lnTo>
                        <a:pt x="37" y="7"/>
                      </a:lnTo>
                      <a:lnTo>
                        <a:pt x="30" y="12"/>
                      </a:lnTo>
                      <a:lnTo>
                        <a:pt x="21" y="17"/>
                      </a:lnTo>
                      <a:lnTo>
                        <a:pt x="15" y="22"/>
                      </a:lnTo>
                      <a:lnTo>
                        <a:pt x="9" y="28"/>
                      </a:lnTo>
                      <a:lnTo>
                        <a:pt x="5" y="32"/>
                      </a:lnTo>
                      <a:lnTo>
                        <a:pt x="2" y="40"/>
                      </a:lnTo>
                      <a:lnTo>
                        <a:pt x="1" y="46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1116"/>
                <p:cNvSpPr>
                  <a:spLocks/>
                </p:cNvSpPr>
                <p:nvPr/>
              </p:nvSpPr>
              <p:spPr bwMode="auto">
                <a:xfrm>
                  <a:off x="3523" y="2755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4 h 36"/>
                    <a:gd name="T6" fmla="*/ 15 w 27"/>
                    <a:gd name="T7" fmla="*/ 20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4 h 36"/>
                    <a:gd name="T16" fmla="*/ 6 w 27"/>
                    <a:gd name="T17" fmla="*/ 24 h 36"/>
                    <a:gd name="T18" fmla="*/ 14 w 27"/>
                    <a:gd name="T19" fmla="*/ 34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4"/>
                      </a:lnTo>
                      <a:lnTo>
                        <a:pt x="15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4"/>
                      </a:lnTo>
                      <a:lnTo>
                        <a:pt x="14" y="34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1117"/>
                <p:cNvSpPr>
                  <a:spLocks/>
                </p:cNvSpPr>
                <p:nvPr/>
              </p:nvSpPr>
              <p:spPr bwMode="auto">
                <a:xfrm>
                  <a:off x="3532" y="2763"/>
                  <a:ext cx="53" cy="4"/>
                </a:xfrm>
                <a:custGeom>
                  <a:avLst/>
                  <a:gdLst>
                    <a:gd name="T0" fmla="*/ 159 w 159"/>
                    <a:gd name="T1" fmla="*/ 0 h 12"/>
                    <a:gd name="T2" fmla="*/ 159 w 159"/>
                    <a:gd name="T3" fmla="*/ 0 h 12"/>
                    <a:gd name="T4" fmla="*/ 147 w 159"/>
                    <a:gd name="T5" fmla="*/ 0 h 12"/>
                    <a:gd name="T6" fmla="*/ 127 w 159"/>
                    <a:gd name="T7" fmla="*/ 0 h 12"/>
                    <a:gd name="T8" fmla="*/ 104 w 159"/>
                    <a:gd name="T9" fmla="*/ 0 h 12"/>
                    <a:gd name="T10" fmla="*/ 78 w 159"/>
                    <a:gd name="T11" fmla="*/ 0 h 12"/>
                    <a:gd name="T12" fmla="*/ 52 w 159"/>
                    <a:gd name="T13" fmla="*/ 0 h 12"/>
                    <a:gd name="T14" fmla="*/ 29 w 159"/>
                    <a:gd name="T15" fmla="*/ 0 h 12"/>
                    <a:gd name="T16" fmla="*/ 11 w 159"/>
                    <a:gd name="T17" fmla="*/ 0 h 12"/>
                    <a:gd name="T18" fmla="*/ 0 w 159"/>
                    <a:gd name="T19" fmla="*/ 0 h 12"/>
                    <a:gd name="T20" fmla="*/ 0 w 159"/>
                    <a:gd name="T21" fmla="*/ 12 h 12"/>
                    <a:gd name="T22" fmla="*/ 11 w 159"/>
                    <a:gd name="T23" fmla="*/ 12 h 12"/>
                    <a:gd name="T24" fmla="*/ 29 w 159"/>
                    <a:gd name="T25" fmla="*/ 12 h 12"/>
                    <a:gd name="T26" fmla="*/ 52 w 159"/>
                    <a:gd name="T27" fmla="*/ 12 h 12"/>
                    <a:gd name="T28" fmla="*/ 78 w 159"/>
                    <a:gd name="T29" fmla="*/ 12 h 12"/>
                    <a:gd name="T30" fmla="*/ 104 w 159"/>
                    <a:gd name="T31" fmla="*/ 12 h 12"/>
                    <a:gd name="T32" fmla="*/ 127 w 159"/>
                    <a:gd name="T33" fmla="*/ 12 h 12"/>
                    <a:gd name="T34" fmla="*/ 147 w 159"/>
                    <a:gd name="T35" fmla="*/ 12 h 12"/>
                    <a:gd name="T36" fmla="*/ 159 w 159"/>
                    <a:gd name="T37" fmla="*/ 12 h 12"/>
                    <a:gd name="T38" fmla="*/ 159 w 159"/>
                    <a:gd name="T39" fmla="*/ 12 h 12"/>
                    <a:gd name="T40" fmla="*/ 159 w 159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9" h="12">
                      <a:moveTo>
                        <a:pt x="159" y="0"/>
                      </a:moveTo>
                      <a:lnTo>
                        <a:pt x="159" y="0"/>
                      </a:lnTo>
                      <a:lnTo>
                        <a:pt x="147" y="0"/>
                      </a:lnTo>
                      <a:lnTo>
                        <a:pt x="127" y="0"/>
                      </a:lnTo>
                      <a:lnTo>
                        <a:pt x="104" y="0"/>
                      </a:lnTo>
                      <a:lnTo>
                        <a:pt x="78" y="0"/>
                      </a:lnTo>
                      <a:lnTo>
                        <a:pt x="52" y="0"/>
                      </a:lnTo>
                      <a:lnTo>
                        <a:pt x="29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9" y="12"/>
                      </a:lnTo>
                      <a:lnTo>
                        <a:pt x="52" y="12"/>
                      </a:lnTo>
                      <a:lnTo>
                        <a:pt x="78" y="12"/>
                      </a:lnTo>
                      <a:lnTo>
                        <a:pt x="104" y="12"/>
                      </a:lnTo>
                      <a:lnTo>
                        <a:pt x="127" y="12"/>
                      </a:lnTo>
                      <a:lnTo>
                        <a:pt x="147" y="12"/>
                      </a:lnTo>
                      <a:lnTo>
                        <a:pt x="159" y="12"/>
                      </a:lnTo>
                      <a:lnTo>
                        <a:pt x="159" y="12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1118"/>
                <p:cNvSpPr>
                  <a:spLocks/>
                </p:cNvSpPr>
                <p:nvPr/>
              </p:nvSpPr>
              <p:spPr bwMode="auto">
                <a:xfrm>
                  <a:off x="3585" y="2756"/>
                  <a:ext cx="8" cy="11"/>
                </a:xfrm>
                <a:custGeom>
                  <a:avLst/>
                  <a:gdLst>
                    <a:gd name="T0" fmla="*/ 13 w 25"/>
                    <a:gd name="T1" fmla="*/ 2 h 33"/>
                    <a:gd name="T2" fmla="*/ 13 w 25"/>
                    <a:gd name="T3" fmla="*/ 1 h 33"/>
                    <a:gd name="T4" fmla="*/ 13 w 25"/>
                    <a:gd name="T5" fmla="*/ 11 h 33"/>
                    <a:gd name="T6" fmla="*/ 12 w 25"/>
                    <a:gd name="T7" fmla="*/ 17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2 h 33"/>
                    <a:gd name="T16" fmla="*/ 21 w 25"/>
                    <a:gd name="T17" fmla="*/ 24 h 33"/>
                    <a:gd name="T18" fmla="*/ 25 w 25"/>
                    <a:gd name="T19" fmla="*/ 13 h 33"/>
                    <a:gd name="T20" fmla="*/ 25 w 25"/>
                    <a:gd name="T21" fmla="*/ 1 h 33"/>
                    <a:gd name="T22" fmla="*/ 25 w 25"/>
                    <a:gd name="T23" fmla="*/ 0 h 33"/>
                    <a:gd name="T24" fmla="*/ 25 w 25"/>
                    <a:gd name="T25" fmla="*/ 1 h 33"/>
                    <a:gd name="T26" fmla="*/ 25 w 25"/>
                    <a:gd name="T27" fmla="*/ 1 h 33"/>
                    <a:gd name="T28" fmla="*/ 25 w 25"/>
                    <a:gd name="T29" fmla="*/ 0 h 33"/>
                    <a:gd name="T30" fmla="*/ 13 w 25"/>
                    <a:gd name="T31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33">
                      <a:moveTo>
                        <a:pt x="13" y="2"/>
                      </a:moveTo>
                      <a:lnTo>
                        <a:pt x="13" y="1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1" y="24"/>
                      </a:lnTo>
                      <a:lnTo>
                        <a:pt x="25" y="13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1119"/>
                <p:cNvSpPr>
                  <a:spLocks/>
                </p:cNvSpPr>
                <p:nvPr/>
              </p:nvSpPr>
              <p:spPr bwMode="auto">
                <a:xfrm>
                  <a:off x="3585" y="2724"/>
                  <a:ext cx="8" cy="32"/>
                </a:xfrm>
                <a:custGeom>
                  <a:avLst/>
                  <a:gdLst>
                    <a:gd name="T0" fmla="*/ 0 w 23"/>
                    <a:gd name="T1" fmla="*/ 1 h 98"/>
                    <a:gd name="T2" fmla="*/ 0 w 23"/>
                    <a:gd name="T3" fmla="*/ 3 h 98"/>
                    <a:gd name="T4" fmla="*/ 11 w 23"/>
                    <a:gd name="T5" fmla="*/ 98 h 98"/>
                    <a:gd name="T6" fmla="*/ 23 w 23"/>
                    <a:gd name="T7" fmla="*/ 96 h 98"/>
                    <a:gd name="T8" fmla="*/ 12 w 23"/>
                    <a:gd name="T9" fmla="*/ 0 h 98"/>
                    <a:gd name="T10" fmla="*/ 12 w 23"/>
                    <a:gd name="T11" fmla="*/ 1 h 98"/>
                    <a:gd name="T12" fmla="*/ 0 w 23"/>
                    <a:gd name="T13" fmla="*/ 1 h 98"/>
                    <a:gd name="T14" fmla="*/ 0 w 23"/>
                    <a:gd name="T15" fmla="*/ 1 h 98"/>
                    <a:gd name="T16" fmla="*/ 0 w 23"/>
                    <a:gd name="T17" fmla="*/ 3 h 98"/>
                    <a:gd name="T18" fmla="*/ 0 w 23"/>
                    <a:gd name="T19" fmla="*/ 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98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11" y="98"/>
                      </a:lnTo>
                      <a:lnTo>
                        <a:pt x="23" y="96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1120"/>
                <p:cNvSpPr>
                  <a:spLocks/>
                </p:cNvSpPr>
                <p:nvPr/>
              </p:nvSpPr>
              <p:spPr bwMode="auto">
                <a:xfrm>
                  <a:off x="3581" y="2712"/>
                  <a:ext cx="8" cy="12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10 w 26"/>
                    <a:gd name="T5" fmla="*/ 15 h 37"/>
                    <a:gd name="T6" fmla="*/ 13 w 26"/>
                    <a:gd name="T7" fmla="*/ 18 h 37"/>
                    <a:gd name="T8" fmla="*/ 14 w 26"/>
                    <a:gd name="T9" fmla="*/ 25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6 w 26"/>
                    <a:gd name="T15" fmla="*/ 25 h 37"/>
                    <a:gd name="T16" fmla="*/ 25 w 26"/>
                    <a:gd name="T17" fmla="*/ 13 h 37"/>
                    <a:gd name="T18" fmla="*/ 15 w 26"/>
                    <a:gd name="T19" fmla="*/ 5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14" y="25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6" y="25"/>
                      </a:lnTo>
                      <a:lnTo>
                        <a:pt x="25" y="13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1121"/>
                <p:cNvSpPr>
                  <a:spLocks/>
                </p:cNvSpPr>
                <p:nvPr/>
              </p:nvSpPr>
              <p:spPr bwMode="auto">
                <a:xfrm>
                  <a:off x="3539" y="2707"/>
                  <a:ext cx="42" cy="9"/>
                </a:xfrm>
                <a:custGeom>
                  <a:avLst/>
                  <a:gdLst>
                    <a:gd name="T0" fmla="*/ 6 w 126"/>
                    <a:gd name="T1" fmla="*/ 13 h 25"/>
                    <a:gd name="T2" fmla="*/ 7 w 126"/>
                    <a:gd name="T3" fmla="*/ 13 h 25"/>
                    <a:gd name="T4" fmla="*/ 13 w 126"/>
                    <a:gd name="T5" fmla="*/ 12 h 25"/>
                    <a:gd name="T6" fmla="*/ 25 w 126"/>
                    <a:gd name="T7" fmla="*/ 12 h 25"/>
                    <a:gd name="T8" fmla="*/ 43 w 126"/>
                    <a:gd name="T9" fmla="*/ 14 h 25"/>
                    <a:gd name="T10" fmla="*/ 62 w 126"/>
                    <a:gd name="T11" fmla="*/ 15 h 25"/>
                    <a:gd name="T12" fmla="*/ 81 w 126"/>
                    <a:gd name="T13" fmla="*/ 19 h 25"/>
                    <a:gd name="T14" fmla="*/ 99 w 126"/>
                    <a:gd name="T15" fmla="*/ 21 h 25"/>
                    <a:gd name="T16" fmla="*/ 113 w 126"/>
                    <a:gd name="T17" fmla="*/ 24 h 25"/>
                    <a:gd name="T18" fmla="*/ 126 w 126"/>
                    <a:gd name="T19" fmla="*/ 25 h 25"/>
                    <a:gd name="T20" fmla="*/ 126 w 126"/>
                    <a:gd name="T21" fmla="*/ 13 h 25"/>
                    <a:gd name="T22" fmla="*/ 116 w 126"/>
                    <a:gd name="T23" fmla="*/ 12 h 25"/>
                    <a:gd name="T24" fmla="*/ 101 w 126"/>
                    <a:gd name="T25" fmla="*/ 9 h 25"/>
                    <a:gd name="T26" fmla="*/ 83 w 126"/>
                    <a:gd name="T27" fmla="*/ 7 h 25"/>
                    <a:gd name="T28" fmla="*/ 64 w 126"/>
                    <a:gd name="T29" fmla="*/ 3 h 25"/>
                    <a:gd name="T30" fmla="*/ 43 w 126"/>
                    <a:gd name="T31" fmla="*/ 2 h 25"/>
                    <a:gd name="T32" fmla="*/ 25 w 126"/>
                    <a:gd name="T33" fmla="*/ 0 h 25"/>
                    <a:gd name="T34" fmla="*/ 11 w 126"/>
                    <a:gd name="T35" fmla="*/ 0 h 25"/>
                    <a:gd name="T36" fmla="*/ 0 w 126"/>
                    <a:gd name="T37" fmla="*/ 3 h 25"/>
                    <a:gd name="T38" fmla="*/ 1 w 126"/>
                    <a:gd name="T39" fmla="*/ 3 h 25"/>
                    <a:gd name="T40" fmla="*/ 6 w 126"/>
                    <a:gd name="T41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25">
                      <a:moveTo>
                        <a:pt x="6" y="13"/>
                      </a:moveTo>
                      <a:lnTo>
                        <a:pt x="7" y="13"/>
                      </a:lnTo>
                      <a:lnTo>
                        <a:pt x="13" y="12"/>
                      </a:lnTo>
                      <a:lnTo>
                        <a:pt x="25" y="12"/>
                      </a:lnTo>
                      <a:lnTo>
                        <a:pt x="43" y="14"/>
                      </a:lnTo>
                      <a:lnTo>
                        <a:pt x="62" y="15"/>
                      </a:lnTo>
                      <a:lnTo>
                        <a:pt x="81" y="19"/>
                      </a:lnTo>
                      <a:lnTo>
                        <a:pt x="99" y="21"/>
                      </a:lnTo>
                      <a:lnTo>
                        <a:pt x="113" y="24"/>
                      </a:lnTo>
                      <a:lnTo>
                        <a:pt x="126" y="25"/>
                      </a:lnTo>
                      <a:lnTo>
                        <a:pt x="126" y="13"/>
                      </a:lnTo>
                      <a:lnTo>
                        <a:pt x="116" y="12"/>
                      </a:lnTo>
                      <a:lnTo>
                        <a:pt x="101" y="9"/>
                      </a:lnTo>
                      <a:lnTo>
                        <a:pt x="83" y="7"/>
                      </a:lnTo>
                      <a:lnTo>
                        <a:pt x="64" y="3"/>
                      </a:lnTo>
                      <a:lnTo>
                        <a:pt x="43" y="2"/>
                      </a:lnTo>
                      <a:lnTo>
                        <a:pt x="25" y="0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1122"/>
                <p:cNvSpPr>
                  <a:spLocks/>
                </p:cNvSpPr>
                <p:nvPr/>
              </p:nvSpPr>
              <p:spPr bwMode="auto">
                <a:xfrm>
                  <a:off x="3523" y="2708"/>
                  <a:ext cx="18" cy="17"/>
                </a:xfrm>
                <a:custGeom>
                  <a:avLst/>
                  <a:gdLst>
                    <a:gd name="T0" fmla="*/ 12 w 53"/>
                    <a:gd name="T1" fmla="*/ 49 h 49"/>
                    <a:gd name="T2" fmla="*/ 12 w 53"/>
                    <a:gd name="T3" fmla="*/ 49 h 49"/>
                    <a:gd name="T4" fmla="*/ 13 w 53"/>
                    <a:gd name="T5" fmla="*/ 44 h 49"/>
                    <a:gd name="T6" fmla="*/ 14 w 53"/>
                    <a:gd name="T7" fmla="*/ 39 h 49"/>
                    <a:gd name="T8" fmla="*/ 19 w 53"/>
                    <a:gd name="T9" fmla="*/ 35 h 49"/>
                    <a:gd name="T10" fmla="*/ 24 w 53"/>
                    <a:gd name="T11" fmla="*/ 29 h 49"/>
                    <a:gd name="T12" fmla="*/ 30 w 53"/>
                    <a:gd name="T13" fmla="*/ 25 h 49"/>
                    <a:gd name="T14" fmla="*/ 39 w 53"/>
                    <a:gd name="T15" fmla="*/ 20 h 49"/>
                    <a:gd name="T16" fmla="*/ 46 w 53"/>
                    <a:gd name="T17" fmla="*/ 15 h 49"/>
                    <a:gd name="T18" fmla="*/ 53 w 53"/>
                    <a:gd name="T19" fmla="*/ 10 h 49"/>
                    <a:gd name="T20" fmla="*/ 48 w 53"/>
                    <a:gd name="T21" fmla="*/ 0 h 49"/>
                    <a:gd name="T22" fmla="*/ 39 w 53"/>
                    <a:gd name="T23" fmla="*/ 5 h 49"/>
                    <a:gd name="T24" fmla="*/ 31 w 53"/>
                    <a:gd name="T25" fmla="*/ 10 h 49"/>
                    <a:gd name="T26" fmla="*/ 23 w 53"/>
                    <a:gd name="T27" fmla="*/ 15 h 49"/>
                    <a:gd name="T28" fmla="*/ 17 w 53"/>
                    <a:gd name="T29" fmla="*/ 20 h 49"/>
                    <a:gd name="T30" fmla="*/ 10 w 53"/>
                    <a:gd name="T31" fmla="*/ 26 h 49"/>
                    <a:gd name="T32" fmla="*/ 5 w 53"/>
                    <a:gd name="T33" fmla="*/ 32 h 49"/>
                    <a:gd name="T34" fmla="*/ 1 w 53"/>
                    <a:gd name="T35" fmla="*/ 41 h 49"/>
                    <a:gd name="T36" fmla="*/ 0 w 53"/>
                    <a:gd name="T37" fmla="*/ 49 h 49"/>
                    <a:gd name="T38" fmla="*/ 0 w 53"/>
                    <a:gd name="T39" fmla="*/ 49 h 49"/>
                    <a:gd name="T40" fmla="*/ 12 w 53"/>
                    <a:gd name="T41" fmla="*/ 49 h 49"/>
                    <a:gd name="T42" fmla="*/ 12 w 53"/>
                    <a:gd name="T43" fmla="*/ 49 h 49"/>
                    <a:gd name="T44" fmla="*/ 12 w 53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3" h="49">
                      <a:moveTo>
                        <a:pt x="12" y="49"/>
                      </a:moveTo>
                      <a:lnTo>
                        <a:pt x="12" y="49"/>
                      </a:lnTo>
                      <a:lnTo>
                        <a:pt x="13" y="44"/>
                      </a:lnTo>
                      <a:lnTo>
                        <a:pt x="14" y="39"/>
                      </a:lnTo>
                      <a:lnTo>
                        <a:pt x="19" y="35"/>
                      </a:lnTo>
                      <a:lnTo>
                        <a:pt x="24" y="29"/>
                      </a:lnTo>
                      <a:lnTo>
                        <a:pt x="30" y="25"/>
                      </a:lnTo>
                      <a:lnTo>
                        <a:pt x="39" y="20"/>
                      </a:lnTo>
                      <a:lnTo>
                        <a:pt x="46" y="15"/>
                      </a:lnTo>
                      <a:lnTo>
                        <a:pt x="53" y="10"/>
                      </a:lnTo>
                      <a:lnTo>
                        <a:pt x="48" y="0"/>
                      </a:lnTo>
                      <a:lnTo>
                        <a:pt x="39" y="5"/>
                      </a:lnTo>
                      <a:lnTo>
                        <a:pt x="31" y="10"/>
                      </a:lnTo>
                      <a:lnTo>
                        <a:pt x="23" y="15"/>
                      </a:lnTo>
                      <a:lnTo>
                        <a:pt x="17" y="20"/>
                      </a:lnTo>
                      <a:lnTo>
                        <a:pt x="10" y="26"/>
                      </a:lnTo>
                      <a:lnTo>
                        <a:pt x="5" y="32"/>
                      </a:lnTo>
                      <a:lnTo>
                        <a:pt x="1" y="41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1123"/>
                <p:cNvSpPr>
                  <a:spLocks/>
                </p:cNvSpPr>
                <p:nvPr/>
              </p:nvSpPr>
              <p:spPr bwMode="auto">
                <a:xfrm>
                  <a:off x="3523" y="2725"/>
                  <a:ext cx="4" cy="30"/>
                </a:xfrm>
                <a:custGeom>
                  <a:avLst/>
                  <a:gdLst>
                    <a:gd name="T0" fmla="*/ 12 w 13"/>
                    <a:gd name="T1" fmla="*/ 90 h 90"/>
                    <a:gd name="T2" fmla="*/ 12 w 13"/>
                    <a:gd name="T3" fmla="*/ 90 h 90"/>
                    <a:gd name="T4" fmla="*/ 13 w 13"/>
                    <a:gd name="T5" fmla="*/ 0 h 90"/>
                    <a:gd name="T6" fmla="*/ 1 w 13"/>
                    <a:gd name="T7" fmla="*/ 0 h 90"/>
                    <a:gd name="T8" fmla="*/ 0 w 13"/>
                    <a:gd name="T9" fmla="*/ 90 h 90"/>
                    <a:gd name="T10" fmla="*/ 0 w 13"/>
                    <a:gd name="T11" fmla="*/ 90 h 90"/>
                    <a:gd name="T12" fmla="*/ 0 w 13"/>
                    <a:gd name="T13" fmla="*/ 90 h 90"/>
                    <a:gd name="T14" fmla="*/ 0 w 13"/>
                    <a:gd name="T15" fmla="*/ 90 h 90"/>
                    <a:gd name="T16" fmla="*/ 0 w 13"/>
                    <a:gd name="T17" fmla="*/ 90 h 90"/>
                    <a:gd name="T18" fmla="*/ 12 w 13"/>
                    <a:gd name="T1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0">
                      <a:moveTo>
                        <a:pt x="12" y="90"/>
                      </a:moveTo>
                      <a:lnTo>
                        <a:pt x="12" y="90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2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1124"/>
                <p:cNvSpPr>
                  <a:spLocks/>
                </p:cNvSpPr>
                <p:nvPr/>
              </p:nvSpPr>
              <p:spPr bwMode="auto">
                <a:xfrm>
                  <a:off x="3536" y="2709"/>
                  <a:ext cx="52" cy="45"/>
                </a:xfrm>
                <a:custGeom>
                  <a:avLst/>
                  <a:gdLst>
                    <a:gd name="T0" fmla="*/ 0 w 154"/>
                    <a:gd name="T1" fmla="*/ 107 h 134"/>
                    <a:gd name="T2" fmla="*/ 1 w 154"/>
                    <a:gd name="T3" fmla="*/ 118 h 134"/>
                    <a:gd name="T4" fmla="*/ 5 w 154"/>
                    <a:gd name="T5" fmla="*/ 127 h 134"/>
                    <a:gd name="T6" fmla="*/ 9 w 154"/>
                    <a:gd name="T7" fmla="*/ 133 h 134"/>
                    <a:gd name="T8" fmla="*/ 19 w 154"/>
                    <a:gd name="T9" fmla="*/ 134 h 134"/>
                    <a:gd name="T10" fmla="*/ 28 w 154"/>
                    <a:gd name="T11" fmla="*/ 134 h 134"/>
                    <a:gd name="T12" fmla="*/ 41 w 154"/>
                    <a:gd name="T13" fmla="*/ 134 h 134"/>
                    <a:gd name="T14" fmla="*/ 58 w 154"/>
                    <a:gd name="T15" fmla="*/ 134 h 134"/>
                    <a:gd name="T16" fmla="*/ 77 w 154"/>
                    <a:gd name="T17" fmla="*/ 134 h 134"/>
                    <a:gd name="T18" fmla="*/ 96 w 154"/>
                    <a:gd name="T19" fmla="*/ 134 h 134"/>
                    <a:gd name="T20" fmla="*/ 113 w 154"/>
                    <a:gd name="T21" fmla="*/ 134 h 134"/>
                    <a:gd name="T22" fmla="*/ 128 w 154"/>
                    <a:gd name="T23" fmla="*/ 134 h 134"/>
                    <a:gd name="T24" fmla="*/ 137 w 154"/>
                    <a:gd name="T25" fmla="*/ 134 h 134"/>
                    <a:gd name="T26" fmla="*/ 147 w 154"/>
                    <a:gd name="T27" fmla="*/ 133 h 134"/>
                    <a:gd name="T28" fmla="*/ 152 w 154"/>
                    <a:gd name="T29" fmla="*/ 128 h 134"/>
                    <a:gd name="T30" fmla="*/ 154 w 154"/>
                    <a:gd name="T31" fmla="*/ 121 h 134"/>
                    <a:gd name="T32" fmla="*/ 154 w 154"/>
                    <a:gd name="T33" fmla="*/ 111 h 134"/>
                    <a:gd name="T34" fmla="*/ 148 w 154"/>
                    <a:gd name="T35" fmla="*/ 28 h 134"/>
                    <a:gd name="T36" fmla="*/ 148 w 154"/>
                    <a:gd name="T37" fmla="*/ 17 h 134"/>
                    <a:gd name="T38" fmla="*/ 147 w 154"/>
                    <a:gd name="T39" fmla="*/ 8 h 134"/>
                    <a:gd name="T40" fmla="*/ 141 w 154"/>
                    <a:gd name="T41" fmla="*/ 3 h 134"/>
                    <a:gd name="T42" fmla="*/ 130 w 154"/>
                    <a:gd name="T43" fmla="*/ 1 h 134"/>
                    <a:gd name="T44" fmla="*/ 120 w 154"/>
                    <a:gd name="T45" fmla="*/ 1 h 134"/>
                    <a:gd name="T46" fmla="*/ 107 w 154"/>
                    <a:gd name="T47" fmla="*/ 0 h 134"/>
                    <a:gd name="T48" fmla="*/ 90 w 154"/>
                    <a:gd name="T49" fmla="*/ 0 h 134"/>
                    <a:gd name="T50" fmla="*/ 73 w 154"/>
                    <a:gd name="T51" fmla="*/ 0 h 134"/>
                    <a:gd name="T52" fmla="*/ 55 w 154"/>
                    <a:gd name="T53" fmla="*/ 0 h 134"/>
                    <a:gd name="T54" fmla="*/ 40 w 154"/>
                    <a:gd name="T55" fmla="*/ 0 h 134"/>
                    <a:gd name="T56" fmla="*/ 26 w 154"/>
                    <a:gd name="T57" fmla="*/ 1 h 134"/>
                    <a:gd name="T58" fmla="*/ 18 w 154"/>
                    <a:gd name="T59" fmla="*/ 1 h 134"/>
                    <a:gd name="T60" fmla="*/ 9 w 154"/>
                    <a:gd name="T61" fmla="*/ 3 h 134"/>
                    <a:gd name="T62" fmla="*/ 5 w 154"/>
                    <a:gd name="T63" fmla="*/ 8 h 134"/>
                    <a:gd name="T64" fmla="*/ 2 w 154"/>
                    <a:gd name="T65" fmla="*/ 17 h 134"/>
                    <a:gd name="T66" fmla="*/ 1 w 154"/>
                    <a:gd name="T67" fmla="*/ 28 h 134"/>
                    <a:gd name="T68" fmla="*/ 0 w 154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4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5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7" y="134"/>
                      </a:lnTo>
                      <a:lnTo>
                        <a:pt x="96" y="134"/>
                      </a:lnTo>
                      <a:lnTo>
                        <a:pt x="113" y="134"/>
                      </a:lnTo>
                      <a:lnTo>
                        <a:pt x="128" y="134"/>
                      </a:lnTo>
                      <a:lnTo>
                        <a:pt x="137" y="134"/>
                      </a:lnTo>
                      <a:lnTo>
                        <a:pt x="147" y="133"/>
                      </a:lnTo>
                      <a:lnTo>
                        <a:pt x="152" y="128"/>
                      </a:lnTo>
                      <a:lnTo>
                        <a:pt x="154" y="121"/>
                      </a:lnTo>
                      <a:lnTo>
                        <a:pt x="154" y="111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20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1125"/>
                <p:cNvSpPr>
                  <a:spLocks/>
                </p:cNvSpPr>
                <p:nvPr/>
              </p:nvSpPr>
              <p:spPr bwMode="auto">
                <a:xfrm>
                  <a:off x="3536" y="2709"/>
                  <a:ext cx="52" cy="45"/>
                </a:xfrm>
                <a:custGeom>
                  <a:avLst/>
                  <a:gdLst>
                    <a:gd name="T0" fmla="*/ 0 w 154"/>
                    <a:gd name="T1" fmla="*/ 107 h 134"/>
                    <a:gd name="T2" fmla="*/ 0 w 154"/>
                    <a:gd name="T3" fmla="*/ 107 h 134"/>
                    <a:gd name="T4" fmla="*/ 1 w 154"/>
                    <a:gd name="T5" fmla="*/ 118 h 134"/>
                    <a:gd name="T6" fmla="*/ 5 w 154"/>
                    <a:gd name="T7" fmla="*/ 127 h 134"/>
                    <a:gd name="T8" fmla="*/ 9 w 154"/>
                    <a:gd name="T9" fmla="*/ 133 h 134"/>
                    <a:gd name="T10" fmla="*/ 19 w 154"/>
                    <a:gd name="T11" fmla="*/ 134 h 134"/>
                    <a:gd name="T12" fmla="*/ 19 w 154"/>
                    <a:gd name="T13" fmla="*/ 134 h 134"/>
                    <a:gd name="T14" fmla="*/ 28 w 154"/>
                    <a:gd name="T15" fmla="*/ 134 h 134"/>
                    <a:gd name="T16" fmla="*/ 41 w 154"/>
                    <a:gd name="T17" fmla="*/ 134 h 134"/>
                    <a:gd name="T18" fmla="*/ 58 w 154"/>
                    <a:gd name="T19" fmla="*/ 134 h 134"/>
                    <a:gd name="T20" fmla="*/ 77 w 154"/>
                    <a:gd name="T21" fmla="*/ 134 h 134"/>
                    <a:gd name="T22" fmla="*/ 96 w 154"/>
                    <a:gd name="T23" fmla="*/ 134 h 134"/>
                    <a:gd name="T24" fmla="*/ 113 w 154"/>
                    <a:gd name="T25" fmla="*/ 134 h 134"/>
                    <a:gd name="T26" fmla="*/ 128 w 154"/>
                    <a:gd name="T27" fmla="*/ 134 h 134"/>
                    <a:gd name="T28" fmla="*/ 137 w 154"/>
                    <a:gd name="T29" fmla="*/ 134 h 134"/>
                    <a:gd name="T30" fmla="*/ 137 w 154"/>
                    <a:gd name="T31" fmla="*/ 134 h 134"/>
                    <a:gd name="T32" fmla="*/ 147 w 154"/>
                    <a:gd name="T33" fmla="*/ 133 h 134"/>
                    <a:gd name="T34" fmla="*/ 152 w 154"/>
                    <a:gd name="T35" fmla="*/ 128 h 134"/>
                    <a:gd name="T36" fmla="*/ 154 w 154"/>
                    <a:gd name="T37" fmla="*/ 121 h 134"/>
                    <a:gd name="T38" fmla="*/ 154 w 154"/>
                    <a:gd name="T39" fmla="*/ 111 h 134"/>
                    <a:gd name="T40" fmla="*/ 148 w 154"/>
                    <a:gd name="T41" fmla="*/ 28 h 134"/>
                    <a:gd name="T42" fmla="*/ 148 w 154"/>
                    <a:gd name="T43" fmla="*/ 28 h 134"/>
                    <a:gd name="T44" fmla="*/ 148 w 154"/>
                    <a:gd name="T45" fmla="*/ 17 h 134"/>
                    <a:gd name="T46" fmla="*/ 147 w 154"/>
                    <a:gd name="T47" fmla="*/ 8 h 134"/>
                    <a:gd name="T48" fmla="*/ 141 w 154"/>
                    <a:gd name="T49" fmla="*/ 3 h 134"/>
                    <a:gd name="T50" fmla="*/ 130 w 154"/>
                    <a:gd name="T51" fmla="*/ 1 h 134"/>
                    <a:gd name="T52" fmla="*/ 130 w 154"/>
                    <a:gd name="T53" fmla="*/ 1 h 134"/>
                    <a:gd name="T54" fmla="*/ 120 w 154"/>
                    <a:gd name="T55" fmla="*/ 1 h 134"/>
                    <a:gd name="T56" fmla="*/ 107 w 154"/>
                    <a:gd name="T57" fmla="*/ 0 h 134"/>
                    <a:gd name="T58" fmla="*/ 90 w 154"/>
                    <a:gd name="T59" fmla="*/ 0 h 134"/>
                    <a:gd name="T60" fmla="*/ 73 w 154"/>
                    <a:gd name="T61" fmla="*/ 0 h 134"/>
                    <a:gd name="T62" fmla="*/ 55 w 154"/>
                    <a:gd name="T63" fmla="*/ 0 h 134"/>
                    <a:gd name="T64" fmla="*/ 40 w 154"/>
                    <a:gd name="T65" fmla="*/ 0 h 134"/>
                    <a:gd name="T66" fmla="*/ 26 w 154"/>
                    <a:gd name="T67" fmla="*/ 1 h 134"/>
                    <a:gd name="T68" fmla="*/ 18 w 154"/>
                    <a:gd name="T69" fmla="*/ 1 h 134"/>
                    <a:gd name="T70" fmla="*/ 18 w 154"/>
                    <a:gd name="T71" fmla="*/ 1 h 134"/>
                    <a:gd name="T72" fmla="*/ 9 w 154"/>
                    <a:gd name="T73" fmla="*/ 3 h 134"/>
                    <a:gd name="T74" fmla="*/ 5 w 154"/>
                    <a:gd name="T75" fmla="*/ 8 h 134"/>
                    <a:gd name="T76" fmla="*/ 2 w 154"/>
                    <a:gd name="T77" fmla="*/ 17 h 134"/>
                    <a:gd name="T78" fmla="*/ 1 w 154"/>
                    <a:gd name="T79" fmla="*/ 28 h 134"/>
                    <a:gd name="T80" fmla="*/ 0 w 154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4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5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7" y="134"/>
                      </a:lnTo>
                      <a:lnTo>
                        <a:pt x="96" y="134"/>
                      </a:lnTo>
                      <a:lnTo>
                        <a:pt x="113" y="134"/>
                      </a:lnTo>
                      <a:lnTo>
                        <a:pt x="128" y="134"/>
                      </a:lnTo>
                      <a:lnTo>
                        <a:pt x="137" y="134"/>
                      </a:lnTo>
                      <a:lnTo>
                        <a:pt x="137" y="134"/>
                      </a:lnTo>
                      <a:lnTo>
                        <a:pt x="147" y="133"/>
                      </a:lnTo>
                      <a:lnTo>
                        <a:pt x="152" y="128"/>
                      </a:lnTo>
                      <a:lnTo>
                        <a:pt x="154" y="121"/>
                      </a:lnTo>
                      <a:lnTo>
                        <a:pt x="154" y="111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30" y="1"/>
                      </a:lnTo>
                      <a:lnTo>
                        <a:pt x="120" y="1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1126"/>
                <p:cNvSpPr>
                  <a:spLocks/>
                </p:cNvSpPr>
                <p:nvPr/>
              </p:nvSpPr>
              <p:spPr bwMode="auto">
                <a:xfrm>
                  <a:off x="3327" y="2766"/>
                  <a:ext cx="62" cy="55"/>
                </a:xfrm>
                <a:custGeom>
                  <a:avLst/>
                  <a:gdLst>
                    <a:gd name="T0" fmla="*/ 0 w 186"/>
                    <a:gd name="T1" fmla="*/ 134 h 164"/>
                    <a:gd name="T2" fmla="*/ 1 w 186"/>
                    <a:gd name="T3" fmla="*/ 146 h 164"/>
                    <a:gd name="T4" fmla="*/ 3 w 186"/>
                    <a:gd name="T5" fmla="*/ 156 h 164"/>
                    <a:gd name="T6" fmla="*/ 11 w 186"/>
                    <a:gd name="T7" fmla="*/ 162 h 164"/>
                    <a:gd name="T8" fmla="*/ 22 w 186"/>
                    <a:gd name="T9" fmla="*/ 164 h 164"/>
                    <a:gd name="T10" fmla="*/ 31 w 186"/>
                    <a:gd name="T11" fmla="*/ 164 h 164"/>
                    <a:gd name="T12" fmla="*/ 48 w 186"/>
                    <a:gd name="T13" fmla="*/ 164 h 164"/>
                    <a:gd name="T14" fmla="*/ 69 w 186"/>
                    <a:gd name="T15" fmla="*/ 164 h 164"/>
                    <a:gd name="T16" fmla="*/ 92 w 186"/>
                    <a:gd name="T17" fmla="*/ 164 h 164"/>
                    <a:gd name="T18" fmla="*/ 116 w 186"/>
                    <a:gd name="T19" fmla="*/ 164 h 164"/>
                    <a:gd name="T20" fmla="*/ 136 w 186"/>
                    <a:gd name="T21" fmla="*/ 164 h 164"/>
                    <a:gd name="T22" fmla="*/ 154 w 186"/>
                    <a:gd name="T23" fmla="*/ 164 h 164"/>
                    <a:gd name="T24" fmla="*/ 165 w 186"/>
                    <a:gd name="T25" fmla="*/ 164 h 164"/>
                    <a:gd name="T26" fmla="*/ 176 w 186"/>
                    <a:gd name="T27" fmla="*/ 162 h 164"/>
                    <a:gd name="T28" fmla="*/ 182 w 186"/>
                    <a:gd name="T29" fmla="*/ 156 h 164"/>
                    <a:gd name="T30" fmla="*/ 185 w 186"/>
                    <a:gd name="T31" fmla="*/ 147 h 164"/>
                    <a:gd name="T32" fmla="*/ 185 w 186"/>
                    <a:gd name="T33" fmla="*/ 137 h 164"/>
                    <a:gd name="T34" fmla="*/ 186 w 186"/>
                    <a:gd name="T35" fmla="*/ 41 h 164"/>
                    <a:gd name="T36" fmla="*/ 185 w 186"/>
                    <a:gd name="T37" fmla="*/ 29 h 164"/>
                    <a:gd name="T38" fmla="*/ 183 w 186"/>
                    <a:gd name="T39" fmla="*/ 19 h 164"/>
                    <a:gd name="T40" fmla="*/ 177 w 186"/>
                    <a:gd name="T41" fmla="*/ 13 h 164"/>
                    <a:gd name="T42" fmla="*/ 164 w 186"/>
                    <a:gd name="T43" fmla="*/ 10 h 164"/>
                    <a:gd name="T44" fmla="*/ 153 w 186"/>
                    <a:gd name="T45" fmla="*/ 9 h 164"/>
                    <a:gd name="T46" fmla="*/ 137 w 186"/>
                    <a:gd name="T47" fmla="*/ 7 h 164"/>
                    <a:gd name="T48" fmla="*/ 119 w 186"/>
                    <a:gd name="T49" fmla="*/ 5 h 164"/>
                    <a:gd name="T50" fmla="*/ 100 w 186"/>
                    <a:gd name="T51" fmla="*/ 2 h 164"/>
                    <a:gd name="T52" fmla="*/ 79 w 186"/>
                    <a:gd name="T53" fmla="*/ 1 h 164"/>
                    <a:gd name="T54" fmla="*/ 63 w 186"/>
                    <a:gd name="T55" fmla="*/ 0 h 164"/>
                    <a:gd name="T56" fmla="*/ 48 w 186"/>
                    <a:gd name="T57" fmla="*/ 1 h 164"/>
                    <a:gd name="T58" fmla="*/ 40 w 186"/>
                    <a:gd name="T59" fmla="*/ 4 h 164"/>
                    <a:gd name="T60" fmla="*/ 31 w 186"/>
                    <a:gd name="T61" fmla="*/ 10 h 164"/>
                    <a:gd name="T62" fmla="*/ 23 w 186"/>
                    <a:gd name="T63" fmla="*/ 15 h 164"/>
                    <a:gd name="T64" fmla="*/ 17 w 186"/>
                    <a:gd name="T65" fmla="*/ 19 h 164"/>
                    <a:gd name="T66" fmla="*/ 11 w 186"/>
                    <a:gd name="T67" fmla="*/ 23 h 164"/>
                    <a:gd name="T68" fmla="*/ 6 w 186"/>
                    <a:gd name="T69" fmla="*/ 28 h 164"/>
                    <a:gd name="T70" fmla="*/ 3 w 186"/>
                    <a:gd name="T71" fmla="*/ 31 h 164"/>
                    <a:gd name="T72" fmla="*/ 1 w 186"/>
                    <a:gd name="T73" fmla="*/ 36 h 164"/>
                    <a:gd name="T74" fmla="*/ 1 w 186"/>
                    <a:gd name="T75" fmla="*/ 42 h 164"/>
                    <a:gd name="T76" fmla="*/ 0 w 186"/>
                    <a:gd name="T77" fmla="*/ 13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64">
                      <a:moveTo>
                        <a:pt x="0" y="134"/>
                      </a:moveTo>
                      <a:lnTo>
                        <a:pt x="1" y="146"/>
                      </a:lnTo>
                      <a:lnTo>
                        <a:pt x="3" y="156"/>
                      </a:lnTo>
                      <a:lnTo>
                        <a:pt x="11" y="162"/>
                      </a:lnTo>
                      <a:lnTo>
                        <a:pt x="22" y="164"/>
                      </a:lnTo>
                      <a:lnTo>
                        <a:pt x="31" y="164"/>
                      </a:lnTo>
                      <a:lnTo>
                        <a:pt x="48" y="164"/>
                      </a:lnTo>
                      <a:lnTo>
                        <a:pt x="69" y="164"/>
                      </a:lnTo>
                      <a:lnTo>
                        <a:pt x="92" y="164"/>
                      </a:lnTo>
                      <a:lnTo>
                        <a:pt x="116" y="164"/>
                      </a:lnTo>
                      <a:lnTo>
                        <a:pt x="136" y="164"/>
                      </a:lnTo>
                      <a:lnTo>
                        <a:pt x="154" y="164"/>
                      </a:lnTo>
                      <a:lnTo>
                        <a:pt x="165" y="164"/>
                      </a:lnTo>
                      <a:lnTo>
                        <a:pt x="176" y="162"/>
                      </a:lnTo>
                      <a:lnTo>
                        <a:pt x="182" y="156"/>
                      </a:lnTo>
                      <a:lnTo>
                        <a:pt x="185" y="147"/>
                      </a:lnTo>
                      <a:lnTo>
                        <a:pt x="185" y="137"/>
                      </a:lnTo>
                      <a:lnTo>
                        <a:pt x="186" y="41"/>
                      </a:lnTo>
                      <a:lnTo>
                        <a:pt x="185" y="29"/>
                      </a:lnTo>
                      <a:lnTo>
                        <a:pt x="183" y="19"/>
                      </a:lnTo>
                      <a:lnTo>
                        <a:pt x="177" y="13"/>
                      </a:lnTo>
                      <a:lnTo>
                        <a:pt x="164" y="10"/>
                      </a:lnTo>
                      <a:lnTo>
                        <a:pt x="153" y="9"/>
                      </a:lnTo>
                      <a:lnTo>
                        <a:pt x="137" y="7"/>
                      </a:lnTo>
                      <a:lnTo>
                        <a:pt x="119" y="5"/>
                      </a:lnTo>
                      <a:lnTo>
                        <a:pt x="100" y="2"/>
                      </a:lnTo>
                      <a:lnTo>
                        <a:pt x="79" y="1"/>
                      </a:lnTo>
                      <a:lnTo>
                        <a:pt x="63" y="0"/>
                      </a:lnTo>
                      <a:lnTo>
                        <a:pt x="48" y="1"/>
                      </a:lnTo>
                      <a:lnTo>
                        <a:pt x="40" y="4"/>
                      </a:lnTo>
                      <a:lnTo>
                        <a:pt x="31" y="10"/>
                      </a:lnTo>
                      <a:lnTo>
                        <a:pt x="23" y="15"/>
                      </a:lnTo>
                      <a:lnTo>
                        <a:pt x="17" y="19"/>
                      </a:lnTo>
                      <a:lnTo>
                        <a:pt x="11" y="23"/>
                      </a:lnTo>
                      <a:lnTo>
                        <a:pt x="6" y="28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1" y="42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1127"/>
                <p:cNvSpPr>
                  <a:spLocks/>
                </p:cNvSpPr>
                <p:nvPr/>
              </p:nvSpPr>
              <p:spPr bwMode="auto">
                <a:xfrm>
                  <a:off x="3325" y="2811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2 h 36"/>
                    <a:gd name="T6" fmla="*/ 14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5 w 28"/>
                    <a:gd name="T17" fmla="*/ 25 h 36"/>
                    <a:gd name="T18" fmla="*/ 14 w 28"/>
                    <a:gd name="T19" fmla="*/ 34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2"/>
                      </a:lnTo>
                      <a:lnTo>
                        <a:pt x="14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5"/>
                      </a:lnTo>
                      <a:lnTo>
                        <a:pt x="14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1128"/>
                <p:cNvSpPr>
                  <a:spLocks/>
                </p:cNvSpPr>
                <p:nvPr/>
              </p:nvSpPr>
              <p:spPr bwMode="auto">
                <a:xfrm>
                  <a:off x="3334" y="2819"/>
                  <a:ext cx="48" cy="4"/>
                </a:xfrm>
                <a:custGeom>
                  <a:avLst/>
                  <a:gdLst>
                    <a:gd name="T0" fmla="*/ 143 w 143"/>
                    <a:gd name="T1" fmla="*/ 0 h 12"/>
                    <a:gd name="T2" fmla="*/ 143 w 143"/>
                    <a:gd name="T3" fmla="*/ 0 h 12"/>
                    <a:gd name="T4" fmla="*/ 132 w 143"/>
                    <a:gd name="T5" fmla="*/ 0 h 12"/>
                    <a:gd name="T6" fmla="*/ 114 w 143"/>
                    <a:gd name="T7" fmla="*/ 0 h 12"/>
                    <a:gd name="T8" fmla="*/ 94 w 143"/>
                    <a:gd name="T9" fmla="*/ 0 h 12"/>
                    <a:gd name="T10" fmla="*/ 70 w 143"/>
                    <a:gd name="T11" fmla="*/ 0 h 12"/>
                    <a:gd name="T12" fmla="*/ 47 w 143"/>
                    <a:gd name="T13" fmla="*/ 0 h 12"/>
                    <a:gd name="T14" fmla="*/ 26 w 143"/>
                    <a:gd name="T15" fmla="*/ 0 h 12"/>
                    <a:gd name="T16" fmla="*/ 9 w 143"/>
                    <a:gd name="T17" fmla="*/ 0 h 12"/>
                    <a:gd name="T18" fmla="*/ 0 w 143"/>
                    <a:gd name="T19" fmla="*/ 0 h 12"/>
                    <a:gd name="T20" fmla="*/ 0 w 143"/>
                    <a:gd name="T21" fmla="*/ 12 h 12"/>
                    <a:gd name="T22" fmla="*/ 9 w 143"/>
                    <a:gd name="T23" fmla="*/ 12 h 12"/>
                    <a:gd name="T24" fmla="*/ 26 w 143"/>
                    <a:gd name="T25" fmla="*/ 12 h 12"/>
                    <a:gd name="T26" fmla="*/ 47 w 143"/>
                    <a:gd name="T27" fmla="*/ 12 h 12"/>
                    <a:gd name="T28" fmla="*/ 70 w 143"/>
                    <a:gd name="T29" fmla="*/ 12 h 12"/>
                    <a:gd name="T30" fmla="*/ 94 w 143"/>
                    <a:gd name="T31" fmla="*/ 12 h 12"/>
                    <a:gd name="T32" fmla="*/ 114 w 143"/>
                    <a:gd name="T33" fmla="*/ 12 h 12"/>
                    <a:gd name="T34" fmla="*/ 132 w 143"/>
                    <a:gd name="T35" fmla="*/ 12 h 12"/>
                    <a:gd name="T36" fmla="*/ 143 w 143"/>
                    <a:gd name="T37" fmla="*/ 12 h 12"/>
                    <a:gd name="T38" fmla="*/ 143 w 143"/>
                    <a:gd name="T39" fmla="*/ 12 h 12"/>
                    <a:gd name="T40" fmla="*/ 143 w 143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3" h="12">
                      <a:moveTo>
                        <a:pt x="143" y="0"/>
                      </a:moveTo>
                      <a:lnTo>
                        <a:pt x="143" y="0"/>
                      </a:lnTo>
                      <a:lnTo>
                        <a:pt x="132" y="0"/>
                      </a:lnTo>
                      <a:lnTo>
                        <a:pt x="114" y="0"/>
                      </a:lnTo>
                      <a:lnTo>
                        <a:pt x="94" y="0"/>
                      </a:ln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70" y="12"/>
                      </a:lnTo>
                      <a:lnTo>
                        <a:pt x="94" y="12"/>
                      </a:lnTo>
                      <a:lnTo>
                        <a:pt x="114" y="12"/>
                      </a:lnTo>
                      <a:lnTo>
                        <a:pt x="132" y="12"/>
                      </a:lnTo>
                      <a:lnTo>
                        <a:pt x="143" y="12"/>
                      </a:lnTo>
                      <a:lnTo>
                        <a:pt x="143" y="12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1129"/>
                <p:cNvSpPr>
                  <a:spLocks/>
                </p:cNvSpPr>
                <p:nvPr/>
              </p:nvSpPr>
              <p:spPr bwMode="auto">
                <a:xfrm>
                  <a:off x="3382" y="2812"/>
                  <a:ext cx="9" cy="11"/>
                </a:xfrm>
                <a:custGeom>
                  <a:avLst/>
                  <a:gdLst>
                    <a:gd name="T0" fmla="*/ 13 w 26"/>
                    <a:gd name="T1" fmla="*/ 0 h 33"/>
                    <a:gd name="T2" fmla="*/ 13 w 26"/>
                    <a:gd name="T3" fmla="*/ 0 h 33"/>
                    <a:gd name="T4" fmla="*/ 13 w 26"/>
                    <a:gd name="T5" fmla="*/ 9 h 33"/>
                    <a:gd name="T6" fmla="*/ 12 w 26"/>
                    <a:gd name="T7" fmla="*/ 15 h 33"/>
                    <a:gd name="T8" fmla="*/ 9 w 26"/>
                    <a:gd name="T9" fmla="*/ 20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3 w 26"/>
                    <a:gd name="T15" fmla="*/ 30 h 33"/>
                    <a:gd name="T16" fmla="*/ 22 w 26"/>
                    <a:gd name="T17" fmla="*/ 22 h 33"/>
                    <a:gd name="T18" fmla="*/ 26 w 26"/>
                    <a:gd name="T19" fmla="*/ 12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3 w 26"/>
                    <a:gd name="T25" fmla="*/ 0 h 33"/>
                    <a:gd name="T26" fmla="*/ 13 w 26"/>
                    <a:gd name="T27" fmla="*/ 0 h 33"/>
                    <a:gd name="T28" fmla="*/ 13 w 26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0"/>
                      </a:lnTo>
                      <a:lnTo>
                        <a:pt x="22" y="22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1130"/>
                <p:cNvSpPr>
                  <a:spLocks/>
                </p:cNvSpPr>
                <p:nvPr/>
              </p:nvSpPr>
              <p:spPr bwMode="auto">
                <a:xfrm>
                  <a:off x="3386" y="2780"/>
                  <a:ext cx="5" cy="32"/>
                </a:xfrm>
                <a:custGeom>
                  <a:avLst/>
                  <a:gdLst>
                    <a:gd name="T0" fmla="*/ 2 w 14"/>
                    <a:gd name="T1" fmla="*/ 0 h 96"/>
                    <a:gd name="T2" fmla="*/ 2 w 14"/>
                    <a:gd name="T3" fmla="*/ 0 h 96"/>
                    <a:gd name="T4" fmla="*/ 0 w 14"/>
                    <a:gd name="T5" fmla="*/ 96 h 96"/>
                    <a:gd name="T6" fmla="*/ 13 w 14"/>
                    <a:gd name="T7" fmla="*/ 96 h 96"/>
                    <a:gd name="T8" fmla="*/ 14 w 14"/>
                    <a:gd name="T9" fmla="*/ 0 h 96"/>
                    <a:gd name="T10" fmla="*/ 14 w 14"/>
                    <a:gd name="T11" fmla="*/ 0 h 96"/>
                    <a:gd name="T12" fmla="*/ 14 w 14"/>
                    <a:gd name="T13" fmla="*/ 0 h 96"/>
                    <a:gd name="T14" fmla="*/ 14 w 14"/>
                    <a:gd name="T15" fmla="*/ 0 h 96"/>
                    <a:gd name="T16" fmla="*/ 14 w 14"/>
                    <a:gd name="T17" fmla="*/ 0 h 96"/>
                    <a:gd name="T18" fmla="*/ 2 w 14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6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6"/>
                      </a:lnTo>
                      <a:lnTo>
                        <a:pt x="13" y="96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1131"/>
                <p:cNvSpPr>
                  <a:spLocks/>
                </p:cNvSpPr>
                <p:nvPr/>
              </p:nvSpPr>
              <p:spPr bwMode="auto">
                <a:xfrm>
                  <a:off x="3382" y="2767"/>
                  <a:ext cx="9" cy="13"/>
                </a:xfrm>
                <a:custGeom>
                  <a:avLst/>
                  <a:gdLst>
                    <a:gd name="T0" fmla="*/ 0 w 28"/>
                    <a:gd name="T1" fmla="*/ 12 h 37"/>
                    <a:gd name="T2" fmla="*/ 0 w 28"/>
                    <a:gd name="T3" fmla="*/ 12 h 37"/>
                    <a:gd name="T4" fmla="*/ 11 w 28"/>
                    <a:gd name="T5" fmla="*/ 14 h 37"/>
                    <a:gd name="T6" fmla="*/ 13 w 28"/>
                    <a:gd name="T7" fmla="*/ 18 h 37"/>
                    <a:gd name="T8" fmla="*/ 14 w 28"/>
                    <a:gd name="T9" fmla="*/ 26 h 37"/>
                    <a:gd name="T10" fmla="*/ 16 w 28"/>
                    <a:gd name="T11" fmla="*/ 37 h 37"/>
                    <a:gd name="T12" fmla="*/ 28 w 28"/>
                    <a:gd name="T13" fmla="*/ 37 h 37"/>
                    <a:gd name="T14" fmla="*/ 27 w 28"/>
                    <a:gd name="T15" fmla="*/ 24 h 37"/>
                    <a:gd name="T16" fmla="*/ 25 w 28"/>
                    <a:gd name="T17" fmla="*/ 13 h 37"/>
                    <a:gd name="T18" fmla="*/ 16 w 28"/>
                    <a:gd name="T19" fmla="*/ 5 h 37"/>
                    <a:gd name="T20" fmla="*/ 0 w 28"/>
                    <a:gd name="T21" fmla="*/ 0 h 37"/>
                    <a:gd name="T22" fmla="*/ 0 w 28"/>
                    <a:gd name="T23" fmla="*/ 0 h 37"/>
                    <a:gd name="T24" fmla="*/ 0 w 28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8"/>
                      </a:lnTo>
                      <a:lnTo>
                        <a:pt x="14" y="26"/>
                      </a:lnTo>
                      <a:lnTo>
                        <a:pt x="16" y="37"/>
                      </a:lnTo>
                      <a:lnTo>
                        <a:pt x="28" y="37"/>
                      </a:lnTo>
                      <a:lnTo>
                        <a:pt x="27" y="24"/>
                      </a:lnTo>
                      <a:lnTo>
                        <a:pt x="25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1132"/>
                <p:cNvSpPr>
                  <a:spLocks/>
                </p:cNvSpPr>
                <p:nvPr/>
              </p:nvSpPr>
              <p:spPr bwMode="auto">
                <a:xfrm>
                  <a:off x="3339" y="2764"/>
                  <a:ext cx="43" cy="7"/>
                </a:xfrm>
                <a:custGeom>
                  <a:avLst/>
                  <a:gdLst>
                    <a:gd name="T0" fmla="*/ 7 w 128"/>
                    <a:gd name="T1" fmla="*/ 15 h 22"/>
                    <a:gd name="T2" fmla="*/ 7 w 128"/>
                    <a:gd name="T3" fmla="*/ 15 h 22"/>
                    <a:gd name="T4" fmla="*/ 13 w 128"/>
                    <a:gd name="T5" fmla="*/ 13 h 22"/>
                    <a:gd name="T6" fmla="*/ 27 w 128"/>
                    <a:gd name="T7" fmla="*/ 12 h 22"/>
                    <a:gd name="T8" fmla="*/ 43 w 128"/>
                    <a:gd name="T9" fmla="*/ 13 h 22"/>
                    <a:gd name="T10" fmla="*/ 64 w 128"/>
                    <a:gd name="T11" fmla="*/ 15 h 22"/>
                    <a:gd name="T12" fmla="*/ 82 w 128"/>
                    <a:gd name="T13" fmla="*/ 17 h 22"/>
                    <a:gd name="T14" fmla="*/ 100 w 128"/>
                    <a:gd name="T15" fmla="*/ 19 h 22"/>
                    <a:gd name="T16" fmla="*/ 117 w 128"/>
                    <a:gd name="T17" fmla="*/ 21 h 22"/>
                    <a:gd name="T18" fmla="*/ 128 w 128"/>
                    <a:gd name="T19" fmla="*/ 22 h 22"/>
                    <a:gd name="T20" fmla="*/ 128 w 128"/>
                    <a:gd name="T21" fmla="*/ 10 h 22"/>
                    <a:gd name="T22" fmla="*/ 117 w 128"/>
                    <a:gd name="T23" fmla="*/ 8 h 22"/>
                    <a:gd name="T24" fmla="*/ 103 w 128"/>
                    <a:gd name="T25" fmla="*/ 7 h 22"/>
                    <a:gd name="T26" fmla="*/ 85 w 128"/>
                    <a:gd name="T27" fmla="*/ 5 h 22"/>
                    <a:gd name="T28" fmla="*/ 64 w 128"/>
                    <a:gd name="T29" fmla="*/ 2 h 22"/>
                    <a:gd name="T30" fmla="*/ 43 w 128"/>
                    <a:gd name="T31" fmla="*/ 1 h 22"/>
                    <a:gd name="T32" fmla="*/ 27 w 128"/>
                    <a:gd name="T33" fmla="*/ 0 h 22"/>
                    <a:gd name="T34" fmla="*/ 11 w 128"/>
                    <a:gd name="T35" fmla="*/ 1 h 22"/>
                    <a:gd name="T36" fmla="*/ 0 w 128"/>
                    <a:gd name="T37" fmla="*/ 5 h 22"/>
                    <a:gd name="T38" fmla="*/ 0 w 128"/>
                    <a:gd name="T39" fmla="*/ 5 h 22"/>
                    <a:gd name="T40" fmla="*/ 7 w 128"/>
                    <a:gd name="T41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22">
                      <a:moveTo>
                        <a:pt x="7" y="15"/>
                      </a:move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27" y="12"/>
                      </a:lnTo>
                      <a:lnTo>
                        <a:pt x="43" y="13"/>
                      </a:lnTo>
                      <a:lnTo>
                        <a:pt x="64" y="15"/>
                      </a:lnTo>
                      <a:lnTo>
                        <a:pt x="82" y="17"/>
                      </a:lnTo>
                      <a:lnTo>
                        <a:pt x="100" y="19"/>
                      </a:lnTo>
                      <a:lnTo>
                        <a:pt x="117" y="21"/>
                      </a:lnTo>
                      <a:lnTo>
                        <a:pt x="128" y="22"/>
                      </a:lnTo>
                      <a:lnTo>
                        <a:pt x="128" y="10"/>
                      </a:lnTo>
                      <a:lnTo>
                        <a:pt x="117" y="8"/>
                      </a:lnTo>
                      <a:lnTo>
                        <a:pt x="103" y="7"/>
                      </a:lnTo>
                      <a:lnTo>
                        <a:pt x="85" y="5"/>
                      </a:lnTo>
                      <a:lnTo>
                        <a:pt x="64" y="2"/>
                      </a:lnTo>
                      <a:lnTo>
                        <a:pt x="43" y="1"/>
                      </a:lnTo>
                      <a:lnTo>
                        <a:pt x="27" y="0"/>
                      </a:lnTo>
                      <a:lnTo>
                        <a:pt x="11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1133"/>
                <p:cNvSpPr>
                  <a:spLocks/>
                </p:cNvSpPr>
                <p:nvPr/>
              </p:nvSpPr>
              <p:spPr bwMode="auto">
                <a:xfrm>
                  <a:off x="3325" y="2766"/>
                  <a:ext cx="16" cy="14"/>
                </a:xfrm>
                <a:custGeom>
                  <a:avLst/>
                  <a:gdLst>
                    <a:gd name="T0" fmla="*/ 12 w 48"/>
                    <a:gd name="T1" fmla="*/ 43 h 43"/>
                    <a:gd name="T2" fmla="*/ 12 w 48"/>
                    <a:gd name="T3" fmla="*/ 43 h 43"/>
                    <a:gd name="T4" fmla="*/ 12 w 48"/>
                    <a:gd name="T5" fmla="*/ 38 h 43"/>
                    <a:gd name="T6" fmla="*/ 13 w 48"/>
                    <a:gd name="T7" fmla="*/ 35 h 43"/>
                    <a:gd name="T8" fmla="*/ 16 w 48"/>
                    <a:gd name="T9" fmla="*/ 32 h 43"/>
                    <a:gd name="T10" fmla="*/ 19 w 48"/>
                    <a:gd name="T11" fmla="*/ 29 h 43"/>
                    <a:gd name="T12" fmla="*/ 25 w 48"/>
                    <a:gd name="T13" fmla="*/ 25 h 43"/>
                    <a:gd name="T14" fmla="*/ 31 w 48"/>
                    <a:gd name="T15" fmla="*/ 20 h 43"/>
                    <a:gd name="T16" fmla="*/ 40 w 48"/>
                    <a:gd name="T17" fmla="*/ 16 h 43"/>
                    <a:gd name="T18" fmla="*/ 48 w 48"/>
                    <a:gd name="T19" fmla="*/ 10 h 43"/>
                    <a:gd name="T20" fmla="*/ 41 w 48"/>
                    <a:gd name="T21" fmla="*/ 0 h 43"/>
                    <a:gd name="T22" fmla="*/ 33 w 48"/>
                    <a:gd name="T23" fmla="*/ 6 h 43"/>
                    <a:gd name="T24" fmla="*/ 24 w 48"/>
                    <a:gd name="T25" fmla="*/ 11 h 43"/>
                    <a:gd name="T26" fmla="*/ 18 w 48"/>
                    <a:gd name="T27" fmla="*/ 16 h 43"/>
                    <a:gd name="T28" fmla="*/ 12 w 48"/>
                    <a:gd name="T29" fmla="*/ 19 h 43"/>
                    <a:gd name="T30" fmla="*/ 6 w 48"/>
                    <a:gd name="T31" fmla="*/ 25 h 43"/>
                    <a:gd name="T32" fmla="*/ 4 w 48"/>
                    <a:gd name="T33" fmla="*/ 30 h 43"/>
                    <a:gd name="T34" fmla="*/ 0 w 48"/>
                    <a:gd name="T35" fmla="*/ 36 h 43"/>
                    <a:gd name="T36" fmla="*/ 0 w 48"/>
                    <a:gd name="T37" fmla="*/ 43 h 43"/>
                    <a:gd name="T38" fmla="*/ 0 w 48"/>
                    <a:gd name="T39" fmla="*/ 43 h 43"/>
                    <a:gd name="T40" fmla="*/ 12 w 48"/>
                    <a:gd name="T41" fmla="*/ 43 h 43"/>
                    <a:gd name="T42" fmla="*/ 12 w 48"/>
                    <a:gd name="T43" fmla="*/ 43 h 43"/>
                    <a:gd name="T44" fmla="*/ 12 w 48"/>
                    <a:gd name="T4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43">
                      <a:moveTo>
                        <a:pt x="12" y="43"/>
                      </a:moveTo>
                      <a:lnTo>
                        <a:pt x="12" y="43"/>
                      </a:lnTo>
                      <a:lnTo>
                        <a:pt x="12" y="38"/>
                      </a:lnTo>
                      <a:lnTo>
                        <a:pt x="13" y="35"/>
                      </a:lnTo>
                      <a:lnTo>
                        <a:pt x="16" y="32"/>
                      </a:lnTo>
                      <a:lnTo>
                        <a:pt x="19" y="29"/>
                      </a:lnTo>
                      <a:lnTo>
                        <a:pt x="25" y="25"/>
                      </a:lnTo>
                      <a:lnTo>
                        <a:pt x="31" y="20"/>
                      </a:lnTo>
                      <a:lnTo>
                        <a:pt x="40" y="16"/>
                      </a:lnTo>
                      <a:lnTo>
                        <a:pt x="48" y="10"/>
                      </a:lnTo>
                      <a:lnTo>
                        <a:pt x="41" y="0"/>
                      </a:lnTo>
                      <a:lnTo>
                        <a:pt x="33" y="6"/>
                      </a:lnTo>
                      <a:lnTo>
                        <a:pt x="24" y="11"/>
                      </a:lnTo>
                      <a:lnTo>
                        <a:pt x="18" y="16"/>
                      </a:lnTo>
                      <a:lnTo>
                        <a:pt x="12" y="19"/>
                      </a:lnTo>
                      <a:lnTo>
                        <a:pt x="6" y="25"/>
                      </a:lnTo>
                      <a:lnTo>
                        <a:pt x="4" y="30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2" y="43"/>
                      </a:lnTo>
                      <a:lnTo>
                        <a:pt x="12" y="43"/>
                      </a:lnTo>
                      <a:lnTo>
                        <a:pt x="12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1134"/>
                <p:cNvSpPr>
                  <a:spLocks/>
                </p:cNvSpPr>
                <p:nvPr/>
              </p:nvSpPr>
              <p:spPr bwMode="auto">
                <a:xfrm>
                  <a:off x="3325" y="2780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1135"/>
                <p:cNvSpPr>
                  <a:spLocks/>
                </p:cNvSpPr>
                <p:nvPr/>
              </p:nvSpPr>
              <p:spPr bwMode="auto">
                <a:xfrm>
                  <a:off x="3337" y="2766"/>
                  <a:ext cx="50" cy="42"/>
                </a:xfrm>
                <a:custGeom>
                  <a:avLst/>
                  <a:gdLst>
                    <a:gd name="T0" fmla="*/ 0 w 149"/>
                    <a:gd name="T1" fmla="*/ 99 h 126"/>
                    <a:gd name="T2" fmla="*/ 1 w 149"/>
                    <a:gd name="T3" fmla="*/ 109 h 126"/>
                    <a:gd name="T4" fmla="*/ 5 w 149"/>
                    <a:gd name="T5" fmla="*/ 117 h 126"/>
                    <a:gd name="T6" fmla="*/ 11 w 149"/>
                    <a:gd name="T7" fmla="*/ 123 h 126"/>
                    <a:gd name="T8" fmla="*/ 19 w 149"/>
                    <a:gd name="T9" fmla="*/ 126 h 126"/>
                    <a:gd name="T10" fmla="*/ 28 w 149"/>
                    <a:gd name="T11" fmla="*/ 126 h 126"/>
                    <a:gd name="T12" fmla="*/ 40 w 149"/>
                    <a:gd name="T13" fmla="*/ 126 h 126"/>
                    <a:gd name="T14" fmla="*/ 57 w 149"/>
                    <a:gd name="T15" fmla="*/ 126 h 126"/>
                    <a:gd name="T16" fmla="*/ 74 w 149"/>
                    <a:gd name="T17" fmla="*/ 124 h 126"/>
                    <a:gd name="T18" fmla="*/ 92 w 149"/>
                    <a:gd name="T19" fmla="*/ 124 h 126"/>
                    <a:gd name="T20" fmla="*/ 109 w 149"/>
                    <a:gd name="T21" fmla="*/ 124 h 126"/>
                    <a:gd name="T22" fmla="*/ 122 w 149"/>
                    <a:gd name="T23" fmla="*/ 124 h 126"/>
                    <a:gd name="T24" fmla="*/ 132 w 149"/>
                    <a:gd name="T25" fmla="*/ 124 h 126"/>
                    <a:gd name="T26" fmla="*/ 141 w 149"/>
                    <a:gd name="T27" fmla="*/ 123 h 126"/>
                    <a:gd name="T28" fmla="*/ 146 w 149"/>
                    <a:gd name="T29" fmla="*/ 118 h 126"/>
                    <a:gd name="T30" fmla="*/ 149 w 149"/>
                    <a:gd name="T31" fmla="*/ 111 h 126"/>
                    <a:gd name="T32" fmla="*/ 149 w 149"/>
                    <a:gd name="T33" fmla="*/ 102 h 126"/>
                    <a:gd name="T34" fmla="*/ 149 w 149"/>
                    <a:gd name="T35" fmla="*/ 18 h 126"/>
                    <a:gd name="T36" fmla="*/ 149 w 149"/>
                    <a:gd name="T37" fmla="*/ 10 h 126"/>
                    <a:gd name="T38" fmla="*/ 147 w 149"/>
                    <a:gd name="T39" fmla="*/ 4 h 126"/>
                    <a:gd name="T40" fmla="*/ 143 w 149"/>
                    <a:gd name="T41" fmla="*/ 1 h 126"/>
                    <a:gd name="T42" fmla="*/ 131 w 149"/>
                    <a:gd name="T43" fmla="*/ 1 h 126"/>
                    <a:gd name="T44" fmla="*/ 122 w 149"/>
                    <a:gd name="T45" fmla="*/ 1 h 126"/>
                    <a:gd name="T46" fmla="*/ 108 w 149"/>
                    <a:gd name="T47" fmla="*/ 0 h 126"/>
                    <a:gd name="T48" fmla="*/ 92 w 149"/>
                    <a:gd name="T49" fmla="*/ 0 h 126"/>
                    <a:gd name="T50" fmla="*/ 74 w 149"/>
                    <a:gd name="T51" fmla="*/ 0 h 126"/>
                    <a:gd name="T52" fmla="*/ 56 w 149"/>
                    <a:gd name="T53" fmla="*/ 0 h 126"/>
                    <a:gd name="T54" fmla="*/ 40 w 149"/>
                    <a:gd name="T55" fmla="*/ 0 h 126"/>
                    <a:gd name="T56" fmla="*/ 27 w 149"/>
                    <a:gd name="T57" fmla="*/ 1 h 126"/>
                    <a:gd name="T58" fmla="*/ 18 w 149"/>
                    <a:gd name="T59" fmla="*/ 1 h 126"/>
                    <a:gd name="T60" fmla="*/ 10 w 149"/>
                    <a:gd name="T61" fmla="*/ 2 h 126"/>
                    <a:gd name="T62" fmla="*/ 5 w 149"/>
                    <a:gd name="T63" fmla="*/ 5 h 126"/>
                    <a:gd name="T64" fmla="*/ 3 w 149"/>
                    <a:gd name="T65" fmla="*/ 10 h 126"/>
                    <a:gd name="T66" fmla="*/ 1 w 149"/>
                    <a:gd name="T67" fmla="*/ 19 h 126"/>
                    <a:gd name="T68" fmla="*/ 0 w 149"/>
                    <a:gd name="T69" fmla="*/ 9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26">
                      <a:moveTo>
                        <a:pt x="0" y="99"/>
                      </a:moveTo>
                      <a:lnTo>
                        <a:pt x="1" y="109"/>
                      </a:lnTo>
                      <a:lnTo>
                        <a:pt x="5" y="117"/>
                      </a:lnTo>
                      <a:lnTo>
                        <a:pt x="11" y="123"/>
                      </a:lnTo>
                      <a:lnTo>
                        <a:pt x="19" y="126"/>
                      </a:lnTo>
                      <a:lnTo>
                        <a:pt x="28" y="126"/>
                      </a:lnTo>
                      <a:lnTo>
                        <a:pt x="40" y="126"/>
                      </a:lnTo>
                      <a:lnTo>
                        <a:pt x="57" y="126"/>
                      </a:lnTo>
                      <a:lnTo>
                        <a:pt x="74" y="124"/>
                      </a:lnTo>
                      <a:lnTo>
                        <a:pt x="92" y="124"/>
                      </a:lnTo>
                      <a:lnTo>
                        <a:pt x="109" y="124"/>
                      </a:lnTo>
                      <a:lnTo>
                        <a:pt x="122" y="124"/>
                      </a:lnTo>
                      <a:lnTo>
                        <a:pt x="132" y="124"/>
                      </a:lnTo>
                      <a:lnTo>
                        <a:pt x="141" y="123"/>
                      </a:lnTo>
                      <a:lnTo>
                        <a:pt x="146" y="118"/>
                      </a:lnTo>
                      <a:lnTo>
                        <a:pt x="149" y="111"/>
                      </a:lnTo>
                      <a:lnTo>
                        <a:pt x="149" y="102"/>
                      </a:lnTo>
                      <a:lnTo>
                        <a:pt x="149" y="18"/>
                      </a:lnTo>
                      <a:lnTo>
                        <a:pt x="149" y="10"/>
                      </a:lnTo>
                      <a:lnTo>
                        <a:pt x="147" y="4"/>
                      </a:lnTo>
                      <a:lnTo>
                        <a:pt x="143" y="1"/>
                      </a:lnTo>
                      <a:lnTo>
                        <a:pt x="131" y="1"/>
                      </a:lnTo>
                      <a:lnTo>
                        <a:pt x="122" y="1"/>
                      </a:lnTo>
                      <a:lnTo>
                        <a:pt x="108" y="0"/>
                      </a:lnTo>
                      <a:lnTo>
                        <a:pt x="92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3" y="10"/>
                      </a:lnTo>
                      <a:lnTo>
                        <a:pt x="1" y="1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1136"/>
                <p:cNvSpPr>
                  <a:spLocks/>
                </p:cNvSpPr>
                <p:nvPr/>
              </p:nvSpPr>
              <p:spPr bwMode="auto">
                <a:xfrm>
                  <a:off x="3337" y="2766"/>
                  <a:ext cx="50" cy="42"/>
                </a:xfrm>
                <a:custGeom>
                  <a:avLst/>
                  <a:gdLst>
                    <a:gd name="T0" fmla="*/ 0 w 149"/>
                    <a:gd name="T1" fmla="*/ 99 h 126"/>
                    <a:gd name="T2" fmla="*/ 0 w 149"/>
                    <a:gd name="T3" fmla="*/ 99 h 126"/>
                    <a:gd name="T4" fmla="*/ 1 w 149"/>
                    <a:gd name="T5" fmla="*/ 109 h 126"/>
                    <a:gd name="T6" fmla="*/ 5 w 149"/>
                    <a:gd name="T7" fmla="*/ 117 h 126"/>
                    <a:gd name="T8" fmla="*/ 11 w 149"/>
                    <a:gd name="T9" fmla="*/ 123 h 126"/>
                    <a:gd name="T10" fmla="*/ 19 w 149"/>
                    <a:gd name="T11" fmla="*/ 126 h 126"/>
                    <a:gd name="T12" fmla="*/ 19 w 149"/>
                    <a:gd name="T13" fmla="*/ 126 h 126"/>
                    <a:gd name="T14" fmla="*/ 28 w 149"/>
                    <a:gd name="T15" fmla="*/ 126 h 126"/>
                    <a:gd name="T16" fmla="*/ 40 w 149"/>
                    <a:gd name="T17" fmla="*/ 126 h 126"/>
                    <a:gd name="T18" fmla="*/ 57 w 149"/>
                    <a:gd name="T19" fmla="*/ 126 h 126"/>
                    <a:gd name="T20" fmla="*/ 74 w 149"/>
                    <a:gd name="T21" fmla="*/ 124 h 126"/>
                    <a:gd name="T22" fmla="*/ 92 w 149"/>
                    <a:gd name="T23" fmla="*/ 124 h 126"/>
                    <a:gd name="T24" fmla="*/ 109 w 149"/>
                    <a:gd name="T25" fmla="*/ 124 h 126"/>
                    <a:gd name="T26" fmla="*/ 122 w 149"/>
                    <a:gd name="T27" fmla="*/ 124 h 126"/>
                    <a:gd name="T28" fmla="*/ 132 w 149"/>
                    <a:gd name="T29" fmla="*/ 124 h 126"/>
                    <a:gd name="T30" fmla="*/ 132 w 149"/>
                    <a:gd name="T31" fmla="*/ 124 h 126"/>
                    <a:gd name="T32" fmla="*/ 141 w 149"/>
                    <a:gd name="T33" fmla="*/ 123 h 126"/>
                    <a:gd name="T34" fmla="*/ 146 w 149"/>
                    <a:gd name="T35" fmla="*/ 118 h 126"/>
                    <a:gd name="T36" fmla="*/ 149 w 149"/>
                    <a:gd name="T37" fmla="*/ 111 h 126"/>
                    <a:gd name="T38" fmla="*/ 149 w 149"/>
                    <a:gd name="T39" fmla="*/ 102 h 126"/>
                    <a:gd name="T40" fmla="*/ 149 w 149"/>
                    <a:gd name="T41" fmla="*/ 18 h 126"/>
                    <a:gd name="T42" fmla="*/ 149 w 149"/>
                    <a:gd name="T43" fmla="*/ 18 h 126"/>
                    <a:gd name="T44" fmla="*/ 149 w 149"/>
                    <a:gd name="T45" fmla="*/ 10 h 126"/>
                    <a:gd name="T46" fmla="*/ 147 w 149"/>
                    <a:gd name="T47" fmla="*/ 4 h 126"/>
                    <a:gd name="T48" fmla="*/ 143 w 149"/>
                    <a:gd name="T49" fmla="*/ 1 h 126"/>
                    <a:gd name="T50" fmla="*/ 131 w 149"/>
                    <a:gd name="T51" fmla="*/ 1 h 126"/>
                    <a:gd name="T52" fmla="*/ 131 w 149"/>
                    <a:gd name="T53" fmla="*/ 1 h 126"/>
                    <a:gd name="T54" fmla="*/ 122 w 149"/>
                    <a:gd name="T55" fmla="*/ 1 h 126"/>
                    <a:gd name="T56" fmla="*/ 108 w 149"/>
                    <a:gd name="T57" fmla="*/ 0 h 126"/>
                    <a:gd name="T58" fmla="*/ 92 w 149"/>
                    <a:gd name="T59" fmla="*/ 0 h 126"/>
                    <a:gd name="T60" fmla="*/ 74 w 149"/>
                    <a:gd name="T61" fmla="*/ 0 h 126"/>
                    <a:gd name="T62" fmla="*/ 56 w 149"/>
                    <a:gd name="T63" fmla="*/ 0 h 126"/>
                    <a:gd name="T64" fmla="*/ 40 w 149"/>
                    <a:gd name="T65" fmla="*/ 0 h 126"/>
                    <a:gd name="T66" fmla="*/ 27 w 149"/>
                    <a:gd name="T67" fmla="*/ 1 h 126"/>
                    <a:gd name="T68" fmla="*/ 18 w 149"/>
                    <a:gd name="T69" fmla="*/ 1 h 126"/>
                    <a:gd name="T70" fmla="*/ 18 w 149"/>
                    <a:gd name="T71" fmla="*/ 1 h 126"/>
                    <a:gd name="T72" fmla="*/ 10 w 149"/>
                    <a:gd name="T73" fmla="*/ 2 h 126"/>
                    <a:gd name="T74" fmla="*/ 5 w 149"/>
                    <a:gd name="T75" fmla="*/ 5 h 126"/>
                    <a:gd name="T76" fmla="*/ 3 w 149"/>
                    <a:gd name="T77" fmla="*/ 10 h 126"/>
                    <a:gd name="T78" fmla="*/ 1 w 149"/>
                    <a:gd name="T79" fmla="*/ 19 h 126"/>
                    <a:gd name="T80" fmla="*/ 0 w 149"/>
                    <a:gd name="T81" fmla="*/ 9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26">
                      <a:moveTo>
                        <a:pt x="0" y="99"/>
                      </a:move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7"/>
                      </a:lnTo>
                      <a:lnTo>
                        <a:pt x="11" y="123"/>
                      </a:lnTo>
                      <a:lnTo>
                        <a:pt x="19" y="126"/>
                      </a:lnTo>
                      <a:lnTo>
                        <a:pt x="19" y="126"/>
                      </a:lnTo>
                      <a:lnTo>
                        <a:pt x="28" y="126"/>
                      </a:lnTo>
                      <a:lnTo>
                        <a:pt x="40" y="126"/>
                      </a:lnTo>
                      <a:lnTo>
                        <a:pt x="57" y="126"/>
                      </a:lnTo>
                      <a:lnTo>
                        <a:pt x="74" y="124"/>
                      </a:lnTo>
                      <a:lnTo>
                        <a:pt x="92" y="124"/>
                      </a:lnTo>
                      <a:lnTo>
                        <a:pt x="109" y="124"/>
                      </a:lnTo>
                      <a:lnTo>
                        <a:pt x="122" y="124"/>
                      </a:lnTo>
                      <a:lnTo>
                        <a:pt x="132" y="124"/>
                      </a:lnTo>
                      <a:lnTo>
                        <a:pt x="132" y="124"/>
                      </a:lnTo>
                      <a:lnTo>
                        <a:pt x="141" y="123"/>
                      </a:lnTo>
                      <a:lnTo>
                        <a:pt x="146" y="118"/>
                      </a:lnTo>
                      <a:lnTo>
                        <a:pt x="149" y="111"/>
                      </a:lnTo>
                      <a:lnTo>
                        <a:pt x="149" y="102"/>
                      </a:lnTo>
                      <a:lnTo>
                        <a:pt x="149" y="18"/>
                      </a:lnTo>
                      <a:lnTo>
                        <a:pt x="149" y="18"/>
                      </a:lnTo>
                      <a:lnTo>
                        <a:pt x="149" y="10"/>
                      </a:lnTo>
                      <a:lnTo>
                        <a:pt x="147" y="4"/>
                      </a:lnTo>
                      <a:lnTo>
                        <a:pt x="143" y="1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22" y="1"/>
                      </a:lnTo>
                      <a:lnTo>
                        <a:pt x="108" y="0"/>
                      </a:lnTo>
                      <a:lnTo>
                        <a:pt x="92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3" y="10"/>
                      </a:lnTo>
                      <a:lnTo>
                        <a:pt x="1" y="1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1137"/>
                <p:cNvSpPr>
                  <a:spLocks/>
                </p:cNvSpPr>
                <p:nvPr/>
              </p:nvSpPr>
              <p:spPr bwMode="auto">
                <a:xfrm>
                  <a:off x="3395" y="2765"/>
                  <a:ext cx="65" cy="58"/>
                </a:xfrm>
                <a:custGeom>
                  <a:avLst/>
                  <a:gdLst>
                    <a:gd name="T0" fmla="*/ 0 w 195"/>
                    <a:gd name="T1" fmla="*/ 145 h 176"/>
                    <a:gd name="T2" fmla="*/ 1 w 195"/>
                    <a:gd name="T3" fmla="*/ 157 h 176"/>
                    <a:gd name="T4" fmla="*/ 3 w 195"/>
                    <a:gd name="T5" fmla="*/ 167 h 176"/>
                    <a:gd name="T6" fmla="*/ 10 w 195"/>
                    <a:gd name="T7" fmla="*/ 173 h 176"/>
                    <a:gd name="T8" fmla="*/ 20 w 195"/>
                    <a:gd name="T9" fmla="*/ 176 h 176"/>
                    <a:gd name="T10" fmla="*/ 31 w 195"/>
                    <a:gd name="T11" fmla="*/ 176 h 176"/>
                    <a:gd name="T12" fmla="*/ 49 w 195"/>
                    <a:gd name="T13" fmla="*/ 176 h 176"/>
                    <a:gd name="T14" fmla="*/ 72 w 195"/>
                    <a:gd name="T15" fmla="*/ 176 h 176"/>
                    <a:gd name="T16" fmla="*/ 98 w 195"/>
                    <a:gd name="T17" fmla="*/ 176 h 176"/>
                    <a:gd name="T18" fmla="*/ 123 w 195"/>
                    <a:gd name="T19" fmla="*/ 176 h 176"/>
                    <a:gd name="T20" fmla="*/ 146 w 195"/>
                    <a:gd name="T21" fmla="*/ 176 h 176"/>
                    <a:gd name="T22" fmla="*/ 164 w 195"/>
                    <a:gd name="T23" fmla="*/ 176 h 176"/>
                    <a:gd name="T24" fmla="*/ 176 w 195"/>
                    <a:gd name="T25" fmla="*/ 176 h 176"/>
                    <a:gd name="T26" fmla="*/ 187 w 195"/>
                    <a:gd name="T27" fmla="*/ 173 h 176"/>
                    <a:gd name="T28" fmla="*/ 193 w 195"/>
                    <a:gd name="T29" fmla="*/ 167 h 176"/>
                    <a:gd name="T30" fmla="*/ 195 w 195"/>
                    <a:gd name="T31" fmla="*/ 159 h 176"/>
                    <a:gd name="T32" fmla="*/ 195 w 195"/>
                    <a:gd name="T33" fmla="*/ 148 h 176"/>
                    <a:gd name="T34" fmla="*/ 188 w 195"/>
                    <a:gd name="T35" fmla="*/ 52 h 176"/>
                    <a:gd name="T36" fmla="*/ 187 w 195"/>
                    <a:gd name="T37" fmla="*/ 40 h 176"/>
                    <a:gd name="T38" fmla="*/ 186 w 195"/>
                    <a:gd name="T39" fmla="*/ 31 h 176"/>
                    <a:gd name="T40" fmla="*/ 180 w 195"/>
                    <a:gd name="T41" fmla="*/ 25 h 176"/>
                    <a:gd name="T42" fmla="*/ 168 w 195"/>
                    <a:gd name="T43" fmla="*/ 21 h 176"/>
                    <a:gd name="T44" fmla="*/ 157 w 195"/>
                    <a:gd name="T45" fmla="*/ 20 h 176"/>
                    <a:gd name="T46" fmla="*/ 142 w 195"/>
                    <a:gd name="T47" fmla="*/ 17 h 176"/>
                    <a:gd name="T48" fmla="*/ 125 w 195"/>
                    <a:gd name="T49" fmla="*/ 13 h 176"/>
                    <a:gd name="T50" fmla="*/ 107 w 195"/>
                    <a:gd name="T51" fmla="*/ 8 h 176"/>
                    <a:gd name="T52" fmla="*/ 90 w 195"/>
                    <a:gd name="T53" fmla="*/ 4 h 176"/>
                    <a:gd name="T54" fmla="*/ 74 w 195"/>
                    <a:gd name="T55" fmla="*/ 2 h 176"/>
                    <a:gd name="T56" fmla="*/ 61 w 195"/>
                    <a:gd name="T57" fmla="*/ 0 h 176"/>
                    <a:gd name="T58" fmla="*/ 53 w 195"/>
                    <a:gd name="T59" fmla="*/ 3 h 176"/>
                    <a:gd name="T60" fmla="*/ 43 w 195"/>
                    <a:gd name="T61" fmla="*/ 9 h 176"/>
                    <a:gd name="T62" fmla="*/ 32 w 195"/>
                    <a:gd name="T63" fmla="*/ 15 h 176"/>
                    <a:gd name="T64" fmla="*/ 24 w 195"/>
                    <a:gd name="T65" fmla="*/ 22 h 176"/>
                    <a:gd name="T66" fmla="*/ 16 w 195"/>
                    <a:gd name="T67" fmla="*/ 28 h 176"/>
                    <a:gd name="T68" fmla="*/ 10 w 195"/>
                    <a:gd name="T69" fmla="*/ 34 h 176"/>
                    <a:gd name="T70" fmla="*/ 5 w 195"/>
                    <a:gd name="T71" fmla="*/ 40 h 176"/>
                    <a:gd name="T72" fmla="*/ 1 w 195"/>
                    <a:gd name="T73" fmla="*/ 48 h 176"/>
                    <a:gd name="T74" fmla="*/ 0 w 195"/>
                    <a:gd name="T75" fmla="*/ 54 h 176"/>
                    <a:gd name="T76" fmla="*/ 0 w 195"/>
                    <a:gd name="T77" fmla="*/ 14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5" h="176">
                      <a:moveTo>
                        <a:pt x="0" y="145"/>
                      </a:moveTo>
                      <a:lnTo>
                        <a:pt x="1" y="157"/>
                      </a:lnTo>
                      <a:lnTo>
                        <a:pt x="3" y="167"/>
                      </a:lnTo>
                      <a:lnTo>
                        <a:pt x="10" y="173"/>
                      </a:lnTo>
                      <a:lnTo>
                        <a:pt x="20" y="176"/>
                      </a:lnTo>
                      <a:lnTo>
                        <a:pt x="31" y="176"/>
                      </a:lnTo>
                      <a:lnTo>
                        <a:pt x="49" y="176"/>
                      </a:lnTo>
                      <a:lnTo>
                        <a:pt x="72" y="176"/>
                      </a:lnTo>
                      <a:lnTo>
                        <a:pt x="98" y="176"/>
                      </a:lnTo>
                      <a:lnTo>
                        <a:pt x="123" y="176"/>
                      </a:lnTo>
                      <a:lnTo>
                        <a:pt x="146" y="176"/>
                      </a:lnTo>
                      <a:lnTo>
                        <a:pt x="164" y="176"/>
                      </a:lnTo>
                      <a:lnTo>
                        <a:pt x="176" y="176"/>
                      </a:lnTo>
                      <a:lnTo>
                        <a:pt x="187" y="173"/>
                      </a:lnTo>
                      <a:lnTo>
                        <a:pt x="193" y="167"/>
                      </a:lnTo>
                      <a:lnTo>
                        <a:pt x="195" y="159"/>
                      </a:lnTo>
                      <a:lnTo>
                        <a:pt x="195" y="148"/>
                      </a:lnTo>
                      <a:lnTo>
                        <a:pt x="188" y="52"/>
                      </a:lnTo>
                      <a:lnTo>
                        <a:pt x="187" y="40"/>
                      </a:lnTo>
                      <a:lnTo>
                        <a:pt x="186" y="31"/>
                      </a:lnTo>
                      <a:lnTo>
                        <a:pt x="180" y="25"/>
                      </a:lnTo>
                      <a:lnTo>
                        <a:pt x="168" y="21"/>
                      </a:lnTo>
                      <a:lnTo>
                        <a:pt x="157" y="20"/>
                      </a:lnTo>
                      <a:lnTo>
                        <a:pt x="142" y="17"/>
                      </a:lnTo>
                      <a:lnTo>
                        <a:pt x="125" y="13"/>
                      </a:lnTo>
                      <a:lnTo>
                        <a:pt x="107" y="8"/>
                      </a:lnTo>
                      <a:lnTo>
                        <a:pt x="90" y="4"/>
                      </a:lnTo>
                      <a:lnTo>
                        <a:pt x="74" y="2"/>
                      </a:lnTo>
                      <a:lnTo>
                        <a:pt x="61" y="0"/>
                      </a:lnTo>
                      <a:lnTo>
                        <a:pt x="53" y="3"/>
                      </a:lnTo>
                      <a:lnTo>
                        <a:pt x="43" y="9"/>
                      </a:lnTo>
                      <a:lnTo>
                        <a:pt x="32" y="15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4"/>
                      </a:lnTo>
                      <a:lnTo>
                        <a:pt x="5" y="40"/>
                      </a:lnTo>
                      <a:lnTo>
                        <a:pt x="1" y="48"/>
                      </a:lnTo>
                      <a:lnTo>
                        <a:pt x="0" y="5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1138"/>
                <p:cNvSpPr>
                  <a:spLocks/>
                </p:cNvSpPr>
                <p:nvPr/>
              </p:nvSpPr>
              <p:spPr bwMode="auto">
                <a:xfrm>
                  <a:off x="3393" y="2813"/>
                  <a:ext cx="9" cy="12"/>
                </a:xfrm>
                <a:custGeom>
                  <a:avLst/>
                  <a:gdLst>
                    <a:gd name="T0" fmla="*/ 26 w 26"/>
                    <a:gd name="T1" fmla="*/ 25 h 37"/>
                    <a:gd name="T2" fmla="*/ 26 w 26"/>
                    <a:gd name="T3" fmla="*/ 25 h 37"/>
                    <a:gd name="T4" fmla="*/ 18 w 26"/>
                    <a:gd name="T5" fmla="*/ 23 h 37"/>
                    <a:gd name="T6" fmla="*/ 14 w 26"/>
                    <a:gd name="T7" fmla="*/ 20 h 37"/>
                    <a:gd name="T8" fmla="*/ 13 w 26"/>
                    <a:gd name="T9" fmla="*/ 11 h 37"/>
                    <a:gd name="T10" fmla="*/ 12 w 26"/>
                    <a:gd name="T11" fmla="*/ 0 h 37"/>
                    <a:gd name="T12" fmla="*/ 0 w 26"/>
                    <a:gd name="T13" fmla="*/ 0 h 37"/>
                    <a:gd name="T14" fmla="*/ 1 w 26"/>
                    <a:gd name="T15" fmla="*/ 14 h 37"/>
                    <a:gd name="T16" fmla="*/ 5 w 26"/>
                    <a:gd name="T17" fmla="*/ 25 h 37"/>
                    <a:gd name="T18" fmla="*/ 13 w 26"/>
                    <a:gd name="T19" fmla="*/ 33 h 37"/>
                    <a:gd name="T20" fmla="*/ 26 w 26"/>
                    <a:gd name="T21" fmla="*/ 37 h 37"/>
                    <a:gd name="T22" fmla="*/ 26 w 26"/>
                    <a:gd name="T23" fmla="*/ 37 h 37"/>
                    <a:gd name="T24" fmla="*/ 26 w 26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26" y="25"/>
                      </a:moveTo>
                      <a:lnTo>
                        <a:pt x="26" y="25"/>
                      </a:lnTo>
                      <a:lnTo>
                        <a:pt x="18" y="23"/>
                      </a:lnTo>
                      <a:lnTo>
                        <a:pt x="14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5" y="25"/>
                      </a:lnTo>
                      <a:lnTo>
                        <a:pt x="13" y="33"/>
                      </a:lnTo>
                      <a:lnTo>
                        <a:pt x="26" y="37"/>
                      </a:lnTo>
                      <a:lnTo>
                        <a:pt x="26" y="37"/>
                      </a:lnTo>
                      <a:lnTo>
                        <a:pt x="26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1139"/>
                <p:cNvSpPr>
                  <a:spLocks/>
                </p:cNvSpPr>
                <p:nvPr/>
              </p:nvSpPr>
              <p:spPr bwMode="auto">
                <a:xfrm>
                  <a:off x="3402" y="2821"/>
                  <a:ext cx="52" cy="4"/>
                </a:xfrm>
                <a:custGeom>
                  <a:avLst/>
                  <a:gdLst>
                    <a:gd name="T0" fmla="*/ 156 w 156"/>
                    <a:gd name="T1" fmla="*/ 0 h 12"/>
                    <a:gd name="T2" fmla="*/ 156 w 156"/>
                    <a:gd name="T3" fmla="*/ 0 h 12"/>
                    <a:gd name="T4" fmla="*/ 144 w 156"/>
                    <a:gd name="T5" fmla="*/ 0 h 12"/>
                    <a:gd name="T6" fmla="*/ 126 w 156"/>
                    <a:gd name="T7" fmla="*/ 0 h 12"/>
                    <a:gd name="T8" fmla="*/ 103 w 156"/>
                    <a:gd name="T9" fmla="*/ 0 h 12"/>
                    <a:gd name="T10" fmla="*/ 78 w 156"/>
                    <a:gd name="T11" fmla="*/ 0 h 12"/>
                    <a:gd name="T12" fmla="*/ 52 w 156"/>
                    <a:gd name="T13" fmla="*/ 0 h 12"/>
                    <a:gd name="T14" fmla="*/ 29 w 156"/>
                    <a:gd name="T15" fmla="*/ 0 h 12"/>
                    <a:gd name="T16" fmla="*/ 11 w 156"/>
                    <a:gd name="T17" fmla="*/ 0 h 12"/>
                    <a:gd name="T18" fmla="*/ 0 w 156"/>
                    <a:gd name="T19" fmla="*/ 0 h 12"/>
                    <a:gd name="T20" fmla="*/ 0 w 156"/>
                    <a:gd name="T21" fmla="*/ 12 h 12"/>
                    <a:gd name="T22" fmla="*/ 11 w 156"/>
                    <a:gd name="T23" fmla="*/ 12 h 12"/>
                    <a:gd name="T24" fmla="*/ 29 w 156"/>
                    <a:gd name="T25" fmla="*/ 12 h 12"/>
                    <a:gd name="T26" fmla="*/ 52 w 156"/>
                    <a:gd name="T27" fmla="*/ 12 h 12"/>
                    <a:gd name="T28" fmla="*/ 78 w 156"/>
                    <a:gd name="T29" fmla="*/ 12 h 12"/>
                    <a:gd name="T30" fmla="*/ 103 w 156"/>
                    <a:gd name="T31" fmla="*/ 12 h 12"/>
                    <a:gd name="T32" fmla="*/ 126 w 156"/>
                    <a:gd name="T33" fmla="*/ 12 h 12"/>
                    <a:gd name="T34" fmla="*/ 144 w 156"/>
                    <a:gd name="T35" fmla="*/ 12 h 12"/>
                    <a:gd name="T36" fmla="*/ 156 w 156"/>
                    <a:gd name="T37" fmla="*/ 12 h 12"/>
                    <a:gd name="T38" fmla="*/ 156 w 156"/>
                    <a:gd name="T39" fmla="*/ 12 h 12"/>
                    <a:gd name="T40" fmla="*/ 156 w 156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6" h="12">
                      <a:moveTo>
                        <a:pt x="156" y="0"/>
                      </a:moveTo>
                      <a:lnTo>
                        <a:pt x="156" y="0"/>
                      </a:lnTo>
                      <a:lnTo>
                        <a:pt x="144" y="0"/>
                      </a:lnTo>
                      <a:lnTo>
                        <a:pt x="126" y="0"/>
                      </a:lnTo>
                      <a:lnTo>
                        <a:pt x="103" y="0"/>
                      </a:lnTo>
                      <a:lnTo>
                        <a:pt x="78" y="0"/>
                      </a:lnTo>
                      <a:lnTo>
                        <a:pt x="52" y="0"/>
                      </a:lnTo>
                      <a:lnTo>
                        <a:pt x="29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9" y="12"/>
                      </a:lnTo>
                      <a:lnTo>
                        <a:pt x="52" y="12"/>
                      </a:lnTo>
                      <a:lnTo>
                        <a:pt x="78" y="12"/>
                      </a:lnTo>
                      <a:lnTo>
                        <a:pt x="103" y="12"/>
                      </a:lnTo>
                      <a:lnTo>
                        <a:pt x="126" y="12"/>
                      </a:lnTo>
                      <a:lnTo>
                        <a:pt x="144" y="12"/>
                      </a:lnTo>
                      <a:lnTo>
                        <a:pt x="156" y="12"/>
                      </a:lnTo>
                      <a:lnTo>
                        <a:pt x="156" y="12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1140"/>
                <p:cNvSpPr>
                  <a:spLocks/>
                </p:cNvSpPr>
                <p:nvPr/>
              </p:nvSpPr>
              <p:spPr bwMode="auto">
                <a:xfrm>
                  <a:off x="3454" y="2814"/>
                  <a:ext cx="8" cy="11"/>
                </a:xfrm>
                <a:custGeom>
                  <a:avLst/>
                  <a:gdLst>
                    <a:gd name="T0" fmla="*/ 13 w 26"/>
                    <a:gd name="T1" fmla="*/ 0 h 34"/>
                    <a:gd name="T2" fmla="*/ 13 w 26"/>
                    <a:gd name="T3" fmla="*/ 0 h 34"/>
                    <a:gd name="T4" fmla="*/ 13 w 26"/>
                    <a:gd name="T5" fmla="*/ 9 h 34"/>
                    <a:gd name="T6" fmla="*/ 12 w 26"/>
                    <a:gd name="T7" fmla="*/ 15 h 34"/>
                    <a:gd name="T8" fmla="*/ 9 w 26"/>
                    <a:gd name="T9" fmla="*/ 20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3 w 26"/>
                    <a:gd name="T15" fmla="*/ 30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26 w 26"/>
                    <a:gd name="T25" fmla="*/ 0 h 34"/>
                    <a:gd name="T26" fmla="*/ 26 w 26"/>
                    <a:gd name="T27" fmla="*/ 0 h 34"/>
                    <a:gd name="T28" fmla="*/ 26 w 26"/>
                    <a:gd name="T29" fmla="*/ 0 h 34"/>
                    <a:gd name="T30" fmla="*/ 13 w 26"/>
                    <a:gd name="T3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1141"/>
                <p:cNvSpPr>
                  <a:spLocks/>
                </p:cNvSpPr>
                <p:nvPr/>
              </p:nvSpPr>
              <p:spPr bwMode="auto">
                <a:xfrm>
                  <a:off x="3456" y="2782"/>
                  <a:ext cx="6" cy="32"/>
                </a:xfrm>
                <a:custGeom>
                  <a:avLst/>
                  <a:gdLst>
                    <a:gd name="T0" fmla="*/ 0 w 20"/>
                    <a:gd name="T1" fmla="*/ 0 h 96"/>
                    <a:gd name="T2" fmla="*/ 0 w 20"/>
                    <a:gd name="T3" fmla="*/ 0 h 96"/>
                    <a:gd name="T4" fmla="*/ 7 w 20"/>
                    <a:gd name="T5" fmla="*/ 96 h 96"/>
                    <a:gd name="T6" fmla="*/ 20 w 20"/>
                    <a:gd name="T7" fmla="*/ 96 h 96"/>
                    <a:gd name="T8" fmla="*/ 12 w 20"/>
                    <a:gd name="T9" fmla="*/ 0 h 96"/>
                    <a:gd name="T10" fmla="*/ 12 w 20"/>
                    <a:gd name="T11" fmla="*/ 0 h 96"/>
                    <a:gd name="T12" fmla="*/ 0 w 20"/>
                    <a:gd name="T13" fmla="*/ 0 h 96"/>
                    <a:gd name="T14" fmla="*/ 0 w 20"/>
                    <a:gd name="T15" fmla="*/ 0 h 96"/>
                    <a:gd name="T16" fmla="*/ 0 w 20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96"/>
                      </a:lnTo>
                      <a:lnTo>
                        <a:pt x="20" y="9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1142"/>
                <p:cNvSpPr>
                  <a:spLocks/>
                </p:cNvSpPr>
                <p:nvPr/>
              </p:nvSpPr>
              <p:spPr bwMode="auto">
                <a:xfrm>
                  <a:off x="3451" y="2770"/>
                  <a:ext cx="9" cy="12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9 w 26"/>
                    <a:gd name="T5" fmla="*/ 14 h 37"/>
                    <a:gd name="T6" fmla="*/ 12 w 26"/>
                    <a:gd name="T7" fmla="*/ 18 h 37"/>
                    <a:gd name="T8" fmla="*/ 13 w 26"/>
                    <a:gd name="T9" fmla="*/ 26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5 w 26"/>
                    <a:gd name="T15" fmla="*/ 24 h 37"/>
                    <a:gd name="T16" fmla="*/ 24 w 26"/>
                    <a:gd name="T17" fmla="*/ 13 h 37"/>
                    <a:gd name="T18" fmla="*/ 14 w 26"/>
                    <a:gd name="T19" fmla="*/ 5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14"/>
                      </a:lnTo>
                      <a:lnTo>
                        <a:pt x="12" y="18"/>
                      </a:lnTo>
                      <a:lnTo>
                        <a:pt x="13" y="26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5" y="24"/>
                      </a:lnTo>
                      <a:lnTo>
                        <a:pt x="24" y="13"/>
                      </a:lnTo>
                      <a:lnTo>
                        <a:pt x="14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1143"/>
                <p:cNvSpPr>
                  <a:spLocks/>
                </p:cNvSpPr>
                <p:nvPr/>
              </p:nvSpPr>
              <p:spPr bwMode="auto">
                <a:xfrm>
                  <a:off x="3411" y="2763"/>
                  <a:ext cx="40" cy="11"/>
                </a:xfrm>
                <a:custGeom>
                  <a:avLst/>
                  <a:gdLst>
                    <a:gd name="T0" fmla="*/ 8 w 119"/>
                    <a:gd name="T1" fmla="*/ 14 h 33"/>
                    <a:gd name="T2" fmla="*/ 8 w 119"/>
                    <a:gd name="T3" fmla="*/ 14 h 33"/>
                    <a:gd name="T4" fmla="*/ 12 w 119"/>
                    <a:gd name="T5" fmla="*/ 12 h 33"/>
                    <a:gd name="T6" fmla="*/ 23 w 119"/>
                    <a:gd name="T7" fmla="*/ 14 h 33"/>
                    <a:gd name="T8" fmla="*/ 40 w 119"/>
                    <a:gd name="T9" fmla="*/ 16 h 33"/>
                    <a:gd name="T10" fmla="*/ 57 w 119"/>
                    <a:gd name="T11" fmla="*/ 20 h 33"/>
                    <a:gd name="T12" fmla="*/ 75 w 119"/>
                    <a:gd name="T13" fmla="*/ 25 h 33"/>
                    <a:gd name="T14" fmla="*/ 92 w 119"/>
                    <a:gd name="T15" fmla="*/ 29 h 33"/>
                    <a:gd name="T16" fmla="*/ 107 w 119"/>
                    <a:gd name="T17" fmla="*/ 32 h 33"/>
                    <a:gd name="T18" fmla="*/ 119 w 119"/>
                    <a:gd name="T19" fmla="*/ 33 h 33"/>
                    <a:gd name="T20" fmla="*/ 119 w 119"/>
                    <a:gd name="T21" fmla="*/ 21 h 33"/>
                    <a:gd name="T22" fmla="*/ 109 w 119"/>
                    <a:gd name="T23" fmla="*/ 20 h 33"/>
                    <a:gd name="T24" fmla="*/ 95 w 119"/>
                    <a:gd name="T25" fmla="*/ 17 h 33"/>
                    <a:gd name="T26" fmla="*/ 78 w 119"/>
                    <a:gd name="T27" fmla="*/ 12 h 33"/>
                    <a:gd name="T28" fmla="*/ 60 w 119"/>
                    <a:gd name="T29" fmla="*/ 8 h 33"/>
                    <a:gd name="T30" fmla="*/ 43 w 119"/>
                    <a:gd name="T31" fmla="*/ 4 h 33"/>
                    <a:gd name="T32" fmla="*/ 26 w 119"/>
                    <a:gd name="T33" fmla="*/ 2 h 33"/>
                    <a:gd name="T34" fmla="*/ 12 w 119"/>
                    <a:gd name="T35" fmla="*/ 0 h 33"/>
                    <a:gd name="T36" fmla="*/ 0 w 119"/>
                    <a:gd name="T37" fmla="*/ 4 h 33"/>
                    <a:gd name="T38" fmla="*/ 0 w 119"/>
                    <a:gd name="T39" fmla="*/ 4 h 33"/>
                    <a:gd name="T40" fmla="*/ 8 w 119"/>
                    <a:gd name="T41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33">
                      <a:moveTo>
                        <a:pt x="8" y="14"/>
                      </a:moveTo>
                      <a:lnTo>
                        <a:pt x="8" y="14"/>
                      </a:lnTo>
                      <a:lnTo>
                        <a:pt x="12" y="12"/>
                      </a:lnTo>
                      <a:lnTo>
                        <a:pt x="23" y="14"/>
                      </a:lnTo>
                      <a:lnTo>
                        <a:pt x="40" y="16"/>
                      </a:lnTo>
                      <a:lnTo>
                        <a:pt x="57" y="20"/>
                      </a:lnTo>
                      <a:lnTo>
                        <a:pt x="75" y="25"/>
                      </a:lnTo>
                      <a:lnTo>
                        <a:pt x="92" y="29"/>
                      </a:lnTo>
                      <a:lnTo>
                        <a:pt x="107" y="32"/>
                      </a:lnTo>
                      <a:lnTo>
                        <a:pt x="119" y="33"/>
                      </a:lnTo>
                      <a:lnTo>
                        <a:pt x="119" y="21"/>
                      </a:lnTo>
                      <a:lnTo>
                        <a:pt x="109" y="20"/>
                      </a:lnTo>
                      <a:lnTo>
                        <a:pt x="95" y="17"/>
                      </a:lnTo>
                      <a:lnTo>
                        <a:pt x="78" y="12"/>
                      </a:lnTo>
                      <a:lnTo>
                        <a:pt x="60" y="8"/>
                      </a:lnTo>
                      <a:lnTo>
                        <a:pt x="43" y="4"/>
                      </a:lnTo>
                      <a:lnTo>
                        <a:pt x="26" y="2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Freeform 1144"/>
                <p:cNvSpPr>
                  <a:spLocks/>
                </p:cNvSpPr>
                <p:nvPr/>
              </p:nvSpPr>
              <p:spPr bwMode="auto">
                <a:xfrm>
                  <a:off x="3393" y="2764"/>
                  <a:ext cx="21" cy="19"/>
                </a:xfrm>
                <a:custGeom>
                  <a:avLst/>
                  <a:gdLst>
                    <a:gd name="T0" fmla="*/ 12 w 63"/>
                    <a:gd name="T1" fmla="*/ 56 h 56"/>
                    <a:gd name="T2" fmla="*/ 12 w 63"/>
                    <a:gd name="T3" fmla="*/ 56 h 56"/>
                    <a:gd name="T4" fmla="*/ 13 w 63"/>
                    <a:gd name="T5" fmla="*/ 52 h 56"/>
                    <a:gd name="T6" fmla="*/ 16 w 63"/>
                    <a:gd name="T7" fmla="*/ 46 h 56"/>
                    <a:gd name="T8" fmla="*/ 20 w 63"/>
                    <a:gd name="T9" fmla="*/ 40 h 56"/>
                    <a:gd name="T10" fmla="*/ 25 w 63"/>
                    <a:gd name="T11" fmla="*/ 35 h 56"/>
                    <a:gd name="T12" fmla="*/ 34 w 63"/>
                    <a:gd name="T13" fmla="*/ 29 h 56"/>
                    <a:gd name="T14" fmla="*/ 42 w 63"/>
                    <a:gd name="T15" fmla="*/ 22 h 56"/>
                    <a:gd name="T16" fmla="*/ 53 w 63"/>
                    <a:gd name="T17" fmla="*/ 16 h 56"/>
                    <a:gd name="T18" fmla="*/ 63 w 63"/>
                    <a:gd name="T19" fmla="*/ 10 h 56"/>
                    <a:gd name="T20" fmla="*/ 55 w 63"/>
                    <a:gd name="T21" fmla="*/ 0 h 56"/>
                    <a:gd name="T22" fmla="*/ 46 w 63"/>
                    <a:gd name="T23" fmla="*/ 6 h 56"/>
                    <a:gd name="T24" fmla="*/ 35 w 63"/>
                    <a:gd name="T25" fmla="*/ 12 h 56"/>
                    <a:gd name="T26" fmla="*/ 26 w 63"/>
                    <a:gd name="T27" fmla="*/ 19 h 56"/>
                    <a:gd name="T28" fmla="*/ 18 w 63"/>
                    <a:gd name="T29" fmla="*/ 25 h 56"/>
                    <a:gd name="T30" fmla="*/ 11 w 63"/>
                    <a:gd name="T31" fmla="*/ 33 h 56"/>
                    <a:gd name="T32" fmla="*/ 6 w 63"/>
                    <a:gd name="T33" fmla="*/ 39 h 56"/>
                    <a:gd name="T34" fmla="*/ 1 w 63"/>
                    <a:gd name="T35" fmla="*/ 47 h 56"/>
                    <a:gd name="T36" fmla="*/ 0 w 63"/>
                    <a:gd name="T37" fmla="*/ 56 h 56"/>
                    <a:gd name="T38" fmla="*/ 0 w 63"/>
                    <a:gd name="T39" fmla="*/ 56 h 56"/>
                    <a:gd name="T40" fmla="*/ 12 w 63"/>
                    <a:gd name="T41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3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3" y="52"/>
                      </a:lnTo>
                      <a:lnTo>
                        <a:pt x="16" y="46"/>
                      </a:lnTo>
                      <a:lnTo>
                        <a:pt x="20" y="40"/>
                      </a:lnTo>
                      <a:lnTo>
                        <a:pt x="25" y="35"/>
                      </a:lnTo>
                      <a:lnTo>
                        <a:pt x="34" y="29"/>
                      </a:lnTo>
                      <a:lnTo>
                        <a:pt x="42" y="22"/>
                      </a:lnTo>
                      <a:lnTo>
                        <a:pt x="53" y="16"/>
                      </a:lnTo>
                      <a:lnTo>
                        <a:pt x="63" y="10"/>
                      </a:lnTo>
                      <a:lnTo>
                        <a:pt x="55" y="0"/>
                      </a:lnTo>
                      <a:lnTo>
                        <a:pt x="46" y="6"/>
                      </a:lnTo>
                      <a:lnTo>
                        <a:pt x="35" y="12"/>
                      </a:lnTo>
                      <a:lnTo>
                        <a:pt x="26" y="19"/>
                      </a:lnTo>
                      <a:lnTo>
                        <a:pt x="18" y="25"/>
                      </a:lnTo>
                      <a:lnTo>
                        <a:pt x="11" y="33"/>
                      </a:lnTo>
                      <a:lnTo>
                        <a:pt x="6" y="39"/>
                      </a:lnTo>
                      <a:lnTo>
                        <a:pt x="1" y="47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1145"/>
                <p:cNvSpPr>
                  <a:spLocks/>
                </p:cNvSpPr>
                <p:nvPr/>
              </p:nvSpPr>
              <p:spPr bwMode="auto">
                <a:xfrm>
                  <a:off x="3393" y="2783"/>
                  <a:ext cx="4" cy="30"/>
                </a:xfrm>
                <a:custGeom>
                  <a:avLst/>
                  <a:gdLst>
                    <a:gd name="T0" fmla="*/ 12 w 12"/>
                    <a:gd name="T1" fmla="*/ 91 h 91"/>
                    <a:gd name="T2" fmla="*/ 12 w 12"/>
                    <a:gd name="T3" fmla="*/ 91 h 91"/>
                    <a:gd name="T4" fmla="*/ 12 w 12"/>
                    <a:gd name="T5" fmla="*/ 0 h 91"/>
                    <a:gd name="T6" fmla="*/ 0 w 12"/>
                    <a:gd name="T7" fmla="*/ 0 h 91"/>
                    <a:gd name="T8" fmla="*/ 0 w 12"/>
                    <a:gd name="T9" fmla="*/ 91 h 91"/>
                    <a:gd name="T10" fmla="*/ 0 w 12"/>
                    <a:gd name="T11" fmla="*/ 91 h 91"/>
                    <a:gd name="T12" fmla="*/ 12 w 12"/>
                    <a:gd name="T1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1146"/>
                <p:cNvSpPr>
                  <a:spLocks/>
                </p:cNvSpPr>
                <p:nvPr/>
              </p:nvSpPr>
              <p:spPr bwMode="auto">
                <a:xfrm>
                  <a:off x="3407" y="2766"/>
                  <a:ext cx="51" cy="44"/>
                </a:xfrm>
                <a:custGeom>
                  <a:avLst/>
                  <a:gdLst>
                    <a:gd name="T0" fmla="*/ 0 w 153"/>
                    <a:gd name="T1" fmla="*/ 107 h 134"/>
                    <a:gd name="T2" fmla="*/ 1 w 153"/>
                    <a:gd name="T3" fmla="*/ 117 h 134"/>
                    <a:gd name="T4" fmla="*/ 4 w 153"/>
                    <a:gd name="T5" fmla="*/ 125 h 134"/>
                    <a:gd name="T6" fmla="*/ 10 w 153"/>
                    <a:gd name="T7" fmla="*/ 131 h 134"/>
                    <a:gd name="T8" fmla="*/ 18 w 153"/>
                    <a:gd name="T9" fmla="*/ 134 h 134"/>
                    <a:gd name="T10" fmla="*/ 26 w 153"/>
                    <a:gd name="T11" fmla="*/ 134 h 134"/>
                    <a:gd name="T12" fmla="*/ 41 w 153"/>
                    <a:gd name="T13" fmla="*/ 134 h 134"/>
                    <a:gd name="T14" fmla="*/ 58 w 153"/>
                    <a:gd name="T15" fmla="*/ 134 h 134"/>
                    <a:gd name="T16" fmla="*/ 77 w 153"/>
                    <a:gd name="T17" fmla="*/ 133 h 134"/>
                    <a:gd name="T18" fmla="*/ 96 w 153"/>
                    <a:gd name="T19" fmla="*/ 133 h 134"/>
                    <a:gd name="T20" fmla="*/ 113 w 153"/>
                    <a:gd name="T21" fmla="*/ 133 h 134"/>
                    <a:gd name="T22" fmla="*/ 128 w 153"/>
                    <a:gd name="T23" fmla="*/ 133 h 134"/>
                    <a:gd name="T24" fmla="*/ 138 w 153"/>
                    <a:gd name="T25" fmla="*/ 133 h 134"/>
                    <a:gd name="T26" fmla="*/ 147 w 153"/>
                    <a:gd name="T27" fmla="*/ 131 h 134"/>
                    <a:gd name="T28" fmla="*/ 152 w 153"/>
                    <a:gd name="T29" fmla="*/ 127 h 134"/>
                    <a:gd name="T30" fmla="*/ 153 w 153"/>
                    <a:gd name="T31" fmla="*/ 119 h 134"/>
                    <a:gd name="T32" fmla="*/ 153 w 153"/>
                    <a:gd name="T33" fmla="*/ 110 h 134"/>
                    <a:gd name="T34" fmla="*/ 147 w 153"/>
                    <a:gd name="T35" fmla="*/ 26 h 134"/>
                    <a:gd name="T36" fmla="*/ 147 w 153"/>
                    <a:gd name="T37" fmla="*/ 17 h 134"/>
                    <a:gd name="T38" fmla="*/ 146 w 153"/>
                    <a:gd name="T39" fmla="*/ 8 h 134"/>
                    <a:gd name="T40" fmla="*/ 141 w 153"/>
                    <a:gd name="T41" fmla="*/ 2 h 134"/>
                    <a:gd name="T42" fmla="*/ 130 w 153"/>
                    <a:gd name="T43" fmla="*/ 0 h 134"/>
                    <a:gd name="T44" fmla="*/ 121 w 153"/>
                    <a:gd name="T45" fmla="*/ 0 h 134"/>
                    <a:gd name="T46" fmla="*/ 107 w 153"/>
                    <a:gd name="T47" fmla="*/ 0 h 134"/>
                    <a:gd name="T48" fmla="*/ 90 w 153"/>
                    <a:gd name="T49" fmla="*/ 0 h 134"/>
                    <a:gd name="T50" fmla="*/ 72 w 153"/>
                    <a:gd name="T51" fmla="*/ 0 h 134"/>
                    <a:gd name="T52" fmla="*/ 55 w 153"/>
                    <a:gd name="T53" fmla="*/ 0 h 134"/>
                    <a:gd name="T54" fmla="*/ 39 w 153"/>
                    <a:gd name="T55" fmla="*/ 0 h 134"/>
                    <a:gd name="T56" fmla="*/ 26 w 153"/>
                    <a:gd name="T57" fmla="*/ 0 h 134"/>
                    <a:gd name="T58" fmla="*/ 18 w 153"/>
                    <a:gd name="T59" fmla="*/ 0 h 134"/>
                    <a:gd name="T60" fmla="*/ 8 w 153"/>
                    <a:gd name="T61" fmla="*/ 2 h 134"/>
                    <a:gd name="T62" fmla="*/ 4 w 153"/>
                    <a:gd name="T63" fmla="*/ 8 h 134"/>
                    <a:gd name="T64" fmla="*/ 1 w 153"/>
                    <a:gd name="T65" fmla="*/ 17 h 134"/>
                    <a:gd name="T66" fmla="*/ 0 w 153"/>
                    <a:gd name="T67" fmla="*/ 28 h 134"/>
                    <a:gd name="T68" fmla="*/ 0 w 153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3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7" y="133"/>
                      </a:lnTo>
                      <a:lnTo>
                        <a:pt x="96" y="133"/>
                      </a:lnTo>
                      <a:lnTo>
                        <a:pt x="113" y="133"/>
                      </a:lnTo>
                      <a:lnTo>
                        <a:pt x="128" y="133"/>
                      </a:lnTo>
                      <a:lnTo>
                        <a:pt x="138" y="133"/>
                      </a:lnTo>
                      <a:lnTo>
                        <a:pt x="147" y="131"/>
                      </a:lnTo>
                      <a:lnTo>
                        <a:pt x="152" y="127"/>
                      </a:lnTo>
                      <a:lnTo>
                        <a:pt x="153" y="119"/>
                      </a:lnTo>
                      <a:lnTo>
                        <a:pt x="153" y="110"/>
                      </a:lnTo>
                      <a:lnTo>
                        <a:pt x="147" y="26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Freeform 1147"/>
                <p:cNvSpPr>
                  <a:spLocks/>
                </p:cNvSpPr>
                <p:nvPr/>
              </p:nvSpPr>
              <p:spPr bwMode="auto">
                <a:xfrm>
                  <a:off x="3407" y="2766"/>
                  <a:ext cx="51" cy="44"/>
                </a:xfrm>
                <a:custGeom>
                  <a:avLst/>
                  <a:gdLst>
                    <a:gd name="T0" fmla="*/ 0 w 153"/>
                    <a:gd name="T1" fmla="*/ 107 h 134"/>
                    <a:gd name="T2" fmla="*/ 0 w 153"/>
                    <a:gd name="T3" fmla="*/ 107 h 134"/>
                    <a:gd name="T4" fmla="*/ 1 w 153"/>
                    <a:gd name="T5" fmla="*/ 117 h 134"/>
                    <a:gd name="T6" fmla="*/ 4 w 153"/>
                    <a:gd name="T7" fmla="*/ 125 h 134"/>
                    <a:gd name="T8" fmla="*/ 10 w 153"/>
                    <a:gd name="T9" fmla="*/ 131 h 134"/>
                    <a:gd name="T10" fmla="*/ 18 w 153"/>
                    <a:gd name="T11" fmla="*/ 134 h 134"/>
                    <a:gd name="T12" fmla="*/ 18 w 153"/>
                    <a:gd name="T13" fmla="*/ 134 h 134"/>
                    <a:gd name="T14" fmla="*/ 26 w 153"/>
                    <a:gd name="T15" fmla="*/ 134 h 134"/>
                    <a:gd name="T16" fmla="*/ 41 w 153"/>
                    <a:gd name="T17" fmla="*/ 134 h 134"/>
                    <a:gd name="T18" fmla="*/ 58 w 153"/>
                    <a:gd name="T19" fmla="*/ 134 h 134"/>
                    <a:gd name="T20" fmla="*/ 77 w 153"/>
                    <a:gd name="T21" fmla="*/ 133 h 134"/>
                    <a:gd name="T22" fmla="*/ 96 w 153"/>
                    <a:gd name="T23" fmla="*/ 133 h 134"/>
                    <a:gd name="T24" fmla="*/ 113 w 153"/>
                    <a:gd name="T25" fmla="*/ 133 h 134"/>
                    <a:gd name="T26" fmla="*/ 128 w 153"/>
                    <a:gd name="T27" fmla="*/ 133 h 134"/>
                    <a:gd name="T28" fmla="*/ 138 w 153"/>
                    <a:gd name="T29" fmla="*/ 133 h 134"/>
                    <a:gd name="T30" fmla="*/ 138 w 153"/>
                    <a:gd name="T31" fmla="*/ 133 h 134"/>
                    <a:gd name="T32" fmla="*/ 147 w 153"/>
                    <a:gd name="T33" fmla="*/ 131 h 134"/>
                    <a:gd name="T34" fmla="*/ 152 w 153"/>
                    <a:gd name="T35" fmla="*/ 127 h 134"/>
                    <a:gd name="T36" fmla="*/ 153 w 153"/>
                    <a:gd name="T37" fmla="*/ 119 h 134"/>
                    <a:gd name="T38" fmla="*/ 153 w 153"/>
                    <a:gd name="T39" fmla="*/ 110 h 134"/>
                    <a:gd name="T40" fmla="*/ 147 w 153"/>
                    <a:gd name="T41" fmla="*/ 26 h 134"/>
                    <a:gd name="T42" fmla="*/ 147 w 153"/>
                    <a:gd name="T43" fmla="*/ 26 h 134"/>
                    <a:gd name="T44" fmla="*/ 147 w 153"/>
                    <a:gd name="T45" fmla="*/ 17 h 134"/>
                    <a:gd name="T46" fmla="*/ 146 w 153"/>
                    <a:gd name="T47" fmla="*/ 8 h 134"/>
                    <a:gd name="T48" fmla="*/ 141 w 153"/>
                    <a:gd name="T49" fmla="*/ 2 h 134"/>
                    <a:gd name="T50" fmla="*/ 130 w 153"/>
                    <a:gd name="T51" fmla="*/ 0 h 134"/>
                    <a:gd name="T52" fmla="*/ 130 w 153"/>
                    <a:gd name="T53" fmla="*/ 0 h 134"/>
                    <a:gd name="T54" fmla="*/ 121 w 153"/>
                    <a:gd name="T55" fmla="*/ 0 h 134"/>
                    <a:gd name="T56" fmla="*/ 107 w 153"/>
                    <a:gd name="T57" fmla="*/ 0 h 134"/>
                    <a:gd name="T58" fmla="*/ 90 w 153"/>
                    <a:gd name="T59" fmla="*/ 0 h 134"/>
                    <a:gd name="T60" fmla="*/ 72 w 153"/>
                    <a:gd name="T61" fmla="*/ 0 h 134"/>
                    <a:gd name="T62" fmla="*/ 55 w 153"/>
                    <a:gd name="T63" fmla="*/ 0 h 134"/>
                    <a:gd name="T64" fmla="*/ 39 w 153"/>
                    <a:gd name="T65" fmla="*/ 0 h 134"/>
                    <a:gd name="T66" fmla="*/ 26 w 153"/>
                    <a:gd name="T67" fmla="*/ 0 h 134"/>
                    <a:gd name="T68" fmla="*/ 18 w 153"/>
                    <a:gd name="T69" fmla="*/ 0 h 134"/>
                    <a:gd name="T70" fmla="*/ 18 w 153"/>
                    <a:gd name="T71" fmla="*/ 0 h 134"/>
                    <a:gd name="T72" fmla="*/ 8 w 153"/>
                    <a:gd name="T73" fmla="*/ 2 h 134"/>
                    <a:gd name="T74" fmla="*/ 4 w 153"/>
                    <a:gd name="T75" fmla="*/ 8 h 134"/>
                    <a:gd name="T76" fmla="*/ 1 w 153"/>
                    <a:gd name="T77" fmla="*/ 17 h 134"/>
                    <a:gd name="T78" fmla="*/ 0 w 153"/>
                    <a:gd name="T79" fmla="*/ 28 h 134"/>
                    <a:gd name="T80" fmla="*/ 0 w 153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3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7" y="133"/>
                      </a:lnTo>
                      <a:lnTo>
                        <a:pt x="96" y="133"/>
                      </a:lnTo>
                      <a:lnTo>
                        <a:pt x="113" y="133"/>
                      </a:lnTo>
                      <a:lnTo>
                        <a:pt x="128" y="133"/>
                      </a:lnTo>
                      <a:lnTo>
                        <a:pt x="138" y="133"/>
                      </a:lnTo>
                      <a:lnTo>
                        <a:pt x="138" y="133"/>
                      </a:lnTo>
                      <a:lnTo>
                        <a:pt x="147" y="131"/>
                      </a:lnTo>
                      <a:lnTo>
                        <a:pt x="152" y="127"/>
                      </a:lnTo>
                      <a:lnTo>
                        <a:pt x="153" y="119"/>
                      </a:lnTo>
                      <a:lnTo>
                        <a:pt x="153" y="110"/>
                      </a:lnTo>
                      <a:lnTo>
                        <a:pt x="147" y="26"/>
                      </a:lnTo>
                      <a:lnTo>
                        <a:pt x="147" y="26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Freeform 1148"/>
                <p:cNvSpPr>
                  <a:spLocks/>
                </p:cNvSpPr>
                <p:nvPr/>
              </p:nvSpPr>
              <p:spPr bwMode="auto">
                <a:xfrm>
                  <a:off x="3464" y="2766"/>
                  <a:ext cx="65" cy="58"/>
                </a:xfrm>
                <a:custGeom>
                  <a:avLst/>
                  <a:gdLst>
                    <a:gd name="T0" fmla="*/ 0 w 196"/>
                    <a:gd name="T1" fmla="*/ 142 h 172"/>
                    <a:gd name="T2" fmla="*/ 2 w 196"/>
                    <a:gd name="T3" fmla="*/ 154 h 172"/>
                    <a:gd name="T4" fmla="*/ 4 w 196"/>
                    <a:gd name="T5" fmla="*/ 163 h 172"/>
                    <a:gd name="T6" fmla="*/ 11 w 196"/>
                    <a:gd name="T7" fmla="*/ 169 h 172"/>
                    <a:gd name="T8" fmla="*/ 22 w 196"/>
                    <a:gd name="T9" fmla="*/ 172 h 172"/>
                    <a:gd name="T10" fmla="*/ 33 w 196"/>
                    <a:gd name="T11" fmla="*/ 172 h 172"/>
                    <a:gd name="T12" fmla="*/ 51 w 196"/>
                    <a:gd name="T13" fmla="*/ 172 h 172"/>
                    <a:gd name="T14" fmla="*/ 73 w 196"/>
                    <a:gd name="T15" fmla="*/ 172 h 172"/>
                    <a:gd name="T16" fmla="*/ 98 w 196"/>
                    <a:gd name="T17" fmla="*/ 172 h 172"/>
                    <a:gd name="T18" fmla="*/ 124 w 196"/>
                    <a:gd name="T19" fmla="*/ 172 h 172"/>
                    <a:gd name="T20" fmla="*/ 146 w 196"/>
                    <a:gd name="T21" fmla="*/ 172 h 172"/>
                    <a:gd name="T22" fmla="*/ 166 w 196"/>
                    <a:gd name="T23" fmla="*/ 172 h 172"/>
                    <a:gd name="T24" fmla="*/ 178 w 196"/>
                    <a:gd name="T25" fmla="*/ 172 h 172"/>
                    <a:gd name="T26" fmla="*/ 189 w 196"/>
                    <a:gd name="T27" fmla="*/ 169 h 172"/>
                    <a:gd name="T28" fmla="*/ 195 w 196"/>
                    <a:gd name="T29" fmla="*/ 163 h 172"/>
                    <a:gd name="T30" fmla="*/ 196 w 196"/>
                    <a:gd name="T31" fmla="*/ 155 h 172"/>
                    <a:gd name="T32" fmla="*/ 196 w 196"/>
                    <a:gd name="T33" fmla="*/ 144 h 172"/>
                    <a:gd name="T34" fmla="*/ 189 w 196"/>
                    <a:gd name="T35" fmla="*/ 49 h 172"/>
                    <a:gd name="T36" fmla="*/ 188 w 196"/>
                    <a:gd name="T37" fmla="*/ 36 h 172"/>
                    <a:gd name="T38" fmla="*/ 186 w 196"/>
                    <a:gd name="T39" fmla="*/ 27 h 172"/>
                    <a:gd name="T40" fmla="*/ 180 w 196"/>
                    <a:gd name="T41" fmla="*/ 21 h 172"/>
                    <a:gd name="T42" fmla="*/ 168 w 196"/>
                    <a:gd name="T43" fmla="*/ 17 h 172"/>
                    <a:gd name="T44" fmla="*/ 157 w 196"/>
                    <a:gd name="T45" fmla="*/ 16 h 172"/>
                    <a:gd name="T46" fmla="*/ 143 w 196"/>
                    <a:gd name="T47" fmla="*/ 14 h 172"/>
                    <a:gd name="T48" fmla="*/ 124 w 196"/>
                    <a:gd name="T49" fmla="*/ 10 h 172"/>
                    <a:gd name="T50" fmla="*/ 104 w 196"/>
                    <a:gd name="T51" fmla="*/ 6 h 172"/>
                    <a:gd name="T52" fmla="*/ 85 w 196"/>
                    <a:gd name="T53" fmla="*/ 3 h 172"/>
                    <a:gd name="T54" fmla="*/ 68 w 196"/>
                    <a:gd name="T55" fmla="*/ 0 h 172"/>
                    <a:gd name="T56" fmla="*/ 55 w 196"/>
                    <a:gd name="T57" fmla="*/ 0 h 172"/>
                    <a:gd name="T58" fmla="*/ 46 w 196"/>
                    <a:gd name="T59" fmla="*/ 3 h 172"/>
                    <a:gd name="T60" fmla="*/ 37 w 196"/>
                    <a:gd name="T61" fmla="*/ 9 h 172"/>
                    <a:gd name="T62" fmla="*/ 28 w 196"/>
                    <a:gd name="T63" fmla="*/ 15 h 172"/>
                    <a:gd name="T64" fmla="*/ 21 w 196"/>
                    <a:gd name="T65" fmla="*/ 21 h 172"/>
                    <a:gd name="T66" fmla="*/ 14 w 196"/>
                    <a:gd name="T67" fmla="*/ 27 h 172"/>
                    <a:gd name="T68" fmla="*/ 8 w 196"/>
                    <a:gd name="T69" fmla="*/ 32 h 172"/>
                    <a:gd name="T70" fmla="*/ 4 w 196"/>
                    <a:gd name="T71" fmla="*/ 38 h 172"/>
                    <a:gd name="T72" fmla="*/ 2 w 196"/>
                    <a:gd name="T73" fmla="*/ 44 h 172"/>
                    <a:gd name="T74" fmla="*/ 0 w 196"/>
                    <a:gd name="T75" fmla="*/ 50 h 172"/>
                    <a:gd name="T76" fmla="*/ 0 w 196"/>
                    <a:gd name="T77" fmla="*/ 14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6" h="172">
                      <a:moveTo>
                        <a:pt x="0" y="142"/>
                      </a:moveTo>
                      <a:lnTo>
                        <a:pt x="2" y="154"/>
                      </a:lnTo>
                      <a:lnTo>
                        <a:pt x="4" y="163"/>
                      </a:lnTo>
                      <a:lnTo>
                        <a:pt x="11" y="169"/>
                      </a:lnTo>
                      <a:lnTo>
                        <a:pt x="22" y="172"/>
                      </a:lnTo>
                      <a:lnTo>
                        <a:pt x="33" y="172"/>
                      </a:lnTo>
                      <a:lnTo>
                        <a:pt x="51" y="172"/>
                      </a:lnTo>
                      <a:lnTo>
                        <a:pt x="73" y="172"/>
                      </a:lnTo>
                      <a:lnTo>
                        <a:pt x="98" y="172"/>
                      </a:lnTo>
                      <a:lnTo>
                        <a:pt x="124" y="172"/>
                      </a:lnTo>
                      <a:lnTo>
                        <a:pt x="146" y="172"/>
                      </a:lnTo>
                      <a:lnTo>
                        <a:pt x="166" y="172"/>
                      </a:lnTo>
                      <a:lnTo>
                        <a:pt x="178" y="172"/>
                      </a:lnTo>
                      <a:lnTo>
                        <a:pt x="189" y="169"/>
                      </a:lnTo>
                      <a:lnTo>
                        <a:pt x="195" y="163"/>
                      </a:lnTo>
                      <a:lnTo>
                        <a:pt x="196" y="155"/>
                      </a:lnTo>
                      <a:lnTo>
                        <a:pt x="196" y="144"/>
                      </a:lnTo>
                      <a:lnTo>
                        <a:pt x="189" y="49"/>
                      </a:lnTo>
                      <a:lnTo>
                        <a:pt x="188" y="36"/>
                      </a:lnTo>
                      <a:lnTo>
                        <a:pt x="186" y="27"/>
                      </a:lnTo>
                      <a:lnTo>
                        <a:pt x="180" y="21"/>
                      </a:lnTo>
                      <a:lnTo>
                        <a:pt x="168" y="17"/>
                      </a:lnTo>
                      <a:lnTo>
                        <a:pt x="157" y="16"/>
                      </a:lnTo>
                      <a:lnTo>
                        <a:pt x="143" y="14"/>
                      </a:lnTo>
                      <a:lnTo>
                        <a:pt x="124" y="10"/>
                      </a:lnTo>
                      <a:lnTo>
                        <a:pt x="104" y="6"/>
                      </a:lnTo>
                      <a:lnTo>
                        <a:pt x="85" y="3"/>
                      </a:lnTo>
                      <a:lnTo>
                        <a:pt x="68" y="0"/>
                      </a:lnTo>
                      <a:lnTo>
                        <a:pt x="55" y="0"/>
                      </a:lnTo>
                      <a:lnTo>
                        <a:pt x="46" y="3"/>
                      </a:lnTo>
                      <a:lnTo>
                        <a:pt x="37" y="9"/>
                      </a:lnTo>
                      <a:lnTo>
                        <a:pt x="28" y="15"/>
                      </a:lnTo>
                      <a:lnTo>
                        <a:pt x="21" y="21"/>
                      </a:lnTo>
                      <a:lnTo>
                        <a:pt x="14" y="27"/>
                      </a:lnTo>
                      <a:lnTo>
                        <a:pt x="8" y="32"/>
                      </a:lnTo>
                      <a:lnTo>
                        <a:pt x="4" y="38"/>
                      </a:lnTo>
                      <a:lnTo>
                        <a:pt x="2" y="44"/>
                      </a:lnTo>
                      <a:lnTo>
                        <a:pt x="0" y="5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1149"/>
                <p:cNvSpPr>
                  <a:spLocks/>
                </p:cNvSpPr>
                <p:nvPr/>
              </p:nvSpPr>
              <p:spPr bwMode="auto">
                <a:xfrm>
                  <a:off x="3462" y="2814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1 h 36"/>
                    <a:gd name="T6" fmla="*/ 15 w 28"/>
                    <a:gd name="T7" fmla="*/ 18 h 36"/>
                    <a:gd name="T8" fmla="*/ 14 w 28"/>
                    <a:gd name="T9" fmla="*/ 10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2 w 28"/>
                    <a:gd name="T15" fmla="*/ 13 h 36"/>
                    <a:gd name="T16" fmla="*/ 5 w 28"/>
                    <a:gd name="T17" fmla="*/ 25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1"/>
                      </a:lnTo>
                      <a:lnTo>
                        <a:pt x="15" y="18"/>
                      </a:lnTo>
                      <a:lnTo>
                        <a:pt x="14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5" y="25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1150"/>
                <p:cNvSpPr>
                  <a:spLocks/>
                </p:cNvSpPr>
                <p:nvPr/>
              </p:nvSpPr>
              <p:spPr bwMode="auto">
                <a:xfrm>
                  <a:off x="3471" y="2822"/>
                  <a:ext cx="52" cy="4"/>
                </a:xfrm>
                <a:custGeom>
                  <a:avLst/>
                  <a:gdLst>
                    <a:gd name="T0" fmla="*/ 156 w 156"/>
                    <a:gd name="T1" fmla="*/ 0 h 12"/>
                    <a:gd name="T2" fmla="*/ 156 w 156"/>
                    <a:gd name="T3" fmla="*/ 0 h 12"/>
                    <a:gd name="T4" fmla="*/ 144 w 156"/>
                    <a:gd name="T5" fmla="*/ 0 h 12"/>
                    <a:gd name="T6" fmla="*/ 124 w 156"/>
                    <a:gd name="T7" fmla="*/ 0 h 12"/>
                    <a:gd name="T8" fmla="*/ 102 w 156"/>
                    <a:gd name="T9" fmla="*/ 0 h 12"/>
                    <a:gd name="T10" fmla="*/ 76 w 156"/>
                    <a:gd name="T11" fmla="*/ 0 h 12"/>
                    <a:gd name="T12" fmla="*/ 51 w 156"/>
                    <a:gd name="T13" fmla="*/ 0 h 12"/>
                    <a:gd name="T14" fmla="*/ 29 w 156"/>
                    <a:gd name="T15" fmla="*/ 0 h 12"/>
                    <a:gd name="T16" fmla="*/ 11 w 156"/>
                    <a:gd name="T17" fmla="*/ 0 h 12"/>
                    <a:gd name="T18" fmla="*/ 0 w 156"/>
                    <a:gd name="T19" fmla="*/ 0 h 12"/>
                    <a:gd name="T20" fmla="*/ 0 w 156"/>
                    <a:gd name="T21" fmla="*/ 12 h 12"/>
                    <a:gd name="T22" fmla="*/ 11 w 156"/>
                    <a:gd name="T23" fmla="*/ 12 h 12"/>
                    <a:gd name="T24" fmla="*/ 29 w 156"/>
                    <a:gd name="T25" fmla="*/ 12 h 12"/>
                    <a:gd name="T26" fmla="*/ 51 w 156"/>
                    <a:gd name="T27" fmla="*/ 12 h 12"/>
                    <a:gd name="T28" fmla="*/ 76 w 156"/>
                    <a:gd name="T29" fmla="*/ 12 h 12"/>
                    <a:gd name="T30" fmla="*/ 102 w 156"/>
                    <a:gd name="T31" fmla="*/ 12 h 12"/>
                    <a:gd name="T32" fmla="*/ 124 w 156"/>
                    <a:gd name="T33" fmla="*/ 12 h 12"/>
                    <a:gd name="T34" fmla="*/ 144 w 156"/>
                    <a:gd name="T35" fmla="*/ 12 h 12"/>
                    <a:gd name="T36" fmla="*/ 156 w 156"/>
                    <a:gd name="T37" fmla="*/ 12 h 12"/>
                    <a:gd name="T38" fmla="*/ 156 w 156"/>
                    <a:gd name="T39" fmla="*/ 12 h 12"/>
                    <a:gd name="T40" fmla="*/ 156 w 156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6" h="12">
                      <a:moveTo>
                        <a:pt x="156" y="0"/>
                      </a:moveTo>
                      <a:lnTo>
                        <a:pt x="156" y="0"/>
                      </a:lnTo>
                      <a:lnTo>
                        <a:pt x="144" y="0"/>
                      </a:lnTo>
                      <a:lnTo>
                        <a:pt x="124" y="0"/>
                      </a:lnTo>
                      <a:lnTo>
                        <a:pt x="102" y="0"/>
                      </a:lnTo>
                      <a:lnTo>
                        <a:pt x="76" y="0"/>
                      </a:lnTo>
                      <a:lnTo>
                        <a:pt x="51" y="0"/>
                      </a:lnTo>
                      <a:lnTo>
                        <a:pt x="29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9" y="12"/>
                      </a:lnTo>
                      <a:lnTo>
                        <a:pt x="51" y="12"/>
                      </a:lnTo>
                      <a:lnTo>
                        <a:pt x="76" y="12"/>
                      </a:lnTo>
                      <a:lnTo>
                        <a:pt x="102" y="12"/>
                      </a:lnTo>
                      <a:lnTo>
                        <a:pt x="124" y="12"/>
                      </a:lnTo>
                      <a:lnTo>
                        <a:pt x="144" y="12"/>
                      </a:lnTo>
                      <a:lnTo>
                        <a:pt x="156" y="12"/>
                      </a:lnTo>
                      <a:lnTo>
                        <a:pt x="156" y="12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1151"/>
                <p:cNvSpPr>
                  <a:spLocks/>
                </p:cNvSpPr>
                <p:nvPr/>
              </p:nvSpPr>
              <p:spPr bwMode="auto">
                <a:xfrm>
                  <a:off x="3523" y="2814"/>
                  <a:ext cx="8" cy="12"/>
                </a:xfrm>
                <a:custGeom>
                  <a:avLst/>
                  <a:gdLst>
                    <a:gd name="T0" fmla="*/ 12 w 24"/>
                    <a:gd name="T1" fmla="*/ 0 h 34"/>
                    <a:gd name="T2" fmla="*/ 12 w 24"/>
                    <a:gd name="T3" fmla="*/ 0 h 34"/>
                    <a:gd name="T4" fmla="*/ 12 w 24"/>
                    <a:gd name="T5" fmla="*/ 11 h 34"/>
                    <a:gd name="T6" fmla="*/ 12 w 24"/>
                    <a:gd name="T7" fmla="*/ 17 h 34"/>
                    <a:gd name="T8" fmla="*/ 8 w 24"/>
                    <a:gd name="T9" fmla="*/ 21 h 34"/>
                    <a:gd name="T10" fmla="*/ 0 w 24"/>
                    <a:gd name="T11" fmla="*/ 22 h 34"/>
                    <a:gd name="T12" fmla="*/ 0 w 24"/>
                    <a:gd name="T13" fmla="*/ 34 h 34"/>
                    <a:gd name="T14" fmla="*/ 13 w 24"/>
                    <a:gd name="T15" fmla="*/ 30 h 34"/>
                    <a:gd name="T16" fmla="*/ 22 w 24"/>
                    <a:gd name="T17" fmla="*/ 22 h 34"/>
                    <a:gd name="T18" fmla="*/ 24 w 24"/>
                    <a:gd name="T19" fmla="*/ 11 h 34"/>
                    <a:gd name="T20" fmla="*/ 24 w 24"/>
                    <a:gd name="T21" fmla="*/ 0 h 34"/>
                    <a:gd name="T22" fmla="*/ 24 w 24"/>
                    <a:gd name="T23" fmla="*/ 0 h 34"/>
                    <a:gd name="T24" fmla="*/ 24 w 24"/>
                    <a:gd name="T25" fmla="*/ 0 h 34"/>
                    <a:gd name="T26" fmla="*/ 24 w 24"/>
                    <a:gd name="T27" fmla="*/ 0 h 34"/>
                    <a:gd name="T28" fmla="*/ 24 w 24"/>
                    <a:gd name="T29" fmla="*/ 0 h 34"/>
                    <a:gd name="T30" fmla="*/ 12 w 24"/>
                    <a:gd name="T3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3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8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0"/>
                      </a:lnTo>
                      <a:lnTo>
                        <a:pt x="22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1152"/>
                <p:cNvSpPr>
                  <a:spLocks/>
                </p:cNvSpPr>
                <p:nvPr/>
              </p:nvSpPr>
              <p:spPr bwMode="auto">
                <a:xfrm>
                  <a:off x="3525" y="2783"/>
                  <a:ext cx="6" cy="31"/>
                </a:xfrm>
                <a:custGeom>
                  <a:avLst/>
                  <a:gdLst>
                    <a:gd name="T0" fmla="*/ 0 w 19"/>
                    <a:gd name="T1" fmla="*/ 0 h 95"/>
                    <a:gd name="T2" fmla="*/ 0 w 19"/>
                    <a:gd name="T3" fmla="*/ 0 h 95"/>
                    <a:gd name="T4" fmla="*/ 7 w 19"/>
                    <a:gd name="T5" fmla="*/ 95 h 95"/>
                    <a:gd name="T6" fmla="*/ 19 w 19"/>
                    <a:gd name="T7" fmla="*/ 95 h 95"/>
                    <a:gd name="T8" fmla="*/ 12 w 19"/>
                    <a:gd name="T9" fmla="*/ 0 h 95"/>
                    <a:gd name="T10" fmla="*/ 12 w 19"/>
                    <a:gd name="T11" fmla="*/ 0 h 95"/>
                    <a:gd name="T12" fmla="*/ 0 w 19"/>
                    <a:gd name="T13" fmla="*/ 0 h 95"/>
                    <a:gd name="T14" fmla="*/ 0 w 19"/>
                    <a:gd name="T15" fmla="*/ 0 h 95"/>
                    <a:gd name="T16" fmla="*/ 0 w 19"/>
                    <a:gd name="T1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95"/>
                      </a:lnTo>
                      <a:lnTo>
                        <a:pt x="19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1153"/>
                <p:cNvSpPr>
                  <a:spLocks/>
                </p:cNvSpPr>
                <p:nvPr/>
              </p:nvSpPr>
              <p:spPr bwMode="auto">
                <a:xfrm>
                  <a:off x="3520" y="2770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0 w 27"/>
                    <a:gd name="T5" fmla="*/ 15 h 38"/>
                    <a:gd name="T6" fmla="*/ 12 w 27"/>
                    <a:gd name="T7" fmla="*/ 18 h 38"/>
                    <a:gd name="T8" fmla="*/ 14 w 27"/>
                    <a:gd name="T9" fmla="*/ 27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6 w 27"/>
                    <a:gd name="T15" fmla="*/ 24 h 38"/>
                    <a:gd name="T16" fmla="*/ 24 w 27"/>
                    <a:gd name="T17" fmla="*/ 13 h 38"/>
                    <a:gd name="T18" fmla="*/ 15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5"/>
                      </a:lnTo>
                      <a:lnTo>
                        <a:pt x="12" y="18"/>
                      </a:lnTo>
                      <a:lnTo>
                        <a:pt x="14" y="27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6" y="24"/>
                      </a:lnTo>
                      <a:lnTo>
                        <a:pt x="24" y="13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1154"/>
                <p:cNvSpPr>
                  <a:spLocks/>
                </p:cNvSpPr>
                <p:nvPr/>
              </p:nvSpPr>
              <p:spPr bwMode="auto">
                <a:xfrm>
                  <a:off x="3478" y="2764"/>
                  <a:ext cx="42" cy="10"/>
                </a:xfrm>
                <a:custGeom>
                  <a:avLst/>
                  <a:gdLst>
                    <a:gd name="T0" fmla="*/ 7 w 125"/>
                    <a:gd name="T1" fmla="*/ 14 h 29"/>
                    <a:gd name="T2" fmla="*/ 7 w 125"/>
                    <a:gd name="T3" fmla="*/ 14 h 29"/>
                    <a:gd name="T4" fmla="*/ 13 w 125"/>
                    <a:gd name="T5" fmla="*/ 12 h 29"/>
                    <a:gd name="T6" fmla="*/ 25 w 125"/>
                    <a:gd name="T7" fmla="*/ 12 h 29"/>
                    <a:gd name="T8" fmla="*/ 41 w 125"/>
                    <a:gd name="T9" fmla="*/ 15 h 29"/>
                    <a:gd name="T10" fmla="*/ 60 w 125"/>
                    <a:gd name="T11" fmla="*/ 18 h 29"/>
                    <a:gd name="T12" fmla="*/ 79 w 125"/>
                    <a:gd name="T13" fmla="*/ 22 h 29"/>
                    <a:gd name="T14" fmla="*/ 99 w 125"/>
                    <a:gd name="T15" fmla="*/ 26 h 29"/>
                    <a:gd name="T16" fmla="*/ 113 w 125"/>
                    <a:gd name="T17" fmla="*/ 28 h 29"/>
                    <a:gd name="T18" fmla="*/ 125 w 125"/>
                    <a:gd name="T19" fmla="*/ 29 h 29"/>
                    <a:gd name="T20" fmla="*/ 125 w 125"/>
                    <a:gd name="T21" fmla="*/ 17 h 29"/>
                    <a:gd name="T22" fmla="*/ 116 w 125"/>
                    <a:gd name="T23" fmla="*/ 16 h 29"/>
                    <a:gd name="T24" fmla="*/ 101 w 125"/>
                    <a:gd name="T25" fmla="*/ 14 h 29"/>
                    <a:gd name="T26" fmla="*/ 82 w 125"/>
                    <a:gd name="T27" fmla="*/ 10 h 29"/>
                    <a:gd name="T28" fmla="*/ 62 w 125"/>
                    <a:gd name="T29" fmla="*/ 6 h 29"/>
                    <a:gd name="T30" fmla="*/ 43 w 125"/>
                    <a:gd name="T31" fmla="*/ 3 h 29"/>
                    <a:gd name="T32" fmla="*/ 25 w 125"/>
                    <a:gd name="T33" fmla="*/ 0 h 29"/>
                    <a:gd name="T34" fmla="*/ 10 w 125"/>
                    <a:gd name="T35" fmla="*/ 0 h 29"/>
                    <a:gd name="T36" fmla="*/ 0 w 125"/>
                    <a:gd name="T37" fmla="*/ 4 h 29"/>
                    <a:gd name="T38" fmla="*/ 0 w 125"/>
                    <a:gd name="T39" fmla="*/ 4 h 29"/>
                    <a:gd name="T40" fmla="*/ 7 w 125"/>
                    <a:gd name="T41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5" h="29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13" y="12"/>
                      </a:lnTo>
                      <a:lnTo>
                        <a:pt x="25" y="12"/>
                      </a:lnTo>
                      <a:lnTo>
                        <a:pt x="41" y="15"/>
                      </a:lnTo>
                      <a:lnTo>
                        <a:pt x="60" y="18"/>
                      </a:lnTo>
                      <a:lnTo>
                        <a:pt x="79" y="22"/>
                      </a:lnTo>
                      <a:lnTo>
                        <a:pt x="99" y="26"/>
                      </a:lnTo>
                      <a:lnTo>
                        <a:pt x="113" y="28"/>
                      </a:lnTo>
                      <a:lnTo>
                        <a:pt x="125" y="29"/>
                      </a:lnTo>
                      <a:lnTo>
                        <a:pt x="125" y="17"/>
                      </a:lnTo>
                      <a:lnTo>
                        <a:pt x="116" y="16"/>
                      </a:lnTo>
                      <a:lnTo>
                        <a:pt x="101" y="14"/>
                      </a:lnTo>
                      <a:lnTo>
                        <a:pt x="82" y="10"/>
                      </a:lnTo>
                      <a:lnTo>
                        <a:pt x="62" y="6"/>
                      </a:lnTo>
                      <a:lnTo>
                        <a:pt x="43" y="3"/>
                      </a:lnTo>
                      <a:lnTo>
                        <a:pt x="25" y="0"/>
                      </a:ln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1155"/>
                <p:cNvSpPr>
                  <a:spLocks/>
                </p:cNvSpPr>
                <p:nvPr/>
              </p:nvSpPr>
              <p:spPr bwMode="auto">
                <a:xfrm>
                  <a:off x="3462" y="2766"/>
                  <a:ext cx="18" cy="17"/>
                </a:xfrm>
                <a:custGeom>
                  <a:avLst/>
                  <a:gdLst>
                    <a:gd name="T0" fmla="*/ 12 w 56"/>
                    <a:gd name="T1" fmla="*/ 52 h 52"/>
                    <a:gd name="T2" fmla="*/ 12 w 56"/>
                    <a:gd name="T3" fmla="*/ 52 h 52"/>
                    <a:gd name="T4" fmla="*/ 14 w 56"/>
                    <a:gd name="T5" fmla="*/ 47 h 52"/>
                    <a:gd name="T6" fmla="*/ 15 w 56"/>
                    <a:gd name="T7" fmla="*/ 42 h 52"/>
                    <a:gd name="T8" fmla="*/ 18 w 56"/>
                    <a:gd name="T9" fmla="*/ 37 h 52"/>
                    <a:gd name="T10" fmla="*/ 23 w 56"/>
                    <a:gd name="T11" fmla="*/ 34 h 52"/>
                    <a:gd name="T12" fmla="*/ 31 w 56"/>
                    <a:gd name="T13" fmla="*/ 28 h 52"/>
                    <a:gd name="T14" fmla="*/ 38 w 56"/>
                    <a:gd name="T15" fmla="*/ 22 h 52"/>
                    <a:gd name="T16" fmla="*/ 46 w 56"/>
                    <a:gd name="T17" fmla="*/ 16 h 52"/>
                    <a:gd name="T18" fmla="*/ 56 w 56"/>
                    <a:gd name="T19" fmla="*/ 10 h 52"/>
                    <a:gd name="T20" fmla="*/ 49 w 56"/>
                    <a:gd name="T21" fmla="*/ 0 h 52"/>
                    <a:gd name="T22" fmla="*/ 39 w 56"/>
                    <a:gd name="T23" fmla="*/ 6 h 52"/>
                    <a:gd name="T24" fmla="*/ 31 w 56"/>
                    <a:gd name="T25" fmla="*/ 12 h 52"/>
                    <a:gd name="T26" fmla="*/ 23 w 56"/>
                    <a:gd name="T27" fmla="*/ 18 h 52"/>
                    <a:gd name="T28" fmla="*/ 16 w 56"/>
                    <a:gd name="T29" fmla="*/ 24 h 52"/>
                    <a:gd name="T30" fmla="*/ 9 w 56"/>
                    <a:gd name="T31" fmla="*/ 30 h 52"/>
                    <a:gd name="T32" fmla="*/ 5 w 56"/>
                    <a:gd name="T33" fmla="*/ 37 h 52"/>
                    <a:gd name="T34" fmla="*/ 2 w 56"/>
                    <a:gd name="T35" fmla="*/ 45 h 52"/>
                    <a:gd name="T36" fmla="*/ 0 w 56"/>
                    <a:gd name="T37" fmla="*/ 52 h 52"/>
                    <a:gd name="T38" fmla="*/ 0 w 56"/>
                    <a:gd name="T39" fmla="*/ 52 h 52"/>
                    <a:gd name="T40" fmla="*/ 12 w 56"/>
                    <a:gd name="T41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2">
                      <a:moveTo>
                        <a:pt x="12" y="52"/>
                      </a:moveTo>
                      <a:lnTo>
                        <a:pt x="12" y="52"/>
                      </a:lnTo>
                      <a:lnTo>
                        <a:pt x="14" y="47"/>
                      </a:lnTo>
                      <a:lnTo>
                        <a:pt x="15" y="42"/>
                      </a:lnTo>
                      <a:lnTo>
                        <a:pt x="18" y="37"/>
                      </a:lnTo>
                      <a:lnTo>
                        <a:pt x="23" y="34"/>
                      </a:lnTo>
                      <a:lnTo>
                        <a:pt x="31" y="28"/>
                      </a:lnTo>
                      <a:lnTo>
                        <a:pt x="38" y="22"/>
                      </a:lnTo>
                      <a:lnTo>
                        <a:pt x="46" y="16"/>
                      </a:lnTo>
                      <a:lnTo>
                        <a:pt x="56" y="10"/>
                      </a:lnTo>
                      <a:lnTo>
                        <a:pt x="49" y="0"/>
                      </a:lnTo>
                      <a:lnTo>
                        <a:pt x="39" y="6"/>
                      </a:lnTo>
                      <a:lnTo>
                        <a:pt x="31" y="12"/>
                      </a:lnTo>
                      <a:lnTo>
                        <a:pt x="23" y="18"/>
                      </a:lnTo>
                      <a:lnTo>
                        <a:pt x="16" y="24"/>
                      </a:lnTo>
                      <a:lnTo>
                        <a:pt x="9" y="30"/>
                      </a:lnTo>
                      <a:lnTo>
                        <a:pt x="5" y="37"/>
                      </a:lnTo>
                      <a:lnTo>
                        <a:pt x="2" y="45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1156"/>
                <p:cNvSpPr>
                  <a:spLocks/>
                </p:cNvSpPr>
                <p:nvPr/>
              </p:nvSpPr>
              <p:spPr bwMode="auto">
                <a:xfrm>
                  <a:off x="3462" y="2783"/>
                  <a:ext cx="4" cy="31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1157"/>
                <p:cNvSpPr>
                  <a:spLocks/>
                </p:cNvSpPr>
                <p:nvPr/>
              </p:nvSpPr>
              <p:spPr bwMode="auto">
                <a:xfrm>
                  <a:off x="3475" y="2766"/>
                  <a:ext cx="52" cy="44"/>
                </a:xfrm>
                <a:custGeom>
                  <a:avLst/>
                  <a:gdLst>
                    <a:gd name="T0" fmla="*/ 0 w 156"/>
                    <a:gd name="T1" fmla="*/ 108 h 133"/>
                    <a:gd name="T2" fmla="*/ 2 w 156"/>
                    <a:gd name="T3" fmla="*/ 117 h 133"/>
                    <a:gd name="T4" fmla="*/ 4 w 156"/>
                    <a:gd name="T5" fmla="*/ 126 h 133"/>
                    <a:gd name="T6" fmla="*/ 10 w 156"/>
                    <a:gd name="T7" fmla="*/ 132 h 133"/>
                    <a:gd name="T8" fmla="*/ 18 w 156"/>
                    <a:gd name="T9" fmla="*/ 133 h 133"/>
                    <a:gd name="T10" fmla="*/ 27 w 156"/>
                    <a:gd name="T11" fmla="*/ 133 h 133"/>
                    <a:gd name="T12" fmla="*/ 41 w 156"/>
                    <a:gd name="T13" fmla="*/ 133 h 133"/>
                    <a:gd name="T14" fmla="*/ 60 w 156"/>
                    <a:gd name="T15" fmla="*/ 133 h 133"/>
                    <a:gd name="T16" fmla="*/ 79 w 156"/>
                    <a:gd name="T17" fmla="*/ 133 h 133"/>
                    <a:gd name="T18" fmla="*/ 98 w 156"/>
                    <a:gd name="T19" fmla="*/ 133 h 133"/>
                    <a:gd name="T20" fmla="*/ 116 w 156"/>
                    <a:gd name="T21" fmla="*/ 133 h 133"/>
                    <a:gd name="T22" fmla="*/ 131 w 156"/>
                    <a:gd name="T23" fmla="*/ 133 h 133"/>
                    <a:gd name="T24" fmla="*/ 140 w 156"/>
                    <a:gd name="T25" fmla="*/ 133 h 133"/>
                    <a:gd name="T26" fmla="*/ 150 w 156"/>
                    <a:gd name="T27" fmla="*/ 132 h 133"/>
                    <a:gd name="T28" fmla="*/ 155 w 156"/>
                    <a:gd name="T29" fmla="*/ 127 h 133"/>
                    <a:gd name="T30" fmla="*/ 156 w 156"/>
                    <a:gd name="T31" fmla="*/ 120 h 133"/>
                    <a:gd name="T32" fmla="*/ 156 w 156"/>
                    <a:gd name="T33" fmla="*/ 110 h 133"/>
                    <a:gd name="T34" fmla="*/ 149 w 156"/>
                    <a:gd name="T35" fmla="*/ 27 h 133"/>
                    <a:gd name="T36" fmla="*/ 148 w 156"/>
                    <a:gd name="T37" fmla="*/ 17 h 133"/>
                    <a:gd name="T38" fmla="*/ 147 w 156"/>
                    <a:gd name="T39" fmla="*/ 9 h 133"/>
                    <a:gd name="T40" fmla="*/ 142 w 156"/>
                    <a:gd name="T41" fmla="*/ 2 h 133"/>
                    <a:gd name="T42" fmla="*/ 131 w 156"/>
                    <a:gd name="T43" fmla="*/ 0 h 133"/>
                    <a:gd name="T44" fmla="*/ 121 w 156"/>
                    <a:gd name="T45" fmla="*/ 0 h 133"/>
                    <a:gd name="T46" fmla="*/ 108 w 156"/>
                    <a:gd name="T47" fmla="*/ 0 h 133"/>
                    <a:gd name="T48" fmla="*/ 91 w 156"/>
                    <a:gd name="T49" fmla="*/ 0 h 133"/>
                    <a:gd name="T50" fmla="*/ 73 w 156"/>
                    <a:gd name="T51" fmla="*/ 0 h 133"/>
                    <a:gd name="T52" fmla="*/ 56 w 156"/>
                    <a:gd name="T53" fmla="*/ 0 h 133"/>
                    <a:gd name="T54" fmla="*/ 39 w 156"/>
                    <a:gd name="T55" fmla="*/ 0 h 133"/>
                    <a:gd name="T56" fmla="*/ 27 w 156"/>
                    <a:gd name="T57" fmla="*/ 0 h 133"/>
                    <a:gd name="T58" fmla="*/ 18 w 156"/>
                    <a:gd name="T59" fmla="*/ 0 h 133"/>
                    <a:gd name="T60" fmla="*/ 9 w 156"/>
                    <a:gd name="T61" fmla="*/ 2 h 133"/>
                    <a:gd name="T62" fmla="*/ 4 w 156"/>
                    <a:gd name="T63" fmla="*/ 9 h 133"/>
                    <a:gd name="T64" fmla="*/ 2 w 156"/>
                    <a:gd name="T65" fmla="*/ 17 h 133"/>
                    <a:gd name="T66" fmla="*/ 0 w 156"/>
                    <a:gd name="T67" fmla="*/ 28 h 133"/>
                    <a:gd name="T68" fmla="*/ 0 w 156"/>
                    <a:gd name="T69" fmla="*/ 10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6" h="133">
                      <a:moveTo>
                        <a:pt x="0" y="108"/>
                      </a:moveTo>
                      <a:lnTo>
                        <a:pt x="2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3"/>
                      </a:lnTo>
                      <a:lnTo>
                        <a:pt x="27" y="133"/>
                      </a:lnTo>
                      <a:lnTo>
                        <a:pt x="41" y="133"/>
                      </a:lnTo>
                      <a:lnTo>
                        <a:pt x="60" y="133"/>
                      </a:lnTo>
                      <a:lnTo>
                        <a:pt x="79" y="133"/>
                      </a:lnTo>
                      <a:lnTo>
                        <a:pt x="98" y="133"/>
                      </a:lnTo>
                      <a:lnTo>
                        <a:pt x="116" y="133"/>
                      </a:lnTo>
                      <a:lnTo>
                        <a:pt x="131" y="133"/>
                      </a:lnTo>
                      <a:lnTo>
                        <a:pt x="140" y="133"/>
                      </a:lnTo>
                      <a:lnTo>
                        <a:pt x="150" y="132"/>
                      </a:lnTo>
                      <a:lnTo>
                        <a:pt x="155" y="127"/>
                      </a:lnTo>
                      <a:lnTo>
                        <a:pt x="156" y="120"/>
                      </a:lnTo>
                      <a:lnTo>
                        <a:pt x="156" y="110"/>
                      </a:lnTo>
                      <a:lnTo>
                        <a:pt x="149" y="27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1158"/>
                <p:cNvSpPr>
                  <a:spLocks/>
                </p:cNvSpPr>
                <p:nvPr/>
              </p:nvSpPr>
              <p:spPr bwMode="auto">
                <a:xfrm>
                  <a:off x="3475" y="2766"/>
                  <a:ext cx="52" cy="44"/>
                </a:xfrm>
                <a:custGeom>
                  <a:avLst/>
                  <a:gdLst>
                    <a:gd name="T0" fmla="*/ 0 w 156"/>
                    <a:gd name="T1" fmla="*/ 108 h 133"/>
                    <a:gd name="T2" fmla="*/ 0 w 156"/>
                    <a:gd name="T3" fmla="*/ 108 h 133"/>
                    <a:gd name="T4" fmla="*/ 2 w 156"/>
                    <a:gd name="T5" fmla="*/ 117 h 133"/>
                    <a:gd name="T6" fmla="*/ 4 w 156"/>
                    <a:gd name="T7" fmla="*/ 126 h 133"/>
                    <a:gd name="T8" fmla="*/ 10 w 156"/>
                    <a:gd name="T9" fmla="*/ 132 h 133"/>
                    <a:gd name="T10" fmla="*/ 18 w 156"/>
                    <a:gd name="T11" fmla="*/ 133 h 133"/>
                    <a:gd name="T12" fmla="*/ 18 w 156"/>
                    <a:gd name="T13" fmla="*/ 133 h 133"/>
                    <a:gd name="T14" fmla="*/ 27 w 156"/>
                    <a:gd name="T15" fmla="*/ 133 h 133"/>
                    <a:gd name="T16" fmla="*/ 41 w 156"/>
                    <a:gd name="T17" fmla="*/ 133 h 133"/>
                    <a:gd name="T18" fmla="*/ 60 w 156"/>
                    <a:gd name="T19" fmla="*/ 133 h 133"/>
                    <a:gd name="T20" fmla="*/ 79 w 156"/>
                    <a:gd name="T21" fmla="*/ 133 h 133"/>
                    <a:gd name="T22" fmla="*/ 98 w 156"/>
                    <a:gd name="T23" fmla="*/ 133 h 133"/>
                    <a:gd name="T24" fmla="*/ 116 w 156"/>
                    <a:gd name="T25" fmla="*/ 133 h 133"/>
                    <a:gd name="T26" fmla="*/ 131 w 156"/>
                    <a:gd name="T27" fmla="*/ 133 h 133"/>
                    <a:gd name="T28" fmla="*/ 140 w 156"/>
                    <a:gd name="T29" fmla="*/ 133 h 133"/>
                    <a:gd name="T30" fmla="*/ 140 w 156"/>
                    <a:gd name="T31" fmla="*/ 133 h 133"/>
                    <a:gd name="T32" fmla="*/ 150 w 156"/>
                    <a:gd name="T33" fmla="*/ 132 h 133"/>
                    <a:gd name="T34" fmla="*/ 155 w 156"/>
                    <a:gd name="T35" fmla="*/ 127 h 133"/>
                    <a:gd name="T36" fmla="*/ 156 w 156"/>
                    <a:gd name="T37" fmla="*/ 120 h 133"/>
                    <a:gd name="T38" fmla="*/ 156 w 156"/>
                    <a:gd name="T39" fmla="*/ 110 h 133"/>
                    <a:gd name="T40" fmla="*/ 149 w 156"/>
                    <a:gd name="T41" fmla="*/ 27 h 133"/>
                    <a:gd name="T42" fmla="*/ 149 w 156"/>
                    <a:gd name="T43" fmla="*/ 27 h 133"/>
                    <a:gd name="T44" fmla="*/ 148 w 156"/>
                    <a:gd name="T45" fmla="*/ 17 h 133"/>
                    <a:gd name="T46" fmla="*/ 147 w 156"/>
                    <a:gd name="T47" fmla="*/ 9 h 133"/>
                    <a:gd name="T48" fmla="*/ 142 w 156"/>
                    <a:gd name="T49" fmla="*/ 2 h 133"/>
                    <a:gd name="T50" fmla="*/ 131 w 156"/>
                    <a:gd name="T51" fmla="*/ 0 h 133"/>
                    <a:gd name="T52" fmla="*/ 131 w 156"/>
                    <a:gd name="T53" fmla="*/ 0 h 133"/>
                    <a:gd name="T54" fmla="*/ 121 w 156"/>
                    <a:gd name="T55" fmla="*/ 0 h 133"/>
                    <a:gd name="T56" fmla="*/ 108 w 156"/>
                    <a:gd name="T57" fmla="*/ 0 h 133"/>
                    <a:gd name="T58" fmla="*/ 91 w 156"/>
                    <a:gd name="T59" fmla="*/ 0 h 133"/>
                    <a:gd name="T60" fmla="*/ 73 w 156"/>
                    <a:gd name="T61" fmla="*/ 0 h 133"/>
                    <a:gd name="T62" fmla="*/ 56 w 156"/>
                    <a:gd name="T63" fmla="*/ 0 h 133"/>
                    <a:gd name="T64" fmla="*/ 39 w 156"/>
                    <a:gd name="T65" fmla="*/ 0 h 133"/>
                    <a:gd name="T66" fmla="*/ 27 w 156"/>
                    <a:gd name="T67" fmla="*/ 0 h 133"/>
                    <a:gd name="T68" fmla="*/ 18 w 156"/>
                    <a:gd name="T69" fmla="*/ 0 h 133"/>
                    <a:gd name="T70" fmla="*/ 18 w 156"/>
                    <a:gd name="T71" fmla="*/ 0 h 133"/>
                    <a:gd name="T72" fmla="*/ 9 w 156"/>
                    <a:gd name="T73" fmla="*/ 2 h 133"/>
                    <a:gd name="T74" fmla="*/ 4 w 156"/>
                    <a:gd name="T75" fmla="*/ 9 h 133"/>
                    <a:gd name="T76" fmla="*/ 2 w 156"/>
                    <a:gd name="T77" fmla="*/ 17 h 133"/>
                    <a:gd name="T78" fmla="*/ 0 w 156"/>
                    <a:gd name="T79" fmla="*/ 28 h 133"/>
                    <a:gd name="T80" fmla="*/ 0 w 156"/>
                    <a:gd name="T81" fmla="*/ 10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6" h="133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2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3"/>
                      </a:lnTo>
                      <a:lnTo>
                        <a:pt x="18" y="133"/>
                      </a:lnTo>
                      <a:lnTo>
                        <a:pt x="27" y="133"/>
                      </a:lnTo>
                      <a:lnTo>
                        <a:pt x="41" y="133"/>
                      </a:lnTo>
                      <a:lnTo>
                        <a:pt x="60" y="133"/>
                      </a:lnTo>
                      <a:lnTo>
                        <a:pt x="79" y="133"/>
                      </a:lnTo>
                      <a:lnTo>
                        <a:pt x="98" y="133"/>
                      </a:lnTo>
                      <a:lnTo>
                        <a:pt x="116" y="133"/>
                      </a:lnTo>
                      <a:lnTo>
                        <a:pt x="131" y="133"/>
                      </a:lnTo>
                      <a:lnTo>
                        <a:pt x="140" y="133"/>
                      </a:lnTo>
                      <a:lnTo>
                        <a:pt x="140" y="133"/>
                      </a:lnTo>
                      <a:lnTo>
                        <a:pt x="150" y="132"/>
                      </a:lnTo>
                      <a:lnTo>
                        <a:pt x="155" y="127"/>
                      </a:lnTo>
                      <a:lnTo>
                        <a:pt x="156" y="120"/>
                      </a:lnTo>
                      <a:lnTo>
                        <a:pt x="156" y="110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1159"/>
                <p:cNvSpPr>
                  <a:spLocks/>
                </p:cNvSpPr>
                <p:nvPr/>
              </p:nvSpPr>
              <p:spPr bwMode="auto">
                <a:xfrm>
                  <a:off x="3533" y="2768"/>
                  <a:ext cx="65" cy="57"/>
                </a:xfrm>
                <a:custGeom>
                  <a:avLst/>
                  <a:gdLst>
                    <a:gd name="T0" fmla="*/ 0 w 197"/>
                    <a:gd name="T1" fmla="*/ 141 h 171"/>
                    <a:gd name="T2" fmla="*/ 1 w 197"/>
                    <a:gd name="T3" fmla="*/ 153 h 171"/>
                    <a:gd name="T4" fmla="*/ 3 w 197"/>
                    <a:gd name="T5" fmla="*/ 163 h 171"/>
                    <a:gd name="T6" fmla="*/ 11 w 197"/>
                    <a:gd name="T7" fmla="*/ 169 h 171"/>
                    <a:gd name="T8" fmla="*/ 22 w 197"/>
                    <a:gd name="T9" fmla="*/ 171 h 171"/>
                    <a:gd name="T10" fmla="*/ 32 w 197"/>
                    <a:gd name="T11" fmla="*/ 171 h 171"/>
                    <a:gd name="T12" fmla="*/ 51 w 197"/>
                    <a:gd name="T13" fmla="*/ 171 h 171"/>
                    <a:gd name="T14" fmla="*/ 72 w 197"/>
                    <a:gd name="T15" fmla="*/ 171 h 171"/>
                    <a:gd name="T16" fmla="*/ 98 w 197"/>
                    <a:gd name="T17" fmla="*/ 171 h 171"/>
                    <a:gd name="T18" fmla="*/ 123 w 197"/>
                    <a:gd name="T19" fmla="*/ 171 h 171"/>
                    <a:gd name="T20" fmla="*/ 147 w 197"/>
                    <a:gd name="T21" fmla="*/ 171 h 171"/>
                    <a:gd name="T22" fmla="*/ 165 w 197"/>
                    <a:gd name="T23" fmla="*/ 171 h 171"/>
                    <a:gd name="T24" fmla="*/ 177 w 197"/>
                    <a:gd name="T25" fmla="*/ 171 h 171"/>
                    <a:gd name="T26" fmla="*/ 188 w 197"/>
                    <a:gd name="T27" fmla="*/ 170 h 171"/>
                    <a:gd name="T28" fmla="*/ 194 w 197"/>
                    <a:gd name="T29" fmla="*/ 164 h 171"/>
                    <a:gd name="T30" fmla="*/ 197 w 197"/>
                    <a:gd name="T31" fmla="*/ 156 h 171"/>
                    <a:gd name="T32" fmla="*/ 197 w 197"/>
                    <a:gd name="T33" fmla="*/ 144 h 171"/>
                    <a:gd name="T34" fmla="*/ 188 w 197"/>
                    <a:gd name="T35" fmla="*/ 49 h 171"/>
                    <a:gd name="T36" fmla="*/ 188 w 197"/>
                    <a:gd name="T37" fmla="*/ 37 h 171"/>
                    <a:gd name="T38" fmla="*/ 186 w 197"/>
                    <a:gd name="T39" fmla="*/ 28 h 171"/>
                    <a:gd name="T40" fmla="*/ 180 w 197"/>
                    <a:gd name="T41" fmla="*/ 22 h 171"/>
                    <a:gd name="T42" fmla="*/ 168 w 197"/>
                    <a:gd name="T43" fmla="*/ 18 h 171"/>
                    <a:gd name="T44" fmla="*/ 157 w 197"/>
                    <a:gd name="T45" fmla="*/ 17 h 171"/>
                    <a:gd name="T46" fmla="*/ 142 w 197"/>
                    <a:gd name="T47" fmla="*/ 13 h 171"/>
                    <a:gd name="T48" fmla="*/ 124 w 197"/>
                    <a:gd name="T49" fmla="*/ 10 h 171"/>
                    <a:gd name="T50" fmla="*/ 105 w 197"/>
                    <a:gd name="T51" fmla="*/ 6 h 171"/>
                    <a:gd name="T52" fmla="*/ 86 w 197"/>
                    <a:gd name="T53" fmla="*/ 2 h 171"/>
                    <a:gd name="T54" fmla="*/ 69 w 197"/>
                    <a:gd name="T55" fmla="*/ 1 h 171"/>
                    <a:gd name="T56" fmla="*/ 55 w 197"/>
                    <a:gd name="T57" fmla="*/ 0 h 171"/>
                    <a:gd name="T58" fmla="*/ 47 w 197"/>
                    <a:gd name="T59" fmla="*/ 2 h 171"/>
                    <a:gd name="T60" fmla="*/ 37 w 197"/>
                    <a:gd name="T61" fmla="*/ 8 h 171"/>
                    <a:gd name="T62" fmla="*/ 28 w 197"/>
                    <a:gd name="T63" fmla="*/ 14 h 171"/>
                    <a:gd name="T64" fmla="*/ 20 w 197"/>
                    <a:gd name="T65" fmla="*/ 20 h 171"/>
                    <a:gd name="T66" fmla="*/ 13 w 197"/>
                    <a:gd name="T67" fmla="*/ 26 h 171"/>
                    <a:gd name="T68" fmla="*/ 8 w 197"/>
                    <a:gd name="T69" fmla="*/ 31 h 171"/>
                    <a:gd name="T70" fmla="*/ 3 w 197"/>
                    <a:gd name="T71" fmla="*/ 37 h 171"/>
                    <a:gd name="T72" fmla="*/ 1 w 197"/>
                    <a:gd name="T73" fmla="*/ 43 h 171"/>
                    <a:gd name="T74" fmla="*/ 1 w 197"/>
                    <a:gd name="T75" fmla="*/ 49 h 171"/>
                    <a:gd name="T76" fmla="*/ 0 w 197"/>
                    <a:gd name="T77" fmla="*/ 14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7" h="171">
                      <a:moveTo>
                        <a:pt x="0" y="141"/>
                      </a:moveTo>
                      <a:lnTo>
                        <a:pt x="1" y="153"/>
                      </a:lnTo>
                      <a:lnTo>
                        <a:pt x="3" y="163"/>
                      </a:lnTo>
                      <a:lnTo>
                        <a:pt x="11" y="169"/>
                      </a:lnTo>
                      <a:lnTo>
                        <a:pt x="22" y="171"/>
                      </a:lnTo>
                      <a:lnTo>
                        <a:pt x="32" y="171"/>
                      </a:lnTo>
                      <a:lnTo>
                        <a:pt x="51" y="171"/>
                      </a:lnTo>
                      <a:lnTo>
                        <a:pt x="72" y="171"/>
                      </a:lnTo>
                      <a:lnTo>
                        <a:pt x="98" y="171"/>
                      </a:lnTo>
                      <a:lnTo>
                        <a:pt x="123" y="171"/>
                      </a:lnTo>
                      <a:lnTo>
                        <a:pt x="147" y="171"/>
                      </a:lnTo>
                      <a:lnTo>
                        <a:pt x="165" y="171"/>
                      </a:lnTo>
                      <a:lnTo>
                        <a:pt x="177" y="171"/>
                      </a:lnTo>
                      <a:lnTo>
                        <a:pt x="188" y="170"/>
                      </a:lnTo>
                      <a:lnTo>
                        <a:pt x="194" y="164"/>
                      </a:lnTo>
                      <a:lnTo>
                        <a:pt x="197" y="156"/>
                      </a:lnTo>
                      <a:lnTo>
                        <a:pt x="197" y="144"/>
                      </a:lnTo>
                      <a:lnTo>
                        <a:pt x="188" y="49"/>
                      </a:lnTo>
                      <a:lnTo>
                        <a:pt x="188" y="37"/>
                      </a:lnTo>
                      <a:lnTo>
                        <a:pt x="186" y="28"/>
                      </a:lnTo>
                      <a:lnTo>
                        <a:pt x="180" y="22"/>
                      </a:lnTo>
                      <a:lnTo>
                        <a:pt x="168" y="18"/>
                      </a:lnTo>
                      <a:lnTo>
                        <a:pt x="157" y="17"/>
                      </a:lnTo>
                      <a:lnTo>
                        <a:pt x="142" y="13"/>
                      </a:lnTo>
                      <a:lnTo>
                        <a:pt x="124" y="10"/>
                      </a:lnTo>
                      <a:lnTo>
                        <a:pt x="105" y="6"/>
                      </a:lnTo>
                      <a:lnTo>
                        <a:pt x="86" y="2"/>
                      </a:lnTo>
                      <a:lnTo>
                        <a:pt x="69" y="1"/>
                      </a:lnTo>
                      <a:lnTo>
                        <a:pt x="55" y="0"/>
                      </a:lnTo>
                      <a:lnTo>
                        <a:pt x="47" y="2"/>
                      </a:lnTo>
                      <a:lnTo>
                        <a:pt x="37" y="8"/>
                      </a:lnTo>
                      <a:lnTo>
                        <a:pt x="28" y="14"/>
                      </a:lnTo>
                      <a:lnTo>
                        <a:pt x="20" y="20"/>
                      </a:lnTo>
                      <a:lnTo>
                        <a:pt x="13" y="26"/>
                      </a:lnTo>
                      <a:lnTo>
                        <a:pt x="8" y="31"/>
                      </a:lnTo>
                      <a:lnTo>
                        <a:pt x="3" y="37"/>
                      </a:lnTo>
                      <a:lnTo>
                        <a:pt x="1" y="43"/>
                      </a:lnTo>
                      <a:lnTo>
                        <a:pt x="1" y="49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1160"/>
                <p:cNvSpPr>
                  <a:spLocks/>
                </p:cNvSpPr>
                <p:nvPr/>
              </p:nvSpPr>
              <p:spPr bwMode="auto">
                <a:xfrm>
                  <a:off x="3531" y="2815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2 h 36"/>
                    <a:gd name="T6" fmla="*/ 14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5 w 28"/>
                    <a:gd name="T17" fmla="*/ 26 h 36"/>
                    <a:gd name="T18" fmla="*/ 14 w 28"/>
                    <a:gd name="T19" fmla="*/ 34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2"/>
                      </a:lnTo>
                      <a:lnTo>
                        <a:pt x="14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6"/>
                      </a:lnTo>
                      <a:lnTo>
                        <a:pt x="14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1161"/>
                <p:cNvSpPr>
                  <a:spLocks/>
                </p:cNvSpPr>
                <p:nvPr/>
              </p:nvSpPr>
              <p:spPr bwMode="auto">
                <a:xfrm>
                  <a:off x="3540" y="2823"/>
                  <a:ext cx="52" cy="4"/>
                </a:xfrm>
                <a:custGeom>
                  <a:avLst/>
                  <a:gdLst>
                    <a:gd name="T0" fmla="*/ 155 w 155"/>
                    <a:gd name="T1" fmla="*/ 0 h 12"/>
                    <a:gd name="T2" fmla="*/ 155 w 155"/>
                    <a:gd name="T3" fmla="*/ 0 h 12"/>
                    <a:gd name="T4" fmla="*/ 143 w 155"/>
                    <a:gd name="T5" fmla="*/ 0 h 12"/>
                    <a:gd name="T6" fmla="*/ 125 w 155"/>
                    <a:gd name="T7" fmla="*/ 0 h 12"/>
                    <a:gd name="T8" fmla="*/ 101 w 155"/>
                    <a:gd name="T9" fmla="*/ 0 h 12"/>
                    <a:gd name="T10" fmla="*/ 76 w 155"/>
                    <a:gd name="T11" fmla="*/ 0 h 12"/>
                    <a:gd name="T12" fmla="*/ 50 w 155"/>
                    <a:gd name="T13" fmla="*/ 0 h 12"/>
                    <a:gd name="T14" fmla="*/ 29 w 155"/>
                    <a:gd name="T15" fmla="*/ 0 h 12"/>
                    <a:gd name="T16" fmla="*/ 10 w 155"/>
                    <a:gd name="T17" fmla="*/ 0 h 12"/>
                    <a:gd name="T18" fmla="*/ 0 w 155"/>
                    <a:gd name="T19" fmla="*/ 0 h 12"/>
                    <a:gd name="T20" fmla="*/ 0 w 155"/>
                    <a:gd name="T21" fmla="*/ 12 h 12"/>
                    <a:gd name="T22" fmla="*/ 10 w 155"/>
                    <a:gd name="T23" fmla="*/ 12 h 12"/>
                    <a:gd name="T24" fmla="*/ 29 w 155"/>
                    <a:gd name="T25" fmla="*/ 12 h 12"/>
                    <a:gd name="T26" fmla="*/ 50 w 155"/>
                    <a:gd name="T27" fmla="*/ 12 h 12"/>
                    <a:gd name="T28" fmla="*/ 76 w 155"/>
                    <a:gd name="T29" fmla="*/ 12 h 12"/>
                    <a:gd name="T30" fmla="*/ 101 w 155"/>
                    <a:gd name="T31" fmla="*/ 12 h 12"/>
                    <a:gd name="T32" fmla="*/ 125 w 155"/>
                    <a:gd name="T33" fmla="*/ 12 h 12"/>
                    <a:gd name="T34" fmla="*/ 143 w 155"/>
                    <a:gd name="T35" fmla="*/ 12 h 12"/>
                    <a:gd name="T36" fmla="*/ 155 w 155"/>
                    <a:gd name="T37" fmla="*/ 12 h 12"/>
                    <a:gd name="T38" fmla="*/ 155 w 155"/>
                    <a:gd name="T39" fmla="*/ 12 h 12"/>
                    <a:gd name="T40" fmla="*/ 155 w 15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5" h="12">
                      <a:moveTo>
                        <a:pt x="155" y="0"/>
                      </a:moveTo>
                      <a:lnTo>
                        <a:pt x="155" y="0"/>
                      </a:lnTo>
                      <a:lnTo>
                        <a:pt x="143" y="0"/>
                      </a:lnTo>
                      <a:lnTo>
                        <a:pt x="125" y="0"/>
                      </a:lnTo>
                      <a:lnTo>
                        <a:pt x="101" y="0"/>
                      </a:lnTo>
                      <a:lnTo>
                        <a:pt x="76" y="0"/>
                      </a:lnTo>
                      <a:lnTo>
                        <a:pt x="50" y="0"/>
                      </a:lnTo>
                      <a:lnTo>
                        <a:pt x="2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9" y="12"/>
                      </a:lnTo>
                      <a:lnTo>
                        <a:pt x="50" y="12"/>
                      </a:lnTo>
                      <a:lnTo>
                        <a:pt x="76" y="12"/>
                      </a:lnTo>
                      <a:lnTo>
                        <a:pt x="101" y="12"/>
                      </a:lnTo>
                      <a:lnTo>
                        <a:pt x="125" y="12"/>
                      </a:lnTo>
                      <a:lnTo>
                        <a:pt x="143" y="12"/>
                      </a:lnTo>
                      <a:lnTo>
                        <a:pt x="155" y="12"/>
                      </a:lnTo>
                      <a:lnTo>
                        <a:pt x="155" y="12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1162"/>
                <p:cNvSpPr>
                  <a:spLocks/>
                </p:cNvSpPr>
                <p:nvPr/>
              </p:nvSpPr>
              <p:spPr bwMode="auto">
                <a:xfrm>
                  <a:off x="3592" y="2816"/>
                  <a:ext cx="8" cy="11"/>
                </a:xfrm>
                <a:custGeom>
                  <a:avLst/>
                  <a:gdLst>
                    <a:gd name="T0" fmla="*/ 14 w 26"/>
                    <a:gd name="T1" fmla="*/ 0 h 33"/>
                    <a:gd name="T2" fmla="*/ 14 w 26"/>
                    <a:gd name="T3" fmla="*/ 0 h 33"/>
                    <a:gd name="T4" fmla="*/ 14 w 26"/>
                    <a:gd name="T5" fmla="*/ 10 h 33"/>
                    <a:gd name="T6" fmla="*/ 12 w 26"/>
                    <a:gd name="T7" fmla="*/ 17 h 33"/>
                    <a:gd name="T8" fmla="*/ 9 w 26"/>
                    <a:gd name="T9" fmla="*/ 20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4 w 26"/>
                    <a:gd name="T15" fmla="*/ 32 h 33"/>
                    <a:gd name="T16" fmla="*/ 22 w 26"/>
                    <a:gd name="T17" fmla="*/ 24 h 33"/>
                    <a:gd name="T18" fmla="*/ 26 w 26"/>
                    <a:gd name="T19" fmla="*/ 13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26 w 26"/>
                    <a:gd name="T25" fmla="*/ 0 h 33"/>
                    <a:gd name="T26" fmla="*/ 26 w 26"/>
                    <a:gd name="T27" fmla="*/ 0 h 33"/>
                    <a:gd name="T28" fmla="*/ 26 w 26"/>
                    <a:gd name="T29" fmla="*/ 0 h 33"/>
                    <a:gd name="T30" fmla="*/ 14 w 26"/>
                    <a:gd name="T3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7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4" y="32"/>
                      </a:lnTo>
                      <a:lnTo>
                        <a:pt x="22" y="24"/>
                      </a:lnTo>
                      <a:lnTo>
                        <a:pt x="26" y="13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1163"/>
                <p:cNvSpPr>
                  <a:spLocks/>
                </p:cNvSpPr>
                <p:nvPr/>
              </p:nvSpPr>
              <p:spPr bwMode="auto">
                <a:xfrm>
                  <a:off x="3593" y="2784"/>
                  <a:ext cx="7" cy="32"/>
                </a:xfrm>
                <a:custGeom>
                  <a:avLst/>
                  <a:gdLst>
                    <a:gd name="T0" fmla="*/ 0 w 21"/>
                    <a:gd name="T1" fmla="*/ 0 h 95"/>
                    <a:gd name="T2" fmla="*/ 0 w 21"/>
                    <a:gd name="T3" fmla="*/ 0 h 95"/>
                    <a:gd name="T4" fmla="*/ 9 w 21"/>
                    <a:gd name="T5" fmla="*/ 95 h 95"/>
                    <a:gd name="T6" fmla="*/ 21 w 21"/>
                    <a:gd name="T7" fmla="*/ 95 h 95"/>
                    <a:gd name="T8" fmla="*/ 12 w 21"/>
                    <a:gd name="T9" fmla="*/ 0 h 95"/>
                    <a:gd name="T10" fmla="*/ 12 w 21"/>
                    <a:gd name="T11" fmla="*/ 0 h 95"/>
                    <a:gd name="T12" fmla="*/ 0 w 21"/>
                    <a:gd name="T13" fmla="*/ 0 h 95"/>
                    <a:gd name="T14" fmla="*/ 0 w 21"/>
                    <a:gd name="T15" fmla="*/ 0 h 95"/>
                    <a:gd name="T16" fmla="*/ 0 w 21"/>
                    <a:gd name="T1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95"/>
                      </a:lnTo>
                      <a:lnTo>
                        <a:pt x="21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1164"/>
                <p:cNvSpPr>
                  <a:spLocks/>
                </p:cNvSpPr>
                <p:nvPr/>
              </p:nvSpPr>
              <p:spPr bwMode="auto">
                <a:xfrm>
                  <a:off x="3589" y="2772"/>
                  <a:ext cx="8" cy="12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9 w 26"/>
                    <a:gd name="T5" fmla="*/ 14 h 37"/>
                    <a:gd name="T6" fmla="*/ 13 w 26"/>
                    <a:gd name="T7" fmla="*/ 18 h 37"/>
                    <a:gd name="T8" fmla="*/ 14 w 26"/>
                    <a:gd name="T9" fmla="*/ 27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6 w 26"/>
                    <a:gd name="T15" fmla="*/ 24 h 37"/>
                    <a:gd name="T16" fmla="*/ 23 w 26"/>
                    <a:gd name="T17" fmla="*/ 13 h 37"/>
                    <a:gd name="T18" fmla="*/ 14 w 26"/>
                    <a:gd name="T19" fmla="*/ 5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14"/>
                      </a:lnTo>
                      <a:lnTo>
                        <a:pt x="13" y="18"/>
                      </a:lnTo>
                      <a:lnTo>
                        <a:pt x="14" y="27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6" y="24"/>
                      </a:lnTo>
                      <a:lnTo>
                        <a:pt x="23" y="13"/>
                      </a:lnTo>
                      <a:lnTo>
                        <a:pt x="14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1165"/>
                <p:cNvSpPr>
                  <a:spLocks/>
                </p:cNvSpPr>
                <p:nvPr/>
              </p:nvSpPr>
              <p:spPr bwMode="auto">
                <a:xfrm>
                  <a:off x="3547" y="2766"/>
                  <a:ext cx="42" cy="10"/>
                </a:xfrm>
                <a:custGeom>
                  <a:avLst/>
                  <a:gdLst>
                    <a:gd name="T0" fmla="*/ 8 w 125"/>
                    <a:gd name="T1" fmla="*/ 13 h 30"/>
                    <a:gd name="T2" fmla="*/ 8 w 125"/>
                    <a:gd name="T3" fmla="*/ 13 h 30"/>
                    <a:gd name="T4" fmla="*/ 12 w 125"/>
                    <a:gd name="T5" fmla="*/ 12 h 30"/>
                    <a:gd name="T6" fmla="*/ 26 w 125"/>
                    <a:gd name="T7" fmla="*/ 13 h 30"/>
                    <a:gd name="T8" fmla="*/ 41 w 125"/>
                    <a:gd name="T9" fmla="*/ 14 h 30"/>
                    <a:gd name="T10" fmla="*/ 61 w 125"/>
                    <a:gd name="T11" fmla="*/ 18 h 30"/>
                    <a:gd name="T12" fmla="*/ 80 w 125"/>
                    <a:gd name="T13" fmla="*/ 22 h 30"/>
                    <a:gd name="T14" fmla="*/ 98 w 125"/>
                    <a:gd name="T15" fmla="*/ 25 h 30"/>
                    <a:gd name="T16" fmla="*/ 113 w 125"/>
                    <a:gd name="T17" fmla="*/ 29 h 30"/>
                    <a:gd name="T18" fmla="*/ 125 w 125"/>
                    <a:gd name="T19" fmla="*/ 30 h 30"/>
                    <a:gd name="T20" fmla="*/ 125 w 125"/>
                    <a:gd name="T21" fmla="*/ 18 h 30"/>
                    <a:gd name="T22" fmla="*/ 115 w 125"/>
                    <a:gd name="T23" fmla="*/ 17 h 30"/>
                    <a:gd name="T24" fmla="*/ 101 w 125"/>
                    <a:gd name="T25" fmla="*/ 13 h 30"/>
                    <a:gd name="T26" fmla="*/ 82 w 125"/>
                    <a:gd name="T27" fmla="*/ 10 h 30"/>
                    <a:gd name="T28" fmla="*/ 63 w 125"/>
                    <a:gd name="T29" fmla="*/ 6 h 30"/>
                    <a:gd name="T30" fmla="*/ 44 w 125"/>
                    <a:gd name="T31" fmla="*/ 2 h 30"/>
                    <a:gd name="T32" fmla="*/ 26 w 125"/>
                    <a:gd name="T33" fmla="*/ 1 h 30"/>
                    <a:gd name="T34" fmla="*/ 12 w 125"/>
                    <a:gd name="T35" fmla="*/ 0 h 30"/>
                    <a:gd name="T36" fmla="*/ 0 w 125"/>
                    <a:gd name="T37" fmla="*/ 3 h 30"/>
                    <a:gd name="T38" fmla="*/ 0 w 125"/>
                    <a:gd name="T39" fmla="*/ 3 h 30"/>
                    <a:gd name="T40" fmla="*/ 8 w 125"/>
                    <a:gd name="T41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5" h="30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2" y="12"/>
                      </a:lnTo>
                      <a:lnTo>
                        <a:pt x="26" y="13"/>
                      </a:lnTo>
                      <a:lnTo>
                        <a:pt x="41" y="14"/>
                      </a:lnTo>
                      <a:lnTo>
                        <a:pt x="61" y="18"/>
                      </a:lnTo>
                      <a:lnTo>
                        <a:pt x="80" y="22"/>
                      </a:lnTo>
                      <a:lnTo>
                        <a:pt x="98" y="25"/>
                      </a:lnTo>
                      <a:lnTo>
                        <a:pt x="113" y="29"/>
                      </a:lnTo>
                      <a:lnTo>
                        <a:pt x="125" y="30"/>
                      </a:lnTo>
                      <a:lnTo>
                        <a:pt x="125" y="18"/>
                      </a:lnTo>
                      <a:lnTo>
                        <a:pt x="115" y="17"/>
                      </a:lnTo>
                      <a:lnTo>
                        <a:pt x="101" y="13"/>
                      </a:lnTo>
                      <a:lnTo>
                        <a:pt x="82" y="10"/>
                      </a:lnTo>
                      <a:lnTo>
                        <a:pt x="63" y="6"/>
                      </a:lnTo>
                      <a:lnTo>
                        <a:pt x="44" y="2"/>
                      </a:lnTo>
                      <a:lnTo>
                        <a:pt x="26" y="1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1166"/>
                <p:cNvSpPr>
                  <a:spLocks/>
                </p:cNvSpPr>
                <p:nvPr/>
              </p:nvSpPr>
              <p:spPr bwMode="auto">
                <a:xfrm>
                  <a:off x="3531" y="2767"/>
                  <a:ext cx="19" cy="17"/>
                </a:xfrm>
                <a:custGeom>
                  <a:avLst/>
                  <a:gdLst>
                    <a:gd name="T0" fmla="*/ 12 w 56"/>
                    <a:gd name="T1" fmla="*/ 52 h 52"/>
                    <a:gd name="T2" fmla="*/ 12 w 56"/>
                    <a:gd name="T3" fmla="*/ 52 h 52"/>
                    <a:gd name="T4" fmla="*/ 12 w 56"/>
                    <a:gd name="T5" fmla="*/ 48 h 52"/>
                    <a:gd name="T6" fmla="*/ 13 w 56"/>
                    <a:gd name="T7" fmla="*/ 44 h 52"/>
                    <a:gd name="T8" fmla="*/ 18 w 56"/>
                    <a:gd name="T9" fmla="*/ 38 h 52"/>
                    <a:gd name="T10" fmla="*/ 22 w 56"/>
                    <a:gd name="T11" fmla="*/ 34 h 52"/>
                    <a:gd name="T12" fmla="*/ 29 w 56"/>
                    <a:gd name="T13" fmla="*/ 28 h 52"/>
                    <a:gd name="T14" fmla="*/ 36 w 56"/>
                    <a:gd name="T15" fmla="*/ 22 h 52"/>
                    <a:gd name="T16" fmla="*/ 46 w 56"/>
                    <a:gd name="T17" fmla="*/ 16 h 52"/>
                    <a:gd name="T18" fmla="*/ 56 w 56"/>
                    <a:gd name="T19" fmla="*/ 10 h 52"/>
                    <a:gd name="T20" fmla="*/ 48 w 56"/>
                    <a:gd name="T21" fmla="*/ 0 h 52"/>
                    <a:gd name="T22" fmla="*/ 39 w 56"/>
                    <a:gd name="T23" fmla="*/ 7 h 52"/>
                    <a:gd name="T24" fmla="*/ 29 w 56"/>
                    <a:gd name="T25" fmla="*/ 13 h 52"/>
                    <a:gd name="T26" fmla="*/ 22 w 56"/>
                    <a:gd name="T27" fmla="*/ 19 h 52"/>
                    <a:gd name="T28" fmla="*/ 15 w 56"/>
                    <a:gd name="T29" fmla="*/ 25 h 52"/>
                    <a:gd name="T30" fmla="*/ 8 w 56"/>
                    <a:gd name="T31" fmla="*/ 31 h 52"/>
                    <a:gd name="T32" fmla="*/ 4 w 56"/>
                    <a:gd name="T33" fmla="*/ 37 h 52"/>
                    <a:gd name="T34" fmla="*/ 0 w 56"/>
                    <a:gd name="T35" fmla="*/ 45 h 52"/>
                    <a:gd name="T36" fmla="*/ 0 w 56"/>
                    <a:gd name="T37" fmla="*/ 52 h 52"/>
                    <a:gd name="T38" fmla="*/ 0 w 56"/>
                    <a:gd name="T39" fmla="*/ 52 h 52"/>
                    <a:gd name="T40" fmla="*/ 12 w 56"/>
                    <a:gd name="T41" fmla="*/ 52 h 52"/>
                    <a:gd name="T42" fmla="*/ 12 w 56"/>
                    <a:gd name="T43" fmla="*/ 52 h 52"/>
                    <a:gd name="T44" fmla="*/ 12 w 56"/>
                    <a:gd name="T4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" h="52">
                      <a:moveTo>
                        <a:pt x="12" y="52"/>
                      </a:moveTo>
                      <a:lnTo>
                        <a:pt x="12" y="52"/>
                      </a:lnTo>
                      <a:lnTo>
                        <a:pt x="12" y="48"/>
                      </a:lnTo>
                      <a:lnTo>
                        <a:pt x="13" y="44"/>
                      </a:lnTo>
                      <a:lnTo>
                        <a:pt x="18" y="38"/>
                      </a:lnTo>
                      <a:lnTo>
                        <a:pt x="22" y="34"/>
                      </a:lnTo>
                      <a:lnTo>
                        <a:pt x="29" y="28"/>
                      </a:lnTo>
                      <a:lnTo>
                        <a:pt x="36" y="22"/>
                      </a:lnTo>
                      <a:lnTo>
                        <a:pt x="46" y="16"/>
                      </a:lnTo>
                      <a:lnTo>
                        <a:pt x="56" y="10"/>
                      </a:lnTo>
                      <a:lnTo>
                        <a:pt x="48" y="0"/>
                      </a:lnTo>
                      <a:lnTo>
                        <a:pt x="39" y="7"/>
                      </a:lnTo>
                      <a:lnTo>
                        <a:pt x="29" y="13"/>
                      </a:lnTo>
                      <a:lnTo>
                        <a:pt x="22" y="19"/>
                      </a:lnTo>
                      <a:lnTo>
                        <a:pt x="15" y="25"/>
                      </a:lnTo>
                      <a:lnTo>
                        <a:pt x="8" y="31"/>
                      </a:lnTo>
                      <a:lnTo>
                        <a:pt x="4" y="37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1167"/>
                <p:cNvSpPr>
                  <a:spLocks/>
                </p:cNvSpPr>
                <p:nvPr/>
              </p:nvSpPr>
              <p:spPr bwMode="auto">
                <a:xfrm>
                  <a:off x="3531" y="2784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1168"/>
                <p:cNvSpPr>
                  <a:spLocks/>
                </p:cNvSpPr>
                <p:nvPr/>
              </p:nvSpPr>
              <p:spPr bwMode="auto">
                <a:xfrm>
                  <a:off x="3544" y="2767"/>
                  <a:ext cx="51" cy="45"/>
                </a:xfrm>
                <a:custGeom>
                  <a:avLst/>
                  <a:gdLst>
                    <a:gd name="T0" fmla="*/ 0 w 152"/>
                    <a:gd name="T1" fmla="*/ 107 h 134"/>
                    <a:gd name="T2" fmla="*/ 1 w 152"/>
                    <a:gd name="T3" fmla="*/ 117 h 134"/>
                    <a:gd name="T4" fmla="*/ 4 w 152"/>
                    <a:gd name="T5" fmla="*/ 125 h 134"/>
                    <a:gd name="T6" fmla="*/ 10 w 152"/>
                    <a:gd name="T7" fmla="*/ 131 h 134"/>
                    <a:gd name="T8" fmla="*/ 18 w 152"/>
                    <a:gd name="T9" fmla="*/ 134 h 134"/>
                    <a:gd name="T10" fmla="*/ 26 w 152"/>
                    <a:gd name="T11" fmla="*/ 134 h 134"/>
                    <a:gd name="T12" fmla="*/ 41 w 152"/>
                    <a:gd name="T13" fmla="*/ 134 h 134"/>
                    <a:gd name="T14" fmla="*/ 57 w 152"/>
                    <a:gd name="T15" fmla="*/ 134 h 134"/>
                    <a:gd name="T16" fmla="*/ 76 w 152"/>
                    <a:gd name="T17" fmla="*/ 134 h 134"/>
                    <a:gd name="T18" fmla="*/ 94 w 152"/>
                    <a:gd name="T19" fmla="*/ 134 h 134"/>
                    <a:gd name="T20" fmla="*/ 111 w 152"/>
                    <a:gd name="T21" fmla="*/ 134 h 134"/>
                    <a:gd name="T22" fmla="*/ 125 w 152"/>
                    <a:gd name="T23" fmla="*/ 134 h 134"/>
                    <a:gd name="T24" fmla="*/ 135 w 152"/>
                    <a:gd name="T25" fmla="*/ 134 h 134"/>
                    <a:gd name="T26" fmla="*/ 145 w 152"/>
                    <a:gd name="T27" fmla="*/ 131 h 134"/>
                    <a:gd name="T28" fmla="*/ 150 w 152"/>
                    <a:gd name="T29" fmla="*/ 126 h 134"/>
                    <a:gd name="T30" fmla="*/ 152 w 152"/>
                    <a:gd name="T31" fmla="*/ 119 h 134"/>
                    <a:gd name="T32" fmla="*/ 152 w 152"/>
                    <a:gd name="T33" fmla="*/ 110 h 134"/>
                    <a:gd name="T34" fmla="*/ 148 w 152"/>
                    <a:gd name="T35" fmla="*/ 27 h 134"/>
                    <a:gd name="T36" fmla="*/ 147 w 152"/>
                    <a:gd name="T37" fmla="*/ 17 h 134"/>
                    <a:gd name="T38" fmla="*/ 146 w 152"/>
                    <a:gd name="T39" fmla="*/ 8 h 134"/>
                    <a:gd name="T40" fmla="*/ 141 w 152"/>
                    <a:gd name="T41" fmla="*/ 2 h 134"/>
                    <a:gd name="T42" fmla="*/ 130 w 152"/>
                    <a:gd name="T43" fmla="*/ 0 h 134"/>
                    <a:gd name="T44" fmla="*/ 121 w 152"/>
                    <a:gd name="T45" fmla="*/ 0 h 134"/>
                    <a:gd name="T46" fmla="*/ 107 w 152"/>
                    <a:gd name="T47" fmla="*/ 0 h 134"/>
                    <a:gd name="T48" fmla="*/ 90 w 152"/>
                    <a:gd name="T49" fmla="*/ 0 h 134"/>
                    <a:gd name="T50" fmla="*/ 72 w 152"/>
                    <a:gd name="T51" fmla="*/ 0 h 134"/>
                    <a:gd name="T52" fmla="*/ 55 w 152"/>
                    <a:gd name="T53" fmla="*/ 0 h 134"/>
                    <a:gd name="T54" fmla="*/ 39 w 152"/>
                    <a:gd name="T55" fmla="*/ 0 h 134"/>
                    <a:gd name="T56" fmla="*/ 26 w 152"/>
                    <a:gd name="T57" fmla="*/ 0 h 134"/>
                    <a:gd name="T58" fmla="*/ 18 w 152"/>
                    <a:gd name="T59" fmla="*/ 0 h 134"/>
                    <a:gd name="T60" fmla="*/ 8 w 152"/>
                    <a:gd name="T61" fmla="*/ 2 h 134"/>
                    <a:gd name="T62" fmla="*/ 4 w 152"/>
                    <a:gd name="T63" fmla="*/ 8 h 134"/>
                    <a:gd name="T64" fmla="*/ 1 w 152"/>
                    <a:gd name="T65" fmla="*/ 17 h 134"/>
                    <a:gd name="T66" fmla="*/ 1 w 152"/>
                    <a:gd name="T67" fmla="*/ 27 h 134"/>
                    <a:gd name="T68" fmla="*/ 0 w 152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2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1" y="134"/>
                      </a:lnTo>
                      <a:lnTo>
                        <a:pt x="57" y="134"/>
                      </a:lnTo>
                      <a:lnTo>
                        <a:pt x="76" y="134"/>
                      </a:lnTo>
                      <a:lnTo>
                        <a:pt x="94" y="134"/>
                      </a:lnTo>
                      <a:lnTo>
                        <a:pt x="111" y="134"/>
                      </a:lnTo>
                      <a:lnTo>
                        <a:pt x="125" y="134"/>
                      </a:lnTo>
                      <a:lnTo>
                        <a:pt x="135" y="134"/>
                      </a:lnTo>
                      <a:lnTo>
                        <a:pt x="145" y="131"/>
                      </a:lnTo>
                      <a:lnTo>
                        <a:pt x="150" y="126"/>
                      </a:lnTo>
                      <a:lnTo>
                        <a:pt x="152" y="119"/>
                      </a:lnTo>
                      <a:lnTo>
                        <a:pt x="152" y="110"/>
                      </a:lnTo>
                      <a:lnTo>
                        <a:pt x="148" y="27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1169"/>
                <p:cNvSpPr>
                  <a:spLocks/>
                </p:cNvSpPr>
                <p:nvPr/>
              </p:nvSpPr>
              <p:spPr bwMode="auto">
                <a:xfrm>
                  <a:off x="3544" y="2767"/>
                  <a:ext cx="51" cy="45"/>
                </a:xfrm>
                <a:custGeom>
                  <a:avLst/>
                  <a:gdLst>
                    <a:gd name="T0" fmla="*/ 0 w 152"/>
                    <a:gd name="T1" fmla="*/ 107 h 134"/>
                    <a:gd name="T2" fmla="*/ 0 w 152"/>
                    <a:gd name="T3" fmla="*/ 107 h 134"/>
                    <a:gd name="T4" fmla="*/ 1 w 152"/>
                    <a:gd name="T5" fmla="*/ 117 h 134"/>
                    <a:gd name="T6" fmla="*/ 4 w 152"/>
                    <a:gd name="T7" fmla="*/ 125 h 134"/>
                    <a:gd name="T8" fmla="*/ 10 w 152"/>
                    <a:gd name="T9" fmla="*/ 131 h 134"/>
                    <a:gd name="T10" fmla="*/ 18 w 152"/>
                    <a:gd name="T11" fmla="*/ 134 h 134"/>
                    <a:gd name="T12" fmla="*/ 18 w 152"/>
                    <a:gd name="T13" fmla="*/ 134 h 134"/>
                    <a:gd name="T14" fmla="*/ 26 w 152"/>
                    <a:gd name="T15" fmla="*/ 134 h 134"/>
                    <a:gd name="T16" fmla="*/ 41 w 152"/>
                    <a:gd name="T17" fmla="*/ 134 h 134"/>
                    <a:gd name="T18" fmla="*/ 57 w 152"/>
                    <a:gd name="T19" fmla="*/ 134 h 134"/>
                    <a:gd name="T20" fmla="*/ 76 w 152"/>
                    <a:gd name="T21" fmla="*/ 134 h 134"/>
                    <a:gd name="T22" fmla="*/ 94 w 152"/>
                    <a:gd name="T23" fmla="*/ 134 h 134"/>
                    <a:gd name="T24" fmla="*/ 111 w 152"/>
                    <a:gd name="T25" fmla="*/ 134 h 134"/>
                    <a:gd name="T26" fmla="*/ 125 w 152"/>
                    <a:gd name="T27" fmla="*/ 134 h 134"/>
                    <a:gd name="T28" fmla="*/ 135 w 152"/>
                    <a:gd name="T29" fmla="*/ 134 h 134"/>
                    <a:gd name="T30" fmla="*/ 135 w 152"/>
                    <a:gd name="T31" fmla="*/ 134 h 134"/>
                    <a:gd name="T32" fmla="*/ 145 w 152"/>
                    <a:gd name="T33" fmla="*/ 131 h 134"/>
                    <a:gd name="T34" fmla="*/ 150 w 152"/>
                    <a:gd name="T35" fmla="*/ 126 h 134"/>
                    <a:gd name="T36" fmla="*/ 152 w 152"/>
                    <a:gd name="T37" fmla="*/ 119 h 134"/>
                    <a:gd name="T38" fmla="*/ 152 w 152"/>
                    <a:gd name="T39" fmla="*/ 110 h 134"/>
                    <a:gd name="T40" fmla="*/ 148 w 152"/>
                    <a:gd name="T41" fmla="*/ 27 h 134"/>
                    <a:gd name="T42" fmla="*/ 148 w 152"/>
                    <a:gd name="T43" fmla="*/ 27 h 134"/>
                    <a:gd name="T44" fmla="*/ 147 w 152"/>
                    <a:gd name="T45" fmla="*/ 17 h 134"/>
                    <a:gd name="T46" fmla="*/ 146 w 152"/>
                    <a:gd name="T47" fmla="*/ 8 h 134"/>
                    <a:gd name="T48" fmla="*/ 141 w 152"/>
                    <a:gd name="T49" fmla="*/ 2 h 134"/>
                    <a:gd name="T50" fmla="*/ 130 w 152"/>
                    <a:gd name="T51" fmla="*/ 0 h 134"/>
                    <a:gd name="T52" fmla="*/ 130 w 152"/>
                    <a:gd name="T53" fmla="*/ 0 h 134"/>
                    <a:gd name="T54" fmla="*/ 121 w 152"/>
                    <a:gd name="T55" fmla="*/ 0 h 134"/>
                    <a:gd name="T56" fmla="*/ 107 w 152"/>
                    <a:gd name="T57" fmla="*/ 0 h 134"/>
                    <a:gd name="T58" fmla="*/ 90 w 152"/>
                    <a:gd name="T59" fmla="*/ 0 h 134"/>
                    <a:gd name="T60" fmla="*/ 72 w 152"/>
                    <a:gd name="T61" fmla="*/ 0 h 134"/>
                    <a:gd name="T62" fmla="*/ 55 w 152"/>
                    <a:gd name="T63" fmla="*/ 0 h 134"/>
                    <a:gd name="T64" fmla="*/ 39 w 152"/>
                    <a:gd name="T65" fmla="*/ 0 h 134"/>
                    <a:gd name="T66" fmla="*/ 26 w 152"/>
                    <a:gd name="T67" fmla="*/ 0 h 134"/>
                    <a:gd name="T68" fmla="*/ 18 w 152"/>
                    <a:gd name="T69" fmla="*/ 0 h 134"/>
                    <a:gd name="T70" fmla="*/ 18 w 152"/>
                    <a:gd name="T71" fmla="*/ 0 h 134"/>
                    <a:gd name="T72" fmla="*/ 8 w 152"/>
                    <a:gd name="T73" fmla="*/ 2 h 134"/>
                    <a:gd name="T74" fmla="*/ 4 w 152"/>
                    <a:gd name="T75" fmla="*/ 8 h 134"/>
                    <a:gd name="T76" fmla="*/ 1 w 152"/>
                    <a:gd name="T77" fmla="*/ 17 h 134"/>
                    <a:gd name="T78" fmla="*/ 1 w 152"/>
                    <a:gd name="T79" fmla="*/ 27 h 134"/>
                    <a:gd name="T80" fmla="*/ 0 w 152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2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1" y="134"/>
                      </a:lnTo>
                      <a:lnTo>
                        <a:pt x="57" y="134"/>
                      </a:lnTo>
                      <a:lnTo>
                        <a:pt x="76" y="134"/>
                      </a:lnTo>
                      <a:lnTo>
                        <a:pt x="94" y="134"/>
                      </a:lnTo>
                      <a:lnTo>
                        <a:pt x="111" y="134"/>
                      </a:lnTo>
                      <a:lnTo>
                        <a:pt x="125" y="134"/>
                      </a:lnTo>
                      <a:lnTo>
                        <a:pt x="135" y="134"/>
                      </a:lnTo>
                      <a:lnTo>
                        <a:pt x="135" y="134"/>
                      </a:lnTo>
                      <a:lnTo>
                        <a:pt x="145" y="131"/>
                      </a:lnTo>
                      <a:lnTo>
                        <a:pt x="150" y="126"/>
                      </a:lnTo>
                      <a:lnTo>
                        <a:pt x="152" y="119"/>
                      </a:lnTo>
                      <a:lnTo>
                        <a:pt x="152" y="110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1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4" y="8"/>
                      </a:lnTo>
                      <a:lnTo>
                        <a:pt x="1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1170"/>
                <p:cNvSpPr>
                  <a:spLocks/>
                </p:cNvSpPr>
                <p:nvPr/>
              </p:nvSpPr>
              <p:spPr bwMode="auto">
                <a:xfrm>
                  <a:off x="3333" y="2828"/>
                  <a:ext cx="62" cy="56"/>
                </a:xfrm>
                <a:custGeom>
                  <a:avLst/>
                  <a:gdLst>
                    <a:gd name="T0" fmla="*/ 0 w 186"/>
                    <a:gd name="T1" fmla="*/ 135 h 166"/>
                    <a:gd name="T2" fmla="*/ 1 w 186"/>
                    <a:gd name="T3" fmla="*/ 148 h 166"/>
                    <a:gd name="T4" fmla="*/ 5 w 186"/>
                    <a:gd name="T5" fmla="*/ 157 h 166"/>
                    <a:gd name="T6" fmla="*/ 11 w 186"/>
                    <a:gd name="T7" fmla="*/ 163 h 166"/>
                    <a:gd name="T8" fmla="*/ 22 w 186"/>
                    <a:gd name="T9" fmla="*/ 166 h 166"/>
                    <a:gd name="T10" fmla="*/ 31 w 186"/>
                    <a:gd name="T11" fmla="*/ 166 h 166"/>
                    <a:gd name="T12" fmla="*/ 48 w 186"/>
                    <a:gd name="T13" fmla="*/ 166 h 166"/>
                    <a:gd name="T14" fmla="*/ 69 w 186"/>
                    <a:gd name="T15" fmla="*/ 166 h 166"/>
                    <a:gd name="T16" fmla="*/ 93 w 186"/>
                    <a:gd name="T17" fmla="*/ 166 h 166"/>
                    <a:gd name="T18" fmla="*/ 116 w 186"/>
                    <a:gd name="T19" fmla="*/ 166 h 166"/>
                    <a:gd name="T20" fmla="*/ 138 w 186"/>
                    <a:gd name="T21" fmla="*/ 166 h 166"/>
                    <a:gd name="T22" fmla="*/ 155 w 186"/>
                    <a:gd name="T23" fmla="*/ 166 h 166"/>
                    <a:gd name="T24" fmla="*/ 167 w 186"/>
                    <a:gd name="T25" fmla="*/ 166 h 166"/>
                    <a:gd name="T26" fmla="*/ 178 w 186"/>
                    <a:gd name="T27" fmla="*/ 163 h 166"/>
                    <a:gd name="T28" fmla="*/ 184 w 186"/>
                    <a:gd name="T29" fmla="*/ 158 h 166"/>
                    <a:gd name="T30" fmla="*/ 185 w 186"/>
                    <a:gd name="T31" fmla="*/ 150 h 166"/>
                    <a:gd name="T32" fmla="*/ 185 w 186"/>
                    <a:gd name="T33" fmla="*/ 138 h 166"/>
                    <a:gd name="T34" fmla="*/ 186 w 186"/>
                    <a:gd name="T35" fmla="*/ 44 h 166"/>
                    <a:gd name="T36" fmla="*/ 186 w 186"/>
                    <a:gd name="T37" fmla="*/ 32 h 166"/>
                    <a:gd name="T38" fmla="*/ 184 w 186"/>
                    <a:gd name="T39" fmla="*/ 22 h 166"/>
                    <a:gd name="T40" fmla="*/ 178 w 186"/>
                    <a:gd name="T41" fmla="*/ 15 h 166"/>
                    <a:gd name="T42" fmla="*/ 166 w 186"/>
                    <a:gd name="T43" fmla="*/ 12 h 166"/>
                    <a:gd name="T44" fmla="*/ 155 w 186"/>
                    <a:gd name="T45" fmla="*/ 11 h 166"/>
                    <a:gd name="T46" fmla="*/ 140 w 186"/>
                    <a:gd name="T47" fmla="*/ 10 h 166"/>
                    <a:gd name="T48" fmla="*/ 123 w 186"/>
                    <a:gd name="T49" fmla="*/ 7 h 166"/>
                    <a:gd name="T50" fmla="*/ 104 w 186"/>
                    <a:gd name="T51" fmla="*/ 6 h 166"/>
                    <a:gd name="T52" fmla="*/ 86 w 186"/>
                    <a:gd name="T53" fmla="*/ 4 h 166"/>
                    <a:gd name="T54" fmla="*/ 69 w 186"/>
                    <a:gd name="T55" fmla="*/ 1 h 166"/>
                    <a:gd name="T56" fmla="*/ 56 w 186"/>
                    <a:gd name="T57" fmla="*/ 0 h 166"/>
                    <a:gd name="T58" fmla="*/ 46 w 186"/>
                    <a:gd name="T59" fmla="*/ 0 h 166"/>
                    <a:gd name="T60" fmla="*/ 39 w 186"/>
                    <a:gd name="T61" fmla="*/ 1 h 166"/>
                    <a:gd name="T62" fmla="*/ 31 w 186"/>
                    <a:gd name="T63" fmla="*/ 5 h 166"/>
                    <a:gd name="T64" fmla="*/ 24 w 186"/>
                    <a:gd name="T65" fmla="*/ 10 h 166"/>
                    <a:gd name="T66" fmla="*/ 17 w 186"/>
                    <a:gd name="T67" fmla="*/ 16 h 166"/>
                    <a:gd name="T68" fmla="*/ 11 w 186"/>
                    <a:gd name="T69" fmla="*/ 23 h 166"/>
                    <a:gd name="T70" fmla="*/ 6 w 186"/>
                    <a:gd name="T71" fmla="*/ 30 h 166"/>
                    <a:gd name="T72" fmla="*/ 3 w 186"/>
                    <a:gd name="T73" fmla="*/ 36 h 166"/>
                    <a:gd name="T74" fmla="*/ 1 w 186"/>
                    <a:gd name="T75" fmla="*/ 44 h 166"/>
                    <a:gd name="T76" fmla="*/ 0 w 186"/>
                    <a:gd name="T77" fmla="*/ 135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66">
                      <a:moveTo>
                        <a:pt x="0" y="135"/>
                      </a:moveTo>
                      <a:lnTo>
                        <a:pt x="1" y="148"/>
                      </a:lnTo>
                      <a:lnTo>
                        <a:pt x="5" y="157"/>
                      </a:lnTo>
                      <a:lnTo>
                        <a:pt x="11" y="163"/>
                      </a:lnTo>
                      <a:lnTo>
                        <a:pt x="22" y="166"/>
                      </a:lnTo>
                      <a:lnTo>
                        <a:pt x="31" y="166"/>
                      </a:lnTo>
                      <a:lnTo>
                        <a:pt x="48" y="166"/>
                      </a:lnTo>
                      <a:lnTo>
                        <a:pt x="69" y="166"/>
                      </a:lnTo>
                      <a:lnTo>
                        <a:pt x="93" y="166"/>
                      </a:lnTo>
                      <a:lnTo>
                        <a:pt x="116" y="166"/>
                      </a:lnTo>
                      <a:lnTo>
                        <a:pt x="138" y="166"/>
                      </a:lnTo>
                      <a:lnTo>
                        <a:pt x="155" y="166"/>
                      </a:lnTo>
                      <a:lnTo>
                        <a:pt x="167" y="166"/>
                      </a:lnTo>
                      <a:lnTo>
                        <a:pt x="178" y="163"/>
                      </a:lnTo>
                      <a:lnTo>
                        <a:pt x="184" y="158"/>
                      </a:lnTo>
                      <a:lnTo>
                        <a:pt x="185" y="150"/>
                      </a:lnTo>
                      <a:lnTo>
                        <a:pt x="185" y="138"/>
                      </a:lnTo>
                      <a:lnTo>
                        <a:pt x="186" y="44"/>
                      </a:lnTo>
                      <a:lnTo>
                        <a:pt x="186" y="32"/>
                      </a:lnTo>
                      <a:lnTo>
                        <a:pt x="184" y="22"/>
                      </a:lnTo>
                      <a:lnTo>
                        <a:pt x="178" y="15"/>
                      </a:lnTo>
                      <a:lnTo>
                        <a:pt x="166" y="12"/>
                      </a:lnTo>
                      <a:lnTo>
                        <a:pt x="155" y="11"/>
                      </a:lnTo>
                      <a:lnTo>
                        <a:pt x="140" y="10"/>
                      </a:lnTo>
                      <a:lnTo>
                        <a:pt x="123" y="7"/>
                      </a:lnTo>
                      <a:lnTo>
                        <a:pt x="104" y="6"/>
                      </a:lnTo>
                      <a:lnTo>
                        <a:pt x="86" y="4"/>
                      </a:lnTo>
                      <a:lnTo>
                        <a:pt x="69" y="1"/>
                      </a:lnTo>
                      <a:lnTo>
                        <a:pt x="56" y="0"/>
                      </a:lnTo>
                      <a:lnTo>
                        <a:pt x="46" y="0"/>
                      </a:lnTo>
                      <a:lnTo>
                        <a:pt x="39" y="1"/>
                      </a:lnTo>
                      <a:lnTo>
                        <a:pt x="31" y="5"/>
                      </a:lnTo>
                      <a:lnTo>
                        <a:pt x="24" y="10"/>
                      </a:lnTo>
                      <a:lnTo>
                        <a:pt x="17" y="16"/>
                      </a:lnTo>
                      <a:lnTo>
                        <a:pt x="11" y="23"/>
                      </a:lnTo>
                      <a:lnTo>
                        <a:pt x="6" y="30"/>
                      </a:lnTo>
                      <a:lnTo>
                        <a:pt x="3" y="36"/>
                      </a:lnTo>
                      <a:lnTo>
                        <a:pt x="1" y="44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Freeform 1171"/>
                <p:cNvSpPr>
                  <a:spLocks/>
                </p:cNvSpPr>
                <p:nvPr/>
              </p:nvSpPr>
              <p:spPr bwMode="auto">
                <a:xfrm>
                  <a:off x="3331" y="2873"/>
                  <a:ext cx="10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19 w 28"/>
                    <a:gd name="T5" fmla="*/ 23 h 37"/>
                    <a:gd name="T6" fmla="*/ 16 w 28"/>
                    <a:gd name="T7" fmla="*/ 19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6 w 28"/>
                    <a:gd name="T17" fmla="*/ 26 h 37"/>
                    <a:gd name="T18" fmla="*/ 15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19" y="23"/>
                      </a:lnTo>
                      <a:lnTo>
                        <a:pt x="16" y="19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6"/>
                      </a:lnTo>
                      <a:lnTo>
                        <a:pt x="15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1172"/>
                <p:cNvSpPr>
                  <a:spLocks/>
                </p:cNvSpPr>
                <p:nvPr/>
              </p:nvSpPr>
              <p:spPr bwMode="auto">
                <a:xfrm>
                  <a:off x="3341" y="2882"/>
                  <a:ext cx="48" cy="4"/>
                </a:xfrm>
                <a:custGeom>
                  <a:avLst/>
                  <a:gdLst>
                    <a:gd name="T0" fmla="*/ 145 w 145"/>
                    <a:gd name="T1" fmla="*/ 0 h 12"/>
                    <a:gd name="T2" fmla="*/ 145 w 145"/>
                    <a:gd name="T3" fmla="*/ 0 h 12"/>
                    <a:gd name="T4" fmla="*/ 133 w 145"/>
                    <a:gd name="T5" fmla="*/ 0 h 12"/>
                    <a:gd name="T6" fmla="*/ 116 w 145"/>
                    <a:gd name="T7" fmla="*/ 0 h 12"/>
                    <a:gd name="T8" fmla="*/ 94 w 145"/>
                    <a:gd name="T9" fmla="*/ 0 h 12"/>
                    <a:gd name="T10" fmla="*/ 71 w 145"/>
                    <a:gd name="T11" fmla="*/ 0 h 12"/>
                    <a:gd name="T12" fmla="*/ 47 w 145"/>
                    <a:gd name="T13" fmla="*/ 0 h 12"/>
                    <a:gd name="T14" fmla="*/ 26 w 145"/>
                    <a:gd name="T15" fmla="*/ 0 h 12"/>
                    <a:gd name="T16" fmla="*/ 9 w 145"/>
                    <a:gd name="T17" fmla="*/ 0 h 12"/>
                    <a:gd name="T18" fmla="*/ 0 w 145"/>
                    <a:gd name="T19" fmla="*/ 0 h 12"/>
                    <a:gd name="T20" fmla="*/ 0 w 145"/>
                    <a:gd name="T21" fmla="*/ 12 h 12"/>
                    <a:gd name="T22" fmla="*/ 9 w 145"/>
                    <a:gd name="T23" fmla="*/ 12 h 12"/>
                    <a:gd name="T24" fmla="*/ 26 w 145"/>
                    <a:gd name="T25" fmla="*/ 12 h 12"/>
                    <a:gd name="T26" fmla="*/ 47 w 145"/>
                    <a:gd name="T27" fmla="*/ 12 h 12"/>
                    <a:gd name="T28" fmla="*/ 71 w 145"/>
                    <a:gd name="T29" fmla="*/ 12 h 12"/>
                    <a:gd name="T30" fmla="*/ 94 w 145"/>
                    <a:gd name="T31" fmla="*/ 12 h 12"/>
                    <a:gd name="T32" fmla="*/ 116 w 145"/>
                    <a:gd name="T33" fmla="*/ 12 h 12"/>
                    <a:gd name="T34" fmla="*/ 133 w 145"/>
                    <a:gd name="T35" fmla="*/ 12 h 12"/>
                    <a:gd name="T36" fmla="*/ 145 w 145"/>
                    <a:gd name="T37" fmla="*/ 12 h 12"/>
                    <a:gd name="T38" fmla="*/ 145 w 145"/>
                    <a:gd name="T39" fmla="*/ 12 h 12"/>
                    <a:gd name="T40" fmla="*/ 145 w 14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2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3" y="0"/>
                      </a:lnTo>
                      <a:lnTo>
                        <a:pt x="116" y="0"/>
                      </a:lnTo>
                      <a:lnTo>
                        <a:pt x="94" y="0"/>
                      </a:lnTo>
                      <a:lnTo>
                        <a:pt x="71" y="0"/>
                      </a:lnTo>
                      <a:lnTo>
                        <a:pt x="47" y="0"/>
                      </a:lnTo>
                      <a:lnTo>
                        <a:pt x="26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lnTo>
                        <a:pt x="26" y="12"/>
                      </a:lnTo>
                      <a:lnTo>
                        <a:pt x="47" y="12"/>
                      </a:lnTo>
                      <a:lnTo>
                        <a:pt x="71" y="12"/>
                      </a:lnTo>
                      <a:lnTo>
                        <a:pt x="94" y="12"/>
                      </a:lnTo>
                      <a:lnTo>
                        <a:pt x="116" y="12"/>
                      </a:lnTo>
                      <a:lnTo>
                        <a:pt x="133" y="12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Freeform 1173"/>
                <p:cNvSpPr>
                  <a:spLocks/>
                </p:cNvSpPr>
                <p:nvPr/>
              </p:nvSpPr>
              <p:spPr bwMode="auto">
                <a:xfrm>
                  <a:off x="3389" y="2874"/>
                  <a:ext cx="8" cy="12"/>
                </a:xfrm>
                <a:custGeom>
                  <a:avLst/>
                  <a:gdLst>
                    <a:gd name="T0" fmla="*/ 12 w 24"/>
                    <a:gd name="T1" fmla="*/ 0 h 34"/>
                    <a:gd name="T2" fmla="*/ 12 w 24"/>
                    <a:gd name="T3" fmla="*/ 0 h 34"/>
                    <a:gd name="T4" fmla="*/ 12 w 24"/>
                    <a:gd name="T5" fmla="*/ 12 h 34"/>
                    <a:gd name="T6" fmla="*/ 12 w 24"/>
                    <a:gd name="T7" fmla="*/ 18 h 34"/>
                    <a:gd name="T8" fmla="*/ 8 w 24"/>
                    <a:gd name="T9" fmla="*/ 19 h 34"/>
                    <a:gd name="T10" fmla="*/ 0 w 24"/>
                    <a:gd name="T11" fmla="*/ 22 h 34"/>
                    <a:gd name="T12" fmla="*/ 0 w 24"/>
                    <a:gd name="T13" fmla="*/ 34 h 34"/>
                    <a:gd name="T14" fmla="*/ 13 w 24"/>
                    <a:gd name="T15" fmla="*/ 31 h 34"/>
                    <a:gd name="T16" fmla="*/ 21 w 24"/>
                    <a:gd name="T17" fmla="*/ 23 h 34"/>
                    <a:gd name="T18" fmla="*/ 24 w 24"/>
                    <a:gd name="T19" fmla="*/ 12 h 34"/>
                    <a:gd name="T20" fmla="*/ 24 w 24"/>
                    <a:gd name="T21" fmla="*/ 0 h 34"/>
                    <a:gd name="T22" fmla="*/ 24 w 24"/>
                    <a:gd name="T23" fmla="*/ 0 h 34"/>
                    <a:gd name="T24" fmla="*/ 12 w 24"/>
                    <a:gd name="T25" fmla="*/ 0 h 34"/>
                    <a:gd name="T26" fmla="*/ 12 w 24"/>
                    <a:gd name="T27" fmla="*/ 0 h 34"/>
                    <a:gd name="T28" fmla="*/ 12 w 24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8" y="19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1"/>
                      </a:lnTo>
                      <a:lnTo>
                        <a:pt x="21" y="23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1174"/>
                <p:cNvSpPr>
                  <a:spLocks/>
                </p:cNvSpPr>
                <p:nvPr/>
              </p:nvSpPr>
              <p:spPr bwMode="auto">
                <a:xfrm>
                  <a:off x="3393" y="2843"/>
                  <a:ext cx="4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Freeform 1175"/>
                <p:cNvSpPr>
                  <a:spLocks/>
                </p:cNvSpPr>
                <p:nvPr/>
              </p:nvSpPr>
              <p:spPr bwMode="auto">
                <a:xfrm>
                  <a:off x="3389" y="2830"/>
                  <a:ext cx="8" cy="13"/>
                </a:xfrm>
                <a:custGeom>
                  <a:avLst/>
                  <a:gdLst>
                    <a:gd name="T0" fmla="*/ 0 w 26"/>
                    <a:gd name="T1" fmla="*/ 12 h 38"/>
                    <a:gd name="T2" fmla="*/ 0 w 26"/>
                    <a:gd name="T3" fmla="*/ 12 h 38"/>
                    <a:gd name="T4" fmla="*/ 9 w 26"/>
                    <a:gd name="T5" fmla="*/ 14 h 38"/>
                    <a:gd name="T6" fmla="*/ 13 w 26"/>
                    <a:gd name="T7" fmla="*/ 18 h 38"/>
                    <a:gd name="T8" fmla="*/ 14 w 26"/>
                    <a:gd name="T9" fmla="*/ 27 h 38"/>
                    <a:gd name="T10" fmla="*/ 14 w 26"/>
                    <a:gd name="T11" fmla="*/ 38 h 38"/>
                    <a:gd name="T12" fmla="*/ 26 w 26"/>
                    <a:gd name="T13" fmla="*/ 38 h 38"/>
                    <a:gd name="T14" fmla="*/ 26 w 26"/>
                    <a:gd name="T15" fmla="*/ 24 h 38"/>
                    <a:gd name="T16" fmla="*/ 22 w 26"/>
                    <a:gd name="T17" fmla="*/ 14 h 38"/>
                    <a:gd name="T18" fmla="*/ 14 w 26"/>
                    <a:gd name="T19" fmla="*/ 4 h 38"/>
                    <a:gd name="T20" fmla="*/ 0 w 26"/>
                    <a:gd name="T21" fmla="*/ 0 h 38"/>
                    <a:gd name="T22" fmla="*/ 0 w 26"/>
                    <a:gd name="T23" fmla="*/ 0 h 38"/>
                    <a:gd name="T24" fmla="*/ 0 w 26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14"/>
                      </a:lnTo>
                      <a:lnTo>
                        <a:pt x="13" y="18"/>
                      </a:lnTo>
                      <a:lnTo>
                        <a:pt x="14" y="27"/>
                      </a:lnTo>
                      <a:lnTo>
                        <a:pt x="14" y="38"/>
                      </a:lnTo>
                      <a:lnTo>
                        <a:pt x="26" y="38"/>
                      </a:lnTo>
                      <a:lnTo>
                        <a:pt x="26" y="24"/>
                      </a:lnTo>
                      <a:lnTo>
                        <a:pt x="22" y="14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1176"/>
                <p:cNvSpPr>
                  <a:spLocks/>
                </p:cNvSpPr>
                <p:nvPr/>
              </p:nvSpPr>
              <p:spPr bwMode="auto">
                <a:xfrm>
                  <a:off x="3349" y="2826"/>
                  <a:ext cx="40" cy="8"/>
                </a:xfrm>
                <a:custGeom>
                  <a:avLst/>
                  <a:gdLst>
                    <a:gd name="T0" fmla="*/ 0 w 120"/>
                    <a:gd name="T1" fmla="*/ 12 h 24"/>
                    <a:gd name="T2" fmla="*/ 0 w 120"/>
                    <a:gd name="T3" fmla="*/ 12 h 24"/>
                    <a:gd name="T4" fmla="*/ 10 w 120"/>
                    <a:gd name="T5" fmla="*/ 12 h 24"/>
                    <a:gd name="T6" fmla="*/ 22 w 120"/>
                    <a:gd name="T7" fmla="*/ 13 h 24"/>
                    <a:gd name="T8" fmla="*/ 39 w 120"/>
                    <a:gd name="T9" fmla="*/ 16 h 24"/>
                    <a:gd name="T10" fmla="*/ 58 w 120"/>
                    <a:gd name="T11" fmla="*/ 18 h 24"/>
                    <a:gd name="T12" fmla="*/ 77 w 120"/>
                    <a:gd name="T13" fmla="*/ 20 h 24"/>
                    <a:gd name="T14" fmla="*/ 93 w 120"/>
                    <a:gd name="T15" fmla="*/ 22 h 24"/>
                    <a:gd name="T16" fmla="*/ 109 w 120"/>
                    <a:gd name="T17" fmla="*/ 23 h 24"/>
                    <a:gd name="T18" fmla="*/ 120 w 120"/>
                    <a:gd name="T19" fmla="*/ 24 h 24"/>
                    <a:gd name="T20" fmla="*/ 120 w 120"/>
                    <a:gd name="T21" fmla="*/ 12 h 24"/>
                    <a:gd name="T22" fmla="*/ 109 w 120"/>
                    <a:gd name="T23" fmla="*/ 11 h 24"/>
                    <a:gd name="T24" fmla="*/ 95 w 120"/>
                    <a:gd name="T25" fmla="*/ 10 h 24"/>
                    <a:gd name="T26" fmla="*/ 77 w 120"/>
                    <a:gd name="T27" fmla="*/ 7 h 24"/>
                    <a:gd name="T28" fmla="*/ 58 w 120"/>
                    <a:gd name="T29" fmla="*/ 6 h 24"/>
                    <a:gd name="T30" fmla="*/ 41 w 120"/>
                    <a:gd name="T31" fmla="*/ 4 h 24"/>
                    <a:gd name="T32" fmla="*/ 24 w 120"/>
                    <a:gd name="T33" fmla="*/ 1 h 24"/>
                    <a:gd name="T34" fmla="*/ 10 w 120"/>
                    <a:gd name="T35" fmla="*/ 0 h 24"/>
                    <a:gd name="T36" fmla="*/ 0 w 120"/>
                    <a:gd name="T37" fmla="*/ 0 h 24"/>
                    <a:gd name="T38" fmla="*/ 0 w 120"/>
                    <a:gd name="T39" fmla="*/ 0 h 24"/>
                    <a:gd name="T40" fmla="*/ 0 w 120"/>
                    <a:gd name="T4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0" h="2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2" y="13"/>
                      </a:lnTo>
                      <a:lnTo>
                        <a:pt x="39" y="16"/>
                      </a:lnTo>
                      <a:lnTo>
                        <a:pt x="58" y="18"/>
                      </a:lnTo>
                      <a:lnTo>
                        <a:pt x="77" y="20"/>
                      </a:lnTo>
                      <a:lnTo>
                        <a:pt x="93" y="22"/>
                      </a:lnTo>
                      <a:lnTo>
                        <a:pt x="109" y="23"/>
                      </a:lnTo>
                      <a:lnTo>
                        <a:pt x="120" y="24"/>
                      </a:lnTo>
                      <a:lnTo>
                        <a:pt x="120" y="12"/>
                      </a:lnTo>
                      <a:lnTo>
                        <a:pt x="109" y="11"/>
                      </a:lnTo>
                      <a:lnTo>
                        <a:pt x="95" y="10"/>
                      </a:lnTo>
                      <a:lnTo>
                        <a:pt x="77" y="7"/>
                      </a:lnTo>
                      <a:lnTo>
                        <a:pt x="58" y="6"/>
                      </a:lnTo>
                      <a:lnTo>
                        <a:pt x="41" y="4"/>
                      </a:lnTo>
                      <a:lnTo>
                        <a:pt x="24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Freeform 1177"/>
                <p:cNvSpPr>
                  <a:spLocks/>
                </p:cNvSpPr>
                <p:nvPr/>
              </p:nvSpPr>
              <p:spPr bwMode="auto">
                <a:xfrm>
                  <a:off x="3332" y="2826"/>
                  <a:ext cx="17" cy="17"/>
                </a:xfrm>
                <a:custGeom>
                  <a:avLst/>
                  <a:gdLst>
                    <a:gd name="T0" fmla="*/ 12 w 51"/>
                    <a:gd name="T1" fmla="*/ 50 h 50"/>
                    <a:gd name="T2" fmla="*/ 12 w 51"/>
                    <a:gd name="T3" fmla="*/ 50 h 50"/>
                    <a:gd name="T4" fmla="*/ 14 w 51"/>
                    <a:gd name="T5" fmla="*/ 45 h 50"/>
                    <a:gd name="T6" fmla="*/ 16 w 51"/>
                    <a:gd name="T7" fmla="*/ 40 h 50"/>
                    <a:gd name="T8" fmla="*/ 21 w 51"/>
                    <a:gd name="T9" fmla="*/ 33 h 50"/>
                    <a:gd name="T10" fmla="*/ 27 w 51"/>
                    <a:gd name="T11" fmla="*/ 27 h 50"/>
                    <a:gd name="T12" fmla="*/ 33 w 51"/>
                    <a:gd name="T13" fmla="*/ 21 h 50"/>
                    <a:gd name="T14" fmla="*/ 40 w 51"/>
                    <a:gd name="T15" fmla="*/ 16 h 50"/>
                    <a:gd name="T16" fmla="*/ 46 w 51"/>
                    <a:gd name="T17" fmla="*/ 13 h 50"/>
                    <a:gd name="T18" fmla="*/ 51 w 51"/>
                    <a:gd name="T19" fmla="*/ 12 h 50"/>
                    <a:gd name="T20" fmla="*/ 51 w 51"/>
                    <a:gd name="T21" fmla="*/ 0 h 50"/>
                    <a:gd name="T22" fmla="*/ 41 w 51"/>
                    <a:gd name="T23" fmla="*/ 1 h 50"/>
                    <a:gd name="T24" fmla="*/ 33 w 51"/>
                    <a:gd name="T25" fmla="*/ 6 h 50"/>
                    <a:gd name="T26" fmla="*/ 26 w 51"/>
                    <a:gd name="T27" fmla="*/ 11 h 50"/>
                    <a:gd name="T28" fmla="*/ 17 w 51"/>
                    <a:gd name="T29" fmla="*/ 17 h 50"/>
                    <a:gd name="T30" fmla="*/ 11 w 51"/>
                    <a:gd name="T31" fmla="*/ 26 h 50"/>
                    <a:gd name="T32" fmla="*/ 6 w 51"/>
                    <a:gd name="T33" fmla="*/ 33 h 50"/>
                    <a:gd name="T34" fmla="*/ 1 w 51"/>
                    <a:gd name="T35" fmla="*/ 40 h 50"/>
                    <a:gd name="T36" fmla="*/ 0 w 51"/>
                    <a:gd name="T37" fmla="*/ 50 h 50"/>
                    <a:gd name="T38" fmla="*/ 0 w 51"/>
                    <a:gd name="T39" fmla="*/ 50 h 50"/>
                    <a:gd name="T40" fmla="*/ 12 w 51"/>
                    <a:gd name="T41" fmla="*/ 50 h 50"/>
                    <a:gd name="T42" fmla="*/ 12 w 51"/>
                    <a:gd name="T43" fmla="*/ 50 h 50"/>
                    <a:gd name="T44" fmla="*/ 12 w 51"/>
                    <a:gd name="T4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1" h="50">
                      <a:moveTo>
                        <a:pt x="12" y="50"/>
                      </a:moveTo>
                      <a:lnTo>
                        <a:pt x="12" y="50"/>
                      </a:lnTo>
                      <a:lnTo>
                        <a:pt x="14" y="45"/>
                      </a:lnTo>
                      <a:lnTo>
                        <a:pt x="16" y="40"/>
                      </a:lnTo>
                      <a:lnTo>
                        <a:pt x="21" y="33"/>
                      </a:lnTo>
                      <a:lnTo>
                        <a:pt x="27" y="27"/>
                      </a:lnTo>
                      <a:lnTo>
                        <a:pt x="33" y="21"/>
                      </a:lnTo>
                      <a:lnTo>
                        <a:pt x="40" y="16"/>
                      </a:lnTo>
                      <a:lnTo>
                        <a:pt x="46" y="13"/>
                      </a:lnTo>
                      <a:lnTo>
                        <a:pt x="51" y="12"/>
                      </a:lnTo>
                      <a:lnTo>
                        <a:pt x="51" y="0"/>
                      </a:lnTo>
                      <a:lnTo>
                        <a:pt x="41" y="1"/>
                      </a:lnTo>
                      <a:lnTo>
                        <a:pt x="33" y="6"/>
                      </a:lnTo>
                      <a:lnTo>
                        <a:pt x="26" y="11"/>
                      </a:lnTo>
                      <a:lnTo>
                        <a:pt x="17" y="17"/>
                      </a:lnTo>
                      <a:lnTo>
                        <a:pt x="11" y="26"/>
                      </a:lnTo>
                      <a:lnTo>
                        <a:pt x="6" y="33"/>
                      </a:lnTo>
                      <a:lnTo>
                        <a:pt x="1" y="4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2" y="50"/>
                      </a:lnTo>
                      <a:lnTo>
                        <a:pt x="12" y="50"/>
                      </a:lnTo>
                      <a:lnTo>
                        <a:pt x="12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1178"/>
                <p:cNvSpPr>
                  <a:spLocks/>
                </p:cNvSpPr>
                <p:nvPr/>
              </p:nvSpPr>
              <p:spPr bwMode="auto">
                <a:xfrm>
                  <a:off x="3331" y="2843"/>
                  <a:ext cx="5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1179"/>
                <p:cNvSpPr>
                  <a:spLocks/>
                </p:cNvSpPr>
                <p:nvPr/>
              </p:nvSpPr>
              <p:spPr bwMode="auto">
                <a:xfrm>
                  <a:off x="3344" y="2826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1 w 148"/>
                    <a:gd name="T3" fmla="*/ 117 h 134"/>
                    <a:gd name="T4" fmla="*/ 3 w 148"/>
                    <a:gd name="T5" fmla="*/ 126 h 134"/>
                    <a:gd name="T6" fmla="*/ 9 w 148"/>
                    <a:gd name="T7" fmla="*/ 132 h 134"/>
                    <a:gd name="T8" fmla="*/ 18 w 148"/>
                    <a:gd name="T9" fmla="*/ 134 h 134"/>
                    <a:gd name="T10" fmla="*/ 26 w 148"/>
                    <a:gd name="T11" fmla="*/ 134 h 134"/>
                    <a:gd name="T12" fmla="*/ 40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2 h 134"/>
                    <a:gd name="T28" fmla="*/ 146 w 148"/>
                    <a:gd name="T29" fmla="*/ 127 h 134"/>
                    <a:gd name="T30" fmla="*/ 147 w 148"/>
                    <a:gd name="T31" fmla="*/ 120 h 134"/>
                    <a:gd name="T32" fmla="*/ 147 w 148"/>
                    <a:gd name="T33" fmla="*/ 110 h 134"/>
                    <a:gd name="T34" fmla="*/ 148 w 148"/>
                    <a:gd name="T35" fmla="*/ 28 h 134"/>
                    <a:gd name="T36" fmla="*/ 147 w 148"/>
                    <a:gd name="T37" fmla="*/ 17 h 134"/>
                    <a:gd name="T38" fmla="*/ 146 w 148"/>
                    <a:gd name="T39" fmla="*/ 8 h 134"/>
                    <a:gd name="T40" fmla="*/ 141 w 148"/>
                    <a:gd name="T41" fmla="*/ 2 h 134"/>
                    <a:gd name="T42" fmla="*/ 130 w 148"/>
                    <a:gd name="T43" fmla="*/ 0 h 134"/>
                    <a:gd name="T44" fmla="*/ 120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8 w 148"/>
                    <a:gd name="T61" fmla="*/ 2 h 134"/>
                    <a:gd name="T62" fmla="*/ 3 w 148"/>
                    <a:gd name="T63" fmla="*/ 8 h 134"/>
                    <a:gd name="T64" fmla="*/ 1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3" y="126"/>
                      </a:lnTo>
                      <a:lnTo>
                        <a:pt x="9" y="132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7" y="120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1180"/>
                <p:cNvSpPr>
                  <a:spLocks/>
                </p:cNvSpPr>
                <p:nvPr/>
              </p:nvSpPr>
              <p:spPr bwMode="auto">
                <a:xfrm>
                  <a:off x="3344" y="2826"/>
                  <a:ext cx="50" cy="45"/>
                </a:xfrm>
                <a:custGeom>
                  <a:avLst/>
                  <a:gdLst>
                    <a:gd name="T0" fmla="*/ 0 w 148"/>
                    <a:gd name="T1" fmla="*/ 107 h 134"/>
                    <a:gd name="T2" fmla="*/ 0 w 148"/>
                    <a:gd name="T3" fmla="*/ 107 h 134"/>
                    <a:gd name="T4" fmla="*/ 1 w 148"/>
                    <a:gd name="T5" fmla="*/ 117 h 134"/>
                    <a:gd name="T6" fmla="*/ 3 w 148"/>
                    <a:gd name="T7" fmla="*/ 126 h 134"/>
                    <a:gd name="T8" fmla="*/ 9 w 148"/>
                    <a:gd name="T9" fmla="*/ 132 h 134"/>
                    <a:gd name="T10" fmla="*/ 18 w 148"/>
                    <a:gd name="T11" fmla="*/ 134 h 134"/>
                    <a:gd name="T12" fmla="*/ 18 w 148"/>
                    <a:gd name="T13" fmla="*/ 134 h 134"/>
                    <a:gd name="T14" fmla="*/ 26 w 148"/>
                    <a:gd name="T15" fmla="*/ 134 h 134"/>
                    <a:gd name="T16" fmla="*/ 40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2 h 134"/>
                    <a:gd name="T34" fmla="*/ 146 w 148"/>
                    <a:gd name="T35" fmla="*/ 127 h 134"/>
                    <a:gd name="T36" fmla="*/ 147 w 148"/>
                    <a:gd name="T37" fmla="*/ 120 h 134"/>
                    <a:gd name="T38" fmla="*/ 147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7 w 148"/>
                    <a:gd name="T45" fmla="*/ 17 h 134"/>
                    <a:gd name="T46" fmla="*/ 146 w 148"/>
                    <a:gd name="T47" fmla="*/ 8 h 134"/>
                    <a:gd name="T48" fmla="*/ 141 w 148"/>
                    <a:gd name="T49" fmla="*/ 2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0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8 w 148"/>
                    <a:gd name="T73" fmla="*/ 2 h 134"/>
                    <a:gd name="T74" fmla="*/ 3 w 148"/>
                    <a:gd name="T75" fmla="*/ 8 h 134"/>
                    <a:gd name="T76" fmla="*/ 1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3" y="126"/>
                      </a:lnTo>
                      <a:lnTo>
                        <a:pt x="9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7" y="120"/>
                      </a:lnTo>
                      <a:lnTo>
                        <a:pt x="147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1181"/>
                <p:cNvSpPr>
                  <a:spLocks/>
                </p:cNvSpPr>
                <p:nvPr/>
              </p:nvSpPr>
              <p:spPr bwMode="auto">
                <a:xfrm>
                  <a:off x="3401" y="2830"/>
                  <a:ext cx="65" cy="56"/>
                </a:xfrm>
                <a:custGeom>
                  <a:avLst/>
                  <a:gdLst>
                    <a:gd name="T0" fmla="*/ 0 w 195"/>
                    <a:gd name="T1" fmla="*/ 139 h 169"/>
                    <a:gd name="T2" fmla="*/ 1 w 195"/>
                    <a:gd name="T3" fmla="*/ 151 h 169"/>
                    <a:gd name="T4" fmla="*/ 5 w 195"/>
                    <a:gd name="T5" fmla="*/ 160 h 169"/>
                    <a:gd name="T6" fmla="*/ 11 w 195"/>
                    <a:gd name="T7" fmla="*/ 167 h 169"/>
                    <a:gd name="T8" fmla="*/ 22 w 195"/>
                    <a:gd name="T9" fmla="*/ 169 h 169"/>
                    <a:gd name="T10" fmla="*/ 33 w 195"/>
                    <a:gd name="T11" fmla="*/ 169 h 169"/>
                    <a:gd name="T12" fmla="*/ 50 w 195"/>
                    <a:gd name="T13" fmla="*/ 169 h 169"/>
                    <a:gd name="T14" fmla="*/ 73 w 195"/>
                    <a:gd name="T15" fmla="*/ 169 h 169"/>
                    <a:gd name="T16" fmla="*/ 97 w 195"/>
                    <a:gd name="T17" fmla="*/ 169 h 169"/>
                    <a:gd name="T18" fmla="*/ 122 w 195"/>
                    <a:gd name="T19" fmla="*/ 169 h 169"/>
                    <a:gd name="T20" fmla="*/ 145 w 195"/>
                    <a:gd name="T21" fmla="*/ 169 h 169"/>
                    <a:gd name="T22" fmla="*/ 163 w 195"/>
                    <a:gd name="T23" fmla="*/ 169 h 169"/>
                    <a:gd name="T24" fmla="*/ 175 w 195"/>
                    <a:gd name="T25" fmla="*/ 169 h 169"/>
                    <a:gd name="T26" fmla="*/ 186 w 195"/>
                    <a:gd name="T27" fmla="*/ 167 h 169"/>
                    <a:gd name="T28" fmla="*/ 192 w 195"/>
                    <a:gd name="T29" fmla="*/ 160 h 169"/>
                    <a:gd name="T30" fmla="*/ 195 w 195"/>
                    <a:gd name="T31" fmla="*/ 152 h 169"/>
                    <a:gd name="T32" fmla="*/ 195 w 195"/>
                    <a:gd name="T33" fmla="*/ 141 h 169"/>
                    <a:gd name="T34" fmla="*/ 189 w 195"/>
                    <a:gd name="T35" fmla="*/ 47 h 169"/>
                    <a:gd name="T36" fmla="*/ 189 w 195"/>
                    <a:gd name="T37" fmla="*/ 35 h 169"/>
                    <a:gd name="T38" fmla="*/ 187 w 195"/>
                    <a:gd name="T39" fmla="*/ 25 h 169"/>
                    <a:gd name="T40" fmla="*/ 181 w 195"/>
                    <a:gd name="T41" fmla="*/ 18 h 169"/>
                    <a:gd name="T42" fmla="*/ 168 w 195"/>
                    <a:gd name="T43" fmla="*/ 16 h 169"/>
                    <a:gd name="T44" fmla="*/ 157 w 195"/>
                    <a:gd name="T45" fmla="*/ 14 h 169"/>
                    <a:gd name="T46" fmla="*/ 143 w 195"/>
                    <a:gd name="T47" fmla="*/ 12 h 169"/>
                    <a:gd name="T48" fmla="*/ 123 w 195"/>
                    <a:gd name="T49" fmla="*/ 8 h 169"/>
                    <a:gd name="T50" fmla="*/ 104 w 195"/>
                    <a:gd name="T51" fmla="*/ 5 h 169"/>
                    <a:gd name="T52" fmla="*/ 85 w 195"/>
                    <a:gd name="T53" fmla="*/ 1 h 169"/>
                    <a:gd name="T54" fmla="*/ 68 w 195"/>
                    <a:gd name="T55" fmla="*/ 0 h 169"/>
                    <a:gd name="T56" fmla="*/ 55 w 195"/>
                    <a:gd name="T57" fmla="*/ 0 h 169"/>
                    <a:gd name="T58" fmla="*/ 46 w 195"/>
                    <a:gd name="T59" fmla="*/ 2 h 169"/>
                    <a:gd name="T60" fmla="*/ 38 w 195"/>
                    <a:gd name="T61" fmla="*/ 8 h 169"/>
                    <a:gd name="T62" fmla="*/ 30 w 195"/>
                    <a:gd name="T63" fmla="*/ 14 h 169"/>
                    <a:gd name="T64" fmla="*/ 23 w 195"/>
                    <a:gd name="T65" fmla="*/ 20 h 169"/>
                    <a:gd name="T66" fmla="*/ 16 w 195"/>
                    <a:gd name="T67" fmla="*/ 25 h 169"/>
                    <a:gd name="T68" fmla="*/ 10 w 195"/>
                    <a:gd name="T69" fmla="*/ 30 h 169"/>
                    <a:gd name="T70" fmla="*/ 5 w 195"/>
                    <a:gd name="T71" fmla="*/ 35 h 169"/>
                    <a:gd name="T72" fmla="*/ 3 w 195"/>
                    <a:gd name="T73" fmla="*/ 41 h 169"/>
                    <a:gd name="T74" fmla="*/ 1 w 195"/>
                    <a:gd name="T75" fmla="*/ 47 h 169"/>
                    <a:gd name="T76" fmla="*/ 0 w 195"/>
                    <a:gd name="T77" fmla="*/ 139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5" h="169">
                      <a:moveTo>
                        <a:pt x="0" y="139"/>
                      </a:moveTo>
                      <a:lnTo>
                        <a:pt x="1" y="151"/>
                      </a:lnTo>
                      <a:lnTo>
                        <a:pt x="5" y="160"/>
                      </a:lnTo>
                      <a:lnTo>
                        <a:pt x="11" y="167"/>
                      </a:lnTo>
                      <a:lnTo>
                        <a:pt x="22" y="169"/>
                      </a:lnTo>
                      <a:lnTo>
                        <a:pt x="33" y="169"/>
                      </a:lnTo>
                      <a:lnTo>
                        <a:pt x="50" y="169"/>
                      </a:lnTo>
                      <a:lnTo>
                        <a:pt x="73" y="169"/>
                      </a:lnTo>
                      <a:lnTo>
                        <a:pt x="97" y="169"/>
                      </a:lnTo>
                      <a:lnTo>
                        <a:pt x="122" y="169"/>
                      </a:lnTo>
                      <a:lnTo>
                        <a:pt x="145" y="169"/>
                      </a:lnTo>
                      <a:lnTo>
                        <a:pt x="163" y="169"/>
                      </a:lnTo>
                      <a:lnTo>
                        <a:pt x="175" y="169"/>
                      </a:lnTo>
                      <a:lnTo>
                        <a:pt x="186" y="167"/>
                      </a:lnTo>
                      <a:lnTo>
                        <a:pt x="192" y="160"/>
                      </a:lnTo>
                      <a:lnTo>
                        <a:pt x="195" y="152"/>
                      </a:lnTo>
                      <a:lnTo>
                        <a:pt x="195" y="141"/>
                      </a:lnTo>
                      <a:lnTo>
                        <a:pt x="189" y="47"/>
                      </a:lnTo>
                      <a:lnTo>
                        <a:pt x="189" y="35"/>
                      </a:lnTo>
                      <a:lnTo>
                        <a:pt x="187" y="25"/>
                      </a:lnTo>
                      <a:lnTo>
                        <a:pt x="181" y="18"/>
                      </a:lnTo>
                      <a:lnTo>
                        <a:pt x="168" y="16"/>
                      </a:lnTo>
                      <a:lnTo>
                        <a:pt x="157" y="14"/>
                      </a:lnTo>
                      <a:lnTo>
                        <a:pt x="143" y="12"/>
                      </a:lnTo>
                      <a:lnTo>
                        <a:pt x="123" y="8"/>
                      </a:lnTo>
                      <a:lnTo>
                        <a:pt x="104" y="5"/>
                      </a:lnTo>
                      <a:lnTo>
                        <a:pt x="85" y="1"/>
                      </a:lnTo>
                      <a:lnTo>
                        <a:pt x="68" y="0"/>
                      </a:lnTo>
                      <a:lnTo>
                        <a:pt x="55" y="0"/>
                      </a:lnTo>
                      <a:lnTo>
                        <a:pt x="46" y="2"/>
                      </a:lnTo>
                      <a:lnTo>
                        <a:pt x="38" y="8"/>
                      </a:lnTo>
                      <a:lnTo>
                        <a:pt x="30" y="14"/>
                      </a:lnTo>
                      <a:lnTo>
                        <a:pt x="23" y="20"/>
                      </a:lnTo>
                      <a:lnTo>
                        <a:pt x="16" y="25"/>
                      </a:lnTo>
                      <a:lnTo>
                        <a:pt x="10" y="30"/>
                      </a:lnTo>
                      <a:lnTo>
                        <a:pt x="5" y="35"/>
                      </a:lnTo>
                      <a:lnTo>
                        <a:pt x="3" y="41"/>
                      </a:lnTo>
                      <a:lnTo>
                        <a:pt x="1" y="47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1182"/>
                <p:cNvSpPr>
                  <a:spLocks/>
                </p:cNvSpPr>
                <p:nvPr/>
              </p:nvSpPr>
              <p:spPr bwMode="auto">
                <a:xfrm>
                  <a:off x="3399" y="2876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2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2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1183"/>
                <p:cNvSpPr>
                  <a:spLocks/>
                </p:cNvSpPr>
                <p:nvPr/>
              </p:nvSpPr>
              <p:spPr bwMode="auto">
                <a:xfrm>
                  <a:off x="3409" y="2884"/>
                  <a:ext cx="51" cy="4"/>
                </a:xfrm>
                <a:custGeom>
                  <a:avLst/>
                  <a:gdLst>
                    <a:gd name="T0" fmla="*/ 153 w 153"/>
                    <a:gd name="T1" fmla="*/ 0 h 12"/>
                    <a:gd name="T2" fmla="*/ 153 w 153"/>
                    <a:gd name="T3" fmla="*/ 0 h 12"/>
                    <a:gd name="T4" fmla="*/ 141 w 153"/>
                    <a:gd name="T5" fmla="*/ 0 h 12"/>
                    <a:gd name="T6" fmla="*/ 123 w 153"/>
                    <a:gd name="T7" fmla="*/ 0 h 12"/>
                    <a:gd name="T8" fmla="*/ 100 w 153"/>
                    <a:gd name="T9" fmla="*/ 0 h 12"/>
                    <a:gd name="T10" fmla="*/ 75 w 153"/>
                    <a:gd name="T11" fmla="*/ 0 h 12"/>
                    <a:gd name="T12" fmla="*/ 51 w 153"/>
                    <a:gd name="T13" fmla="*/ 0 h 12"/>
                    <a:gd name="T14" fmla="*/ 28 w 153"/>
                    <a:gd name="T15" fmla="*/ 0 h 12"/>
                    <a:gd name="T16" fmla="*/ 11 w 153"/>
                    <a:gd name="T17" fmla="*/ 0 h 12"/>
                    <a:gd name="T18" fmla="*/ 0 w 153"/>
                    <a:gd name="T19" fmla="*/ 0 h 12"/>
                    <a:gd name="T20" fmla="*/ 0 w 153"/>
                    <a:gd name="T21" fmla="*/ 12 h 12"/>
                    <a:gd name="T22" fmla="*/ 11 w 153"/>
                    <a:gd name="T23" fmla="*/ 12 h 12"/>
                    <a:gd name="T24" fmla="*/ 28 w 153"/>
                    <a:gd name="T25" fmla="*/ 12 h 12"/>
                    <a:gd name="T26" fmla="*/ 51 w 153"/>
                    <a:gd name="T27" fmla="*/ 12 h 12"/>
                    <a:gd name="T28" fmla="*/ 75 w 153"/>
                    <a:gd name="T29" fmla="*/ 12 h 12"/>
                    <a:gd name="T30" fmla="*/ 100 w 153"/>
                    <a:gd name="T31" fmla="*/ 12 h 12"/>
                    <a:gd name="T32" fmla="*/ 123 w 153"/>
                    <a:gd name="T33" fmla="*/ 12 h 12"/>
                    <a:gd name="T34" fmla="*/ 141 w 153"/>
                    <a:gd name="T35" fmla="*/ 12 h 12"/>
                    <a:gd name="T36" fmla="*/ 153 w 153"/>
                    <a:gd name="T37" fmla="*/ 12 h 12"/>
                    <a:gd name="T38" fmla="*/ 153 w 153"/>
                    <a:gd name="T39" fmla="*/ 12 h 12"/>
                    <a:gd name="T40" fmla="*/ 153 w 153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3" h="12">
                      <a:moveTo>
                        <a:pt x="153" y="0"/>
                      </a:moveTo>
                      <a:lnTo>
                        <a:pt x="153" y="0"/>
                      </a:lnTo>
                      <a:lnTo>
                        <a:pt x="141" y="0"/>
                      </a:lnTo>
                      <a:lnTo>
                        <a:pt x="123" y="0"/>
                      </a:lnTo>
                      <a:lnTo>
                        <a:pt x="100" y="0"/>
                      </a:lnTo>
                      <a:lnTo>
                        <a:pt x="75" y="0"/>
                      </a:lnTo>
                      <a:lnTo>
                        <a:pt x="51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51" y="12"/>
                      </a:lnTo>
                      <a:lnTo>
                        <a:pt x="75" y="12"/>
                      </a:lnTo>
                      <a:lnTo>
                        <a:pt x="100" y="12"/>
                      </a:lnTo>
                      <a:lnTo>
                        <a:pt x="123" y="12"/>
                      </a:lnTo>
                      <a:lnTo>
                        <a:pt x="141" y="12"/>
                      </a:lnTo>
                      <a:lnTo>
                        <a:pt x="153" y="12"/>
                      </a:lnTo>
                      <a:lnTo>
                        <a:pt x="153" y="12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1184"/>
                <p:cNvSpPr>
                  <a:spLocks/>
                </p:cNvSpPr>
                <p:nvPr/>
              </p:nvSpPr>
              <p:spPr bwMode="auto">
                <a:xfrm>
                  <a:off x="3460" y="2877"/>
                  <a:ext cx="8" cy="11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0 h 34"/>
                    <a:gd name="T6" fmla="*/ 12 w 26"/>
                    <a:gd name="T7" fmla="*/ 16 h 34"/>
                    <a:gd name="T8" fmla="*/ 9 w 26"/>
                    <a:gd name="T9" fmla="*/ 21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0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26 w 26"/>
                    <a:gd name="T25" fmla="*/ 0 h 34"/>
                    <a:gd name="T26" fmla="*/ 26 w 26"/>
                    <a:gd name="T27" fmla="*/ 0 h 34"/>
                    <a:gd name="T28" fmla="*/ 26 w 26"/>
                    <a:gd name="T29" fmla="*/ 0 h 34"/>
                    <a:gd name="T30" fmla="*/ 14 w 26"/>
                    <a:gd name="T3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1185"/>
                <p:cNvSpPr>
                  <a:spLocks/>
                </p:cNvSpPr>
                <p:nvPr/>
              </p:nvSpPr>
              <p:spPr bwMode="auto">
                <a:xfrm>
                  <a:off x="3462" y="2845"/>
                  <a:ext cx="6" cy="32"/>
                </a:xfrm>
                <a:custGeom>
                  <a:avLst/>
                  <a:gdLst>
                    <a:gd name="T0" fmla="*/ 0 w 18"/>
                    <a:gd name="T1" fmla="*/ 0 h 94"/>
                    <a:gd name="T2" fmla="*/ 0 w 18"/>
                    <a:gd name="T3" fmla="*/ 0 h 94"/>
                    <a:gd name="T4" fmla="*/ 6 w 18"/>
                    <a:gd name="T5" fmla="*/ 94 h 94"/>
                    <a:gd name="T6" fmla="*/ 18 w 18"/>
                    <a:gd name="T7" fmla="*/ 94 h 94"/>
                    <a:gd name="T8" fmla="*/ 12 w 18"/>
                    <a:gd name="T9" fmla="*/ 0 h 94"/>
                    <a:gd name="T10" fmla="*/ 12 w 18"/>
                    <a:gd name="T11" fmla="*/ 0 h 94"/>
                    <a:gd name="T12" fmla="*/ 0 w 18"/>
                    <a:gd name="T13" fmla="*/ 0 h 94"/>
                    <a:gd name="T14" fmla="*/ 0 w 18"/>
                    <a:gd name="T15" fmla="*/ 0 h 94"/>
                    <a:gd name="T16" fmla="*/ 0 w 18"/>
                    <a:gd name="T1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94"/>
                      </a:lnTo>
                      <a:lnTo>
                        <a:pt x="18" y="9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1186"/>
                <p:cNvSpPr>
                  <a:spLocks/>
                </p:cNvSpPr>
                <p:nvPr/>
              </p:nvSpPr>
              <p:spPr bwMode="auto">
                <a:xfrm>
                  <a:off x="3457" y="2833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3 h 37"/>
                    <a:gd name="T6" fmla="*/ 13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5 w 27"/>
                    <a:gd name="T17" fmla="*/ 13 h 37"/>
                    <a:gd name="T18" fmla="*/ 16 w 27"/>
                    <a:gd name="T19" fmla="*/ 3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3"/>
                      </a:lnTo>
                      <a:lnTo>
                        <a:pt x="13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5" y="13"/>
                      </a:lnTo>
                      <a:lnTo>
                        <a:pt x="16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1187"/>
                <p:cNvSpPr>
                  <a:spLocks/>
                </p:cNvSpPr>
                <p:nvPr/>
              </p:nvSpPr>
              <p:spPr bwMode="auto">
                <a:xfrm>
                  <a:off x="3415" y="2828"/>
                  <a:ext cx="42" cy="9"/>
                </a:xfrm>
                <a:custGeom>
                  <a:avLst/>
                  <a:gdLst>
                    <a:gd name="T0" fmla="*/ 8 w 126"/>
                    <a:gd name="T1" fmla="*/ 13 h 28"/>
                    <a:gd name="T2" fmla="*/ 8 w 126"/>
                    <a:gd name="T3" fmla="*/ 13 h 28"/>
                    <a:gd name="T4" fmla="*/ 14 w 126"/>
                    <a:gd name="T5" fmla="*/ 12 h 28"/>
                    <a:gd name="T6" fmla="*/ 26 w 126"/>
                    <a:gd name="T7" fmla="*/ 12 h 28"/>
                    <a:gd name="T8" fmla="*/ 42 w 126"/>
                    <a:gd name="T9" fmla="*/ 13 h 28"/>
                    <a:gd name="T10" fmla="*/ 61 w 126"/>
                    <a:gd name="T11" fmla="*/ 17 h 28"/>
                    <a:gd name="T12" fmla="*/ 80 w 126"/>
                    <a:gd name="T13" fmla="*/ 20 h 28"/>
                    <a:gd name="T14" fmla="*/ 99 w 126"/>
                    <a:gd name="T15" fmla="*/ 24 h 28"/>
                    <a:gd name="T16" fmla="*/ 114 w 126"/>
                    <a:gd name="T17" fmla="*/ 26 h 28"/>
                    <a:gd name="T18" fmla="*/ 126 w 126"/>
                    <a:gd name="T19" fmla="*/ 28 h 28"/>
                    <a:gd name="T20" fmla="*/ 126 w 126"/>
                    <a:gd name="T21" fmla="*/ 16 h 28"/>
                    <a:gd name="T22" fmla="*/ 116 w 126"/>
                    <a:gd name="T23" fmla="*/ 14 h 28"/>
                    <a:gd name="T24" fmla="*/ 102 w 126"/>
                    <a:gd name="T25" fmla="*/ 12 h 28"/>
                    <a:gd name="T26" fmla="*/ 83 w 126"/>
                    <a:gd name="T27" fmla="*/ 8 h 28"/>
                    <a:gd name="T28" fmla="*/ 63 w 126"/>
                    <a:gd name="T29" fmla="*/ 5 h 28"/>
                    <a:gd name="T30" fmla="*/ 44 w 126"/>
                    <a:gd name="T31" fmla="*/ 1 h 28"/>
                    <a:gd name="T32" fmla="*/ 26 w 126"/>
                    <a:gd name="T33" fmla="*/ 0 h 28"/>
                    <a:gd name="T34" fmla="*/ 11 w 126"/>
                    <a:gd name="T35" fmla="*/ 0 h 28"/>
                    <a:gd name="T36" fmla="*/ 0 w 126"/>
                    <a:gd name="T37" fmla="*/ 3 h 28"/>
                    <a:gd name="T38" fmla="*/ 0 w 126"/>
                    <a:gd name="T39" fmla="*/ 3 h 28"/>
                    <a:gd name="T40" fmla="*/ 8 w 126"/>
                    <a:gd name="T41" fmla="*/ 1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28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4" y="12"/>
                      </a:lnTo>
                      <a:lnTo>
                        <a:pt x="26" y="12"/>
                      </a:lnTo>
                      <a:lnTo>
                        <a:pt x="42" y="13"/>
                      </a:lnTo>
                      <a:lnTo>
                        <a:pt x="61" y="17"/>
                      </a:lnTo>
                      <a:lnTo>
                        <a:pt x="80" y="20"/>
                      </a:lnTo>
                      <a:lnTo>
                        <a:pt x="99" y="24"/>
                      </a:lnTo>
                      <a:lnTo>
                        <a:pt x="114" y="26"/>
                      </a:lnTo>
                      <a:lnTo>
                        <a:pt x="126" y="28"/>
                      </a:lnTo>
                      <a:lnTo>
                        <a:pt x="126" y="16"/>
                      </a:lnTo>
                      <a:lnTo>
                        <a:pt x="116" y="14"/>
                      </a:lnTo>
                      <a:lnTo>
                        <a:pt x="102" y="12"/>
                      </a:lnTo>
                      <a:lnTo>
                        <a:pt x="83" y="8"/>
                      </a:lnTo>
                      <a:lnTo>
                        <a:pt x="63" y="5"/>
                      </a:lnTo>
                      <a:lnTo>
                        <a:pt x="44" y="1"/>
                      </a:lnTo>
                      <a:lnTo>
                        <a:pt x="26" y="0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1188"/>
                <p:cNvSpPr>
                  <a:spLocks/>
                </p:cNvSpPr>
                <p:nvPr/>
              </p:nvSpPr>
              <p:spPr bwMode="auto">
                <a:xfrm>
                  <a:off x="3400" y="2829"/>
                  <a:ext cx="18" cy="16"/>
                </a:xfrm>
                <a:custGeom>
                  <a:avLst/>
                  <a:gdLst>
                    <a:gd name="T0" fmla="*/ 12 w 55"/>
                    <a:gd name="T1" fmla="*/ 50 h 50"/>
                    <a:gd name="T2" fmla="*/ 12 w 55"/>
                    <a:gd name="T3" fmla="*/ 50 h 50"/>
                    <a:gd name="T4" fmla="*/ 14 w 55"/>
                    <a:gd name="T5" fmla="*/ 45 h 50"/>
                    <a:gd name="T6" fmla="*/ 15 w 55"/>
                    <a:gd name="T7" fmla="*/ 42 h 50"/>
                    <a:gd name="T8" fmla="*/ 18 w 55"/>
                    <a:gd name="T9" fmla="*/ 38 h 50"/>
                    <a:gd name="T10" fmla="*/ 25 w 55"/>
                    <a:gd name="T11" fmla="*/ 33 h 50"/>
                    <a:gd name="T12" fmla="*/ 32 w 55"/>
                    <a:gd name="T13" fmla="*/ 28 h 50"/>
                    <a:gd name="T14" fmla="*/ 39 w 55"/>
                    <a:gd name="T15" fmla="*/ 22 h 50"/>
                    <a:gd name="T16" fmla="*/ 46 w 55"/>
                    <a:gd name="T17" fmla="*/ 16 h 50"/>
                    <a:gd name="T18" fmla="*/ 55 w 55"/>
                    <a:gd name="T19" fmla="*/ 10 h 50"/>
                    <a:gd name="T20" fmla="*/ 47 w 55"/>
                    <a:gd name="T21" fmla="*/ 0 h 50"/>
                    <a:gd name="T22" fmla="*/ 39 w 55"/>
                    <a:gd name="T23" fmla="*/ 6 h 50"/>
                    <a:gd name="T24" fmla="*/ 32 w 55"/>
                    <a:gd name="T25" fmla="*/ 13 h 50"/>
                    <a:gd name="T26" fmla="*/ 25 w 55"/>
                    <a:gd name="T27" fmla="*/ 19 h 50"/>
                    <a:gd name="T28" fmla="*/ 17 w 55"/>
                    <a:gd name="T29" fmla="*/ 23 h 50"/>
                    <a:gd name="T30" fmla="*/ 11 w 55"/>
                    <a:gd name="T31" fmla="*/ 28 h 50"/>
                    <a:gd name="T32" fmla="*/ 5 w 55"/>
                    <a:gd name="T33" fmla="*/ 34 h 50"/>
                    <a:gd name="T34" fmla="*/ 2 w 55"/>
                    <a:gd name="T35" fmla="*/ 43 h 50"/>
                    <a:gd name="T36" fmla="*/ 0 w 55"/>
                    <a:gd name="T37" fmla="*/ 50 h 50"/>
                    <a:gd name="T38" fmla="*/ 0 w 55"/>
                    <a:gd name="T39" fmla="*/ 50 h 50"/>
                    <a:gd name="T40" fmla="*/ 12 w 55"/>
                    <a:gd name="T41" fmla="*/ 50 h 50"/>
                    <a:gd name="T42" fmla="*/ 12 w 55"/>
                    <a:gd name="T43" fmla="*/ 50 h 50"/>
                    <a:gd name="T44" fmla="*/ 12 w 55"/>
                    <a:gd name="T4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50">
                      <a:moveTo>
                        <a:pt x="12" y="50"/>
                      </a:moveTo>
                      <a:lnTo>
                        <a:pt x="12" y="50"/>
                      </a:lnTo>
                      <a:lnTo>
                        <a:pt x="14" y="45"/>
                      </a:lnTo>
                      <a:lnTo>
                        <a:pt x="15" y="42"/>
                      </a:lnTo>
                      <a:lnTo>
                        <a:pt x="18" y="38"/>
                      </a:lnTo>
                      <a:lnTo>
                        <a:pt x="25" y="33"/>
                      </a:lnTo>
                      <a:lnTo>
                        <a:pt x="32" y="28"/>
                      </a:lnTo>
                      <a:lnTo>
                        <a:pt x="39" y="22"/>
                      </a:lnTo>
                      <a:lnTo>
                        <a:pt x="46" y="16"/>
                      </a:lnTo>
                      <a:lnTo>
                        <a:pt x="55" y="10"/>
                      </a:lnTo>
                      <a:lnTo>
                        <a:pt x="47" y="0"/>
                      </a:lnTo>
                      <a:lnTo>
                        <a:pt x="39" y="6"/>
                      </a:lnTo>
                      <a:lnTo>
                        <a:pt x="32" y="13"/>
                      </a:lnTo>
                      <a:lnTo>
                        <a:pt x="25" y="19"/>
                      </a:lnTo>
                      <a:lnTo>
                        <a:pt x="17" y="23"/>
                      </a:lnTo>
                      <a:lnTo>
                        <a:pt x="11" y="28"/>
                      </a:lnTo>
                      <a:lnTo>
                        <a:pt x="5" y="34"/>
                      </a:lnTo>
                      <a:lnTo>
                        <a:pt x="2" y="43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2" y="50"/>
                      </a:lnTo>
                      <a:lnTo>
                        <a:pt x="12" y="50"/>
                      </a:lnTo>
                      <a:lnTo>
                        <a:pt x="12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1189"/>
                <p:cNvSpPr>
                  <a:spLocks/>
                </p:cNvSpPr>
                <p:nvPr/>
              </p:nvSpPr>
              <p:spPr bwMode="auto">
                <a:xfrm>
                  <a:off x="3399" y="2845"/>
                  <a:ext cx="5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1190"/>
                <p:cNvSpPr>
                  <a:spLocks/>
                </p:cNvSpPr>
                <p:nvPr/>
              </p:nvSpPr>
              <p:spPr bwMode="auto">
                <a:xfrm>
                  <a:off x="3413" y="2828"/>
                  <a:ext cx="51" cy="45"/>
                </a:xfrm>
                <a:custGeom>
                  <a:avLst/>
                  <a:gdLst>
                    <a:gd name="T0" fmla="*/ 0 w 152"/>
                    <a:gd name="T1" fmla="*/ 108 h 134"/>
                    <a:gd name="T2" fmla="*/ 1 w 152"/>
                    <a:gd name="T3" fmla="*/ 117 h 134"/>
                    <a:gd name="T4" fmla="*/ 4 w 152"/>
                    <a:gd name="T5" fmla="*/ 126 h 134"/>
                    <a:gd name="T6" fmla="*/ 10 w 152"/>
                    <a:gd name="T7" fmla="*/ 132 h 134"/>
                    <a:gd name="T8" fmla="*/ 20 w 152"/>
                    <a:gd name="T9" fmla="*/ 134 h 134"/>
                    <a:gd name="T10" fmla="*/ 28 w 152"/>
                    <a:gd name="T11" fmla="*/ 134 h 134"/>
                    <a:gd name="T12" fmla="*/ 41 w 152"/>
                    <a:gd name="T13" fmla="*/ 134 h 134"/>
                    <a:gd name="T14" fmla="*/ 58 w 152"/>
                    <a:gd name="T15" fmla="*/ 134 h 134"/>
                    <a:gd name="T16" fmla="*/ 76 w 152"/>
                    <a:gd name="T17" fmla="*/ 134 h 134"/>
                    <a:gd name="T18" fmla="*/ 94 w 152"/>
                    <a:gd name="T19" fmla="*/ 134 h 134"/>
                    <a:gd name="T20" fmla="*/ 111 w 152"/>
                    <a:gd name="T21" fmla="*/ 134 h 134"/>
                    <a:gd name="T22" fmla="*/ 126 w 152"/>
                    <a:gd name="T23" fmla="*/ 134 h 134"/>
                    <a:gd name="T24" fmla="*/ 135 w 152"/>
                    <a:gd name="T25" fmla="*/ 134 h 134"/>
                    <a:gd name="T26" fmla="*/ 145 w 152"/>
                    <a:gd name="T27" fmla="*/ 132 h 134"/>
                    <a:gd name="T28" fmla="*/ 150 w 152"/>
                    <a:gd name="T29" fmla="*/ 127 h 134"/>
                    <a:gd name="T30" fmla="*/ 152 w 152"/>
                    <a:gd name="T31" fmla="*/ 120 h 134"/>
                    <a:gd name="T32" fmla="*/ 152 w 152"/>
                    <a:gd name="T33" fmla="*/ 110 h 134"/>
                    <a:gd name="T34" fmla="*/ 149 w 152"/>
                    <a:gd name="T35" fmla="*/ 28 h 134"/>
                    <a:gd name="T36" fmla="*/ 149 w 152"/>
                    <a:gd name="T37" fmla="*/ 17 h 134"/>
                    <a:gd name="T38" fmla="*/ 148 w 152"/>
                    <a:gd name="T39" fmla="*/ 9 h 134"/>
                    <a:gd name="T40" fmla="*/ 141 w 152"/>
                    <a:gd name="T41" fmla="*/ 3 h 134"/>
                    <a:gd name="T42" fmla="*/ 131 w 152"/>
                    <a:gd name="T43" fmla="*/ 0 h 134"/>
                    <a:gd name="T44" fmla="*/ 121 w 152"/>
                    <a:gd name="T45" fmla="*/ 0 h 134"/>
                    <a:gd name="T46" fmla="*/ 108 w 152"/>
                    <a:gd name="T47" fmla="*/ 0 h 134"/>
                    <a:gd name="T48" fmla="*/ 91 w 152"/>
                    <a:gd name="T49" fmla="*/ 0 h 134"/>
                    <a:gd name="T50" fmla="*/ 73 w 152"/>
                    <a:gd name="T51" fmla="*/ 0 h 134"/>
                    <a:gd name="T52" fmla="*/ 56 w 152"/>
                    <a:gd name="T53" fmla="*/ 0 h 134"/>
                    <a:gd name="T54" fmla="*/ 39 w 152"/>
                    <a:gd name="T55" fmla="*/ 0 h 134"/>
                    <a:gd name="T56" fmla="*/ 27 w 152"/>
                    <a:gd name="T57" fmla="*/ 0 h 134"/>
                    <a:gd name="T58" fmla="*/ 18 w 152"/>
                    <a:gd name="T59" fmla="*/ 0 h 134"/>
                    <a:gd name="T60" fmla="*/ 10 w 152"/>
                    <a:gd name="T61" fmla="*/ 3 h 134"/>
                    <a:gd name="T62" fmla="*/ 4 w 152"/>
                    <a:gd name="T63" fmla="*/ 9 h 134"/>
                    <a:gd name="T64" fmla="*/ 1 w 152"/>
                    <a:gd name="T65" fmla="*/ 17 h 134"/>
                    <a:gd name="T66" fmla="*/ 1 w 152"/>
                    <a:gd name="T67" fmla="*/ 28 h 134"/>
                    <a:gd name="T68" fmla="*/ 0 w 152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2" h="134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6" y="134"/>
                      </a:lnTo>
                      <a:lnTo>
                        <a:pt x="94" y="134"/>
                      </a:lnTo>
                      <a:lnTo>
                        <a:pt x="111" y="134"/>
                      </a:lnTo>
                      <a:lnTo>
                        <a:pt x="126" y="134"/>
                      </a:lnTo>
                      <a:lnTo>
                        <a:pt x="135" y="134"/>
                      </a:lnTo>
                      <a:lnTo>
                        <a:pt x="145" y="132"/>
                      </a:lnTo>
                      <a:lnTo>
                        <a:pt x="150" y="127"/>
                      </a:lnTo>
                      <a:lnTo>
                        <a:pt x="152" y="120"/>
                      </a:lnTo>
                      <a:lnTo>
                        <a:pt x="152" y="110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1" y="3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1191"/>
                <p:cNvSpPr>
                  <a:spLocks/>
                </p:cNvSpPr>
                <p:nvPr/>
              </p:nvSpPr>
              <p:spPr bwMode="auto">
                <a:xfrm>
                  <a:off x="3413" y="2828"/>
                  <a:ext cx="51" cy="45"/>
                </a:xfrm>
                <a:custGeom>
                  <a:avLst/>
                  <a:gdLst>
                    <a:gd name="T0" fmla="*/ 0 w 152"/>
                    <a:gd name="T1" fmla="*/ 108 h 134"/>
                    <a:gd name="T2" fmla="*/ 0 w 152"/>
                    <a:gd name="T3" fmla="*/ 108 h 134"/>
                    <a:gd name="T4" fmla="*/ 1 w 152"/>
                    <a:gd name="T5" fmla="*/ 117 h 134"/>
                    <a:gd name="T6" fmla="*/ 4 w 152"/>
                    <a:gd name="T7" fmla="*/ 126 h 134"/>
                    <a:gd name="T8" fmla="*/ 10 w 152"/>
                    <a:gd name="T9" fmla="*/ 132 h 134"/>
                    <a:gd name="T10" fmla="*/ 20 w 152"/>
                    <a:gd name="T11" fmla="*/ 134 h 134"/>
                    <a:gd name="T12" fmla="*/ 20 w 152"/>
                    <a:gd name="T13" fmla="*/ 134 h 134"/>
                    <a:gd name="T14" fmla="*/ 28 w 152"/>
                    <a:gd name="T15" fmla="*/ 134 h 134"/>
                    <a:gd name="T16" fmla="*/ 41 w 152"/>
                    <a:gd name="T17" fmla="*/ 134 h 134"/>
                    <a:gd name="T18" fmla="*/ 58 w 152"/>
                    <a:gd name="T19" fmla="*/ 134 h 134"/>
                    <a:gd name="T20" fmla="*/ 76 w 152"/>
                    <a:gd name="T21" fmla="*/ 134 h 134"/>
                    <a:gd name="T22" fmla="*/ 94 w 152"/>
                    <a:gd name="T23" fmla="*/ 134 h 134"/>
                    <a:gd name="T24" fmla="*/ 111 w 152"/>
                    <a:gd name="T25" fmla="*/ 134 h 134"/>
                    <a:gd name="T26" fmla="*/ 126 w 152"/>
                    <a:gd name="T27" fmla="*/ 134 h 134"/>
                    <a:gd name="T28" fmla="*/ 135 w 152"/>
                    <a:gd name="T29" fmla="*/ 134 h 134"/>
                    <a:gd name="T30" fmla="*/ 135 w 152"/>
                    <a:gd name="T31" fmla="*/ 134 h 134"/>
                    <a:gd name="T32" fmla="*/ 145 w 152"/>
                    <a:gd name="T33" fmla="*/ 132 h 134"/>
                    <a:gd name="T34" fmla="*/ 150 w 152"/>
                    <a:gd name="T35" fmla="*/ 127 h 134"/>
                    <a:gd name="T36" fmla="*/ 152 w 152"/>
                    <a:gd name="T37" fmla="*/ 120 h 134"/>
                    <a:gd name="T38" fmla="*/ 152 w 152"/>
                    <a:gd name="T39" fmla="*/ 110 h 134"/>
                    <a:gd name="T40" fmla="*/ 149 w 152"/>
                    <a:gd name="T41" fmla="*/ 28 h 134"/>
                    <a:gd name="T42" fmla="*/ 149 w 152"/>
                    <a:gd name="T43" fmla="*/ 28 h 134"/>
                    <a:gd name="T44" fmla="*/ 149 w 152"/>
                    <a:gd name="T45" fmla="*/ 17 h 134"/>
                    <a:gd name="T46" fmla="*/ 148 w 152"/>
                    <a:gd name="T47" fmla="*/ 9 h 134"/>
                    <a:gd name="T48" fmla="*/ 141 w 152"/>
                    <a:gd name="T49" fmla="*/ 3 h 134"/>
                    <a:gd name="T50" fmla="*/ 131 w 152"/>
                    <a:gd name="T51" fmla="*/ 0 h 134"/>
                    <a:gd name="T52" fmla="*/ 131 w 152"/>
                    <a:gd name="T53" fmla="*/ 0 h 134"/>
                    <a:gd name="T54" fmla="*/ 121 w 152"/>
                    <a:gd name="T55" fmla="*/ 0 h 134"/>
                    <a:gd name="T56" fmla="*/ 108 w 152"/>
                    <a:gd name="T57" fmla="*/ 0 h 134"/>
                    <a:gd name="T58" fmla="*/ 91 w 152"/>
                    <a:gd name="T59" fmla="*/ 0 h 134"/>
                    <a:gd name="T60" fmla="*/ 73 w 152"/>
                    <a:gd name="T61" fmla="*/ 0 h 134"/>
                    <a:gd name="T62" fmla="*/ 56 w 152"/>
                    <a:gd name="T63" fmla="*/ 0 h 134"/>
                    <a:gd name="T64" fmla="*/ 39 w 152"/>
                    <a:gd name="T65" fmla="*/ 0 h 134"/>
                    <a:gd name="T66" fmla="*/ 27 w 152"/>
                    <a:gd name="T67" fmla="*/ 0 h 134"/>
                    <a:gd name="T68" fmla="*/ 18 w 152"/>
                    <a:gd name="T69" fmla="*/ 0 h 134"/>
                    <a:gd name="T70" fmla="*/ 18 w 152"/>
                    <a:gd name="T71" fmla="*/ 0 h 134"/>
                    <a:gd name="T72" fmla="*/ 10 w 152"/>
                    <a:gd name="T73" fmla="*/ 3 h 134"/>
                    <a:gd name="T74" fmla="*/ 4 w 152"/>
                    <a:gd name="T75" fmla="*/ 9 h 134"/>
                    <a:gd name="T76" fmla="*/ 1 w 152"/>
                    <a:gd name="T77" fmla="*/ 17 h 134"/>
                    <a:gd name="T78" fmla="*/ 1 w 152"/>
                    <a:gd name="T79" fmla="*/ 28 h 134"/>
                    <a:gd name="T80" fmla="*/ 0 w 152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2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6" y="134"/>
                      </a:lnTo>
                      <a:lnTo>
                        <a:pt x="94" y="134"/>
                      </a:lnTo>
                      <a:lnTo>
                        <a:pt x="111" y="134"/>
                      </a:lnTo>
                      <a:lnTo>
                        <a:pt x="126" y="134"/>
                      </a:lnTo>
                      <a:lnTo>
                        <a:pt x="135" y="134"/>
                      </a:lnTo>
                      <a:lnTo>
                        <a:pt x="135" y="134"/>
                      </a:lnTo>
                      <a:lnTo>
                        <a:pt x="145" y="132"/>
                      </a:lnTo>
                      <a:lnTo>
                        <a:pt x="150" y="127"/>
                      </a:lnTo>
                      <a:lnTo>
                        <a:pt x="152" y="120"/>
                      </a:lnTo>
                      <a:lnTo>
                        <a:pt x="152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9" y="17"/>
                      </a:lnTo>
                      <a:lnTo>
                        <a:pt x="148" y="9"/>
                      </a:lnTo>
                      <a:lnTo>
                        <a:pt x="141" y="3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Freeform 1192"/>
                <p:cNvSpPr>
                  <a:spLocks/>
                </p:cNvSpPr>
                <p:nvPr/>
              </p:nvSpPr>
              <p:spPr bwMode="auto">
                <a:xfrm>
                  <a:off x="3470" y="2828"/>
                  <a:ext cx="66" cy="58"/>
                </a:xfrm>
                <a:custGeom>
                  <a:avLst/>
                  <a:gdLst>
                    <a:gd name="T0" fmla="*/ 0 w 197"/>
                    <a:gd name="T1" fmla="*/ 145 h 175"/>
                    <a:gd name="T2" fmla="*/ 1 w 197"/>
                    <a:gd name="T3" fmla="*/ 157 h 175"/>
                    <a:gd name="T4" fmla="*/ 5 w 197"/>
                    <a:gd name="T5" fmla="*/ 167 h 175"/>
                    <a:gd name="T6" fmla="*/ 11 w 197"/>
                    <a:gd name="T7" fmla="*/ 173 h 175"/>
                    <a:gd name="T8" fmla="*/ 21 w 197"/>
                    <a:gd name="T9" fmla="*/ 175 h 175"/>
                    <a:gd name="T10" fmla="*/ 32 w 197"/>
                    <a:gd name="T11" fmla="*/ 175 h 175"/>
                    <a:gd name="T12" fmla="*/ 50 w 197"/>
                    <a:gd name="T13" fmla="*/ 175 h 175"/>
                    <a:gd name="T14" fmla="*/ 72 w 197"/>
                    <a:gd name="T15" fmla="*/ 175 h 175"/>
                    <a:gd name="T16" fmla="*/ 98 w 197"/>
                    <a:gd name="T17" fmla="*/ 175 h 175"/>
                    <a:gd name="T18" fmla="*/ 123 w 197"/>
                    <a:gd name="T19" fmla="*/ 175 h 175"/>
                    <a:gd name="T20" fmla="*/ 147 w 197"/>
                    <a:gd name="T21" fmla="*/ 175 h 175"/>
                    <a:gd name="T22" fmla="*/ 165 w 197"/>
                    <a:gd name="T23" fmla="*/ 175 h 175"/>
                    <a:gd name="T24" fmla="*/ 177 w 197"/>
                    <a:gd name="T25" fmla="*/ 175 h 175"/>
                    <a:gd name="T26" fmla="*/ 188 w 197"/>
                    <a:gd name="T27" fmla="*/ 173 h 175"/>
                    <a:gd name="T28" fmla="*/ 194 w 197"/>
                    <a:gd name="T29" fmla="*/ 167 h 175"/>
                    <a:gd name="T30" fmla="*/ 197 w 197"/>
                    <a:gd name="T31" fmla="*/ 158 h 175"/>
                    <a:gd name="T32" fmla="*/ 197 w 197"/>
                    <a:gd name="T33" fmla="*/ 147 h 175"/>
                    <a:gd name="T34" fmla="*/ 188 w 197"/>
                    <a:gd name="T35" fmla="*/ 53 h 175"/>
                    <a:gd name="T36" fmla="*/ 188 w 197"/>
                    <a:gd name="T37" fmla="*/ 41 h 175"/>
                    <a:gd name="T38" fmla="*/ 187 w 197"/>
                    <a:gd name="T39" fmla="*/ 31 h 175"/>
                    <a:gd name="T40" fmla="*/ 181 w 197"/>
                    <a:gd name="T41" fmla="*/ 24 h 175"/>
                    <a:gd name="T42" fmla="*/ 168 w 197"/>
                    <a:gd name="T43" fmla="*/ 22 h 175"/>
                    <a:gd name="T44" fmla="*/ 158 w 197"/>
                    <a:gd name="T45" fmla="*/ 21 h 175"/>
                    <a:gd name="T46" fmla="*/ 143 w 197"/>
                    <a:gd name="T47" fmla="*/ 17 h 175"/>
                    <a:gd name="T48" fmla="*/ 126 w 197"/>
                    <a:gd name="T49" fmla="*/ 12 h 175"/>
                    <a:gd name="T50" fmla="*/ 108 w 197"/>
                    <a:gd name="T51" fmla="*/ 8 h 175"/>
                    <a:gd name="T52" fmla="*/ 90 w 197"/>
                    <a:gd name="T53" fmla="*/ 4 h 175"/>
                    <a:gd name="T54" fmla="*/ 75 w 197"/>
                    <a:gd name="T55" fmla="*/ 1 h 175"/>
                    <a:gd name="T56" fmla="*/ 61 w 197"/>
                    <a:gd name="T57" fmla="*/ 0 h 175"/>
                    <a:gd name="T58" fmla="*/ 53 w 197"/>
                    <a:gd name="T59" fmla="*/ 2 h 175"/>
                    <a:gd name="T60" fmla="*/ 42 w 197"/>
                    <a:gd name="T61" fmla="*/ 10 h 175"/>
                    <a:gd name="T62" fmla="*/ 32 w 197"/>
                    <a:gd name="T63" fmla="*/ 17 h 175"/>
                    <a:gd name="T64" fmla="*/ 23 w 197"/>
                    <a:gd name="T65" fmla="*/ 23 h 175"/>
                    <a:gd name="T66" fmla="*/ 15 w 197"/>
                    <a:gd name="T67" fmla="*/ 29 h 175"/>
                    <a:gd name="T68" fmla="*/ 9 w 197"/>
                    <a:gd name="T69" fmla="*/ 35 h 175"/>
                    <a:gd name="T70" fmla="*/ 5 w 197"/>
                    <a:gd name="T71" fmla="*/ 41 h 175"/>
                    <a:gd name="T72" fmla="*/ 2 w 197"/>
                    <a:gd name="T73" fmla="*/ 47 h 175"/>
                    <a:gd name="T74" fmla="*/ 1 w 197"/>
                    <a:gd name="T75" fmla="*/ 53 h 175"/>
                    <a:gd name="T76" fmla="*/ 0 w 197"/>
                    <a:gd name="T77" fmla="*/ 14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7" h="175">
                      <a:moveTo>
                        <a:pt x="0" y="145"/>
                      </a:moveTo>
                      <a:lnTo>
                        <a:pt x="1" y="157"/>
                      </a:lnTo>
                      <a:lnTo>
                        <a:pt x="5" y="167"/>
                      </a:lnTo>
                      <a:lnTo>
                        <a:pt x="11" y="173"/>
                      </a:lnTo>
                      <a:lnTo>
                        <a:pt x="21" y="175"/>
                      </a:lnTo>
                      <a:lnTo>
                        <a:pt x="32" y="175"/>
                      </a:lnTo>
                      <a:lnTo>
                        <a:pt x="50" y="175"/>
                      </a:lnTo>
                      <a:lnTo>
                        <a:pt x="72" y="175"/>
                      </a:lnTo>
                      <a:lnTo>
                        <a:pt x="98" y="175"/>
                      </a:lnTo>
                      <a:lnTo>
                        <a:pt x="123" y="175"/>
                      </a:lnTo>
                      <a:lnTo>
                        <a:pt x="147" y="175"/>
                      </a:lnTo>
                      <a:lnTo>
                        <a:pt x="165" y="175"/>
                      </a:lnTo>
                      <a:lnTo>
                        <a:pt x="177" y="175"/>
                      </a:lnTo>
                      <a:lnTo>
                        <a:pt x="188" y="173"/>
                      </a:lnTo>
                      <a:lnTo>
                        <a:pt x="194" y="167"/>
                      </a:lnTo>
                      <a:lnTo>
                        <a:pt x="197" y="158"/>
                      </a:lnTo>
                      <a:lnTo>
                        <a:pt x="197" y="147"/>
                      </a:lnTo>
                      <a:lnTo>
                        <a:pt x="188" y="53"/>
                      </a:lnTo>
                      <a:lnTo>
                        <a:pt x="188" y="41"/>
                      </a:lnTo>
                      <a:lnTo>
                        <a:pt x="187" y="31"/>
                      </a:lnTo>
                      <a:lnTo>
                        <a:pt x="181" y="24"/>
                      </a:lnTo>
                      <a:lnTo>
                        <a:pt x="168" y="22"/>
                      </a:lnTo>
                      <a:lnTo>
                        <a:pt x="158" y="21"/>
                      </a:lnTo>
                      <a:lnTo>
                        <a:pt x="143" y="17"/>
                      </a:lnTo>
                      <a:lnTo>
                        <a:pt x="126" y="12"/>
                      </a:lnTo>
                      <a:lnTo>
                        <a:pt x="108" y="8"/>
                      </a:lnTo>
                      <a:lnTo>
                        <a:pt x="90" y="4"/>
                      </a:lnTo>
                      <a:lnTo>
                        <a:pt x="75" y="1"/>
                      </a:lnTo>
                      <a:lnTo>
                        <a:pt x="61" y="0"/>
                      </a:lnTo>
                      <a:lnTo>
                        <a:pt x="53" y="2"/>
                      </a:lnTo>
                      <a:lnTo>
                        <a:pt x="42" y="10"/>
                      </a:lnTo>
                      <a:lnTo>
                        <a:pt x="32" y="17"/>
                      </a:lnTo>
                      <a:lnTo>
                        <a:pt x="23" y="23"/>
                      </a:lnTo>
                      <a:lnTo>
                        <a:pt x="15" y="29"/>
                      </a:lnTo>
                      <a:lnTo>
                        <a:pt x="9" y="35"/>
                      </a:lnTo>
                      <a:lnTo>
                        <a:pt x="5" y="41"/>
                      </a:lnTo>
                      <a:lnTo>
                        <a:pt x="2" y="47"/>
                      </a:lnTo>
                      <a:lnTo>
                        <a:pt x="1" y="53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Freeform 1193"/>
                <p:cNvSpPr>
                  <a:spLocks/>
                </p:cNvSpPr>
                <p:nvPr/>
              </p:nvSpPr>
              <p:spPr bwMode="auto">
                <a:xfrm>
                  <a:off x="3468" y="2876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8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6 w 27"/>
                    <a:gd name="T17" fmla="*/ 25 h 36"/>
                    <a:gd name="T18" fmla="*/ 14 w 27"/>
                    <a:gd name="T19" fmla="*/ 33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3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Freeform 1194"/>
                <p:cNvSpPr>
                  <a:spLocks/>
                </p:cNvSpPr>
                <p:nvPr/>
              </p:nvSpPr>
              <p:spPr bwMode="auto">
                <a:xfrm>
                  <a:off x="3477" y="2884"/>
                  <a:ext cx="52" cy="4"/>
                </a:xfrm>
                <a:custGeom>
                  <a:avLst/>
                  <a:gdLst>
                    <a:gd name="T0" fmla="*/ 156 w 156"/>
                    <a:gd name="T1" fmla="*/ 0 h 12"/>
                    <a:gd name="T2" fmla="*/ 156 w 156"/>
                    <a:gd name="T3" fmla="*/ 0 h 12"/>
                    <a:gd name="T4" fmla="*/ 144 w 156"/>
                    <a:gd name="T5" fmla="*/ 0 h 12"/>
                    <a:gd name="T6" fmla="*/ 126 w 156"/>
                    <a:gd name="T7" fmla="*/ 0 h 12"/>
                    <a:gd name="T8" fmla="*/ 102 w 156"/>
                    <a:gd name="T9" fmla="*/ 0 h 12"/>
                    <a:gd name="T10" fmla="*/ 77 w 156"/>
                    <a:gd name="T11" fmla="*/ 0 h 12"/>
                    <a:gd name="T12" fmla="*/ 51 w 156"/>
                    <a:gd name="T13" fmla="*/ 0 h 12"/>
                    <a:gd name="T14" fmla="*/ 29 w 156"/>
                    <a:gd name="T15" fmla="*/ 0 h 12"/>
                    <a:gd name="T16" fmla="*/ 11 w 156"/>
                    <a:gd name="T17" fmla="*/ 0 h 12"/>
                    <a:gd name="T18" fmla="*/ 0 w 156"/>
                    <a:gd name="T19" fmla="*/ 0 h 12"/>
                    <a:gd name="T20" fmla="*/ 0 w 156"/>
                    <a:gd name="T21" fmla="*/ 12 h 12"/>
                    <a:gd name="T22" fmla="*/ 11 w 156"/>
                    <a:gd name="T23" fmla="*/ 12 h 12"/>
                    <a:gd name="T24" fmla="*/ 29 w 156"/>
                    <a:gd name="T25" fmla="*/ 12 h 12"/>
                    <a:gd name="T26" fmla="*/ 51 w 156"/>
                    <a:gd name="T27" fmla="*/ 12 h 12"/>
                    <a:gd name="T28" fmla="*/ 77 w 156"/>
                    <a:gd name="T29" fmla="*/ 12 h 12"/>
                    <a:gd name="T30" fmla="*/ 102 w 156"/>
                    <a:gd name="T31" fmla="*/ 12 h 12"/>
                    <a:gd name="T32" fmla="*/ 126 w 156"/>
                    <a:gd name="T33" fmla="*/ 12 h 12"/>
                    <a:gd name="T34" fmla="*/ 144 w 156"/>
                    <a:gd name="T35" fmla="*/ 12 h 12"/>
                    <a:gd name="T36" fmla="*/ 156 w 156"/>
                    <a:gd name="T37" fmla="*/ 12 h 12"/>
                    <a:gd name="T38" fmla="*/ 156 w 156"/>
                    <a:gd name="T39" fmla="*/ 12 h 12"/>
                    <a:gd name="T40" fmla="*/ 156 w 156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6" h="12">
                      <a:moveTo>
                        <a:pt x="156" y="0"/>
                      </a:moveTo>
                      <a:lnTo>
                        <a:pt x="156" y="0"/>
                      </a:lnTo>
                      <a:lnTo>
                        <a:pt x="144" y="0"/>
                      </a:lnTo>
                      <a:lnTo>
                        <a:pt x="126" y="0"/>
                      </a:lnTo>
                      <a:lnTo>
                        <a:pt x="102" y="0"/>
                      </a:lnTo>
                      <a:lnTo>
                        <a:pt x="77" y="0"/>
                      </a:lnTo>
                      <a:lnTo>
                        <a:pt x="51" y="0"/>
                      </a:lnTo>
                      <a:lnTo>
                        <a:pt x="29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9" y="12"/>
                      </a:lnTo>
                      <a:lnTo>
                        <a:pt x="51" y="12"/>
                      </a:lnTo>
                      <a:lnTo>
                        <a:pt x="77" y="12"/>
                      </a:lnTo>
                      <a:lnTo>
                        <a:pt x="102" y="12"/>
                      </a:lnTo>
                      <a:lnTo>
                        <a:pt x="126" y="12"/>
                      </a:lnTo>
                      <a:lnTo>
                        <a:pt x="144" y="12"/>
                      </a:lnTo>
                      <a:lnTo>
                        <a:pt x="156" y="12"/>
                      </a:lnTo>
                      <a:lnTo>
                        <a:pt x="156" y="12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1195"/>
                <p:cNvSpPr>
                  <a:spLocks/>
                </p:cNvSpPr>
                <p:nvPr/>
              </p:nvSpPr>
              <p:spPr bwMode="auto">
                <a:xfrm>
                  <a:off x="3529" y="2877"/>
                  <a:ext cx="9" cy="11"/>
                </a:xfrm>
                <a:custGeom>
                  <a:avLst/>
                  <a:gdLst>
                    <a:gd name="T0" fmla="*/ 13 w 26"/>
                    <a:gd name="T1" fmla="*/ 0 h 34"/>
                    <a:gd name="T2" fmla="*/ 13 w 26"/>
                    <a:gd name="T3" fmla="*/ 0 h 34"/>
                    <a:gd name="T4" fmla="*/ 13 w 26"/>
                    <a:gd name="T5" fmla="*/ 10 h 34"/>
                    <a:gd name="T6" fmla="*/ 12 w 26"/>
                    <a:gd name="T7" fmla="*/ 16 h 34"/>
                    <a:gd name="T8" fmla="*/ 9 w 26"/>
                    <a:gd name="T9" fmla="*/ 21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3 w 26"/>
                    <a:gd name="T15" fmla="*/ 31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26 w 26"/>
                    <a:gd name="T25" fmla="*/ 0 h 34"/>
                    <a:gd name="T26" fmla="*/ 26 w 26"/>
                    <a:gd name="T27" fmla="*/ 0 h 34"/>
                    <a:gd name="T28" fmla="*/ 26 w 26"/>
                    <a:gd name="T29" fmla="*/ 0 h 34"/>
                    <a:gd name="T30" fmla="*/ 13 w 26"/>
                    <a:gd name="T3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1196"/>
                <p:cNvSpPr>
                  <a:spLocks/>
                </p:cNvSpPr>
                <p:nvPr/>
              </p:nvSpPr>
              <p:spPr bwMode="auto">
                <a:xfrm>
                  <a:off x="3531" y="2846"/>
                  <a:ext cx="7" cy="31"/>
                </a:xfrm>
                <a:custGeom>
                  <a:avLst/>
                  <a:gdLst>
                    <a:gd name="T0" fmla="*/ 0 w 21"/>
                    <a:gd name="T1" fmla="*/ 0 h 94"/>
                    <a:gd name="T2" fmla="*/ 0 w 21"/>
                    <a:gd name="T3" fmla="*/ 0 h 94"/>
                    <a:gd name="T4" fmla="*/ 8 w 21"/>
                    <a:gd name="T5" fmla="*/ 94 h 94"/>
                    <a:gd name="T6" fmla="*/ 21 w 21"/>
                    <a:gd name="T7" fmla="*/ 94 h 94"/>
                    <a:gd name="T8" fmla="*/ 12 w 21"/>
                    <a:gd name="T9" fmla="*/ 0 h 94"/>
                    <a:gd name="T10" fmla="*/ 12 w 21"/>
                    <a:gd name="T11" fmla="*/ 0 h 94"/>
                    <a:gd name="T12" fmla="*/ 0 w 21"/>
                    <a:gd name="T13" fmla="*/ 0 h 94"/>
                    <a:gd name="T14" fmla="*/ 0 w 21"/>
                    <a:gd name="T15" fmla="*/ 0 h 94"/>
                    <a:gd name="T16" fmla="*/ 0 w 21"/>
                    <a:gd name="T1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94"/>
                      </a:lnTo>
                      <a:lnTo>
                        <a:pt x="21" y="9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1197"/>
                <p:cNvSpPr>
                  <a:spLocks/>
                </p:cNvSpPr>
                <p:nvPr/>
              </p:nvSpPr>
              <p:spPr bwMode="auto">
                <a:xfrm>
                  <a:off x="3526" y="2833"/>
                  <a:ext cx="9" cy="13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10 w 26"/>
                    <a:gd name="T5" fmla="*/ 13 h 37"/>
                    <a:gd name="T6" fmla="*/ 13 w 26"/>
                    <a:gd name="T7" fmla="*/ 18 h 37"/>
                    <a:gd name="T8" fmla="*/ 14 w 26"/>
                    <a:gd name="T9" fmla="*/ 25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6 w 26"/>
                    <a:gd name="T15" fmla="*/ 25 h 37"/>
                    <a:gd name="T16" fmla="*/ 25 w 26"/>
                    <a:gd name="T17" fmla="*/ 13 h 37"/>
                    <a:gd name="T18" fmla="*/ 15 w 26"/>
                    <a:gd name="T19" fmla="*/ 3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3"/>
                      </a:lnTo>
                      <a:lnTo>
                        <a:pt x="13" y="18"/>
                      </a:lnTo>
                      <a:lnTo>
                        <a:pt x="14" y="25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6" y="25"/>
                      </a:lnTo>
                      <a:lnTo>
                        <a:pt x="25" y="13"/>
                      </a:lnTo>
                      <a:lnTo>
                        <a:pt x="15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Freeform 1198"/>
                <p:cNvSpPr>
                  <a:spLocks/>
                </p:cNvSpPr>
                <p:nvPr/>
              </p:nvSpPr>
              <p:spPr bwMode="auto">
                <a:xfrm>
                  <a:off x="3487" y="2826"/>
                  <a:ext cx="39" cy="11"/>
                </a:xfrm>
                <a:custGeom>
                  <a:avLst/>
                  <a:gdLst>
                    <a:gd name="T0" fmla="*/ 7 w 119"/>
                    <a:gd name="T1" fmla="*/ 13 h 34"/>
                    <a:gd name="T2" fmla="*/ 7 w 119"/>
                    <a:gd name="T3" fmla="*/ 13 h 34"/>
                    <a:gd name="T4" fmla="*/ 12 w 119"/>
                    <a:gd name="T5" fmla="*/ 12 h 34"/>
                    <a:gd name="T6" fmla="*/ 24 w 119"/>
                    <a:gd name="T7" fmla="*/ 13 h 34"/>
                    <a:gd name="T8" fmla="*/ 40 w 119"/>
                    <a:gd name="T9" fmla="*/ 16 h 34"/>
                    <a:gd name="T10" fmla="*/ 58 w 119"/>
                    <a:gd name="T11" fmla="*/ 21 h 34"/>
                    <a:gd name="T12" fmla="*/ 76 w 119"/>
                    <a:gd name="T13" fmla="*/ 24 h 34"/>
                    <a:gd name="T14" fmla="*/ 93 w 119"/>
                    <a:gd name="T15" fmla="*/ 29 h 34"/>
                    <a:gd name="T16" fmla="*/ 108 w 119"/>
                    <a:gd name="T17" fmla="*/ 33 h 34"/>
                    <a:gd name="T18" fmla="*/ 119 w 119"/>
                    <a:gd name="T19" fmla="*/ 34 h 34"/>
                    <a:gd name="T20" fmla="*/ 119 w 119"/>
                    <a:gd name="T21" fmla="*/ 22 h 34"/>
                    <a:gd name="T22" fmla="*/ 110 w 119"/>
                    <a:gd name="T23" fmla="*/ 21 h 34"/>
                    <a:gd name="T24" fmla="*/ 96 w 119"/>
                    <a:gd name="T25" fmla="*/ 17 h 34"/>
                    <a:gd name="T26" fmla="*/ 79 w 119"/>
                    <a:gd name="T27" fmla="*/ 12 h 34"/>
                    <a:gd name="T28" fmla="*/ 61 w 119"/>
                    <a:gd name="T29" fmla="*/ 8 h 34"/>
                    <a:gd name="T30" fmla="*/ 42 w 119"/>
                    <a:gd name="T31" fmla="*/ 4 h 34"/>
                    <a:gd name="T32" fmla="*/ 27 w 119"/>
                    <a:gd name="T33" fmla="*/ 1 h 34"/>
                    <a:gd name="T34" fmla="*/ 12 w 119"/>
                    <a:gd name="T35" fmla="*/ 0 h 34"/>
                    <a:gd name="T36" fmla="*/ 0 w 119"/>
                    <a:gd name="T37" fmla="*/ 4 h 34"/>
                    <a:gd name="T38" fmla="*/ 0 w 119"/>
                    <a:gd name="T39" fmla="*/ 4 h 34"/>
                    <a:gd name="T40" fmla="*/ 7 w 119"/>
                    <a:gd name="T41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34">
                      <a:moveTo>
                        <a:pt x="7" y="13"/>
                      </a:moveTo>
                      <a:lnTo>
                        <a:pt x="7" y="13"/>
                      </a:lnTo>
                      <a:lnTo>
                        <a:pt x="12" y="12"/>
                      </a:lnTo>
                      <a:lnTo>
                        <a:pt x="24" y="13"/>
                      </a:lnTo>
                      <a:lnTo>
                        <a:pt x="40" y="16"/>
                      </a:lnTo>
                      <a:lnTo>
                        <a:pt x="58" y="21"/>
                      </a:lnTo>
                      <a:lnTo>
                        <a:pt x="76" y="24"/>
                      </a:lnTo>
                      <a:lnTo>
                        <a:pt x="93" y="29"/>
                      </a:lnTo>
                      <a:lnTo>
                        <a:pt x="108" y="33"/>
                      </a:lnTo>
                      <a:lnTo>
                        <a:pt x="119" y="34"/>
                      </a:lnTo>
                      <a:lnTo>
                        <a:pt x="119" y="22"/>
                      </a:lnTo>
                      <a:lnTo>
                        <a:pt x="110" y="21"/>
                      </a:lnTo>
                      <a:lnTo>
                        <a:pt x="96" y="17"/>
                      </a:lnTo>
                      <a:lnTo>
                        <a:pt x="79" y="12"/>
                      </a:lnTo>
                      <a:lnTo>
                        <a:pt x="61" y="8"/>
                      </a:lnTo>
                      <a:lnTo>
                        <a:pt x="42" y="4"/>
                      </a:lnTo>
                      <a:lnTo>
                        <a:pt x="27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1199"/>
                <p:cNvSpPr>
                  <a:spLocks/>
                </p:cNvSpPr>
                <p:nvPr/>
              </p:nvSpPr>
              <p:spPr bwMode="auto">
                <a:xfrm>
                  <a:off x="3469" y="2827"/>
                  <a:ext cx="20" cy="19"/>
                </a:xfrm>
                <a:custGeom>
                  <a:avLst/>
                  <a:gdLst>
                    <a:gd name="T0" fmla="*/ 12 w 61"/>
                    <a:gd name="T1" fmla="*/ 55 h 55"/>
                    <a:gd name="T2" fmla="*/ 12 w 61"/>
                    <a:gd name="T3" fmla="*/ 55 h 55"/>
                    <a:gd name="T4" fmla="*/ 13 w 61"/>
                    <a:gd name="T5" fmla="*/ 50 h 55"/>
                    <a:gd name="T6" fmla="*/ 14 w 61"/>
                    <a:gd name="T7" fmla="*/ 47 h 55"/>
                    <a:gd name="T8" fmla="*/ 19 w 61"/>
                    <a:gd name="T9" fmla="*/ 41 h 55"/>
                    <a:gd name="T10" fmla="*/ 24 w 61"/>
                    <a:gd name="T11" fmla="*/ 36 h 55"/>
                    <a:gd name="T12" fmla="*/ 31 w 61"/>
                    <a:gd name="T13" fmla="*/ 30 h 55"/>
                    <a:gd name="T14" fmla="*/ 41 w 61"/>
                    <a:gd name="T15" fmla="*/ 24 h 55"/>
                    <a:gd name="T16" fmla="*/ 51 w 61"/>
                    <a:gd name="T17" fmla="*/ 17 h 55"/>
                    <a:gd name="T18" fmla="*/ 61 w 61"/>
                    <a:gd name="T19" fmla="*/ 9 h 55"/>
                    <a:gd name="T20" fmla="*/ 54 w 61"/>
                    <a:gd name="T21" fmla="*/ 0 h 55"/>
                    <a:gd name="T22" fmla="*/ 43 w 61"/>
                    <a:gd name="T23" fmla="*/ 7 h 55"/>
                    <a:gd name="T24" fmla="*/ 34 w 61"/>
                    <a:gd name="T25" fmla="*/ 14 h 55"/>
                    <a:gd name="T26" fmla="*/ 24 w 61"/>
                    <a:gd name="T27" fmla="*/ 20 h 55"/>
                    <a:gd name="T28" fmla="*/ 17 w 61"/>
                    <a:gd name="T29" fmla="*/ 26 h 55"/>
                    <a:gd name="T30" fmla="*/ 10 w 61"/>
                    <a:gd name="T31" fmla="*/ 33 h 55"/>
                    <a:gd name="T32" fmla="*/ 5 w 61"/>
                    <a:gd name="T33" fmla="*/ 39 h 55"/>
                    <a:gd name="T34" fmla="*/ 1 w 61"/>
                    <a:gd name="T35" fmla="*/ 48 h 55"/>
                    <a:gd name="T36" fmla="*/ 0 w 61"/>
                    <a:gd name="T37" fmla="*/ 55 h 55"/>
                    <a:gd name="T38" fmla="*/ 0 w 61"/>
                    <a:gd name="T39" fmla="*/ 55 h 55"/>
                    <a:gd name="T40" fmla="*/ 12 w 61"/>
                    <a:gd name="T41" fmla="*/ 55 h 55"/>
                    <a:gd name="T42" fmla="*/ 12 w 61"/>
                    <a:gd name="T43" fmla="*/ 55 h 55"/>
                    <a:gd name="T44" fmla="*/ 12 w 61"/>
                    <a:gd name="T4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1" h="55">
                      <a:moveTo>
                        <a:pt x="12" y="55"/>
                      </a:moveTo>
                      <a:lnTo>
                        <a:pt x="12" y="55"/>
                      </a:lnTo>
                      <a:lnTo>
                        <a:pt x="13" y="50"/>
                      </a:lnTo>
                      <a:lnTo>
                        <a:pt x="14" y="47"/>
                      </a:lnTo>
                      <a:lnTo>
                        <a:pt x="19" y="41"/>
                      </a:lnTo>
                      <a:lnTo>
                        <a:pt x="24" y="36"/>
                      </a:lnTo>
                      <a:lnTo>
                        <a:pt x="31" y="30"/>
                      </a:lnTo>
                      <a:lnTo>
                        <a:pt x="41" y="24"/>
                      </a:lnTo>
                      <a:lnTo>
                        <a:pt x="51" y="17"/>
                      </a:lnTo>
                      <a:lnTo>
                        <a:pt x="61" y="9"/>
                      </a:lnTo>
                      <a:lnTo>
                        <a:pt x="54" y="0"/>
                      </a:lnTo>
                      <a:lnTo>
                        <a:pt x="43" y="7"/>
                      </a:lnTo>
                      <a:lnTo>
                        <a:pt x="34" y="14"/>
                      </a:lnTo>
                      <a:lnTo>
                        <a:pt x="24" y="20"/>
                      </a:lnTo>
                      <a:lnTo>
                        <a:pt x="17" y="26"/>
                      </a:lnTo>
                      <a:lnTo>
                        <a:pt x="10" y="33"/>
                      </a:lnTo>
                      <a:lnTo>
                        <a:pt x="5" y="39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1200"/>
                <p:cNvSpPr>
                  <a:spLocks/>
                </p:cNvSpPr>
                <p:nvPr/>
              </p:nvSpPr>
              <p:spPr bwMode="auto">
                <a:xfrm>
                  <a:off x="3468" y="2846"/>
                  <a:ext cx="5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1201"/>
                <p:cNvSpPr>
                  <a:spLocks/>
                </p:cNvSpPr>
                <p:nvPr/>
              </p:nvSpPr>
              <p:spPr bwMode="auto">
                <a:xfrm>
                  <a:off x="3482" y="2829"/>
                  <a:ext cx="51" cy="44"/>
                </a:xfrm>
                <a:custGeom>
                  <a:avLst/>
                  <a:gdLst>
                    <a:gd name="T0" fmla="*/ 0 w 154"/>
                    <a:gd name="T1" fmla="*/ 108 h 134"/>
                    <a:gd name="T2" fmla="*/ 1 w 154"/>
                    <a:gd name="T3" fmla="*/ 118 h 134"/>
                    <a:gd name="T4" fmla="*/ 5 w 154"/>
                    <a:gd name="T5" fmla="*/ 126 h 134"/>
                    <a:gd name="T6" fmla="*/ 9 w 154"/>
                    <a:gd name="T7" fmla="*/ 132 h 134"/>
                    <a:gd name="T8" fmla="*/ 19 w 154"/>
                    <a:gd name="T9" fmla="*/ 134 h 134"/>
                    <a:gd name="T10" fmla="*/ 27 w 154"/>
                    <a:gd name="T11" fmla="*/ 134 h 134"/>
                    <a:gd name="T12" fmla="*/ 41 w 154"/>
                    <a:gd name="T13" fmla="*/ 134 h 134"/>
                    <a:gd name="T14" fmla="*/ 58 w 154"/>
                    <a:gd name="T15" fmla="*/ 134 h 134"/>
                    <a:gd name="T16" fmla="*/ 77 w 154"/>
                    <a:gd name="T17" fmla="*/ 134 h 134"/>
                    <a:gd name="T18" fmla="*/ 96 w 154"/>
                    <a:gd name="T19" fmla="*/ 134 h 134"/>
                    <a:gd name="T20" fmla="*/ 113 w 154"/>
                    <a:gd name="T21" fmla="*/ 134 h 134"/>
                    <a:gd name="T22" fmla="*/ 128 w 154"/>
                    <a:gd name="T23" fmla="*/ 134 h 134"/>
                    <a:gd name="T24" fmla="*/ 137 w 154"/>
                    <a:gd name="T25" fmla="*/ 134 h 134"/>
                    <a:gd name="T26" fmla="*/ 147 w 154"/>
                    <a:gd name="T27" fmla="*/ 132 h 134"/>
                    <a:gd name="T28" fmla="*/ 152 w 154"/>
                    <a:gd name="T29" fmla="*/ 127 h 134"/>
                    <a:gd name="T30" fmla="*/ 154 w 154"/>
                    <a:gd name="T31" fmla="*/ 120 h 134"/>
                    <a:gd name="T32" fmla="*/ 154 w 154"/>
                    <a:gd name="T33" fmla="*/ 110 h 134"/>
                    <a:gd name="T34" fmla="*/ 148 w 154"/>
                    <a:gd name="T35" fmla="*/ 28 h 134"/>
                    <a:gd name="T36" fmla="*/ 148 w 154"/>
                    <a:gd name="T37" fmla="*/ 17 h 134"/>
                    <a:gd name="T38" fmla="*/ 147 w 154"/>
                    <a:gd name="T39" fmla="*/ 9 h 134"/>
                    <a:gd name="T40" fmla="*/ 141 w 154"/>
                    <a:gd name="T41" fmla="*/ 3 h 134"/>
                    <a:gd name="T42" fmla="*/ 130 w 154"/>
                    <a:gd name="T43" fmla="*/ 0 h 134"/>
                    <a:gd name="T44" fmla="*/ 120 w 154"/>
                    <a:gd name="T45" fmla="*/ 0 h 134"/>
                    <a:gd name="T46" fmla="*/ 107 w 154"/>
                    <a:gd name="T47" fmla="*/ 0 h 134"/>
                    <a:gd name="T48" fmla="*/ 90 w 154"/>
                    <a:gd name="T49" fmla="*/ 0 h 134"/>
                    <a:gd name="T50" fmla="*/ 73 w 154"/>
                    <a:gd name="T51" fmla="*/ 0 h 134"/>
                    <a:gd name="T52" fmla="*/ 55 w 154"/>
                    <a:gd name="T53" fmla="*/ 0 h 134"/>
                    <a:gd name="T54" fmla="*/ 40 w 154"/>
                    <a:gd name="T55" fmla="*/ 0 h 134"/>
                    <a:gd name="T56" fmla="*/ 26 w 154"/>
                    <a:gd name="T57" fmla="*/ 0 h 134"/>
                    <a:gd name="T58" fmla="*/ 18 w 154"/>
                    <a:gd name="T59" fmla="*/ 0 h 134"/>
                    <a:gd name="T60" fmla="*/ 9 w 154"/>
                    <a:gd name="T61" fmla="*/ 3 h 134"/>
                    <a:gd name="T62" fmla="*/ 5 w 154"/>
                    <a:gd name="T63" fmla="*/ 9 h 134"/>
                    <a:gd name="T64" fmla="*/ 2 w 154"/>
                    <a:gd name="T65" fmla="*/ 17 h 134"/>
                    <a:gd name="T66" fmla="*/ 1 w 154"/>
                    <a:gd name="T67" fmla="*/ 28 h 134"/>
                    <a:gd name="T68" fmla="*/ 0 w 154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4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7" y="134"/>
                      </a:lnTo>
                      <a:lnTo>
                        <a:pt x="96" y="134"/>
                      </a:lnTo>
                      <a:lnTo>
                        <a:pt x="113" y="134"/>
                      </a:lnTo>
                      <a:lnTo>
                        <a:pt x="128" y="134"/>
                      </a:lnTo>
                      <a:lnTo>
                        <a:pt x="137" y="134"/>
                      </a:lnTo>
                      <a:lnTo>
                        <a:pt x="147" y="132"/>
                      </a:lnTo>
                      <a:lnTo>
                        <a:pt x="152" y="127"/>
                      </a:lnTo>
                      <a:lnTo>
                        <a:pt x="154" y="120"/>
                      </a:lnTo>
                      <a:lnTo>
                        <a:pt x="154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1202"/>
                <p:cNvSpPr>
                  <a:spLocks/>
                </p:cNvSpPr>
                <p:nvPr/>
              </p:nvSpPr>
              <p:spPr bwMode="auto">
                <a:xfrm>
                  <a:off x="3482" y="2829"/>
                  <a:ext cx="51" cy="44"/>
                </a:xfrm>
                <a:custGeom>
                  <a:avLst/>
                  <a:gdLst>
                    <a:gd name="T0" fmla="*/ 0 w 154"/>
                    <a:gd name="T1" fmla="*/ 108 h 134"/>
                    <a:gd name="T2" fmla="*/ 0 w 154"/>
                    <a:gd name="T3" fmla="*/ 108 h 134"/>
                    <a:gd name="T4" fmla="*/ 1 w 154"/>
                    <a:gd name="T5" fmla="*/ 118 h 134"/>
                    <a:gd name="T6" fmla="*/ 5 w 154"/>
                    <a:gd name="T7" fmla="*/ 126 h 134"/>
                    <a:gd name="T8" fmla="*/ 9 w 154"/>
                    <a:gd name="T9" fmla="*/ 132 h 134"/>
                    <a:gd name="T10" fmla="*/ 19 w 154"/>
                    <a:gd name="T11" fmla="*/ 134 h 134"/>
                    <a:gd name="T12" fmla="*/ 19 w 154"/>
                    <a:gd name="T13" fmla="*/ 134 h 134"/>
                    <a:gd name="T14" fmla="*/ 27 w 154"/>
                    <a:gd name="T15" fmla="*/ 134 h 134"/>
                    <a:gd name="T16" fmla="*/ 41 w 154"/>
                    <a:gd name="T17" fmla="*/ 134 h 134"/>
                    <a:gd name="T18" fmla="*/ 58 w 154"/>
                    <a:gd name="T19" fmla="*/ 134 h 134"/>
                    <a:gd name="T20" fmla="*/ 77 w 154"/>
                    <a:gd name="T21" fmla="*/ 134 h 134"/>
                    <a:gd name="T22" fmla="*/ 96 w 154"/>
                    <a:gd name="T23" fmla="*/ 134 h 134"/>
                    <a:gd name="T24" fmla="*/ 113 w 154"/>
                    <a:gd name="T25" fmla="*/ 134 h 134"/>
                    <a:gd name="T26" fmla="*/ 128 w 154"/>
                    <a:gd name="T27" fmla="*/ 134 h 134"/>
                    <a:gd name="T28" fmla="*/ 137 w 154"/>
                    <a:gd name="T29" fmla="*/ 134 h 134"/>
                    <a:gd name="T30" fmla="*/ 137 w 154"/>
                    <a:gd name="T31" fmla="*/ 134 h 134"/>
                    <a:gd name="T32" fmla="*/ 147 w 154"/>
                    <a:gd name="T33" fmla="*/ 132 h 134"/>
                    <a:gd name="T34" fmla="*/ 152 w 154"/>
                    <a:gd name="T35" fmla="*/ 127 h 134"/>
                    <a:gd name="T36" fmla="*/ 154 w 154"/>
                    <a:gd name="T37" fmla="*/ 120 h 134"/>
                    <a:gd name="T38" fmla="*/ 154 w 154"/>
                    <a:gd name="T39" fmla="*/ 110 h 134"/>
                    <a:gd name="T40" fmla="*/ 148 w 154"/>
                    <a:gd name="T41" fmla="*/ 28 h 134"/>
                    <a:gd name="T42" fmla="*/ 148 w 154"/>
                    <a:gd name="T43" fmla="*/ 28 h 134"/>
                    <a:gd name="T44" fmla="*/ 148 w 154"/>
                    <a:gd name="T45" fmla="*/ 17 h 134"/>
                    <a:gd name="T46" fmla="*/ 147 w 154"/>
                    <a:gd name="T47" fmla="*/ 9 h 134"/>
                    <a:gd name="T48" fmla="*/ 141 w 154"/>
                    <a:gd name="T49" fmla="*/ 3 h 134"/>
                    <a:gd name="T50" fmla="*/ 130 w 154"/>
                    <a:gd name="T51" fmla="*/ 0 h 134"/>
                    <a:gd name="T52" fmla="*/ 130 w 154"/>
                    <a:gd name="T53" fmla="*/ 0 h 134"/>
                    <a:gd name="T54" fmla="*/ 120 w 154"/>
                    <a:gd name="T55" fmla="*/ 0 h 134"/>
                    <a:gd name="T56" fmla="*/ 107 w 154"/>
                    <a:gd name="T57" fmla="*/ 0 h 134"/>
                    <a:gd name="T58" fmla="*/ 90 w 154"/>
                    <a:gd name="T59" fmla="*/ 0 h 134"/>
                    <a:gd name="T60" fmla="*/ 73 w 154"/>
                    <a:gd name="T61" fmla="*/ 0 h 134"/>
                    <a:gd name="T62" fmla="*/ 55 w 154"/>
                    <a:gd name="T63" fmla="*/ 0 h 134"/>
                    <a:gd name="T64" fmla="*/ 40 w 154"/>
                    <a:gd name="T65" fmla="*/ 0 h 134"/>
                    <a:gd name="T66" fmla="*/ 26 w 154"/>
                    <a:gd name="T67" fmla="*/ 0 h 134"/>
                    <a:gd name="T68" fmla="*/ 18 w 154"/>
                    <a:gd name="T69" fmla="*/ 0 h 134"/>
                    <a:gd name="T70" fmla="*/ 18 w 154"/>
                    <a:gd name="T71" fmla="*/ 0 h 134"/>
                    <a:gd name="T72" fmla="*/ 9 w 154"/>
                    <a:gd name="T73" fmla="*/ 3 h 134"/>
                    <a:gd name="T74" fmla="*/ 5 w 154"/>
                    <a:gd name="T75" fmla="*/ 9 h 134"/>
                    <a:gd name="T76" fmla="*/ 2 w 154"/>
                    <a:gd name="T77" fmla="*/ 17 h 134"/>
                    <a:gd name="T78" fmla="*/ 1 w 154"/>
                    <a:gd name="T79" fmla="*/ 28 h 134"/>
                    <a:gd name="T80" fmla="*/ 0 w 154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4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1" y="134"/>
                      </a:lnTo>
                      <a:lnTo>
                        <a:pt x="58" y="134"/>
                      </a:lnTo>
                      <a:lnTo>
                        <a:pt x="77" y="134"/>
                      </a:lnTo>
                      <a:lnTo>
                        <a:pt x="96" y="134"/>
                      </a:lnTo>
                      <a:lnTo>
                        <a:pt x="113" y="134"/>
                      </a:lnTo>
                      <a:lnTo>
                        <a:pt x="128" y="134"/>
                      </a:lnTo>
                      <a:lnTo>
                        <a:pt x="137" y="134"/>
                      </a:lnTo>
                      <a:lnTo>
                        <a:pt x="137" y="134"/>
                      </a:lnTo>
                      <a:lnTo>
                        <a:pt x="147" y="132"/>
                      </a:lnTo>
                      <a:lnTo>
                        <a:pt x="152" y="127"/>
                      </a:lnTo>
                      <a:lnTo>
                        <a:pt x="154" y="120"/>
                      </a:lnTo>
                      <a:lnTo>
                        <a:pt x="154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5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1203"/>
                <p:cNvSpPr>
                  <a:spLocks/>
                </p:cNvSpPr>
                <p:nvPr/>
              </p:nvSpPr>
              <p:spPr bwMode="auto">
                <a:xfrm>
                  <a:off x="3337" y="2886"/>
                  <a:ext cx="127" cy="61"/>
                </a:xfrm>
                <a:custGeom>
                  <a:avLst/>
                  <a:gdLst>
                    <a:gd name="T0" fmla="*/ 0 w 383"/>
                    <a:gd name="T1" fmla="*/ 150 h 181"/>
                    <a:gd name="T2" fmla="*/ 1 w 383"/>
                    <a:gd name="T3" fmla="*/ 162 h 181"/>
                    <a:gd name="T4" fmla="*/ 3 w 383"/>
                    <a:gd name="T5" fmla="*/ 172 h 181"/>
                    <a:gd name="T6" fmla="*/ 11 w 383"/>
                    <a:gd name="T7" fmla="*/ 178 h 181"/>
                    <a:gd name="T8" fmla="*/ 21 w 383"/>
                    <a:gd name="T9" fmla="*/ 180 h 181"/>
                    <a:gd name="T10" fmla="*/ 28 w 383"/>
                    <a:gd name="T11" fmla="*/ 180 h 181"/>
                    <a:gd name="T12" fmla="*/ 40 w 383"/>
                    <a:gd name="T13" fmla="*/ 180 h 181"/>
                    <a:gd name="T14" fmla="*/ 58 w 383"/>
                    <a:gd name="T15" fmla="*/ 180 h 181"/>
                    <a:gd name="T16" fmla="*/ 79 w 383"/>
                    <a:gd name="T17" fmla="*/ 180 h 181"/>
                    <a:gd name="T18" fmla="*/ 104 w 383"/>
                    <a:gd name="T19" fmla="*/ 180 h 181"/>
                    <a:gd name="T20" fmla="*/ 131 w 383"/>
                    <a:gd name="T21" fmla="*/ 181 h 181"/>
                    <a:gd name="T22" fmla="*/ 160 w 383"/>
                    <a:gd name="T23" fmla="*/ 181 h 181"/>
                    <a:gd name="T24" fmla="*/ 191 w 383"/>
                    <a:gd name="T25" fmla="*/ 181 h 181"/>
                    <a:gd name="T26" fmla="*/ 221 w 383"/>
                    <a:gd name="T27" fmla="*/ 181 h 181"/>
                    <a:gd name="T28" fmla="*/ 251 w 383"/>
                    <a:gd name="T29" fmla="*/ 181 h 181"/>
                    <a:gd name="T30" fmla="*/ 279 w 383"/>
                    <a:gd name="T31" fmla="*/ 181 h 181"/>
                    <a:gd name="T32" fmla="*/ 304 w 383"/>
                    <a:gd name="T33" fmla="*/ 181 h 181"/>
                    <a:gd name="T34" fmla="*/ 326 w 383"/>
                    <a:gd name="T35" fmla="*/ 181 h 181"/>
                    <a:gd name="T36" fmla="*/ 344 w 383"/>
                    <a:gd name="T37" fmla="*/ 181 h 181"/>
                    <a:gd name="T38" fmla="*/ 356 w 383"/>
                    <a:gd name="T39" fmla="*/ 181 h 181"/>
                    <a:gd name="T40" fmla="*/ 363 w 383"/>
                    <a:gd name="T41" fmla="*/ 181 h 181"/>
                    <a:gd name="T42" fmla="*/ 374 w 383"/>
                    <a:gd name="T43" fmla="*/ 180 h 181"/>
                    <a:gd name="T44" fmla="*/ 380 w 383"/>
                    <a:gd name="T45" fmla="*/ 174 h 181"/>
                    <a:gd name="T46" fmla="*/ 381 w 383"/>
                    <a:gd name="T47" fmla="*/ 166 h 181"/>
                    <a:gd name="T48" fmla="*/ 381 w 383"/>
                    <a:gd name="T49" fmla="*/ 155 h 181"/>
                    <a:gd name="T50" fmla="*/ 383 w 383"/>
                    <a:gd name="T51" fmla="*/ 59 h 181"/>
                    <a:gd name="T52" fmla="*/ 383 w 383"/>
                    <a:gd name="T53" fmla="*/ 47 h 181"/>
                    <a:gd name="T54" fmla="*/ 381 w 383"/>
                    <a:gd name="T55" fmla="*/ 38 h 181"/>
                    <a:gd name="T56" fmla="*/ 375 w 383"/>
                    <a:gd name="T57" fmla="*/ 32 h 181"/>
                    <a:gd name="T58" fmla="*/ 362 w 383"/>
                    <a:gd name="T59" fmla="*/ 28 h 181"/>
                    <a:gd name="T60" fmla="*/ 355 w 383"/>
                    <a:gd name="T61" fmla="*/ 28 h 181"/>
                    <a:gd name="T62" fmla="*/ 343 w 383"/>
                    <a:gd name="T63" fmla="*/ 26 h 181"/>
                    <a:gd name="T64" fmla="*/ 327 w 383"/>
                    <a:gd name="T65" fmla="*/ 24 h 181"/>
                    <a:gd name="T66" fmla="*/ 306 w 383"/>
                    <a:gd name="T67" fmla="*/ 22 h 181"/>
                    <a:gd name="T68" fmla="*/ 284 w 383"/>
                    <a:gd name="T69" fmla="*/ 19 h 181"/>
                    <a:gd name="T70" fmla="*/ 258 w 383"/>
                    <a:gd name="T71" fmla="*/ 16 h 181"/>
                    <a:gd name="T72" fmla="*/ 230 w 383"/>
                    <a:gd name="T73" fmla="*/ 13 h 181"/>
                    <a:gd name="T74" fmla="*/ 204 w 383"/>
                    <a:gd name="T75" fmla="*/ 11 h 181"/>
                    <a:gd name="T76" fmla="*/ 176 w 383"/>
                    <a:gd name="T77" fmla="*/ 7 h 181"/>
                    <a:gd name="T78" fmla="*/ 149 w 383"/>
                    <a:gd name="T79" fmla="*/ 5 h 181"/>
                    <a:gd name="T80" fmla="*/ 124 w 383"/>
                    <a:gd name="T81" fmla="*/ 3 h 181"/>
                    <a:gd name="T82" fmla="*/ 101 w 383"/>
                    <a:gd name="T83" fmla="*/ 1 h 181"/>
                    <a:gd name="T84" fmla="*/ 82 w 383"/>
                    <a:gd name="T85" fmla="*/ 0 h 181"/>
                    <a:gd name="T86" fmla="*/ 66 w 383"/>
                    <a:gd name="T87" fmla="*/ 0 h 181"/>
                    <a:gd name="T88" fmla="*/ 55 w 383"/>
                    <a:gd name="T89" fmla="*/ 0 h 181"/>
                    <a:gd name="T90" fmla="*/ 49 w 383"/>
                    <a:gd name="T91" fmla="*/ 1 h 181"/>
                    <a:gd name="T92" fmla="*/ 40 w 383"/>
                    <a:gd name="T93" fmla="*/ 9 h 181"/>
                    <a:gd name="T94" fmla="*/ 31 w 383"/>
                    <a:gd name="T95" fmla="*/ 16 h 181"/>
                    <a:gd name="T96" fmla="*/ 23 w 383"/>
                    <a:gd name="T97" fmla="*/ 23 h 181"/>
                    <a:gd name="T98" fmla="*/ 15 w 383"/>
                    <a:gd name="T99" fmla="*/ 30 h 181"/>
                    <a:gd name="T100" fmla="*/ 9 w 383"/>
                    <a:gd name="T101" fmla="*/ 38 h 181"/>
                    <a:gd name="T102" fmla="*/ 5 w 383"/>
                    <a:gd name="T103" fmla="*/ 45 h 181"/>
                    <a:gd name="T104" fmla="*/ 1 w 383"/>
                    <a:gd name="T105" fmla="*/ 52 h 181"/>
                    <a:gd name="T106" fmla="*/ 0 w 383"/>
                    <a:gd name="T107" fmla="*/ 58 h 181"/>
                    <a:gd name="T108" fmla="*/ 0 w 383"/>
                    <a:gd name="T109" fmla="*/ 15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83" h="181">
                      <a:moveTo>
                        <a:pt x="0" y="150"/>
                      </a:moveTo>
                      <a:lnTo>
                        <a:pt x="1" y="162"/>
                      </a:lnTo>
                      <a:lnTo>
                        <a:pt x="3" y="172"/>
                      </a:lnTo>
                      <a:lnTo>
                        <a:pt x="11" y="178"/>
                      </a:lnTo>
                      <a:lnTo>
                        <a:pt x="21" y="180"/>
                      </a:lnTo>
                      <a:lnTo>
                        <a:pt x="28" y="180"/>
                      </a:lnTo>
                      <a:lnTo>
                        <a:pt x="40" y="180"/>
                      </a:lnTo>
                      <a:lnTo>
                        <a:pt x="58" y="180"/>
                      </a:lnTo>
                      <a:lnTo>
                        <a:pt x="79" y="180"/>
                      </a:lnTo>
                      <a:lnTo>
                        <a:pt x="104" y="180"/>
                      </a:lnTo>
                      <a:lnTo>
                        <a:pt x="131" y="181"/>
                      </a:lnTo>
                      <a:lnTo>
                        <a:pt x="160" y="181"/>
                      </a:lnTo>
                      <a:lnTo>
                        <a:pt x="191" y="181"/>
                      </a:lnTo>
                      <a:lnTo>
                        <a:pt x="221" y="181"/>
                      </a:lnTo>
                      <a:lnTo>
                        <a:pt x="251" y="181"/>
                      </a:lnTo>
                      <a:lnTo>
                        <a:pt x="279" y="181"/>
                      </a:lnTo>
                      <a:lnTo>
                        <a:pt x="304" y="181"/>
                      </a:lnTo>
                      <a:lnTo>
                        <a:pt x="326" y="181"/>
                      </a:lnTo>
                      <a:lnTo>
                        <a:pt x="344" y="181"/>
                      </a:lnTo>
                      <a:lnTo>
                        <a:pt x="356" y="181"/>
                      </a:lnTo>
                      <a:lnTo>
                        <a:pt x="363" y="181"/>
                      </a:lnTo>
                      <a:lnTo>
                        <a:pt x="374" y="180"/>
                      </a:lnTo>
                      <a:lnTo>
                        <a:pt x="380" y="174"/>
                      </a:lnTo>
                      <a:lnTo>
                        <a:pt x="381" y="166"/>
                      </a:lnTo>
                      <a:lnTo>
                        <a:pt x="381" y="155"/>
                      </a:lnTo>
                      <a:lnTo>
                        <a:pt x="383" y="59"/>
                      </a:lnTo>
                      <a:lnTo>
                        <a:pt x="383" y="47"/>
                      </a:lnTo>
                      <a:lnTo>
                        <a:pt x="381" y="38"/>
                      </a:lnTo>
                      <a:lnTo>
                        <a:pt x="375" y="32"/>
                      </a:lnTo>
                      <a:lnTo>
                        <a:pt x="362" y="28"/>
                      </a:lnTo>
                      <a:lnTo>
                        <a:pt x="355" y="28"/>
                      </a:lnTo>
                      <a:lnTo>
                        <a:pt x="343" y="26"/>
                      </a:lnTo>
                      <a:lnTo>
                        <a:pt x="327" y="24"/>
                      </a:lnTo>
                      <a:lnTo>
                        <a:pt x="306" y="22"/>
                      </a:lnTo>
                      <a:lnTo>
                        <a:pt x="284" y="19"/>
                      </a:lnTo>
                      <a:lnTo>
                        <a:pt x="258" y="16"/>
                      </a:lnTo>
                      <a:lnTo>
                        <a:pt x="230" y="13"/>
                      </a:lnTo>
                      <a:lnTo>
                        <a:pt x="204" y="11"/>
                      </a:lnTo>
                      <a:lnTo>
                        <a:pt x="176" y="7"/>
                      </a:lnTo>
                      <a:lnTo>
                        <a:pt x="149" y="5"/>
                      </a:lnTo>
                      <a:lnTo>
                        <a:pt x="124" y="3"/>
                      </a:lnTo>
                      <a:lnTo>
                        <a:pt x="101" y="1"/>
                      </a:lnTo>
                      <a:lnTo>
                        <a:pt x="82" y="0"/>
                      </a:lnTo>
                      <a:lnTo>
                        <a:pt x="6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0" y="9"/>
                      </a:lnTo>
                      <a:lnTo>
                        <a:pt x="31" y="16"/>
                      </a:lnTo>
                      <a:lnTo>
                        <a:pt x="23" y="23"/>
                      </a:lnTo>
                      <a:lnTo>
                        <a:pt x="15" y="30"/>
                      </a:lnTo>
                      <a:lnTo>
                        <a:pt x="9" y="38"/>
                      </a:lnTo>
                      <a:lnTo>
                        <a:pt x="5" y="45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Freeform 1204"/>
                <p:cNvSpPr>
                  <a:spLocks/>
                </p:cNvSpPr>
                <p:nvPr/>
              </p:nvSpPr>
              <p:spPr bwMode="auto">
                <a:xfrm>
                  <a:off x="3335" y="2936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2 h 36"/>
                    <a:gd name="T6" fmla="*/ 14 w 27"/>
                    <a:gd name="T7" fmla="*/ 18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5 w 27"/>
                    <a:gd name="T17" fmla="*/ 25 h 36"/>
                    <a:gd name="T18" fmla="*/ 14 w 27"/>
                    <a:gd name="T19" fmla="*/ 34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2"/>
                      </a:lnTo>
                      <a:lnTo>
                        <a:pt x="14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5"/>
                      </a:lnTo>
                      <a:lnTo>
                        <a:pt x="14" y="34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1205"/>
                <p:cNvSpPr>
                  <a:spLocks/>
                </p:cNvSpPr>
                <p:nvPr/>
              </p:nvSpPr>
              <p:spPr bwMode="auto">
                <a:xfrm>
                  <a:off x="3344" y="2944"/>
                  <a:ext cx="114" cy="5"/>
                </a:xfrm>
                <a:custGeom>
                  <a:avLst/>
                  <a:gdLst>
                    <a:gd name="T0" fmla="*/ 342 w 342"/>
                    <a:gd name="T1" fmla="*/ 1 h 13"/>
                    <a:gd name="T2" fmla="*/ 342 w 342"/>
                    <a:gd name="T3" fmla="*/ 1 h 13"/>
                    <a:gd name="T4" fmla="*/ 335 w 342"/>
                    <a:gd name="T5" fmla="*/ 1 h 13"/>
                    <a:gd name="T6" fmla="*/ 323 w 342"/>
                    <a:gd name="T7" fmla="*/ 1 h 13"/>
                    <a:gd name="T8" fmla="*/ 305 w 342"/>
                    <a:gd name="T9" fmla="*/ 1 h 13"/>
                    <a:gd name="T10" fmla="*/ 283 w 342"/>
                    <a:gd name="T11" fmla="*/ 1 h 13"/>
                    <a:gd name="T12" fmla="*/ 258 w 342"/>
                    <a:gd name="T13" fmla="*/ 1 h 13"/>
                    <a:gd name="T14" fmla="*/ 230 w 342"/>
                    <a:gd name="T15" fmla="*/ 1 h 13"/>
                    <a:gd name="T16" fmla="*/ 200 w 342"/>
                    <a:gd name="T17" fmla="*/ 1 h 13"/>
                    <a:gd name="T18" fmla="*/ 170 w 342"/>
                    <a:gd name="T19" fmla="*/ 1 h 13"/>
                    <a:gd name="T20" fmla="*/ 139 w 342"/>
                    <a:gd name="T21" fmla="*/ 1 h 13"/>
                    <a:gd name="T22" fmla="*/ 110 w 342"/>
                    <a:gd name="T23" fmla="*/ 1 h 13"/>
                    <a:gd name="T24" fmla="*/ 83 w 342"/>
                    <a:gd name="T25" fmla="*/ 0 h 13"/>
                    <a:gd name="T26" fmla="*/ 58 w 342"/>
                    <a:gd name="T27" fmla="*/ 0 h 13"/>
                    <a:gd name="T28" fmla="*/ 37 w 342"/>
                    <a:gd name="T29" fmla="*/ 0 h 13"/>
                    <a:gd name="T30" fmla="*/ 19 w 342"/>
                    <a:gd name="T31" fmla="*/ 0 h 13"/>
                    <a:gd name="T32" fmla="*/ 7 w 342"/>
                    <a:gd name="T33" fmla="*/ 0 h 13"/>
                    <a:gd name="T34" fmla="*/ 0 w 342"/>
                    <a:gd name="T35" fmla="*/ 0 h 13"/>
                    <a:gd name="T36" fmla="*/ 0 w 342"/>
                    <a:gd name="T37" fmla="*/ 12 h 13"/>
                    <a:gd name="T38" fmla="*/ 7 w 342"/>
                    <a:gd name="T39" fmla="*/ 12 h 13"/>
                    <a:gd name="T40" fmla="*/ 19 w 342"/>
                    <a:gd name="T41" fmla="*/ 12 h 13"/>
                    <a:gd name="T42" fmla="*/ 37 w 342"/>
                    <a:gd name="T43" fmla="*/ 12 h 13"/>
                    <a:gd name="T44" fmla="*/ 58 w 342"/>
                    <a:gd name="T45" fmla="*/ 12 h 13"/>
                    <a:gd name="T46" fmla="*/ 83 w 342"/>
                    <a:gd name="T47" fmla="*/ 12 h 13"/>
                    <a:gd name="T48" fmla="*/ 110 w 342"/>
                    <a:gd name="T49" fmla="*/ 13 h 13"/>
                    <a:gd name="T50" fmla="*/ 139 w 342"/>
                    <a:gd name="T51" fmla="*/ 13 h 13"/>
                    <a:gd name="T52" fmla="*/ 170 w 342"/>
                    <a:gd name="T53" fmla="*/ 13 h 13"/>
                    <a:gd name="T54" fmla="*/ 200 w 342"/>
                    <a:gd name="T55" fmla="*/ 13 h 13"/>
                    <a:gd name="T56" fmla="*/ 230 w 342"/>
                    <a:gd name="T57" fmla="*/ 13 h 13"/>
                    <a:gd name="T58" fmla="*/ 258 w 342"/>
                    <a:gd name="T59" fmla="*/ 13 h 13"/>
                    <a:gd name="T60" fmla="*/ 283 w 342"/>
                    <a:gd name="T61" fmla="*/ 13 h 13"/>
                    <a:gd name="T62" fmla="*/ 305 w 342"/>
                    <a:gd name="T63" fmla="*/ 13 h 13"/>
                    <a:gd name="T64" fmla="*/ 323 w 342"/>
                    <a:gd name="T65" fmla="*/ 13 h 13"/>
                    <a:gd name="T66" fmla="*/ 335 w 342"/>
                    <a:gd name="T67" fmla="*/ 13 h 13"/>
                    <a:gd name="T68" fmla="*/ 342 w 342"/>
                    <a:gd name="T69" fmla="*/ 13 h 13"/>
                    <a:gd name="T70" fmla="*/ 342 w 342"/>
                    <a:gd name="T71" fmla="*/ 13 h 13"/>
                    <a:gd name="T72" fmla="*/ 342 w 342"/>
                    <a:gd name="T73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42" h="13">
                      <a:moveTo>
                        <a:pt x="342" y="1"/>
                      </a:moveTo>
                      <a:lnTo>
                        <a:pt x="342" y="1"/>
                      </a:lnTo>
                      <a:lnTo>
                        <a:pt x="335" y="1"/>
                      </a:lnTo>
                      <a:lnTo>
                        <a:pt x="323" y="1"/>
                      </a:lnTo>
                      <a:lnTo>
                        <a:pt x="305" y="1"/>
                      </a:lnTo>
                      <a:lnTo>
                        <a:pt x="283" y="1"/>
                      </a:lnTo>
                      <a:lnTo>
                        <a:pt x="258" y="1"/>
                      </a:lnTo>
                      <a:lnTo>
                        <a:pt x="230" y="1"/>
                      </a:lnTo>
                      <a:lnTo>
                        <a:pt x="200" y="1"/>
                      </a:lnTo>
                      <a:lnTo>
                        <a:pt x="170" y="1"/>
                      </a:lnTo>
                      <a:lnTo>
                        <a:pt x="139" y="1"/>
                      </a:lnTo>
                      <a:lnTo>
                        <a:pt x="110" y="1"/>
                      </a:lnTo>
                      <a:lnTo>
                        <a:pt x="83" y="0"/>
                      </a:lnTo>
                      <a:lnTo>
                        <a:pt x="58" y="0"/>
                      </a:lnTo>
                      <a:lnTo>
                        <a:pt x="37" y="0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7" y="12"/>
                      </a:lnTo>
                      <a:lnTo>
                        <a:pt x="19" y="12"/>
                      </a:lnTo>
                      <a:lnTo>
                        <a:pt x="37" y="12"/>
                      </a:lnTo>
                      <a:lnTo>
                        <a:pt x="58" y="12"/>
                      </a:lnTo>
                      <a:lnTo>
                        <a:pt x="83" y="12"/>
                      </a:lnTo>
                      <a:lnTo>
                        <a:pt x="110" y="13"/>
                      </a:lnTo>
                      <a:lnTo>
                        <a:pt x="139" y="13"/>
                      </a:lnTo>
                      <a:lnTo>
                        <a:pt x="170" y="13"/>
                      </a:lnTo>
                      <a:lnTo>
                        <a:pt x="200" y="13"/>
                      </a:lnTo>
                      <a:lnTo>
                        <a:pt x="230" y="13"/>
                      </a:lnTo>
                      <a:lnTo>
                        <a:pt x="258" y="13"/>
                      </a:lnTo>
                      <a:lnTo>
                        <a:pt x="283" y="13"/>
                      </a:lnTo>
                      <a:lnTo>
                        <a:pt x="305" y="13"/>
                      </a:lnTo>
                      <a:lnTo>
                        <a:pt x="323" y="13"/>
                      </a:lnTo>
                      <a:lnTo>
                        <a:pt x="335" y="13"/>
                      </a:lnTo>
                      <a:lnTo>
                        <a:pt x="342" y="13"/>
                      </a:lnTo>
                      <a:lnTo>
                        <a:pt x="342" y="13"/>
                      </a:ln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Freeform 1206"/>
                <p:cNvSpPr>
                  <a:spLocks/>
                </p:cNvSpPr>
                <p:nvPr/>
              </p:nvSpPr>
              <p:spPr bwMode="auto">
                <a:xfrm>
                  <a:off x="3458" y="2938"/>
                  <a:ext cx="8" cy="11"/>
                </a:xfrm>
                <a:custGeom>
                  <a:avLst/>
                  <a:gdLst>
                    <a:gd name="T0" fmla="*/ 12 w 24"/>
                    <a:gd name="T1" fmla="*/ 0 h 32"/>
                    <a:gd name="T2" fmla="*/ 12 w 24"/>
                    <a:gd name="T3" fmla="*/ 0 h 32"/>
                    <a:gd name="T4" fmla="*/ 12 w 24"/>
                    <a:gd name="T5" fmla="*/ 11 h 32"/>
                    <a:gd name="T6" fmla="*/ 12 w 24"/>
                    <a:gd name="T7" fmla="*/ 17 h 32"/>
                    <a:gd name="T8" fmla="*/ 9 w 24"/>
                    <a:gd name="T9" fmla="*/ 19 h 32"/>
                    <a:gd name="T10" fmla="*/ 0 w 24"/>
                    <a:gd name="T11" fmla="*/ 20 h 32"/>
                    <a:gd name="T12" fmla="*/ 0 w 24"/>
                    <a:gd name="T13" fmla="*/ 32 h 32"/>
                    <a:gd name="T14" fmla="*/ 14 w 24"/>
                    <a:gd name="T15" fmla="*/ 31 h 32"/>
                    <a:gd name="T16" fmla="*/ 22 w 24"/>
                    <a:gd name="T17" fmla="*/ 21 h 32"/>
                    <a:gd name="T18" fmla="*/ 24 w 24"/>
                    <a:gd name="T19" fmla="*/ 11 h 32"/>
                    <a:gd name="T20" fmla="*/ 24 w 24"/>
                    <a:gd name="T21" fmla="*/ 0 h 32"/>
                    <a:gd name="T22" fmla="*/ 24 w 24"/>
                    <a:gd name="T23" fmla="*/ 0 h 32"/>
                    <a:gd name="T24" fmla="*/ 12 w 24"/>
                    <a:gd name="T25" fmla="*/ 0 h 32"/>
                    <a:gd name="T26" fmla="*/ 12 w 24"/>
                    <a:gd name="T27" fmla="*/ 0 h 32"/>
                    <a:gd name="T28" fmla="*/ 12 w 24"/>
                    <a:gd name="T2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9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4" y="31"/>
                      </a:lnTo>
                      <a:lnTo>
                        <a:pt x="22" y="21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Freeform 1207"/>
                <p:cNvSpPr>
                  <a:spLocks/>
                </p:cNvSpPr>
                <p:nvPr/>
              </p:nvSpPr>
              <p:spPr bwMode="auto">
                <a:xfrm>
                  <a:off x="3462" y="2906"/>
                  <a:ext cx="4" cy="32"/>
                </a:xfrm>
                <a:custGeom>
                  <a:avLst/>
                  <a:gdLst>
                    <a:gd name="T0" fmla="*/ 2 w 14"/>
                    <a:gd name="T1" fmla="*/ 0 h 96"/>
                    <a:gd name="T2" fmla="*/ 2 w 14"/>
                    <a:gd name="T3" fmla="*/ 0 h 96"/>
                    <a:gd name="T4" fmla="*/ 0 w 14"/>
                    <a:gd name="T5" fmla="*/ 96 h 96"/>
                    <a:gd name="T6" fmla="*/ 12 w 14"/>
                    <a:gd name="T7" fmla="*/ 96 h 96"/>
                    <a:gd name="T8" fmla="*/ 14 w 14"/>
                    <a:gd name="T9" fmla="*/ 0 h 96"/>
                    <a:gd name="T10" fmla="*/ 14 w 14"/>
                    <a:gd name="T11" fmla="*/ 0 h 96"/>
                    <a:gd name="T12" fmla="*/ 14 w 14"/>
                    <a:gd name="T13" fmla="*/ 0 h 96"/>
                    <a:gd name="T14" fmla="*/ 14 w 14"/>
                    <a:gd name="T15" fmla="*/ 0 h 96"/>
                    <a:gd name="T16" fmla="*/ 14 w 14"/>
                    <a:gd name="T17" fmla="*/ 0 h 96"/>
                    <a:gd name="T18" fmla="*/ 2 w 14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6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Freeform 1208"/>
                <p:cNvSpPr>
                  <a:spLocks/>
                </p:cNvSpPr>
                <p:nvPr/>
              </p:nvSpPr>
              <p:spPr bwMode="auto">
                <a:xfrm>
                  <a:off x="3457" y="2894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3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5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5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1209"/>
                <p:cNvSpPr>
                  <a:spLocks/>
                </p:cNvSpPr>
                <p:nvPr/>
              </p:nvSpPr>
              <p:spPr bwMode="auto">
                <a:xfrm>
                  <a:off x="3352" y="2884"/>
                  <a:ext cx="105" cy="14"/>
                </a:xfrm>
                <a:custGeom>
                  <a:avLst/>
                  <a:gdLst>
                    <a:gd name="T0" fmla="*/ 7 w 316"/>
                    <a:gd name="T1" fmla="*/ 12 h 40"/>
                    <a:gd name="T2" fmla="*/ 7 w 316"/>
                    <a:gd name="T3" fmla="*/ 12 h 40"/>
                    <a:gd name="T4" fmla="*/ 9 w 316"/>
                    <a:gd name="T5" fmla="*/ 12 h 40"/>
                    <a:gd name="T6" fmla="*/ 20 w 316"/>
                    <a:gd name="T7" fmla="*/ 12 h 40"/>
                    <a:gd name="T8" fmla="*/ 36 w 316"/>
                    <a:gd name="T9" fmla="*/ 12 h 40"/>
                    <a:gd name="T10" fmla="*/ 55 w 316"/>
                    <a:gd name="T11" fmla="*/ 13 h 40"/>
                    <a:gd name="T12" fmla="*/ 78 w 316"/>
                    <a:gd name="T13" fmla="*/ 15 h 40"/>
                    <a:gd name="T14" fmla="*/ 103 w 316"/>
                    <a:gd name="T15" fmla="*/ 17 h 40"/>
                    <a:gd name="T16" fmla="*/ 129 w 316"/>
                    <a:gd name="T17" fmla="*/ 19 h 40"/>
                    <a:gd name="T18" fmla="*/ 157 w 316"/>
                    <a:gd name="T19" fmla="*/ 23 h 40"/>
                    <a:gd name="T20" fmla="*/ 184 w 316"/>
                    <a:gd name="T21" fmla="*/ 25 h 40"/>
                    <a:gd name="T22" fmla="*/ 211 w 316"/>
                    <a:gd name="T23" fmla="*/ 28 h 40"/>
                    <a:gd name="T24" fmla="*/ 236 w 316"/>
                    <a:gd name="T25" fmla="*/ 32 h 40"/>
                    <a:gd name="T26" fmla="*/ 259 w 316"/>
                    <a:gd name="T27" fmla="*/ 34 h 40"/>
                    <a:gd name="T28" fmla="*/ 281 w 316"/>
                    <a:gd name="T29" fmla="*/ 36 h 40"/>
                    <a:gd name="T30" fmla="*/ 296 w 316"/>
                    <a:gd name="T31" fmla="*/ 38 h 40"/>
                    <a:gd name="T32" fmla="*/ 308 w 316"/>
                    <a:gd name="T33" fmla="*/ 40 h 40"/>
                    <a:gd name="T34" fmla="*/ 316 w 316"/>
                    <a:gd name="T35" fmla="*/ 40 h 40"/>
                    <a:gd name="T36" fmla="*/ 316 w 316"/>
                    <a:gd name="T37" fmla="*/ 28 h 40"/>
                    <a:gd name="T38" fmla="*/ 310 w 316"/>
                    <a:gd name="T39" fmla="*/ 28 h 40"/>
                    <a:gd name="T40" fmla="*/ 298 w 316"/>
                    <a:gd name="T41" fmla="*/ 25 h 40"/>
                    <a:gd name="T42" fmla="*/ 281 w 316"/>
                    <a:gd name="T43" fmla="*/ 24 h 40"/>
                    <a:gd name="T44" fmla="*/ 262 w 316"/>
                    <a:gd name="T45" fmla="*/ 22 h 40"/>
                    <a:gd name="T46" fmla="*/ 239 w 316"/>
                    <a:gd name="T47" fmla="*/ 19 h 40"/>
                    <a:gd name="T48" fmla="*/ 213 w 316"/>
                    <a:gd name="T49" fmla="*/ 16 h 40"/>
                    <a:gd name="T50" fmla="*/ 184 w 316"/>
                    <a:gd name="T51" fmla="*/ 13 h 40"/>
                    <a:gd name="T52" fmla="*/ 159 w 316"/>
                    <a:gd name="T53" fmla="*/ 11 h 40"/>
                    <a:gd name="T54" fmla="*/ 131 w 316"/>
                    <a:gd name="T55" fmla="*/ 7 h 40"/>
                    <a:gd name="T56" fmla="*/ 103 w 316"/>
                    <a:gd name="T57" fmla="*/ 5 h 40"/>
                    <a:gd name="T58" fmla="*/ 78 w 316"/>
                    <a:gd name="T59" fmla="*/ 3 h 40"/>
                    <a:gd name="T60" fmla="*/ 55 w 316"/>
                    <a:gd name="T61" fmla="*/ 1 h 40"/>
                    <a:gd name="T62" fmla="*/ 36 w 316"/>
                    <a:gd name="T63" fmla="*/ 0 h 40"/>
                    <a:gd name="T64" fmla="*/ 20 w 316"/>
                    <a:gd name="T65" fmla="*/ 0 h 40"/>
                    <a:gd name="T66" fmla="*/ 9 w 316"/>
                    <a:gd name="T67" fmla="*/ 0 h 40"/>
                    <a:gd name="T68" fmla="*/ 0 w 316"/>
                    <a:gd name="T69" fmla="*/ 3 h 40"/>
                    <a:gd name="T70" fmla="*/ 0 w 316"/>
                    <a:gd name="T71" fmla="*/ 3 h 40"/>
                    <a:gd name="T72" fmla="*/ 7 w 316"/>
                    <a:gd name="T73" fmla="*/ 1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16" h="40">
                      <a:moveTo>
                        <a:pt x="7" y="12"/>
                      </a:move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20" y="12"/>
                      </a:lnTo>
                      <a:lnTo>
                        <a:pt x="36" y="12"/>
                      </a:lnTo>
                      <a:lnTo>
                        <a:pt x="55" y="13"/>
                      </a:lnTo>
                      <a:lnTo>
                        <a:pt x="78" y="15"/>
                      </a:lnTo>
                      <a:lnTo>
                        <a:pt x="103" y="17"/>
                      </a:lnTo>
                      <a:lnTo>
                        <a:pt x="129" y="19"/>
                      </a:lnTo>
                      <a:lnTo>
                        <a:pt x="157" y="23"/>
                      </a:lnTo>
                      <a:lnTo>
                        <a:pt x="184" y="25"/>
                      </a:lnTo>
                      <a:lnTo>
                        <a:pt x="211" y="28"/>
                      </a:lnTo>
                      <a:lnTo>
                        <a:pt x="236" y="32"/>
                      </a:lnTo>
                      <a:lnTo>
                        <a:pt x="259" y="34"/>
                      </a:lnTo>
                      <a:lnTo>
                        <a:pt x="281" y="36"/>
                      </a:lnTo>
                      <a:lnTo>
                        <a:pt x="296" y="38"/>
                      </a:lnTo>
                      <a:lnTo>
                        <a:pt x="308" y="40"/>
                      </a:lnTo>
                      <a:lnTo>
                        <a:pt x="316" y="40"/>
                      </a:lnTo>
                      <a:lnTo>
                        <a:pt x="316" y="28"/>
                      </a:lnTo>
                      <a:lnTo>
                        <a:pt x="310" y="28"/>
                      </a:lnTo>
                      <a:lnTo>
                        <a:pt x="298" y="25"/>
                      </a:lnTo>
                      <a:lnTo>
                        <a:pt x="281" y="24"/>
                      </a:lnTo>
                      <a:lnTo>
                        <a:pt x="262" y="22"/>
                      </a:lnTo>
                      <a:lnTo>
                        <a:pt x="239" y="19"/>
                      </a:lnTo>
                      <a:lnTo>
                        <a:pt x="213" y="16"/>
                      </a:lnTo>
                      <a:lnTo>
                        <a:pt x="184" y="13"/>
                      </a:lnTo>
                      <a:lnTo>
                        <a:pt x="159" y="11"/>
                      </a:lnTo>
                      <a:lnTo>
                        <a:pt x="131" y="7"/>
                      </a:lnTo>
                      <a:lnTo>
                        <a:pt x="103" y="5"/>
                      </a:lnTo>
                      <a:lnTo>
                        <a:pt x="78" y="3"/>
                      </a:lnTo>
                      <a:lnTo>
                        <a:pt x="55" y="1"/>
                      </a:lnTo>
                      <a:lnTo>
                        <a:pt x="36" y="0"/>
                      </a:lnTo>
                      <a:lnTo>
                        <a:pt x="20" y="0"/>
                      </a:lnTo>
                      <a:lnTo>
                        <a:pt x="9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Freeform 1210"/>
                <p:cNvSpPr>
                  <a:spLocks/>
                </p:cNvSpPr>
                <p:nvPr/>
              </p:nvSpPr>
              <p:spPr bwMode="auto">
                <a:xfrm>
                  <a:off x="3335" y="2885"/>
                  <a:ext cx="19" cy="21"/>
                </a:xfrm>
                <a:custGeom>
                  <a:avLst/>
                  <a:gdLst>
                    <a:gd name="T0" fmla="*/ 12 w 59"/>
                    <a:gd name="T1" fmla="*/ 61 h 61"/>
                    <a:gd name="T2" fmla="*/ 12 w 59"/>
                    <a:gd name="T3" fmla="*/ 61 h 61"/>
                    <a:gd name="T4" fmla="*/ 13 w 59"/>
                    <a:gd name="T5" fmla="*/ 57 h 61"/>
                    <a:gd name="T6" fmla="*/ 15 w 59"/>
                    <a:gd name="T7" fmla="*/ 51 h 61"/>
                    <a:gd name="T8" fmla="*/ 20 w 59"/>
                    <a:gd name="T9" fmla="*/ 44 h 61"/>
                    <a:gd name="T10" fmla="*/ 26 w 59"/>
                    <a:gd name="T11" fmla="*/ 37 h 61"/>
                    <a:gd name="T12" fmla="*/ 32 w 59"/>
                    <a:gd name="T13" fmla="*/ 31 h 61"/>
                    <a:gd name="T14" fmla="*/ 41 w 59"/>
                    <a:gd name="T15" fmla="*/ 24 h 61"/>
                    <a:gd name="T16" fmla="*/ 49 w 59"/>
                    <a:gd name="T17" fmla="*/ 16 h 61"/>
                    <a:gd name="T18" fmla="*/ 59 w 59"/>
                    <a:gd name="T19" fmla="*/ 9 h 61"/>
                    <a:gd name="T20" fmla="*/ 52 w 59"/>
                    <a:gd name="T21" fmla="*/ 0 h 61"/>
                    <a:gd name="T22" fmla="*/ 42 w 59"/>
                    <a:gd name="T23" fmla="*/ 7 h 61"/>
                    <a:gd name="T24" fmla="*/ 34 w 59"/>
                    <a:gd name="T25" fmla="*/ 14 h 61"/>
                    <a:gd name="T26" fmla="*/ 25 w 59"/>
                    <a:gd name="T27" fmla="*/ 21 h 61"/>
                    <a:gd name="T28" fmla="*/ 17 w 59"/>
                    <a:gd name="T29" fmla="*/ 30 h 61"/>
                    <a:gd name="T30" fmla="*/ 11 w 59"/>
                    <a:gd name="T31" fmla="*/ 37 h 61"/>
                    <a:gd name="T32" fmla="*/ 6 w 59"/>
                    <a:gd name="T33" fmla="*/ 44 h 61"/>
                    <a:gd name="T34" fmla="*/ 1 w 59"/>
                    <a:gd name="T35" fmla="*/ 53 h 61"/>
                    <a:gd name="T36" fmla="*/ 0 w 59"/>
                    <a:gd name="T37" fmla="*/ 61 h 61"/>
                    <a:gd name="T38" fmla="*/ 0 w 59"/>
                    <a:gd name="T39" fmla="*/ 61 h 61"/>
                    <a:gd name="T40" fmla="*/ 12 w 59"/>
                    <a:gd name="T4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61">
                      <a:moveTo>
                        <a:pt x="12" y="61"/>
                      </a:moveTo>
                      <a:lnTo>
                        <a:pt x="12" y="61"/>
                      </a:lnTo>
                      <a:lnTo>
                        <a:pt x="13" y="57"/>
                      </a:lnTo>
                      <a:lnTo>
                        <a:pt x="15" y="51"/>
                      </a:lnTo>
                      <a:lnTo>
                        <a:pt x="20" y="44"/>
                      </a:lnTo>
                      <a:lnTo>
                        <a:pt x="26" y="37"/>
                      </a:lnTo>
                      <a:lnTo>
                        <a:pt x="32" y="31"/>
                      </a:lnTo>
                      <a:lnTo>
                        <a:pt x="41" y="24"/>
                      </a:lnTo>
                      <a:lnTo>
                        <a:pt x="49" y="16"/>
                      </a:lnTo>
                      <a:lnTo>
                        <a:pt x="59" y="9"/>
                      </a:lnTo>
                      <a:lnTo>
                        <a:pt x="52" y="0"/>
                      </a:lnTo>
                      <a:lnTo>
                        <a:pt x="42" y="7"/>
                      </a:lnTo>
                      <a:lnTo>
                        <a:pt x="34" y="14"/>
                      </a:lnTo>
                      <a:lnTo>
                        <a:pt x="25" y="21"/>
                      </a:lnTo>
                      <a:lnTo>
                        <a:pt x="17" y="30"/>
                      </a:lnTo>
                      <a:lnTo>
                        <a:pt x="11" y="37"/>
                      </a:lnTo>
                      <a:lnTo>
                        <a:pt x="6" y="44"/>
                      </a:lnTo>
                      <a:lnTo>
                        <a:pt x="1" y="53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12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1211"/>
                <p:cNvSpPr>
                  <a:spLocks/>
                </p:cNvSpPr>
                <p:nvPr/>
              </p:nvSpPr>
              <p:spPr bwMode="auto">
                <a:xfrm>
                  <a:off x="3335" y="2906"/>
                  <a:ext cx="4" cy="30"/>
                </a:xfrm>
                <a:custGeom>
                  <a:avLst/>
                  <a:gdLst>
                    <a:gd name="T0" fmla="*/ 12 w 12"/>
                    <a:gd name="T1" fmla="*/ 92 h 92"/>
                    <a:gd name="T2" fmla="*/ 12 w 12"/>
                    <a:gd name="T3" fmla="*/ 92 h 92"/>
                    <a:gd name="T4" fmla="*/ 12 w 12"/>
                    <a:gd name="T5" fmla="*/ 0 h 92"/>
                    <a:gd name="T6" fmla="*/ 0 w 12"/>
                    <a:gd name="T7" fmla="*/ 0 h 92"/>
                    <a:gd name="T8" fmla="*/ 0 w 12"/>
                    <a:gd name="T9" fmla="*/ 92 h 92"/>
                    <a:gd name="T10" fmla="*/ 0 w 12"/>
                    <a:gd name="T11" fmla="*/ 92 h 92"/>
                    <a:gd name="T12" fmla="*/ 12 w 12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1212"/>
                <p:cNvSpPr>
                  <a:spLocks/>
                </p:cNvSpPr>
                <p:nvPr/>
              </p:nvSpPr>
              <p:spPr bwMode="auto">
                <a:xfrm>
                  <a:off x="3347" y="2887"/>
                  <a:ext cx="116" cy="45"/>
                </a:xfrm>
                <a:custGeom>
                  <a:avLst/>
                  <a:gdLst>
                    <a:gd name="T0" fmla="*/ 0 w 347"/>
                    <a:gd name="T1" fmla="*/ 108 h 136"/>
                    <a:gd name="T2" fmla="*/ 1 w 347"/>
                    <a:gd name="T3" fmla="*/ 117 h 136"/>
                    <a:gd name="T4" fmla="*/ 5 w 347"/>
                    <a:gd name="T5" fmla="*/ 126 h 136"/>
                    <a:gd name="T6" fmla="*/ 10 w 347"/>
                    <a:gd name="T7" fmla="*/ 132 h 136"/>
                    <a:gd name="T8" fmla="*/ 19 w 347"/>
                    <a:gd name="T9" fmla="*/ 134 h 136"/>
                    <a:gd name="T10" fmla="*/ 26 w 347"/>
                    <a:gd name="T11" fmla="*/ 134 h 136"/>
                    <a:gd name="T12" fmla="*/ 36 w 347"/>
                    <a:gd name="T13" fmla="*/ 134 h 136"/>
                    <a:gd name="T14" fmla="*/ 52 w 347"/>
                    <a:gd name="T15" fmla="*/ 134 h 136"/>
                    <a:gd name="T16" fmla="*/ 71 w 347"/>
                    <a:gd name="T17" fmla="*/ 134 h 136"/>
                    <a:gd name="T18" fmla="*/ 94 w 347"/>
                    <a:gd name="T19" fmla="*/ 134 h 136"/>
                    <a:gd name="T20" fmla="*/ 120 w 347"/>
                    <a:gd name="T21" fmla="*/ 134 h 136"/>
                    <a:gd name="T22" fmla="*/ 146 w 347"/>
                    <a:gd name="T23" fmla="*/ 134 h 136"/>
                    <a:gd name="T24" fmla="*/ 173 w 347"/>
                    <a:gd name="T25" fmla="*/ 134 h 136"/>
                    <a:gd name="T26" fmla="*/ 201 w 347"/>
                    <a:gd name="T27" fmla="*/ 136 h 136"/>
                    <a:gd name="T28" fmla="*/ 227 w 347"/>
                    <a:gd name="T29" fmla="*/ 136 h 136"/>
                    <a:gd name="T30" fmla="*/ 253 w 347"/>
                    <a:gd name="T31" fmla="*/ 136 h 136"/>
                    <a:gd name="T32" fmla="*/ 275 w 347"/>
                    <a:gd name="T33" fmla="*/ 136 h 136"/>
                    <a:gd name="T34" fmla="*/ 296 w 347"/>
                    <a:gd name="T35" fmla="*/ 136 h 136"/>
                    <a:gd name="T36" fmla="*/ 312 w 347"/>
                    <a:gd name="T37" fmla="*/ 136 h 136"/>
                    <a:gd name="T38" fmla="*/ 324 w 347"/>
                    <a:gd name="T39" fmla="*/ 136 h 136"/>
                    <a:gd name="T40" fmla="*/ 330 w 347"/>
                    <a:gd name="T41" fmla="*/ 136 h 136"/>
                    <a:gd name="T42" fmla="*/ 339 w 347"/>
                    <a:gd name="T43" fmla="*/ 134 h 136"/>
                    <a:gd name="T44" fmla="*/ 344 w 347"/>
                    <a:gd name="T45" fmla="*/ 130 h 136"/>
                    <a:gd name="T46" fmla="*/ 346 w 347"/>
                    <a:gd name="T47" fmla="*/ 122 h 136"/>
                    <a:gd name="T48" fmla="*/ 346 w 347"/>
                    <a:gd name="T49" fmla="*/ 111 h 136"/>
                    <a:gd name="T50" fmla="*/ 347 w 347"/>
                    <a:gd name="T51" fmla="*/ 29 h 136"/>
                    <a:gd name="T52" fmla="*/ 347 w 347"/>
                    <a:gd name="T53" fmla="*/ 18 h 136"/>
                    <a:gd name="T54" fmla="*/ 346 w 347"/>
                    <a:gd name="T55" fmla="*/ 10 h 136"/>
                    <a:gd name="T56" fmla="*/ 339 w 347"/>
                    <a:gd name="T57" fmla="*/ 4 h 136"/>
                    <a:gd name="T58" fmla="*/ 329 w 347"/>
                    <a:gd name="T59" fmla="*/ 2 h 136"/>
                    <a:gd name="T60" fmla="*/ 323 w 347"/>
                    <a:gd name="T61" fmla="*/ 2 h 136"/>
                    <a:gd name="T62" fmla="*/ 311 w 347"/>
                    <a:gd name="T63" fmla="*/ 2 h 136"/>
                    <a:gd name="T64" fmla="*/ 295 w 347"/>
                    <a:gd name="T65" fmla="*/ 2 h 136"/>
                    <a:gd name="T66" fmla="*/ 274 w 347"/>
                    <a:gd name="T67" fmla="*/ 2 h 136"/>
                    <a:gd name="T68" fmla="*/ 251 w 347"/>
                    <a:gd name="T69" fmla="*/ 2 h 136"/>
                    <a:gd name="T70" fmla="*/ 227 w 347"/>
                    <a:gd name="T71" fmla="*/ 2 h 136"/>
                    <a:gd name="T72" fmla="*/ 199 w 347"/>
                    <a:gd name="T73" fmla="*/ 2 h 136"/>
                    <a:gd name="T74" fmla="*/ 173 w 347"/>
                    <a:gd name="T75" fmla="*/ 0 h 136"/>
                    <a:gd name="T76" fmla="*/ 145 w 347"/>
                    <a:gd name="T77" fmla="*/ 0 h 136"/>
                    <a:gd name="T78" fmla="*/ 118 w 347"/>
                    <a:gd name="T79" fmla="*/ 0 h 136"/>
                    <a:gd name="T80" fmla="*/ 93 w 347"/>
                    <a:gd name="T81" fmla="*/ 0 h 136"/>
                    <a:gd name="T82" fmla="*/ 71 w 347"/>
                    <a:gd name="T83" fmla="*/ 0 h 136"/>
                    <a:gd name="T84" fmla="*/ 51 w 347"/>
                    <a:gd name="T85" fmla="*/ 0 h 136"/>
                    <a:gd name="T86" fmla="*/ 35 w 347"/>
                    <a:gd name="T87" fmla="*/ 0 h 136"/>
                    <a:gd name="T88" fmla="*/ 24 w 347"/>
                    <a:gd name="T89" fmla="*/ 0 h 136"/>
                    <a:gd name="T90" fmla="*/ 18 w 347"/>
                    <a:gd name="T91" fmla="*/ 0 h 136"/>
                    <a:gd name="T92" fmla="*/ 10 w 347"/>
                    <a:gd name="T93" fmla="*/ 3 h 136"/>
                    <a:gd name="T94" fmla="*/ 5 w 347"/>
                    <a:gd name="T95" fmla="*/ 9 h 136"/>
                    <a:gd name="T96" fmla="*/ 3 w 347"/>
                    <a:gd name="T97" fmla="*/ 17 h 136"/>
                    <a:gd name="T98" fmla="*/ 1 w 347"/>
                    <a:gd name="T99" fmla="*/ 28 h 136"/>
                    <a:gd name="T100" fmla="*/ 0 w 347"/>
                    <a:gd name="T101" fmla="*/ 108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7" h="136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26" y="134"/>
                      </a:lnTo>
                      <a:lnTo>
                        <a:pt x="36" y="134"/>
                      </a:lnTo>
                      <a:lnTo>
                        <a:pt x="52" y="134"/>
                      </a:lnTo>
                      <a:lnTo>
                        <a:pt x="71" y="134"/>
                      </a:lnTo>
                      <a:lnTo>
                        <a:pt x="94" y="134"/>
                      </a:lnTo>
                      <a:lnTo>
                        <a:pt x="120" y="134"/>
                      </a:lnTo>
                      <a:lnTo>
                        <a:pt x="146" y="134"/>
                      </a:lnTo>
                      <a:lnTo>
                        <a:pt x="173" y="134"/>
                      </a:lnTo>
                      <a:lnTo>
                        <a:pt x="201" y="136"/>
                      </a:lnTo>
                      <a:lnTo>
                        <a:pt x="227" y="136"/>
                      </a:lnTo>
                      <a:lnTo>
                        <a:pt x="253" y="136"/>
                      </a:lnTo>
                      <a:lnTo>
                        <a:pt x="275" y="136"/>
                      </a:lnTo>
                      <a:lnTo>
                        <a:pt x="296" y="136"/>
                      </a:lnTo>
                      <a:lnTo>
                        <a:pt x="312" y="136"/>
                      </a:lnTo>
                      <a:lnTo>
                        <a:pt x="324" y="136"/>
                      </a:lnTo>
                      <a:lnTo>
                        <a:pt x="330" y="136"/>
                      </a:lnTo>
                      <a:lnTo>
                        <a:pt x="339" y="134"/>
                      </a:lnTo>
                      <a:lnTo>
                        <a:pt x="344" y="130"/>
                      </a:lnTo>
                      <a:lnTo>
                        <a:pt x="346" y="122"/>
                      </a:lnTo>
                      <a:lnTo>
                        <a:pt x="346" y="111"/>
                      </a:lnTo>
                      <a:lnTo>
                        <a:pt x="347" y="29"/>
                      </a:lnTo>
                      <a:lnTo>
                        <a:pt x="347" y="18"/>
                      </a:lnTo>
                      <a:lnTo>
                        <a:pt x="346" y="10"/>
                      </a:lnTo>
                      <a:lnTo>
                        <a:pt x="339" y="4"/>
                      </a:lnTo>
                      <a:lnTo>
                        <a:pt x="329" y="2"/>
                      </a:lnTo>
                      <a:lnTo>
                        <a:pt x="323" y="2"/>
                      </a:lnTo>
                      <a:lnTo>
                        <a:pt x="311" y="2"/>
                      </a:lnTo>
                      <a:lnTo>
                        <a:pt x="295" y="2"/>
                      </a:lnTo>
                      <a:lnTo>
                        <a:pt x="274" y="2"/>
                      </a:lnTo>
                      <a:lnTo>
                        <a:pt x="251" y="2"/>
                      </a:lnTo>
                      <a:lnTo>
                        <a:pt x="227" y="2"/>
                      </a:lnTo>
                      <a:lnTo>
                        <a:pt x="199" y="2"/>
                      </a:lnTo>
                      <a:lnTo>
                        <a:pt x="173" y="0"/>
                      </a:lnTo>
                      <a:lnTo>
                        <a:pt x="145" y="0"/>
                      </a:lnTo>
                      <a:lnTo>
                        <a:pt x="118" y="0"/>
                      </a:lnTo>
                      <a:lnTo>
                        <a:pt x="93" y="0"/>
                      </a:lnTo>
                      <a:lnTo>
                        <a:pt x="71" y="0"/>
                      </a:lnTo>
                      <a:lnTo>
                        <a:pt x="51" y="0"/>
                      </a:lnTo>
                      <a:lnTo>
                        <a:pt x="35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Freeform 1213"/>
                <p:cNvSpPr>
                  <a:spLocks/>
                </p:cNvSpPr>
                <p:nvPr/>
              </p:nvSpPr>
              <p:spPr bwMode="auto">
                <a:xfrm>
                  <a:off x="3347" y="2887"/>
                  <a:ext cx="116" cy="45"/>
                </a:xfrm>
                <a:custGeom>
                  <a:avLst/>
                  <a:gdLst>
                    <a:gd name="T0" fmla="*/ 0 w 347"/>
                    <a:gd name="T1" fmla="*/ 108 h 136"/>
                    <a:gd name="T2" fmla="*/ 0 w 347"/>
                    <a:gd name="T3" fmla="*/ 108 h 136"/>
                    <a:gd name="T4" fmla="*/ 1 w 347"/>
                    <a:gd name="T5" fmla="*/ 117 h 136"/>
                    <a:gd name="T6" fmla="*/ 5 w 347"/>
                    <a:gd name="T7" fmla="*/ 126 h 136"/>
                    <a:gd name="T8" fmla="*/ 10 w 347"/>
                    <a:gd name="T9" fmla="*/ 132 h 136"/>
                    <a:gd name="T10" fmla="*/ 19 w 347"/>
                    <a:gd name="T11" fmla="*/ 134 h 136"/>
                    <a:gd name="T12" fmla="*/ 19 w 347"/>
                    <a:gd name="T13" fmla="*/ 134 h 136"/>
                    <a:gd name="T14" fmla="*/ 26 w 347"/>
                    <a:gd name="T15" fmla="*/ 134 h 136"/>
                    <a:gd name="T16" fmla="*/ 36 w 347"/>
                    <a:gd name="T17" fmla="*/ 134 h 136"/>
                    <a:gd name="T18" fmla="*/ 52 w 347"/>
                    <a:gd name="T19" fmla="*/ 134 h 136"/>
                    <a:gd name="T20" fmla="*/ 71 w 347"/>
                    <a:gd name="T21" fmla="*/ 134 h 136"/>
                    <a:gd name="T22" fmla="*/ 94 w 347"/>
                    <a:gd name="T23" fmla="*/ 134 h 136"/>
                    <a:gd name="T24" fmla="*/ 120 w 347"/>
                    <a:gd name="T25" fmla="*/ 134 h 136"/>
                    <a:gd name="T26" fmla="*/ 146 w 347"/>
                    <a:gd name="T27" fmla="*/ 134 h 136"/>
                    <a:gd name="T28" fmla="*/ 173 w 347"/>
                    <a:gd name="T29" fmla="*/ 134 h 136"/>
                    <a:gd name="T30" fmla="*/ 201 w 347"/>
                    <a:gd name="T31" fmla="*/ 136 h 136"/>
                    <a:gd name="T32" fmla="*/ 227 w 347"/>
                    <a:gd name="T33" fmla="*/ 136 h 136"/>
                    <a:gd name="T34" fmla="*/ 253 w 347"/>
                    <a:gd name="T35" fmla="*/ 136 h 136"/>
                    <a:gd name="T36" fmla="*/ 275 w 347"/>
                    <a:gd name="T37" fmla="*/ 136 h 136"/>
                    <a:gd name="T38" fmla="*/ 296 w 347"/>
                    <a:gd name="T39" fmla="*/ 136 h 136"/>
                    <a:gd name="T40" fmla="*/ 312 w 347"/>
                    <a:gd name="T41" fmla="*/ 136 h 136"/>
                    <a:gd name="T42" fmla="*/ 324 w 347"/>
                    <a:gd name="T43" fmla="*/ 136 h 136"/>
                    <a:gd name="T44" fmla="*/ 330 w 347"/>
                    <a:gd name="T45" fmla="*/ 136 h 136"/>
                    <a:gd name="T46" fmla="*/ 330 w 347"/>
                    <a:gd name="T47" fmla="*/ 136 h 136"/>
                    <a:gd name="T48" fmla="*/ 339 w 347"/>
                    <a:gd name="T49" fmla="*/ 134 h 136"/>
                    <a:gd name="T50" fmla="*/ 344 w 347"/>
                    <a:gd name="T51" fmla="*/ 130 h 136"/>
                    <a:gd name="T52" fmla="*/ 346 w 347"/>
                    <a:gd name="T53" fmla="*/ 122 h 136"/>
                    <a:gd name="T54" fmla="*/ 346 w 347"/>
                    <a:gd name="T55" fmla="*/ 111 h 136"/>
                    <a:gd name="T56" fmla="*/ 347 w 347"/>
                    <a:gd name="T57" fmla="*/ 29 h 136"/>
                    <a:gd name="T58" fmla="*/ 347 w 347"/>
                    <a:gd name="T59" fmla="*/ 29 h 136"/>
                    <a:gd name="T60" fmla="*/ 347 w 347"/>
                    <a:gd name="T61" fmla="*/ 18 h 136"/>
                    <a:gd name="T62" fmla="*/ 346 w 347"/>
                    <a:gd name="T63" fmla="*/ 10 h 136"/>
                    <a:gd name="T64" fmla="*/ 339 w 347"/>
                    <a:gd name="T65" fmla="*/ 4 h 136"/>
                    <a:gd name="T66" fmla="*/ 329 w 347"/>
                    <a:gd name="T67" fmla="*/ 2 h 136"/>
                    <a:gd name="T68" fmla="*/ 329 w 347"/>
                    <a:gd name="T69" fmla="*/ 2 h 136"/>
                    <a:gd name="T70" fmla="*/ 323 w 347"/>
                    <a:gd name="T71" fmla="*/ 2 h 136"/>
                    <a:gd name="T72" fmla="*/ 311 w 347"/>
                    <a:gd name="T73" fmla="*/ 2 h 136"/>
                    <a:gd name="T74" fmla="*/ 295 w 347"/>
                    <a:gd name="T75" fmla="*/ 2 h 136"/>
                    <a:gd name="T76" fmla="*/ 274 w 347"/>
                    <a:gd name="T77" fmla="*/ 2 h 136"/>
                    <a:gd name="T78" fmla="*/ 251 w 347"/>
                    <a:gd name="T79" fmla="*/ 2 h 136"/>
                    <a:gd name="T80" fmla="*/ 227 w 347"/>
                    <a:gd name="T81" fmla="*/ 2 h 136"/>
                    <a:gd name="T82" fmla="*/ 199 w 347"/>
                    <a:gd name="T83" fmla="*/ 2 h 136"/>
                    <a:gd name="T84" fmla="*/ 173 w 347"/>
                    <a:gd name="T85" fmla="*/ 0 h 136"/>
                    <a:gd name="T86" fmla="*/ 145 w 347"/>
                    <a:gd name="T87" fmla="*/ 0 h 136"/>
                    <a:gd name="T88" fmla="*/ 118 w 347"/>
                    <a:gd name="T89" fmla="*/ 0 h 136"/>
                    <a:gd name="T90" fmla="*/ 93 w 347"/>
                    <a:gd name="T91" fmla="*/ 0 h 136"/>
                    <a:gd name="T92" fmla="*/ 71 w 347"/>
                    <a:gd name="T93" fmla="*/ 0 h 136"/>
                    <a:gd name="T94" fmla="*/ 51 w 347"/>
                    <a:gd name="T95" fmla="*/ 0 h 136"/>
                    <a:gd name="T96" fmla="*/ 35 w 347"/>
                    <a:gd name="T97" fmla="*/ 0 h 136"/>
                    <a:gd name="T98" fmla="*/ 24 w 347"/>
                    <a:gd name="T99" fmla="*/ 0 h 136"/>
                    <a:gd name="T100" fmla="*/ 18 w 347"/>
                    <a:gd name="T101" fmla="*/ 0 h 136"/>
                    <a:gd name="T102" fmla="*/ 18 w 347"/>
                    <a:gd name="T103" fmla="*/ 0 h 136"/>
                    <a:gd name="T104" fmla="*/ 10 w 347"/>
                    <a:gd name="T105" fmla="*/ 3 h 136"/>
                    <a:gd name="T106" fmla="*/ 5 w 347"/>
                    <a:gd name="T107" fmla="*/ 9 h 136"/>
                    <a:gd name="T108" fmla="*/ 3 w 347"/>
                    <a:gd name="T109" fmla="*/ 17 h 136"/>
                    <a:gd name="T110" fmla="*/ 1 w 347"/>
                    <a:gd name="T111" fmla="*/ 28 h 136"/>
                    <a:gd name="T112" fmla="*/ 0 w 347"/>
                    <a:gd name="T113" fmla="*/ 108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47" h="136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6" y="134"/>
                      </a:lnTo>
                      <a:lnTo>
                        <a:pt x="36" y="134"/>
                      </a:lnTo>
                      <a:lnTo>
                        <a:pt x="52" y="134"/>
                      </a:lnTo>
                      <a:lnTo>
                        <a:pt x="71" y="134"/>
                      </a:lnTo>
                      <a:lnTo>
                        <a:pt x="94" y="134"/>
                      </a:lnTo>
                      <a:lnTo>
                        <a:pt x="120" y="134"/>
                      </a:lnTo>
                      <a:lnTo>
                        <a:pt x="146" y="134"/>
                      </a:lnTo>
                      <a:lnTo>
                        <a:pt x="173" y="134"/>
                      </a:lnTo>
                      <a:lnTo>
                        <a:pt x="201" y="136"/>
                      </a:lnTo>
                      <a:lnTo>
                        <a:pt x="227" y="136"/>
                      </a:lnTo>
                      <a:lnTo>
                        <a:pt x="253" y="136"/>
                      </a:lnTo>
                      <a:lnTo>
                        <a:pt x="275" y="136"/>
                      </a:lnTo>
                      <a:lnTo>
                        <a:pt x="296" y="136"/>
                      </a:lnTo>
                      <a:lnTo>
                        <a:pt x="312" y="136"/>
                      </a:lnTo>
                      <a:lnTo>
                        <a:pt x="324" y="136"/>
                      </a:lnTo>
                      <a:lnTo>
                        <a:pt x="330" y="136"/>
                      </a:lnTo>
                      <a:lnTo>
                        <a:pt x="330" y="136"/>
                      </a:lnTo>
                      <a:lnTo>
                        <a:pt x="339" y="134"/>
                      </a:lnTo>
                      <a:lnTo>
                        <a:pt x="344" y="130"/>
                      </a:lnTo>
                      <a:lnTo>
                        <a:pt x="346" y="122"/>
                      </a:lnTo>
                      <a:lnTo>
                        <a:pt x="346" y="111"/>
                      </a:lnTo>
                      <a:lnTo>
                        <a:pt x="347" y="29"/>
                      </a:lnTo>
                      <a:lnTo>
                        <a:pt x="347" y="29"/>
                      </a:lnTo>
                      <a:lnTo>
                        <a:pt x="347" y="18"/>
                      </a:lnTo>
                      <a:lnTo>
                        <a:pt x="346" y="10"/>
                      </a:lnTo>
                      <a:lnTo>
                        <a:pt x="339" y="4"/>
                      </a:lnTo>
                      <a:lnTo>
                        <a:pt x="329" y="2"/>
                      </a:lnTo>
                      <a:lnTo>
                        <a:pt x="329" y="2"/>
                      </a:lnTo>
                      <a:lnTo>
                        <a:pt x="323" y="2"/>
                      </a:lnTo>
                      <a:lnTo>
                        <a:pt x="311" y="2"/>
                      </a:lnTo>
                      <a:lnTo>
                        <a:pt x="295" y="2"/>
                      </a:lnTo>
                      <a:lnTo>
                        <a:pt x="274" y="2"/>
                      </a:lnTo>
                      <a:lnTo>
                        <a:pt x="251" y="2"/>
                      </a:lnTo>
                      <a:lnTo>
                        <a:pt x="227" y="2"/>
                      </a:lnTo>
                      <a:lnTo>
                        <a:pt x="199" y="2"/>
                      </a:lnTo>
                      <a:lnTo>
                        <a:pt x="173" y="0"/>
                      </a:lnTo>
                      <a:lnTo>
                        <a:pt x="145" y="0"/>
                      </a:lnTo>
                      <a:lnTo>
                        <a:pt x="118" y="0"/>
                      </a:lnTo>
                      <a:lnTo>
                        <a:pt x="93" y="0"/>
                      </a:lnTo>
                      <a:lnTo>
                        <a:pt x="71" y="0"/>
                      </a:lnTo>
                      <a:lnTo>
                        <a:pt x="51" y="0"/>
                      </a:lnTo>
                      <a:lnTo>
                        <a:pt x="35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5" y="9"/>
                      </a:lnTo>
                      <a:lnTo>
                        <a:pt x="3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1214"/>
                <p:cNvSpPr>
                  <a:spLocks/>
                </p:cNvSpPr>
                <p:nvPr/>
              </p:nvSpPr>
              <p:spPr bwMode="auto">
                <a:xfrm>
                  <a:off x="3473" y="2889"/>
                  <a:ext cx="65" cy="60"/>
                </a:xfrm>
                <a:custGeom>
                  <a:avLst/>
                  <a:gdLst>
                    <a:gd name="T0" fmla="*/ 0 w 194"/>
                    <a:gd name="T1" fmla="*/ 149 h 180"/>
                    <a:gd name="T2" fmla="*/ 2 w 194"/>
                    <a:gd name="T3" fmla="*/ 161 h 180"/>
                    <a:gd name="T4" fmla="*/ 4 w 194"/>
                    <a:gd name="T5" fmla="*/ 171 h 180"/>
                    <a:gd name="T6" fmla="*/ 10 w 194"/>
                    <a:gd name="T7" fmla="*/ 177 h 180"/>
                    <a:gd name="T8" fmla="*/ 21 w 194"/>
                    <a:gd name="T9" fmla="*/ 180 h 180"/>
                    <a:gd name="T10" fmla="*/ 32 w 194"/>
                    <a:gd name="T11" fmla="*/ 180 h 180"/>
                    <a:gd name="T12" fmla="*/ 50 w 194"/>
                    <a:gd name="T13" fmla="*/ 180 h 180"/>
                    <a:gd name="T14" fmla="*/ 73 w 194"/>
                    <a:gd name="T15" fmla="*/ 180 h 180"/>
                    <a:gd name="T16" fmla="*/ 97 w 194"/>
                    <a:gd name="T17" fmla="*/ 180 h 180"/>
                    <a:gd name="T18" fmla="*/ 122 w 194"/>
                    <a:gd name="T19" fmla="*/ 180 h 180"/>
                    <a:gd name="T20" fmla="*/ 145 w 194"/>
                    <a:gd name="T21" fmla="*/ 180 h 180"/>
                    <a:gd name="T22" fmla="*/ 163 w 194"/>
                    <a:gd name="T23" fmla="*/ 180 h 180"/>
                    <a:gd name="T24" fmla="*/ 175 w 194"/>
                    <a:gd name="T25" fmla="*/ 180 h 180"/>
                    <a:gd name="T26" fmla="*/ 186 w 194"/>
                    <a:gd name="T27" fmla="*/ 178 h 180"/>
                    <a:gd name="T28" fmla="*/ 192 w 194"/>
                    <a:gd name="T29" fmla="*/ 172 h 180"/>
                    <a:gd name="T30" fmla="*/ 194 w 194"/>
                    <a:gd name="T31" fmla="*/ 164 h 180"/>
                    <a:gd name="T32" fmla="*/ 194 w 194"/>
                    <a:gd name="T33" fmla="*/ 152 h 180"/>
                    <a:gd name="T34" fmla="*/ 189 w 194"/>
                    <a:gd name="T35" fmla="*/ 58 h 180"/>
                    <a:gd name="T36" fmla="*/ 188 w 194"/>
                    <a:gd name="T37" fmla="*/ 45 h 180"/>
                    <a:gd name="T38" fmla="*/ 186 w 194"/>
                    <a:gd name="T39" fmla="*/ 36 h 180"/>
                    <a:gd name="T40" fmla="*/ 180 w 194"/>
                    <a:gd name="T41" fmla="*/ 30 h 180"/>
                    <a:gd name="T42" fmla="*/ 168 w 194"/>
                    <a:gd name="T43" fmla="*/ 26 h 180"/>
                    <a:gd name="T44" fmla="*/ 157 w 194"/>
                    <a:gd name="T45" fmla="*/ 24 h 180"/>
                    <a:gd name="T46" fmla="*/ 143 w 194"/>
                    <a:gd name="T47" fmla="*/ 20 h 180"/>
                    <a:gd name="T48" fmla="*/ 126 w 194"/>
                    <a:gd name="T49" fmla="*/ 15 h 180"/>
                    <a:gd name="T50" fmla="*/ 108 w 194"/>
                    <a:gd name="T51" fmla="*/ 9 h 180"/>
                    <a:gd name="T52" fmla="*/ 90 w 194"/>
                    <a:gd name="T53" fmla="*/ 4 h 180"/>
                    <a:gd name="T54" fmla="*/ 74 w 194"/>
                    <a:gd name="T55" fmla="*/ 1 h 180"/>
                    <a:gd name="T56" fmla="*/ 62 w 194"/>
                    <a:gd name="T57" fmla="*/ 0 h 180"/>
                    <a:gd name="T58" fmla="*/ 53 w 194"/>
                    <a:gd name="T59" fmla="*/ 1 h 180"/>
                    <a:gd name="T60" fmla="*/ 44 w 194"/>
                    <a:gd name="T61" fmla="*/ 8 h 180"/>
                    <a:gd name="T62" fmla="*/ 34 w 194"/>
                    <a:gd name="T63" fmla="*/ 15 h 180"/>
                    <a:gd name="T64" fmla="*/ 24 w 194"/>
                    <a:gd name="T65" fmla="*/ 23 h 180"/>
                    <a:gd name="T66" fmla="*/ 17 w 194"/>
                    <a:gd name="T67" fmla="*/ 30 h 180"/>
                    <a:gd name="T68" fmla="*/ 10 w 194"/>
                    <a:gd name="T69" fmla="*/ 37 h 180"/>
                    <a:gd name="T70" fmla="*/ 5 w 194"/>
                    <a:gd name="T71" fmla="*/ 44 h 180"/>
                    <a:gd name="T72" fmla="*/ 2 w 194"/>
                    <a:gd name="T73" fmla="*/ 52 h 180"/>
                    <a:gd name="T74" fmla="*/ 0 w 194"/>
                    <a:gd name="T75" fmla="*/ 58 h 180"/>
                    <a:gd name="T76" fmla="*/ 0 w 194"/>
                    <a:gd name="T77" fmla="*/ 149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4" h="180">
                      <a:moveTo>
                        <a:pt x="0" y="149"/>
                      </a:moveTo>
                      <a:lnTo>
                        <a:pt x="2" y="161"/>
                      </a:lnTo>
                      <a:lnTo>
                        <a:pt x="4" y="171"/>
                      </a:lnTo>
                      <a:lnTo>
                        <a:pt x="10" y="177"/>
                      </a:lnTo>
                      <a:lnTo>
                        <a:pt x="21" y="180"/>
                      </a:lnTo>
                      <a:lnTo>
                        <a:pt x="32" y="180"/>
                      </a:lnTo>
                      <a:lnTo>
                        <a:pt x="50" y="180"/>
                      </a:lnTo>
                      <a:lnTo>
                        <a:pt x="73" y="180"/>
                      </a:lnTo>
                      <a:lnTo>
                        <a:pt x="97" y="180"/>
                      </a:lnTo>
                      <a:lnTo>
                        <a:pt x="122" y="180"/>
                      </a:lnTo>
                      <a:lnTo>
                        <a:pt x="145" y="180"/>
                      </a:lnTo>
                      <a:lnTo>
                        <a:pt x="163" y="180"/>
                      </a:lnTo>
                      <a:lnTo>
                        <a:pt x="175" y="180"/>
                      </a:lnTo>
                      <a:lnTo>
                        <a:pt x="186" y="178"/>
                      </a:lnTo>
                      <a:lnTo>
                        <a:pt x="192" y="172"/>
                      </a:lnTo>
                      <a:lnTo>
                        <a:pt x="194" y="164"/>
                      </a:lnTo>
                      <a:lnTo>
                        <a:pt x="194" y="152"/>
                      </a:lnTo>
                      <a:lnTo>
                        <a:pt x="189" y="58"/>
                      </a:lnTo>
                      <a:lnTo>
                        <a:pt x="188" y="45"/>
                      </a:lnTo>
                      <a:lnTo>
                        <a:pt x="186" y="36"/>
                      </a:lnTo>
                      <a:lnTo>
                        <a:pt x="180" y="30"/>
                      </a:lnTo>
                      <a:lnTo>
                        <a:pt x="168" y="26"/>
                      </a:lnTo>
                      <a:lnTo>
                        <a:pt x="157" y="24"/>
                      </a:lnTo>
                      <a:lnTo>
                        <a:pt x="143" y="20"/>
                      </a:lnTo>
                      <a:lnTo>
                        <a:pt x="126" y="15"/>
                      </a:lnTo>
                      <a:lnTo>
                        <a:pt x="108" y="9"/>
                      </a:lnTo>
                      <a:lnTo>
                        <a:pt x="90" y="4"/>
                      </a:lnTo>
                      <a:lnTo>
                        <a:pt x="74" y="1"/>
                      </a:lnTo>
                      <a:lnTo>
                        <a:pt x="62" y="0"/>
                      </a:lnTo>
                      <a:lnTo>
                        <a:pt x="53" y="1"/>
                      </a:lnTo>
                      <a:lnTo>
                        <a:pt x="44" y="8"/>
                      </a:lnTo>
                      <a:lnTo>
                        <a:pt x="34" y="15"/>
                      </a:lnTo>
                      <a:lnTo>
                        <a:pt x="24" y="23"/>
                      </a:lnTo>
                      <a:lnTo>
                        <a:pt x="17" y="30"/>
                      </a:lnTo>
                      <a:lnTo>
                        <a:pt x="10" y="37"/>
                      </a:lnTo>
                      <a:lnTo>
                        <a:pt x="5" y="44"/>
                      </a:lnTo>
                      <a:lnTo>
                        <a:pt x="2" y="52"/>
                      </a:lnTo>
                      <a:lnTo>
                        <a:pt x="0" y="58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215"/>
              <p:cNvGrpSpPr>
                <a:grpSpLocks/>
              </p:cNvGrpSpPr>
              <p:nvPr/>
            </p:nvGrpSpPr>
            <p:grpSpPr bwMode="auto">
              <a:xfrm>
                <a:off x="1901" y="2545"/>
                <a:ext cx="1787" cy="454"/>
                <a:chOff x="1901" y="2545"/>
                <a:chExt cx="1787" cy="454"/>
              </a:xfrm>
            </p:grpSpPr>
            <p:sp>
              <p:nvSpPr>
                <p:cNvPr id="151" name="Freeform 1216"/>
                <p:cNvSpPr>
                  <a:spLocks/>
                </p:cNvSpPr>
                <p:nvPr/>
              </p:nvSpPr>
              <p:spPr bwMode="auto">
                <a:xfrm>
                  <a:off x="3471" y="2939"/>
                  <a:ext cx="9" cy="12"/>
                </a:xfrm>
                <a:custGeom>
                  <a:avLst/>
                  <a:gdLst>
                    <a:gd name="T0" fmla="*/ 27 w 27"/>
                    <a:gd name="T1" fmla="*/ 24 h 37"/>
                    <a:gd name="T2" fmla="*/ 27 w 27"/>
                    <a:gd name="T3" fmla="*/ 24 h 37"/>
                    <a:gd name="T4" fmla="*/ 18 w 27"/>
                    <a:gd name="T5" fmla="*/ 23 h 37"/>
                    <a:gd name="T6" fmla="*/ 15 w 27"/>
                    <a:gd name="T7" fmla="*/ 20 h 37"/>
                    <a:gd name="T8" fmla="*/ 14 w 27"/>
                    <a:gd name="T9" fmla="*/ 11 h 37"/>
                    <a:gd name="T10" fmla="*/ 12 w 27"/>
                    <a:gd name="T11" fmla="*/ 0 h 37"/>
                    <a:gd name="T12" fmla="*/ 0 w 27"/>
                    <a:gd name="T13" fmla="*/ 0 h 37"/>
                    <a:gd name="T14" fmla="*/ 2 w 27"/>
                    <a:gd name="T15" fmla="*/ 14 h 37"/>
                    <a:gd name="T16" fmla="*/ 5 w 27"/>
                    <a:gd name="T17" fmla="*/ 24 h 37"/>
                    <a:gd name="T18" fmla="*/ 14 w 27"/>
                    <a:gd name="T19" fmla="*/ 33 h 37"/>
                    <a:gd name="T20" fmla="*/ 27 w 27"/>
                    <a:gd name="T21" fmla="*/ 37 h 37"/>
                    <a:gd name="T22" fmla="*/ 27 w 27"/>
                    <a:gd name="T23" fmla="*/ 37 h 37"/>
                    <a:gd name="T24" fmla="*/ 27 w 27"/>
                    <a:gd name="T25" fmla="*/ 2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8" y="23"/>
                      </a:lnTo>
                      <a:lnTo>
                        <a:pt x="15" y="20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5" y="24"/>
                      </a:lnTo>
                      <a:lnTo>
                        <a:pt x="14" y="33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217"/>
                <p:cNvSpPr>
                  <a:spLocks/>
                </p:cNvSpPr>
                <p:nvPr/>
              </p:nvSpPr>
              <p:spPr bwMode="auto">
                <a:xfrm>
                  <a:off x="3480" y="2947"/>
                  <a:ext cx="52" cy="4"/>
                </a:xfrm>
                <a:custGeom>
                  <a:avLst/>
                  <a:gdLst>
                    <a:gd name="T0" fmla="*/ 154 w 154"/>
                    <a:gd name="T1" fmla="*/ 0 h 13"/>
                    <a:gd name="T2" fmla="*/ 154 w 154"/>
                    <a:gd name="T3" fmla="*/ 0 h 13"/>
                    <a:gd name="T4" fmla="*/ 142 w 154"/>
                    <a:gd name="T5" fmla="*/ 0 h 13"/>
                    <a:gd name="T6" fmla="*/ 124 w 154"/>
                    <a:gd name="T7" fmla="*/ 0 h 13"/>
                    <a:gd name="T8" fmla="*/ 101 w 154"/>
                    <a:gd name="T9" fmla="*/ 0 h 13"/>
                    <a:gd name="T10" fmla="*/ 76 w 154"/>
                    <a:gd name="T11" fmla="*/ 0 h 13"/>
                    <a:gd name="T12" fmla="*/ 52 w 154"/>
                    <a:gd name="T13" fmla="*/ 0 h 13"/>
                    <a:gd name="T14" fmla="*/ 29 w 154"/>
                    <a:gd name="T15" fmla="*/ 0 h 13"/>
                    <a:gd name="T16" fmla="*/ 11 w 154"/>
                    <a:gd name="T17" fmla="*/ 0 h 13"/>
                    <a:gd name="T18" fmla="*/ 0 w 154"/>
                    <a:gd name="T19" fmla="*/ 0 h 13"/>
                    <a:gd name="T20" fmla="*/ 0 w 154"/>
                    <a:gd name="T21" fmla="*/ 13 h 13"/>
                    <a:gd name="T22" fmla="*/ 11 w 154"/>
                    <a:gd name="T23" fmla="*/ 13 h 13"/>
                    <a:gd name="T24" fmla="*/ 29 w 154"/>
                    <a:gd name="T25" fmla="*/ 13 h 13"/>
                    <a:gd name="T26" fmla="*/ 52 w 154"/>
                    <a:gd name="T27" fmla="*/ 13 h 13"/>
                    <a:gd name="T28" fmla="*/ 76 w 154"/>
                    <a:gd name="T29" fmla="*/ 13 h 13"/>
                    <a:gd name="T30" fmla="*/ 101 w 154"/>
                    <a:gd name="T31" fmla="*/ 13 h 13"/>
                    <a:gd name="T32" fmla="*/ 124 w 154"/>
                    <a:gd name="T33" fmla="*/ 13 h 13"/>
                    <a:gd name="T34" fmla="*/ 142 w 154"/>
                    <a:gd name="T35" fmla="*/ 13 h 13"/>
                    <a:gd name="T36" fmla="*/ 154 w 154"/>
                    <a:gd name="T37" fmla="*/ 13 h 13"/>
                    <a:gd name="T38" fmla="*/ 154 w 154"/>
                    <a:gd name="T39" fmla="*/ 13 h 13"/>
                    <a:gd name="T40" fmla="*/ 154 w 154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3">
                      <a:moveTo>
                        <a:pt x="154" y="0"/>
                      </a:moveTo>
                      <a:lnTo>
                        <a:pt x="154" y="0"/>
                      </a:lnTo>
                      <a:lnTo>
                        <a:pt x="142" y="0"/>
                      </a:lnTo>
                      <a:lnTo>
                        <a:pt x="124" y="0"/>
                      </a:lnTo>
                      <a:lnTo>
                        <a:pt x="101" y="0"/>
                      </a:lnTo>
                      <a:lnTo>
                        <a:pt x="76" y="0"/>
                      </a:lnTo>
                      <a:lnTo>
                        <a:pt x="52" y="0"/>
                      </a:lnTo>
                      <a:lnTo>
                        <a:pt x="29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9" y="13"/>
                      </a:lnTo>
                      <a:lnTo>
                        <a:pt x="52" y="13"/>
                      </a:lnTo>
                      <a:lnTo>
                        <a:pt x="76" y="13"/>
                      </a:lnTo>
                      <a:lnTo>
                        <a:pt x="101" y="13"/>
                      </a:lnTo>
                      <a:lnTo>
                        <a:pt x="124" y="13"/>
                      </a:lnTo>
                      <a:lnTo>
                        <a:pt x="142" y="13"/>
                      </a:lnTo>
                      <a:lnTo>
                        <a:pt x="154" y="13"/>
                      </a:lnTo>
                      <a:lnTo>
                        <a:pt x="154" y="13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1218"/>
                <p:cNvSpPr>
                  <a:spLocks/>
                </p:cNvSpPr>
                <p:nvPr/>
              </p:nvSpPr>
              <p:spPr bwMode="auto">
                <a:xfrm>
                  <a:off x="3532" y="2940"/>
                  <a:ext cx="8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2 h 34"/>
                    <a:gd name="T6" fmla="*/ 13 w 25"/>
                    <a:gd name="T7" fmla="*/ 18 h 34"/>
                    <a:gd name="T8" fmla="*/ 9 w 25"/>
                    <a:gd name="T9" fmla="*/ 20 h 34"/>
                    <a:gd name="T10" fmla="*/ 0 w 25"/>
                    <a:gd name="T11" fmla="*/ 21 h 34"/>
                    <a:gd name="T12" fmla="*/ 0 w 25"/>
                    <a:gd name="T13" fmla="*/ 34 h 34"/>
                    <a:gd name="T14" fmla="*/ 14 w 25"/>
                    <a:gd name="T15" fmla="*/ 32 h 34"/>
                    <a:gd name="T16" fmla="*/ 22 w 25"/>
                    <a:gd name="T17" fmla="*/ 23 h 34"/>
                    <a:gd name="T18" fmla="*/ 25 w 25"/>
                    <a:gd name="T19" fmla="*/ 12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2"/>
                      </a:lnTo>
                      <a:lnTo>
                        <a:pt x="13" y="18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4"/>
                      </a:lnTo>
                      <a:lnTo>
                        <a:pt x="14" y="32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1219"/>
                <p:cNvSpPr>
                  <a:spLocks/>
                </p:cNvSpPr>
                <p:nvPr/>
              </p:nvSpPr>
              <p:spPr bwMode="auto">
                <a:xfrm>
                  <a:off x="3534" y="2909"/>
                  <a:ext cx="6" cy="31"/>
                </a:xfrm>
                <a:custGeom>
                  <a:avLst/>
                  <a:gdLst>
                    <a:gd name="T0" fmla="*/ 0 w 17"/>
                    <a:gd name="T1" fmla="*/ 0 h 94"/>
                    <a:gd name="T2" fmla="*/ 0 w 17"/>
                    <a:gd name="T3" fmla="*/ 0 h 94"/>
                    <a:gd name="T4" fmla="*/ 5 w 17"/>
                    <a:gd name="T5" fmla="*/ 94 h 94"/>
                    <a:gd name="T6" fmla="*/ 17 w 17"/>
                    <a:gd name="T7" fmla="*/ 94 h 94"/>
                    <a:gd name="T8" fmla="*/ 12 w 17"/>
                    <a:gd name="T9" fmla="*/ 0 h 94"/>
                    <a:gd name="T10" fmla="*/ 12 w 17"/>
                    <a:gd name="T11" fmla="*/ 0 h 94"/>
                    <a:gd name="T12" fmla="*/ 12 w 17"/>
                    <a:gd name="T13" fmla="*/ 0 h 94"/>
                    <a:gd name="T14" fmla="*/ 12 w 17"/>
                    <a:gd name="T15" fmla="*/ 0 h 94"/>
                    <a:gd name="T16" fmla="*/ 12 w 17"/>
                    <a:gd name="T17" fmla="*/ 0 h 94"/>
                    <a:gd name="T18" fmla="*/ 0 w 17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94"/>
                      </a:lnTo>
                      <a:lnTo>
                        <a:pt x="17" y="9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1220"/>
                <p:cNvSpPr>
                  <a:spLocks/>
                </p:cNvSpPr>
                <p:nvPr/>
              </p:nvSpPr>
              <p:spPr bwMode="auto">
                <a:xfrm>
                  <a:off x="3529" y="2896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0 w 27"/>
                    <a:gd name="T5" fmla="*/ 15 h 38"/>
                    <a:gd name="T6" fmla="*/ 12 w 27"/>
                    <a:gd name="T7" fmla="*/ 18 h 38"/>
                    <a:gd name="T8" fmla="*/ 13 w 27"/>
                    <a:gd name="T9" fmla="*/ 27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6 w 27"/>
                    <a:gd name="T15" fmla="*/ 24 h 38"/>
                    <a:gd name="T16" fmla="*/ 24 w 27"/>
                    <a:gd name="T17" fmla="*/ 13 h 38"/>
                    <a:gd name="T18" fmla="*/ 15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5"/>
                      </a:lnTo>
                      <a:lnTo>
                        <a:pt x="12" y="18"/>
                      </a:lnTo>
                      <a:lnTo>
                        <a:pt x="13" y="27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6" y="24"/>
                      </a:lnTo>
                      <a:lnTo>
                        <a:pt x="24" y="13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1221"/>
                <p:cNvSpPr>
                  <a:spLocks/>
                </p:cNvSpPr>
                <p:nvPr/>
              </p:nvSpPr>
              <p:spPr bwMode="auto">
                <a:xfrm>
                  <a:off x="3490" y="2887"/>
                  <a:ext cx="39" cy="13"/>
                </a:xfrm>
                <a:custGeom>
                  <a:avLst/>
                  <a:gdLst>
                    <a:gd name="T0" fmla="*/ 7 w 118"/>
                    <a:gd name="T1" fmla="*/ 12 h 38"/>
                    <a:gd name="T2" fmla="*/ 7 w 118"/>
                    <a:gd name="T3" fmla="*/ 12 h 38"/>
                    <a:gd name="T4" fmla="*/ 12 w 118"/>
                    <a:gd name="T5" fmla="*/ 12 h 38"/>
                    <a:gd name="T6" fmla="*/ 23 w 118"/>
                    <a:gd name="T7" fmla="*/ 13 h 38"/>
                    <a:gd name="T8" fmla="*/ 39 w 118"/>
                    <a:gd name="T9" fmla="*/ 16 h 38"/>
                    <a:gd name="T10" fmla="*/ 57 w 118"/>
                    <a:gd name="T11" fmla="*/ 21 h 38"/>
                    <a:gd name="T12" fmla="*/ 75 w 118"/>
                    <a:gd name="T13" fmla="*/ 27 h 38"/>
                    <a:gd name="T14" fmla="*/ 92 w 118"/>
                    <a:gd name="T15" fmla="*/ 32 h 38"/>
                    <a:gd name="T16" fmla="*/ 106 w 118"/>
                    <a:gd name="T17" fmla="*/ 36 h 38"/>
                    <a:gd name="T18" fmla="*/ 118 w 118"/>
                    <a:gd name="T19" fmla="*/ 38 h 38"/>
                    <a:gd name="T20" fmla="*/ 118 w 118"/>
                    <a:gd name="T21" fmla="*/ 26 h 38"/>
                    <a:gd name="T22" fmla="*/ 109 w 118"/>
                    <a:gd name="T23" fmla="*/ 24 h 38"/>
                    <a:gd name="T24" fmla="*/ 94 w 118"/>
                    <a:gd name="T25" fmla="*/ 20 h 38"/>
                    <a:gd name="T26" fmla="*/ 77 w 118"/>
                    <a:gd name="T27" fmla="*/ 15 h 38"/>
                    <a:gd name="T28" fmla="*/ 59 w 118"/>
                    <a:gd name="T29" fmla="*/ 9 h 38"/>
                    <a:gd name="T30" fmla="*/ 41 w 118"/>
                    <a:gd name="T31" fmla="*/ 4 h 38"/>
                    <a:gd name="T32" fmla="*/ 25 w 118"/>
                    <a:gd name="T33" fmla="*/ 1 h 38"/>
                    <a:gd name="T34" fmla="*/ 12 w 118"/>
                    <a:gd name="T35" fmla="*/ 0 h 38"/>
                    <a:gd name="T36" fmla="*/ 0 w 118"/>
                    <a:gd name="T37" fmla="*/ 2 h 38"/>
                    <a:gd name="T38" fmla="*/ 0 w 118"/>
                    <a:gd name="T39" fmla="*/ 2 h 38"/>
                    <a:gd name="T40" fmla="*/ 7 w 118"/>
                    <a:gd name="T41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8" h="38">
                      <a:moveTo>
                        <a:pt x="7" y="12"/>
                      </a:moveTo>
                      <a:lnTo>
                        <a:pt x="7" y="12"/>
                      </a:lnTo>
                      <a:lnTo>
                        <a:pt x="12" y="12"/>
                      </a:lnTo>
                      <a:lnTo>
                        <a:pt x="23" y="13"/>
                      </a:lnTo>
                      <a:lnTo>
                        <a:pt x="39" y="16"/>
                      </a:lnTo>
                      <a:lnTo>
                        <a:pt x="57" y="21"/>
                      </a:lnTo>
                      <a:lnTo>
                        <a:pt x="75" y="27"/>
                      </a:lnTo>
                      <a:lnTo>
                        <a:pt x="92" y="32"/>
                      </a:lnTo>
                      <a:lnTo>
                        <a:pt x="106" y="36"/>
                      </a:lnTo>
                      <a:lnTo>
                        <a:pt x="118" y="38"/>
                      </a:lnTo>
                      <a:lnTo>
                        <a:pt x="118" y="26"/>
                      </a:lnTo>
                      <a:lnTo>
                        <a:pt x="109" y="24"/>
                      </a:lnTo>
                      <a:lnTo>
                        <a:pt x="94" y="20"/>
                      </a:lnTo>
                      <a:lnTo>
                        <a:pt x="77" y="15"/>
                      </a:lnTo>
                      <a:lnTo>
                        <a:pt x="59" y="9"/>
                      </a:lnTo>
                      <a:lnTo>
                        <a:pt x="41" y="4"/>
                      </a:lnTo>
                      <a:lnTo>
                        <a:pt x="25" y="1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1222"/>
                <p:cNvSpPr>
                  <a:spLocks/>
                </p:cNvSpPr>
                <p:nvPr/>
              </p:nvSpPr>
              <p:spPr bwMode="auto">
                <a:xfrm>
                  <a:off x="3471" y="2888"/>
                  <a:ext cx="21" cy="21"/>
                </a:xfrm>
                <a:custGeom>
                  <a:avLst/>
                  <a:gdLst>
                    <a:gd name="T0" fmla="*/ 12 w 63"/>
                    <a:gd name="T1" fmla="*/ 62 h 62"/>
                    <a:gd name="T2" fmla="*/ 12 w 63"/>
                    <a:gd name="T3" fmla="*/ 62 h 62"/>
                    <a:gd name="T4" fmla="*/ 14 w 63"/>
                    <a:gd name="T5" fmla="*/ 58 h 62"/>
                    <a:gd name="T6" fmla="*/ 16 w 63"/>
                    <a:gd name="T7" fmla="*/ 52 h 62"/>
                    <a:gd name="T8" fmla="*/ 21 w 63"/>
                    <a:gd name="T9" fmla="*/ 45 h 62"/>
                    <a:gd name="T10" fmla="*/ 28 w 63"/>
                    <a:gd name="T11" fmla="*/ 39 h 62"/>
                    <a:gd name="T12" fmla="*/ 34 w 63"/>
                    <a:gd name="T13" fmla="*/ 31 h 62"/>
                    <a:gd name="T14" fmla="*/ 44 w 63"/>
                    <a:gd name="T15" fmla="*/ 24 h 62"/>
                    <a:gd name="T16" fmla="*/ 53 w 63"/>
                    <a:gd name="T17" fmla="*/ 17 h 62"/>
                    <a:gd name="T18" fmla="*/ 63 w 63"/>
                    <a:gd name="T19" fmla="*/ 10 h 62"/>
                    <a:gd name="T20" fmla="*/ 56 w 63"/>
                    <a:gd name="T21" fmla="*/ 0 h 62"/>
                    <a:gd name="T22" fmla="*/ 46 w 63"/>
                    <a:gd name="T23" fmla="*/ 7 h 62"/>
                    <a:gd name="T24" fmla="*/ 37 w 63"/>
                    <a:gd name="T25" fmla="*/ 14 h 62"/>
                    <a:gd name="T26" fmla="*/ 27 w 63"/>
                    <a:gd name="T27" fmla="*/ 22 h 62"/>
                    <a:gd name="T28" fmla="*/ 18 w 63"/>
                    <a:gd name="T29" fmla="*/ 29 h 62"/>
                    <a:gd name="T30" fmla="*/ 11 w 63"/>
                    <a:gd name="T31" fmla="*/ 37 h 62"/>
                    <a:gd name="T32" fmla="*/ 6 w 63"/>
                    <a:gd name="T33" fmla="*/ 45 h 62"/>
                    <a:gd name="T34" fmla="*/ 2 w 63"/>
                    <a:gd name="T35" fmla="*/ 53 h 62"/>
                    <a:gd name="T36" fmla="*/ 0 w 63"/>
                    <a:gd name="T37" fmla="*/ 62 h 62"/>
                    <a:gd name="T38" fmla="*/ 0 w 63"/>
                    <a:gd name="T39" fmla="*/ 62 h 62"/>
                    <a:gd name="T40" fmla="*/ 12 w 63"/>
                    <a:gd name="T4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3" h="62">
                      <a:moveTo>
                        <a:pt x="12" y="62"/>
                      </a:moveTo>
                      <a:lnTo>
                        <a:pt x="12" y="62"/>
                      </a:lnTo>
                      <a:lnTo>
                        <a:pt x="14" y="58"/>
                      </a:lnTo>
                      <a:lnTo>
                        <a:pt x="16" y="52"/>
                      </a:lnTo>
                      <a:lnTo>
                        <a:pt x="21" y="45"/>
                      </a:lnTo>
                      <a:lnTo>
                        <a:pt x="28" y="39"/>
                      </a:lnTo>
                      <a:lnTo>
                        <a:pt x="34" y="31"/>
                      </a:lnTo>
                      <a:lnTo>
                        <a:pt x="44" y="24"/>
                      </a:lnTo>
                      <a:lnTo>
                        <a:pt x="53" y="17"/>
                      </a:lnTo>
                      <a:lnTo>
                        <a:pt x="63" y="10"/>
                      </a:lnTo>
                      <a:lnTo>
                        <a:pt x="56" y="0"/>
                      </a:lnTo>
                      <a:lnTo>
                        <a:pt x="46" y="7"/>
                      </a:lnTo>
                      <a:lnTo>
                        <a:pt x="37" y="14"/>
                      </a:lnTo>
                      <a:lnTo>
                        <a:pt x="27" y="22"/>
                      </a:lnTo>
                      <a:lnTo>
                        <a:pt x="18" y="29"/>
                      </a:lnTo>
                      <a:lnTo>
                        <a:pt x="11" y="37"/>
                      </a:lnTo>
                      <a:lnTo>
                        <a:pt x="6" y="45"/>
                      </a:lnTo>
                      <a:lnTo>
                        <a:pt x="2" y="53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1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1223"/>
                <p:cNvSpPr>
                  <a:spLocks/>
                </p:cNvSpPr>
                <p:nvPr/>
              </p:nvSpPr>
              <p:spPr bwMode="auto">
                <a:xfrm>
                  <a:off x="3471" y="2909"/>
                  <a:ext cx="4" cy="30"/>
                </a:xfrm>
                <a:custGeom>
                  <a:avLst/>
                  <a:gdLst>
                    <a:gd name="T0" fmla="*/ 12 w 12"/>
                    <a:gd name="T1" fmla="*/ 91 h 91"/>
                    <a:gd name="T2" fmla="*/ 12 w 12"/>
                    <a:gd name="T3" fmla="*/ 91 h 91"/>
                    <a:gd name="T4" fmla="*/ 12 w 12"/>
                    <a:gd name="T5" fmla="*/ 0 h 91"/>
                    <a:gd name="T6" fmla="*/ 0 w 12"/>
                    <a:gd name="T7" fmla="*/ 0 h 91"/>
                    <a:gd name="T8" fmla="*/ 0 w 12"/>
                    <a:gd name="T9" fmla="*/ 91 h 91"/>
                    <a:gd name="T10" fmla="*/ 0 w 12"/>
                    <a:gd name="T11" fmla="*/ 91 h 91"/>
                    <a:gd name="T12" fmla="*/ 12 w 12"/>
                    <a:gd name="T1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224"/>
                <p:cNvSpPr>
                  <a:spLocks/>
                </p:cNvSpPr>
                <p:nvPr/>
              </p:nvSpPr>
              <p:spPr bwMode="auto">
                <a:xfrm>
                  <a:off x="3485" y="2890"/>
                  <a:ext cx="52" cy="44"/>
                </a:xfrm>
                <a:custGeom>
                  <a:avLst/>
                  <a:gdLst>
                    <a:gd name="T0" fmla="*/ 0 w 156"/>
                    <a:gd name="T1" fmla="*/ 107 h 134"/>
                    <a:gd name="T2" fmla="*/ 2 w 156"/>
                    <a:gd name="T3" fmla="*/ 117 h 134"/>
                    <a:gd name="T4" fmla="*/ 4 w 156"/>
                    <a:gd name="T5" fmla="*/ 125 h 134"/>
                    <a:gd name="T6" fmla="*/ 10 w 156"/>
                    <a:gd name="T7" fmla="*/ 131 h 134"/>
                    <a:gd name="T8" fmla="*/ 18 w 156"/>
                    <a:gd name="T9" fmla="*/ 134 h 134"/>
                    <a:gd name="T10" fmla="*/ 27 w 156"/>
                    <a:gd name="T11" fmla="*/ 134 h 134"/>
                    <a:gd name="T12" fmla="*/ 41 w 156"/>
                    <a:gd name="T13" fmla="*/ 134 h 134"/>
                    <a:gd name="T14" fmla="*/ 60 w 156"/>
                    <a:gd name="T15" fmla="*/ 134 h 134"/>
                    <a:gd name="T16" fmla="*/ 79 w 156"/>
                    <a:gd name="T17" fmla="*/ 134 h 134"/>
                    <a:gd name="T18" fmla="*/ 98 w 156"/>
                    <a:gd name="T19" fmla="*/ 134 h 134"/>
                    <a:gd name="T20" fmla="*/ 115 w 156"/>
                    <a:gd name="T21" fmla="*/ 134 h 134"/>
                    <a:gd name="T22" fmla="*/ 130 w 156"/>
                    <a:gd name="T23" fmla="*/ 134 h 134"/>
                    <a:gd name="T24" fmla="*/ 139 w 156"/>
                    <a:gd name="T25" fmla="*/ 134 h 134"/>
                    <a:gd name="T26" fmla="*/ 149 w 156"/>
                    <a:gd name="T27" fmla="*/ 131 h 134"/>
                    <a:gd name="T28" fmla="*/ 154 w 156"/>
                    <a:gd name="T29" fmla="*/ 127 h 134"/>
                    <a:gd name="T30" fmla="*/ 156 w 156"/>
                    <a:gd name="T31" fmla="*/ 119 h 134"/>
                    <a:gd name="T32" fmla="*/ 156 w 156"/>
                    <a:gd name="T33" fmla="*/ 110 h 134"/>
                    <a:gd name="T34" fmla="*/ 148 w 156"/>
                    <a:gd name="T35" fmla="*/ 28 h 134"/>
                    <a:gd name="T36" fmla="*/ 148 w 156"/>
                    <a:gd name="T37" fmla="*/ 17 h 134"/>
                    <a:gd name="T38" fmla="*/ 146 w 156"/>
                    <a:gd name="T39" fmla="*/ 8 h 134"/>
                    <a:gd name="T40" fmla="*/ 142 w 156"/>
                    <a:gd name="T41" fmla="*/ 2 h 134"/>
                    <a:gd name="T42" fmla="*/ 131 w 156"/>
                    <a:gd name="T43" fmla="*/ 0 h 134"/>
                    <a:gd name="T44" fmla="*/ 121 w 156"/>
                    <a:gd name="T45" fmla="*/ 0 h 134"/>
                    <a:gd name="T46" fmla="*/ 108 w 156"/>
                    <a:gd name="T47" fmla="*/ 0 h 134"/>
                    <a:gd name="T48" fmla="*/ 91 w 156"/>
                    <a:gd name="T49" fmla="*/ 0 h 134"/>
                    <a:gd name="T50" fmla="*/ 73 w 156"/>
                    <a:gd name="T51" fmla="*/ 0 h 134"/>
                    <a:gd name="T52" fmla="*/ 56 w 156"/>
                    <a:gd name="T53" fmla="*/ 0 h 134"/>
                    <a:gd name="T54" fmla="*/ 39 w 156"/>
                    <a:gd name="T55" fmla="*/ 0 h 134"/>
                    <a:gd name="T56" fmla="*/ 27 w 156"/>
                    <a:gd name="T57" fmla="*/ 0 h 134"/>
                    <a:gd name="T58" fmla="*/ 18 w 156"/>
                    <a:gd name="T59" fmla="*/ 0 h 134"/>
                    <a:gd name="T60" fmla="*/ 9 w 156"/>
                    <a:gd name="T61" fmla="*/ 2 h 134"/>
                    <a:gd name="T62" fmla="*/ 4 w 156"/>
                    <a:gd name="T63" fmla="*/ 8 h 134"/>
                    <a:gd name="T64" fmla="*/ 2 w 156"/>
                    <a:gd name="T65" fmla="*/ 17 h 134"/>
                    <a:gd name="T66" fmla="*/ 0 w 156"/>
                    <a:gd name="T67" fmla="*/ 28 h 134"/>
                    <a:gd name="T68" fmla="*/ 0 w 156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6" h="134">
                      <a:moveTo>
                        <a:pt x="0" y="107"/>
                      </a:move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1" y="134"/>
                      </a:lnTo>
                      <a:lnTo>
                        <a:pt x="60" y="134"/>
                      </a:lnTo>
                      <a:lnTo>
                        <a:pt x="79" y="134"/>
                      </a:lnTo>
                      <a:lnTo>
                        <a:pt x="98" y="134"/>
                      </a:lnTo>
                      <a:lnTo>
                        <a:pt x="115" y="134"/>
                      </a:lnTo>
                      <a:lnTo>
                        <a:pt x="130" y="134"/>
                      </a:lnTo>
                      <a:lnTo>
                        <a:pt x="139" y="134"/>
                      </a:lnTo>
                      <a:lnTo>
                        <a:pt x="149" y="131"/>
                      </a:lnTo>
                      <a:lnTo>
                        <a:pt x="154" y="127"/>
                      </a:lnTo>
                      <a:lnTo>
                        <a:pt x="156" y="119"/>
                      </a:lnTo>
                      <a:lnTo>
                        <a:pt x="156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1225"/>
                <p:cNvSpPr>
                  <a:spLocks/>
                </p:cNvSpPr>
                <p:nvPr/>
              </p:nvSpPr>
              <p:spPr bwMode="auto">
                <a:xfrm>
                  <a:off x="3485" y="2890"/>
                  <a:ext cx="52" cy="44"/>
                </a:xfrm>
                <a:custGeom>
                  <a:avLst/>
                  <a:gdLst>
                    <a:gd name="T0" fmla="*/ 0 w 156"/>
                    <a:gd name="T1" fmla="*/ 107 h 134"/>
                    <a:gd name="T2" fmla="*/ 0 w 156"/>
                    <a:gd name="T3" fmla="*/ 107 h 134"/>
                    <a:gd name="T4" fmla="*/ 2 w 156"/>
                    <a:gd name="T5" fmla="*/ 117 h 134"/>
                    <a:gd name="T6" fmla="*/ 4 w 156"/>
                    <a:gd name="T7" fmla="*/ 125 h 134"/>
                    <a:gd name="T8" fmla="*/ 10 w 156"/>
                    <a:gd name="T9" fmla="*/ 131 h 134"/>
                    <a:gd name="T10" fmla="*/ 18 w 156"/>
                    <a:gd name="T11" fmla="*/ 134 h 134"/>
                    <a:gd name="T12" fmla="*/ 18 w 156"/>
                    <a:gd name="T13" fmla="*/ 134 h 134"/>
                    <a:gd name="T14" fmla="*/ 27 w 156"/>
                    <a:gd name="T15" fmla="*/ 134 h 134"/>
                    <a:gd name="T16" fmla="*/ 41 w 156"/>
                    <a:gd name="T17" fmla="*/ 134 h 134"/>
                    <a:gd name="T18" fmla="*/ 60 w 156"/>
                    <a:gd name="T19" fmla="*/ 134 h 134"/>
                    <a:gd name="T20" fmla="*/ 79 w 156"/>
                    <a:gd name="T21" fmla="*/ 134 h 134"/>
                    <a:gd name="T22" fmla="*/ 98 w 156"/>
                    <a:gd name="T23" fmla="*/ 134 h 134"/>
                    <a:gd name="T24" fmla="*/ 115 w 156"/>
                    <a:gd name="T25" fmla="*/ 134 h 134"/>
                    <a:gd name="T26" fmla="*/ 130 w 156"/>
                    <a:gd name="T27" fmla="*/ 134 h 134"/>
                    <a:gd name="T28" fmla="*/ 139 w 156"/>
                    <a:gd name="T29" fmla="*/ 134 h 134"/>
                    <a:gd name="T30" fmla="*/ 139 w 156"/>
                    <a:gd name="T31" fmla="*/ 134 h 134"/>
                    <a:gd name="T32" fmla="*/ 149 w 156"/>
                    <a:gd name="T33" fmla="*/ 131 h 134"/>
                    <a:gd name="T34" fmla="*/ 154 w 156"/>
                    <a:gd name="T35" fmla="*/ 127 h 134"/>
                    <a:gd name="T36" fmla="*/ 156 w 156"/>
                    <a:gd name="T37" fmla="*/ 119 h 134"/>
                    <a:gd name="T38" fmla="*/ 156 w 156"/>
                    <a:gd name="T39" fmla="*/ 110 h 134"/>
                    <a:gd name="T40" fmla="*/ 148 w 156"/>
                    <a:gd name="T41" fmla="*/ 28 h 134"/>
                    <a:gd name="T42" fmla="*/ 148 w 156"/>
                    <a:gd name="T43" fmla="*/ 28 h 134"/>
                    <a:gd name="T44" fmla="*/ 148 w 156"/>
                    <a:gd name="T45" fmla="*/ 17 h 134"/>
                    <a:gd name="T46" fmla="*/ 146 w 156"/>
                    <a:gd name="T47" fmla="*/ 8 h 134"/>
                    <a:gd name="T48" fmla="*/ 142 w 156"/>
                    <a:gd name="T49" fmla="*/ 2 h 134"/>
                    <a:gd name="T50" fmla="*/ 131 w 156"/>
                    <a:gd name="T51" fmla="*/ 0 h 134"/>
                    <a:gd name="T52" fmla="*/ 131 w 156"/>
                    <a:gd name="T53" fmla="*/ 0 h 134"/>
                    <a:gd name="T54" fmla="*/ 121 w 156"/>
                    <a:gd name="T55" fmla="*/ 0 h 134"/>
                    <a:gd name="T56" fmla="*/ 108 w 156"/>
                    <a:gd name="T57" fmla="*/ 0 h 134"/>
                    <a:gd name="T58" fmla="*/ 91 w 156"/>
                    <a:gd name="T59" fmla="*/ 0 h 134"/>
                    <a:gd name="T60" fmla="*/ 73 w 156"/>
                    <a:gd name="T61" fmla="*/ 0 h 134"/>
                    <a:gd name="T62" fmla="*/ 56 w 156"/>
                    <a:gd name="T63" fmla="*/ 0 h 134"/>
                    <a:gd name="T64" fmla="*/ 39 w 156"/>
                    <a:gd name="T65" fmla="*/ 0 h 134"/>
                    <a:gd name="T66" fmla="*/ 27 w 156"/>
                    <a:gd name="T67" fmla="*/ 0 h 134"/>
                    <a:gd name="T68" fmla="*/ 18 w 156"/>
                    <a:gd name="T69" fmla="*/ 0 h 134"/>
                    <a:gd name="T70" fmla="*/ 18 w 156"/>
                    <a:gd name="T71" fmla="*/ 0 h 134"/>
                    <a:gd name="T72" fmla="*/ 9 w 156"/>
                    <a:gd name="T73" fmla="*/ 2 h 134"/>
                    <a:gd name="T74" fmla="*/ 4 w 156"/>
                    <a:gd name="T75" fmla="*/ 8 h 134"/>
                    <a:gd name="T76" fmla="*/ 2 w 156"/>
                    <a:gd name="T77" fmla="*/ 17 h 134"/>
                    <a:gd name="T78" fmla="*/ 0 w 156"/>
                    <a:gd name="T79" fmla="*/ 28 h 134"/>
                    <a:gd name="T80" fmla="*/ 0 w 156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6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7"/>
                      </a:lnTo>
                      <a:lnTo>
                        <a:pt x="4" y="125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1" y="134"/>
                      </a:lnTo>
                      <a:lnTo>
                        <a:pt x="60" y="134"/>
                      </a:lnTo>
                      <a:lnTo>
                        <a:pt x="79" y="134"/>
                      </a:lnTo>
                      <a:lnTo>
                        <a:pt x="98" y="134"/>
                      </a:lnTo>
                      <a:lnTo>
                        <a:pt x="115" y="134"/>
                      </a:lnTo>
                      <a:lnTo>
                        <a:pt x="130" y="134"/>
                      </a:lnTo>
                      <a:lnTo>
                        <a:pt x="139" y="134"/>
                      </a:lnTo>
                      <a:lnTo>
                        <a:pt x="139" y="134"/>
                      </a:lnTo>
                      <a:lnTo>
                        <a:pt x="149" y="131"/>
                      </a:lnTo>
                      <a:lnTo>
                        <a:pt x="154" y="127"/>
                      </a:lnTo>
                      <a:lnTo>
                        <a:pt x="156" y="119"/>
                      </a:lnTo>
                      <a:lnTo>
                        <a:pt x="156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1226"/>
                <p:cNvSpPr>
                  <a:spLocks/>
                </p:cNvSpPr>
                <p:nvPr/>
              </p:nvSpPr>
              <p:spPr bwMode="auto">
                <a:xfrm>
                  <a:off x="3539" y="2829"/>
                  <a:ext cx="69" cy="122"/>
                </a:xfrm>
                <a:custGeom>
                  <a:avLst/>
                  <a:gdLst>
                    <a:gd name="T0" fmla="*/ 10 w 208"/>
                    <a:gd name="T1" fmla="*/ 335 h 366"/>
                    <a:gd name="T2" fmla="*/ 11 w 208"/>
                    <a:gd name="T3" fmla="*/ 347 h 366"/>
                    <a:gd name="T4" fmla="*/ 13 w 208"/>
                    <a:gd name="T5" fmla="*/ 358 h 366"/>
                    <a:gd name="T6" fmla="*/ 21 w 208"/>
                    <a:gd name="T7" fmla="*/ 364 h 366"/>
                    <a:gd name="T8" fmla="*/ 32 w 208"/>
                    <a:gd name="T9" fmla="*/ 366 h 366"/>
                    <a:gd name="T10" fmla="*/ 42 w 208"/>
                    <a:gd name="T11" fmla="*/ 366 h 366"/>
                    <a:gd name="T12" fmla="*/ 61 w 208"/>
                    <a:gd name="T13" fmla="*/ 366 h 366"/>
                    <a:gd name="T14" fmla="*/ 84 w 208"/>
                    <a:gd name="T15" fmla="*/ 366 h 366"/>
                    <a:gd name="T16" fmla="*/ 109 w 208"/>
                    <a:gd name="T17" fmla="*/ 365 h 366"/>
                    <a:gd name="T18" fmla="*/ 134 w 208"/>
                    <a:gd name="T19" fmla="*/ 365 h 366"/>
                    <a:gd name="T20" fmla="*/ 157 w 208"/>
                    <a:gd name="T21" fmla="*/ 365 h 366"/>
                    <a:gd name="T22" fmla="*/ 177 w 208"/>
                    <a:gd name="T23" fmla="*/ 365 h 366"/>
                    <a:gd name="T24" fmla="*/ 189 w 208"/>
                    <a:gd name="T25" fmla="*/ 365 h 366"/>
                    <a:gd name="T26" fmla="*/ 199 w 208"/>
                    <a:gd name="T27" fmla="*/ 364 h 366"/>
                    <a:gd name="T28" fmla="*/ 205 w 208"/>
                    <a:gd name="T29" fmla="*/ 358 h 366"/>
                    <a:gd name="T30" fmla="*/ 208 w 208"/>
                    <a:gd name="T31" fmla="*/ 349 h 366"/>
                    <a:gd name="T32" fmla="*/ 208 w 208"/>
                    <a:gd name="T33" fmla="*/ 339 h 366"/>
                    <a:gd name="T34" fmla="*/ 187 w 208"/>
                    <a:gd name="T35" fmla="*/ 39 h 366"/>
                    <a:gd name="T36" fmla="*/ 187 w 208"/>
                    <a:gd name="T37" fmla="*/ 29 h 366"/>
                    <a:gd name="T38" fmla="*/ 185 w 208"/>
                    <a:gd name="T39" fmla="*/ 25 h 366"/>
                    <a:gd name="T40" fmla="*/ 179 w 208"/>
                    <a:gd name="T41" fmla="*/ 22 h 366"/>
                    <a:gd name="T42" fmla="*/ 167 w 208"/>
                    <a:gd name="T43" fmla="*/ 21 h 366"/>
                    <a:gd name="T44" fmla="*/ 156 w 208"/>
                    <a:gd name="T45" fmla="*/ 20 h 366"/>
                    <a:gd name="T46" fmla="*/ 140 w 208"/>
                    <a:gd name="T47" fmla="*/ 16 h 366"/>
                    <a:gd name="T48" fmla="*/ 122 w 208"/>
                    <a:gd name="T49" fmla="*/ 11 h 366"/>
                    <a:gd name="T50" fmla="*/ 103 w 208"/>
                    <a:gd name="T51" fmla="*/ 6 h 366"/>
                    <a:gd name="T52" fmla="*/ 84 w 208"/>
                    <a:gd name="T53" fmla="*/ 3 h 366"/>
                    <a:gd name="T54" fmla="*/ 65 w 208"/>
                    <a:gd name="T55" fmla="*/ 0 h 366"/>
                    <a:gd name="T56" fmla="*/ 52 w 208"/>
                    <a:gd name="T57" fmla="*/ 0 h 366"/>
                    <a:gd name="T58" fmla="*/ 44 w 208"/>
                    <a:gd name="T59" fmla="*/ 3 h 366"/>
                    <a:gd name="T60" fmla="*/ 35 w 208"/>
                    <a:gd name="T61" fmla="*/ 10 h 366"/>
                    <a:gd name="T62" fmla="*/ 27 w 208"/>
                    <a:gd name="T63" fmla="*/ 16 h 366"/>
                    <a:gd name="T64" fmla="*/ 20 w 208"/>
                    <a:gd name="T65" fmla="*/ 22 h 366"/>
                    <a:gd name="T66" fmla="*/ 12 w 208"/>
                    <a:gd name="T67" fmla="*/ 27 h 366"/>
                    <a:gd name="T68" fmla="*/ 7 w 208"/>
                    <a:gd name="T69" fmla="*/ 32 h 366"/>
                    <a:gd name="T70" fmla="*/ 3 w 208"/>
                    <a:gd name="T71" fmla="*/ 37 h 366"/>
                    <a:gd name="T72" fmla="*/ 0 w 208"/>
                    <a:gd name="T73" fmla="*/ 43 h 366"/>
                    <a:gd name="T74" fmla="*/ 0 w 208"/>
                    <a:gd name="T75" fmla="*/ 49 h 366"/>
                    <a:gd name="T76" fmla="*/ 10 w 208"/>
                    <a:gd name="T77" fmla="*/ 335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8" h="366">
                      <a:moveTo>
                        <a:pt x="10" y="335"/>
                      </a:moveTo>
                      <a:lnTo>
                        <a:pt x="11" y="347"/>
                      </a:lnTo>
                      <a:lnTo>
                        <a:pt x="13" y="358"/>
                      </a:lnTo>
                      <a:lnTo>
                        <a:pt x="21" y="364"/>
                      </a:lnTo>
                      <a:lnTo>
                        <a:pt x="32" y="366"/>
                      </a:lnTo>
                      <a:lnTo>
                        <a:pt x="42" y="366"/>
                      </a:lnTo>
                      <a:lnTo>
                        <a:pt x="61" y="366"/>
                      </a:lnTo>
                      <a:lnTo>
                        <a:pt x="84" y="366"/>
                      </a:lnTo>
                      <a:lnTo>
                        <a:pt x="109" y="365"/>
                      </a:lnTo>
                      <a:lnTo>
                        <a:pt x="134" y="365"/>
                      </a:lnTo>
                      <a:lnTo>
                        <a:pt x="157" y="365"/>
                      </a:lnTo>
                      <a:lnTo>
                        <a:pt x="177" y="365"/>
                      </a:lnTo>
                      <a:lnTo>
                        <a:pt x="189" y="365"/>
                      </a:lnTo>
                      <a:lnTo>
                        <a:pt x="199" y="364"/>
                      </a:lnTo>
                      <a:lnTo>
                        <a:pt x="205" y="358"/>
                      </a:lnTo>
                      <a:lnTo>
                        <a:pt x="208" y="349"/>
                      </a:lnTo>
                      <a:lnTo>
                        <a:pt x="208" y="339"/>
                      </a:lnTo>
                      <a:lnTo>
                        <a:pt x="187" y="39"/>
                      </a:lnTo>
                      <a:lnTo>
                        <a:pt x="187" y="29"/>
                      </a:lnTo>
                      <a:lnTo>
                        <a:pt x="185" y="25"/>
                      </a:lnTo>
                      <a:lnTo>
                        <a:pt x="179" y="22"/>
                      </a:lnTo>
                      <a:lnTo>
                        <a:pt x="167" y="21"/>
                      </a:lnTo>
                      <a:lnTo>
                        <a:pt x="156" y="20"/>
                      </a:lnTo>
                      <a:lnTo>
                        <a:pt x="140" y="16"/>
                      </a:lnTo>
                      <a:lnTo>
                        <a:pt x="122" y="11"/>
                      </a:lnTo>
                      <a:lnTo>
                        <a:pt x="103" y="6"/>
                      </a:lnTo>
                      <a:lnTo>
                        <a:pt x="84" y="3"/>
                      </a:lnTo>
                      <a:lnTo>
                        <a:pt x="65" y="0"/>
                      </a:lnTo>
                      <a:lnTo>
                        <a:pt x="52" y="0"/>
                      </a:lnTo>
                      <a:lnTo>
                        <a:pt x="44" y="3"/>
                      </a:lnTo>
                      <a:lnTo>
                        <a:pt x="35" y="10"/>
                      </a:lnTo>
                      <a:lnTo>
                        <a:pt x="27" y="16"/>
                      </a:lnTo>
                      <a:lnTo>
                        <a:pt x="20" y="22"/>
                      </a:lnTo>
                      <a:lnTo>
                        <a:pt x="12" y="27"/>
                      </a:lnTo>
                      <a:lnTo>
                        <a:pt x="7" y="32"/>
                      </a:lnTo>
                      <a:lnTo>
                        <a:pt x="3" y="37"/>
                      </a:lnTo>
                      <a:lnTo>
                        <a:pt x="0" y="43"/>
                      </a:lnTo>
                      <a:lnTo>
                        <a:pt x="0" y="49"/>
                      </a:lnTo>
                      <a:lnTo>
                        <a:pt x="10" y="3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227"/>
                <p:cNvSpPr>
                  <a:spLocks/>
                </p:cNvSpPr>
                <p:nvPr/>
              </p:nvSpPr>
              <p:spPr bwMode="auto">
                <a:xfrm>
                  <a:off x="3540" y="2940"/>
                  <a:ext cx="10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19 w 28"/>
                    <a:gd name="T5" fmla="*/ 23 h 37"/>
                    <a:gd name="T6" fmla="*/ 14 w 28"/>
                    <a:gd name="T7" fmla="*/ 20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3 h 37"/>
                    <a:gd name="T16" fmla="*/ 5 w 28"/>
                    <a:gd name="T17" fmla="*/ 25 h 37"/>
                    <a:gd name="T18" fmla="*/ 14 w 28"/>
                    <a:gd name="T19" fmla="*/ 35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19" y="23"/>
                      </a:lnTo>
                      <a:lnTo>
                        <a:pt x="14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5"/>
                      </a:lnTo>
                      <a:lnTo>
                        <a:pt x="14" y="35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228"/>
                <p:cNvSpPr>
                  <a:spLocks/>
                </p:cNvSpPr>
                <p:nvPr/>
              </p:nvSpPr>
              <p:spPr bwMode="auto">
                <a:xfrm>
                  <a:off x="3550" y="2948"/>
                  <a:ext cx="52" cy="5"/>
                </a:xfrm>
                <a:custGeom>
                  <a:avLst/>
                  <a:gdLst>
                    <a:gd name="T0" fmla="*/ 157 w 157"/>
                    <a:gd name="T1" fmla="*/ 0 h 13"/>
                    <a:gd name="T2" fmla="*/ 157 w 157"/>
                    <a:gd name="T3" fmla="*/ 0 h 13"/>
                    <a:gd name="T4" fmla="*/ 145 w 157"/>
                    <a:gd name="T5" fmla="*/ 0 h 13"/>
                    <a:gd name="T6" fmla="*/ 125 w 157"/>
                    <a:gd name="T7" fmla="*/ 0 h 13"/>
                    <a:gd name="T8" fmla="*/ 102 w 157"/>
                    <a:gd name="T9" fmla="*/ 0 h 13"/>
                    <a:gd name="T10" fmla="*/ 77 w 157"/>
                    <a:gd name="T11" fmla="*/ 0 h 13"/>
                    <a:gd name="T12" fmla="*/ 52 w 157"/>
                    <a:gd name="T13" fmla="*/ 1 h 13"/>
                    <a:gd name="T14" fmla="*/ 29 w 157"/>
                    <a:gd name="T15" fmla="*/ 1 h 13"/>
                    <a:gd name="T16" fmla="*/ 10 w 157"/>
                    <a:gd name="T17" fmla="*/ 1 h 13"/>
                    <a:gd name="T18" fmla="*/ 0 w 157"/>
                    <a:gd name="T19" fmla="*/ 1 h 13"/>
                    <a:gd name="T20" fmla="*/ 0 w 157"/>
                    <a:gd name="T21" fmla="*/ 13 h 13"/>
                    <a:gd name="T22" fmla="*/ 10 w 157"/>
                    <a:gd name="T23" fmla="*/ 13 h 13"/>
                    <a:gd name="T24" fmla="*/ 29 w 157"/>
                    <a:gd name="T25" fmla="*/ 13 h 13"/>
                    <a:gd name="T26" fmla="*/ 52 w 157"/>
                    <a:gd name="T27" fmla="*/ 13 h 13"/>
                    <a:gd name="T28" fmla="*/ 77 w 157"/>
                    <a:gd name="T29" fmla="*/ 12 h 13"/>
                    <a:gd name="T30" fmla="*/ 102 w 157"/>
                    <a:gd name="T31" fmla="*/ 12 h 13"/>
                    <a:gd name="T32" fmla="*/ 125 w 157"/>
                    <a:gd name="T33" fmla="*/ 12 h 13"/>
                    <a:gd name="T34" fmla="*/ 145 w 157"/>
                    <a:gd name="T35" fmla="*/ 12 h 13"/>
                    <a:gd name="T36" fmla="*/ 157 w 157"/>
                    <a:gd name="T37" fmla="*/ 12 h 13"/>
                    <a:gd name="T38" fmla="*/ 157 w 157"/>
                    <a:gd name="T39" fmla="*/ 12 h 13"/>
                    <a:gd name="T40" fmla="*/ 157 w 157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7" h="13">
                      <a:moveTo>
                        <a:pt x="157" y="0"/>
                      </a:moveTo>
                      <a:lnTo>
                        <a:pt x="157" y="0"/>
                      </a:lnTo>
                      <a:lnTo>
                        <a:pt x="145" y="0"/>
                      </a:lnTo>
                      <a:lnTo>
                        <a:pt x="125" y="0"/>
                      </a:lnTo>
                      <a:lnTo>
                        <a:pt x="102" y="0"/>
                      </a:lnTo>
                      <a:lnTo>
                        <a:pt x="77" y="0"/>
                      </a:lnTo>
                      <a:lnTo>
                        <a:pt x="52" y="1"/>
                      </a:lnTo>
                      <a:lnTo>
                        <a:pt x="29" y="1"/>
                      </a:lnTo>
                      <a:lnTo>
                        <a:pt x="10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9" y="13"/>
                      </a:lnTo>
                      <a:lnTo>
                        <a:pt x="52" y="13"/>
                      </a:lnTo>
                      <a:lnTo>
                        <a:pt x="77" y="12"/>
                      </a:lnTo>
                      <a:lnTo>
                        <a:pt x="102" y="12"/>
                      </a:lnTo>
                      <a:lnTo>
                        <a:pt x="125" y="12"/>
                      </a:lnTo>
                      <a:lnTo>
                        <a:pt x="145" y="12"/>
                      </a:lnTo>
                      <a:lnTo>
                        <a:pt x="157" y="12"/>
                      </a:lnTo>
                      <a:lnTo>
                        <a:pt x="157" y="12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229"/>
                <p:cNvSpPr>
                  <a:spLocks/>
                </p:cNvSpPr>
                <p:nvPr/>
              </p:nvSpPr>
              <p:spPr bwMode="auto">
                <a:xfrm>
                  <a:off x="3602" y="2942"/>
                  <a:ext cx="8" cy="10"/>
                </a:xfrm>
                <a:custGeom>
                  <a:avLst/>
                  <a:gdLst>
                    <a:gd name="T0" fmla="*/ 13 w 25"/>
                    <a:gd name="T1" fmla="*/ 0 h 32"/>
                    <a:gd name="T2" fmla="*/ 13 w 25"/>
                    <a:gd name="T3" fmla="*/ 0 h 32"/>
                    <a:gd name="T4" fmla="*/ 13 w 25"/>
                    <a:gd name="T5" fmla="*/ 9 h 32"/>
                    <a:gd name="T6" fmla="*/ 12 w 25"/>
                    <a:gd name="T7" fmla="*/ 15 h 32"/>
                    <a:gd name="T8" fmla="*/ 8 w 25"/>
                    <a:gd name="T9" fmla="*/ 19 h 32"/>
                    <a:gd name="T10" fmla="*/ 0 w 25"/>
                    <a:gd name="T11" fmla="*/ 20 h 32"/>
                    <a:gd name="T12" fmla="*/ 0 w 25"/>
                    <a:gd name="T13" fmla="*/ 32 h 32"/>
                    <a:gd name="T14" fmla="*/ 13 w 25"/>
                    <a:gd name="T15" fmla="*/ 31 h 32"/>
                    <a:gd name="T16" fmla="*/ 21 w 25"/>
                    <a:gd name="T17" fmla="*/ 23 h 32"/>
                    <a:gd name="T18" fmla="*/ 25 w 25"/>
                    <a:gd name="T19" fmla="*/ 12 h 32"/>
                    <a:gd name="T20" fmla="*/ 25 w 25"/>
                    <a:gd name="T21" fmla="*/ 0 h 32"/>
                    <a:gd name="T22" fmla="*/ 25 w 25"/>
                    <a:gd name="T23" fmla="*/ 0 h 32"/>
                    <a:gd name="T24" fmla="*/ 13 w 25"/>
                    <a:gd name="T25" fmla="*/ 0 h 32"/>
                    <a:gd name="T26" fmla="*/ 13 w 25"/>
                    <a:gd name="T27" fmla="*/ 0 h 32"/>
                    <a:gd name="T28" fmla="*/ 13 w 25"/>
                    <a:gd name="T2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230"/>
                <p:cNvSpPr>
                  <a:spLocks/>
                </p:cNvSpPr>
                <p:nvPr/>
              </p:nvSpPr>
              <p:spPr bwMode="auto">
                <a:xfrm>
                  <a:off x="3599" y="2842"/>
                  <a:ext cx="11" cy="100"/>
                </a:xfrm>
                <a:custGeom>
                  <a:avLst/>
                  <a:gdLst>
                    <a:gd name="T0" fmla="*/ 0 w 33"/>
                    <a:gd name="T1" fmla="*/ 0 h 300"/>
                    <a:gd name="T2" fmla="*/ 0 w 33"/>
                    <a:gd name="T3" fmla="*/ 0 h 300"/>
                    <a:gd name="T4" fmla="*/ 21 w 33"/>
                    <a:gd name="T5" fmla="*/ 300 h 300"/>
                    <a:gd name="T6" fmla="*/ 33 w 33"/>
                    <a:gd name="T7" fmla="*/ 300 h 300"/>
                    <a:gd name="T8" fmla="*/ 12 w 33"/>
                    <a:gd name="T9" fmla="*/ 0 h 300"/>
                    <a:gd name="T10" fmla="*/ 12 w 33"/>
                    <a:gd name="T11" fmla="*/ 0 h 300"/>
                    <a:gd name="T12" fmla="*/ 0 w 33"/>
                    <a:gd name="T13" fmla="*/ 0 h 300"/>
                    <a:gd name="T14" fmla="*/ 0 w 33"/>
                    <a:gd name="T15" fmla="*/ 0 h 300"/>
                    <a:gd name="T16" fmla="*/ 0 w 33"/>
                    <a:gd name="T17" fmla="*/ 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1" y="300"/>
                      </a:lnTo>
                      <a:lnTo>
                        <a:pt x="33" y="30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1231"/>
                <p:cNvSpPr>
                  <a:spLocks/>
                </p:cNvSpPr>
                <p:nvPr/>
              </p:nvSpPr>
              <p:spPr bwMode="auto">
                <a:xfrm>
                  <a:off x="3595" y="2834"/>
                  <a:ext cx="8" cy="8"/>
                </a:xfrm>
                <a:custGeom>
                  <a:avLst/>
                  <a:gdLst>
                    <a:gd name="T0" fmla="*/ 0 w 26"/>
                    <a:gd name="T1" fmla="*/ 12 h 24"/>
                    <a:gd name="T2" fmla="*/ 0 w 26"/>
                    <a:gd name="T3" fmla="*/ 12 h 24"/>
                    <a:gd name="T4" fmla="*/ 11 w 26"/>
                    <a:gd name="T5" fmla="*/ 13 h 24"/>
                    <a:gd name="T6" fmla="*/ 14 w 26"/>
                    <a:gd name="T7" fmla="*/ 14 h 24"/>
                    <a:gd name="T8" fmla="*/ 14 w 26"/>
                    <a:gd name="T9" fmla="*/ 16 h 24"/>
                    <a:gd name="T10" fmla="*/ 14 w 26"/>
                    <a:gd name="T11" fmla="*/ 24 h 24"/>
                    <a:gd name="T12" fmla="*/ 26 w 26"/>
                    <a:gd name="T13" fmla="*/ 24 h 24"/>
                    <a:gd name="T14" fmla="*/ 26 w 26"/>
                    <a:gd name="T15" fmla="*/ 13 h 24"/>
                    <a:gd name="T16" fmla="*/ 22 w 26"/>
                    <a:gd name="T17" fmla="*/ 5 h 24"/>
                    <a:gd name="T18" fmla="*/ 13 w 26"/>
                    <a:gd name="T19" fmla="*/ 1 h 24"/>
                    <a:gd name="T20" fmla="*/ 0 w 26"/>
                    <a:gd name="T21" fmla="*/ 0 h 24"/>
                    <a:gd name="T22" fmla="*/ 0 w 26"/>
                    <a:gd name="T23" fmla="*/ 0 h 24"/>
                    <a:gd name="T24" fmla="*/ 0 w 26"/>
                    <a:gd name="T25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2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26" y="24"/>
                      </a:lnTo>
                      <a:lnTo>
                        <a:pt x="26" y="13"/>
                      </a:lnTo>
                      <a:lnTo>
                        <a:pt x="22" y="5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232"/>
                <p:cNvSpPr>
                  <a:spLocks/>
                </p:cNvSpPr>
                <p:nvPr/>
              </p:nvSpPr>
              <p:spPr bwMode="auto">
                <a:xfrm>
                  <a:off x="3552" y="2827"/>
                  <a:ext cx="43" cy="11"/>
                </a:xfrm>
                <a:custGeom>
                  <a:avLst/>
                  <a:gdLst>
                    <a:gd name="T0" fmla="*/ 7 w 127"/>
                    <a:gd name="T1" fmla="*/ 14 h 33"/>
                    <a:gd name="T2" fmla="*/ 7 w 127"/>
                    <a:gd name="T3" fmla="*/ 14 h 33"/>
                    <a:gd name="T4" fmla="*/ 13 w 127"/>
                    <a:gd name="T5" fmla="*/ 12 h 33"/>
                    <a:gd name="T6" fmla="*/ 25 w 127"/>
                    <a:gd name="T7" fmla="*/ 12 h 33"/>
                    <a:gd name="T8" fmla="*/ 42 w 127"/>
                    <a:gd name="T9" fmla="*/ 15 h 33"/>
                    <a:gd name="T10" fmla="*/ 62 w 127"/>
                    <a:gd name="T11" fmla="*/ 19 h 33"/>
                    <a:gd name="T12" fmla="*/ 81 w 127"/>
                    <a:gd name="T13" fmla="*/ 23 h 33"/>
                    <a:gd name="T14" fmla="*/ 99 w 127"/>
                    <a:gd name="T15" fmla="*/ 28 h 33"/>
                    <a:gd name="T16" fmla="*/ 115 w 127"/>
                    <a:gd name="T17" fmla="*/ 32 h 33"/>
                    <a:gd name="T18" fmla="*/ 127 w 127"/>
                    <a:gd name="T19" fmla="*/ 33 h 33"/>
                    <a:gd name="T20" fmla="*/ 127 w 127"/>
                    <a:gd name="T21" fmla="*/ 21 h 33"/>
                    <a:gd name="T22" fmla="*/ 117 w 127"/>
                    <a:gd name="T23" fmla="*/ 20 h 33"/>
                    <a:gd name="T24" fmla="*/ 101 w 127"/>
                    <a:gd name="T25" fmla="*/ 16 h 33"/>
                    <a:gd name="T26" fmla="*/ 83 w 127"/>
                    <a:gd name="T27" fmla="*/ 11 h 33"/>
                    <a:gd name="T28" fmla="*/ 64 w 127"/>
                    <a:gd name="T29" fmla="*/ 6 h 33"/>
                    <a:gd name="T30" fmla="*/ 45 w 127"/>
                    <a:gd name="T31" fmla="*/ 3 h 33"/>
                    <a:gd name="T32" fmla="*/ 25 w 127"/>
                    <a:gd name="T33" fmla="*/ 0 h 33"/>
                    <a:gd name="T34" fmla="*/ 11 w 127"/>
                    <a:gd name="T35" fmla="*/ 0 h 33"/>
                    <a:gd name="T36" fmla="*/ 0 w 127"/>
                    <a:gd name="T37" fmla="*/ 4 h 33"/>
                    <a:gd name="T38" fmla="*/ 0 w 127"/>
                    <a:gd name="T39" fmla="*/ 4 h 33"/>
                    <a:gd name="T40" fmla="*/ 7 w 127"/>
                    <a:gd name="T41" fmla="*/ 1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33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13" y="12"/>
                      </a:lnTo>
                      <a:lnTo>
                        <a:pt x="25" y="12"/>
                      </a:lnTo>
                      <a:lnTo>
                        <a:pt x="42" y="15"/>
                      </a:lnTo>
                      <a:lnTo>
                        <a:pt x="62" y="19"/>
                      </a:lnTo>
                      <a:lnTo>
                        <a:pt x="81" y="23"/>
                      </a:lnTo>
                      <a:lnTo>
                        <a:pt x="99" y="28"/>
                      </a:lnTo>
                      <a:lnTo>
                        <a:pt x="115" y="32"/>
                      </a:lnTo>
                      <a:lnTo>
                        <a:pt x="127" y="33"/>
                      </a:lnTo>
                      <a:lnTo>
                        <a:pt x="127" y="21"/>
                      </a:lnTo>
                      <a:lnTo>
                        <a:pt x="117" y="20"/>
                      </a:lnTo>
                      <a:lnTo>
                        <a:pt x="101" y="16"/>
                      </a:lnTo>
                      <a:lnTo>
                        <a:pt x="83" y="11"/>
                      </a:lnTo>
                      <a:lnTo>
                        <a:pt x="64" y="6"/>
                      </a:lnTo>
                      <a:lnTo>
                        <a:pt x="45" y="3"/>
                      </a:lnTo>
                      <a:lnTo>
                        <a:pt x="25" y="0"/>
                      </a:lnTo>
                      <a:lnTo>
                        <a:pt x="11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233"/>
                <p:cNvSpPr>
                  <a:spLocks/>
                </p:cNvSpPr>
                <p:nvPr/>
              </p:nvSpPr>
              <p:spPr bwMode="auto">
                <a:xfrm>
                  <a:off x="3537" y="2828"/>
                  <a:ext cx="18" cy="17"/>
                </a:xfrm>
                <a:custGeom>
                  <a:avLst/>
                  <a:gdLst>
                    <a:gd name="T0" fmla="*/ 12 w 53"/>
                    <a:gd name="T1" fmla="*/ 51 h 51"/>
                    <a:gd name="T2" fmla="*/ 12 w 53"/>
                    <a:gd name="T3" fmla="*/ 51 h 51"/>
                    <a:gd name="T4" fmla="*/ 12 w 53"/>
                    <a:gd name="T5" fmla="*/ 46 h 51"/>
                    <a:gd name="T6" fmla="*/ 13 w 53"/>
                    <a:gd name="T7" fmla="*/ 42 h 51"/>
                    <a:gd name="T8" fmla="*/ 18 w 53"/>
                    <a:gd name="T9" fmla="*/ 39 h 51"/>
                    <a:gd name="T10" fmla="*/ 22 w 53"/>
                    <a:gd name="T11" fmla="*/ 34 h 51"/>
                    <a:gd name="T12" fmla="*/ 29 w 53"/>
                    <a:gd name="T13" fmla="*/ 29 h 51"/>
                    <a:gd name="T14" fmla="*/ 36 w 53"/>
                    <a:gd name="T15" fmla="*/ 23 h 51"/>
                    <a:gd name="T16" fmla="*/ 45 w 53"/>
                    <a:gd name="T17" fmla="*/ 17 h 51"/>
                    <a:gd name="T18" fmla="*/ 53 w 53"/>
                    <a:gd name="T19" fmla="*/ 10 h 51"/>
                    <a:gd name="T20" fmla="*/ 46 w 53"/>
                    <a:gd name="T21" fmla="*/ 0 h 51"/>
                    <a:gd name="T22" fmla="*/ 38 w 53"/>
                    <a:gd name="T23" fmla="*/ 7 h 51"/>
                    <a:gd name="T24" fmla="*/ 29 w 53"/>
                    <a:gd name="T25" fmla="*/ 13 h 51"/>
                    <a:gd name="T26" fmla="*/ 22 w 53"/>
                    <a:gd name="T27" fmla="*/ 19 h 51"/>
                    <a:gd name="T28" fmla="*/ 15 w 53"/>
                    <a:gd name="T29" fmla="*/ 24 h 51"/>
                    <a:gd name="T30" fmla="*/ 9 w 53"/>
                    <a:gd name="T31" fmla="*/ 29 h 51"/>
                    <a:gd name="T32" fmla="*/ 4 w 53"/>
                    <a:gd name="T33" fmla="*/ 35 h 51"/>
                    <a:gd name="T34" fmla="*/ 0 w 53"/>
                    <a:gd name="T35" fmla="*/ 44 h 51"/>
                    <a:gd name="T36" fmla="*/ 0 w 53"/>
                    <a:gd name="T37" fmla="*/ 51 h 51"/>
                    <a:gd name="T38" fmla="*/ 0 w 53"/>
                    <a:gd name="T39" fmla="*/ 51 h 51"/>
                    <a:gd name="T40" fmla="*/ 12 w 53"/>
                    <a:gd name="T41" fmla="*/ 51 h 51"/>
                    <a:gd name="T42" fmla="*/ 12 w 53"/>
                    <a:gd name="T43" fmla="*/ 51 h 51"/>
                    <a:gd name="T44" fmla="*/ 12 w 53"/>
                    <a:gd name="T4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3" h="51">
                      <a:moveTo>
                        <a:pt x="12" y="51"/>
                      </a:moveTo>
                      <a:lnTo>
                        <a:pt x="12" y="51"/>
                      </a:lnTo>
                      <a:lnTo>
                        <a:pt x="12" y="46"/>
                      </a:lnTo>
                      <a:lnTo>
                        <a:pt x="13" y="42"/>
                      </a:lnTo>
                      <a:lnTo>
                        <a:pt x="18" y="39"/>
                      </a:lnTo>
                      <a:lnTo>
                        <a:pt x="22" y="34"/>
                      </a:lnTo>
                      <a:lnTo>
                        <a:pt x="29" y="29"/>
                      </a:lnTo>
                      <a:lnTo>
                        <a:pt x="36" y="23"/>
                      </a:lnTo>
                      <a:lnTo>
                        <a:pt x="45" y="17"/>
                      </a:lnTo>
                      <a:lnTo>
                        <a:pt x="53" y="10"/>
                      </a:lnTo>
                      <a:lnTo>
                        <a:pt x="46" y="0"/>
                      </a:lnTo>
                      <a:lnTo>
                        <a:pt x="38" y="7"/>
                      </a:lnTo>
                      <a:lnTo>
                        <a:pt x="29" y="13"/>
                      </a:lnTo>
                      <a:lnTo>
                        <a:pt x="22" y="19"/>
                      </a:lnTo>
                      <a:lnTo>
                        <a:pt x="15" y="24"/>
                      </a:lnTo>
                      <a:lnTo>
                        <a:pt x="9" y="29"/>
                      </a:lnTo>
                      <a:lnTo>
                        <a:pt x="4" y="35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2" y="51"/>
                      </a:lnTo>
                      <a:lnTo>
                        <a:pt x="12" y="51"/>
                      </a:lnTo>
                      <a:lnTo>
                        <a:pt x="12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1234"/>
                <p:cNvSpPr>
                  <a:spLocks/>
                </p:cNvSpPr>
                <p:nvPr/>
              </p:nvSpPr>
              <p:spPr bwMode="auto">
                <a:xfrm>
                  <a:off x="3537" y="2845"/>
                  <a:ext cx="7" cy="95"/>
                </a:xfrm>
                <a:custGeom>
                  <a:avLst/>
                  <a:gdLst>
                    <a:gd name="T0" fmla="*/ 22 w 22"/>
                    <a:gd name="T1" fmla="*/ 286 h 286"/>
                    <a:gd name="T2" fmla="*/ 22 w 22"/>
                    <a:gd name="T3" fmla="*/ 286 h 286"/>
                    <a:gd name="T4" fmla="*/ 12 w 22"/>
                    <a:gd name="T5" fmla="*/ 0 h 286"/>
                    <a:gd name="T6" fmla="*/ 0 w 22"/>
                    <a:gd name="T7" fmla="*/ 0 h 286"/>
                    <a:gd name="T8" fmla="*/ 10 w 22"/>
                    <a:gd name="T9" fmla="*/ 286 h 286"/>
                    <a:gd name="T10" fmla="*/ 10 w 22"/>
                    <a:gd name="T11" fmla="*/ 286 h 286"/>
                    <a:gd name="T12" fmla="*/ 22 w 22"/>
                    <a:gd name="T13" fmla="*/ 286 h 286"/>
                    <a:gd name="T14" fmla="*/ 22 w 22"/>
                    <a:gd name="T15" fmla="*/ 286 h 286"/>
                    <a:gd name="T16" fmla="*/ 22 w 22"/>
                    <a:gd name="T17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86">
                      <a:moveTo>
                        <a:pt x="22" y="286"/>
                      </a:moveTo>
                      <a:lnTo>
                        <a:pt x="22" y="28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0" y="286"/>
                      </a:lnTo>
                      <a:lnTo>
                        <a:pt x="10" y="286"/>
                      </a:lnTo>
                      <a:lnTo>
                        <a:pt x="22" y="286"/>
                      </a:lnTo>
                      <a:lnTo>
                        <a:pt x="22" y="286"/>
                      </a:lnTo>
                      <a:lnTo>
                        <a:pt x="2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1235"/>
                <p:cNvSpPr>
                  <a:spLocks/>
                </p:cNvSpPr>
                <p:nvPr/>
              </p:nvSpPr>
              <p:spPr bwMode="auto">
                <a:xfrm>
                  <a:off x="3551" y="2827"/>
                  <a:ext cx="56" cy="108"/>
                </a:xfrm>
                <a:custGeom>
                  <a:avLst/>
                  <a:gdLst>
                    <a:gd name="T0" fmla="*/ 21 w 168"/>
                    <a:gd name="T1" fmla="*/ 298 h 324"/>
                    <a:gd name="T2" fmla="*/ 22 w 168"/>
                    <a:gd name="T3" fmla="*/ 309 h 324"/>
                    <a:gd name="T4" fmla="*/ 24 w 168"/>
                    <a:gd name="T5" fmla="*/ 317 h 324"/>
                    <a:gd name="T6" fmla="*/ 30 w 168"/>
                    <a:gd name="T7" fmla="*/ 323 h 324"/>
                    <a:gd name="T8" fmla="*/ 39 w 168"/>
                    <a:gd name="T9" fmla="*/ 324 h 324"/>
                    <a:gd name="T10" fmla="*/ 47 w 168"/>
                    <a:gd name="T11" fmla="*/ 324 h 324"/>
                    <a:gd name="T12" fmla="*/ 61 w 168"/>
                    <a:gd name="T13" fmla="*/ 324 h 324"/>
                    <a:gd name="T14" fmla="*/ 76 w 168"/>
                    <a:gd name="T15" fmla="*/ 324 h 324"/>
                    <a:gd name="T16" fmla="*/ 94 w 168"/>
                    <a:gd name="T17" fmla="*/ 324 h 324"/>
                    <a:gd name="T18" fmla="*/ 113 w 168"/>
                    <a:gd name="T19" fmla="*/ 324 h 324"/>
                    <a:gd name="T20" fmla="*/ 128 w 168"/>
                    <a:gd name="T21" fmla="*/ 324 h 324"/>
                    <a:gd name="T22" fmla="*/ 143 w 168"/>
                    <a:gd name="T23" fmla="*/ 324 h 324"/>
                    <a:gd name="T24" fmla="*/ 151 w 168"/>
                    <a:gd name="T25" fmla="*/ 324 h 324"/>
                    <a:gd name="T26" fmla="*/ 161 w 168"/>
                    <a:gd name="T27" fmla="*/ 323 h 324"/>
                    <a:gd name="T28" fmla="*/ 166 w 168"/>
                    <a:gd name="T29" fmla="*/ 318 h 324"/>
                    <a:gd name="T30" fmla="*/ 168 w 168"/>
                    <a:gd name="T31" fmla="*/ 311 h 324"/>
                    <a:gd name="T32" fmla="*/ 168 w 168"/>
                    <a:gd name="T33" fmla="*/ 302 h 324"/>
                    <a:gd name="T34" fmla="*/ 148 w 168"/>
                    <a:gd name="T35" fmla="*/ 27 h 324"/>
                    <a:gd name="T36" fmla="*/ 146 w 168"/>
                    <a:gd name="T37" fmla="*/ 17 h 324"/>
                    <a:gd name="T38" fmla="*/ 145 w 168"/>
                    <a:gd name="T39" fmla="*/ 8 h 324"/>
                    <a:gd name="T40" fmla="*/ 140 w 168"/>
                    <a:gd name="T41" fmla="*/ 2 h 324"/>
                    <a:gd name="T42" fmla="*/ 129 w 168"/>
                    <a:gd name="T43" fmla="*/ 0 h 324"/>
                    <a:gd name="T44" fmla="*/ 120 w 168"/>
                    <a:gd name="T45" fmla="*/ 0 h 324"/>
                    <a:gd name="T46" fmla="*/ 106 w 168"/>
                    <a:gd name="T47" fmla="*/ 0 h 324"/>
                    <a:gd name="T48" fmla="*/ 90 w 168"/>
                    <a:gd name="T49" fmla="*/ 0 h 324"/>
                    <a:gd name="T50" fmla="*/ 71 w 168"/>
                    <a:gd name="T51" fmla="*/ 0 h 324"/>
                    <a:gd name="T52" fmla="*/ 55 w 168"/>
                    <a:gd name="T53" fmla="*/ 0 h 324"/>
                    <a:gd name="T54" fmla="*/ 38 w 168"/>
                    <a:gd name="T55" fmla="*/ 0 h 324"/>
                    <a:gd name="T56" fmla="*/ 26 w 168"/>
                    <a:gd name="T57" fmla="*/ 0 h 324"/>
                    <a:gd name="T58" fmla="*/ 17 w 168"/>
                    <a:gd name="T59" fmla="*/ 0 h 324"/>
                    <a:gd name="T60" fmla="*/ 7 w 168"/>
                    <a:gd name="T61" fmla="*/ 2 h 324"/>
                    <a:gd name="T62" fmla="*/ 3 w 168"/>
                    <a:gd name="T63" fmla="*/ 8 h 324"/>
                    <a:gd name="T64" fmla="*/ 0 w 168"/>
                    <a:gd name="T65" fmla="*/ 17 h 324"/>
                    <a:gd name="T66" fmla="*/ 0 w 168"/>
                    <a:gd name="T67" fmla="*/ 27 h 324"/>
                    <a:gd name="T68" fmla="*/ 21 w 168"/>
                    <a:gd name="T69" fmla="*/ 298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8" h="324">
                      <a:moveTo>
                        <a:pt x="21" y="298"/>
                      </a:moveTo>
                      <a:lnTo>
                        <a:pt x="22" y="309"/>
                      </a:lnTo>
                      <a:lnTo>
                        <a:pt x="24" y="317"/>
                      </a:lnTo>
                      <a:lnTo>
                        <a:pt x="30" y="323"/>
                      </a:lnTo>
                      <a:lnTo>
                        <a:pt x="39" y="324"/>
                      </a:lnTo>
                      <a:lnTo>
                        <a:pt x="47" y="324"/>
                      </a:lnTo>
                      <a:lnTo>
                        <a:pt x="61" y="324"/>
                      </a:lnTo>
                      <a:lnTo>
                        <a:pt x="76" y="324"/>
                      </a:lnTo>
                      <a:lnTo>
                        <a:pt x="94" y="324"/>
                      </a:lnTo>
                      <a:lnTo>
                        <a:pt x="113" y="324"/>
                      </a:lnTo>
                      <a:lnTo>
                        <a:pt x="128" y="324"/>
                      </a:lnTo>
                      <a:lnTo>
                        <a:pt x="143" y="324"/>
                      </a:lnTo>
                      <a:lnTo>
                        <a:pt x="151" y="324"/>
                      </a:lnTo>
                      <a:lnTo>
                        <a:pt x="161" y="323"/>
                      </a:lnTo>
                      <a:lnTo>
                        <a:pt x="166" y="318"/>
                      </a:lnTo>
                      <a:lnTo>
                        <a:pt x="168" y="311"/>
                      </a:lnTo>
                      <a:lnTo>
                        <a:pt x="168" y="302"/>
                      </a:lnTo>
                      <a:lnTo>
                        <a:pt x="148" y="27"/>
                      </a:lnTo>
                      <a:lnTo>
                        <a:pt x="146" y="17"/>
                      </a:lnTo>
                      <a:lnTo>
                        <a:pt x="145" y="8"/>
                      </a:lnTo>
                      <a:lnTo>
                        <a:pt x="140" y="2"/>
                      </a:lnTo>
                      <a:lnTo>
                        <a:pt x="129" y="0"/>
                      </a:lnTo>
                      <a:lnTo>
                        <a:pt x="120" y="0"/>
                      </a:lnTo>
                      <a:lnTo>
                        <a:pt x="106" y="0"/>
                      </a:lnTo>
                      <a:lnTo>
                        <a:pt x="90" y="0"/>
                      </a:lnTo>
                      <a:lnTo>
                        <a:pt x="71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7" y="2"/>
                      </a:lnTo>
                      <a:lnTo>
                        <a:pt x="3" y="8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21" y="29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1236"/>
                <p:cNvSpPr>
                  <a:spLocks/>
                </p:cNvSpPr>
                <p:nvPr/>
              </p:nvSpPr>
              <p:spPr bwMode="auto">
                <a:xfrm>
                  <a:off x="3551" y="2827"/>
                  <a:ext cx="56" cy="108"/>
                </a:xfrm>
                <a:custGeom>
                  <a:avLst/>
                  <a:gdLst>
                    <a:gd name="T0" fmla="*/ 21 w 168"/>
                    <a:gd name="T1" fmla="*/ 298 h 324"/>
                    <a:gd name="T2" fmla="*/ 21 w 168"/>
                    <a:gd name="T3" fmla="*/ 298 h 324"/>
                    <a:gd name="T4" fmla="*/ 22 w 168"/>
                    <a:gd name="T5" fmla="*/ 309 h 324"/>
                    <a:gd name="T6" fmla="*/ 24 w 168"/>
                    <a:gd name="T7" fmla="*/ 317 h 324"/>
                    <a:gd name="T8" fmla="*/ 30 w 168"/>
                    <a:gd name="T9" fmla="*/ 323 h 324"/>
                    <a:gd name="T10" fmla="*/ 39 w 168"/>
                    <a:gd name="T11" fmla="*/ 324 h 324"/>
                    <a:gd name="T12" fmla="*/ 39 w 168"/>
                    <a:gd name="T13" fmla="*/ 324 h 324"/>
                    <a:gd name="T14" fmla="*/ 47 w 168"/>
                    <a:gd name="T15" fmla="*/ 324 h 324"/>
                    <a:gd name="T16" fmla="*/ 61 w 168"/>
                    <a:gd name="T17" fmla="*/ 324 h 324"/>
                    <a:gd name="T18" fmla="*/ 76 w 168"/>
                    <a:gd name="T19" fmla="*/ 324 h 324"/>
                    <a:gd name="T20" fmla="*/ 94 w 168"/>
                    <a:gd name="T21" fmla="*/ 324 h 324"/>
                    <a:gd name="T22" fmla="*/ 113 w 168"/>
                    <a:gd name="T23" fmla="*/ 324 h 324"/>
                    <a:gd name="T24" fmla="*/ 128 w 168"/>
                    <a:gd name="T25" fmla="*/ 324 h 324"/>
                    <a:gd name="T26" fmla="*/ 143 w 168"/>
                    <a:gd name="T27" fmla="*/ 324 h 324"/>
                    <a:gd name="T28" fmla="*/ 151 w 168"/>
                    <a:gd name="T29" fmla="*/ 324 h 324"/>
                    <a:gd name="T30" fmla="*/ 151 w 168"/>
                    <a:gd name="T31" fmla="*/ 324 h 324"/>
                    <a:gd name="T32" fmla="*/ 161 w 168"/>
                    <a:gd name="T33" fmla="*/ 323 h 324"/>
                    <a:gd name="T34" fmla="*/ 166 w 168"/>
                    <a:gd name="T35" fmla="*/ 318 h 324"/>
                    <a:gd name="T36" fmla="*/ 168 w 168"/>
                    <a:gd name="T37" fmla="*/ 311 h 324"/>
                    <a:gd name="T38" fmla="*/ 168 w 168"/>
                    <a:gd name="T39" fmla="*/ 302 h 324"/>
                    <a:gd name="T40" fmla="*/ 148 w 168"/>
                    <a:gd name="T41" fmla="*/ 27 h 324"/>
                    <a:gd name="T42" fmla="*/ 148 w 168"/>
                    <a:gd name="T43" fmla="*/ 27 h 324"/>
                    <a:gd name="T44" fmla="*/ 146 w 168"/>
                    <a:gd name="T45" fmla="*/ 17 h 324"/>
                    <a:gd name="T46" fmla="*/ 145 w 168"/>
                    <a:gd name="T47" fmla="*/ 8 h 324"/>
                    <a:gd name="T48" fmla="*/ 140 w 168"/>
                    <a:gd name="T49" fmla="*/ 2 h 324"/>
                    <a:gd name="T50" fmla="*/ 129 w 168"/>
                    <a:gd name="T51" fmla="*/ 0 h 324"/>
                    <a:gd name="T52" fmla="*/ 129 w 168"/>
                    <a:gd name="T53" fmla="*/ 0 h 324"/>
                    <a:gd name="T54" fmla="*/ 120 w 168"/>
                    <a:gd name="T55" fmla="*/ 0 h 324"/>
                    <a:gd name="T56" fmla="*/ 106 w 168"/>
                    <a:gd name="T57" fmla="*/ 0 h 324"/>
                    <a:gd name="T58" fmla="*/ 90 w 168"/>
                    <a:gd name="T59" fmla="*/ 0 h 324"/>
                    <a:gd name="T60" fmla="*/ 71 w 168"/>
                    <a:gd name="T61" fmla="*/ 0 h 324"/>
                    <a:gd name="T62" fmla="*/ 55 w 168"/>
                    <a:gd name="T63" fmla="*/ 0 h 324"/>
                    <a:gd name="T64" fmla="*/ 38 w 168"/>
                    <a:gd name="T65" fmla="*/ 0 h 324"/>
                    <a:gd name="T66" fmla="*/ 26 w 168"/>
                    <a:gd name="T67" fmla="*/ 0 h 324"/>
                    <a:gd name="T68" fmla="*/ 17 w 168"/>
                    <a:gd name="T69" fmla="*/ 0 h 324"/>
                    <a:gd name="T70" fmla="*/ 17 w 168"/>
                    <a:gd name="T71" fmla="*/ 0 h 324"/>
                    <a:gd name="T72" fmla="*/ 7 w 168"/>
                    <a:gd name="T73" fmla="*/ 2 h 324"/>
                    <a:gd name="T74" fmla="*/ 3 w 168"/>
                    <a:gd name="T75" fmla="*/ 8 h 324"/>
                    <a:gd name="T76" fmla="*/ 0 w 168"/>
                    <a:gd name="T77" fmla="*/ 17 h 324"/>
                    <a:gd name="T78" fmla="*/ 0 w 168"/>
                    <a:gd name="T79" fmla="*/ 27 h 324"/>
                    <a:gd name="T80" fmla="*/ 21 w 168"/>
                    <a:gd name="T81" fmla="*/ 298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68" h="324">
                      <a:moveTo>
                        <a:pt x="21" y="298"/>
                      </a:moveTo>
                      <a:lnTo>
                        <a:pt x="21" y="298"/>
                      </a:lnTo>
                      <a:lnTo>
                        <a:pt x="22" y="309"/>
                      </a:lnTo>
                      <a:lnTo>
                        <a:pt x="24" y="317"/>
                      </a:lnTo>
                      <a:lnTo>
                        <a:pt x="30" y="323"/>
                      </a:lnTo>
                      <a:lnTo>
                        <a:pt x="39" y="324"/>
                      </a:lnTo>
                      <a:lnTo>
                        <a:pt x="39" y="324"/>
                      </a:lnTo>
                      <a:lnTo>
                        <a:pt x="47" y="324"/>
                      </a:lnTo>
                      <a:lnTo>
                        <a:pt x="61" y="324"/>
                      </a:lnTo>
                      <a:lnTo>
                        <a:pt x="76" y="324"/>
                      </a:lnTo>
                      <a:lnTo>
                        <a:pt x="94" y="324"/>
                      </a:lnTo>
                      <a:lnTo>
                        <a:pt x="113" y="324"/>
                      </a:lnTo>
                      <a:lnTo>
                        <a:pt x="128" y="324"/>
                      </a:lnTo>
                      <a:lnTo>
                        <a:pt x="143" y="324"/>
                      </a:lnTo>
                      <a:lnTo>
                        <a:pt x="151" y="324"/>
                      </a:lnTo>
                      <a:lnTo>
                        <a:pt x="151" y="324"/>
                      </a:lnTo>
                      <a:lnTo>
                        <a:pt x="161" y="323"/>
                      </a:lnTo>
                      <a:lnTo>
                        <a:pt x="166" y="318"/>
                      </a:lnTo>
                      <a:lnTo>
                        <a:pt x="168" y="311"/>
                      </a:lnTo>
                      <a:lnTo>
                        <a:pt x="168" y="302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6" y="17"/>
                      </a:lnTo>
                      <a:lnTo>
                        <a:pt x="145" y="8"/>
                      </a:lnTo>
                      <a:lnTo>
                        <a:pt x="140" y="2"/>
                      </a:lnTo>
                      <a:lnTo>
                        <a:pt x="129" y="0"/>
                      </a:lnTo>
                      <a:lnTo>
                        <a:pt x="129" y="0"/>
                      </a:lnTo>
                      <a:lnTo>
                        <a:pt x="120" y="0"/>
                      </a:lnTo>
                      <a:lnTo>
                        <a:pt x="106" y="0"/>
                      </a:lnTo>
                      <a:lnTo>
                        <a:pt x="90" y="0"/>
                      </a:lnTo>
                      <a:lnTo>
                        <a:pt x="71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7" y="2"/>
                      </a:lnTo>
                      <a:lnTo>
                        <a:pt x="3" y="8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21" y="29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237"/>
                <p:cNvSpPr>
                  <a:spLocks/>
                </p:cNvSpPr>
                <p:nvPr/>
              </p:nvSpPr>
              <p:spPr bwMode="auto">
                <a:xfrm>
                  <a:off x="3504" y="2547"/>
                  <a:ext cx="68" cy="61"/>
                </a:xfrm>
                <a:custGeom>
                  <a:avLst/>
                  <a:gdLst>
                    <a:gd name="T0" fmla="*/ 204 w 204"/>
                    <a:gd name="T1" fmla="*/ 157 h 185"/>
                    <a:gd name="T2" fmla="*/ 202 w 204"/>
                    <a:gd name="T3" fmla="*/ 167 h 185"/>
                    <a:gd name="T4" fmla="*/ 197 w 204"/>
                    <a:gd name="T5" fmla="*/ 175 h 185"/>
                    <a:gd name="T6" fmla="*/ 188 w 204"/>
                    <a:gd name="T7" fmla="*/ 181 h 185"/>
                    <a:gd name="T8" fmla="*/ 177 w 204"/>
                    <a:gd name="T9" fmla="*/ 183 h 185"/>
                    <a:gd name="T10" fmla="*/ 26 w 204"/>
                    <a:gd name="T11" fmla="*/ 185 h 185"/>
                    <a:gd name="T12" fmla="*/ 17 w 204"/>
                    <a:gd name="T13" fmla="*/ 182 h 185"/>
                    <a:gd name="T14" fmla="*/ 8 w 204"/>
                    <a:gd name="T15" fmla="*/ 176 h 185"/>
                    <a:gd name="T16" fmla="*/ 2 w 204"/>
                    <a:gd name="T17" fmla="*/ 168 h 185"/>
                    <a:gd name="T18" fmla="*/ 0 w 204"/>
                    <a:gd name="T19" fmla="*/ 158 h 185"/>
                    <a:gd name="T20" fmla="*/ 0 w 204"/>
                    <a:gd name="T21" fmla="*/ 28 h 185"/>
                    <a:gd name="T22" fmla="*/ 2 w 204"/>
                    <a:gd name="T23" fmla="*/ 17 h 185"/>
                    <a:gd name="T24" fmla="*/ 7 w 204"/>
                    <a:gd name="T25" fmla="*/ 8 h 185"/>
                    <a:gd name="T26" fmla="*/ 16 w 204"/>
                    <a:gd name="T27" fmla="*/ 4 h 185"/>
                    <a:gd name="T28" fmla="*/ 26 w 204"/>
                    <a:gd name="T29" fmla="*/ 1 h 185"/>
                    <a:gd name="T30" fmla="*/ 168 w 204"/>
                    <a:gd name="T31" fmla="*/ 0 h 185"/>
                    <a:gd name="T32" fmla="*/ 179 w 204"/>
                    <a:gd name="T33" fmla="*/ 2 h 185"/>
                    <a:gd name="T34" fmla="*/ 187 w 204"/>
                    <a:gd name="T35" fmla="*/ 7 h 185"/>
                    <a:gd name="T36" fmla="*/ 192 w 204"/>
                    <a:gd name="T37" fmla="*/ 16 h 185"/>
                    <a:gd name="T38" fmla="*/ 194 w 204"/>
                    <a:gd name="T39" fmla="*/ 26 h 185"/>
                    <a:gd name="T40" fmla="*/ 204 w 204"/>
                    <a:gd name="T41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4" h="185">
                      <a:moveTo>
                        <a:pt x="204" y="157"/>
                      </a:moveTo>
                      <a:lnTo>
                        <a:pt x="202" y="167"/>
                      </a:lnTo>
                      <a:lnTo>
                        <a:pt x="197" y="175"/>
                      </a:lnTo>
                      <a:lnTo>
                        <a:pt x="188" y="181"/>
                      </a:lnTo>
                      <a:lnTo>
                        <a:pt x="177" y="183"/>
                      </a:lnTo>
                      <a:lnTo>
                        <a:pt x="26" y="185"/>
                      </a:lnTo>
                      <a:lnTo>
                        <a:pt x="17" y="182"/>
                      </a:lnTo>
                      <a:lnTo>
                        <a:pt x="8" y="176"/>
                      </a:lnTo>
                      <a:lnTo>
                        <a:pt x="2" y="168"/>
                      </a:lnTo>
                      <a:lnTo>
                        <a:pt x="0" y="158"/>
                      </a:lnTo>
                      <a:lnTo>
                        <a:pt x="0" y="28"/>
                      </a:lnTo>
                      <a:lnTo>
                        <a:pt x="2" y="17"/>
                      </a:lnTo>
                      <a:lnTo>
                        <a:pt x="7" y="8"/>
                      </a:lnTo>
                      <a:lnTo>
                        <a:pt x="16" y="4"/>
                      </a:lnTo>
                      <a:lnTo>
                        <a:pt x="26" y="1"/>
                      </a:lnTo>
                      <a:lnTo>
                        <a:pt x="168" y="0"/>
                      </a:lnTo>
                      <a:lnTo>
                        <a:pt x="179" y="2"/>
                      </a:lnTo>
                      <a:lnTo>
                        <a:pt x="187" y="7"/>
                      </a:lnTo>
                      <a:lnTo>
                        <a:pt x="192" y="16"/>
                      </a:lnTo>
                      <a:lnTo>
                        <a:pt x="194" y="26"/>
                      </a:lnTo>
                      <a:lnTo>
                        <a:pt x="204" y="1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1238"/>
                <p:cNvSpPr>
                  <a:spLocks/>
                </p:cNvSpPr>
                <p:nvPr/>
              </p:nvSpPr>
              <p:spPr bwMode="auto">
                <a:xfrm>
                  <a:off x="3504" y="2547"/>
                  <a:ext cx="68" cy="61"/>
                </a:xfrm>
                <a:custGeom>
                  <a:avLst/>
                  <a:gdLst>
                    <a:gd name="T0" fmla="*/ 204 w 204"/>
                    <a:gd name="T1" fmla="*/ 157 h 185"/>
                    <a:gd name="T2" fmla="*/ 204 w 204"/>
                    <a:gd name="T3" fmla="*/ 157 h 185"/>
                    <a:gd name="T4" fmla="*/ 202 w 204"/>
                    <a:gd name="T5" fmla="*/ 167 h 185"/>
                    <a:gd name="T6" fmla="*/ 197 w 204"/>
                    <a:gd name="T7" fmla="*/ 175 h 185"/>
                    <a:gd name="T8" fmla="*/ 188 w 204"/>
                    <a:gd name="T9" fmla="*/ 181 h 185"/>
                    <a:gd name="T10" fmla="*/ 177 w 204"/>
                    <a:gd name="T11" fmla="*/ 183 h 185"/>
                    <a:gd name="T12" fmla="*/ 26 w 204"/>
                    <a:gd name="T13" fmla="*/ 185 h 185"/>
                    <a:gd name="T14" fmla="*/ 26 w 204"/>
                    <a:gd name="T15" fmla="*/ 185 h 185"/>
                    <a:gd name="T16" fmla="*/ 17 w 204"/>
                    <a:gd name="T17" fmla="*/ 182 h 185"/>
                    <a:gd name="T18" fmla="*/ 8 w 204"/>
                    <a:gd name="T19" fmla="*/ 176 h 185"/>
                    <a:gd name="T20" fmla="*/ 2 w 204"/>
                    <a:gd name="T21" fmla="*/ 168 h 185"/>
                    <a:gd name="T22" fmla="*/ 0 w 204"/>
                    <a:gd name="T23" fmla="*/ 158 h 185"/>
                    <a:gd name="T24" fmla="*/ 0 w 204"/>
                    <a:gd name="T25" fmla="*/ 28 h 185"/>
                    <a:gd name="T26" fmla="*/ 0 w 204"/>
                    <a:gd name="T27" fmla="*/ 28 h 185"/>
                    <a:gd name="T28" fmla="*/ 2 w 204"/>
                    <a:gd name="T29" fmla="*/ 17 h 185"/>
                    <a:gd name="T30" fmla="*/ 7 w 204"/>
                    <a:gd name="T31" fmla="*/ 8 h 185"/>
                    <a:gd name="T32" fmla="*/ 16 w 204"/>
                    <a:gd name="T33" fmla="*/ 4 h 185"/>
                    <a:gd name="T34" fmla="*/ 26 w 204"/>
                    <a:gd name="T35" fmla="*/ 1 h 185"/>
                    <a:gd name="T36" fmla="*/ 168 w 204"/>
                    <a:gd name="T37" fmla="*/ 0 h 185"/>
                    <a:gd name="T38" fmla="*/ 168 w 204"/>
                    <a:gd name="T39" fmla="*/ 0 h 185"/>
                    <a:gd name="T40" fmla="*/ 179 w 204"/>
                    <a:gd name="T41" fmla="*/ 2 h 185"/>
                    <a:gd name="T42" fmla="*/ 187 w 204"/>
                    <a:gd name="T43" fmla="*/ 7 h 185"/>
                    <a:gd name="T44" fmla="*/ 192 w 204"/>
                    <a:gd name="T45" fmla="*/ 16 h 185"/>
                    <a:gd name="T46" fmla="*/ 194 w 204"/>
                    <a:gd name="T47" fmla="*/ 26 h 185"/>
                    <a:gd name="T48" fmla="*/ 204 w 204"/>
                    <a:gd name="T49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4" h="185">
                      <a:moveTo>
                        <a:pt x="204" y="157"/>
                      </a:moveTo>
                      <a:lnTo>
                        <a:pt x="204" y="157"/>
                      </a:lnTo>
                      <a:lnTo>
                        <a:pt x="202" y="167"/>
                      </a:lnTo>
                      <a:lnTo>
                        <a:pt x="197" y="175"/>
                      </a:lnTo>
                      <a:lnTo>
                        <a:pt x="188" y="181"/>
                      </a:lnTo>
                      <a:lnTo>
                        <a:pt x="177" y="183"/>
                      </a:lnTo>
                      <a:lnTo>
                        <a:pt x="26" y="185"/>
                      </a:lnTo>
                      <a:lnTo>
                        <a:pt x="26" y="185"/>
                      </a:lnTo>
                      <a:lnTo>
                        <a:pt x="17" y="182"/>
                      </a:lnTo>
                      <a:lnTo>
                        <a:pt x="8" y="176"/>
                      </a:lnTo>
                      <a:lnTo>
                        <a:pt x="2" y="168"/>
                      </a:lnTo>
                      <a:lnTo>
                        <a:pt x="0" y="15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17"/>
                      </a:lnTo>
                      <a:lnTo>
                        <a:pt x="7" y="8"/>
                      </a:lnTo>
                      <a:lnTo>
                        <a:pt x="16" y="4"/>
                      </a:lnTo>
                      <a:lnTo>
                        <a:pt x="26" y="1"/>
                      </a:lnTo>
                      <a:lnTo>
                        <a:pt x="168" y="0"/>
                      </a:lnTo>
                      <a:lnTo>
                        <a:pt x="168" y="0"/>
                      </a:lnTo>
                      <a:lnTo>
                        <a:pt x="179" y="2"/>
                      </a:lnTo>
                      <a:lnTo>
                        <a:pt x="187" y="7"/>
                      </a:lnTo>
                      <a:lnTo>
                        <a:pt x="192" y="16"/>
                      </a:lnTo>
                      <a:lnTo>
                        <a:pt x="194" y="26"/>
                      </a:lnTo>
                      <a:lnTo>
                        <a:pt x="204" y="15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1239"/>
                <p:cNvSpPr>
                  <a:spLocks/>
                </p:cNvSpPr>
                <p:nvPr/>
              </p:nvSpPr>
              <p:spPr bwMode="auto">
                <a:xfrm>
                  <a:off x="3509" y="2547"/>
                  <a:ext cx="63" cy="56"/>
                </a:xfrm>
                <a:custGeom>
                  <a:avLst/>
                  <a:gdLst>
                    <a:gd name="T0" fmla="*/ 0 w 188"/>
                    <a:gd name="T1" fmla="*/ 137 h 168"/>
                    <a:gd name="T2" fmla="*/ 1 w 188"/>
                    <a:gd name="T3" fmla="*/ 149 h 168"/>
                    <a:gd name="T4" fmla="*/ 4 w 188"/>
                    <a:gd name="T5" fmla="*/ 160 h 168"/>
                    <a:gd name="T6" fmla="*/ 10 w 188"/>
                    <a:gd name="T7" fmla="*/ 166 h 168"/>
                    <a:gd name="T8" fmla="*/ 21 w 188"/>
                    <a:gd name="T9" fmla="*/ 168 h 168"/>
                    <a:gd name="T10" fmla="*/ 32 w 188"/>
                    <a:gd name="T11" fmla="*/ 168 h 168"/>
                    <a:gd name="T12" fmla="*/ 49 w 188"/>
                    <a:gd name="T13" fmla="*/ 168 h 168"/>
                    <a:gd name="T14" fmla="*/ 70 w 188"/>
                    <a:gd name="T15" fmla="*/ 168 h 168"/>
                    <a:gd name="T16" fmla="*/ 94 w 188"/>
                    <a:gd name="T17" fmla="*/ 167 h 168"/>
                    <a:gd name="T18" fmla="*/ 118 w 188"/>
                    <a:gd name="T19" fmla="*/ 167 h 168"/>
                    <a:gd name="T20" fmla="*/ 140 w 188"/>
                    <a:gd name="T21" fmla="*/ 167 h 168"/>
                    <a:gd name="T22" fmla="*/ 157 w 188"/>
                    <a:gd name="T23" fmla="*/ 167 h 168"/>
                    <a:gd name="T24" fmla="*/ 169 w 188"/>
                    <a:gd name="T25" fmla="*/ 167 h 168"/>
                    <a:gd name="T26" fmla="*/ 180 w 188"/>
                    <a:gd name="T27" fmla="*/ 166 h 168"/>
                    <a:gd name="T28" fmla="*/ 186 w 188"/>
                    <a:gd name="T29" fmla="*/ 160 h 168"/>
                    <a:gd name="T30" fmla="*/ 188 w 188"/>
                    <a:gd name="T31" fmla="*/ 151 h 168"/>
                    <a:gd name="T32" fmla="*/ 188 w 188"/>
                    <a:gd name="T33" fmla="*/ 140 h 168"/>
                    <a:gd name="T34" fmla="*/ 180 w 188"/>
                    <a:gd name="T35" fmla="*/ 42 h 168"/>
                    <a:gd name="T36" fmla="*/ 180 w 188"/>
                    <a:gd name="T37" fmla="*/ 32 h 168"/>
                    <a:gd name="T38" fmla="*/ 178 w 188"/>
                    <a:gd name="T39" fmla="*/ 23 h 168"/>
                    <a:gd name="T40" fmla="*/ 172 w 188"/>
                    <a:gd name="T41" fmla="*/ 18 h 168"/>
                    <a:gd name="T42" fmla="*/ 159 w 188"/>
                    <a:gd name="T43" fmla="*/ 16 h 168"/>
                    <a:gd name="T44" fmla="*/ 149 w 188"/>
                    <a:gd name="T45" fmla="*/ 15 h 168"/>
                    <a:gd name="T46" fmla="*/ 135 w 188"/>
                    <a:gd name="T47" fmla="*/ 12 h 168"/>
                    <a:gd name="T48" fmla="*/ 119 w 188"/>
                    <a:gd name="T49" fmla="*/ 10 h 168"/>
                    <a:gd name="T50" fmla="*/ 101 w 188"/>
                    <a:gd name="T51" fmla="*/ 7 h 168"/>
                    <a:gd name="T52" fmla="*/ 84 w 188"/>
                    <a:gd name="T53" fmla="*/ 4 h 168"/>
                    <a:gd name="T54" fmla="*/ 68 w 188"/>
                    <a:gd name="T55" fmla="*/ 1 h 168"/>
                    <a:gd name="T56" fmla="*/ 55 w 188"/>
                    <a:gd name="T57" fmla="*/ 0 h 168"/>
                    <a:gd name="T58" fmla="*/ 47 w 188"/>
                    <a:gd name="T59" fmla="*/ 0 h 168"/>
                    <a:gd name="T60" fmla="*/ 39 w 188"/>
                    <a:gd name="T61" fmla="*/ 1 h 168"/>
                    <a:gd name="T62" fmla="*/ 32 w 188"/>
                    <a:gd name="T63" fmla="*/ 5 h 168"/>
                    <a:gd name="T64" fmla="*/ 25 w 188"/>
                    <a:gd name="T65" fmla="*/ 10 h 168"/>
                    <a:gd name="T66" fmla="*/ 18 w 188"/>
                    <a:gd name="T67" fmla="*/ 16 h 168"/>
                    <a:gd name="T68" fmla="*/ 10 w 188"/>
                    <a:gd name="T69" fmla="*/ 23 h 168"/>
                    <a:gd name="T70" fmla="*/ 6 w 188"/>
                    <a:gd name="T71" fmla="*/ 32 h 168"/>
                    <a:gd name="T72" fmla="*/ 2 w 188"/>
                    <a:gd name="T73" fmla="*/ 39 h 168"/>
                    <a:gd name="T74" fmla="*/ 1 w 188"/>
                    <a:gd name="T75" fmla="*/ 46 h 168"/>
                    <a:gd name="T76" fmla="*/ 0 w 188"/>
                    <a:gd name="T77" fmla="*/ 13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" h="168">
                      <a:moveTo>
                        <a:pt x="0" y="137"/>
                      </a:moveTo>
                      <a:lnTo>
                        <a:pt x="1" y="149"/>
                      </a:lnTo>
                      <a:lnTo>
                        <a:pt x="4" y="160"/>
                      </a:lnTo>
                      <a:lnTo>
                        <a:pt x="10" y="166"/>
                      </a:lnTo>
                      <a:lnTo>
                        <a:pt x="21" y="168"/>
                      </a:lnTo>
                      <a:lnTo>
                        <a:pt x="32" y="168"/>
                      </a:lnTo>
                      <a:lnTo>
                        <a:pt x="49" y="168"/>
                      </a:lnTo>
                      <a:lnTo>
                        <a:pt x="70" y="168"/>
                      </a:lnTo>
                      <a:lnTo>
                        <a:pt x="94" y="167"/>
                      </a:lnTo>
                      <a:lnTo>
                        <a:pt x="118" y="167"/>
                      </a:lnTo>
                      <a:lnTo>
                        <a:pt x="140" y="167"/>
                      </a:lnTo>
                      <a:lnTo>
                        <a:pt x="157" y="167"/>
                      </a:lnTo>
                      <a:lnTo>
                        <a:pt x="169" y="167"/>
                      </a:lnTo>
                      <a:lnTo>
                        <a:pt x="180" y="166"/>
                      </a:lnTo>
                      <a:lnTo>
                        <a:pt x="186" y="160"/>
                      </a:lnTo>
                      <a:lnTo>
                        <a:pt x="188" y="151"/>
                      </a:lnTo>
                      <a:lnTo>
                        <a:pt x="188" y="140"/>
                      </a:lnTo>
                      <a:lnTo>
                        <a:pt x="180" y="42"/>
                      </a:lnTo>
                      <a:lnTo>
                        <a:pt x="180" y="32"/>
                      </a:lnTo>
                      <a:lnTo>
                        <a:pt x="178" y="23"/>
                      </a:lnTo>
                      <a:lnTo>
                        <a:pt x="172" y="18"/>
                      </a:lnTo>
                      <a:lnTo>
                        <a:pt x="159" y="16"/>
                      </a:lnTo>
                      <a:lnTo>
                        <a:pt x="149" y="15"/>
                      </a:lnTo>
                      <a:lnTo>
                        <a:pt x="135" y="12"/>
                      </a:lnTo>
                      <a:lnTo>
                        <a:pt x="119" y="10"/>
                      </a:lnTo>
                      <a:lnTo>
                        <a:pt x="101" y="7"/>
                      </a:lnTo>
                      <a:lnTo>
                        <a:pt x="84" y="4"/>
                      </a:lnTo>
                      <a:lnTo>
                        <a:pt x="68" y="1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1"/>
                      </a:lnTo>
                      <a:lnTo>
                        <a:pt x="32" y="5"/>
                      </a:lnTo>
                      <a:lnTo>
                        <a:pt x="25" y="10"/>
                      </a:lnTo>
                      <a:lnTo>
                        <a:pt x="18" y="16"/>
                      </a:lnTo>
                      <a:lnTo>
                        <a:pt x="10" y="23"/>
                      </a:lnTo>
                      <a:lnTo>
                        <a:pt x="6" y="32"/>
                      </a:lnTo>
                      <a:lnTo>
                        <a:pt x="2" y="39"/>
                      </a:lnTo>
                      <a:lnTo>
                        <a:pt x="1" y="46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1240"/>
                <p:cNvSpPr>
                  <a:spLocks/>
                </p:cNvSpPr>
                <p:nvPr/>
              </p:nvSpPr>
              <p:spPr bwMode="auto">
                <a:xfrm>
                  <a:off x="3507" y="2593"/>
                  <a:ext cx="9" cy="12"/>
                </a:xfrm>
                <a:custGeom>
                  <a:avLst/>
                  <a:gdLst>
                    <a:gd name="T0" fmla="*/ 27 w 27"/>
                    <a:gd name="T1" fmla="*/ 25 h 37"/>
                    <a:gd name="T2" fmla="*/ 27 w 27"/>
                    <a:gd name="T3" fmla="*/ 25 h 37"/>
                    <a:gd name="T4" fmla="*/ 19 w 27"/>
                    <a:gd name="T5" fmla="*/ 24 h 37"/>
                    <a:gd name="T6" fmla="*/ 15 w 27"/>
                    <a:gd name="T7" fmla="*/ 20 h 37"/>
                    <a:gd name="T8" fmla="*/ 13 w 27"/>
                    <a:gd name="T9" fmla="*/ 10 h 37"/>
                    <a:gd name="T10" fmla="*/ 12 w 27"/>
                    <a:gd name="T11" fmla="*/ 0 h 37"/>
                    <a:gd name="T12" fmla="*/ 0 w 27"/>
                    <a:gd name="T13" fmla="*/ 0 h 37"/>
                    <a:gd name="T14" fmla="*/ 1 w 27"/>
                    <a:gd name="T15" fmla="*/ 13 h 37"/>
                    <a:gd name="T16" fmla="*/ 6 w 27"/>
                    <a:gd name="T17" fmla="*/ 25 h 37"/>
                    <a:gd name="T18" fmla="*/ 14 w 27"/>
                    <a:gd name="T19" fmla="*/ 33 h 37"/>
                    <a:gd name="T20" fmla="*/ 27 w 27"/>
                    <a:gd name="T21" fmla="*/ 37 h 37"/>
                    <a:gd name="T22" fmla="*/ 27 w 27"/>
                    <a:gd name="T23" fmla="*/ 37 h 37"/>
                    <a:gd name="T24" fmla="*/ 27 w 27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27" y="25"/>
                      </a:moveTo>
                      <a:lnTo>
                        <a:pt x="27" y="25"/>
                      </a:lnTo>
                      <a:lnTo>
                        <a:pt x="19" y="24"/>
                      </a:lnTo>
                      <a:lnTo>
                        <a:pt x="15" y="2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3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1241"/>
                <p:cNvSpPr>
                  <a:spLocks/>
                </p:cNvSpPr>
                <p:nvPr/>
              </p:nvSpPr>
              <p:spPr bwMode="auto">
                <a:xfrm>
                  <a:off x="3516" y="2601"/>
                  <a:ext cx="49" cy="4"/>
                </a:xfrm>
                <a:custGeom>
                  <a:avLst/>
                  <a:gdLst>
                    <a:gd name="T0" fmla="*/ 148 w 148"/>
                    <a:gd name="T1" fmla="*/ 0 h 13"/>
                    <a:gd name="T2" fmla="*/ 148 w 148"/>
                    <a:gd name="T3" fmla="*/ 0 h 13"/>
                    <a:gd name="T4" fmla="*/ 136 w 148"/>
                    <a:gd name="T5" fmla="*/ 0 h 13"/>
                    <a:gd name="T6" fmla="*/ 119 w 148"/>
                    <a:gd name="T7" fmla="*/ 0 h 13"/>
                    <a:gd name="T8" fmla="*/ 97 w 148"/>
                    <a:gd name="T9" fmla="*/ 0 h 13"/>
                    <a:gd name="T10" fmla="*/ 73 w 148"/>
                    <a:gd name="T11" fmla="*/ 0 h 13"/>
                    <a:gd name="T12" fmla="*/ 49 w 148"/>
                    <a:gd name="T13" fmla="*/ 1 h 13"/>
                    <a:gd name="T14" fmla="*/ 28 w 148"/>
                    <a:gd name="T15" fmla="*/ 1 h 13"/>
                    <a:gd name="T16" fmla="*/ 11 w 148"/>
                    <a:gd name="T17" fmla="*/ 1 h 13"/>
                    <a:gd name="T18" fmla="*/ 0 w 148"/>
                    <a:gd name="T19" fmla="*/ 1 h 13"/>
                    <a:gd name="T20" fmla="*/ 0 w 148"/>
                    <a:gd name="T21" fmla="*/ 13 h 13"/>
                    <a:gd name="T22" fmla="*/ 11 w 148"/>
                    <a:gd name="T23" fmla="*/ 13 h 13"/>
                    <a:gd name="T24" fmla="*/ 28 w 148"/>
                    <a:gd name="T25" fmla="*/ 13 h 13"/>
                    <a:gd name="T26" fmla="*/ 49 w 148"/>
                    <a:gd name="T27" fmla="*/ 13 h 13"/>
                    <a:gd name="T28" fmla="*/ 73 w 148"/>
                    <a:gd name="T29" fmla="*/ 12 h 13"/>
                    <a:gd name="T30" fmla="*/ 97 w 148"/>
                    <a:gd name="T31" fmla="*/ 12 h 13"/>
                    <a:gd name="T32" fmla="*/ 119 w 148"/>
                    <a:gd name="T33" fmla="*/ 12 h 13"/>
                    <a:gd name="T34" fmla="*/ 136 w 148"/>
                    <a:gd name="T35" fmla="*/ 12 h 13"/>
                    <a:gd name="T36" fmla="*/ 148 w 148"/>
                    <a:gd name="T37" fmla="*/ 12 h 13"/>
                    <a:gd name="T38" fmla="*/ 148 w 148"/>
                    <a:gd name="T39" fmla="*/ 12 h 13"/>
                    <a:gd name="T40" fmla="*/ 148 w 148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8" h="13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36" y="0"/>
                      </a:lnTo>
                      <a:lnTo>
                        <a:pt x="119" y="0"/>
                      </a:lnTo>
                      <a:lnTo>
                        <a:pt x="97" y="0"/>
                      </a:lnTo>
                      <a:lnTo>
                        <a:pt x="73" y="0"/>
                      </a:lnTo>
                      <a:lnTo>
                        <a:pt x="49" y="1"/>
                      </a:lnTo>
                      <a:lnTo>
                        <a:pt x="28" y="1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8" y="13"/>
                      </a:lnTo>
                      <a:lnTo>
                        <a:pt x="49" y="13"/>
                      </a:lnTo>
                      <a:lnTo>
                        <a:pt x="73" y="12"/>
                      </a:lnTo>
                      <a:lnTo>
                        <a:pt x="97" y="12"/>
                      </a:lnTo>
                      <a:lnTo>
                        <a:pt x="119" y="12"/>
                      </a:lnTo>
                      <a:lnTo>
                        <a:pt x="136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242"/>
                <p:cNvSpPr>
                  <a:spLocks/>
                </p:cNvSpPr>
                <p:nvPr/>
              </p:nvSpPr>
              <p:spPr bwMode="auto">
                <a:xfrm>
                  <a:off x="3565" y="2594"/>
                  <a:ext cx="9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2 h 33"/>
                    <a:gd name="T16" fmla="*/ 21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25 w 25"/>
                    <a:gd name="T25" fmla="*/ 0 h 33"/>
                    <a:gd name="T26" fmla="*/ 25 w 25"/>
                    <a:gd name="T27" fmla="*/ 0 h 33"/>
                    <a:gd name="T28" fmla="*/ 25 w 25"/>
                    <a:gd name="T29" fmla="*/ 0 h 33"/>
                    <a:gd name="T30" fmla="*/ 13 w 25"/>
                    <a:gd name="T3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1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243"/>
                <p:cNvSpPr>
                  <a:spLocks/>
                </p:cNvSpPr>
                <p:nvPr/>
              </p:nvSpPr>
              <p:spPr bwMode="auto">
                <a:xfrm>
                  <a:off x="3567" y="2561"/>
                  <a:ext cx="7" cy="33"/>
                </a:xfrm>
                <a:custGeom>
                  <a:avLst/>
                  <a:gdLst>
                    <a:gd name="T0" fmla="*/ 0 w 20"/>
                    <a:gd name="T1" fmla="*/ 0 h 98"/>
                    <a:gd name="T2" fmla="*/ 0 w 20"/>
                    <a:gd name="T3" fmla="*/ 0 h 98"/>
                    <a:gd name="T4" fmla="*/ 8 w 20"/>
                    <a:gd name="T5" fmla="*/ 98 h 98"/>
                    <a:gd name="T6" fmla="*/ 20 w 20"/>
                    <a:gd name="T7" fmla="*/ 98 h 98"/>
                    <a:gd name="T8" fmla="*/ 12 w 20"/>
                    <a:gd name="T9" fmla="*/ 0 h 98"/>
                    <a:gd name="T10" fmla="*/ 12 w 20"/>
                    <a:gd name="T11" fmla="*/ 0 h 98"/>
                    <a:gd name="T12" fmla="*/ 0 w 20"/>
                    <a:gd name="T13" fmla="*/ 0 h 98"/>
                    <a:gd name="T14" fmla="*/ 0 w 20"/>
                    <a:gd name="T15" fmla="*/ 0 h 98"/>
                    <a:gd name="T16" fmla="*/ 0 w 20"/>
                    <a:gd name="T1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9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98"/>
                      </a:lnTo>
                      <a:lnTo>
                        <a:pt x="20" y="98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1244"/>
                <p:cNvSpPr>
                  <a:spLocks/>
                </p:cNvSpPr>
                <p:nvPr/>
              </p:nvSpPr>
              <p:spPr bwMode="auto">
                <a:xfrm>
                  <a:off x="3562" y="2550"/>
                  <a:ext cx="9" cy="11"/>
                </a:xfrm>
                <a:custGeom>
                  <a:avLst/>
                  <a:gdLst>
                    <a:gd name="T0" fmla="*/ 0 w 27"/>
                    <a:gd name="T1" fmla="*/ 12 h 32"/>
                    <a:gd name="T2" fmla="*/ 0 w 27"/>
                    <a:gd name="T3" fmla="*/ 12 h 32"/>
                    <a:gd name="T4" fmla="*/ 11 w 27"/>
                    <a:gd name="T5" fmla="*/ 14 h 32"/>
                    <a:gd name="T6" fmla="*/ 15 w 27"/>
                    <a:gd name="T7" fmla="*/ 15 h 32"/>
                    <a:gd name="T8" fmla="*/ 15 w 27"/>
                    <a:gd name="T9" fmla="*/ 22 h 32"/>
                    <a:gd name="T10" fmla="*/ 15 w 27"/>
                    <a:gd name="T11" fmla="*/ 32 h 32"/>
                    <a:gd name="T12" fmla="*/ 27 w 27"/>
                    <a:gd name="T13" fmla="*/ 32 h 32"/>
                    <a:gd name="T14" fmla="*/ 27 w 27"/>
                    <a:gd name="T15" fmla="*/ 22 h 32"/>
                    <a:gd name="T16" fmla="*/ 24 w 27"/>
                    <a:gd name="T17" fmla="*/ 11 h 32"/>
                    <a:gd name="T18" fmla="*/ 16 w 27"/>
                    <a:gd name="T19" fmla="*/ 2 h 32"/>
                    <a:gd name="T20" fmla="*/ 0 w 27"/>
                    <a:gd name="T21" fmla="*/ 0 h 32"/>
                    <a:gd name="T22" fmla="*/ 0 w 27"/>
                    <a:gd name="T23" fmla="*/ 0 h 32"/>
                    <a:gd name="T24" fmla="*/ 0 w 27"/>
                    <a:gd name="T25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5" y="15"/>
                      </a:lnTo>
                      <a:lnTo>
                        <a:pt x="15" y="22"/>
                      </a:lnTo>
                      <a:lnTo>
                        <a:pt x="15" y="32"/>
                      </a:lnTo>
                      <a:lnTo>
                        <a:pt x="27" y="32"/>
                      </a:lnTo>
                      <a:lnTo>
                        <a:pt x="27" y="22"/>
                      </a:lnTo>
                      <a:lnTo>
                        <a:pt x="24" y="11"/>
                      </a:lnTo>
                      <a:lnTo>
                        <a:pt x="1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1245"/>
                <p:cNvSpPr>
                  <a:spLocks/>
                </p:cNvSpPr>
                <p:nvPr/>
              </p:nvSpPr>
              <p:spPr bwMode="auto">
                <a:xfrm>
                  <a:off x="3525" y="2545"/>
                  <a:ext cx="37" cy="9"/>
                </a:xfrm>
                <a:custGeom>
                  <a:avLst/>
                  <a:gdLst>
                    <a:gd name="T0" fmla="*/ 0 w 112"/>
                    <a:gd name="T1" fmla="*/ 12 h 28"/>
                    <a:gd name="T2" fmla="*/ 0 w 112"/>
                    <a:gd name="T3" fmla="*/ 12 h 28"/>
                    <a:gd name="T4" fmla="*/ 8 w 112"/>
                    <a:gd name="T5" fmla="*/ 12 h 28"/>
                    <a:gd name="T6" fmla="*/ 20 w 112"/>
                    <a:gd name="T7" fmla="*/ 13 h 28"/>
                    <a:gd name="T8" fmla="*/ 36 w 112"/>
                    <a:gd name="T9" fmla="*/ 16 h 28"/>
                    <a:gd name="T10" fmla="*/ 53 w 112"/>
                    <a:gd name="T11" fmla="*/ 19 h 28"/>
                    <a:gd name="T12" fmla="*/ 71 w 112"/>
                    <a:gd name="T13" fmla="*/ 22 h 28"/>
                    <a:gd name="T14" fmla="*/ 87 w 112"/>
                    <a:gd name="T15" fmla="*/ 24 h 28"/>
                    <a:gd name="T16" fmla="*/ 101 w 112"/>
                    <a:gd name="T17" fmla="*/ 27 h 28"/>
                    <a:gd name="T18" fmla="*/ 112 w 112"/>
                    <a:gd name="T19" fmla="*/ 28 h 28"/>
                    <a:gd name="T20" fmla="*/ 112 w 112"/>
                    <a:gd name="T21" fmla="*/ 16 h 28"/>
                    <a:gd name="T22" fmla="*/ 104 w 112"/>
                    <a:gd name="T23" fmla="*/ 15 h 28"/>
                    <a:gd name="T24" fmla="*/ 89 w 112"/>
                    <a:gd name="T25" fmla="*/ 12 h 28"/>
                    <a:gd name="T26" fmla="*/ 73 w 112"/>
                    <a:gd name="T27" fmla="*/ 10 h 28"/>
                    <a:gd name="T28" fmla="*/ 55 w 112"/>
                    <a:gd name="T29" fmla="*/ 7 h 28"/>
                    <a:gd name="T30" fmla="*/ 38 w 112"/>
                    <a:gd name="T31" fmla="*/ 4 h 28"/>
                    <a:gd name="T32" fmla="*/ 23 w 112"/>
                    <a:gd name="T33" fmla="*/ 1 h 28"/>
                    <a:gd name="T34" fmla="*/ 8 w 112"/>
                    <a:gd name="T35" fmla="*/ 0 h 28"/>
                    <a:gd name="T36" fmla="*/ 0 w 112"/>
                    <a:gd name="T37" fmla="*/ 0 h 28"/>
                    <a:gd name="T38" fmla="*/ 0 w 112"/>
                    <a:gd name="T39" fmla="*/ 0 h 28"/>
                    <a:gd name="T40" fmla="*/ 0 w 112"/>
                    <a:gd name="T41" fmla="*/ 1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8" y="12"/>
                      </a:lnTo>
                      <a:lnTo>
                        <a:pt x="20" y="13"/>
                      </a:lnTo>
                      <a:lnTo>
                        <a:pt x="36" y="16"/>
                      </a:lnTo>
                      <a:lnTo>
                        <a:pt x="53" y="19"/>
                      </a:lnTo>
                      <a:lnTo>
                        <a:pt x="71" y="22"/>
                      </a:lnTo>
                      <a:lnTo>
                        <a:pt x="87" y="24"/>
                      </a:lnTo>
                      <a:lnTo>
                        <a:pt x="101" y="27"/>
                      </a:lnTo>
                      <a:lnTo>
                        <a:pt x="112" y="28"/>
                      </a:lnTo>
                      <a:lnTo>
                        <a:pt x="112" y="16"/>
                      </a:lnTo>
                      <a:lnTo>
                        <a:pt x="104" y="15"/>
                      </a:lnTo>
                      <a:lnTo>
                        <a:pt x="89" y="12"/>
                      </a:lnTo>
                      <a:lnTo>
                        <a:pt x="73" y="10"/>
                      </a:lnTo>
                      <a:lnTo>
                        <a:pt x="55" y="7"/>
                      </a:lnTo>
                      <a:lnTo>
                        <a:pt x="38" y="4"/>
                      </a:lnTo>
                      <a:lnTo>
                        <a:pt x="23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246"/>
                <p:cNvSpPr>
                  <a:spLocks/>
                </p:cNvSpPr>
                <p:nvPr/>
              </p:nvSpPr>
              <p:spPr bwMode="auto">
                <a:xfrm>
                  <a:off x="3507" y="2545"/>
                  <a:ext cx="18" cy="17"/>
                </a:xfrm>
                <a:custGeom>
                  <a:avLst/>
                  <a:gdLst>
                    <a:gd name="T0" fmla="*/ 12 w 52"/>
                    <a:gd name="T1" fmla="*/ 52 h 52"/>
                    <a:gd name="T2" fmla="*/ 12 w 52"/>
                    <a:gd name="T3" fmla="*/ 52 h 52"/>
                    <a:gd name="T4" fmla="*/ 13 w 52"/>
                    <a:gd name="T5" fmla="*/ 47 h 52"/>
                    <a:gd name="T6" fmla="*/ 15 w 52"/>
                    <a:gd name="T7" fmla="*/ 40 h 52"/>
                    <a:gd name="T8" fmla="*/ 20 w 52"/>
                    <a:gd name="T9" fmla="*/ 33 h 52"/>
                    <a:gd name="T10" fmla="*/ 26 w 52"/>
                    <a:gd name="T11" fmla="*/ 27 h 52"/>
                    <a:gd name="T12" fmla="*/ 34 w 52"/>
                    <a:gd name="T13" fmla="*/ 21 h 52"/>
                    <a:gd name="T14" fmla="*/ 41 w 52"/>
                    <a:gd name="T15" fmla="*/ 16 h 52"/>
                    <a:gd name="T16" fmla="*/ 47 w 52"/>
                    <a:gd name="T17" fmla="*/ 13 h 52"/>
                    <a:gd name="T18" fmla="*/ 52 w 52"/>
                    <a:gd name="T19" fmla="*/ 12 h 52"/>
                    <a:gd name="T20" fmla="*/ 52 w 52"/>
                    <a:gd name="T21" fmla="*/ 0 h 52"/>
                    <a:gd name="T22" fmla="*/ 42 w 52"/>
                    <a:gd name="T23" fmla="*/ 1 h 52"/>
                    <a:gd name="T24" fmla="*/ 34 w 52"/>
                    <a:gd name="T25" fmla="*/ 6 h 52"/>
                    <a:gd name="T26" fmla="*/ 26 w 52"/>
                    <a:gd name="T27" fmla="*/ 11 h 52"/>
                    <a:gd name="T28" fmla="*/ 19 w 52"/>
                    <a:gd name="T29" fmla="*/ 17 h 52"/>
                    <a:gd name="T30" fmla="*/ 11 w 52"/>
                    <a:gd name="T31" fmla="*/ 25 h 52"/>
                    <a:gd name="T32" fmla="*/ 6 w 52"/>
                    <a:gd name="T33" fmla="*/ 35 h 52"/>
                    <a:gd name="T34" fmla="*/ 1 w 52"/>
                    <a:gd name="T35" fmla="*/ 42 h 52"/>
                    <a:gd name="T36" fmla="*/ 0 w 52"/>
                    <a:gd name="T37" fmla="*/ 52 h 52"/>
                    <a:gd name="T38" fmla="*/ 0 w 52"/>
                    <a:gd name="T39" fmla="*/ 52 h 52"/>
                    <a:gd name="T40" fmla="*/ 12 w 52"/>
                    <a:gd name="T41" fmla="*/ 52 h 52"/>
                    <a:gd name="T42" fmla="*/ 12 w 52"/>
                    <a:gd name="T43" fmla="*/ 52 h 52"/>
                    <a:gd name="T44" fmla="*/ 12 w 52"/>
                    <a:gd name="T4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52">
                      <a:moveTo>
                        <a:pt x="12" y="52"/>
                      </a:moveTo>
                      <a:lnTo>
                        <a:pt x="12" y="52"/>
                      </a:lnTo>
                      <a:lnTo>
                        <a:pt x="13" y="47"/>
                      </a:lnTo>
                      <a:lnTo>
                        <a:pt x="15" y="40"/>
                      </a:lnTo>
                      <a:lnTo>
                        <a:pt x="20" y="33"/>
                      </a:lnTo>
                      <a:lnTo>
                        <a:pt x="26" y="27"/>
                      </a:lnTo>
                      <a:lnTo>
                        <a:pt x="34" y="21"/>
                      </a:lnTo>
                      <a:lnTo>
                        <a:pt x="41" y="16"/>
                      </a:lnTo>
                      <a:lnTo>
                        <a:pt x="47" y="13"/>
                      </a:lnTo>
                      <a:lnTo>
                        <a:pt x="52" y="12"/>
                      </a:lnTo>
                      <a:lnTo>
                        <a:pt x="52" y="0"/>
                      </a:lnTo>
                      <a:lnTo>
                        <a:pt x="42" y="1"/>
                      </a:lnTo>
                      <a:lnTo>
                        <a:pt x="34" y="6"/>
                      </a:lnTo>
                      <a:lnTo>
                        <a:pt x="26" y="11"/>
                      </a:lnTo>
                      <a:lnTo>
                        <a:pt x="19" y="17"/>
                      </a:lnTo>
                      <a:lnTo>
                        <a:pt x="11" y="25"/>
                      </a:lnTo>
                      <a:lnTo>
                        <a:pt x="6" y="35"/>
                      </a:lnTo>
                      <a:lnTo>
                        <a:pt x="1" y="4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lnTo>
                        <a:pt x="1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247"/>
                <p:cNvSpPr>
                  <a:spLocks/>
                </p:cNvSpPr>
                <p:nvPr/>
              </p:nvSpPr>
              <p:spPr bwMode="auto">
                <a:xfrm>
                  <a:off x="3507" y="2562"/>
                  <a:ext cx="4" cy="31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248"/>
                <p:cNvSpPr>
                  <a:spLocks/>
                </p:cNvSpPr>
                <p:nvPr/>
              </p:nvSpPr>
              <p:spPr bwMode="auto">
                <a:xfrm>
                  <a:off x="3521" y="2545"/>
                  <a:ext cx="49" cy="45"/>
                </a:xfrm>
                <a:custGeom>
                  <a:avLst/>
                  <a:gdLst>
                    <a:gd name="T0" fmla="*/ 0 w 148"/>
                    <a:gd name="T1" fmla="*/ 107 h 133"/>
                    <a:gd name="T2" fmla="*/ 1 w 148"/>
                    <a:gd name="T3" fmla="*/ 117 h 133"/>
                    <a:gd name="T4" fmla="*/ 4 w 148"/>
                    <a:gd name="T5" fmla="*/ 126 h 133"/>
                    <a:gd name="T6" fmla="*/ 9 w 148"/>
                    <a:gd name="T7" fmla="*/ 132 h 133"/>
                    <a:gd name="T8" fmla="*/ 19 w 148"/>
                    <a:gd name="T9" fmla="*/ 133 h 133"/>
                    <a:gd name="T10" fmla="*/ 27 w 148"/>
                    <a:gd name="T11" fmla="*/ 133 h 133"/>
                    <a:gd name="T12" fmla="*/ 39 w 148"/>
                    <a:gd name="T13" fmla="*/ 133 h 133"/>
                    <a:gd name="T14" fmla="*/ 56 w 148"/>
                    <a:gd name="T15" fmla="*/ 133 h 133"/>
                    <a:gd name="T16" fmla="*/ 73 w 148"/>
                    <a:gd name="T17" fmla="*/ 133 h 133"/>
                    <a:gd name="T18" fmla="*/ 91 w 148"/>
                    <a:gd name="T19" fmla="*/ 133 h 133"/>
                    <a:gd name="T20" fmla="*/ 108 w 148"/>
                    <a:gd name="T21" fmla="*/ 133 h 133"/>
                    <a:gd name="T22" fmla="*/ 122 w 148"/>
                    <a:gd name="T23" fmla="*/ 133 h 133"/>
                    <a:gd name="T24" fmla="*/ 131 w 148"/>
                    <a:gd name="T25" fmla="*/ 133 h 133"/>
                    <a:gd name="T26" fmla="*/ 141 w 148"/>
                    <a:gd name="T27" fmla="*/ 132 h 133"/>
                    <a:gd name="T28" fmla="*/ 146 w 148"/>
                    <a:gd name="T29" fmla="*/ 127 h 133"/>
                    <a:gd name="T30" fmla="*/ 148 w 148"/>
                    <a:gd name="T31" fmla="*/ 120 h 133"/>
                    <a:gd name="T32" fmla="*/ 148 w 148"/>
                    <a:gd name="T33" fmla="*/ 110 h 133"/>
                    <a:gd name="T34" fmla="*/ 140 w 148"/>
                    <a:gd name="T35" fmla="*/ 29 h 133"/>
                    <a:gd name="T36" fmla="*/ 140 w 148"/>
                    <a:gd name="T37" fmla="*/ 18 h 133"/>
                    <a:gd name="T38" fmla="*/ 139 w 148"/>
                    <a:gd name="T39" fmla="*/ 10 h 133"/>
                    <a:gd name="T40" fmla="*/ 132 w 148"/>
                    <a:gd name="T41" fmla="*/ 5 h 133"/>
                    <a:gd name="T42" fmla="*/ 122 w 148"/>
                    <a:gd name="T43" fmla="*/ 3 h 133"/>
                    <a:gd name="T44" fmla="*/ 113 w 148"/>
                    <a:gd name="T45" fmla="*/ 3 h 133"/>
                    <a:gd name="T46" fmla="*/ 100 w 148"/>
                    <a:gd name="T47" fmla="*/ 1 h 133"/>
                    <a:gd name="T48" fmla="*/ 85 w 148"/>
                    <a:gd name="T49" fmla="*/ 1 h 133"/>
                    <a:gd name="T50" fmla="*/ 68 w 148"/>
                    <a:gd name="T51" fmla="*/ 0 h 133"/>
                    <a:gd name="T52" fmla="*/ 53 w 148"/>
                    <a:gd name="T53" fmla="*/ 0 h 133"/>
                    <a:gd name="T54" fmla="*/ 38 w 148"/>
                    <a:gd name="T55" fmla="*/ 0 h 133"/>
                    <a:gd name="T56" fmla="*/ 26 w 148"/>
                    <a:gd name="T57" fmla="*/ 0 h 133"/>
                    <a:gd name="T58" fmla="*/ 18 w 148"/>
                    <a:gd name="T59" fmla="*/ 0 h 133"/>
                    <a:gd name="T60" fmla="*/ 9 w 148"/>
                    <a:gd name="T61" fmla="*/ 3 h 133"/>
                    <a:gd name="T62" fmla="*/ 4 w 148"/>
                    <a:gd name="T63" fmla="*/ 9 h 133"/>
                    <a:gd name="T64" fmla="*/ 2 w 148"/>
                    <a:gd name="T65" fmla="*/ 17 h 133"/>
                    <a:gd name="T66" fmla="*/ 1 w 148"/>
                    <a:gd name="T67" fmla="*/ 28 h 133"/>
                    <a:gd name="T68" fmla="*/ 0 w 148"/>
                    <a:gd name="T69" fmla="*/ 10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3">
                      <a:moveTo>
                        <a:pt x="0" y="107"/>
                      </a:move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9" y="132"/>
                      </a:lnTo>
                      <a:lnTo>
                        <a:pt x="19" y="133"/>
                      </a:lnTo>
                      <a:lnTo>
                        <a:pt x="27" y="133"/>
                      </a:lnTo>
                      <a:lnTo>
                        <a:pt x="39" y="133"/>
                      </a:lnTo>
                      <a:lnTo>
                        <a:pt x="56" y="133"/>
                      </a:lnTo>
                      <a:lnTo>
                        <a:pt x="73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2" y="133"/>
                      </a:lnTo>
                      <a:lnTo>
                        <a:pt x="131" y="133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0" y="29"/>
                      </a:lnTo>
                      <a:lnTo>
                        <a:pt x="140" y="18"/>
                      </a:lnTo>
                      <a:lnTo>
                        <a:pt x="139" y="10"/>
                      </a:lnTo>
                      <a:lnTo>
                        <a:pt x="132" y="5"/>
                      </a:lnTo>
                      <a:lnTo>
                        <a:pt x="122" y="3"/>
                      </a:lnTo>
                      <a:lnTo>
                        <a:pt x="113" y="3"/>
                      </a:lnTo>
                      <a:lnTo>
                        <a:pt x="100" y="1"/>
                      </a:lnTo>
                      <a:lnTo>
                        <a:pt x="85" y="1"/>
                      </a:lnTo>
                      <a:lnTo>
                        <a:pt x="68" y="0"/>
                      </a:lnTo>
                      <a:lnTo>
                        <a:pt x="53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249"/>
                <p:cNvSpPr>
                  <a:spLocks/>
                </p:cNvSpPr>
                <p:nvPr/>
              </p:nvSpPr>
              <p:spPr bwMode="auto">
                <a:xfrm>
                  <a:off x="3521" y="2545"/>
                  <a:ext cx="49" cy="45"/>
                </a:xfrm>
                <a:custGeom>
                  <a:avLst/>
                  <a:gdLst>
                    <a:gd name="T0" fmla="*/ 0 w 148"/>
                    <a:gd name="T1" fmla="*/ 107 h 133"/>
                    <a:gd name="T2" fmla="*/ 0 w 148"/>
                    <a:gd name="T3" fmla="*/ 107 h 133"/>
                    <a:gd name="T4" fmla="*/ 1 w 148"/>
                    <a:gd name="T5" fmla="*/ 117 h 133"/>
                    <a:gd name="T6" fmla="*/ 4 w 148"/>
                    <a:gd name="T7" fmla="*/ 126 h 133"/>
                    <a:gd name="T8" fmla="*/ 9 w 148"/>
                    <a:gd name="T9" fmla="*/ 132 h 133"/>
                    <a:gd name="T10" fmla="*/ 19 w 148"/>
                    <a:gd name="T11" fmla="*/ 133 h 133"/>
                    <a:gd name="T12" fmla="*/ 19 w 148"/>
                    <a:gd name="T13" fmla="*/ 133 h 133"/>
                    <a:gd name="T14" fmla="*/ 27 w 148"/>
                    <a:gd name="T15" fmla="*/ 133 h 133"/>
                    <a:gd name="T16" fmla="*/ 39 w 148"/>
                    <a:gd name="T17" fmla="*/ 133 h 133"/>
                    <a:gd name="T18" fmla="*/ 56 w 148"/>
                    <a:gd name="T19" fmla="*/ 133 h 133"/>
                    <a:gd name="T20" fmla="*/ 73 w 148"/>
                    <a:gd name="T21" fmla="*/ 133 h 133"/>
                    <a:gd name="T22" fmla="*/ 91 w 148"/>
                    <a:gd name="T23" fmla="*/ 133 h 133"/>
                    <a:gd name="T24" fmla="*/ 108 w 148"/>
                    <a:gd name="T25" fmla="*/ 133 h 133"/>
                    <a:gd name="T26" fmla="*/ 122 w 148"/>
                    <a:gd name="T27" fmla="*/ 133 h 133"/>
                    <a:gd name="T28" fmla="*/ 131 w 148"/>
                    <a:gd name="T29" fmla="*/ 133 h 133"/>
                    <a:gd name="T30" fmla="*/ 131 w 148"/>
                    <a:gd name="T31" fmla="*/ 133 h 133"/>
                    <a:gd name="T32" fmla="*/ 141 w 148"/>
                    <a:gd name="T33" fmla="*/ 132 h 133"/>
                    <a:gd name="T34" fmla="*/ 146 w 148"/>
                    <a:gd name="T35" fmla="*/ 127 h 133"/>
                    <a:gd name="T36" fmla="*/ 148 w 148"/>
                    <a:gd name="T37" fmla="*/ 120 h 133"/>
                    <a:gd name="T38" fmla="*/ 148 w 148"/>
                    <a:gd name="T39" fmla="*/ 110 h 133"/>
                    <a:gd name="T40" fmla="*/ 140 w 148"/>
                    <a:gd name="T41" fmla="*/ 29 h 133"/>
                    <a:gd name="T42" fmla="*/ 140 w 148"/>
                    <a:gd name="T43" fmla="*/ 29 h 133"/>
                    <a:gd name="T44" fmla="*/ 140 w 148"/>
                    <a:gd name="T45" fmla="*/ 18 h 133"/>
                    <a:gd name="T46" fmla="*/ 139 w 148"/>
                    <a:gd name="T47" fmla="*/ 10 h 133"/>
                    <a:gd name="T48" fmla="*/ 132 w 148"/>
                    <a:gd name="T49" fmla="*/ 5 h 133"/>
                    <a:gd name="T50" fmla="*/ 122 w 148"/>
                    <a:gd name="T51" fmla="*/ 3 h 133"/>
                    <a:gd name="T52" fmla="*/ 122 w 148"/>
                    <a:gd name="T53" fmla="*/ 3 h 133"/>
                    <a:gd name="T54" fmla="*/ 113 w 148"/>
                    <a:gd name="T55" fmla="*/ 3 h 133"/>
                    <a:gd name="T56" fmla="*/ 100 w 148"/>
                    <a:gd name="T57" fmla="*/ 1 h 133"/>
                    <a:gd name="T58" fmla="*/ 85 w 148"/>
                    <a:gd name="T59" fmla="*/ 1 h 133"/>
                    <a:gd name="T60" fmla="*/ 68 w 148"/>
                    <a:gd name="T61" fmla="*/ 0 h 133"/>
                    <a:gd name="T62" fmla="*/ 53 w 148"/>
                    <a:gd name="T63" fmla="*/ 0 h 133"/>
                    <a:gd name="T64" fmla="*/ 38 w 148"/>
                    <a:gd name="T65" fmla="*/ 0 h 133"/>
                    <a:gd name="T66" fmla="*/ 26 w 148"/>
                    <a:gd name="T67" fmla="*/ 0 h 133"/>
                    <a:gd name="T68" fmla="*/ 18 w 148"/>
                    <a:gd name="T69" fmla="*/ 0 h 133"/>
                    <a:gd name="T70" fmla="*/ 18 w 148"/>
                    <a:gd name="T71" fmla="*/ 0 h 133"/>
                    <a:gd name="T72" fmla="*/ 9 w 148"/>
                    <a:gd name="T73" fmla="*/ 3 h 133"/>
                    <a:gd name="T74" fmla="*/ 4 w 148"/>
                    <a:gd name="T75" fmla="*/ 9 h 133"/>
                    <a:gd name="T76" fmla="*/ 2 w 148"/>
                    <a:gd name="T77" fmla="*/ 17 h 133"/>
                    <a:gd name="T78" fmla="*/ 1 w 148"/>
                    <a:gd name="T79" fmla="*/ 28 h 133"/>
                    <a:gd name="T80" fmla="*/ 0 w 148"/>
                    <a:gd name="T81" fmla="*/ 10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3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9" y="132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7" y="133"/>
                      </a:lnTo>
                      <a:lnTo>
                        <a:pt x="39" y="133"/>
                      </a:lnTo>
                      <a:lnTo>
                        <a:pt x="56" y="133"/>
                      </a:lnTo>
                      <a:lnTo>
                        <a:pt x="73" y="133"/>
                      </a:lnTo>
                      <a:lnTo>
                        <a:pt x="91" y="133"/>
                      </a:lnTo>
                      <a:lnTo>
                        <a:pt x="108" y="133"/>
                      </a:lnTo>
                      <a:lnTo>
                        <a:pt x="122" y="133"/>
                      </a:lnTo>
                      <a:lnTo>
                        <a:pt x="131" y="133"/>
                      </a:lnTo>
                      <a:lnTo>
                        <a:pt x="131" y="133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0" y="29"/>
                      </a:lnTo>
                      <a:lnTo>
                        <a:pt x="140" y="29"/>
                      </a:lnTo>
                      <a:lnTo>
                        <a:pt x="140" y="18"/>
                      </a:lnTo>
                      <a:lnTo>
                        <a:pt x="139" y="10"/>
                      </a:lnTo>
                      <a:lnTo>
                        <a:pt x="132" y="5"/>
                      </a:lnTo>
                      <a:lnTo>
                        <a:pt x="122" y="3"/>
                      </a:lnTo>
                      <a:lnTo>
                        <a:pt x="122" y="3"/>
                      </a:lnTo>
                      <a:lnTo>
                        <a:pt x="113" y="3"/>
                      </a:lnTo>
                      <a:lnTo>
                        <a:pt x="100" y="1"/>
                      </a:lnTo>
                      <a:lnTo>
                        <a:pt x="85" y="1"/>
                      </a:lnTo>
                      <a:lnTo>
                        <a:pt x="68" y="0"/>
                      </a:lnTo>
                      <a:lnTo>
                        <a:pt x="53" y="0"/>
                      </a:ln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1250"/>
                <p:cNvSpPr>
                  <a:spLocks/>
                </p:cNvSpPr>
                <p:nvPr/>
              </p:nvSpPr>
              <p:spPr bwMode="auto">
                <a:xfrm>
                  <a:off x="1929" y="2915"/>
                  <a:ext cx="32" cy="25"/>
                </a:xfrm>
                <a:custGeom>
                  <a:avLst/>
                  <a:gdLst>
                    <a:gd name="T0" fmla="*/ 11 w 95"/>
                    <a:gd name="T1" fmla="*/ 61 h 77"/>
                    <a:gd name="T2" fmla="*/ 7 w 95"/>
                    <a:gd name="T3" fmla="*/ 56 h 77"/>
                    <a:gd name="T4" fmla="*/ 5 w 95"/>
                    <a:gd name="T5" fmla="*/ 52 h 77"/>
                    <a:gd name="T6" fmla="*/ 2 w 95"/>
                    <a:gd name="T7" fmla="*/ 47 h 77"/>
                    <a:gd name="T8" fmla="*/ 1 w 95"/>
                    <a:gd name="T9" fmla="*/ 41 h 77"/>
                    <a:gd name="T10" fmla="*/ 0 w 95"/>
                    <a:gd name="T11" fmla="*/ 36 h 77"/>
                    <a:gd name="T12" fmla="*/ 0 w 95"/>
                    <a:gd name="T13" fmla="*/ 30 h 77"/>
                    <a:gd name="T14" fmla="*/ 0 w 95"/>
                    <a:gd name="T15" fmla="*/ 25 h 77"/>
                    <a:gd name="T16" fmla="*/ 1 w 95"/>
                    <a:gd name="T17" fmla="*/ 19 h 77"/>
                    <a:gd name="T18" fmla="*/ 3 w 95"/>
                    <a:gd name="T19" fmla="*/ 13 h 77"/>
                    <a:gd name="T20" fmla="*/ 7 w 95"/>
                    <a:gd name="T21" fmla="*/ 8 h 77"/>
                    <a:gd name="T22" fmla="*/ 12 w 95"/>
                    <a:gd name="T23" fmla="*/ 5 h 77"/>
                    <a:gd name="T24" fmla="*/ 18 w 95"/>
                    <a:gd name="T25" fmla="*/ 2 h 77"/>
                    <a:gd name="T26" fmla="*/ 24 w 95"/>
                    <a:gd name="T27" fmla="*/ 1 h 77"/>
                    <a:gd name="T28" fmla="*/ 31 w 95"/>
                    <a:gd name="T29" fmla="*/ 1 h 77"/>
                    <a:gd name="T30" fmla="*/ 37 w 95"/>
                    <a:gd name="T31" fmla="*/ 1 h 77"/>
                    <a:gd name="T32" fmla="*/ 43 w 95"/>
                    <a:gd name="T33" fmla="*/ 3 h 77"/>
                    <a:gd name="T34" fmla="*/ 48 w 95"/>
                    <a:gd name="T35" fmla="*/ 5 h 77"/>
                    <a:gd name="T36" fmla="*/ 53 w 95"/>
                    <a:gd name="T37" fmla="*/ 3 h 77"/>
                    <a:gd name="T38" fmla="*/ 58 w 95"/>
                    <a:gd name="T39" fmla="*/ 2 h 77"/>
                    <a:gd name="T40" fmla="*/ 63 w 95"/>
                    <a:gd name="T41" fmla="*/ 1 h 77"/>
                    <a:gd name="T42" fmla="*/ 70 w 95"/>
                    <a:gd name="T43" fmla="*/ 0 h 77"/>
                    <a:gd name="T44" fmla="*/ 78 w 95"/>
                    <a:gd name="T45" fmla="*/ 1 h 77"/>
                    <a:gd name="T46" fmla="*/ 86 w 95"/>
                    <a:gd name="T47" fmla="*/ 5 h 77"/>
                    <a:gd name="T48" fmla="*/ 90 w 95"/>
                    <a:gd name="T49" fmla="*/ 11 h 77"/>
                    <a:gd name="T50" fmla="*/ 87 w 95"/>
                    <a:gd name="T51" fmla="*/ 13 h 77"/>
                    <a:gd name="T52" fmla="*/ 83 w 95"/>
                    <a:gd name="T53" fmla="*/ 15 h 77"/>
                    <a:gd name="T54" fmla="*/ 81 w 95"/>
                    <a:gd name="T55" fmla="*/ 19 h 77"/>
                    <a:gd name="T56" fmla="*/ 80 w 95"/>
                    <a:gd name="T57" fmla="*/ 23 h 77"/>
                    <a:gd name="T58" fmla="*/ 80 w 95"/>
                    <a:gd name="T59" fmla="*/ 31 h 77"/>
                    <a:gd name="T60" fmla="*/ 82 w 95"/>
                    <a:gd name="T61" fmla="*/ 40 h 77"/>
                    <a:gd name="T62" fmla="*/ 88 w 95"/>
                    <a:gd name="T63" fmla="*/ 46 h 77"/>
                    <a:gd name="T64" fmla="*/ 95 w 95"/>
                    <a:gd name="T65" fmla="*/ 49 h 77"/>
                    <a:gd name="T66" fmla="*/ 94 w 95"/>
                    <a:gd name="T67" fmla="*/ 53 h 77"/>
                    <a:gd name="T68" fmla="*/ 90 w 95"/>
                    <a:gd name="T69" fmla="*/ 60 h 77"/>
                    <a:gd name="T70" fmla="*/ 84 w 95"/>
                    <a:gd name="T71" fmla="*/ 67 h 77"/>
                    <a:gd name="T72" fmla="*/ 77 w 95"/>
                    <a:gd name="T73" fmla="*/ 75 h 77"/>
                    <a:gd name="T74" fmla="*/ 71 w 95"/>
                    <a:gd name="T75" fmla="*/ 77 h 77"/>
                    <a:gd name="T76" fmla="*/ 65 w 95"/>
                    <a:gd name="T77" fmla="*/ 76 h 77"/>
                    <a:gd name="T78" fmla="*/ 58 w 95"/>
                    <a:gd name="T79" fmla="*/ 73 h 77"/>
                    <a:gd name="T80" fmla="*/ 52 w 95"/>
                    <a:gd name="T81" fmla="*/ 72 h 77"/>
                    <a:gd name="T82" fmla="*/ 47 w 95"/>
                    <a:gd name="T83" fmla="*/ 72 h 77"/>
                    <a:gd name="T84" fmla="*/ 43 w 95"/>
                    <a:gd name="T85" fmla="*/ 75 h 77"/>
                    <a:gd name="T86" fmla="*/ 39 w 95"/>
                    <a:gd name="T87" fmla="*/ 76 h 77"/>
                    <a:gd name="T88" fmla="*/ 34 w 95"/>
                    <a:gd name="T89" fmla="*/ 77 h 77"/>
                    <a:gd name="T90" fmla="*/ 26 w 95"/>
                    <a:gd name="T91" fmla="*/ 76 h 77"/>
                    <a:gd name="T92" fmla="*/ 20 w 95"/>
                    <a:gd name="T93" fmla="*/ 72 h 77"/>
                    <a:gd name="T94" fmla="*/ 14 w 95"/>
                    <a:gd name="T95" fmla="*/ 67 h 77"/>
                    <a:gd name="T96" fmla="*/ 11 w 95"/>
                    <a:gd name="T97" fmla="*/ 6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5" h="77">
                      <a:moveTo>
                        <a:pt x="11" y="61"/>
                      </a:moveTo>
                      <a:lnTo>
                        <a:pt x="7" y="56"/>
                      </a:lnTo>
                      <a:lnTo>
                        <a:pt x="5" y="52"/>
                      </a:lnTo>
                      <a:lnTo>
                        <a:pt x="2" y="47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3" y="13"/>
                      </a:lnTo>
                      <a:lnTo>
                        <a:pt x="7" y="8"/>
                      </a:lnTo>
                      <a:lnTo>
                        <a:pt x="12" y="5"/>
                      </a:lnTo>
                      <a:lnTo>
                        <a:pt x="18" y="2"/>
                      </a:lnTo>
                      <a:lnTo>
                        <a:pt x="24" y="1"/>
                      </a:lnTo>
                      <a:lnTo>
                        <a:pt x="31" y="1"/>
                      </a:lnTo>
                      <a:lnTo>
                        <a:pt x="37" y="1"/>
                      </a:lnTo>
                      <a:lnTo>
                        <a:pt x="43" y="3"/>
                      </a:lnTo>
                      <a:lnTo>
                        <a:pt x="48" y="5"/>
                      </a:lnTo>
                      <a:lnTo>
                        <a:pt x="53" y="3"/>
                      </a:lnTo>
                      <a:lnTo>
                        <a:pt x="58" y="2"/>
                      </a:lnTo>
                      <a:lnTo>
                        <a:pt x="63" y="1"/>
                      </a:lnTo>
                      <a:lnTo>
                        <a:pt x="70" y="0"/>
                      </a:lnTo>
                      <a:lnTo>
                        <a:pt x="78" y="1"/>
                      </a:lnTo>
                      <a:lnTo>
                        <a:pt x="86" y="5"/>
                      </a:lnTo>
                      <a:lnTo>
                        <a:pt x="90" y="11"/>
                      </a:lnTo>
                      <a:lnTo>
                        <a:pt x="87" y="13"/>
                      </a:lnTo>
                      <a:lnTo>
                        <a:pt x="83" y="15"/>
                      </a:lnTo>
                      <a:lnTo>
                        <a:pt x="81" y="19"/>
                      </a:lnTo>
                      <a:lnTo>
                        <a:pt x="80" y="23"/>
                      </a:lnTo>
                      <a:lnTo>
                        <a:pt x="80" y="31"/>
                      </a:lnTo>
                      <a:lnTo>
                        <a:pt x="82" y="40"/>
                      </a:lnTo>
                      <a:lnTo>
                        <a:pt x="88" y="46"/>
                      </a:lnTo>
                      <a:lnTo>
                        <a:pt x="95" y="49"/>
                      </a:lnTo>
                      <a:lnTo>
                        <a:pt x="94" y="53"/>
                      </a:lnTo>
                      <a:lnTo>
                        <a:pt x="90" y="60"/>
                      </a:lnTo>
                      <a:lnTo>
                        <a:pt x="84" y="67"/>
                      </a:lnTo>
                      <a:lnTo>
                        <a:pt x="77" y="75"/>
                      </a:lnTo>
                      <a:lnTo>
                        <a:pt x="71" y="77"/>
                      </a:lnTo>
                      <a:lnTo>
                        <a:pt x="65" y="76"/>
                      </a:lnTo>
                      <a:lnTo>
                        <a:pt x="58" y="73"/>
                      </a:lnTo>
                      <a:lnTo>
                        <a:pt x="52" y="72"/>
                      </a:lnTo>
                      <a:lnTo>
                        <a:pt x="47" y="72"/>
                      </a:lnTo>
                      <a:lnTo>
                        <a:pt x="43" y="75"/>
                      </a:lnTo>
                      <a:lnTo>
                        <a:pt x="39" y="76"/>
                      </a:lnTo>
                      <a:lnTo>
                        <a:pt x="34" y="77"/>
                      </a:lnTo>
                      <a:lnTo>
                        <a:pt x="26" y="76"/>
                      </a:lnTo>
                      <a:lnTo>
                        <a:pt x="20" y="72"/>
                      </a:lnTo>
                      <a:lnTo>
                        <a:pt x="14" y="67"/>
                      </a:lnTo>
                      <a:lnTo>
                        <a:pt x="11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1251"/>
                <p:cNvSpPr>
                  <a:spLocks/>
                </p:cNvSpPr>
                <p:nvPr/>
              </p:nvSpPr>
              <p:spPr bwMode="auto">
                <a:xfrm>
                  <a:off x="1929" y="2915"/>
                  <a:ext cx="32" cy="25"/>
                </a:xfrm>
                <a:custGeom>
                  <a:avLst/>
                  <a:gdLst>
                    <a:gd name="T0" fmla="*/ 11 w 95"/>
                    <a:gd name="T1" fmla="*/ 61 h 77"/>
                    <a:gd name="T2" fmla="*/ 11 w 95"/>
                    <a:gd name="T3" fmla="*/ 61 h 77"/>
                    <a:gd name="T4" fmla="*/ 7 w 95"/>
                    <a:gd name="T5" fmla="*/ 56 h 77"/>
                    <a:gd name="T6" fmla="*/ 5 w 95"/>
                    <a:gd name="T7" fmla="*/ 52 h 77"/>
                    <a:gd name="T8" fmla="*/ 2 w 95"/>
                    <a:gd name="T9" fmla="*/ 47 h 77"/>
                    <a:gd name="T10" fmla="*/ 1 w 95"/>
                    <a:gd name="T11" fmla="*/ 41 h 77"/>
                    <a:gd name="T12" fmla="*/ 0 w 95"/>
                    <a:gd name="T13" fmla="*/ 36 h 77"/>
                    <a:gd name="T14" fmla="*/ 0 w 95"/>
                    <a:gd name="T15" fmla="*/ 30 h 77"/>
                    <a:gd name="T16" fmla="*/ 0 w 95"/>
                    <a:gd name="T17" fmla="*/ 25 h 77"/>
                    <a:gd name="T18" fmla="*/ 1 w 95"/>
                    <a:gd name="T19" fmla="*/ 19 h 77"/>
                    <a:gd name="T20" fmla="*/ 1 w 95"/>
                    <a:gd name="T21" fmla="*/ 19 h 77"/>
                    <a:gd name="T22" fmla="*/ 3 w 95"/>
                    <a:gd name="T23" fmla="*/ 13 h 77"/>
                    <a:gd name="T24" fmla="*/ 7 w 95"/>
                    <a:gd name="T25" fmla="*/ 8 h 77"/>
                    <a:gd name="T26" fmla="*/ 12 w 95"/>
                    <a:gd name="T27" fmla="*/ 5 h 77"/>
                    <a:gd name="T28" fmla="*/ 18 w 95"/>
                    <a:gd name="T29" fmla="*/ 2 h 77"/>
                    <a:gd name="T30" fmla="*/ 24 w 95"/>
                    <a:gd name="T31" fmla="*/ 1 h 77"/>
                    <a:gd name="T32" fmla="*/ 31 w 95"/>
                    <a:gd name="T33" fmla="*/ 1 h 77"/>
                    <a:gd name="T34" fmla="*/ 37 w 95"/>
                    <a:gd name="T35" fmla="*/ 1 h 77"/>
                    <a:gd name="T36" fmla="*/ 43 w 95"/>
                    <a:gd name="T37" fmla="*/ 3 h 77"/>
                    <a:gd name="T38" fmla="*/ 43 w 95"/>
                    <a:gd name="T39" fmla="*/ 3 h 77"/>
                    <a:gd name="T40" fmla="*/ 48 w 95"/>
                    <a:gd name="T41" fmla="*/ 5 h 77"/>
                    <a:gd name="T42" fmla="*/ 53 w 95"/>
                    <a:gd name="T43" fmla="*/ 3 h 77"/>
                    <a:gd name="T44" fmla="*/ 58 w 95"/>
                    <a:gd name="T45" fmla="*/ 2 h 77"/>
                    <a:gd name="T46" fmla="*/ 63 w 95"/>
                    <a:gd name="T47" fmla="*/ 1 h 77"/>
                    <a:gd name="T48" fmla="*/ 63 w 95"/>
                    <a:gd name="T49" fmla="*/ 1 h 77"/>
                    <a:gd name="T50" fmla="*/ 70 w 95"/>
                    <a:gd name="T51" fmla="*/ 0 h 77"/>
                    <a:gd name="T52" fmla="*/ 78 w 95"/>
                    <a:gd name="T53" fmla="*/ 1 h 77"/>
                    <a:gd name="T54" fmla="*/ 86 w 95"/>
                    <a:gd name="T55" fmla="*/ 5 h 77"/>
                    <a:gd name="T56" fmla="*/ 90 w 95"/>
                    <a:gd name="T57" fmla="*/ 11 h 77"/>
                    <a:gd name="T58" fmla="*/ 90 w 95"/>
                    <a:gd name="T59" fmla="*/ 11 h 77"/>
                    <a:gd name="T60" fmla="*/ 87 w 95"/>
                    <a:gd name="T61" fmla="*/ 13 h 77"/>
                    <a:gd name="T62" fmla="*/ 83 w 95"/>
                    <a:gd name="T63" fmla="*/ 15 h 77"/>
                    <a:gd name="T64" fmla="*/ 81 w 95"/>
                    <a:gd name="T65" fmla="*/ 19 h 77"/>
                    <a:gd name="T66" fmla="*/ 80 w 95"/>
                    <a:gd name="T67" fmla="*/ 23 h 77"/>
                    <a:gd name="T68" fmla="*/ 80 w 95"/>
                    <a:gd name="T69" fmla="*/ 23 h 77"/>
                    <a:gd name="T70" fmla="*/ 80 w 95"/>
                    <a:gd name="T71" fmla="*/ 31 h 77"/>
                    <a:gd name="T72" fmla="*/ 82 w 95"/>
                    <a:gd name="T73" fmla="*/ 40 h 77"/>
                    <a:gd name="T74" fmla="*/ 88 w 95"/>
                    <a:gd name="T75" fmla="*/ 46 h 77"/>
                    <a:gd name="T76" fmla="*/ 95 w 95"/>
                    <a:gd name="T77" fmla="*/ 49 h 77"/>
                    <a:gd name="T78" fmla="*/ 95 w 95"/>
                    <a:gd name="T79" fmla="*/ 49 h 77"/>
                    <a:gd name="T80" fmla="*/ 94 w 95"/>
                    <a:gd name="T81" fmla="*/ 53 h 77"/>
                    <a:gd name="T82" fmla="*/ 90 w 95"/>
                    <a:gd name="T83" fmla="*/ 60 h 77"/>
                    <a:gd name="T84" fmla="*/ 84 w 95"/>
                    <a:gd name="T85" fmla="*/ 67 h 77"/>
                    <a:gd name="T86" fmla="*/ 77 w 95"/>
                    <a:gd name="T87" fmla="*/ 75 h 77"/>
                    <a:gd name="T88" fmla="*/ 77 w 95"/>
                    <a:gd name="T89" fmla="*/ 75 h 77"/>
                    <a:gd name="T90" fmla="*/ 71 w 95"/>
                    <a:gd name="T91" fmla="*/ 77 h 77"/>
                    <a:gd name="T92" fmla="*/ 65 w 95"/>
                    <a:gd name="T93" fmla="*/ 76 h 77"/>
                    <a:gd name="T94" fmla="*/ 58 w 95"/>
                    <a:gd name="T95" fmla="*/ 73 h 77"/>
                    <a:gd name="T96" fmla="*/ 52 w 95"/>
                    <a:gd name="T97" fmla="*/ 72 h 77"/>
                    <a:gd name="T98" fmla="*/ 52 w 95"/>
                    <a:gd name="T99" fmla="*/ 72 h 77"/>
                    <a:gd name="T100" fmla="*/ 47 w 95"/>
                    <a:gd name="T101" fmla="*/ 72 h 77"/>
                    <a:gd name="T102" fmla="*/ 43 w 95"/>
                    <a:gd name="T103" fmla="*/ 75 h 77"/>
                    <a:gd name="T104" fmla="*/ 39 w 95"/>
                    <a:gd name="T105" fmla="*/ 76 h 77"/>
                    <a:gd name="T106" fmla="*/ 34 w 95"/>
                    <a:gd name="T107" fmla="*/ 77 h 77"/>
                    <a:gd name="T108" fmla="*/ 34 w 95"/>
                    <a:gd name="T109" fmla="*/ 77 h 77"/>
                    <a:gd name="T110" fmla="*/ 26 w 95"/>
                    <a:gd name="T111" fmla="*/ 76 h 77"/>
                    <a:gd name="T112" fmla="*/ 20 w 95"/>
                    <a:gd name="T113" fmla="*/ 72 h 77"/>
                    <a:gd name="T114" fmla="*/ 14 w 95"/>
                    <a:gd name="T115" fmla="*/ 67 h 77"/>
                    <a:gd name="T116" fmla="*/ 11 w 95"/>
                    <a:gd name="T117" fmla="*/ 6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5" h="77">
                      <a:moveTo>
                        <a:pt x="11" y="61"/>
                      </a:moveTo>
                      <a:lnTo>
                        <a:pt x="11" y="61"/>
                      </a:lnTo>
                      <a:lnTo>
                        <a:pt x="7" y="56"/>
                      </a:lnTo>
                      <a:lnTo>
                        <a:pt x="5" y="52"/>
                      </a:lnTo>
                      <a:lnTo>
                        <a:pt x="2" y="47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3"/>
                      </a:lnTo>
                      <a:lnTo>
                        <a:pt x="7" y="8"/>
                      </a:lnTo>
                      <a:lnTo>
                        <a:pt x="12" y="5"/>
                      </a:lnTo>
                      <a:lnTo>
                        <a:pt x="18" y="2"/>
                      </a:lnTo>
                      <a:lnTo>
                        <a:pt x="24" y="1"/>
                      </a:lnTo>
                      <a:lnTo>
                        <a:pt x="31" y="1"/>
                      </a:lnTo>
                      <a:lnTo>
                        <a:pt x="37" y="1"/>
                      </a:ln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8" y="5"/>
                      </a:lnTo>
                      <a:lnTo>
                        <a:pt x="53" y="3"/>
                      </a:lnTo>
                      <a:lnTo>
                        <a:pt x="58" y="2"/>
                      </a:lnTo>
                      <a:lnTo>
                        <a:pt x="63" y="1"/>
                      </a:lnTo>
                      <a:lnTo>
                        <a:pt x="63" y="1"/>
                      </a:lnTo>
                      <a:lnTo>
                        <a:pt x="70" y="0"/>
                      </a:lnTo>
                      <a:lnTo>
                        <a:pt x="78" y="1"/>
                      </a:lnTo>
                      <a:lnTo>
                        <a:pt x="86" y="5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87" y="13"/>
                      </a:lnTo>
                      <a:lnTo>
                        <a:pt x="83" y="15"/>
                      </a:lnTo>
                      <a:lnTo>
                        <a:pt x="81" y="19"/>
                      </a:lnTo>
                      <a:lnTo>
                        <a:pt x="80" y="23"/>
                      </a:lnTo>
                      <a:lnTo>
                        <a:pt x="80" y="23"/>
                      </a:lnTo>
                      <a:lnTo>
                        <a:pt x="80" y="31"/>
                      </a:lnTo>
                      <a:lnTo>
                        <a:pt x="82" y="40"/>
                      </a:lnTo>
                      <a:lnTo>
                        <a:pt x="88" y="46"/>
                      </a:lnTo>
                      <a:lnTo>
                        <a:pt x="95" y="49"/>
                      </a:lnTo>
                      <a:lnTo>
                        <a:pt x="95" y="49"/>
                      </a:lnTo>
                      <a:lnTo>
                        <a:pt x="94" y="53"/>
                      </a:lnTo>
                      <a:lnTo>
                        <a:pt x="90" y="60"/>
                      </a:lnTo>
                      <a:lnTo>
                        <a:pt x="84" y="67"/>
                      </a:lnTo>
                      <a:lnTo>
                        <a:pt x="77" y="75"/>
                      </a:lnTo>
                      <a:lnTo>
                        <a:pt x="77" y="75"/>
                      </a:lnTo>
                      <a:lnTo>
                        <a:pt x="71" y="77"/>
                      </a:lnTo>
                      <a:lnTo>
                        <a:pt x="65" y="76"/>
                      </a:lnTo>
                      <a:lnTo>
                        <a:pt x="58" y="73"/>
                      </a:lnTo>
                      <a:lnTo>
                        <a:pt x="52" y="72"/>
                      </a:lnTo>
                      <a:lnTo>
                        <a:pt x="52" y="72"/>
                      </a:lnTo>
                      <a:lnTo>
                        <a:pt x="47" y="72"/>
                      </a:lnTo>
                      <a:lnTo>
                        <a:pt x="43" y="75"/>
                      </a:lnTo>
                      <a:lnTo>
                        <a:pt x="39" y="76"/>
                      </a:lnTo>
                      <a:lnTo>
                        <a:pt x="34" y="77"/>
                      </a:lnTo>
                      <a:lnTo>
                        <a:pt x="34" y="77"/>
                      </a:lnTo>
                      <a:lnTo>
                        <a:pt x="26" y="76"/>
                      </a:lnTo>
                      <a:lnTo>
                        <a:pt x="20" y="72"/>
                      </a:lnTo>
                      <a:lnTo>
                        <a:pt x="14" y="67"/>
                      </a:lnTo>
                      <a:lnTo>
                        <a:pt x="11" y="61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1252"/>
                <p:cNvSpPr>
                  <a:spLocks/>
                </p:cNvSpPr>
                <p:nvPr/>
              </p:nvSpPr>
              <p:spPr bwMode="auto">
                <a:xfrm>
                  <a:off x="1945" y="2907"/>
                  <a:ext cx="7" cy="8"/>
                </a:xfrm>
                <a:custGeom>
                  <a:avLst/>
                  <a:gdLst>
                    <a:gd name="T0" fmla="*/ 6 w 21"/>
                    <a:gd name="T1" fmla="*/ 7 h 24"/>
                    <a:gd name="T2" fmla="*/ 3 w 21"/>
                    <a:gd name="T3" fmla="*/ 11 h 24"/>
                    <a:gd name="T4" fmla="*/ 1 w 21"/>
                    <a:gd name="T5" fmla="*/ 14 h 24"/>
                    <a:gd name="T6" fmla="*/ 0 w 21"/>
                    <a:gd name="T7" fmla="*/ 19 h 24"/>
                    <a:gd name="T8" fmla="*/ 0 w 21"/>
                    <a:gd name="T9" fmla="*/ 24 h 24"/>
                    <a:gd name="T10" fmla="*/ 8 w 21"/>
                    <a:gd name="T11" fmla="*/ 22 h 24"/>
                    <a:gd name="T12" fmla="*/ 15 w 21"/>
                    <a:gd name="T13" fmla="*/ 17 h 24"/>
                    <a:gd name="T14" fmla="*/ 20 w 21"/>
                    <a:gd name="T15" fmla="*/ 10 h 24"/>
                    <a:gd name="T16" fmla="*/ 21 w 21"/>
                    <a:gd name="T17" fmla="*/ 0 h 24"/>
                    <a:gd name="T18" fmla="*/ 17 w 21"/>
                    <a:gd name="T19" fmla="*/ 1 h 24"/>
                    <a:gd name="T20" fmla="*/ 13 w 21"/>
                    <a:gd name="T21" fmla="*/ 2 h 24"/>
                    <a:gd name="T22" fmla="*/ 9 w 21"/>
                    <a:gd name="T23" fmla="*/ 5 h 24"/>
                    <a:gd name="T24" fmla="*/ 6 w 21"/>
                    <a:gd name="T25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1" h="24">
                      <a:moveTo>
                        <a:pt x="6" y="7"/>
                      </a:moveTo>
                      <a:lnTo>
                        <a:pt x="3" y="11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8" y="22"/>
                      </a:lnTo>
                      <a:lnTo>
                        <a:pt x="15" y="17"/>
                      </a:lnTo>
                      <a:lnTo>
                        <a:pt x="20" y="1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1253"/>
                <p:cNvSpPr>
                  <a:spLocks/>
                </p:cNvSpPr>
                <p:nvPr/>
              </p:nvSpPr>
              <p:spPr bwMode="auto">
                <a:xfrm>
                  <a:off x="1945" y="2907"/>
                  <a:ext cx="7" cy="8"/>
                </a:xfrm>
                <a:custGeom>
                  <a:avLst/>
                  <a:gdLst>
                    <a:gd name="T0" fmla="*/ 6 w 21"/>
                    <a:gd name="T1" fmla="*/ 7 h 24"/>
                    <a:gd name="T2" fmla="*/ 6 w 21"/>
                    <a:gd name="T3" fmla="*/ 7 h 24"/>
                    <a:gd name="T4" fmla="*/ 3 w 21"/>
                    <a:gd name="T5" fmla="*/ 11 h 24"/>
                    <a:gd name="T6" fmla="*/ 1 w 21"/>
                    <a:gd name="T7" fmla="*/ 14 h 24"/>
                    <a:gd name="T8" fmla="*/ 0 w 21"/>
                    <a:gd name="T9" fmla="*/ 19 h 24"/>
                    <a:gd name="T10" fmla="*/ 0 w 21"/>
                    <a:gd name="T11" fmla="*/ 24 h 24"/>
                    <a:gd name="T12" fmla="*/ 0 w 21"/>
                    <a:gd name="T13" fmla="*/ 24 h 24"/>
                    <a:gd name="T14" fmla="*/ 8 w 21"/>
                    <a:gd name="T15" fmla="*/ 22 h 24"/>
                    <a:gd name="T16" fmla="*/ 15 w 21"/>
                    <a:gd name="T17" fmla="*/ 17 h 24"/>
                    <a:gd name="T18" fmla="*/ 20 w 21"/>
                    <a:gd name="T19" fmla="*/ 10 h 24"/>
                    <a:gd name="T20" fmla="*/ 21 w 21"/>
                    <a:gd name="T21" fmla="*/ 0 h 24"/>
                    <a:gd name="T22" fmla="*/ 21 w 21"/>
                    <a:gd name="T23" fmla="*/ 0 h 24"/>
                    <a:gd name="T24" fmla="*/ 17 w 21"/>
                    <a:gd name="T25" fmla="*/ 1 h 24"/>
                    <a:gd name="T26" fmla="*/ 13 w 21"/>
                    <a:gd name="T27" fmla="*/ 2 h 24"/>
                    <a:gd name="T28" fmla="*/ 9 w 21"/>
                    <a:gd name="T29" fmla="*/ 5 h 24"/>
                    <a:gd name="T30" fmla="*/ 6 w 21"/>
                    <a:gd name="T31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24">
                      <a:moveTo>
                        <a:pt x="6" y="7"/>
                      </a:moveTo>
                      <a:lnTo>
                        <a:pt x="6" y="7"/>
                      </a:lnTo>
                      <a:lnTo>
                        <a:pt x="3" y="11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8" y="22"/>
                      </a:lnTo>
                      <a:lnTo>
                        <a:pt x="15" y="17"/>
                      </a:lnTo>
                      <a:lnTo>
                        <a:pt x="2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3" y="2"/>
                      </a:lnTo>
                      <a:lnTo>
                        <a:pt x="9" y="5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1254"/>
                <p:cNvSpPr>
                  <a:spLocks/>
                </p:cNvSpPr>
                <p:nvPr/>
              </p:nvSpPr>
              <p:spPr bwMode="auto">
                <a:xfrm>
                  <a:off x="3083" y="2890"/>
                  <a:ext cx="62" cy="61"/>
                </a:xfrm>
                <a:custGeom>
                  <a:avLst/>
                  <a:gdLst>
                    <a:gd name="T0" fmla="*/ 0 w 186"/>
                    <a:gd name="T1" fmla="*/ 151 h 182"/>
                    <a:gd name="T2" fmla="*/ 1 w 186"/>
                    <a:gd name="T3" fmla="*/ 163 h 182"/>
                    <a:gd name="T4" fmla="*/ 5 w 186"/>
                    <a:gd name="T5" fmla="*/ 174 h 182"/>
                    <a:gd name="T6" fmla="*/ 11 w 186"/>
                    <a:gd name="T7" fmla="*/ 180 h 182"/>
                    <a:gd name="T8" fmla="*/ 22 w 186"/>
                    <a:gd name="T9" fmla="*/ 182 h 182"/>
                    <a:gd name="T10" fmla="*/ 33 w 186"/>
                    <a:gd name="T11" fmla="*/ 182 h 182"/>
                    <a:gd name="T12" fmla="*/ 49 w 186"/>
                    <a:gd name="T13" fmla="*/ 182 h 182"/>
                    <a:gd name="T14" fmla="*/ 70 w 186"/>
                    <a:gd name="T15" fmla="*/ 182 h 182"/>
                    <a:gd name="T16" fmla="*/ 93 w 186"/>
                    <a:gd name="T17" fmla="*/ 181 h 182"/>
                    <a:gd name="T18" fmla="*/ 117 w 186"/>
                    <a:gd name="T19" fmla="*/ 181 h 182"/>
                    <a:gd name="T20" fmla="*/ 138 w 186"/>
                    <a:gd name="T21" fmla="*/ 181 h 182"/>
                    <a:gd name="T22" fmla="*/ 156 w 186"/>
                    <a:gd name="T23" fmla="*/ 181 h 182"/>
                    <a:gd name="T24" fmla="*/ 167 w 186"/>
                    <a:gd name="T25" fmla="*/ 181 h 182"/>
                    <a:gd name="T26" fmla="*/ 177 w 186"/>
                    <a:gd name="T27" fmla="*/ 180 h 182"/>
                    <a:gd name="T28" fmla="*/ 183 w 186"/>
                    <a:gd name="T29" fmla="*/ 174 h 182"/>
                    <a:gd name="T30" fmla="*/ 185 w 186"/>
                    <a:gd name="T31" fmla="*/ 165 h 182"/>
                    <a:gd name="T32" fmla="*/ 185 w 186"/>
                    <a:gd name="T33" fmla="*/ 155 h 182"/>
                    <a:gd name="T34" fmla="*/ 186 w 186"/>
                    <a:gd name="T35" fmla="*/ 59 h 182"/>
                    <a:gd name="T36" fmla="*/ 186 w 186"/>
                    <a:gd name="T37" fmla="*/ 47 h 182"/>
                    <a:gd name="T38" fmla="*/ 185 w 186"/>
                    <a:gd name="T39" fmla="*/ 37 h 182"/>
                    <a:gd name="T40" fmla="*/ 179 w 186"/>
                    <a:gd name="T41" fmla="*/ 31 h 182"/>
                    <a:gd name="T42" fmla="*/ 165 w 186"/>
                    <a:gd name="T43" fmla="*/ 28 h 182"/>
                    <a:gd name="T44" fmla="*/ 155 w 186"/>
                    <a:gd name="T45" fmla="*/ 25 h 182"/>
                    <a:gd name="T46" fmla="*/ 139 w 186"/>
                    <a:gd name="T47" fmla="*/ 22 h 182"/>
                    <a:gd name="T48" fmla="*/ 121 w 186"/>
                    <a:gd name="T49" fmla="*/ 17 h 182"/>
                    <a:gd name="T50" fmla="*/ 100 w 186"/>
                    <a:gd name="T51" fmla="*/ 11 h 182"/>
                    <a:gd name="T52" fmla="*/ 81 w 186"/>
                    <a:gd name="T53" fmla="*/ 5 h 182"/>
                    <a:gd name="T54" fmla="*/ 63 w 186"/>
                    <a:gd name="T55" fmla="*/ 1 h 182"/>
                    <a:gd name="T56" fmla="*/ 49 w 186"/>
                    <a:gd name="T57" fmla="*/ 0 h 182"/>
                    <a:gd name="T58" fmla="*/ 41 w 186"/>
                    <a:gd name="T59" fmla="*/ 2 h 182"/>
                    <a:gd name="T60" fmla="*/ 34 w 186"/>
                    <a:gd name="T61" fmla="*/ 8 h 182"/>
                    <a:gd name="T62" fmla="*/ 28 w 186"/>
                    <a:gd name="T63" fmla="*/ 15 h 182"/>
                    <a:gd name="T64" fmla="*/ 20 w 186"/>
                    <a:gd name="T65" fmla="*/ 23 h 182"/>
                    <a:gd name="T66" fmla="*/ 14 w 186"/>
                    <a:gd name="T67" fmla="*/ 30 h 182"/>
                    <a:gd name="T68" fmla="*/ 8 w 186"/>
                    <a:gd name="T69" fmla="*/ 37 h 182"/>
                    <a:gd name="T70" fmla="*/ 5 w 186"/>
                    <a:gd name="T71" fmla="*/ 46 h 182"/>
                    <a:gd name="T72" fmla="*/ 2 w 186"/>
                    <a:gd name="T73" fmla="*/ 53 h 182"/>
                    <a:gd name="T74" fmla="*/ 1 w 186"/>
                    <a:gd name="T75" fmla="*/ 60 h 182"/>
                    <a:gd name="T76" fmla="*/ 0 w 186"/>
                    <a:gd name="T77" fmla="*/ 15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82">
                      <a:moveTo>
                        <a:pt x="0" y="151"/>
                      </a:moveTo>
                      <a:lnTo>
                        <a:pt x="1" y="163"/>
                      </a:lnTo>
                      <a:lnTo>
                        <a:pt x="5" y="174"/>
                      </a:lnTo>
                      <a:lnTo>
                        <a:pt x="11" y="180"/>
                      </a:lnTo>
                      <a:lnTo>
                        <a:pt x="22" y="182"/>
                      </a:lnTo>
                      <a:lnTo>
                        <a:pt x="33" y="182"/>
                      </a:lnTo>
                      <a:lnTo>
                        <a:pt x="49" y="182"/>
                      </a:lnTo>
                      <a:lnTo>
                        <a:pt x="70" y="182"/>
                      </a:lnTo>
                      <a:lnTo>
                        <a:pt x="93" y="181"/>
                      </a:lnTo>
                      <a:lnTo>
                        <a:pt x="117" y="181"/>
                      </a:lnTo>
                      <a:lnTo>
                        <a:pt x="138" y="181"/>
                      </a:lnTo>
                      <a:lnTo>
                        <a:pt x="156" y="181"/>
                      </a:lnTo>
                      <a:lnTo>
                        <a:pt x="167" y="181"/>
                      </a:lnTo>
                      <a:lnTo>
                        <a:pt x="177" y="180"/>
                      </a:lnTo>
                      <a:lnTo>
                        <a:pt x="183" y="174"/>
                      </a:lnTo>
                      <a:lnTo>
                        <a:pt x="185" y="165"/>
                      </a:lnTo>
                      <a:lnTo>
                        <a:pt x="185" y="155"/>
                      </a:lnTo>
                      <a:lnTo>
                        <a:pt x="186" y="59"/>
                      </a:lnTo>
                      <a:lnTo>
                        <a:pt x="186" y="47"/>
                      </a:lnTo>
                      <a:lnTo>
                        <a:pt x="185" y="37"/>
                      </a:lnTo>
                      <a:lnTo>
                        <a:pt x="179" y="31"/>
                      </a:lnTo>
                      <a:lnTo>
                        <a:pt x="165" y="28"/>
                      </a:lnTo>
                      <a:lnTo>
                        <a:pt x="155" y="25"/>
                      </a:lnTo>
                      <a:lnTo>
                        <a:pt x="139" y="22"/>
                      </a:lnTo>
                      <a:lnTo>
                        <a:pt x="121" y="17"/>
                      </a:lnTo>
                      <a:lnTo>
                        <a:pt x="100" y="11"/>
                      </a:lnTo>
                      <a:lnTo>
                        <a:pt x="81" y="5"/>
                      </a:lnTo>
                      <a:lnTo>
                        <a:pt x="63" y="1"/>
                      </a:lnTo>
                      <a:lnTo>
                        <a:pt x="49" y="0"/>
                      </a:lnTo>
                      <a:lnTo>
                        <a:pt x="41" y="2"/>
                      </a:lnTo>
                      <a:lnTo>
                        <a:pt x="34" y="8"/>
                      </a:lnTo>
                      <a:lnTo>
                        <a:pt x="28" y="15"/>
                      </a:lnTo>
                      <a:lnTo>
                        <a:pt x="20" y="23"/>
                      </a:lnTo>
                      <a:lnTo>
                        <a:pt x="14" y="30"/>
                      </a:lnTo>
                      <a:lnTo>
                        <a:pt x="8" y="37"/>
                      </a:lnTo>
                      <a:lnTo>
                        <a:pt x="5" y="46"/>
                      </a:lnTo>
                      <a:lnTo>
                        <a:pt x="2" y="53"/>
                      </a:lnTo>
                      <a:lnTo>
                        <a:pt x="1" y="60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1255"/>
                <p:cNvSpPr>
                  <a:spLocks/>
                </p:cNvSpPr>
                <p:nvPr/>
              </p:nvSpPr>
              <p:spPr bwMode="auto">
                <a:xfrm>
                  <a:off x="3081" y="2940"/>
                  <a:ext cx="9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19 w 28"/>
                    <a:gd name="T5" fmla="*/ 24 h 37"/>
                    <a:gd name="T6" fmla="*/ 16 w 28"/>
                    <a:gd name="T7" fmla="*/ 20 h 37"/>
                    <a:gd name="T8" fmla="*/ 13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3 h 37"/>
                    <a:gd name="T16" fmla="*/ 6 w 28"/>
                    <a:gd name="T17" fmla="*/ 25 h 37"/>
                    <a:gd name="T18" fmla="*/ 14 w 28"/>
                    <a:gd name="T19" fmla="*/ 34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19" y="24"/>
                      </a:lnTo>
                      <a:lnTo>
                        <a:pt x="16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4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1256"/>
                <p:cNvSpPr>
                  <a:spLocks/>
                </p:cNvSpPr>
                <p:nvPr/>
              </p:nvSpPr>
              <p:spPr bwMode="auto">
                <a:xfrm>
                  <a:off x="3090" y="2948"/>
                  <a:ext cx="49" cy="5"/>
                </a:xfrm>
                <a:custGeom>
                  <a:avLst/>
                  <a:gdLst>
                    <a:gd name="T0" fmla="*/ 145 w 145"/>
                    <a:gd name="T1" fmla="*/ 0 h 13"/>
                    <a:gd name="T2" fmla="*/ 145 w 145"/>
                    <a:gd name="T3" fmla="*/ 0 h 13"/>
                    <a:gd name="T4" fmla="*/ 134 w 145"/>
                    <a:gd name="T5" fmla="*/ 0 h 13"/>
                    <a:gd name="T6" fmla="*/ 116 w 145"/>
                    <a:gd name="T7" fmla="*/ 0 h 13"/>
                    <a:gd name="T8" fmla="*/ 95 w 145"/>
                    <a:gd name="T9" fmla="*/ 0 h 13"/>
                    <a:gd name="T10" fmla="*/ 71 w 145"/>
                    <a:gd name="T11" fmla="*/ 0 h 13"/>
                    <a:gd name="T12" fmla="*/ 48 w 145"/>
                    <a:gd name="T13" fmla="*/ 1 h 13"/>
                    <a:gd name="T14" fmla="*/ 27 w 145"/>
                    <a:gd name="T15" fmla="*/ 1 h 13"/>
                    <a:gd name="T16" fmla="*/ 11 w 145"/>
                    <a:gd name="T17" fmla="*/ 1 h 13"/>
                    <a:gd name="T18" fmla="*/ 0 w 145"/>
                    <a:gd name="T19" fmla="*/ 1 h 13"/>
                    <a:gd name="T20" fmla="*/ 0 w 145"/>
                    <a:gd name="T21" fmla="*/ 13 h 13"/>
                    <a:gd name="T22" fmla="*/ 11 w 145"/>
                    <a:gd name="T23" fmla="*/ 13 h 13"/>
                    <a:gd name="T24" fmla="*/ 27 w 145"/>
                    <a:gd name="T25" fmla="*/ 13 h 13"/>
                    <a:gd name="T26" fmla="*/ 48 w 145"/>
                    <a:gd name="T27" fmla="*/ 13 h 13"/>
                    <a:gd name="T28" fmla="*/ 71 w 145"/>
                    <a:gd name="T29" fmla="*/ 12 h 13"/>
                    <a:gd name="T30" fmla="*/ 95 w 145"/>
                    <a:gd name="T31" fmla="*/ 12 h 13"/>
                    <a:gd name="T32" fmla="*/ 116 w 145"/>
                    <a:gd name="T33" fmla="*/ 12 h 13"/>
                    <a:gd name="T34" fmla="*/ 134 w 145"/>
                    <a:gd name="T35" fmla="*/ 12 h 13"/>
                    <a:gd name="T36" fmla="*/ 145 w 145"/>
                    <a:gd name="T37" fmla="*/ 12 h 13"/>
                    <a:gd name="T38" fmla="*/ 145 w 145"/>
                    <a:gd name="T39" fmla="*/ 12 h 13"/>
                    <a:gd name="T40" fmla="*/ 145 w 145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3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95" y="0"/>
                      </a:lnTo>
                      <a:lnTo>
                        <a:pt x="71" y="0"/>
                      </a:lnTo>
                      <a:lnTo>
                        <a:pt x="48" y="1"/>
                      </a:lnTo>
                      <a:lnTo>
                        <a:pt x="27" y="1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7" y="13"/>
                      </a:lnTo>
                      <a:lnTo>
                        <a:pt x="48" y="13"/>
                      </a:lnTo>
                      <a:lnTo>
                        <a:pt x="71" y="12"/>
                      </a:lnTo>
                      <a:lnTo>
                        <a:pt x="95" y="12"/>
                      </a:lnTo>
                      <a:lnTo>
                        <a:pt x="116" y="12"/>
                      </a:lnTo>
                      <a:lnTo>
                        <a:pt x="134" y="12"/>
                      </a:lnTo>
                      <a:lnTo>
                        <a:pt x="145" y="12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1257"/>
                <p:cNvSpPr>
                  <a:spLocks/>
                </p:cNvSpPr>
                <p:nvPr/>
              </p:nvSpPr>
              <p:spPr bwMode="auto">
                <a:xfrm>
                  <a:off x="3139" y="2942"/>
                  <a:ext cx="8" cy="10"/>
                </a:xfrm>
                <a:custGeom>
                  <a:avLst/>
                  <a:gdLst>
                    <a:gd name="T0" fmla="*/ 12 w 24"/>
                    <a:gd name="T1" fmla="*/ 0 h 32"/>
                    <a:gd name="T2" fmla="*/ 12 w 24"/>
                    <a:gd name="T3" fmla="*/ 0 h 32"/>
                    <a:gd name="T4" fmla="*/ 12 w 24"/>
                    <a:gd name="T5" fmla="*/ 10 h 32"/>
                    <a:gd name="T6" fmla="*/ 12 w 24"/>
                    <a:gd name="T7" fmla="*/ 16 h 32"/>
                    <a:gd name="T8" fmla="*/ 8 w 24"/>
                    <a:gd name="T9" fmla="*/ 19 h 32"/>
                    <a:gd name="T10" fmla="*/ 0 w 24"/>
                    <a:gd name="T11" fmla="*/ 20 h 32"/>
                    <a:gd name="T12" fmla="*/ 0 w 24"/>
                    <a:gd name="T13" fmla="*/ 32 h 32"/>
                    <a:gd name="T14" fmla="*/ 13 w 24"/>
                    <a:gd name="T15" fmla="*/ 31 h 32"/>
                    <a:gd name="T16" fmla="*/ 21 w 24"/>
                    <a:gd name="T17" fmla="*/ 21 h 32"/>
                    <a:gd name="T18" fmla="*/ 24 w 24"/>
                    <a:gd name="T19" fmla="*/ 10 h 32"/>
                    <a:gd name="T20" fmla="*/ 24 w 24"/>
                    <a:gd name="T21" fmla="*/ 0 h 32"/>
                    <a:gd name="T22" fmla="*/ 24 w 24"/>
                    <a:gd name="T23" fmla="*/ 0 h 32"/>
                    <a:gd name="T24" fmla="*/ 12 w 24"/>
                    <a:gd name="T25" fmla="*/ 0 h 32"/>
                    <a:gd name="T26" fmla="*/ 12 w 24"/>
                    <a:gd name="T27" fmla="*/ 0 h 32"/>
                    <a:gd name="T28" fmla="*/ 12 w 24"/>
                    <a:gd name="T2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0"/>
                      </a:lnTo>
                      <a:lnTo>
                        <a:pt x="12" y="16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1" y="21"/>
                      </a:lnTo>
                      <a:lnTo>
                        <a:pt x="24" y="1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1258"/>
                <p:cNvSpPr>
                  <a:spLocks/>
                </p:cNvSpPr>
                <p:nvPr/>
              </p:nvSpPr>
              <p:spPr bwMode="auto">
                <a:xfrm>
                  <a:off x="3143" y="2910"/>
                  <a:ext cx="4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1259"/>
                <p:cNvSpPr>
                  <a:spLocks/>
                </p:cNvSpPr>
                <p:nvPr/>
              </p:nvSpPr>
              <p:spPr bwMode="auto">
                <a:xfrm>
                  <a:off x="3138" y="2897"/>
                  <a:ext cx="9" cy="13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4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6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4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260"/>
                <p:cNvSpPr>
                  <a:spLocks/>
                </p:cNvSpPr>
                <p:nvPr/>
              </p:nvSpPr>
              <p:spPr bwMode="auto">
                <a:xfrm>
                  <a:off x="3095" y="2888"/>
                  <a:ext cx="43" cy="13"/>
                </a:xfrm>
                <a:custGeom>
                  <a:avLst/>
                  <a:gdLst>
                    <a:gd name="T0" fmla="*/ 8 w 128"/>
                    <a:gd name="T1" fmla="*/ 13 h 40"/>
                    <a:gd name="T2" fmla="*/ 8 w 128"/>
                    <a:gd name="T3" fmla="*/ 13 h 40"/>
                    <a:gd name="T4" fmla="*/ 12 w 128"/>
                    <a:gd name="T5" fmla="*/ 12 h 40"/>
                    <a:gd name="T6" fmla="*/ 25 w 128"/>
                    <a:gd name="T7" fmla="*/ 13 h 40"/>
                    <a:gd name="T8" fmla="*/ 43 w 128"/>
                    <a:gd name="T9" fmla="*/ 17 h 40"/>
                    <a:gd name="T10" fmla="*/ 62 w 128"/>
                    <a:gd name="T11" fmla="*/ 23 h 40"/>
                    <a:gd name="T12" fmla="*/ 82 w 128"/>
                    <a:gd name="T13" fmla="*/ 29 h 40"/>
                    <a:gd name="T14" fmla="*/ 101 w 128"/>
                    <a:gd name="T15" fmla="*/ 34 h 40"/>
                    <a:gd name="T16" fmla="*/ 116 w 128"/>
                    <a:gd name="T17" fmla="*/ 37 h 40"/>
                    <a:gd name="T18" fmla="*/ 128 w 128"/>
                    <a:gd name="T19" fmla="*/ 40 h 40"/>
                    <a:gd name="T20" fmla="*/ 128 w 128"/>
                    <a:gd name="T21" fmla="*/ 28 h 40"/>
                    <a:gd name="T22" fmla="*/ 119 w 128"/>
                    <a:gd name="T23" fmla="*/ 25 h 40"/>
                    <a:gd name="T24" fmla="*/ 103 w 128"/>
                    <a:gd name="T25" fmla="*/ 22 h 40"/>
                    <a:gd name="T26" fmla="*/ 85 w 128"/>
                    <a:gd name="T27" fmla="*/ 17 h 40"/>
                    <a:gd name="T28" fmla="*/ 64 w 128"/>
                    <a:gd name="T29" fmla="*/ 11 h 40"/>
                    <a:gd name="T30" fmla="*/ 45 w 128"/>
                    <a:gd name="T31" fmla="*/ 5 h 40"/>
                    <a:gd name="T32" fmla="*/ 27 w 128"/>
                    <a:gd name="T33" fmla="*/ 1 h 40"/>
                    <a:gd name="T34" fmla="*/ 12 w 128"/>
                    <a:gd name="T35" fmla="*/ 0 h 40"/>
                    <a:gd name="T36" fmla="*/ 0 w 128"/>
                    <a:gd name="T37" fmla="*/ 4 h 40"/>
                    <a:gd name="T38" fmla="*/ 0 w 128"/>
                    <a:gd name="T39" fmla="*/ 4 h 40"/>
                    <a:gd name="T40" fmla="*/ 8 w 128"/>
                    <a:gd name="T41" fmla="*/ 1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40">
                      <a:moveTo>
                        <a:pt x="8" y="13"/>
                      </a:moveTo>
                      <a:lnTo>
                        <a:pt x="8" y="13"/>
                      </a:lnTo>
                      <a:lnTo>
                        <a:pt x="12" y="12"/>
                      </a:lnTo>
                      <a:lnTo>
                        <a:pt x="25" y="13"/>
                      </a:lnTo>
                      <a:lnTo>
                        <a:pt x="43" y="17"/>
                      </a:lnTo>
                      <a:lnTo>
                        <a:pt x="62" y="23"/>
                      </a:lnTo>
                      <a:lnTo>
                        <a:pt x="82" y="29"/>
                      </a:lnTo>
                      <a:lnTo>
                        <a:pt x="101" y="34"/>
                      </a:lnTo>
                      <a:lnTo>
                        <a:pt x="116" y="37"/>
                      </a:lnTo>
                      <a:lnTo>
                        <a:pt x="128" y="40"/>
                      </a:lnTo>
                      <a:lnTo>
                        <a:pt x="128" y="28"/>
                      </a:lnTo>
                      <a:lnTo>
                        <a:pt x="119" y="25"/>
                      </a:lnTo>
                      <a:lnTo>
                        <a:pt x="103" y="22"/>
                      </a:lnTo>
                      <a:lnTo>
                        <a:pt x="85" y="17"/>
                      </a:lnTo>
                      <a:lnTo>
                        <a:pt x="64" y="11"/>
                      </a:lnTo>
                      <a:lnTo>
                        <a:pt x="45" y="5"/>
                      </a:lnTo>
                      <a:lnTo>
                        <a:pt x="27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1261"/>
                <p:cNvSpPr>
                  <a:spLocks/>
                </p:cNvSpPr>
                <p:nvPr/>
              </p:nvSpPr>
              <p:spPr bwMode="auto">
                <a:xfrm>
                  <a:off x="3081" y="2889"/>
                  <a:ext cx="17" cy="21"/>
                </a:xfrm>
                <a:custGeom>
                  <a:avLst/>
                  <a:gdLst>
                    <a:gd name="T0" fmla="*/ 12 w 50"/>
                    <a:gd name="T1" fmla="*/ 62 h 62"/>
                    <a:gd name="T2" fmla="*/ 12 w 50"/>
                    <a:gd name="T3" fmla="*/ 62 h 62"/>
                    <a:gd name="T4" fmla="*/ 13 w 50"/>
                    <a:gd name="T5" fmla="*/ 56 h 62"/>
                    <a:gd name="T6" fmla="*/ 16 w 50"/>
                    <a:gd name="T7" fmla="*/ 50 h 62"/>
                    <a:gd name="T8" fmla="*/ 18 w 50"/>
                    <a:gd name="T9" fmla="*/ 43 h 62"/>
                    <a:gd name="T10" fmla="*/ 24 w 50"/>
                    <a:gd name="T11" fmla="*/ 36 h 62"/>
                    <a:gd name="T12" fmla="*/ 30 w 50"/>
                    <a:gd name="T13" fmla="*/ 29 h 62"/>
                    <a:gd name="T14" fmla="*/ 38 w 50"/>
                    <a:gd name="T15" fmla="*/ 20 h 62"/>
                    <a:gd name="T16" fmla="*/ 42 w 50"/>
                    <a:gd name="T17" fmla="*/ 15 h 62"/>
                    <a:gd name="T18" fmla="*/ 50 w 50"/>
                    <a:gd name="T19" fmla="*/ 9 h 62"/>
                    <a:gd name="T20" fmla="*/ 42 w 50"/>
                    <a:gd name="T21" fmla="*/ 0 h 62"/>
                    <a:gd name="T22" fmla="*/ 35 w 50"/>
                    <a:gd name="T23" fmla="*/ 6 h 62"/>
                    <a:gd name="T24" fmla="*/ 28 w 50"/>
                    <a:gd name="T25" fmla="*/ 13 h 62"/>
                    <a:gd name="T26" fmla="*/ 21 w 50"/>
                    <a:gd name="T27" fmla="*/ 21 h 62"/>
                    <a:gd name="T28" fmla="*/ 15 w 50"/>
                    <a:gd name="T29" fmla="*/ 29 h 62"/>
                    <a:gd name="T30" fmla="*/ 9 w 50"/>
                    <a:gd name="T31" fmla="*/ 36 h 62"/>
                    <a:gd name="T32" fmla="*/ 4 w 50"/>
                    <a:gd name="T33" fmla="*/ 45 h 62"/>
                    <a:gd name="T34" fmla="*/ 1 w 50"/>
                    <a:gd name="T35" fmla="*/ 54 h 62"/>
                    <a:gd name="T36" fmla="*/ 0 w 50"/>
                    <a:gd name="T37" fmla="*/ 62 h 62"/>
                    <a:gd name="T38" fmla="*/ 0 w 50"/>
                    <a:gd name="T39" fmla="*/ 62 h 62"/>
                    <a:gd name="T40" fmla="*/ 12 w 50"/>
                    <a:gd name="T41" fmla="*/ 62 h 62"/>
                    <a:gd name="T42" fmla="*/ 12 w 50"/>
                    <a:gd name="T43" fmla="*/ 62 h 62"/>
                    <a:gd name="T44" fmla="*/ 12 w 50"/>
                    <a:gd name="T4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0" h="62">
                      <a:moveTo>
                        <a:pt x="12" y="62"/>
                      </a:moveTo>
                      <a:lnTo>
                        <a:pt x="12" y="62"/>
                      </a:lnTo>
                      <a:lnTo>
                        <a:pt x="13" y="56"/>
                      </a:lnTo>
                      <a:lnTo>
                        <a:pt x="16" y="50"/>
                      </a:lnTo>
                      <a:lnTo>
                        <a:pt x="18" y="43"/>
                      </a:lnTo>
                      <a:lnTo>
                        <a:pt x="24" y="36"/>
                      </a:lnTo>
                      <a:lnTo>
                        <a:pt x="30" y="29"/>
                      </a:lnTo>
                      <a:lnTo>
                        <a:pt x="38" y="20"/>
                      </a:lnTo>
                      <a:lnTo>
                        <a:pt x="42" y="15"/>
                      </a:lnTo>
                      <a:lnTo>
                        <a:pt x="50" y="9"/>
                      </a:lnTo>
                      <a:lnTo>
                        <a:pt x="42" y="0"/>
                      </a:lnTo>
                      <a:lnTo>
                        <a:pt x="35" y="6"/>
                      </a:lnTo>
                      <a:lnTo>
                        <a:pt x="28" y="13"/>
                      </a:lnTo>
                      <a:lnTo>
                        <a:pt x="21" y="21"/>
                      </a:lnTo>
                      <a:lnTo>
                        <a:pt x="15" y="29"/>
                      </a:lnTo>
                      <a:lnTo>
                        <a:pt x="9" y="36"/>
                      </a:lnTo>
                      <a:lnTo>
                        <a:pt x="4" y="45"/>
                      </a:lnTo>
                      <a:lnTo>
                        <a:pt x="1" y="5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1262"/>
                <p:cNvSpPr>
                  <a:spLocks/>
                </p:cNvSpPr>
                <p:nvPr/>
              </p:nvSpPr>
              <p:spPr bwMode="auto">
                <a:xfrm>
                  <a:off x="3081" y="2910"/>
                  <a:ext cx="4" cy="30"/>
                </a:xfrm>
                <a:custGeom>
                  <a:avLst/>
                  <a:gdLst>
                    <a:gd name="T0" fmla="*/ 12 w 13"/>
                    <a:gd name="T1" fmla="*/ 91 h 91"/>
                    <a:gd name="T2" fmla="*/ 12 w 13"/>
                    <a:gd name="T3" fmla="*/ 91 h 91"/>
                    <a:gd name="T4" fmla="*/ 13 w 13"/>
                    <a:gd name="T5" fmla="*/ 0 h 91"/>
                    <a:gd name="T6" fmla="*/ 1 w 13"/>
                    <a:gd name="T7" fmla="*/ 0 h 91"/>
                    <a:gd name="T8" fmla="*/ 0 w 13"/>
                    <a:gd name="T9" fmla="*/ 91 h 91"/>
                    <a:gd name="T10" fmla="*/ 0 w 13"/>
                    <a:gd name="T11" fmla="*/ 91 h 91"/>
                    <a:gd name="T12" fmla="*/ 0 w 13"/>
                    <a:gd name="T13" fmla="*/ 91 h 91"/>
                    <a:gd name="T14" fmla="*/ 0 w 13"/>
                    <a:gd name="T15" fmla="*/ 91 h 91"/>
                    <a:gd name="T16" fmla="*/ 0 w 13"/>
                    <a:gd name="T17" fmla="*/ 91 h 91"/>
                    <a:gd name="T18" fmla="*/ 12 w 13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1263"/>
                <p:cNvSpPr>
                  <a:spLocks/>
                </p:cNvSpPr>
                <p:nvPr/>
              </p:nvSpPr>
              <p:spPr bwMode="auto">
                <a:xfrm>
                  <a:off x="3094" y="2889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9 h 134"/>
                    <a:gd name="T4" fmla="*/ 3 w 148"/>
                    <a:gd name="T5" fmla="*/ 127 h 134"/>
                    <a:gd name="T6" fmla="*/ 9 w 148"/>
                    <a:gd name="T7" fmla="*/ 133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3 h 134"/>
                    <a:gd name="T28" fmla="*/ 146 w 148"/>
                    <a:gd name="T29" fmla="*/ 128 h 134"/>
                    <a:gd name="T30" fmla="*/ 147 w 148"/>
                    <a:gd name="T31" fmla="*/ 121 h 134"/>
                    <a:gd name="T32" fmla="*/ 147 w 148"/>
                    <a:gd name="T33" fmla="*/ 111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9 h 134"/>
                    <a:gd name="T40" fmla="*/ 141 w 148"/>
                    <a:gd name="T41" fmla="*/ 4 h 134"/>
                    <a:gd name="T42" fmla="*/ 130 w 148"/>
                    <a:gd name="T43" fmla="*/ 2 h 134"/>
                    <a:gd name="T44" fmla="*/ 120 w 148"/>
                    <a:gd name="T45" fmla="*/ 2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2 w 148"/>
                    <a:gd name="T51" fmla="*/ 0 h 134"/>
                    <a:gd name="T52" fmla="*/ 55 w 148"/>
                    <a:gd name="T53" fmla="*/ 0 h 134"/>
                    <a:gd name="T54" fmla="*/ 38 w 148"/>
                    <a:gd name="T55" fmla="*/ 0 h 134"/>
                    <a:gd name="T56" fmla="*/ 26 w 148"/>
                    <a:gd name="T57" fmla="*/ 2 h 134"/>
                    <a:gd name="T58" fmla="*/ 18 w 148"/>
                    <a:gd name="T59" fmla="*/ 2 h 134"/>
                    <a:gd name="T60" fmla="*/ 9 w 148"/>
                    <a:gd name="T61" fmla="*/ 4 h 134"/>
                    <a:gd name="T62" fmla="*/ 3 w 148"/>
                    <a:gd name="T63" fmla="*/ 9 h 134"/>
                    <a:gd name="T64" fmla="*/ 1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9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4"/>
                      </a:lnTo>
                      <a:lnTo>
                        <a:pt x="130" y="2"/>
                      </a:lnTo>
                      <a:lnTo>
                        <a:pt x="120" y="2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2"/>
                      </a:lnTo>
                      <a:lnTo>
                        <a:pt x="18" y="2"/>
                      </a:lnTo>
                      <a:lnTo>
                        <a:pt x="9" y="4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1264"/>
                <p:cNvSpPr>
                  <a:spLocks/>
                </p:cNvSpPr>
                <p:nvPr/>
              </p:nvSpPr>
              <p:spPr bwMode="auto">
                <a:xfrm>
                  <a:off x="3094" y="2889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9 h 134"/>
                    <a:gd name="T6" fmla="*/ 3 w 148"/>
                    <a:gd name="T7" fmla="*/ 127 h 134"/>
                    <a:gd name="T8" fmla="*/ 9 w 148"/>
                    <a:gd name="T9" fmla="*/ 133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3 h 134"/>
                    <a:gd name="T34" fmla="*/ 146 w 148"/>
                    <a:gd name="T35" fmla="*/ 128 h 134"/>
                    <a:gd name="T36" fmla="*/ 147 w 148"/>
                    <a:gd name="T37" fmla="*/ 121 h 134"/>
                    <a:gd name="T38" fmla="*/ 147 w 148"/>
                    <a:gd name="T39" fmla="*/ 111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9 h 134"/>
                    <a:gd name="T48" fmla="*/ 141 w 148"/>
                    <a:gd name="T49" fmla="*/ 4 h 134"/>
                    <a:gd name="T50" fmla="*/ 130 w 148"/>
                    <a:gd name="T51" fmla="*/ 2 h 134"/>
                    <a:gd name="T52" fmla="*/ 130 w 148"/>
                    <a:gd name="T53" fmla="*/ 2 h 134"/>
                    <a:gd name="T54" fmla="*/ 120 w 148"/>
                    <a:gd name="T55" fmla="*/ 2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2 w 148"/>
                    <a:gd name="T61" fmla="*/ 0 h 134"/>
                    <a:gd name="T62" fmla="*/ 55 w 148"/>
                    <a:gd name="T63" fmla="*/ 0 h 134"/>
                    <a:gd name="T64" fmla="*/ 38 w 148"/>
                    <a:gd name="T65" fmla="*/ 0 h 134"/>
                    <a:gd name="T66" fmla="*/ 26 w 148"/>
                    <a:gd name="T67" fmla="*/ 2 h 134"/>
                    <a:gd name="T68" fmla="*/ 18 w 148"/>
                    <a:gd name="T69" fmla="*/ 2 h 134"/>
                    <a:gd name="T70" fmla="*/ 18 w 148"/>
                    <a:gd name="T71" fmla="*/ 2 h 134"/>
                    <a:gd name="T72" fmla="*/ 9 w 148"/>
                    <a:gd name="T73" fmla="*/ 4 h 134"/>
                    <a:gd name="T74" fmla="*/ 3 w 148"/>
                    <a:gd name="T75" fmla="*/ 9 h 134"/>
                    <a:gd name="T76" fmla="*/ 1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9"/>
                      </a:lnTo>
                      <a:lnTo>
                        <a:pt x="3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4"/>
                      </a:lnTo>
                      <a:lnTo>
                        <a:pt x="130" y="2"/>
                      </a:lnTo>
                      <a:lnTo>
                        <a:pt x="130" y="2"/>
                      </a:lnTo>
                      <a:lnTo>
                        <a:pt x="120" y="2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9" y="4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1265"/>
                <p:cNvSpPr>
                  <a:spLocks/>
                </p:cNvSpPr>
                <p:nvPr/>
              </p:nvSpPr>
              <p:spPr bwMode="auto">
                <a:xfrm>
                  <a:off x="3151" y="2891"/>
                  <a:ext cx="63" cy="60"/>
                </a:xfrm>
                <a:custGeom>
                  <a:avLst/>
                  <a:gdLst>
                    <a:gd name="T0" fmla="*/ 0 w 188"/>
                    <a:gd name="T1" fmla="*/ 150 h 182"/>
                    <a:gd name="T2" fmla="*/ 1 w 188"/>
                    <a:gd name="T3" fmla="*/ 162 h 182"/>
                    <a:gd name="T4" fmla="*/ 5 w 188"/>
                    <a:gd name="T5" fmla="*/ 173 h 182"/>
                    <a:gd name="T6" fmla="*/ 11 w 188"/>
                    <a:gd name="T7" fmla="*/ 179 h 182"/>
                    <a:gd name="T8" fmla="*/ 22 w 188"/>
                    <a:gd name="T9" fmla="*/ 182 h 182"/>
                    <a:gd name="T10" fmla="*/ 33 w 188"/>
                    <a:gd name="T11" fmla="*/ 182 h 182"/>
                    <a:gd name="T12" fmla="*/ 50 w 188"/>
                    <a:gd name="T13" fmla="*/ 182 h 182"/>
                    <a:gd name="T14" fmla="*/ 70 w 188"/>
                    <a:gd name="T15" fmla="*/ 182 h 182"/>
                    <a:gd name="T16" fmla="*/ 94 w 188"/>
                    <a:gd name="T17" fmla="*/ 180 h 182"/>
                    <a:gd name="T18" fmla="*/ 118 w 188"/>
                    <a:gd name="T19" fmla="*/ 180 h 182"/>
                    <a:gd name="T20" fmla="*/ 140 w 188"/>
                    <a:gd name="T21" fmla="*/ 180 h 182"/>
                    <a:gd name="T22" fmla="*/ 157 w 188"/>
                    <a:gd name="T23" fmla="*/ 180 h 182"/>
                    <a:gd name="T24" fmla="*/ 169 w 188"/>
                    <a:gd name="T25" fmla="*/ 180 h 182"/>
                    <a:gd name="T26" fmla="*/ 180 w 188"/>
                    <a:gd name="T27" fmla="*/ 179 h 182"/>
                    <a:gd name="T28" fmla="*/ 186 w 188"/>
                    <a:gd name="T29" fmla="*/ 173 h 182"/>
                    <a:gd name="T30" fmla="*/ 188 w 188"/>
                    <a:gd name="T31" fmla="*/ 165 h 182"/>
                    <a:gd name="T32" fmla="*/ 188 w 188"/>
                    <a:gd name="T33" fmla="*/ 154 h 182"/>
                    <a:gd name="T34" fmla="*/ 188 w 188"/>
                    <a:gd name="T35" fmla="*/ 58 h 182"/>
                    <a:gd name="T36" fmla="*/ 188 w 188"/>
                    <a:gd name="T37" fmla="*/ 46 h 182"/>
                    <a:gd name="T38" fmla="*/ 187 w 188"/>
                    <a:gd name="T39" fmla="*/ 37 h 182"/>
                    <a:gd name="T40" fmla="*/ 181 w 188"/>
                    <a:gd name="T41" fmla="*/ 31 h 182"/>
                    <a:gd name="T42" fmla="*/ 168 w 188"/>
                    <a:gd name="T43" fmla="*/ 27 h 182"/>
                    <a:gd name="T44" fmla="*/ 157 w 188"/>
                    <a:gd name="T45" fmla="*/ 25 h 182"/>
                    <a:gd name="T46" fmla="*/ 143 w 188"/>
                    <a:gd name="T47" fmla="*/ 21 h 182"/>
                    <a:gd name="T48" fmla="*/ 124 w 188"/>
                    <a:gd name="T49" fmla="*/ 16 h 182"/>
                    <a:gd name="T50" fmla="*/ 105 w 188"/>
                    <a:gd name="T51" fmla="*/ 10 h 182"/>
                    <a:gd name="T52" fmla="*/ 87 w 188"/>
                    <a:gd name="T53" fmla="*/ 5 h 182"/>
                    <a:gd name="T54" fmla="*/ 70 w 188"/>
                    <a:gd name="T55" fmla="*/ 2 h 182"/>
                    <a:gd name="T56" fmla="*/ 57 w 188"/>
                    <a:gd name="T57" fmla="*/ 0 h 182"/>
                    <a:gd name="T58" fmla="*/ 48 w 188"/>
                    <a:gd name="T59" fmla="*/ 3 h 182"/>
                    <a:gd name="T60" fmla="*/ 37 w 188"/>
                    <a:gd name="T61" fmla="*/ 11 h 182"/>
                    <a:gd name="T62" fmla="*/ 28 w 188"/>
                    <a:gd name="T63" fmla="*/ 20 h 182"/>
                    <a:gd name="T64" fmla="*/ 19 w 188"/>
                    <a:gd name="T65" fmla="*/ 27 h 182"/>
                    <a:gd name="T66" fmla="*/ 12 w 188"/>
                    <a:gd name="T67" fmla="*/ 34 h 182"/>
                    <a:gd name="T68" fmla="*/ 7 w 188"/>
                    <a:gd name="T69" fmla="*/ 40 h 182"/>
                    <a:gd name="T70" fmla="*/ 4 w 188"/>
                    <a:gd name="T71" fmla="*/ 46 h 182"/>
                    <a:gd name="T72" fmla="*/ 1 w 188"/>
                    <a:gd name="T73" fmla="*/ 54 h 182"/>
                    <a:gd name="T74" fmla="*/ 1 w 188"/>
                    <a:gd name="T75" fmla="*/ 60 h 182"/>
                    <a:gd name="T76" fmla="*/ 0 w 188"/>
                    <a:gd name="T77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" h="182">
                      <a:moveTo>
                        <a:pt x="0" y="150"/>
                      </a:moveTo>
                      <a:lnTo>
                        <a:pt x="1" y="162"/>
                      </a:lnTo>
                      <a:lnTo>
                        <a:pt x="5" y="173"/>
                      </a:lnTo>
                      <a:lnTo>
                        <a:pt x="11" y="179"/>
                      </a:lnTo>
                      <a:lnTo>
                        <a:pt x="22" y="182"/>
                      </a:lnTo>
                      <a:lnTo>
                        <a:pt x="33" y="182"/>
                      </a:lnTo>
                      <a:lnTo>
                        <a:pt x="50" y="182"/>
                      </a:lnTo>
                      <a:lnTo>
                        <a:pt x="70" y="182"/>
                      </a:lnTo>
                      <a:lnTo>
                        <a:pt x="94" y="180"/>
                      </a:lnTo>
                      <a:lnTo>
                        <a:pt x="118" y="180"/>
                      </a:lnTo>
                      <a:lnTo>
                        <a:pt x="140" y="180"/>
                      </a:lnTo>
                      <a:lnTo>
                        <a:pt x="157" y="180"/>
                      </a:lnTo>
                      <a:lnTo>
                        <a:pt x="169" y="180"/>
                      </a:lnTo>
                      <a:lnTo>
                        <a:pt x="180" y="179"/>
                      </a:lnTo>
                      <a:lnTo>
                        <a:pt x="186" y="173"/>
                      </a:lnTo>
                      <a:lnTo>
                        <a:pt x="188" y="165"/>
                      </a:lnTo>
                      <a:lnTo>
                        <a:pt x="188" y="154"/>
                      </a:lnTo>
                      <a:lnTo>
                        <a:pt x="188" y="58"/>
                      </a:lnTo>
                      <a:lnTo>
                        <a:pt x="188" y="46"/>
                      </a:lnTo>
                      <a:lnTo>
                        <a:pt x="187" y="37"/>
                      </a:lnTo>
                      <a:lnTo>
                        <a:pt x="181" y="31"/>
                      </a:lnTo>
                      <a:lnTo>
                        <a:pt x="168" y="27"/>
                      </a:lnTo>
                      <a:lnTo>
                        <a:pt x="157" y="25"/>
                      </a:lnTo>
                      <a:lnTo>
                        <a:pt x="143" y="21"/>
                      </a:lnTo>
                      <a:lnTo>
                        <a:pt x="124" y="16"/>
                      </a:lnTo>
                      <a:lnTo>
                        <a:pt x="105" y="10"/>
                      </a:lnTo>
                      <a:lnTo>
                        <a:pt x="87" y="5"/>
                      </a:ln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8" y="3"/>
                      </a:lnTo>
                      <a:lnTo>
                        <a:pt x="37" y="11"/>
                      </a:lnTo>
                      <a:lnTo>
                        <a:pt x="28" y="20"/>
                      </a:lnTo>
                      <a:lnTo>
                        <a:pt x="19" y="27"/>
                      </a:lnTo>
                      <a:lnTo>
                        <a:pt x="12" y="34"/>
                      </a:lnTo>
                      <a:lnTo>
                        <a:pt x="7" y="40"/>
                      </a:lnTo>
                      <a:lnTo>
                        <a:pt x="4" y="46"/>
                      </a:lnTo>
                      <a:lnTo>
                        <a:pt x="1" y="54"/>
                      </a:lnTo>
                      <a:lnTo>
                        <a:pt x="1" y="6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1266"/>
                <p:cNvSpPr>
                  <a:spLocks/>
                </p:cNvSpPr>
                <p:nvPr/>
              </p:nvSpPr>
              <p:spPr bwMode="auto">
                <a:xfrm>
                  <a:off x="3149" y="2941"/>
                  <a:ext cx="9" cy="12"/>
                </a:xfrm>
                <a:custGeom>
                  <a:avLst/>
                  <a:gdLst>
                    <a:gd name="T0" fmla="*/ 28 w 28"/>
                    <a:gd name="T1" fmla="*/ 26 h 38"/>
                    <a:gd name="T2" fmla="*/ 28 w 28"/>
                    <a:gd name="T3" fmla="*/ 26 h 38"/>
                    <a:gd name="T4" fmla="*/ 19 w 28"/>
                    <a:gd name="T5" fmla="*/ 24 h 38"/>
                    <a:gd name="T6" fmla="*/ 16 w 28"/>
                    <a:gd name="T7" fmla="*/ 21 h 38"/>
                    <a:gd name="T8" fmla="*/ 13 w 28"/>
                    <a:gd name="T9" fmla="*/ 11 h 38"/>
                    <a:gd name="T10" fmla="*/ 12 w 28"/>
                    <a:gd name="T11" fmla="*/ 0 h 38"/>
                    <a:gd name="T12" fmla="*/ 0 w 28"/>
                    <a:gd name="T13" fmla="*/ 0 h 38"/>
                    <a:gd name="T14" fmla="*/ 1 w 28"/>
                    <a:gd name="T15" fmla="*/ 13 h 38"/>
                    <a:gd name="T16" fmla="*/ 6 w 28"/>
                    <a:gd name="T17" fmla="*/ 26 h 38"/>
                    <a:gd name="T18" fmla="*/ 14 w 28"/>
                    <a:gd name="T19" fmla="*/ 34 h 38"/>
                    <a:gd name="T20" fmla="*/ 28 w 28"/>
                    <a:gd name="T21" fmla="*/ 38 h 38"/>
                    <a:gd name="T22" fmla="*/ 28 w 28"/>
                    <a:gd name="T23" fmla="*/ 38 h 38"/>
                    <a:gd name="T24" fmla="*/ 28 w 28"/>
                    <a:gd name="T25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8">
                      <a:moveTo>
                        <a:pt x="28" y="26"/>
                      </a:moveTo>
                      <a:lnTo>
                        <a:pt x="28" y="26"/>
                      </a:lnTo>
                      <a:lnTo>
                        <a:pt x="19" y="24"/>
                      </a:lnTo>
                      <a:lnTo>
                        <a:pt x="16" y="21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6"/>
                      </a:lnTo>
                      <a:lnTo>
                        <a:pt x="14" y="34"/>
                      </a:lnTo>
                      <a:lnTo>
                        <a:pt x="28" y="38"/>
                      </a:lnTo>
                      <a:lnTo>
                        <a:pt x="28" y="38"/>
                      </a:lnTo>
                      <a:lnTo>
                        <a:pt x="2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1267"/>
                <p:cNvSpPr>
                  <a:spLocks/>
                </p:cNvSpPr>
                <p:nvPr/>
              </p:nvSpPr>
              <p:spPr bwMode="auto">
                <a:xfrm>
                  <a:off x="3158" y="2949"/>
                  <a:ext cx="49" cy="4"/>
                </a:xfrm>
                <a:custGeom>
                  <a:avLst/>
                  <a:gdLst>
                    <a:gd name="T0" fmla="*/ 147 w 147"/>
                    <a:gd name="T1" fmla="*/ 0 h 14"/>
                    <a:gd name="T2" fmla="*/ 147 w 147"/>
                    <a:gd name="T3" fmla="*/ 0 h 14"/>
                    <a:gd name="T4" fmla="*/ 135 w 147"/>
                    <a:gd name="T5" fmla="*/ 0 h 14"/>
                    <a:gd name="T6" fmla="*/ 118 w 147"/>
                    <a:gd name="T7" fmla="*/ 0 h 14"/>
                    <a:gd name="T8" fmla="*/ 96 w 147"/>
                    <a:gd name="T9" fmla="*/ 0 h 14"/>
                    <a:gd name="T10" fmla="*/ 72 w 147"/>
                    <a:gd name="T11" fmla="*/ 0 h 14"/>
                    <a:gd name="T12" fmla="*/ 48 w 147"/>
                    <a:gd name="T13" fmla="*/ 2 h 14"/>
                    <a:gd name="T14" fmla="*/ 28 w 147"/>
                    <a:gd name="T15" fmla="*/ 2 h 14"/>
                    <a:gd name="T16" fmla="*/ 11 w 147"/>
                    <a:gd name="T17" fmla="*/ 2 h 14"/>
                    <a:gd name="T18" fmla="*/ 0 w 147"/>
                    <a:gd name="T19" fmla="*/ 2 h 14"/>
                    <a:gd name="T20" fmla="*/ 0 w 147"/>
                    <a:gd name="T21" fmla="*/ 14 h 14"/>
                    <a:gd name="T22" fmla="*/ 11 w 147"/>
                    <a:gd name="T23" fmla="*/ 14 h 14"/>
                    <a:gd name="T24" fmla="*/ 28 w 147"/>
                    <a:gd name="T25" fmla="*/ 14 h 14"/>
                    <a:gd name="T26" fmla="*/ 48 w 147"/>
                    <a:gd name="T27" fmla="*/ 14 h 14"/>
                    <a:gd name="T28" fmla="*/ 72 w 147"/>
                    <a:gd name="T29" fmla="*/ 12 h 14"/>
                    <a:gd name="T30" fmla="*/ 96 w 147"/>
                    <a:gd name="T31" fmla="*/ 12 h 14"/>
                    <a:gd name="T32" fmla="*/ 118 w 147"/>
                    <a:gd name="T33" fmla="*/ 12 h 14"/>
                    <a:gd name="T34" fmla="*/ 135 w 147"/>
                    <a:gd name="T35" fmla="*/ 12 h 14"/>
                    <a:gd name="T36" fmla="*/ 147 w 147"/>
                    <a:gd name="T37" fmla="*/ 12 h 14"/>
                    <a:gd name="T38" fmla="*/ 147 w 147"/>
                    <a:gd name="T39" fmla="*/ 12 h 14"/>
                    <a:gd name="T40" fmla="*/ 147 w 147"/>
                    <a:gd name="T4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7" h="14">
                      <a:moveTo>
                        <a:pt x="147" y="0"/>
                      </a:moveTo>
                      <a:lnTo>
                        <a:pt x="147" y="0"/>
                      </a:lnTo>
                      <a:lnTo>
                        <a:pt x="135" y="0"/>
                      </a:lnTo>
                      <a:lnTo>
                        <a:pt x="118" y="0"/>
                      </a:lnTo>
                      <a:lnTo>
                        <a:pt x="96" y="0"/>
                      </a:lnTo>
                      <a:lnTo>
                        <a:pt x="72" y="0"/>
                      </a:lnTo>
                      <a:lnTo>
                        <a:pt x="48" y="2"/>
                      </a:lnTo>
                      <a:lnTo>
                        <a:pt x="28" y="2"/>
                      </a:lnTo>
                      <a:lnTo>
                        <a:pt x="11" y="2"/>
                      </a:lnTo>
                      <a:lnTo>
                        <a:pt x="0" y="2"/>
                      </a:lnTo>
                      <a:lnTo>
                        <a:pt x="0" y="14"/>
                      </a:lnTo>
                      <a:lnTo>
                        <a:pt x="11" y="14"/>
                      </a:lnTo>
                      <a:lnTo>
                        <a:pt x="28" y="14"/>
                      </a:lnTo>
                      <a:lnTo>
                        <a:pt x="48" y="14"/>
                      </a:lnTo>
                      <a:lnTo>
                        <a:pt x="72" y="12"/>
                      </a:lnTo>
                      <a:lnTo>
                        <a:pt x="96" y="12"/>
                      </a:lnTo>
                      <a:lnTo>
                        <a:pt x="118" y="12"/>
                      </a:lnTo>
                      <a:lnTo>
                        <a:pt x="135" y="12"/>
                      </a:lnTo>
                      <a:lnTo>
                        <a:pt x="147" y="12"/>
                      </a:lnTo>
                      <a:lnTo>
                        <a:pt x="147" y="1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268"/>
                <p:cNvSpPr>
                  <a:spLocks/>
                </p:cNvSpPr>
                <p:nvPr/>
              </p:nvSpPr>
              <p:spPr bwMode="auto">
                <a:xfrm>
                  <a:off x="3207" y="2942"/>
                  <a:ext cx="9" cy="11"/>
                </a:xfrm>
                <a:custGeom>
                  <a:avLst/>
                  <a:gdLst>
                    <a:gd name="T0" fmla="*/ 13 w 25"/>
                    <a:gd name="T1" fmla="*/ 0 h 32"/>
                    <a:gd name="T2" fmla="*/ 13 w 25"/>
                    <a:gd name="T3" fmla="*/ 0 h 32"/>
                    <a:gd name="T4" fmla="*/ 13 w 25"/>
                    <a:gd name="T5" fmla="*/ 9 h 32"/>
                    <a:gd name="T6" fmla="*/ 12 w 25"/>
                    <a:gd name="T7" fmla="*/ 15 h 32"/>
                    <a:gd name="T8" fmla="*/ 9 w 25"/>
                    <a:gd name="T9" fmla="*/ 19 h 32"/>
                    <a:gd name="T10" fmla="*/ 0 w 25"/>
                    <a:gd name="T11" fmla="*/ 20 h 32"/>
                    <a:gd name="T12" fmla="*/ 0 w 25"/>
                    <a:gd name="T13" fmla="*/ 32 h 32"/>
                    <a:gd name="T14" fmla="*/ 13 w 25"/>
                    <a:gd name="T15" fmla="*/ 31 h 32"/>
                    <a:gd name="T16" fmla="*/ 22 w 25"/>
                    <a:gd name="T17" fmla="*/ 23 h 32"/>
                    <a:gd name="T18" fmla="*/ 25 w 25"/>
                    <a:gd name="T19" fmla="*/ 12 h 32"/>
                    <a:gd name="T20" fmla="*/ 25 w 25"/>
                    <a:gd name="T21" fmla="*/ 0 h 32"/>
                    <a:gd name="T22" fmla="*/ 25 w 25"/>
                    <a:gd name="T23" fmla="*/ 0 h 32"/>
                    <a:gd name="T24" fmla="*/ 13 w 25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2" y="15"/>
                      </a:lnTo>
                      <a:lnTo>
                        <a:pt x="9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1269"/>
                <p:cNvSpPr>
                  <a:spLocks/>
                </p:cNvSpPr>
                <p:nvPr/>
              </p:nvSpPr>
              <p:spPr bwMode="auto">
                <a:xfrm>
                  <a:off x="3212" y="2910"/>
                  <a:ext cx="4" cy="32"/>
                </a:xfrm>
                <a:custGeom>
                  <a:avLst/>
                  <a:gdLst>
                    <a:gd name="T0" fmla="*/ 0 w 12"/>
                    <a:gd name="T1" fmla="*/ 0 h 96"/>
                    <a:gd name="T2" fmla="*/ 0 w 12"/>
                    <a:gd name="T3" fmla="*/ 0 h 96"/>
                    <a:gd name="T4" fmla="*/ 0 w 12"/>
                    <a:gd name="T5" fmla="*/ 96 h 96"/>
                    <a:gd name="T6" fmla="*/ 12 w 12"/>
                    <a:gd name="T7" fmla="*/ 96 h 96"/>
                    <a:gd name="T8" fmla="*/ 12 w 12"/>
                    <a:gd name="T9" fmla="*/ 0 h 96"/>
                    <a:gd name="T10" fmla="*/ 12 w 12"/>
                    <a:gd name="T11" fmla="*/ 0 h 96"/>
                    <a:gd name="T12" fmla="*/ 0 w 12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270"/>
                <p:cNvSpPr>
                  <a:spLocks/>
                </p:cNvSpPr>
                <p:nvPr/>
              </p:nvSpPr>
              <p:spPr bwMode="auto">
                <a:xfrm>
                  <a:off x="3207" y="2898"/>
                  <a:ext cx="9" cy="12"/>
                </a:xfrm>
                <a:custGeom>
                  <a:avLst/>
                  <a:gdLst>
                    <a:gd name="T0" fmla="*/ 0 w 26"/>
                    <a:gd name="T1" fmla="*/ 12 h 37"/>
                    <a:gd name="T2" fmla="*/ 0 w 26"/>
                    <a:gd name="T3" fmla="*/ 12 h 37"/>
                    <a:gd name="T4" fmla="*/ 11 w 26"/>
                    <a:gd name="T5" fmla="*/ 14 h 37"/>
                    <a:gd name="T6" fmla="*/ 13 w 26"/>
                    <a:gd name="T7" fmla="*/ 18 h 37"/>
                    <a:gd name="T8" fmla="*/ 14 w 26"/>
                    <a:gd name="T9" fmla="*/ 25 h 37"/>
                    <a:gd name="T10" fmla="*/ 14 w 26"/>
                    <a:gd name="T11" fmla="*/ 37 h 37"/>
                    <a:gd name="T12" fmla="*/ 26 w 26"/>
                    <a:gd name="T13" fmla="*/ 37 h 37"/>
                    <a:gd name="T14" fmla="*/ 26 w 26"/>
                    <a:gd name="T15" fmla="*/ 25 h 37"/>
                    <a:gd name="T16" fmla="*/ 25 w 26"/>
                    <a:gd name="T17" fmla="*/ 13 h 37"/>
                    <a:gd name="T18" fmla="*/ 16 w 26"/>
                    <a:gd name="T19" fmla="*/ 5 h 37"/>
                    <a:gd name="T20" fmla="*/ 0 w 26"/>
                    <a:gd name="T21" fmla="*/ 0 h 37"/>
                    <a:gd name="T22" fmla="*/ 0 w 26"/>
                    <a:gd name="T23" fmla="*/ 0 h 37"/>
                    <a:gd name="T24" fmla="*/ 0 w 26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8"/>
                      </a:lnTo>
                      <a:lnTo>
                        <a:pt x="14" y="25"/>
                      </a:lnTo>
                      <a:lnTo>
                        <a:pt x="14" y="37"/>
                      </a:lnTo>
                      <a:lnTo>
                        <a:pt x="26" y="37"/>
                      </a:lnTo>
                      <a:lnTo>
                        <a:pt x="26" y="25"/>
                      </a:lnTo>
                      <a:lnTo>
                        <a:pt x="25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1271"/>
                <p:cNvSpPr>
                  <a:spLocks/>
                </p:cNvSpPr>
                <p:nvPr/>
              </p:nvSpPr>
              <p:spPr bwMode="auto">
                <a:xfrm>
                  <a:off x="3166" y="2889"/>
                  <a:ext cx="41" cy="13"/>
                </a:xfrm>
                <a:custGeom>
                  <a:avLst/>
                  <a:gdLst>
                    <a:gd name="T0" fmla="*/ 7 w 123"/>
                    <a:gd name="T1" fmla="*/ 14 h 39"/>
                    <a:gd name="T2" fmla="*/ 7 w 123"/>
                    <a:gd name="T3" fmla="*/ 14 h 39"/>
                    <a:gd name="T4" fmla="*/ 12 w 123"/>
                    <a:gd name="T5" fmla="*/ 12 h 39"/>
                    <a:gd name="T6" fmla="*/ 24 w 123"/>
                    <a:gd name="T7" fmla="*/ 14 h 39"/>
                    <a:gd name="T8" fmla="*/ 41 w 123"/>
                    <a:gd name="T9" fmla="*/ 17 h 39"/>
                    <a:gd name="T10" fmla="*/ 59 w 123"/>
                    <a:gd name="T11" fmla="*/ 22 h 39"/>
                    <a:gd name="T12" fmla="*/ 78 w 123"/>
                    <a:gd name="T13" fmla="*/ 28 h 39"/>
                    <a:gd name="T14" fmla="*/ 96 w 123"/>
                    <a:gd name="T15" fmla="*/ 33 h 39"/>
                    <a:gd name="T16" fmla="*/ 111 w 123"/>
                    <a:gd name="T17" fmla="*/ 37 h 39"/>
                    <a:gd name="T18" fmla="*/ 123 w 123"/>
                    <a:gd name="T19" fmla="*/ 39 h 39"/>
                    <a:gd name="T20" fmla="*/ 123 w 123"/>
                    <a:gd name="T21" fmla="*/ 27 h 39"/>
                    <a:gd name="T22" fmla="*/ 113 w 123"/>
                    <a:gd name="T23" fmla="*/ 25 h 39"/>
                    <a:gd name="T24" fmla="*/ 99 w 123"/>
                    <a:gd name="T25" fmla="*/ 21 h 39"/>
                    <a:gd name="T26" fmla="*/ 81 w 123"/>
                    <a:gd name="T27" fmla="*/ 16 h 39"/>
                    <a:gd name="T28" fmla="*/ 61 w 123"/>
                    <a:gd name="T29" fmla="*/ 10 h 39"/>
                    <a:gd name="T30" fmla="*/ 43 w 123"/>
                    <a:gd name="T31" fmla="*/ 5 h 39"/>
                    <a:gd name="T32" fmla="*/ 26 w 123"/>
                    <a:gd name="T33" fmla="*/ 2 h 39"/>
                    <a:gd name="T34" fmla="*/ 12 w 123"/>
                    <a:gd name="T35" fmla="*/ 0 h 39"/>
                    <a:gd name="T36" fmla="*/ 0 w 123"/>
                    <a:gd name="T37" fmla="*/ 4 h 39"/>
                    <a:gd name="T38" fmla="*/ 0 w 123"/>
                    <a:gd name="T39" fmla="*/ 4 h 39"/>
                    <a:gd name="T40" fmla="*/ 7 w 123"/>
                    <a:gd name="T41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" h="39">
                      <a:moveTo>
                        <a:pt x="7" y="14"/>
                      </a:moveTo>
                      <a:lnTo>
                        <a:pt x="7" y="14"/>
                      </a:lnTo>
                      <a:lnTo>
                        <a:pt x="12" y="12"/>
                      </a:lnTo>
                      <a:lnTo>
                        <a:pt x="24" y="14"/>
                      </a:lnTo>
                      <a:lnTo>
                        <a:pt x="41" y="17"/>
                      </a:lnTo>
                      <a:lnTo>
                        <a:pt x="59" y="22"/>
                      </a:lnTo>
                      <a:lnTo>
                        <a:pt x="78" y="28"/>
                      </a:lnTo>
                      <a:lnTo>
                        <a:pt x="96" y="33"/>
                      </a:lnTo>
                      <a:lnTo>
                        <a:pt x="111" y="37"/>
                      </a:lnTo>
                      <a:lnTo>
                        <a:pt x="123" y="39"/>
                      </a:lnTo>
                      <a:lnTo>
                        <a:pt x="123" y="27"/>
                      </a:lnTo>
                      <a:lnTo>
                        <a:pt x="113" y="25"/>
                      </a:lnTo>
                      <a:lnTo>
                        <a:pt x="99" y="21"/>
                      </a:lnTo>
                      <a:lnTo>
                        <a:pt x="81" y="16"/>
                      </a:lnTo>
                      <a:lnTo>
                        <a:pt x="61" y="10"/>
                      </a:lnTo>
                      <a:lnTo>
                        <a:pt x="43" y="5"/>
                      </a:lnTo>
                      <a:lnTo>
                        <a:pt x="26" y="2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272"/>
                <p:cNvSpPr>
                  <a:spLocks/>
                </p:cNvSpPr>
                <p:nvPr/>
              </p:nvSpPr>
              <p:spPr bwMode="auto">
                <a:xfrm>
                  <a:off x="3149" y="2890"/>
                  <a:ext cx="19" cy="21"/>
                </a:xfrm>
                <a:custGeom>
                  <a:avLst/>
                  <a:gdLst>
                    <a:gd name="T0" fmla="*/ 12 w 57"/>
                    <a:gd name="T1" fmla="*/ 62 h 62"/>
                    <a:gd name="T2" fmla="*/ 12 w 57"/>
                    <a:gd name="T3" fmla="*/ 62 h 62"/>
                    <a:gd name="T4" fmla="*/ 12 w 57"/>
                    <a:gd name="T5" fmla="*/ 57 h 62"/>
                    <a:gd name="T6" fmla="*/ 15 w 57"/>
                    <a:gd name="T7" fmla="*/ 51 h 62"/>
                    <a:gd name="T8" fmla="*/ 17 w 57"/>
                    <a:gd name="T9" fmla="*/ 46 h 62"/>
                    <a:gd name="T10" fmla="*/ 22 w 57"/>
                    <a:gd name="T11" fmla="*/ 40 h 62"/>
                    <a:gd name="T12" fmla="*/ 28 w 57"/>
                    <a:gd name="T13" fmla="*/ 34 h 62"/>
                    <a:gd name="T14" fmla="*/ 36 w 57"/>
                    <a:gd name="T15" fmla="*/ 27 h 62"/>
                    <a:gd name="T16" fmla="*/ 46 w 57"/>
                    <a:gd name="T17" fmla="*/ 18 h 62"/>
                    <a:gd name="T18" fmla="*/ 57 w 57"/>
                    <a:gd name="T19" fmla="*/ 10 h 62"/>
                    <a:gd name="T20" fmla="*/ 50 w 57"/>
                    <a:gd name="T21" fmla="*/ 0 h 62"/>
                    <a:gd name="T22" fmla="*/ 39 w 57"/>
                    <a:gd name="T23" fmla="*/ 8 h 62"/>
                    <a:gd name="T24" fmla="*/ 29 w 57"/>
                    <a:gd name="T25" fmla="*/ 17 h 62"/>
                    <a:gd name="T26" fmla="*/ 21 w 57"/>
                    <a:gd name="T27" fmla="*/ 24 h 62"/>
                    <a:gd name="T28" fmla="*/ 12 w 57"/>
                    <a:gd name="T29" fmla="*/ 33 h 62"/>
                    <a:gd name="T30" fmla="*/ 7 w 57"/>
                    <a:gd name="T31" fmla="*/ 39 h 62"/>
                    <a:gd name="T32" fmla="*/ 3 w 57"/>
                    <a:gd name="T33" fmla="*/ 46 h 62"/>
                    <a:gd name="T34" fmla="*/ 0 w 57"/>
                    <a:gd name="T35" fmla="*/ 54 h 62"/>
                    <a:gd name="T36" fmla="*/ 0 w 57"/>
                    <a:gd name="T37" fmla="*/ 62 h 62"/>
                    <a:gd name="T38" fmla="*/ 0 w 57"/>
                    <a:gd name="T39" fmla="*/ 62 h 62"/>
                    <a:gd name="T40" fmla="*/ 12 w 57"/>
                    <a:gd name="T41" fmla="*/ 62 h 62"/>
                    <a:gd name="T42" fmla="*/ 12 w 57"/>
                    <a:gd name="T43" fmla="*/ 62 h 62"/>
                    <a:gd name="T44" fmla="*/ 12 w 57"/>
                    <a:gd name="T4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7" h="62">
                      <a:moveTo>
                        <a:pt x="12" y="62"/>
                      </a:moveTo>
                      <a:lnTo>
                        <a:pt x="12" y="62"/>
                      </a:lnTo>
                      <a:lnTo>
                        <a:pt x="12" y="57"/>
                      </a:lnTo>
                      <a:lnTo>
                        <a:pt x="15" y="51"/>
                      </a:lnTo>
                      <a:lnTo>
                        <a:pt x="17" y="46"/>
                      </a:lnTo>
                      <a:lnTo>
                        <a:pt x="22" y="40"/>
                      </a:lnTo>
                      <a:lnTo>
                        <a:pt x="28" y="34"/>
                      </a:lnTo>
                      <a:lnTo>
                        <a:pt x="36" y="27"/>
                      </a:lnTo>
                      <a:lnTo>
                        <a:pt x="46" y="18"/>
                      </a:lnTo>
                      <a:lnTo>
                        <a:pt x="57" y="10"/>
                      </a:lnTo>
                      <a:lnTo>
                        <a:pt x="50" y="0"/>
                      </a:lnTo>
                      <a:lnTo>
                        <a:pt x="39" y="8"/>
                      </a:lnTo>
                      <a:lnTo>
                        <a:pt x="29" y="17"/>
                      </a:lnTo>
                      <a:lnTo>
                        <a:pt x="21" y="24"/>
                      </a:lnTo>
                      <a:lnTo>
                        <a:pt x="12" y="33"/>
                      </a:lnTo>
                      <a:lnTo>
                        <a:pt x="7" y="39"/>
                      </a:lnTo>
                      <a:lnTo>
                        <a:pt x="3" y="46"/>
                      </a:lnTo>
                      <a:lnTo>
                        <a:pt x="0" y="5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1273"/>
                <p:cNvSpPr>
                  <a:spLocks/>
                </p:cNvSpPr>
                <p:nvPr/>
              </p:nvSpPr>
              <p:spPr bwMode="auto">
                <a:xfrm>
                  <a:off x="3149" y="2911"/>
                  <a:ext cx="4" cy="30"/>
                </a:xfrm>
                <a:custGeom>
                  <a:avLst/>
                  <a:gdLst>
                    <a:gd name="T0" fmla="*/ 12 w 13"/>
                    <a:gd name="T1" fmla="*/ 90 h 90"/>
                    <a:gd name="T2" fmla="*/ 12 w 13"/>
                    <a:gd name="T3" fmla="*/ 90 h 90"/>
                    <a:gd name="T4" fmla="*/ 13 w 13"/>
                    <a:gd name="T5" fmla="*/ 0 h 90"/>
                    <a:gd name="T6" fmla="*/ 1 w 13"/>
                    <a:gd name="T7" fmla="*/ 0 h 90"/>
                    <a:gd name="T8" fmla="*/ 0 w 13"/>
                    <a:gd name="T9" fmla="*/ 90 h 90"/>
                    <a:gd name="T10" fmla="*/ 0 w 13"/>
                    <a:gd name="T11" fmla="*/ 90 h 90"/>
                    <a:gd name="T12" fmla="*/ 0 w 13"/>
                    <a:gd name="T13" fmla="*/ 90 h 90"/>
                    <a:gd name="T14" fmla="*/ 0 w 13"/>
                    <a:gd name="T15" fmla="*/ 90 h 90"/>
                    <a:gd name="T16" fmla="*/ 0 w 13"/>
                    <a:gd name="T17" fmla="*/ 90 h 90"/>
                    <a:gd name="T18" fmla="*/ 12 w 13"/>
                    <a:gd name="T1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0">
                      <a:moveTo>
                        <a:pt x="12" y="90"/>
                      </a:moveTo>
                      <a:lnTo>
                        <a:pt x="12" y="90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2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274"/>
                <p:cNvSpPr>
                  <a:spLocks/>
                </p:cNvSpPr>
                <p:nvPr/>
              </p:nvSpPr>
              <p:spPr bwMode="auto">
                <a:xfrm>
                  <a:off x="3163" y="2889"/>
                  <a:ext cx="49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8 h 134"/>
                    <a:gd name="T4" fmla="*/ 5 w 149"/>
                    <a:gd name="T5" fmla="*/ 126 h 134"/>
                    <a:gd name="T6" fmla="*/ 10 w 149"/>
                    <a:gd name="T7" fmla="*/ 132 h 134"/>
                    <a:gd name="T8" fmla="*/ 19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1 w 149"/>
                    <a:gd name="T27" fmla="*/ 132 h 134"/>
                    <a:gd name="T28" fmla="*/ 146 w 149"/>
                    <a:gd name="T29" fmla="*/ 128 h 134"/>
                    <a:gd name="T30" fmla="*/ 147 w 149"/>
                    <a:gd name="T31" fmla="*/ 120 h 134"/>
                    <a:gd name="T32" fmla="*/ 147 w 149"/>
                    <a:gd name="T33" fmla="*/ 109 h 134"/>
                    <a:gd name="T34" fmla="*/ 149 w 149"/>
                    <a:gd name="T35" fmla="*/ 27 h 134"/>
                    <a:gd name="T36" fmla="*/ 149 w 149"/>
                    <a:gd name="T37" fmla="*/ 17 h 134"/>
                    <a:gd name="T38" fmla="*/ 147 w 149"/>
                    <a:gd name="T39" fmla="*/ 8 h 134"/>
                    <a:gd name="T40" fmla="*/ 141 w 149"/>
                    <a:gd name="T41" fmla="*/ 3 h 134"/>
                    <a:gd name="T42" fmla="*/ 130 w 149"/>
                    <a:gd name="T43" fmla="*/ 1 h 134"/>
                    <a:gd name="T44" fmla="*/ 121 w 149"/>
                    <a:gd name="T45" fmla="*/ 1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10 w 149"/>
                    <a:gd name="T61" fmla="*/ 3 h 134"/>
                    <a:gd name="T62" fmla="*/ 5 w 149"/>
                    <a:gd name="T63" fmla="*/ 8 h 134"/>
                    <a:gd name="T64" fmla="*/ 2 w 149"/>
                    <a:gd name="T65" fmla="*/ 17 h 134"/>
                    <a:gd name="T66" fmla="*/ 1 w 149"/>
                    <a:gd name="T67" fmla="*/ 27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1" y="132"/>
                      </a:lnTo>
                      <a:lnTo>
                        <a:pt x="146" y="128"/>
                      </a:lnTo>
                      <a:lnTo>
                        <a:pt x="147" y="120"/>
                      </a:lnTo>
                      <a:lnTo>
                        <a:pt x="147" y="109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7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275"/>
                <p:cNvSpPr>
                  <a:spLocks/>
                </p:cNvSpPr>
                <p:nvPr/>
              </p:nvSpPr>
              <p:spPr bwMode="auto">
                <a:xfrm>
                  <a:off x="3163" y="2889"/>
                  <a:ext cx="49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8 h 134"/>
                    <a:gd name="T6" fmla="*/ 5 w 149"/>
                    <a:gd name="T7" fmla="*/ 126 h 134"/>
                    <a:gd name="T8" fmla="*/ 10 w 149"/>
                    <a:gd name="T9" fmla="*/ 132 h 134"/>
                    <a:gd name="T10" fmla="*/ 19 w 149"/>
                    <a:gd name="T11" fmla="*/ 134 h 134"/>
                    <a:gd name="T12" fmla="*/ 19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1 w 149"/>
                    <a:gd name="T33" fmla="*/ 132 h 134"/>
                    <a:gd name="T34" fmla="*/ 146 w 149"/>
                    <a:gd name="T35" fmla="*/ 128 h 134"/>
                    <a:gd name="T36" fmla="*/ 147 w 149"/>
                    <a:gd name="T37" fmla="*/ 120 h 134"/>
                    <a:gd name="T38" fmla="*/ 147 w 149"/>
                    <a:gd name="T39" fmla="*/ 109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9 w 149"/>
                    <a:gd name="T45" fmla="*/ 17 h 134"/>
                    <a:gd name="T46" fmla="*/ 147 w 149"/>
                    <a:gd name="T47" fmla="*/ 8 h 134"/>
                    <a:gd name="T48" fmla="*/ 141 w 149"/>
                    <a:gd name="T49" fmla="*/ 3 h 134"/>
                    <a:gd name="T50" fmla="*/ 130 w 149"/>
                    <a:gd name="T51" fmla="*/ 1 h 134"/>
                    <a:gd name="T52" fmla="*/ 130 w 149"/>
                    <a:gd name="T53" fmla="*/ 1 h 134"/>
                    <a:gd name="T54" fmla="*/ 121 w 149"/>
                    <a:gd name="T55" fmla="*/ 1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10 w 149"/>
                    <a:gd name="T73" fmla="*/ 3 h 134"/>
                    <a:gd name="T74" fmla="*/ 5 w 149"/>
                    <a:gd name="T75" fmla="*/ 8 h 134"/>
                    <a:gd name="T76" fmla="*/ 2 w 149"/>
                    <a:gd name="T77" fmla="*/ 17 h 134"/>
                    <a:gd name="T78" fmla="*/ 1 w 149"/>
                    <a:gd name="T79" fmla="*/ 27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1" y="132"/>
                      </a:lnTo>
                      <a:lnTo>
                        <a:pt x="146" y="128"/>
                      </a:lnTo>
                      <a:lnTo>
                        <a:pt x="147" y="120"/>
                      </a:lnTo>
                      <a:lnTo>
                        <a:pt x="147" y="109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9" y="17"/>
                      </a:lnTo>
                      <a:lnTo>
                        <a:pt x="147" y="8"/>
                      </a:lnTo>
                      <a:lnTo>
                        <a:pt x="141" y="3"/>
                      </a:lnTo>
                      <a:lnTo>
                        <a:pt x="130" y="1"/>
                      </a:lnTo>
                      <a:lnTo>
                        <a:pt x="130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5" y="8"/>
                      </a:lnTo>
                      <a:lnTo>
                        <a:pt x="2" y="17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1276"/>
                <p:cNvSpPr>
                  <a:spLocks/>
                </p:cNvSpPr>
                <p:nvPr/>
              </p:nvSpPr>
              <p:spPr bwMode="auto">
                <a:xfrm>
                  <a:off x="3220" y="2889"/>
                  <a:ext cx="63" cy="61"/>
                </a:xfrm>
                <a:custGeom>
                  <a:avLst/>
                  <a:gdLst>
                    <a:gd name="T0" fmla="*/ 0 w 188"/>
                    <a:gd name="T1" fmla="*/ 155 h 185"/>
                    <a:gd name="T2" fmla="*/ 1 w 188"/>
                    <a:gd name="T3" fmla="*/ 167 h 185"/>
                    <a:gd name="T4" fmla="*/ 4 w 188"/>
                    <a:gd name="T5" fmla="*/ 177 h 185"/>
                    <a:gd name="T6" fmla="*/ 10 w 188"/>
                    <a:gd name="T7" fmla="*/ 183 h 185"/>
                    <a:gd name="T8" fmla="*/ 21 w 188"/>
                    <a:gd name="T9" fmla="*/ 185 h 185"/>
                    <a:gd name="T10" fmla="*/ 32 w 188"/>
                    <a:gd name="T11" fmla="*/ 185 h 185"/>
                    <a:gd name="T12" fmla="*/ 49 w 188"/>
                    <a:gd name="T13" fmla="*/ 185 h 185"/>
                    <a:gd name="T14" fmla="*/ 70 w 188"/>
                    <a:gd name="T15" fmla="*/ 185 h 185"/>
                    <a:gd name="T16" fmla="*/ 94 w 188"/>
                    <a:gd name="T17" fmla="*/ 185 h 185"/>
                    <a:gd name="T18" fmla="*/ 118 w 188"/>
                    <a:gd name="T19" fmla="*/ 185 h 185"/>
                    <a:gd name="T20" fmla="*/ 140 w 188"/>
                    <a:gd name="T21" fmla="*/ 185 h 185"/>
                    <a:gd name="T22" fmla="*/ 157 w 188"/>
                    <a:gd name="T23" fmla="*/ 185 h 185"/>
                    <a:gd name="T24" fmla="*/ 169 w 188"/>
                    <a:gd name="T25" fmla="*/ 185 h 185"/>
                    <a:gd name="T26" fmla="*/ 179 w 188"/>
                    <a:gd name="T27" fmla="*/ 183 h 185"/>
                    <a:gd name="T28" fmla="*/ 186 w 188"/>
                    <a:gd name="T29" fmla="*/ 178 h 185"/>
                    <a:gd name="T30" fmla="*/ 188 w 188"/>
                    <a:gd name="T31" fmla="*/ 169 h 185"/>
                    <a:gd name="T32" fmla="*/ 188 w 188"/>
                    <a:gd name="T33" fmla="*/ 157 h 185"/>
                    <a:gd name="T34" fmla="*/ 188 w 188"/>
                    <a:gd name="T35" fmla="*/ 63 h 185"/>
                    <a:gd name="T36" fmla="*/ 188 w 188"/>
                    <a:gd name="T37" fmla="*/ 51 h 185"/>
                    <a:gd name="T38" fmla="*/ 187 w 188"/>
                    <a:gd name="T39" fmla="*/ 41 h 185"/>
                    <a:gd name="T40" fmla="*/ 181 w 188"/>
                    <a:gd name="T41" fmla="*/ 34 h 185"/>
                    <a:gd name="T42" fmla="*/ 167 w 188"/>
                    <a:gd name="T43" fmla="*/ 32 h 185"/>
                    <a:gd name="T44" fmla="*/ 157 w 188"/>
                    <a:gd name="T45" fmla="*/ 29 h 185"/>
                    <a:gd name="T46" fmla="*/ 141 w 188"/>
                    <a:gd name="T47" fmla="*/ 25 h 185"/>
                    <a:gd name="T48" fmla="*/ 123 w 188"/>
                    <a:gd name="T49" fmla="*/ 19 h 185"/>
                    <a:gd name="T50" fmla="*/ 103 w 188"/>
                    <a:gd name="T51" fmla="*/ 12 h 185"/>
                    <a:gd name="T52" fmla="*/ 84 w 188"/>
                    <a:gd name="T53" fmla="*/ 6 h 185"/>
                    <a:gd name="T54" fmla="*/ 67 w 188"/>
                    <a:gd name="T55" fmla="*/ 2 h 185"/>
                    <a:gd name="T56" fmla="*/ 54 w 188"/>
                    <a:gd name="T57" fmla="*/ 0 h 185"/>
                    <a:gd name="T58" fmla="*/ 45 w 188"/>
                    <a:gd name="T59" fmla="*/ 3 h 185"/>
                    <a:gd name="T60" fmla="*/ 37 w 188"/>
                    <a:gd name="T61" fmla="*/ 11 h 185"/>
                    <a:gd name="T62" fmla="*/ 29 w 188"/>
                    <a:gd name="T63" fmla="*/ 20 h 185"/>
                    <a:gd name="T64" fmla="*/ 21 w 188"/>
                    <a:gd name="T65" fmla="*/ 28 h 185"/>
                    <a:gd name="T66" fmla="*/ 14 w 188"/>
                    <a:gd name="T67" fmla="*/ 35 h 185"/>
                    <a:gd name="T68" fmla="*/ 8 w 188"/>
                    <a:gd name="T69" fmla="*/ 43 h 185"/>
                    <a:gd name="T70" fmla="*/ 4 w 188"/>
                    <a:gd name="T71" fmla="*/ 50 h 185"/>
                    <a:gd name="T72" fmla="*/ 2 w 188"/>
                    <a:gd name="T73" fmla="*/ 57 h 185"/>
                    <a:gd name="T74" fmla="*/ 1 w 188"/>
                    <a:gd name="T75" fmla="*/ 63 h 185"/>
                    <a:gd name="T76" fmla="*/ 0 w 188"/>
                    <a:gd name="T77" fmla="*/ 155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8" h="185">
                      <a:moveTo>
                        <a:pt x="0" y="155"/>
                      </a:moveTo>
                      <a:lnTo>
                        <a:pt x="1" y="167"/>
                      </a:lnTo>
                      <a:lnTo>
                        <a:pt x="4" y="177"/>
                      </a:lnTo>
                      <a:lnTo>
                        <a:pt x="10" y="183"/>
                      </a:lnTo>
                      <a:lnTo>
                        <a:pt x="21" y="185"/>
                      </a:lnTo>
                      <a:lnTo>
                        <a:pt x="32" y="185"/>
                      </a:lnTo>
                      <a:lnTo>
                        <a:pt x="49" y="185"/>
                      </a:lnTo>
                      <a:lnTo>
                        <a:pt x="70" y="185"/>
                      </a:lnTo>
                      <a:lnTo>
                        <a:pt x="94" y="185"/>
                      </a:lnTo>
                      <a:lnTo>
                        <a:pt x="118" y="185"/>
                      </a:lnTo>
                      <a:lnTo>
                        <a:pt x="140" y="185"/>
                      </a:lnTo>
                      <a:lnTo>
                        <a:pt x="157" y="185"/>
                      </a:lnTo>
                      <a:lnTo>
                        <a:pt x="169" y="185"/>
                      </a:lnTo>
                      <a:lnTo>
                        <a:pt x="179" y="183"/>
                      </a:lnTo>
                      <a:lnTo>
                        <a:pt x="186" y="178"/>
                      </a:lnTo>
                      <a:lnTo>
                        <a:pt x="188" y="169"/>
                      </a:lnTo>
                      <a:lnTo>
                        <a:pt x="188" y="157"/>
                      </a:lnTo>
                      <a:lnTo>
                        <a:pt x="188" y="63"/>
                      </a:lnTo>
                      <a:lnTo>
                        <a:pt x="188" y="51"/>
                      </a:lnTo>
                      <a:lnTo>
                        <a:pt x="187" y="41"/>
                      </a:lnTo>
                      <a:lnTo>
                        <a:pt x="181" y="34"/>
                      </a:lnTo>
                      <a:lnTo>
                        <a:pt x="167" y="32"/>
                      </a:lnTo>
                      <a:lnTo>
                        <a:pt x="157" y="29"/>
                      </a:lnTo>
                      <a:lnTo>
                        <a:pt x="141" y="25"/>
                      </a:lnTo>
                      <a:lnTo>
                        <a:pt x="123" y="19"/>
                      </a:lnTo>
                      <a:lnTo>
                        <a:pt x="103" y="12"/>
                      </a:lnTo>
                      <a:lnTo>
                        <a:pt x="84" y="6"/>
                      </a:lnTo>
                      <a:lnTo>
                        <a:pt x="67" y="2"/>
                      </a:lnTo>
                      <a:lnTo>
                        <a:pt x="54" y="0"/>
                      </a:lnTo>
                      <a:lnTo>
                        <a:pt x="45" y="3"/>
                      </a:lnTo>
                      <a:lnTo>
                        <a:pt x="37" y="11"/>
                      </a:lnTo>
                      <a:lnTo>
                        <a:pt x="29" y="20"/>
                      </a:lnTo>
                      <a:lnTo>
                        <a:pt x="21" y="28"/>
                      </a:lnTo>
                      <a:lnTo>
                        <a:pt x="14" y="35"/>
                      </a:lnTo>
                      <a:lnTo>
                        <a:pt x="8" y="43"/>
                      </a:lnTo>
                      <a:lnTo>
                        <a:pt x="4" y="50"/>
                      </a:lnTo>
                      <a:lnTo>
                        <a:pt x="2" y="57"/>
                      </a:lnTo>
                      <a:lnTo>
                        <a:pt x="1" y="63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1277"/>
                <p:cNvSpPr>
                  <a:spLocks/>
                </p:cNvSpPr>
                <p:nvPr/>
              </p:nvSpPr>
              <p:spPr bwMode="auto">
                <a:xfrm>
                  <a:off x="3218" y="2940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3 h 36"/>
                    <a:gd name="T6" fmla="*/ 16 w 28"/>
                    <a:gd name="T7" fmla="*/ 18 h 36"/>
                    <a:gd name="T8" fmla="*/ 14 w 28"/>
                    <a:gd name="T9" fmla="*/ 11 h 36"/>
                    <a:gd name="T10" fmla="*/ 13 w 28"/>
                    <a:gd name="T11" fmla="*/ 0 h 36"/>
                    <a:gd name="T12" fmla="*/ 0 w 28"/>
                    <a:gd name="T13" fmla="*/ 0 h 36"/>
                    <a:gd name="T14" fmla="*/ 2 w 28"/>
                    <a:gd name="T15" fmla="*/ 13 h 36"/>
                    <a:gd name="T16" fmla="*/ 7 w 28"/>
                    <a:gd name="T17" fmla="*/ 25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3"/>
                      </a:lnTo>
                      <a:lnTo>
                        <a:pt x="16" y="18"/>
                      </a:lnTo>
                      <a:lnTo>
                        <a:pt x="14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7" y="25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1278"/>
                <p:cNvSpPr>
                  <a:spLocks/>
                </p:cNvSpPr>
                <p:nvPr/>
              </p:nvSpPr>
              <p:spPr bwMode="auto">
                <a:xfrm>
                  <a:off x="3227" y="2948"/>
                  <a:ext cx="49" cy="4"/>
                </a:xfrm>
                <a:custGeom>
                  <a:avLst/>
                  <a:gdLst>
                    <a:gd name="T0" fmla="*/ 148 w 148"/>
                    <a:gd name="T1" fmla="*/ 0 h 12"/>
                    <a:gd name="T2" fmla="*/ 148 w 148"/>
                    <a:gd name="T3" fmla="*/ 0 h 12"/>
                    <a:gd name="T4" fmla="*/ 136 w 148"/>
                    <a:gd name="T5" fmla="*/ 0 h 12"/>
                    <a:gd name="T6" fmla="*/ 119 w 148"/>
                    <a:gd name="T7" fmla="*/ 0 h 12"/>
                    <a:gd name="T8" fmla="*/ 97 w 148"/>
                    <a:gd name="T9" fmla="*/ 0 h 12"/>
                    <a:gd name="T10" fmla="*/ 73 w 148"/>
                    <a:gd name="T11" fmla="*/ 0 h 12"/>
                    <a:gd name="T12" fmla="*/ 49 w 148"/>
                    <a:gd name="T13" fmla="*/ 0 h 12"/>
                    <a:gd name="T14" fmla="*/ 28 w 148"/>
                    <a:gd name="T15" fmla="*/ 0 h 12"/>
                    <a:gd name="T16" fmla="*/ 11 w 148"/>
                    <a:gd name="T17" fmla="*/ 0 h 12"/>
                    <a:gd name="T18" fmla="*/ 0 w 148"/>
                    <a:gd name="T19" fmla="*/ 0 h 12"/>
                    <a:gd name="T20" fmla="*/ 0 w 148"/>
                    <a:gd name="T21" fmla="*/ 12 h 12"/>
                    <a:gd name="T22" fmla="*/ 11 w 148"/>
                    <a:gd name="T23" fmla="*/ 12 h 12"/>
                    <a:gd name="T24" fmla="*/ 28 w 148"/>
                    <a:gd name="T25" fmla="*/ 12 h 12"/>
                    <a:gd name="T26" fmla="*/ 49 w 148"/>
                    <a:gd name="T27" fmla="*/ 12 h 12"/>
                    <a:gd name="T28" fmla="*/ 73 w 148"/>
                    <a:gd name="T29" fmla="*/ 12 h 12"/>
                    <a:gd name="T30" fmla="*/ 97 w 148"/>
                    <a:gd name="T31" fmla="*/ 12 h 12"/>
                    <a:gd name="T32" fmla="*/ 119 w 148"/>
                    <a:gd name="T33" fmla="*/ 12 h 12"/>
                    <a:gd name="T34" fmla="*/ 136 w 148"/>
                    <a:gd name="T35" fmla="*/ 12 h 12"/>
                    <a:gd name="T36" fmla="*/ 148 w 148"/>
                    <a:gd name="T37" fmla="*/ 12 h 12"/>
                    <a:gd name="T38" fmla="*/ 148 w 148"/>
                    <a:gd name="T39" fmla="*/ 12 h 12"/>
                    <a:gd name="T40" fmla="*/ 148 w 148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8" h="12">
                      <a:moveTo>
                        <a:pt x="148" y="0"/>
                      </a:moveTo>
                      <a:lnTo>
                        <a:pt x="148" y="0"/>
                      </a:lnTo>
                      <a:lnTo>
                        <a:pt x="136" y="0"/>
                      </a:lnTo>
                      <a:lnTo>
                        <a:pt x="119" y="0"/>
                      </a:lnTo>
                      <a:lnTo>
                        <a:pt x="97" y="0"/>
                      </a:lnTo>
                      <a:lnTo>
                        <a:pt x="73" y="0"/>
                      </a:lnTo>
                      <a:lnTo>
                        <a:pt x="49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28" y="12"/>
                      </a:lnTo>
                      <a:lnTo>
                        <a:pt x="49" y="12"/>
                      </a:lnTo>
                      <a:lnTo>
                        <a:pt x="73" y="12"/>
                      </a:lnTo>
                      <a:lnTo>
                        <a:pt x="97" y="12"/>
                      </a:lnTo>
                      <a:lnTo>
                        <a:pt x="119" y="12"/>
                      </a:lnTo>
                      <a:lnTo>
                        <a:pt x="136" y="12"/>
                      </a:lnTo>
                      <a:lnTo>
                        <a:pt x="148" y="12"/>
                      </a:lnTo>
                      <a:lnTo>
                        <a:pt x="148" y="12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1279"/>
                <p:cNvSpPr>
                  <a:spLocks/>
                </p:cNvSpPr>
                <p:nvPr/>
              </p:nvSpPr>
              <p:spPr bwMode="auto">
                <a:xfrm>
                  <a:off x="3276" y="2941"/>
                  <a:ext cx="9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2 w 25"/>
                    <a:gd name="T7" fmla="*/ 17 h 34"/>
                    <a:gd name="T8" fmla="*/ 8 w 25"/>
                    <a:gd name="T9" fmla="*/ 20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3 w 25"/>
                    <a:gd name="T15" fmla="*/ 32 h 34"/>
                    <a:gd name="T16" fmla="*/ 21 w 25"/>
                    <a:gd name="T17" fmla="*/ 25 h 34"/>
                    <a:gd name="T18" fmla="*/ 25 w 25"/>
                    <a:gd name="T19" fmla="*/ 14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2" y="17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3" y="32"/>
                      </a:lnTo>
                      <a:lnTo>
                        <a:pt x="21" y="25"/>
                      </a:lnTo>
                      <a:lnTo>
                        <a:pt x="25" y="14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1280"/>
                <p:cNvSpPr>
                  <a:spLocks/>
                </p:cNvSpPr>
                <p:nvPr/>
              </p:nvSpPr>
              <p:spPr bwMode="auto">
                <a:xfrm>
                  <a:off x="3281" y="2910"/>
                  <a:ext cx="4" cy="31"/>
                </a:xfrm>
                <a:custGeom>
                  <a:avLst/>
                  <a:gdLst>
                    <a:gd name="T0" fmla="*/ 0 w 12"/>
                    <a:gd name="T1" fmla="*/ 0 h 94"/>
                    <a:gd name="T2" fmla="*/ 0 w 12"/>
                    <a:gd name="T3" fmla="*/ 0 h 94"/>
                    <a:gd name="T4" fmla="*/ 0 w 12"/>
                    <a:gd name="T5" fmla="*/ 94 h 94"/>
                    <a:gd name="T6" fmla="*/ 12 w 12"/>
                    <a:gd name="T7" fmla="*/ 94 h 94"/>
                    <a:gd name="T8" fmla="*/ 12 w 12"/>
                    <a:gd name="T9" fmla="*/ 0 h 94"/>
                    <a:gd name="T10" fmla="*/ 12 w 12"/>
                    <a:gd name="T11" fmla="*/ 0 h 94"/>
                    <a:gd name="T12" fmla="*/ 0 w 12"/>
                    <a:gd name="T1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1281"/>
                <p:cNvSpPr>
                  <a:spLocks/>
                </p:cNvSpPr>
                <p:nvPr/>
              </p:nvSpPr>
              <p:spPr bwMode="auto">
                <a:xfrm>
                  <a:off x="3276" y="2897"/>
                  <a:ext cx="9" cy="13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3 h 37"/>
                    <a:gd name="T6" fmla="*/ 14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6 w 27"/>
                    <a:gd name="T17" fmla="*/ 13 h 37"/>
                    <a:gd name="T18" fmla="*/ 16 w 27"/>
                    <a:gd name="T19" fmla="*/ 3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3"/>
                      </a:lnTo>
                      <a:lnTo>
                        <a:pt x="14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1282"/>
                <p:cNvSpPr>
                  <a:spLocks/>
                </p:cNvSpPr>
                <p:nvPr/>
              </p:nvSpPr>
              <p:spPr bwMode="auto">
                <a:xfrm>
                  <a:off x="3234" y="2887"/>
                  <a:ext cx="42" cy="14"/>
                </a:xfrm>
                <a:custGeom>
                  <a:avLst/>
                  <a:gdLst>
                    <a:gd name="T0" fmla="*/ 9 w 126"/>
                    <a:gd name="T1" fmla="*/ 14 h 44"/>
                    <a:gd name="T2" fmla="*/ 9 w 126"/>
                    <a:gd name="T3" fmla="*/ 14 h 44"/>
                    <a:gd name="T4" fmla="*/ 13 w 126"/>
                    <a:gd name="T5" fmla="*/ 12 h 44"/>
                    <a:gd name="T6" fmla="*/ 25 w 126"/>
                    <a:gd name="T7" fmla="*/ 14 h 44"/>
                    <a:gd name="T8" fmla="*/ 42 w 126"/>
                    <a:gd name="T9" fmla="*/ 18 h 44"/>
                    <a:gd name="T10" fmla="*/ 61 w 126"/>
                    <a:gd name="T11" fmla="*/ 25 h 44"/>
                    <a:gd name="T12" fmla="*/ 79 w 126"/>
                    <a:gd name="T13" fmla="*/ 31 h 44"/>
                    <a:gd name="T14" fmla="*/ 97 w 126"/>
                    <a:gd name="T15" fmla="*/ 37 h 44"/>
                    <a:gd name="T16" fmla="*/ 114 w 126"/>
                    <a:gd name="T17" fmla="*/ 41 h 44"/>
                    <a:gd name="T18" fmla="*/ 126 w 126"/>
                    <a:gd name="T19" fmla="*/ 44 h 44"/>
                    <a:gd name="T20" fmla="*/ 126 w 126"/>
                    <a:gd name="T21" fmla="*/ 32 h 44"/>
                    <a:gd name="T22" fmla="*/ 117 w 126"/>
                    <a:gd name="T23" fmla="*/ 29 h 44"/>
                    <a:gd name="T24" fmla="*/ 102 w 126"/>
                    <a:gd name="T25" fmla="*/ 25 h 44"/>
                    <a:gd name="T26" fmla="*/ 84 w 126"/>
                    <a:gd name="T27" fmla="*/ 18 h 44"/>
                    <a:gd name="T28" fmla="*/ 64 w 126"/>
                    <a:gd name="T29" fmla="*/ 12 h 44"/>
                    <a:gd name="T30" fmla="*/ 44 w 126"/>
                    <a:gd name="T31" fmla="*/ 6 h 44"/>
                    <a:gd name="T32" fmla="*/ 27 w 126"/>
                    <a:gd name="T33" fmla="*/ 2 h 44"/>
                    <a:gd name="T34" fmla="*/ 13 w 126"/>
                    <a:gd name="T35" fmla="*/ 0 h 44"/>
                    <a:gd name="T36" fmla="*/ 0 w 126"/>
                    <a:gd name="T37" fmla="*/ 4 h 44"/>
                    <a:gd name="T38" fmla="*/ 0 w 126"/>
                    <a:gd name="T39" fmla="*/ 4 h 44"/>
                    <a:gd name="T40" fmla="*/ 9 w 126"/>
                    <a:gd name="T41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44">
                      <a:moveTo>
                        <a:pt x="9" y="14"/>
                      </a:moveTo>
                      <a:lnTo>
                        <a:pt x="9" y="14"/>
                      </a:lnTo>
                      <a:lnTo>
                        <a:pt x="13" y="12"/>
                      </a:lnTo>
                      <a:lnTo>
                        <a:pt x="25" y="14"/>
                      </a:lnTo>
                      <a:lnTo>
                        <a:pt x="42" y="18"/>
                      </a:lnTo>
                      <a:lnTo>
                        <a:pt x="61" y="25"/>
                      </a:lnTo>
                      <a:lnTo>
                        <a:pt x="79" y="31"/>
                      </a:lnTo>
                      <a:lnTo>
                        <a:pt x="97" y="37"/>
                      </a:lnTo>
                      <a:lnTo>
                        <a:pt x="114" y="41"/>
                      </a:lnTo>
                      <a:lnTo>
                        <a:pt x="126" y="44"/>
                      </a:lnTo>
                      <a:lnTo>
                        <a:pt x="126" y="32"/>
                      </a:lnTo>
                      <a:lnTo>
                        <a:pt x="117" y="29"/>
                      </a:lnTo>
                      <a:lnTo>
                        <a:pt x="102" y="25"/>
                      </a:lnTo>
                      <a:lnTo>
                        <a:pt x="84" y="18"/>
                      </a:lnTo>
                      <a:lnTo>
                        <a:pt x="64" y="12"/>
                      </a:lnTo>
                      <a:lnTo>
                        <a:pt x="44" y="6"/>
                      </a:lnTo>
                      <a:lnTo>
                        <a:pt x="27" y="2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1283"/>
                <p:cNvSpPr>
                  <a:spLocks/>
                </p:cNvSpPr>
                <p:nvPr/>
              </p:nvSpPr>
              <p:spPr bwMode="auto">
                <a:xfrm>
                  <a:off x="3218" y="2888"/>
                  <a:ext cx="19" cy="22"/>
                </a:xfrm>
                <a:custGeom>
                  <a:avLst/>
                  <a:gdLst>
                    <a:gd name="T0" fmla="*/ 12 w 55"/>
                    <a:gd name="T1" fmla="*/ 65 h 65"/>
                    <a:gd name="T2" fmla="*/ 12 w 55"/>
                    <a:gd name="T3" fmla="*/ 65 h 65"/>
                    <a:gd name="T4" fmla="*/ 13 w 55"/>
                    <a:gd name="T5" fmla="*/ 60 h 65"/>
                    <a:gd name="T6" fmla="*/ 15 w 55"/>
                    <a:gd name="T7" fmla="*/ 54 h 65"/>
                    <a:gd name="T8" fmla="*/ 18 w 55"/>
                    <a:gd name="T9" fmla="*/ 48 h 65"/>
                    <a:gd name="T10" fmla="*/ 24 w 55"/>
                    <a:gd name="T11" fmla="*/ 41 h 65"/>
                    <a:gd name="T12" fmla="*/ 31 w 55"/>
                    <a:gd name="T13" fmla="*/ 34 h 65"/>
                    <a:gd name="T14" fmla="*/ 38 w 55"/>
                    <a:gd name="T15" fmla="*/ 25 h 65"/>
                    <a:gd name="T16" fmla="*/ 47 w 55"/>
                    <a:gd name="T17" fmla="*/ 18 h 65"/>
                    <a:gd name="T18" fmla="*/ 55 w 55"/>
                    <a:gd name="T19" fmla="*/ 10 h 65"/>
                    <a:gd name="T20" fmla="*/ 46 w 55"/>
                    <a:gd name="T21" fmla="*/ 0 h 65"/>
                    <a:gd name="T22" fmla="*/ 37 w 55"/>
                    <a:gd name="T23" fmla="*/ 8 h 65"/>
                    <a:gd name="T24" fmla="*/ 29 w 55"/>
                    <a:gd name="T25" fmla="*/ 18 h 65"/>
                    <a:gd name="T26" fmla="*/ 21 w 55"/>
                    <a:gd name="T27" fmla="*/ 27 h 65"/>
                    <a:gd name="T28" fmla="*/ 14 w 55"/>
                    <a:gd name="T29" fmla="*/ 34 h 65"/>
                    <a:gd name="T30" fmla="*/ 8 w 55"/>
                    <a:gd name="T31" fmla="*/ 41 h 65"/>
                    <a:gd name="T32" fmla="*/ 3 w 55"/>
                    <a:gd name="T33" fmla="*/ 49 h 65"/>
                    <a:gd name="T34" fmla="*/ 1 w 55"/>
                    <a:gd name="T35" fmla="*/ 58 h 65"/>
                    <a:gd name="T36" fmla="*/ 0 w 55"/>
                    <a:gd name="T37" fmla="*/ 65 h 65"/>
                    <a:gd name="T38" fmla="*/ 0 w 55"/>
                    <a:gd name="T39" fmla="*/ 65 h 65"/>
                    <a:gd name="T40" fmla="*/ 12 w 55"/>
                    <a:gd name="T41" fmla="*/ 65 h 65"/>
                    <a:gd name="T42" fmla="*/ 12 w 55"/>
                    <a:gd name="T43" fmla="*/ 65 h 65"/>
                    <a:gd name="T44" fmla="*/ 12 w 55"/>
                    <a:gd name="T45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65">
                      <a:moveTo>
                        <a:pt x="12" y="65"/>
                      </a:moveTo>
                      <a:lnTo>
                        <a:pt x="12" y="65"/>
                      </a:lnTo>
                      <a:lnTo>
                        <a:pt x="13" y="60"/>
                      </a:lnTo>
                      <a:lnTo>
                        <a:pt x="15" y="54"/>
                      </a:lnTo>
                      <a:lnTo>
                        <a:pt x="18" y="48"/>
                      </a:lnTo>
                      <a:lnTo>
                        <a:pt x="24" y="41"/>
                      </a:lnTo>
                      <a:lnTo>
                        <a:pt x="31" y="34"/>
                      </a:lnTo>
                      <a:lnTo>
                        <a:pt x="38" y="25"/>
                      </a:lnTo>
                      <a:lnTo>
                        <a:pt x="47" y="18"/>
                      </a:lnTo>
                      <a:lnTo>
                        <a:pt x="55" y="10"/>
                      </a:lnTo>
                      <a:lnTo>
                        <a:pt x="46" y="0"/>
                      </a:lnTo>
                      <a:lnTo>
                        <a:pt x="37" y="8"/>
                      </a:lnTo>
                      <a:lnTo>
                        <a:pt x="29" y="18"/>
                      </a:lnTo>
                      <a:lnTo>
                        <a:pt x="21" y="27"/>
                      </a:lnTo>
                      <a:lnTo>
                        <a:pt x="14" y="34"/>
                      </a:lnTo>
                      <a:lnTo>
                        <a:pt x="8" y="41"/>
                      </a:lnTo>
                      <a:lnTo>
                        <a:pt x="3" y="49"/>
                      </a:lnTo>
                      <a:lnTo>
                        <a:pt x="1" y="58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12" y="65"/>
                      </a:lnTo>
                      <a:lnTo>
                        <a:pt x="12" y="65"/>
                      </a:lnTo>
                      <a:lnTo>
                        <a:pt x="12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1284"/>
                <p:cNvSpPr>
                  <a:spLocks/>
                </p:cNvSpPr>
                <p:nvPr/>
              </p:nvSpPr>
              <p:spPr bwMode="auto">
                <a:xfrm>
                  <a:off x="3218" y="2910"/>
                  <a:ext cx="4" cy="30"/>
                </a:xfrm>
                <a:custGeom>
                  <a:avLst/>
                  <a:gdLst>
                    <a:gd name="T0" fmla="*/ 13 w 14"/>
                    <a:gd name="T1" fmla="*/ 92 h 92"/>
                    <a:gd name="T2" fmla="*/ 13 w 14"/>
                    <a:gd name="T3" fmla="*/ 92 h 92"/>
                    <a:gd name="T4" fmla="*/ 14 w 14"/>
                    <a:gd name="T5" fmla="*/ 0 h 92"/>
                    <a:gd name="T6" fmla="*/ 2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3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3" y="92"/>
                      </a:moveTo>
                      <a:lnTo>
                        <a:pt x="13" y="92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3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1285"/>
                <p:cNvSpPr>
                  <a:spLocks/>
                </p:cNvSpPr>
                <p:nvPr/>
              </p:nvSpPr>
              <p:spPr bwMode="auto">
                <a:xfrm>
                  <a:off x="3232" y="2889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8 h 134"/>
                    <a:gd name="T4" fmla="*/ 4 w 148"/>
                    <a:gd name="T5" fmla="*/ 126 h 134"/>
                    <a:gd name="T6" fmla="*/ 9 w 148"/>
                    <a:gd name="T7" fmla="*/ 132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2 h 134"/>
                    <a:gd name="T28" fmla="*/ 146 w 148"/>
                    <a:gd name="T29" fmla="*/ 127 h 134"/>
                    <a:gd name="T30" fmla="*/ 148 w 148"/>
                    <a:gd name="T31" fmla="*/ 120 h 134"/>
                    <a:gd name="T32" fmla="*/ 148 w 148"/>
                    <a:gd name="T33" fmla="*/ 110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9 h 134"/>
                    <a:gd name="T40" fmla="*/ 141 w 148"/>
                    <a:gd name="T41" fmla="*/ 3 h 134"/>
                    <a:gd name="T42" fmla="*/ 130 w 148"/>
                    <a:gd name="T43" fmla="*/ 0 h 134"/>
                    <a:gd name="T44" fmla="*/ 120 w 148"/>
                    <a:gd name="T45" fmla="*/ 0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39 w 148"/>
                    <a:gd name="T55" fmla="*/ 0 h 134"/>
                    <a:gd name="T56" fmla="*/ 26 w 148"/>
                    <a:gd name="T57" fmla="*/ 0 h 134"/>
                    <a:gd name="T58" fmla="*/ 18 w 148"/>
                    <a:gd name="T59" fmla="*/ 0 h 134"/>
                    <a:gd name="T60" fmla="*/ 9 w 148"/>
                    <a:gd name="T61" fmla="*/ 3 h 134"/>
                    <a:gd name="T62" fmla="*/ 4 w 148"/>
                    <a:gd name="T63" fmla="*/ 9 h 134"/>
                    <a:gd name="T64" fmla="*/ 2 w 148"/>
                    <a:gd name="T65" fmla="*/ 17 h 134"/>
                    <a:gd name="T66" fmla="*/ 1 w 148"/>
                    <a:gd name="T67" fmla="*/ 28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1286"/>
                <p:cNvSpPr>
                  <a:spLocks/>
                </p:cNvSpPr>
                <p:nvPr/>
              </p:nvSpPr>
              <p:spPr bwMode="auto">
                <a:xfrm>
                  <a:off x="3232" y="2889"/>
                  <a:ext cx="49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8 h 134"/>
                    <a:gd name="T6" fmla="*/ 4 w 148"/>
                    <a:gd name="T7" fmla="*/ 126 h 134"/>
                    <a:gd name="T8" fmla="*/ 9 w 148"/>
                    <a:gd name="T9" fmla="*/ 132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2 h 134"/>
                    <a:gd name="T34" fmla="*/ 146 w 148"/>
                    <a:gd name="T35" fmla="*/ 127 h 134"/>
                    <a:gd name="T36" fmla="*/ 148 w 148"/>
                    <a:gd name="T37" fmla="*/ 120 h 134"/>
                    <a:gd name="T38" fmla="*/ 148 w 148"/>
                    <a:gd name="T39" fmla="*/ 110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9 h 134"/>
                    <a:gd name="T48" fmla="*/ 141 w 148"/>
                    <a:gd name="T49" fmla="*/ 3 h 134"/>
                    <a:gd name="T50" fmla="*/ 130 w 148"/>
                    <a:gd name="T51" fmla="*/ 0 h 134"/>
                    <a:gd name="T52" fmla="*/ 130 w 148"/>
                    <a:gd name="T53" fmla="*/ 0 h 134"/>
                    <a:gd name="T54" fmla="*/ 120 w 148"/>
                    <a:gd name="T55" fmla="*/ 0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39 w 148"/>
                    <a:gd name="T65" fmla="*/ 0 h 134"/>
                    <a:gd name="T66" fmla="*/ 26 w 148"/>
                    <a:gd name="T67" fmla="*/ 0 h 134"/>
                    <a:gd name="T68" fmla="*/ 18 w 148"/>
                    <a:gd name="T69" fmla="*/ 0 h 134"/>
                    <a:gd name="T70" fmla="*/ 18 w 148"/>
                    <a:gd name="T71" fmla="*/ 0 h 134"/>
                    <a:gd name="T72" fmla="*/ 9 w 148"/>
                    <a:gd name="T73" fmla="*/ 3 h 134"/>
                    <a:gd name="T74" fmla="*/ 4 w 148"/>
                    <a:gd name="T75" fmla="*/ 9 h 134"/>
                    <a:gd name="T76" fmla="*/ 2 w 148"/>
                    <a:gd name="T77" fmla="*/ 17 h 134"/>
                    <a:gd name="T78" fmla="*/ 1 w 148"/>
                    <a:gd name="T79" fmla="*/ 28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4" y="126"/>
                      </a:lnTo>
                      <a:lnTo>
                        <a:pt x="9" y="132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2"/>
                      </a:lnTo>
                      <a:lnTo>
                        <a:pt x="146" y="127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3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2" y="17"/>
                      </a:lnTo>
                      <a:lnTo>
                        <a:pt x="1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1287"/>
                <p:cNvSpPr>
                  <a:spLocks/>
                </p:cNvSpPr>
                <p:nvPr/>
              </p:nvSpPr>
              <p:spPr bwMode="auto">
                <a:xfrm>
                  <a:off x="3149" y="2827"/>
                  <a:ext cx="63" cy="60"/>
                </a:xfrm>
                <a:custGeom>
                  <a:avLst/>
                  <a:gdLst>
                    <a:gd name="T0" fmla="*/ 0 w 189"/>
                    <a:gd name="T1" fmla="*/ 150 h 182"/>
                    <a:gd name="T2" fmla="*/ 1 w 189"/>
                    <a:gd name="T3" fmla="*/ 162 h 182"/>
                    <a:gd name="T4" fmla="*/ 5 w 189"/>
                    <a:gd name="T5" fmla="*/ 173 h 182"/>
                    <a:gd name="T6" fmla="*/ 11 w 189"/>
                    <a:gd name="T7" fmla="*/ 179 h 182"/>
                    <a:gd name="T8" fmla="*/ 22 w 189"/>
                    <a:gd name="T9" fmla="*/ 182 h 182"/>
                    <a:gd name="T10" fmla="*/ 33 w 189"/>
                    <a:gd name="T11" fmla="*/ 182 h 182"/>
                    <a:gd name="T12" fmla="*/ 50 w 189"/>
                    <a:gd name="T13" fmla="*/ 182 h 182"/>
                    <a:gd name="T14" fmla="*/ 70 w 189"/>
                    <a:gd name="T15" fmla="*/ 182 h 182"/>
                    <a:gd name="T16" fmla="*/ 94 w 189"/>
                    <a:gd name="T17" fmla="*/ 180 h 182"/>
                    <a:gd name="T18" fmla="*/ 119 w 189"/>
                    <a:gd name="T19" fmla="*/ 180 h 182"/>
                    <a:gd name="T20" fmla="*/ 140 w 189"/>
                    <a:gd name="T21" fmla="*/ 180 h 182"/>
                    <a:gd name="T22" fmla="*/ 157 w 189"/>
                    <a:gd name="T23" fmla="*/ 180 h 182"/>
                    <a:gd name="T24" fmla="*/ 169 w 189"/>
                    <a:gd name="T25" fmla="*/ 180 h 182"/>
                    <a:gd name="T26" fmla="*/ 180 w 189"/>
                    <a:gd name="T27" fmla="*/ 179 h 182"/>
                    <a:gd name="T28" fmla="*/ 186 w 189"/>
                    <a:gd name="T29" fmla="*/ 173 h 182"/>
                    <a:gd name="T30" fmla="*/ 189 w 189"/>
                    <a:gd name="T31" fmla="*/ 165 h 182"/>
                    <a:gd name="T32" fmla="*/ 189 w 189"/>
                    <a:gd name="T33" fmla="*/ 154 h 182"/>
                    <a:gd name="T34" fmla="*/ 189 w 189"/>
                    <a:gd name="T35" fmla="*/ 58 h 182"/>
                    <a:gd name="T36" fmla="*/ 189 w 189"/>
                    <a:gd name="T37" fmla="*/ 46 h 182"/>
                    <a:gd name="T38" fmla="*/ 187 w 189"/>
                    <a:gd name="T39" fmla="*/ 37 h 182"/>
                    <a:gd name="T40" fmla="*/ 181 w 189"/>
                    <a:gd name="T41" fmla="*/ 31 h 182"/>
                    <a:gd name="T42" fmla="*/ 168 w 189"/>
                    <a:gd name="T43" fmla="*/ 27 h 182"/>
                    <a:gd name="T44" fmla="*/ 157 w 189"/>
                    <a:gd name="T45" fmla="*/ 26 h 182"/>
                    <a:gd name="T46" fmla="*/ 143 w 189"/>
                    <a:gd name="T47" fmla="*/ 21 h 182"/>
                    <a:gd name="T48" fmla="*/ 125 w 189"/>
                    <a:gd name="T49" fmla="*/ 16 h 182"/>
                    <a:gd name="T50" fmla="*/ 104 w 189"/>
                    <a:gd name="T51" fmla="*/ 10 h 182"/>
                    <a:gd name="T52" fmla="*/ 86 w 189"/>
                    <a:gd name="T53" fmla="*/ 5 h 182"/>
                    <a:gd name="T54" fmla="*/ 68 w 189"/>
                    <a:gd name="T55" fmla="*/ 2 h 182"/>
                    <a:gd name="T56" fmla="*/ 55 w 189"/>
                    <a:gd name="T57" fmla="*/ 0 h 182"/>
                    <a:gd name="T58" fmla="*/ 47 w 189"/>
                    <a:gd name="T59" fmla="*/ 3 h 182"/>
                    <a:gd name="T60" fmla="*/ 39 w 189"/>
                    <a:gd name="T61" fmla="*/ 10 h 182"/>
                    <a:gd name="T62" fmla="*/ 30 w 189"/>
                    <a:gd name="T63" fmla="*/ 17 h 182"/>
                    <a:gd name="T64" fmla="*/ 23 w 189"/>
                    <a:gd name="T65" fmla="*/ 25 h 182"/>
                    <a:gd name="T66" fmla="*/ 16 w 189"/>
                    <a:gd name="T67" fmla="*/ 32 h 182"/>
                    <a:gd name="T68" fmla="*/ 10 w 189"/>
                    <a:gd name="T69" fmla="*/ 39 h 182"/>
                    <a:gd name="T70" fmla="*/ 5 w 189"/>
                    <a:gd name="T71" fmla="*/ 46 h 182"/>
                    <a:gd name="T72" fmla="*/ 3 w 189"/>
                    <a:gd name="T73" fmla="*/ 52 h 182"/>
                    <a:gd name="T74" fmla="*/ 1 w 189"/>
                    <a:gd name="T75" fmla="*/ 60 h 182"/>
                    <a:gd name="T76" fmla="*/ 0 w 189"/>
                    <a:gd name="T77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9" h="182">
                      <a:moveTo>
                        <a:pt x="0" y="150"/>
                      </a:moveTo>
                      <a:lnTo>
                        <a:pt x="1" y="162"/>
                      </a:lnTo>
                      <a:lnTo>
                        <a:pt x="5" y="173"/>
                      </a:lnTo>
                      <a:lnTo>
                        <a:pt x="11" y="179"/>
                      </a:lnTo>
                      <a:lnTo>
                        <a:pt x="22" y="182"/>
                      </a:lnTo>
                      <a:lnTo>
                        <a:pt x="33" y="182"/>
                      </a:lnTo>
                      <a:lnTo>
                        <a:pt x="50" y="182"/>
                      </a:lnTo>
                      <a:lnTo>
                        <a:pt x="70" y="182"/>
                      </a:lnTo>
                      <a:lnTo>
                        <a:pt x="94" y="180"/>
                      </a:lnTo>
                      <a:lnTo>
                        <a:pt x="119" y="180"/>
                      </a:lnTo>
                      <a:lnTo>
                        <a:pt x="140" y="180"/>
                      </a:lnTo>
                      <a:lnTo>
                        <a:pt x="157" y="180"/>
                      </a:lnTo>
                      <a:lnTo>
                        <a:pt x="169" y="180"/>
                      </a:lnTo>
                      <a:lnTo>
                        <a:pt x="180" y="179"/>
                      </a:lnTo>
                      <a:lnTo>
                        <a:pt x="186" y="173"/>
                      </a:lnTo>
                      <a:lnTo>
                        <a:pt x="189" y="165"/>
                      </a:lnTo>
                      <a:lnTo>
                        <a:pt x="189" y="154"/>
                      </a:lnTo>
                      <a:lnTo>
                        <a:pt x="189" y="58"/>
                      </a:lnTo>
                      <a:lnTo>
                        <a:pt x="189" y="46"/>
                      </a:lnTo>
                      <a:lnTo>
                        <a:pt x="187" y="37"/>
                      </a:lnTo>
                      <a:lnTo>
                        <a:pt x="181" y="31"/>
                      </a:lnTo>
                      <a:lnTo>
                        <a:pt x="168" y="27"/>
                      </a:lnTo>
                      <a:lnTo>
                        <a:pt x="157" y="26"/>
                      </a:lnTo>
                      <a:lnTo>
                        <a:pt x="143" y="21"/>
                      </a:lnTo>
                      <a:lnTo>
                        <a:pt x="125" y="16"/>
                      </a:lnTo>
                      <a:lnTo>
                        <a:pt x="104" y="10"/>
                      </a:lnTo>
                      <a:lnTo>
                        <a:pt x="86" y="5"/>
                      </a:lnTo>
                      <a:lnTo>
                        <a:pt x="68" y="2"/>
                      </a:lnTo>
                      <a:lnTo>
                        <a:pt x="55" y="0"/>
                      </a:lnTo>
                      <a:lnTo>
                        <a:pt x="47" y="3"/>
                      </a:lnTo>
                      <a:lnTo>
                        <a:pt x="39" y="10"/>
                      </a:lnTo>
                      <a:lnTo>
                        <a:pt x="30" y="17"/>
                      </a:lnTo>
                      <a:lnTo>
                        <a:pt x="23" y="25"/>
                      </a:lnTo>
                      <a:lnTo>
                        <a:pt x="16" y="32"/>
                      </a:lnTo>
                      <a:lnTo>
                        <a:pt x="10" y="39"/>
                      </a:lnTo>
                      <a:lnTo>
                        <a:pt x="5" y="46"/>
                      </a:lnTo>
                      <a:lnTo>
                        <a:pt x="3" y="52"/>
                      </a:lnTo>
                      <a:lnTo>
                        <a:pt x="1" y="6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1288"/>
                <p:cNvSpPr>
                  <a:spLocks/>
                </p:cNvSpPr>
                <p:nvPr/>
              </p:nvSpPr>
              <p:spPr bwMode="auto">
                <a:xfrm>
                  <a:off x="3147" y="2877"/>
                  <a:ext cx="10" cy="12"/>
                </a:xfrm>
                <a:custGeom>
                  <a:avLst/>
                  <a:gdLst>
                    <a:gd name="T0" fmla="*/ 28 w 28"/>
                    <a:gd name="T1" fmla="*/ 26 h 38"/>
                    <a:gd name="T2" fmla="*/ 28 w 28"/>
                    <a:gd name="T3" fmla="*/ 26 h 38"/>
                    <a:gd name="T4" fmla="*/ 19 w 28"/>
                    <a:gd name="T5" fmla="*/ 24 h 38"/>
                    <a:gd name="T6" fmla="*/ 16 w 28"/>
                    <a:gd name="T7" fmla="*/ 21 h 38"/>
                    <a:gd name="T8" fmla="*/ 13 w 28"/>
                    <a:gd name="T9" fmla="*/ 11 h 38"/>
                    <a:gd name="T10" fmla="*/ 12 w 28"/>
                    <a:gd name="T11" fmla="*/ 0 h 38"/>
                    <a:gd name="T12" fmla="*/ 0 w 28"/>
                    <a:gd name="T13" fmla="*/ 0 h 38"/>
                    <a:gd name="T14" fmla="*/ 1 w 28"/>
                    <a:gd name="T15" fmla="*/ 13 h 38"/>
                    <a:gd name="T16" fmla="*/ 6 w 28"/>
                    <a:gd name="T17" fmla="*/ 26 h 38"/>
                    <a:gd name="T18" fmla="*/ 15 w 28"/>
                    <a:gd name="T19" fmla="*/ 34 h 38"/>
                    <a:gd name="T20" fmla="*/ 28 w 28"/>
                    <a:gd name="T21" fmla="*/ 38 h 38"/>
                    <a:gd name="T22" fmla="*/ 28 w 28"/>
                    <a:gd name="T23" fmla="*/ 38 h 38"/>
                    <a:gd name="T24" fmla="*/ 28 w 28"/>
                    <a:gd name="T25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8">
                      <a:moveTo>
                        <a:pt x="28" y="26"/>
                      </a:moveTo>
                      <a:lnTo>
                        <a:pt x="28" y="26"/>
                      </a:lnTo>
                      <a:lnTo>
                        <a:pt x="19" y="24"/>
                      </a:lnTo>
                      <a:lnTo>
                        <a:pt x="16" y="21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6"/>
                      </a:lnTo>
                      <a:lnTo>
                        <a:pt x="15" y="34"/>
                      </a:lnTo>
                      <a:lnTo>
                        <a:pt x="28" y="38"/>
                      </a:lnTo>
                      <a:lnTo>
                        <a:pt x="28" y="38"/>
                      </a:lnTo>
                      <a:lnTo>
                        <a:pt x="2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1289"/>
                <p:cNvSpPr>
                  <a:spLocks/>
                </p:cNvSpPr>
                <p:nvPr/>
              </p:nvSpPr>
              <p:spPr bwMode="auto">
                <a:xfrm>
                  <a:off x="3157" y="2885"/>
                  <a:ext cx="49" cy="4"/>
                </a:xfrm>
                <a:custGeom>
                  <a:avLst/>
                  <a:gdLst>
                    <a:gd name="T0" fmla="*/ 147 w 147"/>
                    <a:gd name="T1" fmla="*/ 0 h 14"/>
                    <a:gd name="T2" fmla="*/ 147 w 147"/>
                    <a:gd name="T3" fmla="*/ 0 h 14"/>
                    <a:gd name="T4" fmla="*/ 135 w 147"/>
                    <a:gd name="T5" fmla="*/ 0 h 14"/>
                    <a:gd name="T6" fmla="*/ 118 w 147"/>
                    <a:gd name="T7" fmla="*/ 0 h 14"/>
                    <a:gd name="T8" fmla="*/ 97 w 147"/>
                    <a:gd name="T9" fmla="*/ 0 h 14"/>
                    <a:gd name="T10" fmla="*/ 72 w 147"/>
                    <a:gd name="T11" fmla="*/ 0 h 14"/>
                    <a:gd name="T12" fmla="*/ 48 w 147"/>
                    <a:gd name="T13" fmla="*/ 2 h 14"/>
                    <a:gd name="T14" fmla="*/ 28 w 147"/>
                    <a:gd name="T15" fmla="*/ 2 h 14"/>
                    <a:gd name="T16" fmla="*/ 11 w 147"/>
                    <a:gd name="T17" fmla="*/ 2 h 14"/>
                    <a:gd name="T18" fmla="*/ 0 w 147"/>
                    <a:gd name="T19" fmla="*/ 2 h 14"/>
                    <a:gd name="T20" fmla="*/ 0 w 147"/>
                    <a:gd name="T21" fmla="*/ 14 h 14"/>
                    <a:gd name="T22" fmla="*/ 11 w 147"/>
                    <a:gd name="T23" fmla="*/ 14 h 14"/>
                    <a:gd name="T24" fmla="*/ 28 w 147"/>
                    <a:gd name="T25" fmla="*/ 14 h 14"/>
                    <a:gd name="T26" fmla="*/ 48 w 147"/>
                    <a:gd name="T27" fmla="*/ 14 h 14"/>
                    <a:gd name="T28" fmla="*/ 72 w 147"/>
                    <a:gd name="T29" fmla="*/ 12 h 14"/>
                    <a:gd name="T30" fmla="*/ 97 w 147"/>
                    <a:gd name="T31" fmla="*/ 12 h 14"/>
                    <a:gd name="T32" fmla="*/ 118 w 147"/>
                    <a:gd name="T33" fmla="*/ 12 h 14"/>
                    <a:gd name="T34" fmla="*/ 135 w 147"/>
                    <a:gd name="T35" fmla="*/ 12 h 14"/>
                    <a:gd name="T36" fmla="*/ 147 w 147"/>
                    <a:gd name="T37" fmla="*/ 12 h 14"/>
                    <a:gd name="T38" fmla="*/ 147 w 147"/>
                    <a:gd name="T39" fmla="*/ 12 h 14"/>
                    <a:gd name="T40" fmla="*/ 147 w 147"/>
                    <a:gd name="T4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7" h="14">
                      <a:moveTo>
                        <a:pt x="147" y="0"/>
                      </a:moveTo>
                      <a:lnTo>
                        <a:pt x="147" y="0"/>
                      </a:lnTo>
                      <a:lnTo>
                        <a:pt x="135" y="0"/>
                      </a:lnTo>
                      <a:lnTo>
                        <a:pt x="118" y="0"/>
                      </a:lnTo>
                      <a:lnTo>
                        <a:pt x="97" y="0"/>
                      </a:lnTo>
                      <a:lnTo>
                        <a:pt x="72" y="0"/>
                      </a:lnTo>
                      <a:lnTo>
                        <a:pt x="48" y="2"/>
                      </a:lnTo>
                      <a:lnTo>
                        <a:pt x="28" y="2"/>
                      </a:lnTo>
                      <a:lnTo>
                        <a:pt x="11" y="2"/>
                      </a:lnTo>
                      <a:lnTo>
                        <a:pt x="0" y="2"/>
                      </a:lnTo>
                      <a:lnTo>
                        <a:pt x="0" y="14"/>
                      </a:lnTo>
                      <a:lnTo>
                        <a:pt x="11" y="14"/>
                      </a:lnTo>
                      <a:lnTo>
                        <a:pt x="28" y="14"/>
                      </a:lnTo>
                      <a:lnTo>
                        <a:pt x="48" y="14"/>
                      </a:lnTo>
                      <a:lnTo>
                        <a:pt x="72" y="12"/>
                      </a:lnTo>
                      <a:lnTo>
                        <a:pt x="97" y="12"/>
                      </a:lnTo>
                      <a:lnTo>
                        <a:pt x="118" y="12"/>
                      </a:lnTo>
                      <a:lnTo>
                        <a:pt x="135" y="12"/>
                      </a:lnTo>
                      <a:lnTo>
                        <a:pt x="147" y="12"/>
                      </a:lnTo>
                      <a:lnTo>
                        <a:pt x="147" y="1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1290"/>
                <p:cNvSpPr>
                  <a:spLocks/>
                </p:cNvSpPr>
                <p:nvPr/>
              </p:nvSpPr>
              <p:spPr bwMode="auto">
                <a:xfrm>
                  <a:off x="3206" y="2878"/>
                  <a:ext cx="8" cy="11"/>
                </a:xfrm>
                <a:custGeom>
                  <a:avLst/>
                  <a:gdLst>
                    <a:gd name="T0" fmla="*/ 14 w 26"/>
                    <a:gd name="T1" fmla="*/ 0 h 32"/>
                    <a:gd name="T2" fmla="*/ 14 w 26"/>
                    <a:gd name="T3" fmla="*/ 0 h 32"/>
                    <a:gd name="T4" fmla="*/ 14 w 26"/>
                    <a:gd name="T5" fmla="*/ 9 h 32"/>
                    <a:gd name="T6" fmla="*/ 12 w 26"/>
                    <a:gd name="T7" fmla="*/ 15 h 32"/>
                    <a:gd name="T8" fmla="*/ 9 w 26"/>
                    <a:gd name="T9" fmla="*/ 19 h 32"/>
                    <a:gd name="T10" fmla="*/ 0 w 26"/>
                    <a:gd name="T11" fmla="*/ 20 h 32"/>
                    <a:gd name="T12" fmla="*/ 0 w 26"/>
                    <a:gd name="T13" fmla="*/ 32 h 32"/>
                    <a:gd name="T14" fmla="*/ 14 w 26"/>
                    <a:gd name="T15" fmla="*/ 31 h 32"/>
                    <a:gd name="T16" fmla="*/ 22 w 26"/>
                    <a:gd name="T17" fmla="*/ 23 h 32"/>
                    <a:gd name="T18" fmla="*/ 26 w 26"/>
                    <a:gd name="T19" fmla="*/ 12 h 32"/>
                    <a:gd name="T20" fmla="*/ 26 w 26"/>
                    <a:gd name="T21" fmla="*/ 0 h 32"/>
                    <a:gd name="T22" fmla="*/ 26 w 26"/>
                    <a:gd name="T23" fmla="*/ 0 h 32"/>
                    <a:gd name="T24" fmla="*/ 14 w 26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2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9"/>
                      </a:lnTo>
                      <a:lnTo>
                        <a:pt x="12" y="15"/>
                      </a:lnTo>
                      <a:lnTo>
                        <a:pt x="9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4" y="31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1291"/>
                <p:cNvSpPr>
                  <a:spLocks/>
                </p:cNvSpPr>
                <p:nvPr/>
              </p:nvSpPr>
              <p:spPr bwMode="auto">
                <a:xfrm>
                  <a:off x="3210" y="2846"/>
                  <a:ext cx="4" cy="32"/>
                </a:xfrm>
                <a:custGeom>
                  <a:avLst/>
                  <a:gdLst>
                    <a:gd name="T0" fmla="*/ 0 w 12"/>
                    <a:gd name="T1" fmla="*/ 0 h 96"/>
                    <a:gd name="T2" fmla="*/ 0 w 12"/>
                    <a:gd name="T3" fmla="*/ 0 h 96"/>
                    <a:gd name="T4" fmla="*/ 0 w 12"/>
                    <a:gd name="T5" fmla="*/ 96 h 96"/>
                    <a:gd name="T6" fmla="*/ 12 w 12"/>
                    <a:gd name="T7" fmla="*/ 96 h 96"/>
                    <a:gd name="T8" fmla="*/ 12 w 12"/>
                    <a:gd name="T9" fmla="*/ 0 h 96"/>
                    <a:gd name="T10" fmla="*/ 12 w 12"/>
                    <a:gd name="T11" fmla="*/ 0 h 96"/>
                    <a:gd name="T12" fmla="*/ 0 w 12"/>
                    <a:gd name="T1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1292"/>
                <p:cNvSpPr>
                  <a:spLocks/>
                </p:cNvSpPr>
                <p:nvPr/>
              </p:nvSpPr>
              <p:spPr bwMode="auto">
                <a:xfrm>
                  <a:off x="3205" y="2834"/>
                  <a:ext cx="9" cy="12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3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5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3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5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1293"/>
                <p:cNvSpPr>
                  <a:spLocks/>
                </p:cNvSpPr>
                <p:nvPr/>
              </p:nvSpPr>
              <p:spPr bwMode="auto">
                <a:xfrm>
                  <a:off x="3163" y="2825"/>
                  <a:ext cx="42" cy="13"/>
                </a:xfrm>
                <a:custGeom>
                  <a:avLst/>
                  <a:gdLst>
                    <a:gd name="T0" fmla="*/ 9 w 126"/>
                    <a:gd name="T1" fmla="*/ 14 h 39"/>
                    <a:gd name="T2" fmla="*/ 10 w 126"/>
                    <a:gd name="T3" fmla="*/ 14 h 39"/>
                    <a:gd name="T4" fmla="*/ 13 w 126"/>
                    <a:gd name="T5" fmla="*/ 12 h 39"/>
                    <a:gd name="T6" fmla="*/ 25 w 126"/>
                    <a:gd name="T7" fmla="*/ 14 h 39"/>
                    <a:gd name="T8" fmla="*/ 43 w 126"/>
                    <a:gd name="T9" fmla="*/ 17 h 39"/>
                    <a:gd name="T10" fmla="*/ 61 w 126"/>
                    <a:gd name="T11" fmla="*/ 22 h 39"/>
                    <a:gd name="T12" fmla="*/ 81 w 126"/>
                    <a:gd name="T13" fmla="*/ 28 h 39"/>
                    <a:gd name="T14" fmla="*/ 99 w 126"/>
                    <a:gd name="T15" fmla="*/ 33 h 39"/>
                    <a:gd name="T16" fmla="*/ 114 w 126"/>
                    <a:gd name="T17" fmla="*/ 38 h 39"/>
                    <a:gd name="T18" fmla="*/ 126 w 126"/>
                    <a:gd name="T19" fmla="*/ 39 h 39"/>
                    <a:gd name="T20" fmla="*/ 126 w 126"/>
                    <a:gd name="T21" fmla="*/ 27 h 39"/>
                    <a:gd name="T22" fmla="*/ 116 w 126"/>
                    <a:gd name="T23" fmla="*/ 26 h 39"/>
                    <a:gd name="T24" fmla="*/ 102 w 126"/>
                    <a:gd name="T25" fmla="*/ 21 h 39"/>
                    <a:gd name="T26" fmla="*/ 84 w 126"/>
                    <a:gd name="T27" fmla="*/ 16 h 39"/>
                    <a:gd name="T28" fmla="*/ 63 w 126"/>
                    <a:gd name="T29" fmla="*/ 10 h 39"/>
                    <a:gd name="T30" fmla="*/ 45 w 126"/>
                    <a:gd name="T31" fmla="*/ 5 h 39"/>
                    <a:gd name="T32" fmla="*/ 27 w 126"/>
                    <a:gd name="T33" fmla="*/ 2 h 39"/>
                    <a:gd name="T34" fmla="*/ 13 w 126"/>
                    <a:gd name="T35" fmla="*/ 0 h 39"/>
                    <a:gd name="T36" fmla="*/ 0 w 126"/>
                    <a:gd name="T37" fmla="*/ 4 h 39"/>
                    <a:gd name="T38" fmla="*/ 2 w 126"/>
                    <a:gd name="T39" fmla="*/ 4 h 39"/>
                    <a:gd name="T40" fmla="*/ 9 w 126"/>
                    <a:gd name="T41" fmla="*/ 1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39">
                      <a:moveTo>
                        <a:pt x="9" y="14"/>
                      </a:moveTo>
                      <a:lnTo>
                        <a:pt x="10" y="14"/>
                      </a:lnTo>
                      <a:lnTo>
                        <a:pt x="13" y="12"/>
                      </a:lnTo>
                      <a:lnTo>
                        <a:pt x="25" y="14"/>
                      </a:lnTo>
                      <a:lnTo>
                        <a:pt x="43" y="17"/>
                      </a:lnTo>
                      <a:lnTo>
                        <a:pt x="61" y="22"/>
                      </a:lnTo>
                      <a:lnTo>
                        <a:pt x="81" y="28"/>
                      </a:lnTo>
                      <a:lnTo>
                        <a:pt x="99" y="33"/>
                      </a:lnTo>
                      <a:lnTo>
                        <a:pt x="114" y="38"/>
                      </a:lnTo>
                      <a:lnTo>
                        <a:pt x="126" y="39"/>
                      </a:lnTo>
                      <a:lnTo>
                        <a:pt x="126" y="27"/>
                      </a:lnTo>
                      <a:lnTo>
                        <a:pt x="116" y="26"/>
                      </a:lnTo>
                      <a:lnTo>
                        <a:pt x="102" y="21"/>
                      </a:lnTo>
                      <a:lnTo>
                        <a:pt x="84" y="16"/>
                      </a:lnTo>
                      <a:lnTo>
                        <a:pt x="63" y="10"/>
                      </a:lnTo>
                      <a:lnTo>
                        <a:pt x="45" y="5"/>
                      </a:lnTo>
                      <a:lnTo>
                        <a:pt x="27" y="2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294"/>
                <p:cNvSpPr>
                  <a:spLocks/>
                </p:cNvSpPr>
                <p:nvPr/>
              </p:nvSpPr>
              <p:spPr bwMode="auto">
                <a:xfrm>
                  <a:off x="3148" y="2826"/>
                  <a:ext cx="18" cy="21"/>
                </a:xfrm>
                <a:custGeom>
                  <a:avLst/>
                  <a:gdLst>
                    <a:gd name="T0" fmla="*/ 12 w 56"/>
                    <a:gd name="T1" fmla="*/ 62 h 62"/>
                    <a:gd name="T2" fmla="*/ 12 w 56"/>
                    <a:gd name="T3" fmla="*/ 62 h 62"/>
                    <a:gd name="T4" fmla="*/ 14 w 56"/>
                    <a:gd name="T5" fmla="*/ 56 h 62"/>
                    <a:gd name="T6" fmla="*/ 15 w 56"/>
                    <a:gd name="T7" fmla="*/ 51 h 62"/>
                    <a:gd name="T8" fmla="*/ 20 w 56"/>
                    <a:gd name="T9" fmla="*/ 45 h 62"/>
                    <a:gd name="T10" fmla="*/ 26 w 56"/>
                    <a:gd name="T11" fmla="*/ 37 h 62"/>
                    <a:gd name="T12" fmla="*/ 33 w 56"/>
                    <a:gd name="T13" fmla="*/ 31 h 62"/>
                    <a:gd name="T14" fmla="*/ 39 w 56"/>
                    <a:gd name="T15" fmla="*/ 24 h 62"/>
                    <a:gd name="T16" fmla="*/ 47 w 56"/>
                    <a:gd name="T17" fmla="*/ 17 h 62"/>
                    <a:gd name="T18" fmla="*/ 56 w 56"/>
                    <a:gd name="T19" fmla="*/ 10 h 62"/>
                    <a:gd name="T20" fmla="*/ 49 w 56"/>
                    <a:gd name="T21" fmla="*/ 0 h 62"/>
                    <a:gd name="T22" fmla="*/ 40 w 56"/>
                    <a:gd name="T23" fmla="*/ 7 h 62"/>
                    <a:gd name="T24" fmla="*/ 32 w 56"/>
                    <a:gd name="T25" fmla="*/ 14 h 62"/>
                    <a:gd name="T26" fmla="*/ 23 w 56"/>
                    <a:gd name="T27" fmla="*/ 22 h 62"/>
                    <a:gd name="T28" fmla="*/ 16 w 56"/>
                    <a:gd name="T29" fmla="*/ 30 h 62"/>
                    <a:gd name="T30" fmla="*/ 10 w 56"/>
                    <a:gd name="T31" fmla="*/ 37 h 62"/>
                    <a:gd name="T32" fmla="*/ 5 w 56"/>
                    <a:gd name="T33" fmla="*/ 46 h 62"/>
                    <a:gd name="T34" fmla="*/ 2 w 56"/>
                    <a:gd name="T35" fmla="*/ 53 h 62"/>
                    <a:gd name="T36" fmla="*/ 0 w 56"/>
                    <a:gd name="T37" fmla="*/ 62 h 62"/>
                    <a:gd name="T38" fmla="*/ 0 w 56"/>
                    <a:gd name="T39" fmla="*/ 62 h 62"/>
                    <a:gd name="T40" fmla="*/ 12 w 56"/>
                    <a:gd name="T41" fmla="*/ 62 h 62"/>
                    <a:gd name="T42" fmla="*/ 12 w 56"/>
                    <a:gd name="T43" fmla="*/ 62 h 62"/>
                    <a:gd name="T44" fmla="*/ 12 w 56"/>
                    <a:gd name="T4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" h="62">
                      <a:moveTo>
                        <a:pt x="12" y="62"/>
                      </a:moveTo>
                      <a:lnTo>
                        <a:pt x="12" y="62"/>
                      </a:lnTo>
                      <a:lnTo>
                        <a:pt x="14" y="56"/>
                      </a:lnTo>
                      <a:lnTo>
                        <a:pt x="15" y="51"/>
                      </a:lnTo>
                      <a:lnTo>
                        <a:pt x="20" y="45"/>
                      </a:lnTo>
                      <a:lnTo>
                        <a:pt x="26" y="37"/>
                      </a:lnTo>
                      <a:lnTo>
                        <a:pt x="33" y="31"/>
                      </a:lnTo>
                      <a:lnTo>
                        <a:pt x="39" y="24"/>
                      </a:lnTo>
                      <a:lnTo>
                        <a:pt x="47" y="17"/>
                      </a:lnTo>
                      <a:lnTo>
                        <a:pt x="56" y="10"/>
                      </a:lnTo>
                      <a:lnTo>
                        <a:pt x="49" y="0"/>
                      </a:lnTo>
                      <a:lnTo>
                        <a:pt x="40" y="7"/>
                      </a:lnTo>
                      <a:lnTo>
                        <a:pt x="32" y="14"/>
                      </a:lnTo>
                      <a:lnTo>
                        <a:pt x="23" y="22"/>
                      </a:lnTo>
                      <a:lnTo>
                        <a:pt x="16" y="30"/>
                      </a:lnTo>
                      <a:lnTo>
                        <a:pt x="10" y="37"/>
                      </a:lnTo>
                      <a:lnTo>
                        <a:pt x="5" y="46"/>
                      </a:lnTo>
                      <a:lnTo>
                        <a:pt x="2" y="53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295"/>
                <p:cNvSpPr>
                  <a:spLocks/>
                </p:cNvSpPr>
                <p:nvPr/>
              </p:nvSpPr>
              <p:spPr bwMode="auto">
                <a:xfrm>
                  <a:off x="3147" y="2847"/>
                  <a:ext cx="5" cy="30"/>
                </a:xfrm>
                <a:custGeom>
                  <a:avLst/>
                  <a:gdLst>
                    <a:gd name="T0" fmla="*/ 12 w 13"/>
                    <a:gd name="T1" fmla="*/ 90 h 90"/>
                    <a:gd name="T2" fmla="*/ 12 w 13"/>
                    <a:gd name="T3" fmla="*/ 90 h 90"/>
                    <a:gd name="T4" fmla="*/ 13 w 13"/>
                    <a:gd name="T5" fmla="*/ 0 h 90"/>
                    <a:gd name="T6" fmla="*/ 1 w 13"/>
                    <a:gd name="T7" fmla="*/ 0 h 90"/>
                    <a:gd name="T8" fmla="*/ 0 w 13"/>
                    <a:gd name="T9" fmla="*/ 90 h 90"/>
                    <a:gd name="T10" fmla="*/ 0 w 13"/>
                    <a:gd name="T11" fmla="*/ 90 h 90"/>
                    <a:gd name="T12" fmla="*/ 0 w 13"/>
                    <a:gd name="T13" fmla="*/ 90 h 90"/>
                    <a:gd name="T14" fmla="*/ 0 w 13"/>
                    <a:gd name="T15" fmla="*/ 90 h 90"/>
                    <a:gd name="T16" fmla="*/ 0 w 13"/>
                    <a:gd name="T17" fmla="*/ 90 h 90"/>
                    <a:gd name="T18" fmla="*/ 12 w 13"/>
                    <a:gd name="T1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0">
                      <a:moveTo>
                        <a:pt x="12" y="90"/>
                      </a:moveTo>
                      <a:lnTo>
                        <a:pt x="12" y="90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2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296"/>
                <p:cNvSpPr>
                  <a:spLocks/>
                </p:cNvSpPr>
                <p:nvPr/>
              </p:nvSpPr>
              <p:spPr bwMode="auto">
                <a:xfrm>
                  <a:off x="3161" y="2825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1 w 149"/>
                    <a:gd name="T3" fmla="*/ 118 h 134"/>
                    <a:gd name="T4" fmla="*/ 5 w 149"/>
                    <a:gd name="T5" fmla="*/ 126 h 134"/>
                    <a:gd name="T6" fmla="*/ 10 w 149"/>
                    <a:gd name="T7" fmla="*/ 132 h 134"/>
                    <a:gd name="T8" fmla="*/ 20 w 149"/>
                    <a:gd name="T9" fmla="*/ 134 h 134"/>
                    <a:gd name="T10" fmla="*/ 28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2 h 134"/>
                    <a:gd name="T28" fmla="*/ 146 w 149"/>
                    <a:gd name="T29" fmla="*/ 128 h 134"/>
                    <a:gd name="T30" fmla="*/ 149 w 149"/>
                    <a:gd name="T31" fmla="*/ 120 h 134"/>
                    <a:gd name="T32" fmla="*/ 149 w 149"/>
                    <a:gd name="T33" fmla="*/ 111 h 134"/>
                    <a:gd name="T34" fmla="*/ 149 w 149"/>
                    <a:gd name="T35" fmla="*/ 27 h 134"/>
                    <a:gd name="T36" fmla="*/ 149 w 149"/>
                    <a:gd name="T37" fmla="*/ 16 h 134"/>
                    <a:gd name="T38" fmla="*/ 148 w 149"/>
                    <a:gd name="T39" fmla="*/ 8 h 134"/>
                    <a:gd name="T40" fmla="*/ 142 w 149"/>
                    <a:gd name="T41" fmla="*/ 3 h 134"/>
                    <a:gd name="T42" fmla="*/ 131 w 149"/>
                    <a:gd name="T43" fmla="*/ 1 h 134"/>
                    <a:gd name="T44" fmla="*/ 121 w 149"/>
                    <a:gd name="T45" fmla="*/ 1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4 w 149"/>
                    <a:gd name="T51" fmla="*/ 0 h 134"/>
                    <a:gd name="T52" fmla="*/ 56 w 149"/>
                    <a:gd name="T53" fmla="*/ 0 h 134"/>
                    <a:gd name="T54" fmla="*/ 40 w 149"/>
                    <a:gd name="T55" fmla="*/ 0 h 134"/>
                    <a:gd name="T56" fmla="*/ 27 w 149"/>
                    <a:gd name="T57" fmla="*/ 1 h 134"/>
                    <a:gd name="T58" fmla="*/ 18 w 149"/>
                    <a:gd name="T59" fmla="*/ 1 h 134"/>
                    <a:gd name="T60" fmla="*/ 10 w 149"/>
                    <a:gd name="T61" fmla="*/ 3 h 134"/>
                    <a:gd name="T62" fmla="*/ 5 w 149"/>
                    <a:gd name="T63" fmla="*/ 8 h 134"/>
                    <a:gd name="T64" fmla="*/ 3 w 149"/>
                    <a:gd name="T65" fmla="*/ 16 h 134"/>
                    <a:gd name="T66" fmla="*/ 1 w 149"/>
                    <a:gd name="T67" fmla="*/ 27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8"/>
                      </a:lnTo>
                      <a:lnTo>
                        <a:pt x="149" y="120"/>
                      </a:lnTo>
                      <a:lnTo>
                        <a:pt x="149" y="111"/>
                      </a:lnTo>
                      <a:lnTo>
                        <a:pt x="149" y="27"/>
                      </a:lnTo>
                      <a:lnTo>
                        <a:pt x="149" y="16"/>
                      </a:lnTo>
                      <a:lnTo>
                        <a:pt x="148" y="8"/>
                      </a:lnTo>
                      <a:lnTo>
                        <a:pt x="142" y="3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5" y="8"/>
                      </a:lnTo>
                      <a:lnTo>
                        <a:pt x="3" y="16"/>
                      </a:lnTo>
                      <a:lnTo>
                        <a:pt x="1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297"/>
                <p:cNvSpPr>
                  <a:spLocks/>
                </p:cNvSpPr>
                <p:nvPr/>
              </p:nvSpPr>
              <p:spPr bwMode="auto">
                <a:xfrm>
                  <a:off x="3161" y="2825"/>
                  <a:ext cx="50" cy="45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1 w 149"/>
                    <a:gd name="T5" fmla="*/ 118 h 134"/>
                    <a:gd name="T6" fmla="*/ 5 w 149"/>
                    <a:gd name="T7" fmla="*/ 126 h 134"/>
                    <a:gd name="T8" fmla="*/ 10 w 149"/>
                    <a:gd name="T9" fmla="*/ 132 h 134"/>
                    <a:gd name="T10" fmla="*/ 20 w 149"/>
                    <a:gd name="T11" fmla="*/ 134 h 134"/>
                    <a:gd name="T12" fmla="*/ 20 w 149"/>
                    <a:gd name="T13" fmla="*/ 134 h 134"/>
                    <a:gd name="T14" fmla="*/ 28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2 h 134"/>
                    <a:gd name="T34" fmla="*/ 146 w 149"/>
                    <a:gd name="T35" fmla="*/ 128 h 134"/>
                    <a:gd name="T36" fmla="*/ 149 w 149"/>
                    <a:gd name="T37" fmla="*/ 120 h 134"/>
                    <a:gd name="T38" fmla="*/ 149 w 149"/>
                    <a:gd name="T39" fmla="*/ 111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9 w 149"/>
                    <a:gd name="T45" fmla="*/ 16 h 134"/>
                    <a:gd name="T46" fmla="*/ 148 w 149"/>
                    <a:gd name="T47" fmla="*/ 8 h 134"/>
                    <a:gd name="T48" fmla="*/ 142 w 149"/>
                    <a:gd name="T49" fmla="*/ 3 h 134"/>
                    <a:gd name="T50" fmla="*/ 131 w 149"/>
                    <a:gd name="T51" fmla="*/ 1 h 134"/>
                    <a:gd name="T52" fmla="*/ 131 w 149"/>
                    <a:gd name="T53" fmla="*/ 1 h 134"/>
                    <a:gd name="T54" fmla="*/ 121 w 149"/>
                    <a:gd name="T55" fmla="*/ 1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4 w 149"/>
                    <a:gd name="T61" fmla="*/ 0 h 134"/>
                    <a:gd name="T62" fmla="*/ 56 w 149"/>
                    <a:gd name="T63" fmla="*/ 0 h 134"/>
                    <a:gd name="T64" fmla="*/ 40 w 149"/>
                    <a:gd name="T65" fmla="*/ 0 h 134"/>
                    <a:gd name="T66" fmla="*/ 27 w 149"/>
                    <a:gd name="T67" fmla="*/ 1 h 134"/>
                    <a:gd name="T68" fmla="*/ 18 w 149"/>
                    <a:gd name="T69" fmla="*/ 1 h 134"/>
                    <a:gd name="T70" fmla="*/ 18 w 149"/>
                    <a:gd name="T71" fmla="*/ 1 h 134"/>
                    <a:gd name="T72" fmla="*/ 10 w 149"/>
                    <a:gd name="T73" fmla="*/ 3 h 134"/>
                    <a:gd name="T74" fmla="*/ 5 w 149"/>
                    <a:gd name="T75" fmla="*/ 8 h 134"/>
                    <a:gd name="T76" fmla="*/ 3 w 149"/>
                    <a:gd name="T77" fmla="*/ 16 h 134"/>
                    <a:gd name="T78" fmla="*/ 1 w 149"/>
                    <a:gd name="T79" fmla="*/ 27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1" y="118"/>
                      </a:lnTo>
                      <a:lnTo>
                        <a:pt x="5" y="126"/>
                      </a:lnTo>
                      <a:lnTo>
                        <a:pt x="10" y="132"/>
                      </a:lnTo>
                      <a:lnTo>
                        <a:pt x="20" y="134"/>
                      </a:lnTo>
                      <a:lnTo>
                        <a:pt x="20" y="134"/>
                      </a:lnTo>
                      <a:lnTo>
                        <a:pt x="28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8"/>
                      </a:lnTo>
                      <a:lnTo>
                        <a:pt x="149" y="120"/>
                      </a:lnTo>
                      <a:lnTo>
                        <a:pt x="149" y="111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9" y="16"/>
                      </a:lnTo>
                      <a:lnTo>
                        <a:pt x="148" y="8"/>
                      </a:lnTo>
                      <a:lnTo>
                        <a:pt x="142" y="3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21" y="1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4" y="0"/>
                      </a:lnTo>
                      <a:lnTo>
                        <a:pt x="56" y="0"/>
                      </a:lnTo>
                      <a:lnTo>
                        <a:pt x="40" y="0"/>
                      </a:lnTo>
                      <a:lnTo>
                        <a:pt x="27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0" y="3"/>
                      </a:lnTo>
                      <a:lnTo>
                        <a:pt x="5" y="8"/>
                      </a:lnTo>
                      <a:lnTo>
                        <a:pt x="3" y="16"/>
                      </a:lnTo>
                      <a:lnTo>
                        <a:pt x="1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298"/>
                <p:cNvSpPr>
                  <a:spLocks/>
                </p:cNvSpPr>
                <p:nvPr/>
              </p:nvSpPr>
              <p:spPr bwMode="auto">
                <a:xfrm>
                  <a:off x="1901" y="2967"/>
                  <a:ext cx="1787" cy="32"/>
                </a:xfrm>
                <a:custGeom>
                  <a:avLst/>
                  <a:gdLst>
                    <a:gd name="T0" fmla="*/ 0 w 5363"/>
                    <a:gd name="T1" fmla="*/ 0 h 94"/>
                    <a:gd name="T2" fmla="*/ 0 w 5363"/>
                    <a:gd name="T3" fmla="*/ 0 h 94"/>
                    <a:gd name="T4" fmla="*/ 0 w 5363"/>
                    <a:gd name="T5" fmla="*/ 12 h 94"/>
                    <a:gd name="T6" fmla="*/ 5 w 5363"/>
                    <a:gd name="T7" fmla="*/ 24 h 94"/>
                    <a:gd name="T8" fmla="*/ 13 w 5363"/>
                    <a:gd name="T9" fmla="*/ 34 h 94"/>
                    <a:gd name="T10" fmla="*/ 24 w 5363"/>
                    <a:gd name="T11" fmla="*/ 43 h 94"/>
                    <a:gd name="T12" fmla="*/ 39 w 5363"/>
                    <a:gd name="T13" fmla="*/ 51 h 94"/>
                    <a:gd name="T14" fmla="*/ 56 w 5363"/>
                    <a:gd name="T15" fmla="*/ 57 h 94"/>
                    <a:gd name="T16" fmla="*/ 73 w 5363"/>
                    <a:gd name="T17" fmla="*/ 60 h 94"/>
                    <a:gd name="T18" fmla="*/ 92 w 5363"/>
                    <a:gd name="T19" fmla="*/ 61 h 94"/>
                    <a:gd name="T20" fmla="*/ 92 w 5363"/>
                    <a:gd name="T21" fmla="*/ 61 h 94"/>
                    <a:gd name="T22" fmla="*/ 156 w 5363"/>
                    <a:gd name="T23" fmla="*/ 63 h 94"/>
                    <a:gd name="T24" fmla="*/ 236 w 5363"/>
                    <a:gd name="T25" fmla="*/ 63 h 94"/>
                    <a:gd name="T26" fmla="*/ 331 w 5363"/>
                    <a:gd name="T27" fmla="*/ 64 h 94"/>
                    <a:gd name="T28" fmla="*/ 440 w 5363"/>
                    <a:gd name="T29" fmla="*/ 65 h 94"/>
                    <a:gd name="T30" fmla="*/ 563 w 5363"/>
                    <a:gd name="T31" fmla="*/ 66 h 94"/>
                    <a:gd name="T32" fmla="*/ 697 w 5363"/>
                    <a:gd name="T33" fmla="*/ 68 h 94"/>
                    <a:gd name="T34" fmla="*/ 843 w 5363"/>
                    <a:gd name="T35" fmla="*/ 69 h 94"/>
                    <a:gd name="T36" fmla="*/ 999 w 5363"/>
                    <a:gd name="T37" fmla="*/ 70 h 94"/>
                    <a:gd name="T38" fmla="*/ 1164 w 5363"/>
                    <a:gd name="T39" fmla="*/ 72 h 94"/>
                    <a:gd name="T40" fmla="*/ 1338 w 5363"/>
                    <a:gd name="T41" fmla="*/ 74 h 94"/>
                    <a:gd name="T42" fmla="*/ 1519 w 5363"/>
                    <a:gd name="T43" fmla="*/ 75 h 94"/>
                    <a:gd name="T44" fmla="*/ 1707 w 5363"/>
                    <a:gd name="T45" fmla="*/ 77 h 94"/>
                    <a:gd name="T46" fmla="*/ 1899 w 5363"/>
                    <a:gd name="T47" fmla="*/ 78 h 94"/>
                    <a:gd name="T48" fmla="*/ 2095 w 5363"/>
                    <a:gd name="T49" fmla="*/ 80 h 94"/>
                    <a:gd name="T50" fmla="*/ 2296 w 5363"/>
                    <a:gd name="T51" fmla="*/ 82 h 94"/>
                    <a:gd name="T52" fmla="*/ 2499 w 5363"/>
                    <a:gd name="T53" fmla="*/ 83 h 94"/>
                    <a:gd name="T54" fmla="*/ 2703 w 5363"/>
                    <a:gd name="T55" fmla="*/ 84 h 94"/>
                    <a:gd name="T56" fmla="*/ 2908 w 5363"/>
                    <a:gd name="T57" fmla="*/ 86 h 94"/>
                    <a:gd name="T58" fmla="*/ 3112 w 5363"/>
                    <a:gd name="T59" fmla="*/ 88 h 94"/>
                    <a:gd name="T60" fmla="*/ 3314 w 5363"/>
                    <a:gd name="T61" fmla="*/ 89 h 94"/>
                    <a:gd name="T62" fmla="*/ 3514 w 5363"/>
                    <a:gd name="T63" fmla="*/ 90 h 94"/>
                    <a:gd name="T64" fmla="*/ 3711 w 5363"/>
                    <a:gd name="T65" fmla="*/ 92 h 94"/>
                    <a:gd name="T66" fmla="*/ 3903 w 5363"/>
                    <a:gd name="T67" fmla="*/ 92 h 94"/>
                    <a:gd name="T68" fmla="*/ 4090 w 5363"/>
                    <a:gd name="T69" fmla="*/ 93 h 94"/>
                    <a:gd name="T70" fmla="*/ 4270 w 5363"/>
                    <a:gd name="T71" fmla="*/ 94 h 94"/>
                    <a:gd name="T72" fmla="*/ 4443 w 5363"/>
                    <a:gd name="T73" fmla="*/ 94 h 94"/>
                    <a:gd name="T74" fmla="*/ 4608 w 5363"/>
                    <a:gd name="T75" fmla="*/ 94 h 94"/>
                    <a:gd name="T76" fmla="*/ 4763 w 5363"/>
                    <a:gd name="T77" fmla="*/ 94 h 94"/>
                    <a:gd name="T78" fmla="*/ 4908 w 5363"/>
                    <a:gd name="T79" fmla="*/ 94 h 94"/>
                    <a:gd name="T80" fmla="*/ 5042 w 5363"/>
                    <a:gd name="T81" fmla="*/ 94 h 94"/>
                    <a:gd name="T82" fmla="*/ 5163 w 5363"/>
                    <a:gd name="T83" fmla="*/ 94 h 94"/>
                    <a:gd name="T84" fmla="*/ 5271 w 5363"/>
                    <a:gd name="T85" fmla="*/ 93 h 94"/>
                    <a:gd name="T86" fmla="*/ 5271 w 5363"/>
                    <a:gd name="T87" fmla="*/ 93 h 94"/>
                    <a:gd name="T88" fmla="*/ 5291 w 5363"/>
                    <a:gd name="T89" fmla="*/ 92 h 94"/>
                    <a:gd name="T90" fmla="*/ 5308 w 5363"/>
                    <a:gd name="T91" fmla="*/ 88 h 94"/>
                    <a:gd name="T92" fmla="*/ 5325 w 5363"/>
                    <a:gd name="T93" fmla="*/ 82 h 94"/>
                    <a:gd name="T94" fmla="*/ 5339 w 5363"/>
                    <a:gd name="T95" fmla="*/ 74 h 94"/>
                    <a:gd name="T96" fmla="*/ 5350 w 5363"/>
                    <a:gd name="T97" fmla="*/ 65 h 94"/>
                    <a:gd name="T98" fmla="*/ 5358 w 5363"/>
                    <a:gd name="T99" fmla="*/ 54 h 94"/>
                    <a:gd name="T100" fmla="*/ 5363 w 5363"/>
                    <a:gd name="T101" fmla="*/ 42 h 94"/>
                    <a:gd name="T102" fmla="*/ 5363 w 5363"/>
                    <a:gd name="T103" fmla="*/ 3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363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5" y="24"/>
                      </a:lnTo>
                      <a:lnTo>
                        <a:pt x="13" y="34"/>
                      </a:lnTo>
                      <a:lnTo>
                        <a:pt x="24" y="43"/>
                      </a:lnTo>
                      <a:lnTo>
                        <a:pt x="39" y="51"/>
                      </a:lnTo>
                      <a:lnTo>
                        <a:pt x="56" y="57"/>
                      </a:lnTo>
                      <a:lnTo>
                        <a:pt x="73" y="60"/>
                      </a:lnTo>
                      <a:lnTo>
                        <a:pt x="92" y="61"/>
                      </a:lnTo>
                      <a:lnTo>
                        <a:pt x="92" y="61"/>
                      </a:lnTo>
                      <a:lnTo>
                        <a:pt x="156" y="63"/>
                      </a:lnTo>
                      <a:lnTo>
                        <a:pt x="236" y="63"/>
                      </a:lnTo>
                      <a:lnTo>
                        <a:pt x="331" y="64"/>
                      </a:lnTo>
                      <a:lnTo>
                        <a:pt x="440" y="65"/>
                      </a:lnTo>
                      <a:lnTo>
                        <a:pt x="563" y="66"/>
                      </a:lnTo>
                      <a:lnTo>
                        <a:pt x="697" y="68"/>
                      </a:lnTo>
                      <a:lnTo>
                        <a:pt x="843" y="69"/>
                      </a:lnTo>
                      <a:lnTo>
                        <a:pt x="999" y="70"/>
                      </a:lnTo>
                      <a:lnTo>
                        <a:pt x="1164" y="72"/>
                      </a:lnTo>
                      <a:lnTo>
                        <a:pt x="1338" y="74"/>
                      </a:lnTo>
                      <a:lnTo>
                        <a:pt x="1519" y="75"/>
                      </a:lnTo>
                      <a:lnTo>
                        <a:pt x="1707" y="77"/>
                      </a:lnTo>
                      <a:lnTo>
                        <a:pt x="1899" y="78"/>
                      </a:lnTo>
                      <a:lnTo>
                        <a:pt x="2095" y="80"/>
                      </a:lnTo>
                      <a:lnTo>
                        <a:pt x="2296" y="82"/>
                      </a:lnTo>
                      <a:lnTo>
                        <a:pt x="2499" y="83"/>
                      </a:lnTo>
                      <a:lnTo>
                        <a:pt x="2703" y="84"/>
                      </a:lnTo>
                      <a:lnTo>
                        <a:pt x="2908" y="86"/>
                      </a:lnTo>
                      <a:lnTo>
                        <a:pt x="3112" y="88"/>
                      </a:lnTo>
                      <a:lnTo>
                        <a:pt x="3314" y="89"/>
                      </a:lnTo>
                      <a:lnTo>
                        <a:pt x="3514" y="90"/>
                      </a:lnTo>
                      <a:lnTo>
                        <a:pt x="3711" y="92"/>
                      </a:lnTo>
                      <a:lnTo>
                        <a:pt x="3903" y="92"/>
                      </a:lnTo>
                      <a:lnTo>
                        <a:pt x="4090" y="93"/>
                      </a:lnTo>
                      <a:lnTo>
                        <a:pt x="4270" y="94"/>
                      </a:lnTo>
                      <a:lnTo>
                        <a:pt x="4443" y="94"/>
                      </a:lnTo>
                      <a:lnTo>
                        <a:pt x="4608" y="94"/>
                      </a:lnTo>
                      <a:lnTo>
                        <a:pt x="4763" y="94"/>
                      </a:lnTo>
                      <a:lnTo>
                        <a:pt x="4908" y="94"/>
                      </a:lnTo>
                      <a:lnTo>
                        <a:pt x="5042" y="94"/>
                      </a:lnTo>
                      <a:lnTo>
                        <a:pt x="5163" y="94"/>
                      </a:lnTo>
                      <a:lnTo>
                        <a:pt x="5271" y="93"/>
                      </a:lnTo>
                      <a:lnTo>
                        <a:pt x="5271" y="93"/>
                      </a:lnTo>
                      <a:lnTo>
                        <a:pt x="5291" y="92"/>
                      </a:lnTo>
                      <a:lnTo>
                        <a:pt x="5308" y="88"/>
                      </a:lnTo>
                      <a:lnTo>
                        <a:pt x="5325" y="82"/>
                      </a:lnTo>
                      <a:lnTo>
                        <a:pt x="5339" y="74"/>
                      </a:lnTo>
                      <a:lnTo>
                        <a:pt x="5350" y="65"/>
                      </a:lnTo>
                      <a:lnTo>
                        <a:pt x="5358" y="54"/>
                      </a:lnTo>
                      <a:lnTo>
                        <a:pt x="5363" y="42"/>
                      </a:lnTo>
                      <a:lnTo>
                        <a:pt x="5363" y="3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1299"/>
                <p:cNvSpPr>
                  <a:spLocks/>
                </p:cNvSpPr>
                <p:nvPr/>
              </p:nvSpPr>
              <p:spPr bwMode="auto">
                <a:xfrm>
                  <a:off x="2010" y="2826"/>
                  <a:ext cx="147" cy="56"/>
                </a:xfrm>
                <a:custGeom>
                  <a:avLst/>
                  <a:gdLst>
                    <a:gd name="T0" fmla="*/ 182 w 440"/>
                    <a:gd name="T1" fmla="*/ 0 h 170"/>
                    <a:gd name="T2" fmla="*/ 143 w 440"/>
                    <a:gd name="T3" fmla="*/ 0 h 170"/>
                    <a:gd name="T4" fmla="*/ 112 w 440"/>
                    <a:gd name="T5" fmla="*/ 2 h 170"/>
                    <a:gd name="T6" fmla="*/ 85 w 440"/>
                    <a:gd name="T7" fmla="*/ 5 h 170"/>
                    <a:gd name="T8" fmla="*/ 64 w 440"/>
                    <a:gd name="T9" fmla="*/ 7 h 170"/>
                    <a:gd name="T10" fmla="*/ 47 w 440"/>
                    <a:gd name="T11" fmla="*/ 11 h 170"/>
                    <a:gd name="T12" fmla="*/ 35 w 440"/>
                    <a:gd name="T13" fmla="*/ 13 h 170"/>
                    <a:gd name="T14" fmla="*/ 26 w 440"/>
                    <a:gd name="T15" fmla="*/ 15 h 170"/>
                    <a:gd name="T16" fmla="*/ 20 w 440"/>
                    <a:gd name="T17" fmla="*/ 17 h 170"/>
                    <a:gd name="T18" fmla="*/ 9 w 440"/>
                    <a:gd name="T19" fmla="*/ 19 h 170"/>
                    <a:gd name="T20" fmla="*/ 3 w 440"/>
                    <a:gd name="T21" fmla="*/ 26 h 170"/>
                    <a:gd name="T22" fmla="*/ 1 w 440"/>
                    <a:gd name="T23" fmla="*/ 36 h 170"/>
                    <a:gd name="T24" fmla="*/ 1 w 440"/>
                    <a:gd name="T25" fmla="*/ 48 h 170"/>
                    <a:gd name="T26" fmla="*/ 0 w 440"/>
                    <a:gd name="T27" fmla="*/ 140 h 170"/>
                    <a:gd name="T28" fmla="*/ 1 w 440"/>
                    <a:gd name="T29" fmla="*/ 152 h 170"/>
                    <a:gd name="T30" fmla="*/ 4 w 440"/>
                    <a:gd name="T31" fmla="*/ 162 h 170"/>
                    <a:gd name="T32" fmla="*/ 10 w 440"/>
                    <a:gd name="T33" fmla="*/ 168 h 170"/>
                    <a:gd name="T34" fmla="*/ 21 w 440"/>
                    <a:gd name="T35" fmla="*/ 170 h 170"/>
                    <a:gd name="T36" fmla="*/ 29 w 440"/>
                    <a:gd name="T37" fmla="*/ 170 h 170"/>
                    <a:gd name="T38" fmla="*/ 43 w 440"/>
                    <a:gd name="T39" fmla="*/ 170 h 170"/>
                    <a:gd name="T40" fmla="*/ 62 w 440"/>
                    <a:gd name="T41" fmla="*/ 170 h 170"/>
                    <a:gd name="T42" fmla="*/ 88 w 440"/>
                    <a:gd name="T43" fmla="*/ 170 h 170"/>
                    <a:gd name="T44" fmla="*/ 117 w 440"/>
                    <a:gd name="T45" fmla="*/ 170 h 170"/>
                    <a:gd name="T46" fmla="*/ 149 w 440"/>
                    <a:gd name="T47" fmla="*/ 170 h 170"/>
                    <a:gd name="T48" fmla="*/ 184 w 440"/>
                    <a:gd name="T49" fmla="*/ 170 h 170"/>
                    <a:gd name="T50" fmla="*/ 219 w 440"/>
                    <a:gd name="T51" fmla="*/ 170 h 170"/>
                    <a:gd name="T52" fmla="*/ 254 w 440"/>
                    <a:gd name="T53" fmla="*/ 170 h 170"/>
                    <a:gd name="T54" fmla="*/ 289 w 440"/>
                    <a:gd name="T55" fmla="*/ 170 h 170"/>
                    <a:gd name="T56" fmla="*/ 322 w 440"/>
                    <a:gd name="T57" fmla="*/ 170 h 170"/>
                    <a:gd name="T58" fmla="*/ 351 w 440"/>
                    <a:gd name="T59" fmla="*/ 170 h 170"/>
                    <a:gd name="T60" fmla="*/ 376 w 440"/>
                    <a:gd name="T61" fmla="*/ 170 h 170"/>
                    <a:gd name="T62" fmla="*/ 398 w 440"/>
                    <a:gd name="T63" fmla="*/ 170 h 170"/>
                    <a:gd name="T64" fmla="*/ 413 w 440"/>
                    <a:gd name="T65" fmla="*/ 170 h 170"/>
                    <a:gd name="T66" fmla="*/ 420 w 440"/>
                    <a:gd name="T67" fmla="*/ 170 h 170"/>
                    <a:gd name="T68" fmla="*/ 431 w 440"/>
                    <a:gd name="T69" fmla="*/ 169 h 170"/>
                    <a:gd name="T70" fmla="*/ 437 w 440"/>
                    <a:gd name="T71" fmla="*/ 163 h 170"/>
                    <a:gd name="T72" fmla="*/ 439 w 440"/>
                    <a:gd name="T73" fmla="*/ 154 h 170"/>
                    <a:gd name="T74" fmla="*/ 439 w 440"/>
                    <a:gd name="T75" fmla="*/ 143 h 170"/>
                    <a:gd name="T76" fmla="*/ 440 w 440"/>
                    <a:gd name="T77" fmla="*/ 48 h 170"/>
                    <a:gd name="T78" fmla="*/ 439 w 440"/>
                    <a:gd name="T79" fmla="*/ 42 h 170"/>
                    <a:gd name="T80" fmla="*/ 438 w 440"/>
                    <a:gd name="T81" fmla="*/ 36 h 170"/>
                    <a:gd name="T82" fmla="*/ 436 w 440"/>
                    <a:gd name="T83" fmla="*/ 30 h 170"/>
                    <a:gd name="T84" fmla="*/ 433 w 440"/>
                    <a:gd name="T85" fmla="*/ 25 h 170"/>
                    <a:gd name="T86" fmla="*/ 428 w 440"/>
                    <a:gd name="T87" fmla="*/ 19 h 170"/>
                    <a:gd name="T88" fmla="*/ 423 w 440"/>
                    <a:gd name="T89" fmla="*/ 13 h 170"/>
                    <a:gd name="T90" fmla="*/ 416 w 440"/>
                    <a:gd name="T91" fmla="*/ 8 h 170"/>
                    <a:gd name="T92" fmla="*/ 408 w 440"/>
                    <a:gd name="T93" fmla="*/ 2 h 170"/>
                    <a:gd name="T94" fmla="*/ 182 w 440"/>
                    <a:gd name="T95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40" h="170">
                      <a:moveTo>
                        <a:pt x="182" y="0"/>
                      </a:moveTo>
                      <a:lnTo>
                        <a:pt x="143" y="0"/>
                      </a:lnTo>
                      <a:lnTo>
                        <a:pt x="112" y="2"/>
                      </a:lnTo>
                      <a:lnTo>
                        <a:pt x="85" y="5"/>
                      </a:lnTo>
                      <a:lnTo>
                        <a:pt x="64" y="7"/>
                      </a:lnTo>
                      <a:lnTo>
                        <a:pt x="47" y="11"/>
                      </a:lnTo>
                      <a:lnTo>
                        <a:pt x="35" y="13"/>
                      </a:lnTo>
                      <a:lnTo>
                        <a:pt x="26" y="15"/>
                      </a:lnTo>
                      <a:lnTo>
                        <a:pt x="20" y="17"/>
                      </a:lnTo>
                      <a:lnTo>
                        <a:pt x="9" y="19"/>
                      </a:lnTo>
                      <a:lnTo>
                        <a:pt x="3" y="26"/>
                      </a:lnTo>
                      <a:lnTo>
                        <a:pt x="1" y="36"/>
                      </a:lnTo>
                      <a:lnTo>
                        <a:pt x="1" y="48"/>
                      </a:lnTo>
                      <a:lnTo>
                        <a:pt x="0" y="140"/>
                      </a:lnTo>
                      <a:lnTo>
                        <a:pt x="1" y="152"/>
                      </a:lnTo>
                      <a:lnTo>
                        <a:pt x="4" y="162"/>
                      </a:lnTo>
                      <a:lnTo>
                        <a:pt x="10" y="168"/>
                      </a:lnTo>
                      <a:lnTo>
                        <a:pt x="21" y="170"/>
                      </a:lnTo>
                      <a:lnTo>
                        <a:pt x="29" y="170"/>
                      </a:lnTo>
                      <a:lnTo>
                        <a:pt x="43" y="170"/>
                      </a:lnTo>
                      <a:lnTo>
                        <a:pt x="62" y="170"/>
                      </a:lnTo>
                      <a:lnTo>
                        <a:pt x="88" y="170"/>
                      </a:lnTo>
                      <a:lnTo>
                        <a:pt x="117" y="170"/>
                      </a:lnTo>
                      <a:lnTo>
                        <a:pt x="149" y="170"/>
                      </a:lnTo>
                      <a:lnTo>
                        <a:pt x="184" y="170"/>
                      </a:lnTo>
                      <a:lnTo>
                        <a:pt x="219" y="170"/>
                      </a:lnTo>
                      <a:lnTo>
                        <a:pt x="254" y="170"/>
                      </a:lnTo>
                      <a:lnTo>
                        <a:pt x="289" y="170"/>
                      </a:lnTo>
                      <a:lnTo>
                        <a:pt x="322" y="170"/>
                      </a:lnTo>
                      <a:lnTo>
                        <a:pt x="351" y="170"/>
                      </a:lnTo>
                      <a:lnTo>
                        <a:pt x="376" y="170"/>
                      </a:lnTo>
                      <a:lnTo>
                        <a:pt x="398" y="170"/>
                      </a:lnTo>
                      <a:lnTo>
                        <a:pt x="413" y="170"/>
                      </a:lnTo>
                      <a:lnTo>
                        <a:pt x="420" y="170"/>
                      </a:lnTo>
                      <a:lnTo>
                        <a:pt x="431" y="169"/>
                      </a:lnTo>
                      <a:lnTo>
                        <a:pt x="437" y="163"/>
                      </a:lnTo>
                      <a:lnTo>
                        <a:pt x="439" y="154"/>
                      </a:lnTo>
                      <a:lnTo>
                        <a:pt x="439" y="143"/>
                      </a:lnTo>
                      <a:lnTo>
                        <a:pt x="440" y="48"/>
                      </a:lnTo>
                      <a:lnTo>
                        <a:pt x="439" y="42"/>
                      </a:lnTo>
                      <a:lnTo>
                        <a:pt x="438" y="36"/>
                      </a:lnTo>
                      <a:lnTo>
                        <a:pt x="436" y="30"/>
                      </a:lnTo>
                      <a:lnTo>
                        <a:pt x="433" y="25"/>
                      </a:lnTo>
                      <a:lnTo>
                        <a:pt x="428" y="19"/>
                      </a:lnTo>
                      <a:lnTo>
                        <a:pt x="423" y="13"/>
                      </a:lnTo>
                      <a:lnTo>
                        <a:pt x="416" y="8"/>
                      </a:lnTo>
                      <a:lnTo>
                        <a:pt x="408" y="2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300"/>
                <p:cNvSpPr>
                  <a:spLocks/>
                </p:cNvSpPr>
                <p:nvPr/>
              </p:nvSpPr>
              <p:spPr bwMode="auto">
                <a:xfrm>
                  <a:off x="2017" y="2824"/>
                  <a:ext cx="54" cy="9"/>
                </a:xfrm>
                <a:custGeom>
                  <a:avLst/>
                  <a:gdLst>
                    <a:gd name="T0" fmla="*/ 1 w 163"/>
                    <a:gd name="T1" fmla="*/ 29 h 29"/>
                    <a:gd name="T2" fmla="*/ 2 w 163"/>
                    <a:gd name="T3" fmla="*/ 29 h 29"/>
                    <a:gd name="T4" fmla="*/ 8 w 163"/>
                    <a:gd name="T5" fmla="*/ 28 h 29"/>
                    <a:gd name="T6" fmla="*/ 17 w 163"/>
                    <a:gd name="T7" fmla="*/ 25 h 29"/>
                    <a:gd name="T8" fmla="*/ 29 w 163"/>
                    <a:gd name="T9" fmla="*/ 23 h 29"/>
                    <a:gd name="T10" fmla="*/ 46 w 163"/>
                    <a:gd name="T11" fmla="*/ 19 h 29"/>
                    <a:gd name="T12" fmla="*/ 66 w 163"/>
                    <a:gd name="T13" fmla="*/ 17 h 29"/>
                    <a:gd name="T14" fmla="*/ 93 w 163"/>
                    <a:gd name="T15" fmla="*/ 14 h 29"/>
                    <a:gd name="T16" fmla="*/ 124 w 163"/>
                    <a:gd name="T17" fmla="*/ 12 h 29"/>
                    <a:gd name="T18" fmla="*/ 163 w 163"/>
                    <a:gd name="T19" fmla="*/ 12 h 29"/>
                    <a:gd name="T20" fmla="*/ 163 w 163"/>
                    <a:gd name="T21" fmla="*/ 0 h 29"/>
                    <a:gd name="T22" fmla="*/ 124 w 163"/>
                    <a:gd name="T23" fmla="*/ 0 h 29"/>
                    <a:gd name="T24" fmla="*/ 93 w 163"/>
                    <a:gd name="T25" fmla="*/ 2 h 29"/>
                    <a:gd name="T26" fmla="*/ 66 w 163"/>
                    <a:gd name="T27" fmla="*/ 5 h 29"/>
                    <a:gd name="T28" fmla="*/ 43 w 163"/>
                    <a:gd name="T29" fmla="*/ 7 h 29"/>
                    <a:gd name="T30" fmla="*/ 26 w 163"/>
                    <a:gd name="T31" fmla="*/ 11 h 29"/>
                    <a:gd name="T32" fmla="*/ 14 w 163"/>
                    <a:gd name="T33" fmla="*/ 13 h 29"/>
                    <a:gd name="T34" fmla="*/ 6 w 163"/>
                    <a:gd name="T35" fmla="*/ 15 h 29"/>
                    <a:gd name="T36" fmla="*/ 0 w 163"/>
                    <a:gd name="T37" fmla="*/ 17 h 29"/>
                    <a:gd name="T38" fmla="*/ 1 w 163"/>
                    <a:gd name="T39" fmla="*/ 17 h 29"/>
                    <a:gd name="T40" fmla="*/ 1 w 163"/>
                    <a:gd name="T4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3" h="29">
                      <a:moveTo>
                        <a:pt x="1" y="29"/>
                      </a:moveTo>
                      <a:lnTo>
                        <a:pt x="2" y="29"/>
                      </a:lnTo>
                      <a:lnTo>
                        <a:pt x="8" y="28"/>
                      </a:lnTo>
                      <a:lnTo>
                        <a:pt x="17" y="25"/>
                      </a:lnTo>
                      <a:lnTo>
                        <a:pt x="29" y="23"/>
                      </a:lnTo>
                      <a:lnTo>
                        <a:pt x="46" y="19"/>
                      </a:lnTo>
                      <a:lnTo>
                        <a:pt x="66" y="17"/>
                      </a:lnTo>
                      <a:lnTo>
                        <a:pt x="93" y="14"/>
                      </a:lnTo>
                      <a:lnTo>
                        <a:pt x="124" y="12"/>
                      </a:lnTo>
                      <a:lnTo>
                        <a:pt x="163" y="12"/>
                      </a:lnTo>
                      <a:lnTo>
                        <a:pt x="163" y="0"/>
                      </a:lnTo>
                      <a:lnTo>
                        <a:pt x="124" y="0"/>
                      </a:lnTo>
                      <a:lnTo>
                        <a:pt x="93" y="2"/>
                      </a:lnTo>
                      <a:lnTo>
                        <a:pt x="66" y="5"/>
                      </a:lnTo>
                      <a:lnTo>
                        <a:pt x="43" y="7"/>
                      </a:lnTo>
                      <a:lnTo>
                        <a:pt x="26" y="11"/>
                      </a:lnTo>
                      <a:lnTo>
                        <a:pt x="14" y="13"/>
                      </a:lnTo>
                      <a:lnTo>
                        <a:pt x="6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301"/>
                <p:cNvSpPr>
                  <a:spLocks/>
                </p:cNvSpPr>
                <p:nvPr/>
              </p:nvSpPr>
              <p:spPr bwMode="auto">
                <a:xfrm>
                  <a:off x="2009" y="2829"/>
                  <a:ext cx="8" cy="13"/>
                </a:xfrm>
                <a:custGeom>
                  <a:avLst/>
                  <a:gdLst>
                    <a:gd name="T0" fmla="*/ 12 w 25"/>
                    <a:gd name="T1" fmla="*/ 37 h 37"/>
                    <a:gd name="T2" fmla="*/ 12 w 25"/>
                    <a:gd name="T3" fmla="*/ 37 h 37"/>
                    <a:gd name="T4" fmla="*/ 12 w 25"/>
                    <a:gd name="T5" fmla="*/ 26 h 37"/>
                    <a:gd name="T6" fmla="*/ 13 w 25"/>
                    <a:gd name="T7" fmla="*/ 18 h 37"/>
                    <a:gd name="T8" fmla="*/ 17 w 25"/>
                    <a:gd name="T9" fmla="*/ 13 h 37"/>
                    <a:gd name="T10" fmla="*/ 25 w 25"/>
                    <a:gd name="T11" fmla="*/ 12 h 37"/>
                    <a:gd name="T12" fmla="*/ 25 w 25"/>
                    <a:gd name="T13" fmla="*/ 0 h 37"/>
                    <a:gd name="T14" fmla="*/ 12 w 25"/>
                    <a:gd name="T15" fmla="*/ 3 h 37"/>
                    <a:gd name="T16" fmla="*/ 3 w 25"/>
                    <a:gd name="T17" fmla="*/ 13 h 37"/>
                    <a:gd name="T18" fmla="*/ 0 w 25"/>
                    <a:gd name="T19" fmla="*/ 24 h 37"/>
                    <a:gd name="T20" fmla="*/ 0 w 25"/>
                    <a:gd name="T21" fmla="*/ 37 h 37"/>
                    <a:gd name="T22" fmla="*/ 0 w 25"/>
                    <a:gd name="T23" fmla="*/ 37 h 37"/>
                    <a:gd name="T24" fmla="*/ 12 w 25"/>
                    <a:gd name="T25" fmla="*/ 37 h 37"/>
                    <a:gd name="T26" fmla="*/ 12 w 25"/>
                    <a:gd name="T27" fmla="*/ 37 h 37"/>
                    <a:gd name="T28" fmla="*/ 12 w 25"/>
                    <a:gd name="T2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7">
                      <a:moveTo>
                        <a:pt x="12" y="37"/>
                      </a:moveTo>
                      <a:lnTo>
                        <a:pt x="12" y="37"/>
                      </a:lnTo>
                      <a:lnTo>
                        <a:pt x="12" y="26"/>
                      </a:lnTo>
                      <a:lnTo>
                        <a:pt x="13" y="18"/>
                      </a:lnTo>
                      <a:lnTo>
                        <a:pt x="17" y="1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2" y="3"/>
                      </a:lnTo>
                      <a:lnTo>
                        <a:pt x="3" y="13"/>
                      </a:lnTo>
                      <a:lnTo>
                        <a:pt x="0" y="24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302"/>
                <p:cNvSpPr>
                  <a:spLocks/>
                </p:cNvSpPr>
                <p:nvPr/>
              </p:nvSpPr>
              <p:spPr bwMode="auto">
                <a:xfrm>
                  <a:off x="2008" y="2842"/>
                  <a:ext cx="5" cy="30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1303"/>
                <p:cNvSpPr>
                  <a:spLocks/>
                </p:cNvSpPr>
                <p:nvPr/>
              </p:nvSpPr>
              <p:spPr bwMode="auto">
                <a:xfrm>
                  <a:off x="2008" y="2872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8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6 w 27"/>
                    <a:gd name="T17" fmla="*/ 25 h 36"/>
                    <a:gd name="T18" fmla="*/ 14 w 27"/>
                    <a:gd name="T19" fmla="*/ 32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2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1304"/>
                <p:cNvSpPr>
                  <a:spLocks/>
                </p:cNvSpPr>
                <p:nvPr/>
              </p:nvSpPr>
              <p:spPr bwMode="auto">
                <a:xfrm>
                  <a:off x="2017" y="2880"/>
                  <a:ext cx="133" cy="4"/>
                </a:xfrm>
                <a:custGeom>
                  <a:avLst/>
                  <a:gdLst>
                    <a:gd name="T0" fmla="*/ 399 w 399"/>
                    <a:gd name="T1" fmla="*/ 0 h 12"/>
                    <a:gd name="T2" fmla="*/ 399 w 399"/>
                    <a:gd name="T3" fmla="*/ 0 h 12"/>
                    <a:gd name="T4" fmla="*/ 392 w 399"/>
                    <a:gd name="T5" fmla="*/ 0 h 12"/>
                    <a:gd name="T6" fmla="*/ 377 w 399"/>
                    <a:gd name="T7" fmla="*/ 0 h 12"/>
                    <a:gd name="T8" fmla="*/ 355 w 399"/>
                    <a:gd name="T9" fmla="*/ 0 h 12"/>
                    <a:gd name="T10" fmla="*/ 330 w 399"/>
                    <a:gd name="T11" fmla="*/ 0 h 12"/>
                    <a:gd name="T12" fmla="*/ 301 w 399"/>
                    <a:gd name="T13" fmla="*/ 0 h 12"/>
                    <a:gd name="T14" fmla="*/ 268 w 399"/>
                    <a:gd name="T15" fmla="*/ 0 h 12"/>
                    <a:gd name="T16" fmla="*/ 233 w 399"/>
                    <a:gd name="T17" fmla="*/ 0 h 12"/>
                    <a:gd name="T18" fmla="*/ 198 w 399"/>
                    <a:gd name="T19" fmla="*/ 0 h 12"/>
                    <a:gd name="T20" fmla="*/ 163 w 399"/>
                    <a:gd name="T21" fmla="*/ 0 h 12"/>
                    <a:gd name="T22" fmla="*/ 128 w 399"/>
                    <a:gd name="T23" fmla="*/ 0 h 12"/>
                    <a:gd name="T24" fmla="*/ 96 w 399"/>
                    <a:gd name="T25" fmla="*/ 0 h 12"/>
                    <a:gd name="T26" fmla="*/ 67 w 399"/>
                    <a:gd name="T27" fmla="*/ 0 h 12"/>
                    <a:gd name="T28" fmla="*/ 41 w 399"/>
                    <a:gd name="T29" fmla="*/ 0 h 12"/>
                    <a:gd name="T30" fmla="*/ 22 w 399"/>
                    <a:gd name="T31" fmla="*/ 0 h 12"/>
                    <a:gd name="T32" fmla="*/ 8 w 399"/>
                    <a:gd name="T33" fmla="*/ 0 h 12"/>
                    <a:gd name="T34" fmla="*/ 0 w 399"/>
                    <a:gd name="T35" fmla="*/ 0 h 12"/>
                    <a:gd name="T36" fmla="*/ 0 w 399"/>
                    <a:gd name="T37" fmla="*/ 12 h 12"/>
                    <a:gd name="T38" fmla="*/ 8 w 399"/>
                    <a:gd name="T39" fmla="*/ 12 h 12"/>
                    <a:gd name="T40" fmla="*/ 22 w 399"/>
                    <a:gd name="T41" fmla="*/ 12 h 12"/>
                    <a:gd name="T42" fmla="*/ 41 w 399"/>
                    <a:gd name="T43" fmla="*/ 12 h 12"/>
                    <a:gd name="T44" fmla="*/ 67 w 399"/>
                    <a:gd name="T45" fmla="*/ 12 h 12"/>
                    <a:gd name="T46" fmla="*/ 96 w 399"/>
                    <a:gd name="T47" fmla="*/ 12 h 12"/>
                    <a:gd name="T48" fmla="*/ 128 w 399"/>
                    <a:gd name="T49" fmla="*/ 12 h 12"/>
                    <a:gd name="T50" fmla="*/ 163 w 399"/>
                    <a:gd name="T51" fmla="*/ 12 h 12"/>
                    <a:gd name="T52" fmla="*/ 198 w 399"/>
                    <a:gd name="T53" fmla="*/ 12 h 12"/>
                    <a:gd name="T54" fmla="*/ 233 w 399"/>
                    <a:gd name="T55" fmla="*/ 12 h 12"/>
                    <a:gd name="T56" fmla="*/ 268 w 399"/>
                    <a:gd name="T57" fmla="*/ 12 h 12"/>
                    <a:gd name="T58" fmla="*/ 301 w 399"/>
                    <a:gd name="T59" fmla="*/ 12 h 12"/>
                    <a:gd name="T60" fmla="*/ 330 w 399"/>
                    <a:gd name="T61" fmla="*/ 12 h 12"/>
                    <a:gd name="T62" fmla="*/ 355 w 399"/>
                    <a:gd name="T63" fmla="*/ 12 h 12"/>
                    <a:gd name="T64" fmla="*/ 377 w 399"/>
                    <a:gd name="T65" fmla="*/ 12 h 12"/>
                    <a:gd name="T66" fmla="*/ 392 w 399"/>
                    <a:gd name="T67" fmla="*/ 12 h 12"/>
                    <a:gd name="T68" fmla="*/ 399 w 399"/>
                    <a:gd name="T69" fmla="*/ 12 h 12"/>
                    <a:gd name="T70" fmla="*/ 399 w 399"/>
                    <a:gd name="T71" fmla="*/ 12 h 12"/>
                    <a:gd name="T72" fmla="*/ 399 w 399"/>
                    <a:gd name="T7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99" h="12">
                      <a:moveTo>
                        <a:pt x="399" y="0"/>
                      </a:moveTo>
                      <a:lnTo>
                        <a:pt x="399" y="0"/>
                      </a:lnTo>
                      <a:lnTo>
                        <a:pt x="392" y="0"/>
                      </a:lnTo>
                      <a:lnTo>
                        <a:pt x="377" y="0"/>
                      </a:lnTo>
                      <a:lnTo>
                        <a:pt x="355" y="0"/>
                      </a:lnTo>
                      <a:lnTo>
                        <a:pt x="330" y="0"/>
                      </a:lnTo>
                      <a:lnTo>
                        <a:pt x="301" y="0"/>
                      </a:lnTo>
                      <a:lnTo>
                        <a:pt x="268" y="0"/>
                      </a:lnTo>
                      <a:lnTo>
                        <a:pt x="233" y="0"/>
                      </a:lnTo>
                      <a:lnTo>
                        <a:pt x="198" y="0"/>
                      </a:lnTo>
                      <a:lnTo>
                        <a:pt x="163" y="0"/>
                      </a:lnTo>
                      <a:lnTo>
                        <a:pt x="128" y="0"/>
                      </a:lnTo>
                      <a:lnTo>
                        <a:pt x="96" y="0"/>
                      </a:lnTo>
                      <a:lnTo>
                        <a:pt x="67" y="0"/>
                      </a:lnTo>
                      <a:lnTo>
                        <a:pt x="41" y="0"/>
                      </a:lnTo>
                      <a:lnTo>
                        <a:pt x="22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8" y="12"/>
                      </a:lnTo>
                      <a:lnTo>
                        <a:pt x="22" y="12"/>
                      </a:lnTo>
                      <a:lnTo>
                        <a:pt x="41" y="12"/>
                      </a:lnTo>
                      <a:lnTo>
                        <a:pt x="67" y="12"/>
                      </a:lnTo>
                      <a:lnTo>
                        <a:pt x="96" y="12"/>
                      </a:lnTo>
                      <a:lnTo>
                        <a:pt x="128" y="12"/>
                      </a:lnTo>
                      <a:lnTo>
                        <a:pt x="163" y="12"/>
                      </a:lnTo>
                      <a:lnTo>
                        <a:pt x="198" y="12"/>
                      </a:lnTo>
                      <a:lnTo>
                        <a:pt x="233" y="12"/>
                      </a:lnTo>
                      <a:lnTo>
                        <a:pt x="268" y="12"/>
                      </a:lnTo>
                      <a:lnTo>
                        <a:pt x="301" y="12"/>
                      </a:lnTo>
                      <a:lnTo>
                        <a:pt x="330" y="12"/>
                      </a:lnTo>
                      <a:lnTo>
                        <a:pt x="355" y="12"/>
                      </a:lnTo>
                      <a:lnTo>
                        <a:pt x="377" y="12"/>
                      </a:lnTo>
                      <a:lnTo>
                        <a:pt x="392" y="12"/>
                      </a:lnTo>
                      <a:lnTo>
                        <a:pt x="399" y="12"/>
                      </a:lnTo>
                      <a:lnTo>
                        <a:pt x="399" y="12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1305"/>
                <p:cNvSpPr>
                  <a:spLocks/>
                </p:cNvSpPr>
                <p:nvPr/>
              </p:nvSpPr>
              <p:spPr bwMode="auto">
                <a:xfrm>
                  <a:off x="2150" y="2873"/>
                  <a:ext cx="9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8 w 25"/>
                    <a:gd name="T9" fmla="*/ 20 h 33"/>
                    <a:gd name="T10" fmla="*/ 0 w 25"/>
                    <a:gd name="T11" fmla="*/ 21 h 33"/>
                    <a:gd name="T12" fmla="*/ 0 w 25"/>
                    <a:gd name="T13" fmla="*/ 33 h 33"/>
                    <a:gd name="T14" fmla="*/ 13 w 25"/>
                    <a:gd name="T15" fmla="*/ 32 h 33"/>
                    <a:gd name="T16" fmla="*/ 22 w 25"/>
                    <a:gd name="T17" fmla="*/ 23 h 33"/>
                    <a:gd name="T18" fmla="*/ 25 w 25"/>
                    <a:gd name="T19" fmla="*/ 13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  <a:gd name="T26" fmla="*/ 13 w 25"/>
                    <a:gd name="T27" fmla="*/ 0 h 33"/>
                    <a:gd name="T28" fmla="*/ 13 w 25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2"/>
                      </a:lnTo>
                      <a:lnTo>
                        <a:pt x="22" y="23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1306"/>
                <p:cNvSpPr>
                  <a:spLocks/>
                </p:cNvSpPr>
                <p:nvPr/>
              </p:nvSpPr>
              <p:spPr bwMode="auto">
                <a:xfrm>
                  <a:off x="2155" y="2842"/>
                  <a:ext cx="4" cy="31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1307"/>
                <p:cNvSpPr>
                  <a:spLocks/>
                </p:cNvSpPr>
                <p:nvPr/>
              </p:nvSpPr>
              <p:spPr bwMode="auto">
                <a:xfrm>
                  <a:off x="2145" y="2824"/>
                  <a:ext cx="14" cy="18"/>
                </a:xfrm>
                <a:custGeom>
                  <a:avLst/>
                  <a:gdLst>
                    <a:gd name="T0" fmla="*/ 4 w 42"/>
                    <a:gd name="T1" fmla="*/ 12 h 52"/>
                    <a:gd name="T2" fmla="*/ 0 w 42"/>
                    <a:gd name="T3" fmla="*/ 11 h 52"/>
                    <a:gd name="T4" fmla="*/ 9 w 42"/>
                    <a:gd name="T5" fmla="*/ 17 h 52"/>
                    <a:gd name="T6" fmla="*/ 16 w 42"/>
                    <a:gd name="T7" fmla="*/ 22 h 52"/>
                    <a:gd name="T8" fmla="*/ 19 w 42"/>
                    <a:gd name="T9" fmla="*/ 27 h 52"/>
                    <a:gd name="T10" fmla="*/ 24 w 42"/>
                    <a:gd name="T11" fmla="*/ 33 h 52"/>
                    <a:gd name="T12" fmla="*/ 26 w 42"/>
                    <a:gd name="T13" fmla="*/ 36 h 52"/>
                    <a:gd name="T14" fmla="*/ 28 w 42"/>
                    <a:gd name="T15" fmla="*/ 41 h 52"/>
                    <a:gd name="T16" fmla="*/ 29 w 42"/>
                    <a:gd name="T17" fmla="*/ 47 h 52"/>
                    <a:gd name="T18" fmla="*/ 30 w 42"/>
                    <a:gd name="T19" fmla="*/ 52 h 52"/>
                    <a:gd name="T20" fmla="*/ 42 w 42"/>
                    <a:gd name="T21" fmla="*/ 52 h 52"/>
                    <a:gd name="T22" fmla="*/ 41 w 42"/>
                    <a:gd name="T23" fmla="*/ 45 h 52"/>
                    <a:gd name="T24" fmla="*/ 40 w 42"/>
                    <a:gd name="T25" fmla="*/ 39 h 52"/>
                    <a:gd name="T26" fmla="*/ 38 w 42"/>
                    <a:gd name="T27" fmla="*/ 32 h 52"/>
                    <a:gd name="T28" fmla="*/ 34 w 42"/>
                    <a:gd name="T29" fmla="*/ 26 h 52"/>
                    <a:gd name="T30" fmla="*/ 29 w 42"/>
                    <a:gd name="T31" fmla="*/ 19 h 52"/>
                    <a:gd name="T32" fmla="*/ 23 w 42"/>
                    <a:gd name="T33" fmla="*/ 12 h 52"/>
                    <a:gd name="T34" fmla="*/ 16 w 42"/>
                    <a:gd name="T35" fmla="*/ 7 h 52"/>
                    <a:gd name="T36" fmla="*/ 7 w 42"/>
                    <a:gd name="T37" fmla="*/ 1 h 52"/>
                    <a:gd name="T38" fmla="*/ 4 w 42"/>
                    <a:gd name="T39" fmla="*/ 0 h 52"/>
                    <a:gd name="T40" fmla="*/ 7 w 42"/>
                    <a:gd name="T41" fmla="*/ 1 h 52"/>
                    <a:gd name="T42" fmla="*/ 5 w 42"/>
                    <a:gd name="T43" fmla="*/ 0 h 52"/>
                    <a:gd name="T44" fmla="*/ 4 w 42"/>
                    <a:gd name="T45" fmla="*/ 0 h 52"/>
                    <a:gd name="T46" fmla="*/ 4 w 42"/>
                    <a:gd name="T47" fmla="*/ 1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2" h="52">
                      <a:moveTo>
                        <a:pt x="4" y="12"/>
                      </a:moveTo>
                      <a:lnTo>
                        <a:pt x="0" y="11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19" y="27"/>
                      </a:lnTo>
                      <a:lnTo>
                        <a:pt x="24" y="33"/>
                      </a:lnTo>
                      <a:lnTo>
                        <a:pt x="26" y="36"/>
                      </a:lnTo>
                      <a:lnTo>
                        <a:pt x="28" y="41"/>
                      </a:lnTo>
                      <a:lnTo>
                        <a:pt x="29" y="47"/>
                      </a:lnTo>
                      <a:lnTo>
                        <a:pt x="30" y="52"/>
                      </a:lnTo>
                      <a:lnTo>
                        <a:pt x="42" y="52"/>
                      </a:lnTo>
                      <a:lnTo>
                        <a:pt x="41" y="45"/>
                      </a:lnTo>
                      <a:lnTo>
                        <a:pt x="40" y="39"/>
                      </a:lnTo>
                      <a:lnTo>
                        <a:pt x="38" y="32"/>
                      </a:lnTo>
                      <a:lnTo>
                        <a:pt x="34" y="26"/>
                      </a:lnTo>
                      <a:lnTo>
                        <a:pt x="29" y="19"/>
                      </a:lnTo>
                      <a:lnTo>
                        <a:pt x="23" y="12"/>
                      </a:lnTo>
                      <a:lnTo>
                        <a:pt x="16" y="7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1308"/>
                <p:cNvSpPr>
                  <a:spLocks/>
                </p:cNvSpPr>
                <p:nvPr/>
              </p:nvSpPr>
              <p:spPr bwMode="auto">
                <a:xfrm>
                  <a:off x="2071" y="2824"/>
                  <a:ext cx="75" cy="4"/>
                </a:xfrm>
                <a:custGeom>
                  <a:avLst/>
                  <a:gdLst>
                    <a:gd name="T0" fmla="*/ 0 w 226"/>
                    <a:gd name="T1" fmla="*/ 12 h 14"/>
                    <a:gd name="T2" fmla="*/ 0 w 226"/>
                    <a:gd name="T3" fmla="*/ 12 h 14"/>
                    <a:gd name="T4" fmla="*/ 226 w 226"/>
                    <a:gd name="T5" fmla="*/ 14 h 14"/>
                    <a:gd name="T6" fmla="*/ 226 w 226"/>
                    <a:gd name="T7" fmla="*/ 2 h 14"/>
                    <a:gd name="T8" fmla="*/ 0 w 226"/>
                    <a:gd name="T9" fmla="*/ 0 h 14"/>
                    <a:gd name="T10" fmla="*/ 0 w 226"/>
                    <a:gd name="T11" fmla="*/ 0 h 14"/>
                    <a:gd name="T12" fmla="*/ 0 w 226"/>
                    <a:gd name="T13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6" h="1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226" y="14"/>
                      </a:lnTo>
                      <a:lnTo>
                        <a:pt x="22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309"/>
                <p:cNvSpPr>
                  <a:spLocks/>
                </p:cNvSpPr>
                <p:nvPr/>
              </p:nvSpPr>
              <p:spPr bwMode="auto">
                <a:xfrm>
                  <a:off x="2010" y="2825"/>
                  <a:ext cx="137" cy="44"/>
                </a:xfrm>
                <a:custGeom>
                  <a:avLst/>
                  <a:gdLst>
                    <a:gd name="T0" fmla="*/ 0 w 411"/>
                    <a:gd name="T1" fmla="*/ 108 h 134"/>
                    <a:gd name="T2" fmla="*/ 1 w 411"/>
                    <a:gd name="T3" fmla="*/ 118 h 134"/>
                    <a:gd name="T4" fmla="*/ 3 w 411"/>
                    <a:gd name="T5" fmla="*/ 126 h 134"/>
                    <a:gd name="T6" fmla="*/ 9 w 411"/>
                    <a:gd name="T7" fmla="*/ 132 h 134"/>
                    <a:gd name="T8" fmla="*/ 18 w 411"/>
                    <a:gd name="T9" fmla="*/ 134 h 134"/>
                    <a:gd name="T10" fmla="*/ 24 w 411"/>
                    <a:gd name="T11" fmla="*/ 134 h 134"/>
                    <a:gd name="T12" fmla="*/ 37 w 411"/>
                    <a:gd name="T13" fmla="*/ 134 h 134"/>
                    <a:gd name="T14" fmla="*/ 56 w 411"/>
                    <a:gd name="T15" fmla="*/ 134 h 134"/>
                    <a:gd name="T16" fmla="*/ 81 w 411"/>
                    <a:gd name="T17" fmla="*/ 134 h 134"/>
                    <a:gd name="T18" fmla="*/ 107 w 411"/>
                    <a:gd name="T19" fmla="*/ 134 h 134"/>
                    <a:gd name="T20" fmla="*/ 138 w 411"/>
                    <a:gd name="T21" fmla="*/ 134 h 134"/>
                    <a:gd name="T22" fmla="*/ 171 w 411"/>
                    <a:gd name="T23" fmla="*/ 134 h 134"/>
                    <a:gd name="T24" fmla="*/ 204 w 411"/>
                    <a:gd name="T25" fmla="*/ 134 h 134"/>
                    <a:gd name="T26" fmla="*/ 237 w 411"/>
                    <a:gd name="T27" fmla="*/ 134 h 134"/>
                    <a:gd name="T28" fmla="*/ 270 w 411"/>
                    <a:gd name="T29" fmla="*/ 134 h 134"/>
                    <a:gd name="T30" fmla="*/ 302 w 411"/>
                    <a:gd name="T31" fmla="*/ 134 h 134"/>
                    <a:gd name="T32" fmla="*/ 329 w 411"/>
                    <a:gd name="T33" fmla="*/ 134 h 134"/>
                    <a:gd name="T34" fmla="*/ 353 w 411"/>
                    <a:gd name="T35" fmla="*/ 134 h 134"/>
                    <a:gd name="T36" fmla="*/ 373 w 411"/>
                    <a:gd name="T37" fmla="*/ 134 h 134"/>
                    <a:gd name="T38" fmla="*/ 386 w 411"/>
                    <a:gd name="T39" fmla="*/ 134 h 134"/>
                    <a:gd name="T40" fmla="*/ 393 w 411"/>
                    <a:gd name="T41" fmla="*/ 134 h 134"/>
                    <a:gd name="T42" fmla="*/ 403 w 411"/>
                    <a:gd name="T43" fmla="*/ 133 h 134"/>
                    <a:gd name="T44" fmla="*/ 408 w 411"/>
                    <a:gd name="T45" fmla="*/ 128 h 134"/>
                    <a:gd name="T46" fmla="*/ 410 w 411"/>
                    <a:gd name="T47" fmla="*/ 121 h 134"/>
                    <a:gd name="T48" fmla="*/ 410 w 411"/>
                    <a:gd name="T49" fmla="*/ 110 h 134"/>
                    <a:gd name="T50" fmla="*/ 411 w 411"/>
                    <a:gd name="T51" fmla="*/ 28 h 134"/>
                    <a:gd name="T52" fmla="*/ 410 w 411"/>
                    <a:gd name="T53" fmla="*/ 17 h 134"/>
                    <a:gd name="T54" fmla="*/ 409 w 411"/>
                    <a:gd name="T55" fmla="*/ 9 h 134"/>
                    <a:gd name="T56" fmla="*/ 404 w 411"/>
                    <a:gd name="T57" fmla="*/ 3 h 134"/>
                    <a:gd name="T58" fmla="*/ 393 w 411"/>
                    <a:gd name="T59" fmla="*/ 0 h 134"/>
                    <a:gd name="T60" fmla="*/ 386 w 411"/>
                    <a:gd name="T61" fmla="*/ 0 h 134"/>
                    <a:gd name="T62" fmla="*/ 373 w 411"/>
                    <a:gd name="T63" fmla="*/ 0 h 134"/>
                    <a:gd name="T64" fmla="*/ 353 w 411"/>
                    <a:gd name="T65" fmla="*/ 0 h 134"/>
                    <a:gd name="T66" fmla="*/ 329 w 411"/>
                    <a:gd name="T67" fmla="*/ 0 h 134"/>
                    <a:gd name="T68" fmla="*/ 302 w 411"/>
                    <a:gd name="T69" fmla="*/ 0 h 134"/>
                    <a:gd name="T70" fmla="*/ 270 w 411"/>
                    <a:gd name="T71" fmla="*/ 0 h 134"/>
                    <a:gd name="T72" fmla="*/ 237 w 411"/>
                    <a:gd name="T73" fmla="*/ 0 h 134"/>
                    <a:gd name="T74" fmla="*/ 204 w 411"/>
                    <a:gd name="T75" fmla="*/ 0 h 134"/>
                    <a:gd name="T76" fmla="*/ 170 w 411"/>
                    <a:gd name="T77" fmla="*/ 0 h 134"/>
                    <a:gd name="T78" fmla="*/ 137 w 411"/>
                    <a:gd name="T79" fmla="*/ 0 h 134"/>
                    <a:gd name="T80" fmla="*/ 107 w 411"/>
                    <a:gd name="T81" fmla="*/ 0 h 134"/>
                    <a:gd name="T82" fmla="*/ 79 w 411"/>
                    <a:gd name="T83" fmla="*/ 0 h 134"/>
                    <a:gd name="T84" fmla="*/ 55 w 411"/>
                    <a:gd name="T85" fmla="*/ 0 h 134"/>
                    <a:gd name="T86" fmla="*/ 37 w 411"/>
                    <a:gd name="T87" fmla="*/ 0 h 134"/>
                    <a:gd name="T88" fmla="*/ 23 w 411"/>
                    <a:gd name="T89" fmla="*/ 0 h 134"/>
                    <a:gd name="T90" fmla="*/ 17 w 411"/>
                    <a:gd name="T91" fmla="*/ 0 h 134"/>
                    <a:gd name="T92" fmla="*/ 8 w 411"/>
                    <a:gd name="T93" fmla="*/ 3 h 134"/>
                    <a:gd name="T94" fmla="*/ 3 w 411"/>
                    <a:gd name="T95" fmla="*/ 9 h 134"/>
                    <a:gd name="T96" fmla="*/ 1 w 411"/>
                    <a:gd name="T97" fmla="*/ 17 h 134"/>
                    <a:gd name="T98" fmla="*/ 0 w 411"/>
                    <a:gd name="T99" fmla="*/ 28 h 134"/>
                    <a:gd name="T100" fmla="*/ 0 w 411"/>
                    <a:gd name="T10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11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3" y="126"/>
                      </a:lnTo>
                      <a:lnTo>
                        <a:pt x="9" y="132"/>
                      </a:lnTo>
                      <a:lnTo>
                        <a:pt x="18" y="134"/>
                      </a:lnTo>
                      <a:lnTo>
                        <a:pt x="24" y="134"/>
                      </a:lnTo>
                      <a:lnTo>
                        <a:pt x="37" y="134"/>
                      </a:lnTo>
                      <a:lnTo>
                        <a:pt x="56" y="134"/>
                      </a:lnTo>
                      <a:lnTo>
                        <a:pt x="81" y="134"/>
                      </a:lnTo>
                      <a:lnTo>
                        <a:pt x="107" y="134"/>
                      </a:lnTo>
                      <a:lnTo>
                        <a:pt x="138" y="134"/>
                      </a:lnTo>
                      <a:lnTo>
                        <a:pt x="171" y="134"/>
                      </a:lnTo>
                      <a:lnTo>
                        <a:pt x="204" y="134"/>
                      </a:lnTo>
                      <a:lnTo>
                        <a:pt x="237" y="134"/>
                      </a:lnTo>
                      <a:lnTo>
                        <a:pt x="270" y="134"/>
                      </a:lnTo>
                      <a:lnTo>
                        <a:pt x="302" y="134"/>
                      </a:lnTo>
                      <a:lnTo>
                        <a:pt x="329" y="134"/>
                      </a:lnTo>
                      <a:lnTo>
                        <a:pt x="353" y="134"/>
                      </a:lnTo>
                      <a:lnTo>
                        <a:pt x="373" y="134"/>
                      </a:lnTo>
                      <a:lnTo>
                        <a:pt x="386" y="134"/>
                      </a:lnTo>
                      <a:lnTo>
                        <a:pt x="393" y="134"/>
                      </a:lnTo>
                      <a:lnTo>
                        <a:pt x="403" y="133"/>
                      </a:lnTo>
                      <a:lnTo>
                        <a:pt x="408" y="128"/>
                      </a:lnTo>
                      <a:lnTo>
                        <a:pt x="410" y="121"/>
                      </a:lnTo>
                      <a:lnTo>
                        <a:pt x="410" y="110"/>
                      </a:lnTo>
                      <a:lnTo>
                        <a:pt x="411" y="28"/>
                      </a:lnTo>
                      <a:lnTo>
                        <a:pt x="410" y="17"/>
                      </a:lnTo>
                      <a:lnTo>
                        <a:pt x="409" y="9"/>
                      </a:lnTo>
                      <a:lnTo>
                        <a:pt x="404" y="3"/>
                      </a:lnTo>
                      <a:lnTo>
                        <a:pt x="393" y="0"/>
                      </a:lnTo>
                      <a:lnTo>
                        <a:pt x="386" y="0"/>
                      </a:lnTo>
                      <a:lnTo>
                        <a:pt x="373" y="0"/>
                      </a:lnTo>
                      <a:lnTo>
                        <a:pt x="353" y="0"/>
                      </a:lnTo>
                      <a:lnTo>
                        <a:pt x="329" y="0"/>
                      </a:lnTo>
                      <a:lnTo>
                        <a:pt x="302" y="0"/>
                      </a:lnTo>
                      <a:lnTo>
                        <a:pt x="270" y="0"/>
                      </a:lnTo>
                      <a:lnTo>
                        <a:pt x="237" y="0"/>
                      </a:lnTo>
                      <a:lnTo>
                        <a:pt x="204" y="0"/>
                      </a:lnTo>
                      <a:lnTo>
                        <a:pt x="170" y="0"/>
                      </a:lnTo>
                      <a:lnTo>
                        <a:pt x="137" y="0"/>
                      </a:lnTo>
                      <a:lnTo>
                        <a:pt x="107" y="0"/>
                      </a:lnTo>
                      <a:lnTo>
                        <a:pt x="79" y="0"/>
                      </a:lnTo>
                      <a:lnTo>
                        <a:pt x="55" y="0"/>
                      </a:lnTo>
                      <a:lnTo>
                        <a:pt x="3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8" y="3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310"/>
                <p:cNvSpPr>
                  <a:spLocks/>
                </p:cNvSpPr>
                <p:nvPr/>
              </p:nvSpPr>
              <p:spPr bwMode="auto">
                <a:xfrm>
                  <a:off x="2010" y="2825"/>
                  <a:ext cx="137" cy="44"/>
                </a:xfrm>
                <a:custGeom>
                  <a:avLst/>
                  <a:gdLst>
                    <a:gd name="T0" fmla="*/ 0 w 411"/>
                    <a:gd name="T1" fmla="*/ 108 h 134"/>
                    <a:gd name="T2" fmla="*/ 0 w 411"/>
                    <a:gd name="T3" fmla="*/ 108 h 134"/>
                    <a:gd name="T4" fmla="*/ 1 w 411"/>
                    <a:gd name="T5" fmla="*/ 118 h 134"/>
                    <a:gd name="T6" fmla="*/ 3 w 411"/>
                    <a:gd name="T7" fmla="*/ 126 h 134"/>
                    <a:gd name="T8" fmla="*/ 9 w 411"/>
                    <a:gd name="T9" fmla="*/ 132 h 134"/>
                    <a:gd name="T10" fmla="*/ 18 w 411"/>
                    <a:gd name="T11" fmla="*/ 134 h 134"/>
                    <a:gd name="T12" fmla="*/ 18 w 411"/>
                    <a:gd name="T13" fmla="*/ 134 h 134"/>
                    <a:gd name="T14" fmla="*/ 24 w 411"/>
                    <a:gd name="T15" fmla="*/ 134 h 134"/>
                    <a:gd name="T16" fmla="*/ 37 w 411"/>
                    <a:gd name="T17" fmla="*/ 134 h 134"/>
                    <a:gd name="T18" fmla="*/ 56 w 411"/>
                    <a:gd name="T19" fmla="*/ 134 h 134"/>
                    <a:gd name="T20" fmla="*/ 81 w 411"/>
                    <a:gd name="T21" fmla="*/ 134 h 134"/>
                    <a:gd name="T22" fmla="*/ 107 w 411"/>
                    <a:gd name="T23" fmla="*/ 134 h 134"/>
                    <a:gd name="T24" fmla="*/ 138 w 411"/>
                    <a:gd name="T25" fmla="*/ 134 h 134"/>
                    <a:gd name="T26" fmla="*/ 171 w 411"/>
                    <a:gd name="T27" fmla="*/ 134 h 134"/>
                    <a:gd name="T28" fmla="*/ 204 w 411"/>
                    <a:gd name="T29" fmla="*/ 134 h 134"/>
                    <a:gd name="T30" fmla="*/ 237 w 411"/>
                    <a:gd name="T31" fmla="*/ 134 h 134"/>
                    <a:gd name="T32" fmla="*/ 270 w 411"/>
                    <a:gd name="T33" fmla="*/ 134 h 134"/>
                    <a:gd name="T34" fmla="*/ 302 w 411"/>
                    <a:gd name="T35" fmla="*/ 134 h 134"/>
                    <a:gd name="T36" fmla="*/ 329 w 411"/>
                    <a:gd name="T37" fmla="*/ 134 h 134"/>
                    <a:gd name="T38" fmla="*/ 353 w 411"/>
                    <a:gd name="T39" fmla="*/ 134 h 134"/>
                    <a:gd name="T40" fmla="*/ 373 w 411"/>
                    <a:gd name="T41" fmla="*/ 134 h 134"/>
                    <a:gd name="T42" fmla="*/ 386 w 411"/>
                    <a:gd name="T43" fmla="*/ 134 h 134"/>
                    <a:gd name="T44" fmla="*/ 393 w 411"/>
                    <a:gd name="T45" fmla="*/ 134 h 134"/>
                    <a:gd name="T46" fmla="*/ 393 w 411"/>
                    <a:gd name="T47" fmla="*/ 134 h 134"/>
                    <a:gd name="T48" fmla="*/ 403 w 411"/>
                    <a:gd name="T49" fmla="*/ 133 h 134"/>
                    <a:gd name="T50" fmla="*/ 408 w 411"/>
                    <a:gd name="T51" fmla="*/ 128 h 134"/>
                    <a:gd name="T52" fmla="*/ 410 w 411"/>
                    <a:gd name="T53" fmla="*/ 121 h 134"/>
                    <a:gd name="T54" fmla="*/ 410 w 411"/>
                    <a:gd name="T55" fmla="*/ 110 h 134"/>
                    <a:gd name="T56" fmla="*/ 411 w 411"/>
                    <a:gd name="T57" fmla="*/ 28 h 134"/>
                    <a:gd name="T58" fmla="*/ 411 w 411"/>
                    <a:gd name="T59" fmla="*/ 28 h 134"/>
                    <a:gd name="T60" fmla="*/ 410 w 411"/>
                    <a:gd name="T61" fmla="*/ 17 h 134"/>
                    <a:gd name="T62" fmla="*/ 409 w 411"/>
                    <a:gd name="T63" fmla="*/ 9 h 134"/>
                    <a:gd name="T64" fmla="*/ 404 w 411"/>
                    <a:gd name="T65" fmla="*/ 3 h 134"/>
                    <a:gd name="T66" fmla="*/ 393 w 411"/>
                    <a:gd name="T67" fmla="*/ 0 h 134"/>
                    <a:gd name="T68" fmla="*/ 393 w 411"/>
                    <a:gd name="T69" fmla="*/ 0 h 134"/>
                    <a:gd name="T70" fmla="*/ 386 w 411"/>
                    <a:gd name="T71" fmla="*/ 0 h 134"/>
                    <a:gd name="T72" fmla="*/ 373 w 411"/>
                    <a:gd name="T73" fmla="*/ 0 h 134"/>
                    <a:gd name="T74" fmla="*/ 353 w 411"/>
                    <a:gd name="T75" fmla="*/ 0 h 134"/>
                    <a:gd name="T76" fmla="*/ 329 w 411"/>
                    <a:gd name="T77" fmla="*/ 0 h 134"/>
                    <a:gd name="T78" fmla="*/ 302 w 411"/>
                    <a:gd name="T79" fmla="*/ 0 h 134"/>
                    <a:gd name="T80" fmla="*/ 270 w 411"/>
                    <a:gd name="T81" fmla="*/ 0 h 134"/>
                    <a:gd name="T82" fmla="*/ 237 w 411"/>
                    <a:gd name="T83" fmla="*/ 0 h 134"/>
                    <a:gd name="T84" fmla="*/ 204 w 411"/>
                    <a:gd name="T85" fmla="*/ 0 h 134"/>
                    <a:gd name="T86" fmla="*/ 170 w 411"/>
                    <a:gd name="T87" fmla="*/ 0 h 134"/>
                    <a:gd name="T88" fmla="*/ 137 w 411"/>
                    <a:gd name="T89" fmla="*/ 0 h 134"/>
                    <a:gd name="T90" fmla="*/ 107 w 411"/>
                    <a:gd name="T91" fmla="*/ 0 h 134"/>
                    <a:gd name="T92" fmla="*/ 79 w 411"/>
                    <a:gd name="T93" fmla="*/ 0 h 134"/>
                    <a:gd name="T94" fmla="*/ 55 w 411"/>
                    <a:gd name="T95" fmla="*/ 0 h 134"/>
                    <a:gd name="T96" fmla="*/ 37 w 411"/>
                    <a:gd name="T97" fmla="*/ 0 h 134"/>
                    <a:gd name="T98" fmla="*/ 23 w 411"/>
                    <a:gd name="T99" fmla="*/ 0 h 134"/>
                    <a:gd name="T100" fmla="*/ 17 w 411"/>
                    <a:gd name="T101" fmla="*/ 0 h 134"/>
                    <a:gd name="T102" fmla="*/ 17 w 411"/>
                    <a:gd name="T103" fmla="*/ 0 h 134"/>
                    <a:gd name="T104" fmla="*/ 8 w 411"/>
                    <a:gd name="T105" fmla="*/ 3 h 134"/>
                    <a:gd name="T106" fmla="*/ 3 w 411"/>
                    <a:gd name="T107" fmla="*/ 9 h 134"/>
                    <a:gd name="T108" fmla="*/ 1 w 411"/>
                    <a:gd name="T109" fmla="*/ 17 h 134"/>
                    <a:gd name="T110" fmla="*/ 0 w 411"/>
                    <a:gd name="T111" fmla="*/ 28 h 134"/>
                    <a:gd name="T112" fmla="*/ 0 w 411"/>
                    <a:gd name="T113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11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3" y="126"/>
                      </a:lnTo>
                      <a:lnTo>
                        <a:pt x="9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4" y="134"/>
                      </a:lnTo>
                      <a:lnTo>
                        <a:pt x="37" y="134"/>
                      </a:lnTo>
                      <a:lnTo>
                        <a:pt x="56" y="134"/>
                      </a:lnTo>
                      <a:lnTo>
                        <a:pt x="81" y="134"/>
                      </a:lnTo>
                      <a:lnTo>
                        <a:pt x="107" y="134"/>
                      </a:lnTo>
                      <a:lnTo>
                        <a:pt x="138" y="134"/>
                      </a:lnTo>
                      <a:lnTo>
                        <a:pt x="171" y="134"/>
                      </a:lnTo>
                      <a:lnTo>
                        <a:pt x="204" y="134"/>
                      </a:lnTo>
                      <a:lnTo>
                        <a:pt x="237" y="134"/>
                      </a:lnTo>
                      <a:lnTo>
                        <a:pt x="270" y="134"/>
                      </a:lnTo>
                      <a:lnTo>
                        <a:pt x="302" y="134"/>
                      </a:lnTo>
                      <a:lnTo>
                        <a:pt x="329" y="134"/>
                      </a:lnTo>
                      <a:lnTo>
                        <a:pt x="353" y="134"/>
                      </a:lnTo>
                      <a:lnTo>
                        <a:pt x="373" y="134"/>
                      </a:lnTo>
                      <a:lnTo>
                        <a:pt x="386" y="134"/>
                      </a:lnTo>
                      <a:lnTo>
                        <a:pt x="393" y="134"/>
                      </a:lnTo>
                      <a:lnTo>
                        <a:pt x="393" y="134"/>
                      </a:lnTo>
                      <a:lnTo>
                        <a:pt x="403" y="133"/>
                      </a:lnTo>
                      <a:lnTo>
                        <a:pt x="408" y="128"/>
                      </a:lnTo>
                      <a:lnTo>
                        <a:pt x="410" y="121"/>
                      </a:lnTo>
                      <a:lnTo>
                        <a:pt x="410" y="110"/>
                      </a:lnTo>
                      <a:lnTo>
                        <a:pt x="411" y="28"/>
                      </a:lnTo>
                      <a:lnTo>
                        <a:pt x="411" y="28"/>
                      </a:lnTo>
                      <a:lnTo>
                        <a:pt x="410" y="17"/>
                      </a:lnTo>
                      <a:lnTo>
                        <a:pt x="409" y="9"/>
                      </a:lnTo>
                      <a:lnTo>
                        <a:pt x="404" y="3"/>
                      </a:lnTo>
                      <a:lnTo>
                        <a:pt x="393" y="0"/>
                      </a:lnTo>
                      <a:lnTo>
                        <a:pt x="393" y="0"/>
                      </a:lnTo>
                      <a:lnTo>
                        <a:pt x="386" y="0"/>
                      </a:lnTo>
                      <a:lnTo>
                        <a:pt x="373" y="0"/>
                      </a:lnTo>
                      <a:lnTo>
                        <a:pt x="353" y="0"/>
                      </a:lnTo>
                      <a:lnTo>
                        <a:pt x="329" y="0"/>
                      </a:lnTo>
                      <a:lnTo>
                        <a:pt x="302" y="0"/>
                      </a:lnTo>
                      <a:lnTo>
                        <a:pt x="270" y="0"/>
                      </a:lnTo>
                      <a:lnTo>
                        <a:pt x="237" y="0"/>
                      </a:lnTo>
                      <a:lnTo>
                        <a:pt x="204" y="0"/>
                      </a:lnTo>
                      <a:lnTo>
                        <a:pt x="170" y="0"/>
                      </a:lnTo>
                      <a:lnTo>
                        <a:pt x="137" y="0"/>
                      </a:lnTo>
                      <a:lnTo>
                        <a:pt x="107" y="0"/>
                      </a:lnTo>
                      <a:lnTo>
                        <a:pt x="79" y="0"/>
                      </a:lnTo>
                      <a:lnTo>
                        <a:pt x="55" y="0"/>
                      </a:lnTo>
                      <a:lnTo>
                        <a:pt x="3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3"/>
                      </a:lnTo>
                      <a:lnTo>
                        <a:pt x="3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1311"/>
                <p:cNvSpPr>
                  <a:spLocks/>
                </p:cNvSpPr>
                <p:nvPr/>
              </p:nvSpPr>
              <p:spPr bwMode="auto">
                <a:xfrm>
                  <a:off x="2569" y="2828"/>
                  <a:ext cx="61" cy="57"/>
                </a:xfrm>
                <a:custGeom>
                  <a:avLst/>
                  <a:gdLst>
                    <a:gd name="T0" fmla="*/ 0 w 184"/>
                    <a:gd name="T1" fmla="*/ 142 h 173"/>
                    <a:gd name="T2" fmla="*/ 1 w 184"/>
                    <a:gd name="T3" fmla="*/ 154 h 173"/>
                    <a:gd name="T4" fmla="*/ 3 w 184"/>
                    <a:gd name="T5" fmla="*/ 164 h 173"/>
                    <a:gd name="T6" fmla="*/ 9 w 184"/>
                    <a:gd name="T7" fmla="*/ 170 h 173"/>
                    <a:gd name="T8" fmla="*/ 20 w 184"/>
                    <a:gd name="T9" fmla="*/ 173 h 173"/>
                    <a:gd name="T10" fmla="*/ 31 w 184"/>
                    <a:gd name="T11" fmla="*/ 173 h 173"/>
                    <a:gd name="T12" fmla="*/ 48 w 184"/>
                    <a:gd name="T13" fmla="*/ 173 h 173"/>
                    <a:gd name="T14" fmla="*/ 68 w 184"/>
                    <a:gd name="T15" fmla="*/ 173 h 173"/>
                    <a:gd name="T16" fmla="*/ 91 w 184"/>
                    <a:gd name="T17" fmla="*/ 173 h 173"/>
                    <a:gd name="T18" fmla="*/ 116 w 184"/>
                    <a:gd name="T19" fmla="*/ 173 h 173"/>
                    <a:gd name="T20" fmla="*/ 136 w 184"/>
                    <a:gd name="T21" fmla="*/ 173 h 173"/>
                    <a:gd name="T22" fmla="*/ 154 w 184"/>
                    <a:gd name="T23" fmla="*/ 173 h 173"/>
                    <a:gd name="T24" fmla="*/ 165 w 184"/>
                    <a:gd name="T25" fmla="*/ 173 h 173"/>
                    <a:gd name="T26" fmla="*/ 176 w 184"/>
                    <a:gd name="T27" fmla="*/ 171 h 173"/>
                    <a:gd name="T28" fmla="*/ 182 w 184"/>
                    <a:gd name="T29" fmla="*/ 165 h 173"/>
                    <a:gd name="T30" fmla="*/ 184 w 184"/>
                    <a:gd name="T31" fmla="*/ 157 h 173"/>
                    <a:gd name="T32" fmla="*/ 184 w 184"/>
                    <a:gd name="T33" fmla="*/ 146 h 173"/>
                    <a:gd name="T34" fmla="*/ 184 w 184"/>
                    <a:gd name="T35" fmla="*/ 51 h 173"/>
                    <a:gd name="T36" fmla="*/ 183 w 184"/>
                    <a:gd name="T37" fmla="*/ 45 h 173"/>
                    <a:gd name="T38" fmla="*/ 182 w 184"/>
                    <a:gd name="T39" fmla="*/ 38 h 173"/>
                    <a:gd name="T40" fmla="*/ 180 w 184"/>
                    <a:gd name="T41" fmla="*/ 34 h 173"/>
                    <a:gd name="T42" fmla="*/ 175 w 184"/>
                    <a:gd name="T43" fmla="*/ 28 h 173"/>
                    <a:gd name="T44" fmla="*/ 170 w 184"/>
                    <a:gd name="T45" fmla="*/ 22 h 173"/>
                    <a:gd name="T46" fmla="*/ 165 w 184"/>
                    <a:gd name="T47" fmla="*/ 16 h 173"/>
                    <a:gd name="T48" fmla="*/ 158 w 184"/>
                    <a:gd name="T49" fmla="*/ 9 h 173"/>
                    <a:gd name="T50" fmla="*/ 151 w 184"/>
                    <a:gd name="T51" fmla="*/ 2 h 173"/>
                    <a:gd name="T52" fmla="*/ 146 w 184"/>
                    <a:gd name="T53" fmla="*/ 1 h 173"/>
                    <a:gd name="T54" fmla="*/ 132 w 184"/>
                    <a:gd name="T55" fmla="*/ 1 h 173"/>
                    <a:gd name="T56" fmla="*/ 116 w 184"/>
                    <a:gd name="T57" fmla="*/ 1 h 173"/>
                    <a:gd name="T58" fmla="*/ 95 w 184"/>
                    <a:gd name="T59" fmla="*/ 0 h 173"/>
                    <a:gd name="T60" fmla="*/ 74 w 184"/>
                    <a:gd name="T61" fmla="*/ 0 h 173"/>
                    <a:gd name="T62" fmla="*/ 54 w 184"/>
                    <a:gd name="T63" fmla="*/ 0 h 173"/>
                    <a:gd name="T64" fmla="*/ 38 w 184"/>
                    <a:gd name="T65" fmla="*/ 1 h 173"/>
                    <a:gd name="T66" fmla="*/ 29 w 184"/>
                    <a:gd name="T67" fmla="*/ 1 h 173"/>
                    <a:gd name="T68" fmla="*/ 23 w 184"/>
                    <a:gd name="T69" fmla="*/ 2 h 173"/>
                    <a:gd name="T70" fmla="*/ 16 w 184"/>
                    <a:gd name="T71" fmla="*/ 6 h 173"/>
                    <a:gd name="T72" fmla="*/ 12 w 184"/>
                    <a:gd name="T73" fmla="*/ 12 h 173"/>
                    <a:gd name="T74" fmla="*/ 8 w 184"/>
                    <a:gd name="T75" fmla="*/ 19 h 173"/>
                    <a:gd name="T76" fmla="*/ 4 w 184"/>
                    <a:gd name="T77" fmla="*/ 28 h 173"/>
                    <a:gd name="T78" fmla="*/ 2 w 184"/>
                    <a:gd name="T79" fmla="*/ 36 h 173"/>
                    <a:gd name="T80" fmla="*/ 0 w 184"/>
                    <a:gd name="T81" fmla="*/ 43 h 173"/>
                    <a:gd name="T82" fmla="*/ 0 w 184"/>
                    <a:gd name="T83" fmla="*/ 51 h 173"/>
                    <a:gd name="T84" fmla="*/ 0 w 184"/>
                    <a:gd name="T85" fmla="*/ 142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4" h="173">
                      <a:moveTo>
                        <a:pt x="0" y="142"/>
                      </a:moveTo>
                      <a:lnTo>
                        <a:pt x="1" y="154"/>
                      </a:lnTo>
                      <a:lnTo>
                        <a:pt x="3" y="164"/>
                      </a:lnTo>
                      <a:lnTo>
                        <a:pt x="9" y="170"/>
                      </a:lnTo>
                      <a:lnTo>
                        <a:pt x="20" y="173"/>
                      </a:lnTo>
                      <a:lnTo>
                        <a:pt x="31" y="173"/>
                      </a:lnTo>
                      <a:lnTo>
                        <a:pt x="48" y="173"/>
                      </a:lnTo>
                      <a:lnTo>
                        <a:pt x="68" y="173"/>
                      </a:lnTo>
                      <a:lnTo>
                        <a:pt x="91" y="173"/>
                      </a:lnTo>
                      <a:lnTo>
                        <a:pt x="116" y="173"/>
                      </a:lnTo>
                      <a:lnTo>
                        <a:pt x="136" y="173"/>
                      </a:lnTo>
                      <a:lnTo>
                        <a:pt x="154" y="173"/>
                      </a:lnTo>
                      <a:lnTo>
                        <a:pt x="165" y="173"/>
                      </a:lnTo>
                      <a:lnTo>
                        <a:pt x="176" y="171"/>
                      </a:lnTo>
                      <a:lnTo>
                        <a:pt x="182" y="165"/>
                      </a:lnTo>
                      <a:lnTo>
                        <a:pt x="184" y="157"/>
                      </a:lnTo>
                      <a:lnTo>
                        <a:pt x="184" y="146"/>
                      </a:lnTo>
                      <a:lnTo>
                        <a:pt x="184" y="51"/>
                      </a:lnTo>
                      <a:lnTo>
                        <a:pt x="183" y="45"/>
                      </a:lnTo>
                      <a:lnTo>
                        <a:pt x="182" y="38"/>
                      </a:lnTo>
                      <a:lnTo>
                        <a:pt x="180" y="34"/>
                      </a:lnTo>
                      <a:lnTo>
                        <a:pt x="175" y="28"/>
                      </a:lnTo>
                      <a:lnTo>
                        <a:pt x="170" y="22"/>
                      </a:lnTo>
                      <a:lnTo>
                        <a:pt x="165" y="16"/>
                      </a:lnTo>
                      <a:lnTo>
                        <a:pt x="158" y="9"/>
                      </a:lnTo>
                      <a:lnTo>
                        <a:pt x="151" y="2"/>
                      </a:lnTo>
                      <a:lnTo>
                        <a:pt x="146" y="1"/>
                      </a:lnTo>
                      <a:lnTo>
                        <a:pt x="132" y="1"/>
                      </a:lnTo>
                      <a:lnTo>
                        <a:pt x="116" y="1"/>
                      </a:lnTo>
                      <a:lnTo>
                        <a:pt x="95" y="0"/>
                      </a:lnTo>
                      <a:lnTo>
                        <a:pt x="74" y="0"/>
                      </a:lnTo>
                      <a:lnTo>
                        <a:pt x="54" y="0"/>
                      </a:lnTo>
                      <a:lnTo>
                        <a:pt x="38" y="1"/>
                      </a:lnTo>
                      <a:lnTo>
                        <a:pt x="29" y="1"/>
                      </a:lnTo>
                      <a:lnTo>
                        <a:pt x="23" y="2"/>
                      </a:lnTo>
                      <a:lnTo>
                        <a:pt x="16" y="6"/>
                      </a:lnTo>
                      <a:lnTo>
                        <a:pt x="12" y="12"/>
                      </a:lnTo>
                      <a:lnTo>
                        <a:pt x="8" y="19"/>
                      </a:lnTo>
                      <a:lnTo>
                        <a:pt x="4" y="28"/>
                      </a:lnTo>
                      <a:lnTo>
                        <a:pt x="2" y="36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1312"/>
                <p:cNvSpPr>
                  <a:spLocks/>
                </p:cNvSpPr>
                <p:nvPr/>
              </p:nvSpPr>
              <p:spPr bwMode="auto">
                <a:xfrm>
                  <a:off x="2567" y="2875"/>
                  <a:ext cx="8" cy="12"/>
                </a:xfrm>
                <a:custGeom>
                  <a:avLst/>
                  <a:gdLst>
                    <a:gd name="T0" fmla="*/ 26 w 26"/>
                    <a:gd name="T1" fmla="*/ 24 h 37"/>
                    <a:gd name="T2" fmla="*/ 26 w 26"/>
                    <a:gd name="T3" fmla="*/ 24 h 37"/>
                    <a:gd name="T4" fmla="*/ 18 w 26"/>
                    <a:gd name="T5" fmla="*/ 23 h 37"/>
                    <a:gd name="T6" fmla="*/ 14 w 26"/>
                    <a:gd name="T7" fmla="*/ 20 h 37"/>
                    <a:gd name="T8" fmla="*/ 13 w 26"/>
                    <a:gd name="T9" fmla="*/ 11 h 37"/>
                    <a:gd name="T10" fmla="*/ 12 w 26"/>
                    <a:gd name="T11" fmla="*/ 0 h 37"/>
                    <a:gd name="T12" fmla="*/ 0 w 26"/>
                    <a:gd name="T13" fmla="*/ 0 h 37"/>
                    <a:gd name="T14" fmla="*/ 1 w 26"/>
                    <a:gd name="T15" fmla="*/ 14 h 37"/>
                    <a:gd name="T16" fmla="*/ 4 w 26"/>
                    <a:gd name="T17" fmla="*/ 24 h 37"/>
                    <a:gd name="T18" fmla="*/ 13 w 26"/>
                    <a:gd name="T19" fmla="*/ 33 h 37"/>
                    <a:gd name="T20" fmla="*/ 26 w 26"/>
                    <a:gd name="T21" fmla="*/ 37 h 37"/>
                    <a:gd name="T22" fmla="*/ 26 w 26"/>
                    <a:gd name="T23" fmla="*/ 37 h 37"/>
                    <a:gd name="T24" fmla="*/ 26 w 26"/>
                    <a:gd name="T25" fmla="*/ 2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26" y="24"/>
                      </a:moveTo>
                      <a:lnTo>
                        <a:pt x="26" y="24"/>
                      </a:lnTo>
                      <a:lnTo>
                        <a:pt x="18" y="23"/>
                      </a:lnTo>
                      <a:lnTo>
                        <a:pt x="14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4" y="24"/>
                      </a:lnTo>
                      <a:lnTo>
                        <a:pt x="13" y="33"/>
                      </a:lnTo>
                      <a:lnTo>
                        <a:pt x="26" y="37"/>
                      </a:lnTo>
                      <a:lnTo>
                        <a:pt x="26" y="37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1313"/>
                <p:cNvSpPr>
                  <a:spLocks/>
                </p:cNvSpPr>
                <p:nvPr/>
              </p:nvSpPr>
              <p:spPr bwMode="auto">
                <a:xfrm>
                  <a:off x="2575" y="2883"/>
                  <a:ext cx="49" cy="4"/>
                </a:xfrm>
                <a:custGeom>
                  <a:avLst/>
                  <a:gdLst>
                    <a:gd name="T0" fmla="*/ 145 w 145"/>
                    <a:gd name="T1" fmla="*/ 0 h 13"/>
                    <a:gd name="T2" fmla="*/ 145 w 145"/>
                    <a:gd name="T3" fmla="*/ 0 h 13"/>
                    <a:gd name="T4" fmla="*/ 134 w 145"/>
                    <a:gd name="T5" fmla="*/ 0 h 13"/>
                    <a:gd name="T6" fmla="*/ 116 w 145"/>
                    <a:gd name="T7" fmla="*/ 0 h 13"/>
                    <a:gd name="T8" fmla="*/ 96 w 145"/>
                    <a:gd name="T9" fmla="*/ 0 h 13"/>
                    <a:gd name="T10" fmla="*/ 71 w 145"/>
                    <a:gd name="T11" fmla="*/ 0 h 13"/>
                    <a:gd name="T12" fmla="*/ 48 w 145"/>
                    <a:gd name="T13" fmla="*/ 0 h 13"/>
                    <a:gd name="T14" fmla="*/ 28 w 145"/>
                    <a:gd name="T15" fmla="*/ 0 h 13"/>
                    <a:gd name="T16" fmla="*/ 11 w 145"/>
                    <a:gd name="T17" fmla="*/ 0 h 13"/>
                    <a:gd name="T18" fmla="*/ 0 w 145"/>
                    <a:gd name="T19" fmla="*/ 0 h 13"/>
                    <a:gd name="T20" fmla="*/ 0 w 145"/>
                    <a:gd name="T21" fmla="*/ 13 h 13"/>
                    <a:gd name="T22" fmla="*/ 11 w 145"/>
                    <a:gd name="T23" fmla="*/ 13 h 13"/>
                    <a:gd name="T24" fmla="*/ 28 w 145"/>
                    <a:gd name="T25" fmla="*/ 13 h 13"/>
                    <a:gd name="T26" fmla="*/ 48 w 145"/>
                    <a:gd name="T27" fmla="*/ 13 h 13"/>
                    <a:gd name="T28" fmla="*/ 71 w 145"/>
                    <a:gd name="T29" fmla="*/ 13 h 13"/>
                    <a:gd name="T30" fmla="*/ 96 w 145"/>
                    <a:gd name="T31" fmla="*/ 13 h 13"/>
                    <a:gd name="T32" fmla="*/ 116 w 145"/>
                    <a:gd name="T33" fmla="*/ 13 h 13"/>
                    <a:gd name="T34" fmla="*/ 134 w 145"/>
                    <a:gd name="T35" fmla="*/ 13 h 13"/>
                    <a:gd name="T36" fmla="*/ 145 w 145"/>
                    <a:gd name="T37" fmla="*/ 13 h 13"/>
                    <a:gd name="T38" fmla="*/ 145 w 145"/>
                    <a:gd name="T39" fmla="*/ 13 h 13"/>
                    <a:gd name="T40" fmla="*/ 145 w 145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5" h="13">
                      <a:moveTo>
                        <a:pt x="145" y="0"/>
                      </a:moveTo>
                      <a:lnTo>
                        <a:pt x="145" y="0"/>
                      </a:lnTo>
                      <a:lnTo>
                        <a:pt x="134" y="0"/>
                      </a:lnTo>
                      <a:lnTo>
                        <a:pt x="116" y="0"/>
                      </a:lnTo>
                      <a:lnTo>
                        <a:pt x="96" y="0"/>
                      </a:lnTo>
                      <a:lnTo>
                        <a:pt x="71" y="0"/>
                      </a:lnTo>
                      <a:lnTo>
                        <a:pt x="48" y="0"/>
                      </a:lnTo>
                      <a:lnTo>
                        <a:pt x="2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28" y="13"/>
                      </a:lnTo>
                      <a:lnTo>
                        <a:pt x="48" y="13"/>
                      </a:lnTo>
                      <a:lnTo>
                        <a:pt x="71" y="13"/>
                      </a:lnTo>
                      <a:lnTo>
                        <a:pt x="96" y="13"/>
                      </a:lnTo>
                      <a:lnTo>
                        <a:pt x="116" y="13"/>
                      </a:lnTo>
                      <a:lnTo>
                        <a:pt x="134" y="13"/>
                      </a:lnTo>
                      <a:lnTo>
                        <a:pt x="145" y="13"/>
                      </a:lnTo>
                      <a:lnTo>
                        <a:pt x="145" y="13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1314"/>
                <p:cNvSpPr>
                  <a:spLocks/>
                </p:cNvSpPr>
                <p:nvPr/>
              </p:nvSpPr>
              <p:spPr bwMode="auto">
                <a:xfrm>
                  <a:off x="2624" y="2876"/>
                  <a:ext cx="8" cy="11"/>
                </a:xfrm>
                <a:custGeom>
                  <a:avLst/>
                  <a:gdLst>
                    <a:gd name="T0" fmla="*/ 13 w 25"/>
                    <a:gd name="T1" fmla="*/ 0 h 33"/>
                    <a:gd name="T2" fmla="*/ 13 w 25"/>
                    <a:gd name="T3" fmla="*/ 0 h 33"/>
                    <a:gd name="T4" fmla="*/ 13 w 25"/>
                    <a:gd name="T5" fmla="*/ 10 h 33"/>
                    <a:gd name="T6" fmla="*/ 12 w 25"/>
                    <a:gd name="T7" fmla="*/ 16 h 33"/>
                    <a:gd name="T8" fmla="*/ 8 w 25"/>
                    <a:gd name="T9" fmla="*/ 19 h 33"/>
                    <a:gd name="T10" fmla="*/ 0 w 25"/>
                    <a:gd name="T11" fmla="*/ 20 h 33"/>
                    <a:gd name="T12" fmla="*/ 0 w 25"/>
                    <a:gd name="T13" fmla="*/ 33 h 33"/>
                    <a:gd name="T14" fmla="*/ 13 w 25"/>
                    <a:gd name="T15" fmla="*/ 31 h 33"/>
                    <a:gd name="T16" fmla="*/ 22 w 25"/>
                    <a:gd name="T17" fmla="*/ 23 h 33"/>
                    <a:gd name="T18" fmla="*/ 25 w 25"/>
                    <a:gd name="T19" fmla="*/ 12 h 33"/>
                    <a:gd name="T20" fmla="*/ 25 w 25"/>
                    <a:gd name="T21" fmla="*/ 0 h 33"/>
                    <a:gd name="T22" fmla="*/ 25 w 25"/>
                    <a:gd name="T23" fmla="*/ 0 h 33"/>
                    <a:gd name="T24" fmla="*/ 13 w 25"/>
                    <a:gd name="T2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3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0"/>
                      </a:lnTo>
                      <a:lnTo>
                        <a:pt x="12" y="16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3"/>
                      </a:lnTo>
                      <a:lnTo>
                        <a:pt x="13" y="31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1315"/>
                <p:cNvSpPr>
                  <a:spLocks/>
                </p:cNvSpPr>
                <p:nvPr/>
              </p:nvSpPr>
              <p:spPr bwMode="auto">
                <a:xfrm>
                  <a:off x="2628" y="2845"/>
                  <a:ext cx="4" cy="31"/>
                </a:xfrm>
                <a:custGeom>
                  <a:avLst/>
                  <a:gdLst>
                    <a:gd name="T0" fmla="*/ 0 w 12"/>
                    <a:gd name="T1" fmla="*/ 0 h 95"/>
                    <a:gd name="T2" fmla="*/ 0 w 12"/>
                    <a:gd name="T3" fmla="*/ 0 h 95"/>
                    <a:gd name="T4" fmla="*/ 0 w 12"/>
                    <a:gd name="T5" fmla="*/ 95 h 95"/>
                    <a:gd name="T6" fmla="*/ 12 w 12"/>
                    <a:gd name="T7" fmla="*/ 95 h 95"/>
                    <a:gd name="T8" fmla="*/ 12 w 12"/>
                    <a:gd name="T9" fmla="*/ 0 h 95"/>
                    <a:gd name="T10" fmla="*/ 12 w 12"/>
                    <a:gd name="T11" fmla="*/ 0 h 95"/>
                    <a:gd name="T12" fmla="*/ 0 w 12"/>
                    <a:gd name="T13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1316"/>
                <p:cNvSpPr>
                  <a:spLocks/>
                </p:cNvSpPr>
                <p:nvPr/>
              </p:nvSpPr>
              <p:spPr bwMode="auto">
                <a:xfrm>
                  <a:off x="2617" y="2827"/>
                  <a:ext cx="15" cy="18"/>
                </a:xfrm>
                <a:custGeom>
                  <a:avLst/>
                  <a:gdLst>
                    <a:gd name="T0" fmla="*/ 0 w 44"/>
                    <a:gd name="T1" fmla="*/ 10 h 54"/>
                    <a:gd name="T2" fmla="*/ 0 w 44"/>
                    <a:gd name="T3" fmla="*/ 10 h 54"/>
                    <a:gd name="T4" fmla="*/ 8 w 44"/>
                    <a:gd name="T5" fmla="*/ 17 h 54"/>
                    <a:gd name="T6" fmla="*/ 14 w 44"/>
                    <a:gd name="T7" fmla="*/ 23 h 54"/>
                    <a:gd name="T8" fmla="*/ 19 w 44"/>
                    <a:gd name="T9" fmla="*/ 28 h 54"/>
                    <a:gd name="T10" fmla="*/ 24 w 44"/>
                    <a:gd name="T11" fmla="*/ 34 h 54"/>
                    <a:gd name="T12" fmla="*/ 29 w 44"/>
                    <a:gd name="T13" fmla="*/ 40 h 54"/>
                    <a:gd name="T14" fmla="*/ 30 w 44"/>
                    <a:gd name="T15" fmla="*/ 44 h 54"/>
                    <a:gd name="T16" fmla="*/ 31 w 44"/>
                    <a:gd name="T17" fmla="*/ 49 h 54"/>
                    <a:gd name="T18" fmla="*/ 32 w 44"/>
                    <a:gd name="T19" fmla="*/ 54 h 54"/>
                    <a:gd name="T20" fmla="*/ 44 w 44"/>
                    <a:gd name="T21" fmla="*/ 54 h 54"/>
                    <a:gd name="T22" fmla="*/ 43 w 44"/>
                    <a:gd name="T23" fmla="*/ 46 h 54"/>
                    <a:gd name="T24" fmla="*/ 42 w 44"/>
                    <a:gd name="T25" fmla="*/ 39 h 54"/>
                    <a:gd name="T26" fmla="*/ 38 w 44"/>
                    <a:gd name="T27" fmla="*/ 33 h 54"/>
                    <a:gd name="T28" fmla="*/ 34 w 44"/>
                    <a:gd name="T29" fmla="*/ 27 h 54"/>
                    <a:gd name="T30" fmla="*/ 29 w 44"/>
                    <a:gd name="T31" fmla="*/ 21 h 54"/>
                    <a:gd name="T32" fmla="*/ 24 w 44"/>
                    <a:gd name="T33" fmla="*/ 14 h 54"/>
                    <a:gd name="T34" fmla="*/ 15 w 44"/>
                    <a:gd name="T35" fmla="*/ 8 h 54"/>
                    <a:gd name="T36" fmla="*/ 9 w 44"/>
                    <a:gd name="T37" fmla="*/ 0 h 54"/>
                    <a:gd name="T38" fmla="*/ 9 w 44"/>
                    <a:gd name="T39" fmla="*/ 0 h 54"/>
                    <a:gd name="T40" fmla="*/ 0 w 44"/>
                    <a:gd name="T41" fmla="*/ 1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" h="54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8" y="17"/>
                      </a:lnTo>
                      <a:lnTo>
                        <a:pt x="14" y="23"/>
                      </a:lnTo>
                      <a:lnTo>
                        <a:pt x="19" y="28"/>
                      </a:lnTo>
                      <a:lnTo>
                        <a:pt x="24" y="34"/>
                      </a:lnTo>
                      <a:lnTo>
                        <a:pt x="29" y="40"/>
                      </a:lnTo>
                      <a:lnTo>
                        <a:pt x="30" y="44"/>
                      </a:lnTo>
                      <a:lnTo>
                        <a:pt x="31" y="49"/>
                      </a:lnTo>
                      <a:lnTo>
                        <a:pt x="32" y="54"/>
                      </a:lnTo>
                      <a:lnTo>
                        <a:pt x="44" y="54"/>
                      </a:lnTo>
                      <a:lnTo>
                        <a:pt x="43" y="46"/>
                      </a:lnTo>
                      <a:lnTo>
                        <a:pt x="42" y="39"/>
                      </a:lnTo>
                      <a:lnTo>
                        <a:pt x="38" y="33"/>
                      </a:lnTo>
                      <a:lnTo>
                        <a:pt x="34" y="27"/>
                      </a:lnTo>
                      <a:lnTo>
                        <a:pt x="29" y="21"/>
                      </a:lnTo>
                      <a:lnTo>
                        <a:pt x="24" y="14"/>
                      </a:lnTo>
                      <a:lnTo>
                        <a:pt x="15" y="8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1317"/>
                <p:cNvSpPr>
                  <a:spLocks/>
                </p:cNvSpPr>
                <p:nvPr/>
              </p:nvSpPr>
              <p:spPr bwMode="auto">
                <a:xfrm>
                  <a:off x="2578" y="2826"/>
                  <a:ext cx="42" cy="4"/>
                </a:xfrm>
                <a:custGeom>
                  <a:avLst/>
                  <a:gdLst>
                    <a:gd name="T0" fmla="*/ 0 w 126"/>
                    <a:gd name="T1" fmla="*/ 13 h 13"/>
                    <a:gd name="T2" fmla="*/ 0 w 126"/>
                    <a:gd name="T3" fmla="*/ 13 h 13"/>
                    <a:gd name="T4" fmla="*/ 9 w 126"/>
                    <a:gd name="T5" fmla="*/ 13 h 13"/>
                    <a:gd name="T6" fmla="*/ 25 w 126"/>
                    <a:gd name="T7" fmla="*/ 12 h 13"/>
                    <a:gd name="T8" fmla="*/ 45 w 126"/>
                    <a:gd name="T9" fmla="*/ 12 h 13"/>
                    <a:gd name="T10" fmla="*/ 66 w 126"/>
                    <a:gd name="T11" fmla="*/ 12 h 13"/>
                    <a:gd name="T12" fmla="*/ 87 w 126"/>
                    <a:gd name="T13" fmla="*/ 13 h 13"/>
                    <a:gd name="T14" fmla="*/ 103 w 126"/>
                    <a:gd name="T15" fmla="*/ 13 h 13"/>
                    <a:gd name="T16" fmla="*/ 117 w 126"/>
                    <a:gd name="T17" fmla="*/ 13 h 13"/>
                    <a:gd name="T18" fmla="*/ 117 w 126"/>
                    <a:gd name="T19" fmla="*/ 13 h 13"/>
                    <a:gd name="T20" fmla="*/ 126 w 126"/>
                    <a:gd name="T21" fmla="*/ 3 h 13"/>
                    <a:gd name="T22" fmla="*/ 117 w 126"/>
                    <a:gd name="T23" fmla="*/ 1 h 13"/>
                    <a:gd name="T24" fmla="*/ 103 w 126"/>
                    <a:gd name="T25" fmla="*/ 1 h 13"/>
                    <a:gd name="T26" fmla="*/ 87 w 126"/>
                    <a:gd name="T27" fmla="*/ 1 h 13"/>
                    <a:gd name="T28" fmla="*/ 66 w 126"/>
                    <a:gd name="T29" fmla="*/ 0 h 13"/>
                    <a:gd name="T30" fmla="*/ 45 w 126"/>
                    <a:gd name="T31" fmla="*/ 0 h 13"/>
                    <a:gd name="T32" fmla="*/ 25 w 126"/>
                    <a:gd name="T33" fmla="*/ 0 h 13"/>
                    <a:gd name="T34" fmla="*/ 9 w 126"/>
                    <a:gd name="T35" fmla="*/ 1 h 13"/>
                    <a:gd name="T36" fmla="*/ 0 w 126"/>
                    <a:gd name="T37" fmla="*/ 1 h 13"/>
                    <a:gd name="T38" fmla="*/ 0 w 126"/>
                    <a:gd name="T39" fmla="*/ 1 h 13"/>
                    <a:gd name="T40" fmla="*/ 0 w 126"/>
                    <a:gd name="T4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13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25" y="12"/>
                      </a:lnTo>
                      <a:lnTo>
                        <a:pt x="45" y="12"/>
                      </a:lnTo>
                      <a:lnTo>
                        <a:pt x="66" y="12"/>
                      </a:lnTo>
                      <a:lnTo>
                        <a:pt x="87" y="13"/>
                      </a:lnTo>
                      <a:lnTo>
                        <a:pt x="103" y="13"/>
                      </a:lnTo>
                      <a:lnTo>
                        <a:pt x="117" y="13"/>
                      </a:lnTo>
                      <a:lnTo>
                        <a:pt x="117" y="13"/>
                      </a:lnTo>
                      <a:lnTo>
                        <a:pt x="126" y="3"/>
                      </a:lnTo>
                      <a:lnTo>
                        <a:pt x="117" y="1"/>
                      </a:lnTo>
                      <a:lnTo>
                        <a:pt x="103" y="1"/>
                      </a:lnTo>
                      <a:lnTo>
                        <a:pt x="87" y="1"/>
                      </a:lnTo>
                      <a:lnTo>
                        <a:pt x="66" y="0"/>
                      </a:lnTo>
                      <a:lnTo>
                        <a:pt x="45" y="0"/>
                      </a:lnTo>
                      <a:lnTo>
                        <a:pt x="25" y="0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1318"/>
                <p:cNvSpPr>
                  <a:spLocks/>
                </p:cNvSpPr>
                <p:nvPr/>
              </p:nvSpPr>
              <p:spPr bwMode="auto">
                <a:xfrm>
                  <a:off x="2567" y="2826"/>
                  <a:ext cx="11" cy="19"/>
                </a:xfrm>
                <a:custGeom>
                  <a:avLst/>
                  <a:gdLst>
                    <a:gd name="T0" fmla="*/ 12 w 35"/>
                    <a:gd name="T1" fmla="*/ 56 h 56"/>
                    <a:gd name="T2" fmla="*/ 12 w 35"/>
                    <a:gd name="T3" fmla="*/ 56 h 56"/>
                    <a:gd name="T4" fmla="*/ 12 w 35"/>
                    <a:gd name="T5" fmla="*/ 50 h 56"/>
                    <a:gd name="T6" fmla="*/ 14 w 35"/>
                    <a:gd name="T7" fmla="*/ 42 h 56"/>
                    <a:gd name="T8" fmla="*/ 16 w 35"/>
                    <a:gd name="T9" fmla="*/ 35 h 56"/>
                    <a:gd name="T10" fmla="*/ 20 w 35"/>
                    <a:gd name="T11" fmla="*/ 27 h 56"/>
                    <a:gd name="T12" fmla="*/ 22 w 35"/>
                    <a:gd name="T13" fmla="*/ 21 h 56"/>
                    <a:gd name="T14" fmla="*/ 26 w 35"/>
                    <a:gd name="T15" fmla="*/ 16 h 56"/>
                    <a:gd name="T16" fmla="*/ 31 w 35"/>
                    <a:gd name="T17" fmla="*/ 13 h 56"/>
                    <a:gd name="T18" fmla="*/ 35 w 35"/>
                    <a:gd name="T19" fmla="*/ 12 h 56"/>
                    <a:gd name="T20" fmla="*/ 35 w 35"/>
                    <a:gd name="T21" fmla="*/ 0 h 56"/>
                    <a:gd name="T22" fmla="*/ 26 w 35"/>
                    <a:gd name="T23" fmla="*/ 1 h 56"/>
                    <a:gd name="T24" fmla="*/ 19 w 35"/>
                    <a:gd name="T25" fmla="*/ 6 h 56"/>
                    <a:gd name="T26" fmla="*/ 13 w 35"/>
                    <a:gd name="T27" fmla="*/ 13 h 56"/>
                    <a:gd name="T28" fmla="*/ 8 w 35"/>
                    <a:gd name="T29" fmla="*/ 22 h 56"/>
                    <a:gd name="T30" fmla="*/ 4 w 35"/>
                    <a:gd name="T31" fmla="*/ 30 h 56"/>
                    <a:gd name="T32" fmla="*/ 2 w 35"/>
                    <a:gd name="T33" fmla="*/ 40 h 56"/>
                    <a:gd name="T34" fmla="*/ 0 w 35"/>
                    <a:gd name="T35" fmla="*/ 47 h 56"/>
                    <a:gd name="T36" fmla="*/ 0 w 35"/>
                    <a:gd name="T37" fmla="*/ 56 h 56"/>
                    <a:gd name="T38" fmla="*/ 0 w 35"/>
                    <a:gd name="T39" fmla="*/ 56 h 56"/>
                    <a:gd name="T40" fmla="*/ 12 w 35"/>
                    <a:gd name="T41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2" y="50"/>
                      </a:lnTo>
                      <a:lnTo>
                        <a:pt x="14" y="42"/>
                      </a:lnTo>
                      <a:lnTo>
                        <a:pt x="16" y="35"/>
                      </a:lnTo>
                      <a:lnTo>
                        <a:pt x="20" y="27"/>
                      </a:lnTo>
                      <a:lnTo>
                        <a:pt x="22" y="21"/>
                      </a:lnTo>
                      <a:lnTo>
                        <a:pt x="26" y="16"/>
                      </a:lnTo>
                      <a:lnTo>
                        <a:pt x="31" y="13"/>
                      </a:lnTo>
                      <a:lnTo>
                        <a:pt x="35" y="12"/>
                      </a:lnTo>
                      <a:lnTo>
                        <a:pt x="35" y="0"/>
                      </a:lnTo>
                      <a:lnTo>
                        <a:pt x="26" y="1"/>
                      </a:lnTo>
                      <a:lnTo>
                        <a:pt x="19" y="6"/>
                      </a:lnTo>
                      <a:lnTo>
                        <a:pt x="13" y="13"/>
                      </a:lnTo>
                      <a:lnTo>
                        <a:pt x="8" y="22"/>
                      </a:lnTo>
                      <a:lnTo>
                        <a:pt x="4" y="30"/>
                      </a:lnTo>
                      <a:lnTo>
                        <a:pt x="2" y="40"/>
                      </a:lnTo>
                      <a:lnTo>
                        <a:pt x="0" y="47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1319"/>
                <p:cNvSpPr>
                  <a:spLocks/>
                </p:cNvSpPr>
                <p:nvPr/>
              </p:nvSpPr>
              <p:spPr bwMode="auto">
                <a:xfrm>
                  <a:off x="2567" y="2845"/>
                  <a:ext cx="4" cy="30"/>
                </a:xfrm>
                <a:custGeom>
                  <a:avLst/>
                  <a:gdLst>
                    <a:gd name="T0" fmla="*/ 12 w 12"/>
                    <a:gd name="T1" fmla="*/ 91 h 91"/>
                    <a:gd name="T2" fmla="*/ 12 w 12"/>
                    <a:gd name="T3" fmla="*/ 91 h 91"/>
                    <a:gd name="T4" fmla="*/ 12 w 12"/>
                    <a:gd name="T5" fmla="*/ 0 h 91"/>
                    <a:gd name="T6" fmla="*/ 0 w 12"/>
                    <a:gd name="T7" fmla="*/ 0 h 91"/>
                    <a:gd name="T8" fmla="*/ 0 w 12"/>
                    <a:gd name="T9" fmla="*/ 91 h 91"/>
                    <a:gd name="T10" fmla="*/ 0 w 12"/>
                    <a:gd name="T11" fmla="*/ 91 h 91"/>
                    <a:gd name="T12" fmla="*/ 12 w 12"/>
                    <a:gd name="T1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1320"/>
                <p:cNvSpPr>
                  <a:spLocks/>
                </p:cNvSpPr>
                <p:nvPr/>
              </p:nvSpPr>
              <p:spPr bwMode="auto">
                <a:xfrm>
                  <a:off x="2572" y="2828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2 w 149"/>
                    <a:gd name="T3" fmla="*/ 118 h 134"/>
                    <a:gd name="T4" fmla="*/ 4 w 149"/>
                    <a:gd name="T5" fmla="*/ 127 h 134"/>
                    <a:gd name="T6" fmla="*/ 10 w 149"/>
                    <a:gd name="T7" fmla="*/ 131 h 134"/>
                    <a:gd name="T8" fmla="*/ 19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6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8 w 149"/>
                    <a:gd name="T21" fmla="*/ 134 h 134"/>
                    <a:gd name="T22" fmla="*/ 122 w 149"/>
                    <a:gd name="T23" fmla="*/ 134 h 134"/>
                    <a:gd name="T24" fmla="*/ 131 w 149"/>
                    <a:gd name="T25" fmla="*/ 134 h 134"/>
                    <a:gd name="T26" fmla="*/ 141 w 149"/>
                    <a:gd name="T27" fmla="*/ 133 h 134"/>
                    <a:gd name="T28" fmla="*/ 147 w 149"/>
                    <a:gd name="T29" fmla="*/ 128 h 134"/>
                    <a:gd name="T30" fmla="*/ 148 w 149"/>
                    <a:gd name="T31" fmla="*/ 121 h 134"/>
                    <a:gd name="T32" fmla="*/ 148 w 149"/>
                    <a:gd name="T33" fmla="*/ 110 h 134"/>
                    <a:gd name="T34" fmla="*/ 149 w 149"/>
                    <a:gd name="T35" fmla="*/ 28 h 134"/>
                    <a:gd name="T36" fmla="*/ 148 w 149"/>
                    <a:gd name="T37" fmla="*/ 17 h 134"/>
                    <a:gd name="T38" fmla="*/ 147 w 149"/>
                    <a:gd name="T39" fmla="*/ 8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1 h 134"/>
                    <a:gd name="T58" fmla="*/ 19 w 149"/>
                    <a:gd name="T59" fmla="*/ 1 h 134"/>
                    <a:gd name="T60" fmla="*/ 9 w 149"/>
                    <a:gd name="T61" fmla="*/ 3 h 134"/>
                    <a:gd name="T62" fmla="*/ 4 w 149"/>
                    <a:gd name="T63" fmla="*/ 8 h 134"/>
                    <a:gd name="T64" fmla="*/ 2 w 149"/>
                    <a:gd name="T65" fmla="*/ 17 h 134"/>
                    <a:gd name="T66" fmla="*/ 2 w 149"/>
                    <a:gd name="T67" fmla="*/ 28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2" y="118"/>
                      </a:lnTo>
                      <a:lnTo>
                        <a:pt x="4" y="127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7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2" y="2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1321"/>
                <p:cNvSpPr>
                  <a:spLocks/>
                </p:cNvSpPr>
                <p:nvPr/>
              </p:nvSpPr>
              <p:spPr bwMode="auto">
                <a:xfrm>
                  <a:off x="2572" y="2828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2 w 149"/>
                    <a:gd name="T5" fmla="*/ 118 h 134"/>
                    <a:gd name="T6" fmla="*/ 4 w 149"/>
                    <a:gd name="T7" fmla="*/ 127 h 134"/>
                    <a:gd name="T8" fmla="*/ 10 w 149"/>
                    <a:gd name="T9" fmla="*/ 131 h 134"/>
                    <a:gd name="T10" fmla="*/ 19 w 149"/>
                    <a:gd name="T11" fmla="*/ 134 h 134"/>
                    <a:gd name="T12" fmla="*/ 19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6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8 w 149"/>
                    <a:gd name="T25" fmla="*/ 134 h 134"/>
                    <a:gd name="T26" fmla="*/ 122 w 149"/>
                    <a:gd name="T27" fmla="*/ 134 h 134"/>
                    <a:gd name="T28" fmla="*/ 131 w 149"/>
                    <a:gd name="T29" fmla="*/ 134 h 134"/>
                    <a:gd name="T30" fmla="*/ 131 w 149"/>
                    <a:gd name="T31" fmla="*/ 134 h 134"/>
                    <a:gd name="T32" fmla="*/ 141 w 149"/>
                    <a:gd name="T33" fmla="*/ 133 h 134"/>
                    <a:gd name="T34" fmla="*/ 147 w 149"/>
                    <a:gd name="T35" fmla="*/ 128 h 134"/>
                    <a:gd name="T36" fmla="*/ 148 w 149"/>
                    <a:gd name="T37" fmla="*/ 121 h 134"/>
                    <a:gd name="T38" fmla="*/ 148 w 149"/>
                    <a:gd name="T39" fmla="*/ 110 h 134"/>
                    <a:gd name="T40" fmla="*/ 149 w 149"/>
                    <a:gd name="T41" fmla="*/ 28 h 134"/>
                    <a:gd name="T42" fmla="*/ 149 w 149"/>
                    <a:gd name="T43" fmla="*/ 28 h 134"/>
                    <a:gd name="T44" fmla="*/ 148 w 149"/>
                    <a:gd name="T45" fmla="*/ 17 h 134"/>
                    <a:gd name="T46" fmla="*/ 147 w 149"/>
                    <a:gd name="T47" fmla="*/ 8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1 h 134"/>
                    <a:gd name="T68" fmla="*/ 19 w 149"/>
                    <a:gd name="T69" fmla="*/ 1 h 134"/>
                    <a:gd name="T70" fmla="*/ 19 w 149"/>
                    <a:gd name="T71" fmla="*/ 1 h 134"/>
                    <a:gd name="T72" fmla="*/ 9 w 149"/>
                    <a:gd name="T73" fmla="*/ 3 h 134"/>
                    <a:gd name="T74" fmla="*/ 4 w 149"/>
                    <a:gd name="T75" fmla="*/ 8 h 134"/>
                    <a:gd name="T76" fmla="*/ 2 w 149"/>
                    <a:gd name="T77" fmla="*/ 17 h 134"/>
                    <a:gd name="T78" fmla="*/ 2 w 149"/>
                    <a:gd name="T79" fmla="*/ 28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8"/>
                      </a:lnTo>
                      <a:lnTo>
                        <a:pt x="4" y="127"/>
                      </a:lnTo>
                      <a:lnTo>
                        <a:pt x="10" y="131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6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7" y="128"/>
                      </a:lnTo>
                      <a:lnTo>
                        <a:pt x="148" y="121"/>
                      </a:lnTo>
                      <a:lnTo>
                        <a:pt x="148" y="110"/>
                      </a:lnTo>
                      <a:lnTo>
                        <a:pt x="149" y="28"/>
                      </a:lnTo>
                      <a:lnTo>
                        <a:pt x="149" y="28"/>
                      </a:lnTo>
                      <a:lnTo>
                        <a:pt x="148" y="17"/>
                      </a:lnTo>
                      <a:lnTo>
                        <a:pt x="147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2" y="28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1322"/>
                <p:cNvSpPr>
                  <a:spLocks/>
                </p:cNvSpPr>
                <p:nvPr/>
              </p:nvSpPr>
              <p:spPr bwMode="auto">
                <a:xfrm>
                  <a:off x="2636" y="2827"/>
                  <a:ext cx="61" cy="60"/>
                </a:xfrm>
                <a:custGeom>
                  <a:avLst/>
                  <a:gdLst>
                    <a:gd name="T0" fmla="*/ 0 w 184"/>
                    <a:gd name="T1" fmla="*/ 145 h 178"/>
                    <a:gd name="T2" fmla="*/ 2 w 184"/>
                    <a:gd name="T3" fmla="*/ 157 h 178"/>
                    <a:gd name="T4" fmla="*/ 5 w 184"/>
                    <a:gd name="T5" fmla="*/ 166 h 178"/>
                    <a:gd name="T6" fmla="*/ 11 w 184"/>
                    <a:gd name="T7" fmla="*/ 172 h 178"/>
                    <a:gd name="T8" fmla="*/ 22 w 184"/>
                    <a:gd name="T9" fmla="*/ 175 h 178"/>
                    <a:gd name="T10" fmla="*/ 32 w 184"/>
                    <a:gd name="T11" fmla="*/ 175 h 178"/>
                    <a:gd name="T12" fmla="*/ 49 w 184"/>
                    <a:gd name="T13" fmla="*/ 175 h 178"/>
                    <a:gd name="T14" fmla="*/ 69 w 184"/>
                    <a:gd name="T15" fmla="*/ 176 h 178"/>
                    <a:gd name="T16" fmla="*/ 91 w 184"/>
                    <a:gd name="T17" fmla="*/ 176 h 178"/>
                    <a:gd name="T18" fmla="*/ 114 w 184"/>
                    <a:gd name="T19" fmla="*/ 177 h 178"/>
                    <a:gd name="T20" fmla="*/ 136 w 184"/>
                    <a:gd name="T21" fmla="*/ 178 h 178"/>
                    <a:gd name="T22" fmla="*/ 153 w 184"/>
                    <a:gd name="T23" fmla="*/ 178 h 178"/>
                    <a:gd name="T24" fmla="*/ 163 w 184"/>
                    <a:gd name="T25" fmla="*/ 178 h 178"/>
                    <a:gd name="T26" fmla="*/ 174 w 184"/>
                    <a:gd name="T27" fmla="*/ 176 h 178"/>
                    <a:gd name="T28" fmla="*/ 180 w 184"/>
                    <a:gd name="T29" fmla="*/ 170 h 178"/>
                    <a:gd name="T30" fmla="*/ 183 w 184"/>
                    <a:gd name="T31" fmla="*/ 161 h 178"/>
                    <a:gd name="T32" fmla="*/ 183 w 184"/>
                    <a:gd name="T33" fmla="*/ 151 h 178"/>
                    <a:gd name="T34" fmla="*/ 184 w 184"/>
                    <a:gd name="T35" fmla="*/ 55 h 178"/>
                    <a:gd name="T36" fmla="*/ 183 w 184"/>
                    <a:gd name="T37" fmla="*/ 49 h 178"/>
                    <a:gd name="T38" fmla="*/ 182 w 184"/>
                    <a:gd name="T39" fmla="*/ 43 h 178"/>
                    <a:gd name="T40" fmla="*/ 178 w 184"/>
                    <a:gd name="T41" fmla="*/ 36 h 178"/>
                    <a:gd name="T42" fmla="*/ 174 w 184"/>
                    <a:gd name="T43" fmla="*/ 30 h 178"/>
                    <a:gd name="T44" fmla="*/ 171 w 184"/>
                    <a:gd name="T45" fmla="*/ 24 h 178"/>
                    <a:gd name="T46" fmla="*/ 165 w 184"/>
                    <a:gd name="T47" fmla="*/ 18 h 178"/>
                    <a:gd name="T48" fmla="*/ 157 w 184"/>
                    <a:gd name="T49" fmla="*/ 13 h 178"/>
                    <a:gd name="T50" fmla="*/ 150 w 184"/>
                    <a:gd name="T51" fmla="*/ 7 h 178"/>
                    <a:gd name="T52" fmla="*/ 141 w 184"/>
                    <a:gd name="T53" fmla="*/ 3 h 178"/>
                    <a:gd name="T54" fmla="*/ 127 w 184"/>
                    <a:gd name="T55" fmla="*/ 1 h 178"/>
                    <a:gd name="T56" fmla="*/ 109 w 184"/>
                    <a:gd name="T57" fmla="*/ 0 h 178"/>
                    <a:gd name="T58" fmla="*/ 91 w 184"/>
                    <a:gd name="T59" fmla="*/ 0 h 178"/>
                    <a:gd name="T60" fmla="*/ 72 w 184"/>
                    <a:gd name="T61" fmla="*/ 1 h 178"/>
                    <a:gd name="T62" fmla="*/ 54 w 184"/>
                    <a:gd name="T63" fmla="*/ 2 h 178"/>
                    <a:gd name="T64" fmla="*/ 40 w 184"/>
                    <a:gd name="T65" fmla="*/ 2 h 178"/>
                    <a:gd name="T66" fmla="*/ 31 w 184"/>
                    <a:gd name="T67" fmla="*/ 3 h 178"/>
                    <a:gd name="T68" fmla="*/ 25 w 184"/>
                    <a:gd name="T69" fmla="*/ 4 h 178"/>
                    <a:gd name="T70" fmla="*/ 19 w 184"/>
                    <a:gd name="T71" fmla="*/ 8 h 178"/>
                    <a:gd name="T72" fmla="*/ 14 w 184"/>
                    <a:gd name="T73" fmla="*/ 14 h 178"/>
                    <a:gd name="T74" fmla="*/ 9 w 184"/>
                    <a:gd name="T75" fmla="*/ 21 h 178"/>
                    <a:gd name="T76" fmla="*/ 7 w 184"/>
                    <a:gd name="T77" fmla="*/ 30 h 178"/>
                    <a:gd name="T78" fmla="*/ 4 w 184"/>
                    <a:gd name="T79" fmla="*/ 38 h 178"/>
                    <a:gd name="T80" fmla="*/ 2 w 184"/>
                    <a:gd name="T81" fmla="*/ 46 h 178"/>
                    <a:gd name="T82" fmla="*/ 2 w 184"/>
                    <a:gd name="T83" fmla="*/ 53 h 178"/>
                    <a:gd name="T84" fmla="*/ 0 w 184"/>
                    <a:gd name="T85" fmla="*/ 14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4" h="178">
                      <a:moveTo>
                        <a:pt x="0" y="145"/>
                      </a:moveTo>
                      <a:lnTo>
                        <a:pt x="2" y="157"/>
                      </a:lnTo>
                      <a:lnTo>
                        <a:pt x="5" y="166"/>
                      </a:lnTo>
                      <a:lnTo>
                        <a:pt x="11" y="172"/>
                      </a:lnTo>
                      <a:lnTo>
                        <a:pt x="22" y="175"/>
                      </a:lnTo>
                      <a:lnTo>
                        <a:pt x="32" y="175"/>
                      </a:lnTo>
                      <a:lnTo>
                        <a:pt x="49" y="175"/>
                      </a:lnTo>
                      <a:lnTo>
                        <a:pt x="69" y="176"/>
                      </a:lnTo>
                      <a:lnTo>
                        <a:pt x="91" y="176"/>
                      </a:lnTo>
                      <a:lnTo>
                        <a:pt x="114" y="177"/>
                      </a:lnTo>
                      <a:lnTo>
                        <a:pt x="136" y="178"/>
                      </a:lnTo>
                      <a:lnTo>
                        <a:pt x="153" y="178"/>
                      </a:lnTo>
                      <a:lnTo>
                        <a:pt x="163" y="178"/>
                      </a:lnTo>
                      <a:lnTo>
                        <a:pt x="174" y="176"/>
                      </a:lnTo>
                      <a:lnTo>
                        <a:pt x="180" y="170"/>
                      </a:lnTo>
                      <a:lnTo>
                        <a:pt x="183" y="161"/>
                      </a:lnTo>
                      <a:lnTo>
                        <a:pt x="183" y="151"/>
                      </a:lnTo>
                      <a:lnTo>
                        <a:pt x="184" y="55"/>
                      </a:lnTo>
                      <a:lnTo>
                        <a:pt x="183" y="49"/>
                      </a:lnTo>
                      <a:lnTo>
                        <a:pt x="182" y="43"/>
                      </a:lnTo>
                      <a:lnTo>
                        <a:pt x="178" y="36"/>
                      </a:lnTo>
                      <a:lnTo>
                        <a:pt x="174" y="30"/>
                      </a:lnTo>
                      <a:lnTo>
                        <a:pt x="171" y="24"/>
                      </a:lnTo>
                      <a:lnTo>
                        <a:pt x="165" y="18"/>
                      </a:lnTo>
                      <a:lnTo>
                        <a:pt x="157" y="13"/>
                      </a:lnTo>
                      <a:lnTo>
                        <a:pt x="150" y="7"/>
                      </a:lnTo>
                      <a:lnTo>
                        <a:pt x="141" y="3"/>
                      </a:lnTo>
                      <a:lnTo>
                        <a:pt x="127" y="1"/>
                      </a:lnTo>
                      <a:lnTo>
                        <a:pt x="109" y="0"/>
                      </a:lnTo>
                      <a:lnTo>
                        <a:pt x="91" y="0"/>
                      </a:lnTo>
                      <a:lnTo>
                        <a:pt x="72" y="1"/>
                      </a:lnTo>
                      <a:lnTo>
                        <a:pt x="54" y="2"/>
                      </a:lnTo>
                      <a:lnTo>
                        <a:pt x="40" y="2"/>
                      </a:lnTo>
                      <a:lnTo>
                        <a:pt x="31" y="3"/>
                      </a:lnTo>
                      <a:lnTo>
                        <a:pt x="25" y="4"/>
                      </a:lnTo>
                      <a:lnTo>
                        <a:pt x="19" y="8"/>
                      </a:lnTo>
                      <a:lnTo>
                        <a:pt x="14" y="14"/>
                      </a:lnTo>
                      <a:lnTo>
                        <a:pt x="9" y="21"/>
                      </a:lnTo>
                      <a:lnTo>
                        <a:pt x="7" y="30"/>
                      </a:lnTo>
                      <a:lnTo>
                        <a:pt x="4" y="38"/>
                      </a:lnTo>
                      <a:lnTo>
                        <a:pt x="2" y="46"/>
                      </a:lnTo>
                      <a:lnTo>
                        <a:pt x="2" y="53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1323"/>
                <p:cNvSpPr>
                  <a:spLocks/>
                </p:cNvSpPr>
                <p:nvPr/>
              </p:nvSpPr>
              <p:spPr bwMode="auto">
                <a:xfrm>
                  <a:off x="2634" y="2876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2 h 36"/>
                    <a:gd name="T6" fmla="*/ 16 w 28"/>
                    <a:gd name="T7" fmla="*/ 18 h 36"/>
                    <a:gd name="T8" fmla="*/ 14 w 28"/>
                    <a:gd name="T9" fmla="*/ 10 h 36"/>
                    <a:gd name="T10" fmla="*/ 13 w 28"/>
                    <a:gd name="T11" fmla="*/ 0 h 36"/>
                    <a:gd name="T12" fmla="*/ 0 w 28"/>
                    <a:gd name="T13" fmla="*/ 0 h 36"/>
                    <a:gd name="T14" fmla="*/ 2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2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2"/>
                      </a:lnTo>
                      <a:lnTo>
                        <a:pt x="16" y="18"/>
                      </a:lnTo>
                      <a:lnTo>
                        <a:pt x="14" y="10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6" y="25"/>
                      </a:lnTo>
                      <a:lnTo>
                        <a:pt x="15" y="32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1324"/>
                <p:cNvSpPr>
                  <a:spLocks/>
                </p:cNvSpPr>
                <p:nvPr/>
              </p:nvSpPr>
              <p:spPr bwMode="auto">
                <a:xfrm>
                  <a:off x="2643" y="2884"/>
                  <a:ext cx="47" cy="5"/>
                </a:xfrm>
                <a:custGeom>
                  <a:avLst/>
                  <a:gdLst>
                    <a:gd name="T0" fmla="*/ 141 w 141"/>
                    <a:gd name="T1" fmla="*/ 3 h 15"/>
                    <a:gd name="T2" fmla="*/ 141 w 141"/>
                    <a:gd name="T3" fmla="*/ 3 h 15"/>
                    <a:gd name="T4" fmla="*/ 131 w 141"/>
                    <a:gd name="T5" fmla="*/ 3 h 15"/>
                    <a:gd name="T6" fmla="*/ 114 w 141"/>
                    <a:gd name="T7" fmla="*/ 3 h 15"/>
                    <a:gd name="T8" fmla="*/ 92 w 141"/>
                    <a:gd name="T9" fmla="*/ 2 h 15"/>
                    <a:gd name="T10" fmla="*/ 69 w 141"/>
                    <a:gd name="T11" fmla="*/ 1 h 15"/>
                    <a:gd name="T12" fmla="*/ 47 w 141"/>
                    <a:gd name="T13" fmla="*/ 1 h 15"/>
                    <a:gd name="T14" fmla="*/ 27 w 141"/>
                    <a:gd name="T15" fmla="*/ 0 h 15"/>
                    <a:gd name="T16" fmla="*/ 10 w 141"/>
                    <a:gd name="T17" fmla="*/ 0 h 15"/>
                    <a:gd name="T18" fmla="*/ 0 w 141"/>
                    <a:gd name="T19" fmla="*/ 0 h 15"/>
                    <a:gd name="T20" fmla="*/ 0 w 141"/>
                    <a:gd name="T21" fmla="*/ 12 h 15"/>
                    <a:gd name="T22" fmla="*/ 10 w 141"/>
                    <a:gd name="T23" fmla="*/ 12 h 15"/>
                    <a:gd name="T24" fmla="*/ 27 w 141"/>
                    <a:gd name="T25" fmla="*/ 12 h 15"/>
                    <a:gd name="T26" fmla="*/ 47 w 141"/>
                    <a:gd name="T27" fmla="*/ 13 h 15"/>
                    <a:gd name="T28" fmla="*/ 69 w 141"/>
                    <a:gd name="T29" fmla="*/ 13 h 15"/>
                    <a:gd name="T30" fmla="*/ 92 w 141"/>
                    <a:gd name="T31" fmla="*/ 14 h 15"/>
                    <a:gd name="T32" fmla="*/ 114 w 141"/>
                    <a:gd name="T33" fmla="*/ 15 h 15"/>
                    <a:gd name="T34" fmla="*/ 131 w 141"/>
                    <a:gd name="T35" fmla="*/ 15 h 15"/>
                    <a:gd name="T36" fmla="*/ 141 w 141"/>
                    <a:gd name="T37" fmla="*/ 15 h 15"/>
                    <a:gd name="T38" fmla="*/ 141 w 141"/>
                    <a:gd name="T39" fmla="*/ 15 h 15"/>
                    <a:gd name="T40" fmla="*/ 141 w 141"/>
                    <a:gd name="T41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5">
                      <a:moveTo>
                        <a:pt x="141" y="3"/>
                      </a:moveTo>
                      <a:lnTo>
                        <a:pt x="141" y="3"/>
                      </a:lnTo>
                      <a:lnTo>
                        <a:pt x="131" y="3"/>
                      </a:lnTo>
                      <a:lnTo>
                        <a:pt x="114" y="3"/>
                      </a:lnTo>
                      <a:lnTo>
                        <a:pt x="92" y="2"/>
                      </a:lnTo>
                      <a:lnTo>
                        <a:pt x="69" y="1"/>
                      </a:lnTo>
                      <a:lnTo>
                        <a:pt x="47" y="1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3"/>
                      </a:lnTo>
                      <a:lnTo>
                        <a:pt x="69" y="13"/>
                      </a:lnTo>
                      <a:lnTo>
                        <a:pt x="92" y="14"/>
                      </a:lnTo>
                      <a:lnTo>
                        <a:pt x="114" y="15"/>
                      </a:lnTo>
                      <a:lnTo>
                        <a:pt x="131" y="15"/>
                      </a:lnTo>
                      <a:lnTo>
                        <a:pt x="141" y="15"/>
                      </a:lnTo>
                      <a:lnTo>
                        <a:pt x="141" y="15"/>
                      </a:lnTo>
                      <a:lnTo>
                        <a:pt x="14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1325"/>
                <p:cNvSpPr>
                  <a:spLocks/>
                </p:cNvSpPr>
                <p:nvPr/>
              </p:nvSpPr>
              <p:spPr bwMode="auto">
                <a:xfrm>
                  <a:off x="2690" y="2878"/>
                  <a:ext cx="9" cy="11"/>
                </a:xfrm>
                <a:custGeom>
                  <a:avLst/>
                  <a:gdLst>
                    <a:gd name="T0" fmla="*/ 14 w 26"/>
                    <a:gd name="T1" fmla="*/ 0 h 33"/>
                    <a:gd name="T2" fmla="*/ 14 w 26"/>
                    <a:gd name="T3" fmla="*/ 0 h 33"/>
                    <a:gd name="T4" fmla="*/ 14 w 26"/>
                    <a:gd name="T5" fmla="*/ 9 h 33"/>
                    <a:gd name="T6" fmla="*/ 13 w 26"/>
                    <a:gd name="T7" fmla="*/ 15 h 33"/>
                    <a:gd name="T8" fmla="*/ 9 w 26"/>
                    <a:gd name="T9" fmla="*/ 20 h 33"/>
                    <a:gd name="T10" fmla="*/ 0 w 26"/>
                    <a:gd name="T11" fmla="*/ 21 h 33"/>
                    <a:gd name="T12" fmla="*/ 0 w 26"/>
                    <a:gd name="T13" fmla="*/ 33 h 33"/>
                    <a:gd name="T14" fmla="*/ 14 w 26"/>
                    <a:gd name="T15" fmla="*/ 30 h 33"/>
                    <a:gd name="T16" fmla="*/ 22 w 26"/>
                    <a:gd name="T17" fmla="*/ 23 h 33"/>
                    <a:gd name="T18" fmla="*/ 26 w 26"/>
                    <a:gd name="T19" fmla="*/ 12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4 w 26"/>
                    <a:gd name="T25" fmla="*/ 0 h 33"/>
                    <a:gd name="T26" fmla="*/ 14 w 26"/>
                    <a:gd name="T27" fmla="*/ 0 h 33"/>
                    <a:gd name="T28" fmla="*/ 14 w 26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9"/>
                      </a:lnTo>
                      <a:lnTo>
                        <a:pt x="13" y="15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4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1326"/>
                <p:cNvSpPr>
                  <a:spLocks/>
                </p:cNvSpPr>
                <p:nvPr/>
              </p:nvSpPr>
              <p:spPr bwMode="auto">
                <a:xfrm>
                  <a:off x="2695" y="2846"/>
                  <a:ext cx="4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1327"/>
                <p:cNvSpPr>
                  <a:spLocks/>
                </p:cNvSpPr>
                <p:nvPr/>
              </p:nvSpPr>
              <p:spPr bwMode="auto">
                <a:xfrm>
                  <a:off x="2685" y="2828"/>
                  <a:ext cx="14" cy="18"/>
                </a:xfrm>
                <a:custGeom>
                  <a:avLst/>
                  <a:gdLst>
                    <a:gd name="T0" fmla="*/ 0 w 43"/>
                    <a:gd name="T1" fmla="*/ 10 h 53"/>
                    <a:gd name="T2" fmla="*/ 0 w 43"/>
                    <a:gd name="T3" fmla="*/ 10 h 53"/>
                    <a:gd name="T4" fmla="*/ 7 w 43"/>
                    <a:gd name="T5" fmla="*/ 16 h 53"/>
                    <a:gd name="T6" fmla="*/ 14 w 43"/>
                    <a:gd name="T7" fmla="*/ 21 h 53"/>
                    <a:gd name="T8" fmla="*/ 19 w 43"/>
                    <a:gd name="T9" fmla="*/ 25 h 53"/>
                    <a:gd name="T10" fmla="*/ 23 w 43"/>
                    <a:gd name="T11" fmla="*/ 31 h 53"/>
                    <a:gd name="T12" fmla="*/ 26 w 43"/>
                    <a:gd name="T13" fmla="*/ 36 h 53"/>
                    <a:gd name="T14" fmla="*/ 29 w 43"/>
                    <a:gd name="T15" fmla="*/ 44 h 53"/>
                    <a:gd name="T16" fmla="*/ 30 w 43"/>
                    <a:gd name="T17" fmla="*/ 48 h 53"/>
                    <a:gd name="T18" fmla="*/ 31 w 43"/>
                    <a:gd name="T19" fmla="*/ 53 h 53"/>
                    <a:gd name="T20" fmla="*/ 43 w 43"/>
                    <a:gd name="T21" fmla="*/ 53 h 53"/>
                    <a:gd name="T22" fmla="*/ 42 w 43"/>
                    <a:gd name="T23" fmla="*/ 46 h 53"/>
                    <a:gd name="T24" fmla="*/ 41 w 43"/>
                    <a:gd name="T25" fmla="*/ 39 h 53"/>
                    <a:gd name="T26" fmla="*/ 36 w 43"/>
                    <a:gd name="T27" fmla="*/ 31 h 53"/>
                    <a:gd name="T28" fmla="*/ 32 w 43"/>
                    <a:gd name="T29" fmla="*/ 24 h 53"/>
                    <a:gd name="T30" fmla="*/ 29 w 43"/>
                    <a:gd name="T31" fmla="*/ 18 h 53"/>
                    <a:gd name="T32" fmla="*/ 21 w 43"/>
                    <a:gd name="T33" fmla="*/ 11 h 53"/>
                    <a:gd name="T34" fmla="*/ 14 w 43"/>
                    <a:gd name="T35" fmla="*/ 6 h 53"/>
                    <a:gd name="T36" fmla="*/ 7 w 43"/>
                    <a:gd name="T37" fmla="*/ 0 h 53"/>
                    <a:gd name="T38" fmla="*/ 7 w 43"/>
                    <a:gd name="T39" fmla="*/ 0 h 53"/>
                    <a:gd name="T40" fmla="*/ 0 w 43"/>
                    <a:gd name="T41" fmla="*/ 1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" h="53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7" y="16"/>
                      </a:lnTo>
                      <a:lnTo>
                        <a:pt x="14" y="21"/>
                      </a:lnTo>
                      <a:lnTo>
                        <a:pt x="19" y="25"/>
                      </a:lnTo>
                      <a:lnTo>
                        <a:pt x="23" y="31"/>
                      </a:lnTo>
                      <a:lnTo>
                        <a:pt x="26" y="36"/>
                      </a:lnTo>
                      <a:lnTo>
                        <a:pt x="29" y="44"/>
                      </a:lnTo>
                      <a:lnTo>
                        <a:pt x="30" y="48"/>
                      </a:lnTo>
                      <a:lnTo>
                        <a:pt x="31" y="53"/>
                      </a:lnTo>
                      <a:lnTo>
                        <a:pt x="43" y="53"/>
                      </a:lnTo>
                      <a:lnTo>
                        <a:pt x="42" y="46"/>
                      </a:lnTo>
                      <a:lnTo>
                        <a:pt x="41" y="39"/>
                      </a:lnTo>
                      <a:lnTo>
                        <a:pt x="36" y="31"/>
                      </a:lnTo>
                      <a:lnTo>
                        <a:pt x="32" y="24"/>
                      </a:lnTo>
                      <a:lnTo>
                        <a:pt x="29" y="18"/>
                      </a:lnTo>
                      <a:lnTo>
                        <a:pt x="21" y="11"/>
                      </a:lnTo>
                      <a:lnTo>
                        <a:pt x="14" y="6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1328"/>
                <p:cNvSpPr>
                  <a:spLocks/>
                </p:cNvSpPr>
                <p:nvPr/>
              </p:nvSpPr>
              <p:spPr bwMode="auto">
                <a:xfrm>
                  <a:off x="2646" y="2825"/>
                  <a:ext cx="41" cy="6"/>
                </a:xfrm>
                <a:custGeom>
                  <a:avLst/>
                  <a:gdLst>
                    <a:gd name="T0" fmla="*/ 0 w 123"/>
                    <a:gd name="T1" fmla="*/ 15 h 18"/>
                    <a:gd name="T2" fmla="*/ 0 w 123"/>
                    <a:gd name="T3" fmla="*/ 15 h 18"/>
                    <a:gd name="T4" fmla="*/ 9 w 123"/>
                    <a:gd name="T5" fmla="*/ 14 h 18"/>
                    <a:gd name="T6" fmla="*/ 23 w 123"/>
                    <a:gd name="T7" fmla="*/ 14 h 18"/>
                    <a:gd name="T8" fmla="*/ 41 w 123"/>
                    <a:gd name="T9" fmla="*/ 13 h 18"/>
                    <a:gd name="T10" fmla="*/ 60 w 123"/>
                    <a:gd name="T11" fmla="*/ 12 h 18"/>
                    <a:gd name="T12" fmla="*/ 78 w 123"/>
                    <a:gd name="T13" fmla="*/ 12 h 18"/>
                    <a:gd name="T14" fmla="*/ 95 w 123"/>
                    <a:gd name="T15" fmla="*/ 13 h 18"/>
                    <a:gd name="T16" fmla="*/ 108 w 123"/>
                    <a:gd name="T17" fmla="*/ 15 h 18"/>
                    <a:gd name="T18" fmla="*/ 116 w 123"/>
                    <a:gd name="T19" fmla="*/ 18 h 18"/>
                    <a:gd name="T20" fmla="*/ 123 w 123"/>
                    <a:gd name="T21" fmla="*/ 8 h 18"/>
                    <a:gd name="T22" fmla="*/ 111 w 123"/>
                    <a:gd name="T23" fmla="*/ 3 h 18"/>
                    <a:gd name="T24" fmla="*/ 97 w 123"/>
                    <a:gd name="T25" fmla="*/ 1 h 18"/>
                    <a:gd name="T26" fmla="*/ 78 w 123"/>
                    <a:gd name="T27" fmla="*/ 0 h 18"/>
                    <a:gd name="T28" fmla="*/ 60 w 123"/>
                    <a:gd name="T29" fmla="*/ 0 h 18"/>
                    <a:gd name="T30" fmla="*/ 41 w 123"/>
                    <a:gd name="T31" fmla="*/ 1 h 18"/>
                    <a:gd name="T32" fmla="*/ 23 w 123"/>
                    <a:gd name="T33" fmla="*/ 2 h 18"/>
                    <a:gd name="T34" fmla="*/ 9 w 123"/>
                    <a:gd name="T35" fmla="*/ 2 h 18"/>
                    <a:gd name="T36" fmla="*/ 0 w 123"/>
                    <a:gd name="T37" fmla="*/ 3 h 18"/>
                    <a:gd name="T38" fmla="*/ 0 w 123"/>
                    <a:gd name="T39" fmla="*/ 3 h 18"/>
                    <a:gd name="T40" fmla="*/ 0 w 123"/>
                    <a:gd name="T4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3" h="18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9" y="14"/>
                      </a:lnTo>
                      <a:lnTo>
                        <a:pt x="23" y="14"/>
                      </a:lnTo>
                      <a:lnTo>
                        <a:pt x="41" y="13"/>
                      </a:lnTo>
                      <a:lnTo>
                        <a:pt x="60" y="12"/>
                      </a:lnTo>
                      <a:lnTo>
                        <a:pt x="78" y="12"/>
                      </a:lnTo>
                      <a:lnTo>
                        <a:pt x="95" y="13"/>
                      </a:lnTo>
                      <a:lnTo>
                        <a:pt x="108" y="15"/>
                      </a:lnTo>
                      <a:lnTo>
                        <a:pt x="116" y="18"/>
                      </a:lnTo>
                      <a:lnTo>
                        <a:pt x="123" y="8"/>
                      </a:lnTo>
                      <a:lnTo>
                        <a:pt x="111" y="3"/>
                      </a:lnTo>
                      <a:lnTo>
                        <a:pt x="97" y="1"/>
                      </a:lnTo>
                      <a:lnTo>
                        <a:pt x="78" y="0"/>
                      </a:lnTo>
                      <a:lnTo>
                        <a:pt x="60" y="0"/>
                      </a:lnTo>
                      <a:lnTo>
                        <a:pt x="41" y="1"/>
                      </a:lnTo>
                      <a:lnTo>
                        <a:pt x="23" y="2"/>
                      </a:lnTo>
                      <a:lnTo>
                        <a:pt x="9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1329"/>
                <p:cNvSpPr>
                  <a:spLocks/>
                </p:cNvSpPr>
                <p:nvPr/>
              </p:nvSpPr>
              <p:spPr bwMode="auto">
                <a:xfrm>
                  <a:off x="2635" y="2826"/>
                  <a:ext cx="11" cy="19"/>
                </a:xfrm>
                <a:custGeom>
                  <a:avLst/>
                  <a:gdLst>
                    <a:gd name="T0" fmla="*/ 12 w 35"/>
                    <a:gd name="T1" fmla="*/ 56 h 56"/>
                    <a:gd name="T2" fmla="*/ 12 w 35"/>
                    <a:gd name="T3" fmla="*/ 56 h 56"/>
                    <a:gd name="T4" fmla="*/ 12 w 35"/>
                    <a:gd name="T5" fmla="*/ 50 h 56"/>
                    <a:gd name="T6" fmla="*/ 14 w 35"/>
                    <a:gd name="T7" fmla="*/ 42 h 56"/>
                    <a:gd name="T8" fmla="*/ 17 w 35"/>
                    <a:gd name="T9" fmla="*/ 34 h 56"/>
                    <a:gd name="T10" fmla="*/ 19 w 35"/>
                    <a:gd name="T11" fmla="*/ 27 h 56"/>
                    <a:gd name="T12" fmla="*/ 23 w 35"/>
                    <a:gd name="T13" fmla="*/ 21 h 56"/>
                    <a:gd name="T14" fmla="*/ 26 w 35"/>
                    <a:gd name="T15" fmla="*/ 16 h 56"/>
                    <a:gd name="T16" fmla="*/ 31 w 35"/>
                    <a:gd name="T17" fmla="*/ 13 h 56"/>
                    <a:gd name="T18" fmla="*/ 35 w 35"/>
                    <a:gd name="T19" fmla="*/ 12 h 56"/>
                    <a:gd name="T20" fmla="*/ 35 w 35"/>
                    <a:gd name="T21" fmla="*/ 0 h 56"/>
                    <a:gd name="T22" fmla="*/ 26 w 35"/>
                    <a:gd name="T23" fmla="*/ 1 h 56"/>
                    <a:gd name="T24" fmla="*/ 19 w 35"/>
                    <a:gd name="T25" fmla="*/ 6 h 56"/>
                    <a:gd name="T26" fmla="*/ 13 w 35"/>
                    <a:gd name="T27" fmla="*/ 13 h 56"/>
                    <a:gd name="T28" fmla="*/ 7 w 35"/>
                    <a:gd name="T29" fmla="*/ 22 h 56"/>
                    <a:gd name="T30" fmla="*/ 4 w 35"/>
                    <a:gd name="T31" fmla="*/ 32 h 56"/>
                    <a:gd name="T32" fmla="*/ 2 w 35"/>
                    <a:gd name="T33" fmla="*/ 40 h 56"/>
                    <a:gd name="T34" fmla="*/ 0 w 35"/>
                    <a:gd name="T35" fmla="*/ 47 h 56"/>
                    <a:gd name="T36" fmla="*/ 0 w 35"/>
                    <a:gd name="T37" fmla="*/ 56 h 56"/>
                    <a:gd name="T38" fmla="*/ 0 w 35"/>
                    <a:gd name="T39" fmla="*/ 56 h 56"/>
                    <a:gd name="T40" fmla="*/ 12 w 35"/>
                    <a:gd name="T41" fmla="*/ 56 h 56"/>
                    <a:gd name="T42" fmla="*/ 12 w 35"/>
                    <a:gd name="T43" fmla="*/ 56 h 56"/>
                    <a:gd name="T44" fmla="*/ 12 w 35"/>
                    <a:gd name="T4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" h="56"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12" y="50"/>
                      </a:lnTo>
                      <a:lnTo>
                        <a:pt x="14" y="42"/>
                      </a:lnTo>
                      <a:lnTo>
                        <a:pt x="17" y="34"/>
                      </a:lnTo>
                      <a:lnTo>
                        <a:pt x="19" y="27"/>
                      </a:lnTo>
                      <a:lnTo>
                        <a:pt x="23" y="21"/>
                      </a:lnTo>
                      <a:lnTo>
                        <a:pt x="26" y="16"/>
                      </a:lnTo>
                      <a:lnTo>
                        <a:pt x="31" y="13"/>
                      </a:lnTo>
                      <a:lnTo>
                        <a:pt x="35" y="12"/>
                      </a:lnTo>
                      <a:lnTo>
                        <a:pt x="35" y="0"/>
                      </a:lnTo>
                      <a:lnTo>
                        <a:pt x="26" y="1"/>
                      </a:lnTo>
                      <a:lnTo>
                        <a:pt x="19" y="6"/>
                      </a:lnTo>
                      <a:lnTo>
                        <a:pt x="13" y="13"/>
                      </a:lnTo>
                      <a:lnTo>
                        <a:pt x="7" y="22"/>
                      </a:lnTo>
                      <a:lnTo>
                        <a:pt x="4" y="32"/>
                      </a:lnTo>
                      <a:lnTo>
                        <a:pt x="2" y="40"/>
                      </a:lnTo>
                      <a:lnTo>
                        <a:pt x="0" y="47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1330"/>
                <p:cNvSpPr>
                  <a:spLocks/>
                </p:cNvSpPr>
                <p:nvPr/>
              </p:nvSpPr>
              <p:spPr bwMode="auto">
                <a:xfrm>
                  <a:off x="2634" y="2845"/>
                  <a:ext cx="5" cy="31"/>
                </a:xfrm>
                <a:custGeom>
                  <a:avLst/>
                  <a:gdLst>
                    <a:gd name="T0" fmla="*/ 13 w 14"/>
                    <a:gd name="T1" fmla="*/ 92 h 92"/>
                    <a:gd name="T2" fmla="*/ 13 w 14"/>
                    <a:gd name="T3" fmla="*/ 92 h 92"/>
                    <a:gd name="T4" fmla="*/ 14 w 14"/>
                    <a:gd name="T5" fmla="*/ 0 h 92"/>
                    <a:gd name="T6" fmla="*/ 2 w 14"/>
                    <a:gd name="T7" fmla="*/ 0 h 92"/>
                    <a:gd name="T8" fmla="*/ 0 w 14"/>
                    <a:gd name="T9" fmla="*/ 92 h 92"/>
                    <a:gd name="T10" fmla="*/ 0 w 14"/>
                    <a:gd name="T11" fmla="*/ 92 h 92"/>
                    <a:gd name="T12" fmla="*/ 0 w 14"/>
                    <a:gd name="T13" fmla="*/ 92 h 92"/>
                    <a:gd name="T14" fmla="*/ 0 w 14"/>
                    <a:gd name="T15" fmla="*/ 92 h 92"/>
                    <a:gd name="T16" fmla="*/ 0 w 14"/>
                    <a:gd name="T17" fmla="*/ 92 h 92"/>
                    <a:gd name="T18" fmla="*/ 13 w 14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2">
                      <a:moveTo>
                        <a:pt x="13" y="92"/>
                      </a:moveTo>
                      <a:lnTo>
                        <a:pt x="13" y="92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3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1331"/>
                <p:cNvSpPr>
                  <a:spLocks/>
                </p:cNvSpPr>
                <p:nvPr/>
              </p:nvSpPr>
              <p:spPr bwMode="auto">
                <a:xfrm>
                  <a:off x="2640" y="2828"/>
                  <a:ext cx="49" cy="45"/>
                </a:xfrm>
                <a:custGeom>
                  <a:avLst/>
                  <a:gdLst>
                    <a:gd name="T0" fmla="*/ 0 w 147"/>
                    <a:gd name="T1" fmla="*/ 108 h 134"/>
                    <a:gd name="T2" fmla="*/ 1 w 147"/>
                    <a:gd name="T3" fmla="*/ 118 h 134"/>
                    <a:gd name="T4" fmla="*/ 3 w 147"/>
                    <a:gd name="T5" fmla="*/ 127 h 134"/>
                    <a:gd name="T6" fmla="*/ 9 w 147"/>
                    <a:gd name="T7" fmla="*/ 132 h 134"/>
                    <a:gd name="T8" fmla="*/ 18 w 147"/>
                    <a:gd name="T9" fmla="*/ 134 h 134"/>
                    <a:gd name="T10" fmla="*/ 26 w 147"/>
                    <a:gd name="T11" fmla="*/ 134 h 134"/>
                    <a:gd name="T12" fmla="*/ 39 w 147"/>
                    <a:gd name="T13" fmla="*/ 134 h 134"/>
                    <a:gd name="T14" fmla="*/ 55 w 147"/>
                    <a:gd name="T15" fmla="*/ 134 h 134"/>
                    <a:gd name="T16" fmla="*/ 73 w 147"/>
                    <a:gd name="T17" fmla="*/ 134 h 134"/>
                    <a:gd name="T18" fmla="*/ 90 w 147"/>
                    <a:gd name="T19" fmla="*/ 134 h 134"/>
                    <a:gd name="T20" fmla="*/ 107 w 147"/>
                    <a:gd name="T21" fmla="*/ 134 h 134"/>
                    <a:gd name="T22" fmla="*/ 120 w 147"/>
                    <a:gd name="T23" fmla="*/ 134 h 134"/>
                    <a:gd name="T24" fmla="*/ 130 w 147"/>
                    <a:gd name="T25" fmla="*/ 134 h 134"/>
                    <a:gd name="T26" fmla="*/ 140 w 147"/>
                    <a:gd name="T27" fmla="*/ 133 h 134"/>
                    <a:gd name="T28" fmla="*/ 144 w 147"/>
                    <a:gd name="T29" fmla="*/ 128 h 134"/>
                    <a:gd name="T30" fmla="*/ 147 w 147"/>
                    <a:gd name="T31" fmla="*/ 121 h 134"/>
                    <a:gd name="T32" fmla="*/ 147 w 147"/>
                    <a:gd name="T33" fmla="*/ 110 h 134"/>
                    <a:gd name="T34" fmla="*/ 147 w 147"/>
                    <a:gd name="T35" fmla="*/ 28 h 134"/>
                    <a:gd name="T36" fmla="*/ 147 w 147"/>
                    <a:gd name="T37" fmla="*/ 17 h 134"/>
                    <a:gd name="T38" fmla="*/ 146 w 147"/>
                    <a:gd name="T39" fmla="*/ 8 h 134"/>
                    <a:gd name="T40" fmla="*/ 141 w 147"/>
                    <a:gd name="T41" fmla="*/ 2 h 134"/>
                    <a:gd name="T42" fmla="*/ 130 w 147"/>
                    <a:gd name="T43" fmla="*/ 0 h 134"/>
                    <a:gd name="T44" fmla="*/ 120 w 147"/>
                    <a:gd name="T45" fmla="*/ 0 h 134"/>
                    <a:gd name="T46" fmla="*/ 107 w 147"/>
                    <a:gd name="T47" fmla="*/ 0 h 134"/>
                    <a:gd name="T48" fmla="*/ 90 w 147"/>
                    <a:gd name="T49" fmla="*/ 0 h 134"/>
                    <a:gd name="T50" fmla="*/ 72 w 147"/>
                    <a:gd name="T51" fmla="*/ 0 h 134"/>
                    <a:gd name="T52" fmla="*/ 55 w 147"/>
                    <a:gd name="T53" fmla="*/ 0 h 134"/>
                    <a:gd name="T54" fmla="*/ 38 w 147"/>
                    <a:gd name="T55" fmla="*/ 0 h 134"/>
                    <a:gd name="T56" fmla="*/ 26 w 147"/>
                    <a:gd name="T57" fmla="*/ 1 h 134"/>
                    <a:gd name="T58" fmla="*/ 18 w 147"/>
                    <a:gd name="T59" fmla="*/ 1 h 134"/>
                    <a:gd name="T60" fmla="*/ 8 w 147"/>
                    <a:gd name="T61" fmla="*/ 4 h 134"/>
                    <a:gd name="T62" fmla="*/ 3 w 147"/>
                    <a:gd name="T63" fmla="*/ 8 h 134"/>
                    <a:gd name="T64" fmla="*/ 1 w 147"/>
                    <a:gd name="T65" fmla="*/ 17 h 134"/>
                    <a:gd name="T66" fmla="*/ 0 w 147"/>
                    <a:gd name="T67" fmla="*/ 28 h 134"/>
                    <a:gd name="T68" fmla="*/ 0 w 147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7" h="134">
                      <a:moveTo>
                        <a:pt x="0" y="108"/>
                      </a:moveTo>
                      <a:lnTo>
                        <a:pt x="1" y="118"/>
                      </a:lnTo>
                      <a:lnTo>
                        <a:pt x="3" y="127"/>
                      </a:lnTo>
                      <a:lnTo>
                        <a:pt x="9" y="132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39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4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7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8" y="4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1332"/>
                <p:cNvSpPr>
                  <a:spLocks/>
                </p:cNvSpPr>
                <p:nvPr/>
              </p:nvSpPr>
              <p:spPr bwMode="auto">
                <a:xfrm>
                  <a:off x="2640" y="2828"/>
                  <a:ext cx="49" cy="45"/>
                </a:xfrm>
                <a:custGeom>
                  <a:avLst/>
                  <a:gdLst>
                    <a:gd name="T0" fmla="*/ 0 w 147"/>
                    <a:gd name="T1" fmla="*/ 108 h 134"/>
                    <a:gd name="T2" fmla="*/ 0 w 147"/>
                    <a:gd name="T3" fmla="*/ 108 h 134"/>
                    <a:gd name="T4" fmla="*/ 1 w 147"/>
                    <a:gd name="T5" fmla="*/ 118 h 134"/>
                    <a:gd name="T6" fmla="*/ 3 w 147"/>
                    <a:gd name="T7" fmla="*/ 127 h 134"/>
                    <a:gd name="T8" fmla="*/ 9 w 147"/>
                    <a:gd name="T9" fmla="*/ 132 h 134"/>
                    <a:gd name="T10" fmla="*/ 18 w 147"/>
                    <a:gd name="T11" fmla="*/ 134 h 134"/>
                    <a:gd name="T12" fmla="*/ 18 w 147"/>
                    <a:gd name="T13" fmla="*/ 134 h 134"/>
                    <a:gd name="T14" fmla="*/ 26 w 147"/>
                    <a:gd name="T15" fmla="*/ 134 h 134"/>
                    <a:gd name="T16" fmla="*/ 39 w 147"/>
                    <a:gd name="T17" fmla="*/ 134 h 134"/>
                    <a:gd name="T18" fmla="*/ 55 w 147"/>
                    <a:gd name="T19" fmla="*/ 134 h 134"/>
                    <a:gd name="T20" fmla="*/ 73 w 147"/>
                    <a:gd name="T21" fmla="*/ 134 h 134"/>
                    <a:gd name="T22" fmla="*/ 90 w 147"/>
                    <a:gd name="T23" fmla="*/ 134 h 134"/>
                    <a:gd name="T24" fmla="*/ 107 w 147"/>
                    <a:gd name="T25" fmla="*/ 134 h 134"/>
                    <a:gd name="T26" fmla="*/ 120 w 147"/>
                    <a:gd name="T27" fmla="*/ 134 h 134"/>
                    <a:gd name="T28" fmla="*/ 130 w 147"/>
                    <a:gd name="T29" fmla="*/ 134 h 134"/>
                    <a:gd name="T30" fmla="*/ 130 w 147"/>
                    <a:gd name="T31" fmla="*/ 134 h 134"/>
                    <a:gd name="T32" fmla="*/ 140 w 147"/>
                    <a:gd name="T33" fmla="*/ 133 h 134"/>
                    <a:gd name="T34" fmla="*/ 144 w 147"/>
                    <a:gd name="T35" fmla="*/ 128 h 134"/>
                    <a:gd name="T36" fmla="*/ 147 w 147"/>
                    <a:gd name="T37" fmla="*/ 121 h 134"/>
                    <a:gd name="T38" fmla="*/ 147 w 147"/>
                    <a:gd name="T39" fmla="*/ 110 h 134"/>
                    <a:gd name="T40" fmla="*/ 147 w 147"/>
                    <a:gd name="T41" fmla="*/ 28 h 134"/>
                    <a:gd name="T42" fmla="*/ 147 w 147"/>
                    <a:gd name="T43" fmla="*/ 28 h 134"/>
                    <a:gd name="T44" fmla="*/ 147 w 147"/>
                    <a:gd name="T45" fmla="*/ 17 h 134"/>
                    <a:gd name="T46" fmla="*/ 146 w 147"/>
                    <a:gd name="T47" fmla="*/ 8 h 134"/>
                    <a:gd name="T48" fmla="*/ 141 w 147"/>
                    <a:gd name="T49" fmla="*/ 2 h 134"/>
                    <a:gd name="T50" fmla="*/ 130 w 147"/>
                    <a:gd name="T51" fmla="*/ 0 h 134"/>
                    <a:gd name="T52" fmla="*/ 130 w 147"/>
                    <a:gd name="T53" fmla="*/ 0 h 134"/>
                    <a:gd name="T54" fmla="*/ 120 w 147"/>
                    <a:gd name="T55" fmla="*/ 0 h 134"/>
                    <a:gd name="T56" fmla="*/ 107 w 147"/>
                    <a:gd name="T57" fmla="*/ 0 h 134"/>
                    <a:gd name="T58" fmla="*/ 90 w 147"/>
                    <a:gd name="T59" fmla="*/ 0 h 134"/>
                    <a:gd name="T60" fmla="*/ 72 w 147"/>
                    <a:gd name="T61" fmla="*/ 0 h 134"/>
                    <a:gd name="T62" fmla="*/ 55 w 147"/>
                    <a:gd name="T63" fmla="*/ 0 h 134"/>
                    <a:gd name="T64" fmla="*/ 38 w 147"/>
                    <a:gd name="T65" fmla="*/ 0 h 134"/>
                    <a:gd name="T66" fmla="*/ 26 w 147"/>
                    <a:gd name="T67" fmla="*/ 1 h 134"/>
                    <a:gd name="T68" fmla="*/ 18 w 147"/>
                    <a:gd name="T69" fmla="*/ 1 h 134"/>
                    <a:gd name="T70" fmla="*/ 18 w 147"/>
                    <a:gd name="T71" fmla="*/ 1 h 134"/>
                    <a:gd name="T72" fmla="*/ 8 w 147"/>
                    <a:gd name="T73" fmla="*/ 4 h 134"/>
                    <a:gd name="T74" fmla="*/ 3 w 147"/>
                    <a:gd name="T75" fmla="*/ 8 h 134"/>
                    <a:gd name="T76" fmla="*/ 1 w 147"/>
                    <a:gd name="T77" fmla="*/ 17 h 134"/>
                    <a:gd name="T78" fmla="*/ 0 w 147"/>
                    <a:gd name="T79" fmla="*/ 28 h 134"/>
                    <a:gd name="T80" fmla="*/ 0 w 147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7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8"/>
                      </a:lnTo>
                      <a:lnTo>
                        <a:pt x="3" y="127"/>
                      </a:lnTo>
                      <a:lnTo>
                        <a:pt x="9" y="132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6" y="134"/>
                      </a:lnTo>
                      <a:lnTo>
                        <a:pt x="39" y="134"/>
                      </a:lnTo>
                      <a:lnTo>
                        <a:pt x="55" y="134"/>
                      </a:lnTo>
                      <a:lnTo>
                        <a:pt x="73" y="134"/>
                      </a:lnTo>
                      <a:lnTo>
                        <a:pt x="90" y="134"/>
                      </a:lnTo>
                      <a:lnTo>
                        <a:pt x="107" y="134"/>
                      </a:lnTo>
                      <a:lnTo>
                        <a:pt x="120" y="134"/>
                      </a:lnTo>
                      <a:lnTo>
                        <a:pt x="130" y="134"/>
                      </a:lnTo>
                      <a:lnTo>
                        <a:pt x="130" y="134"/>
                      </a:lnTo>
                      <a:lnTo>
                        <a:pt x="140" y="133"/>
                      </a:lnTo>
                      <a:lnTo>
                        <a:pt x="144" y="128"/>
                      </a:lnTo>
                      <a:lnTo>
                        <a:pt x="147" y="121"/>
                      </a:lnTo>
                      <a:lnTo>
                        <a:pt x="147" y="110"/>
                      </a:lnTo>
                      <a:lnTo>
                        <a:pt x="147" y="28"/>
                      </a:lnTo>
                      <a:lnTo>
                        <a:pt x="147" y="28"/>
                      </a:lnTo>
                      <a:lnTo>
                        <a:pt x="147" y="17"/>
                      </a:lnTo>
                      <a:lnTo>
                        <a:pt x="146" y="8"/>
                      </a:lnTo>
                      <a:lnTo>
                        <a:pt x="141" y="2"/>
                      </a:lnTo>
                      <a:lnTo>
                        <a:pt x="130" y="0"/>
                      </a:lnTo>
                      <a:lnTo>
                        <a:pt x="130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5" y="0"/>
                      </a:lnTo>
                      <a:lnTo>
                        <a:pt x="38" y="0"/>
                      </a:lnTo>
                      <a:lnTo>
                        <a:pt x="26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8" y="4"/>
                      </a:lnTo>
                      <a:lnTo>
                        <a:pt x="3" y="8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1333"/>
                <p:cNvSpPr>
                  <a:spLocks/>
                </p:cNvSpPr>
                <p:nvPr/>
              </p:nvSpPr>
              <p:spPr bwMode="auto">
                <a:xfrm>
                  <a:off x="2854" y="2889"/>
                  <a:ext cx="60" cy="60"/>
                </a:xfrm>
                <a:custGeom>
                  <a:avLst/>
                  <a:gdLst>
                    <a:gd name="T0" fmla="*/ 0 w 182"/>
                    <a:gd name="T1" fmla="*/ 148 h 178"/>
                    <a:gd name="T2" fmla="*/ 1 w 182"/>
                    <a:gd name="T3" fmla="*/ 160 h 178"/>
                    <a:gd name="T4" fmla="*/ 4 w 182"/>
                    <a:gd name="T5" fmla="*/ 170 h 178"/>
                    <a:gd name="T6" fmla="*/ 10 w 182"/>
                    <a:gd name="T7" fmla="*/ 176 h 178"/>
                    <a:gd name="T8" fmla="*/ 21 w 182"/>
                    <a:gd name="T9" fmla="*/ 178 h 178"/>
                    <a:gd name="T10" fmla="*/ 31 w 182"/>
                    <a:gd name="T11" fmla="*/ 178 h 178"/>
                    <a:gd name="T12" fmla="*/ 48 w 182"/>
                    <a:gd name="T13" fmla="*/ 178 h 178"/>
                    <a:gd name="T14" fmla="*/ 68 w 182"/>
                    <a:gd name="T15" fmla="*/ 178 h 178"/>
                    <a:gd name="T16" fmla="*/ 90 w 182"/>
                    <a:gd name="T17" fmla="*/ 178 h 178"/>
                    <a:gd name="T18" fmla="*/ 113 w 182"/>
                    <a:gd name="T19" fmla="*/ 178 h 178"/>
                    <a:gd name="T20" fmla="*/ 135 w 182"/>
                    <a:gd name="T21" fmla="*/ 178 h 178"/>
                    <a:gd name="T22" fmla="*/ 152 w 182"/>
                    <a:gd name="T23" fmla="*/ 178 h 178"/>
                    <a:gd name="T24" fmla="*/ 163 w 182"/>
                    <a:gd name="T25" fmla="*/ 178 h 178"/>
                    <a:gd name="T26" fmla="*/ 173 w 182"/>
                    <a:gd name="T27" fmla="*/ 176 h 178"/>
                    <a:gd name="T28" fmla="*/ 180 w 182"/>
                    <a:gd name="T29" fmla="*/ 170 h 178"/>
                    <a:gd name="T30" fmla="*/ 181 w 182"/>
                    <a:gd name="T31" fmla="*/ 161 h 178"/>
                    <a:gd name="T32" fmla="*/ 181 w 182"/>
                    <a:gd name="T33" fmla="*/ 151 h 178"/>
                    <a:gd name="T34" fmla="*/ 182 w 182"/>
                    <a:gd name="T35" fmla="*/ 55 h 178"/>
                    <a:gd name="T36" fmla="*/ 182 w 182"/>
                    <a:gd name="T37" fmla="*/ 43 h 178"/>
                    <a:gd name="T38" fmla="*/ 181 w 182"/>
                    <a:gd name="T39" fmla="*/ 33 h 178"/>
                    <a:gd name="T40" fmla="*/ 175 w 182"/>
                    <a:gd name="T41" fmla="*/ 27 h 178"/>
                    <a:gd name="T42" fmla="*/ 161 w 182"/>
                    <a:gd name="T43" fmla="*/ 24 h 178"/>
                    <a:gd name="T44" fmla="*/ 152 w 182"/>
                    <a:gd name="T45" fmla="*/ 23 h 178"/>
                    <a:gd name="T46" fmla="*/ 137 w 182"/>
                    <a:gd name="T47" fmla="*/ 20 h 178"/>
                    <a:gd name="T48" fmla="*/ 120 w 182"/>
                    <a:gd name="T49" fmla="*/ 15 h 178"/>
                    <a:gd name="T50" fmla="*/ 102 w 182"/>
                    <a:gd name="T51" fmla="*/ 12 h 178"/>
                    <a:gd name="T52" fmla="*/ 85 w 182"/>
                    <a:gd name="T53" fmla="*/ 7 h 178"/>
                    <a:gd name="T54" fmla="*/ 68 w 182"/>
                    <a:gd name="T55" fmla="*/ 3 h 178"/>
                    <a:gd name="T56" fmla="*/ 55 w 182"/>
                    <a:gd name="T57" fmla="*/ 1 h 178"/>
                    <a:gd name="T58" fmla="*/ 47 w 182"/>
                    <a:gd name="T59" fmla="*/ 0 h 178"/>
                    <a:gd name="T60" fmla="*/ 39 w 182"/>
                    <a:gd name="T61" fmla="*/ 1 h 178"/>
                    <a:gd name="T62" fmla="*/ 32 w 182"/>
                    <a:gd name="T63" fmla="*/ 6 h 178"/>
                    <a:gd name="T64" fmla="*/ 25 w 182"/>
                    <a:gd name="T65" fmla="*/ 13 h 178"/>
                    <a:gd name="T66" fmla="*/ 16 w 182"/>
                    <a:gd name="T67" fmla="*/ 21 h 178"/>
                    <a:gd name="T68" fmla="*/ 10 w 182"/>
                    <a:gd name="T69" fmla="*/ 31 h 178"/>
                    <a:gd name="T70" fmla="*/ 6 w 182"/>
                    <a:gd name="T71" fmla="*/ 41 h 178"/>
                    <a:gd name="T72" fmla="*/ 2 w 182"/>
                    <a:gd name="T73" fmla="*/ 49 h 178"/>
                    <a:gd name="T74" fmla="*/ 1 w 182"/>
                    <a:gd name="T75" fmla="*/ 56 h 178"/>
                    <a:gd name="T76" fmla="*/ 0 w 182"/>
                    <a:gd name="T77" fmla="*/ 14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2" h="178">
                      <a:moveTo>
                        <a:pt x="0" y="148"/>
                      </a:moveTo>
                      <a:lnTo>
                        <a:pt x="1" y="160"/>
                      </a:lnTo>
                      <a:lnTo>
                        <a:pt x="4" y="170"/>
                      </a:lnTo>
                      <a:lnTo>
                        <a:pt x="10" y="176"/>
                      </a:lnTo>
                      <a:lnTo>
                        <a:pt x="21" y="178"/>
                      </a:lnTo>
                      <a:lnTo>
                        <a:pt x="31" y="178"/>
                      </a:lnTo>
                      <a:lnTo>
                        <a:pt x="48" y="178"/>
                      </a:lnTo>
                      <a:lnTo>
                        <a:pt x="68" y="178"/>
                      </a:lnTo>
                      <a:lnTo>
                        <a:pt x="90" y="178"/>
                      </a:lnTo>
                      <a:lnTo>
                        <a:pt x="113" y="178"/>
                      </a:lnTo>
                      <a:lnTo>
                        <a:pt x="135" y="178"/>
                      </a:lnTo>
                      <a:lnTo>
                        <a:pt x="152" y="178"/>
                      </a:lnTo>
                      <a:lnTo>
                        <a:pt x="163" y="178"/>
                      </a:lnTo>
                      <a:lnTo>
                        <a:pt x="173" y="176"/>
                      </a:lnTo>
                      <a:lnTo>
                        <a:pt x="180" y="170"/>
                      </a:lnTo>
                      <a:lnTo>
                        <a:pt x="181" y="161"/>
                      </a:lnTo>
                      <a:lnTo>
                        <a:pt x="181" y="151"/>
                      </a:lnTo>
                      <a:lnTo>
                        <a:pt x="182" y="55"/>
                      </a:lnTo>
                      <a:lnTo>
                        <a:pt x="182" y="43"/>
                      </a:lnTo>
                      <a:lnTo>
                        <a:pt x="181" y="33"/>
                      </a:lnTo>
                      <a:lnTo>
                        <a:pt x="175" y="27"/>
                      </a:lnTo>
                      <a:lnTo>
                        <a:pt x="161" y="24"/>
                      </a:lnTo>
                      <a:lnTo>
                        <a:pt x="152" y="23"/>
                      </a:lnTo>
                      <a:lnTo>
                        <a:pt x="137" y="20"/>
                      </a:lnTo>
                      <a:lnTo>
                        <a:pt x="120" y="15"/>
                      </a:lnTo>
                      <a:lnTo>
                        <a:pt x="102" y="12"/>
                      </a:lnTo>
                      <a:lnTo>
                        <a:pt x="85" y="7"/>
                      </a:lnTo>
                      <a:lnTo>
                        <a:pt x="68" y="3"/>
                      </a:lnTo>
                      <a:lnTo>
                        <a:pt x="55" y="1"/>
                      </a:lnTo>
                      <a:lnTo>
                        <a:pt x="47" y="0"/>
                      </a:lnTo>
                      <a:lnTo>
                        <a:pt x="39" y="1"/>
                      </a:lnTo>
                      <a:lnTo>
                        <a:pt x="32" y="6"/>
                      </a:lnTo>
                      <a:lnTo>
                        <a:pt x="25" y="13"/>
                      </a:lnTo>
                      <a:lnTo>
                        <a:pt x="16" y="21"/>
                      </a:lnTo>
                      <a:lnTo>
                        <a:pt x="10" y="31"/>
                      </a:lnTo>
                      <a:lnTo>
                        <a:pt x="6" y="41"/>
                      </a:lnTo>
                      <a:lnTo>
                        <a:pt x="2" y="49"/>
                      </a:lnTo>
                      <a:lnTo>
                        <a:pt x="1" y="56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1334"/>
                <p:cNvSpPr>
                  <a:spLocks/>
                </p:cNvSpPr>
                <p:nvPr/>
              </p:nvSpPr>
              <p:spPr bwMode="auto">
                <a:xfrm>
                  <a:off x="2852" y="2939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8 h 36"/>
                    <a:gd name="T8" fmla="*/ 13 w 27"/>
                    <a:gd name="T9" fmla="*/ 11 h 36"/>
                    <a:gd name="T10" fmla="*/ 12 w 27"/>
                    <a:gd name="T11" fmla="*/ 0 h 36"/>
                    <a:gd name="T12" fmla="*/ 0 w 27"/>
                    <a:gd name="T13" fmla="*/ 0 h 36"/>
                    <a:gd name="T14" fmla="*/ 1 w 27"/>
                    <a:gd name="T15" fmla="*/ 13 h 36"/>
                    <a:gd name="T16" fmla="*/ 6 w 27"/>
                    <a:gd name="T17" fmla="*/ 25 h 36"/>
                    <a:gd name="T18" fmla="*/ 14 w 27"/>
                    <a:gd name="T19" fmla="*/ 33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4" y="33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1335"/>
                <p:cNvSpPr>
                  <a:spLocks/>
                </p:cNvSpPr>
                <p:nvPr/>
              </p:nvSpPr>
              <p:spPr bwMode="auto">
                <a:xfrm>
                  <a:off x="2861" y="2947"/>
                  <a:ext cx="47" cy="4"/>
                </a:xfrm>
                <a:custGeom>
                  <a:avLst/>
                  <a:gdLst>
                    <a:gd name="T0" fmla="*/ 142 w 142"/>
                    <a:gd name="T1" fmla="*/ 0 h 12"/>
                    <a:gd name="T2" fmla="*/ 142 w 142"/>
                    <a:gd name="T3" fmla="*/ 0 h 12"/>
                    <a:gd name="T4" fmla="*/ 131 w 142"/>
                    <a:gd name="T5" fmla="*/ 0 h 12"/>
                    <a:gd name="T6" fmla="*/ 114 w 142"/>
                    <a:gd name="T7" fmla="*/ 0 h 12"/>
                    <a:gd name="T8" fmla="*/ 92 w 142"/>
                    <a:gd name="T9" fmla="*/ 0 h 12"/>
                    <a:gd name="T10" fmla="*/ 69 w 142"/>
                    <a:gd name="T11" fmla="*/ 0 h 12"/>
                    <a:gd name="T12" fmla="*/ 47 w 142"/>
                    <a:gd name="T13" fmla="*/ 0 h 12"/>
                    <a:gd name="T14" fmla="*/ 27 w 142"/>
                    <a:gd name="T15" fmla="*/ 0 h 12"/>
                    <a:gd name="T16" fmla="*/ 10 w 142"/>
                    <a:gd name="T17" fmla="*/ 0 h 12"/>
                    <a:gd name="T18" fmla="*/ 0 w 142"/>
                    <a:gd name="T19" fmla="*/ 0 h 12"/>
                    <a:gd name="T20" fmla="*/ 0 w 142"/>
                    <a:gd name="T21" fmla="*/ 12 h 12"/>
                    <a:gd name="T22" fmla="*/ 10 w 142"/>
                    <a:gd name="T23" fmla="*/ 12 h 12"/>
                    <a:gd name="T24" fmla="*/ 27 w 142"/>
                    <a:gd name="T25" fmla="*/ 12 h 12"/>
                    <a:gd name="T26" fmla="*/ 47 w 142"/>
                    <a:gd name="T27" fmla="*/ 12 h 12"/>
                    <a:gd name="T28" fmla="*/ 69 w 142"/>
                    <a:gd name="T29" fmla="*/ 12 h 12"/>
                    <a:gd name="T30" fmla="*/ 92 w 142"/>
                    <a:gd name="T31" fmla="*/ 12 h 12"/>
                    <a:gd name="T32" fmla="*/ 114 w 142"/>
                    <a:gd name="T33" fmla="*/ 12 h 12"/>
                    <a:gd name="T34" fmla="*/ 131 w 142"/>
                    <a:gd name="T35" fmla="*/ 12 h 12"/>
                    <a:gd name="T36" fmla="*/ 142 w 142"/>
                    <a:gd name="T37" fmla="*/ 12 h 12"/>
                    <a:gd name="T38" fmla="*/ 142 w 142"/>
                    <a:gd name="T39" fmla="*/ 12 h 12"/>
                    <a:gd name="T40" fmla="*/ 142 w 142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2" h="12">
                      <a:moveTo>
                        <a:pt x="142" y="0"/>
                      </a:moveTo>
                      <a:lnTo>
                        <a:pt x="142" y="0"/>
                      </a:lnTo>
                      <a:lnTo>
                        <a:pt x="131" y="0"/>
                      </a:lnTo>
                      <a:lnTo>
                        <a:pt x="114" y="0"/>
                      </a:lnTo>
                      <a:lnTo>
                        <a:pt x="92" y="0"/>
                      </a:lnTo>
                      <a:lnTo>
                        <a:pt x="69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69" y="12"/>
                      </a:lnTo>
                      <a:lnTo>
                        <a:pt x="92" y="12"/>
                      </a:lnTo>
                      <a:lnTo>
                        <a:pt x="114" y="12"/>
                      </a:lnTo>
                      <a:lnTo>
                        <a:pt x="131" y="12"/>
                      </a:lnTo>
                      <a:lnTo>
                        <a:pt x="142" y="12"/>
                      </a:lnTo>
                      <a:lnTo>
                        <a:pt x="142" y="12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1336"/>
                <p:cNvSpPr>
                  <a:spLocks/>
                </p:cNvSpPr>
                <p:nvPr/>
              </p:nvSpPr>
              <p:spPr bwMode="auto">
                <a:xfrm>
                  <a:off x="2908" y="2940"/>
                  <a:ext cx="8" cy="11"/>
                </a:xfrm>
                <a:custGeom>
                  <a:avLst/>
                  <a:gdLst>
                    <a:gd name="T0" fmla="*/ 12 w 24"/>
                    <a:gd name="T1" fmla="*/ 0 h 33"/>
                    <a:gd name="T2" fmla="*/ 12 w 24"/>
                    <a:gd name="T3" fmla="*/ 0 h 33"/>
                    <a:gd name="T4" fmla="*/ 12 w 24"/>
                    <a:gd name="T5" fmla="*/ 10 h 33"/>
                    <a:gd name="T6" fmla="*/ 12 w 24"/>
                    <a:gd name="T7" fmla="*/ 16 h 33"/>
                    <a:gd name="T8" fmla="*/ 8 w 24"/>
                    <a:gd name="T9" fmla="*/ 20 h 33"/>
                    <a:gd name="T10" fmla="*/ 0 w 24"/>
                    <a:gd name="T11" fmla="*/ 21 h 33"/>
                    <a:gd name="T12" fmla="*/ 0 w 24"/>
                    <a:gd name="T13" fmla="*/ 33 h 33"/>
                    <a:gd name="T14" fmla="*/ 13 w 24"/>
                    <a:gd name="T15" fmla="*/ 30 h 33"/>
                    <a:gd name="T16" fmla="*/ 21 w 24"/>
                    <a:gd name="T17" fmla="*/ 21 h 33"/>
                    <a:gd name="T18" fmla="*/ 24 w 24"/>
                    <a:gd name="T19" fmla="*/ 10 h 33"/>
                    <a:gd name="T20" fmla="*/ 24 w 24"/>
                    <a:gd name="T21" fmla="*/ 0 h 33"/>
                    <a:gd name="T22" fmla="*/ 24 w 24"/>
                    <a:gd name="T23" fmla="*/ 0 h 33"/>
                    <a:gd name="T24" fmla="*/ 12 w 24"/>
                    <a:gd name="T25" fmla="*/ 0 h 33"/>
                    <a:gd name="T26" fmla="*/ 12 w 24"/>
                    <a:gd name="T27" fmla="*/ 0 h 33"/>
                    <a:gd name="T28" fmla="*/ 12 w 24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3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0"/>
                      </a:lnTo>
                      <a:lnTo>
                        <a:pt x="12" y="16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13" y="30"/>
                      </a:lnTo>
                      <a:lnTo>
                        <a:pt x="21" y="21"/>
                      </a:lnTo>
                      <a:lnTo>
                        <a:pt x="24" y="1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1337"/>
                <p:cNvSpPr>
                  <a:spLocks/>
                </p:cNvSpPr>
                <p:nvPr/>
              </p:nvSpPr>
              <p:spPr bwMode="auto">
                <a:xfrm>
                  <a:off x="2912" y="2908"/>
                  <a:ext cx="4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1338"/>
                <p:cNvSpPr>
                  <a:spLocks/>
                </p:cNvSpPr>
                <p:nvPr/>
              </p:nvSpPr>
              <p:spPr bwMode="auto">
                <a:xfrm>
                  <a:off x="2907" y="2895"/>
                  <a:ext cx="9" cy="13"/>
                </a:xfrm>
                <a:custGeom>
                  <a:avLst/>
                  <a:gdLst>
                    <a:gd name="T0" fmla="*/ 0 w 27"/>
                    <a:gd name="T1" fmla="*/ 12 h 37"/>
                    <a:gd name="T2" fmla="*/ 0 w 27"/>
                    <a:gd name="T3" fmla="*/ 12 h 37"/>
                    <a:gd name="T4" fmla="*/ 11 w 27"/>
                    <a:gd name="T5" fmla="*/ 14 h 37"/>
                    <a:gd name="T6" fmla="*/ 14 w 27"/>
                    <a:gd name="T7" fmla="*/ 18 h 37"/>
                    <a:gd name="T8" fmla="*/ 15 w 27"/>
                    <a:gd name="T9" fmla="*/ 25 h 37"/>
                    <a:gd name="T10" fmla="*/ 15 w 27"/>
                    <a:gd name="T11" fmla="*/ 37 h 37"/>
                    <a:gd name="T12" fmla="*/ 27 w 27"/>
                    <a:gd name="T13" fmla="*/ 37 h 37"/>
                    <a:gd name="T14" fmla="*/ 27 w 27"/>
                    <a:gd name="T15" fmla="*/ 25 h 37"/>
                    <a:gd name="T16" fmla="*/ 26 w 27"/>
                    <a:gd name="T17" fmla="*/ 13 h 37"/>
                    <a:gd name="T18" fmla="*/ 16 w 27"/>
                    <a:gd name="T19" fmla="*/ 5 h 37"/>
                    <a:gd name="T20" fmla="*/ 0 w 27"/>
                    <a:gd name="T21" fmla="*/ 0 h 37"/>
                    <a:gd name="T22" fmla="*/ 0 w 27"/>
                    <a:gd name="T23" fmla="*/ 0 h 37"/>
                    <a:gd name="T24" fmla="*/ 0 w 27"/>
                    <a:gd name="T25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7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4" y="18"/>
                      </a:lnTo>
                      <a:lnTo>
                        <a:pt x="15" y="25"/>
                      </a:lnTo>
                      <a:lnTo>
                        <a:pt x="15" y="37"/>
                      </a:lnTo>
                      <a:lnTo>
                        <a:pt x="27" y="37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1339"/>
                <p:cNvSpPr>
                  <a:spLocks/>
                </p:cNvSpPr>
                <p:nvPr/>
              </p:nvSpPr>
              <p:spPr bwMode="auto">
                <a:xfrm>
                  <a:off x="2869" y="2887"/>
                  <a:ext cx="38" cy="12"/>
                </a:xfrm>
                <a:custGeom>
                  <a:avLst/>
                  <a:gdLst>
                    <a:gd name="T0" fmla="*/ 0 w 114"/>
                    <a:gd name="T1" fmla="*/ 12 h 36"/>
                    <a:gd name="T2" fmla="*/ 0 w 114"/>
                    <a:gd name="T3" fmla="*/ 12 h 36"/>
                    <a:gd name="T4" fmla="*/ 7 w 114"/>
                    <a:gd name="T5" fmla="*/ 13 h 36"/>
                    <a:gd name="T6" fmla="*/ 20 w 114"/>
                    <a:gd name="T7" fmla="*/ 15 h 36"/>
                    <a:gd name="T8" fmla="*/ 37 w 114"/>
                    <a:gd name="T9" fmla="*/ 19 h 36"/>
                    <a:gd name="T10" fmla="*/ 54 w 114"/>
                    <a:gd name="T11" fmla="*/ 24 h 36"/>
                    <a:gd name="T12" fmla="*/ 72 w 114"/>
                    <a:gd name="T13" fmla="*/ 27 h 36"/>
                    <a:gd name="T14" fmla="*/ 89 w 114"/>
                    <a:gd name="T15" fmla="*/ 32 h 36"/>
                    <a:gd name="T16" fmla="*/ 104 w 114"/>
                    <a:gd name="T17" fmla="*/ 35 h 36"/>
                    <a:gd name="T18" fmla="*/ 114 w 114"/>
                    <a:gd name="T19" fmla="*/ 36 h 36"/>
                    <a:gd name="T20" fmla="*/ 114 w 114"/>
                    <a:gd name="T21" fmla="*/ 24 h 36"/>
                    <a:gd name="T22" fmla="*/ 106 w 114"/>
                    <a:gd name="T23" fmla="*/ 23 h 36"/>
                    <a:gd name="T24" fmla="*/ 91 w 114"/>
                    <a:gd name="T25" fmla="*/ 20 h 36"/>
                    <a:gd name="T26" fmla="*/ 75 w 114"/>
                    <a:gd name="T27" fmla="*/ 15 h 36"/>
                    <a:gd name="T28" fmla="*/ 56 w 114"/>
                    <a:gd name="T29" fmla="*/ 12 h 36"/>
                    <a:gd name="T30" fmla="*/ 40 w 114"/>
                    <a:gd name="T31" fmla="*/ 7 h 36"/>
                    <a:gd name="T32" fmla="*/ 23 w 114"/>
                    <a:gd name="T33" fmla="*/ 3 h 36"/>
                    <a:gd name="T34" fmla="*/ 9 w 114"/>
                    <a:gd name="T35" fmla="*/ 1 h 36"/>
                    <a:gd name="T36" fmla="*/ 0 w 114"/>
                    <a:gd name="T37" fmla="*/ 0 h 36"/>
                    <a:gd name="T38" fmla="*/ 0 w 114"/>
                    <a:gd name="T39" fmla="*/ 0 h 36"/>
                    <a:gd name="T40" fmla="*/ 0 w 114"/>
                    <a:gd name="T41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" h="3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7" y="13"/>
                      </a:lnTo>
                      <a:lnTo>
                        <a:pt x="20" y="15"/>
                      </a:lnTo>
                      <a:lnTo>
                        <a:pt x="37" y="19"/>
                      </a:lnTo>
                      <a:lnTo>
                        <a:pt x="54" y="24"/>
                      </a:lnTo>
                      <a:lnTo>
                        <a:pt x="72" y="27"/>
                      </a:lnTo>
                      <a:lnTo>
                        <a:pt x="89" y="32"/>
                      </a:lnTo>
                      <a:lnTo>
                        <a:pt x="104" y="35"/>
                      </a:lnTo>
                      <a:lnTo>
                        <a:pt x="114" y="36"/>
                      </a:lnTo>
                      <a:lnTo>
                        <a:pt x="114" y="24"/>
                      </a:lnTo>
                      <a:lnTo>
                        <a:pt x="106" y="23"/>
                      </a:lnTo>
                      <a:lnTo>
                        <a:pt x="91" y="20"/>
                      </a:lnTo>
                      <a:lnTo>
                        <a:pt x="75" y="15"/>
                      </a:lnTo>
                      <a:lnTo>
                        <a:pt x="56" y="12"/>
                      </a:lnTo>
                      <a:lnTo>
                        <a:pt x="40" y="7"/>
                      </a:lnTo>
                      <a:lnTo>
                        <a:pt x="23" y="3"/>
                      </a:lnTo>
                      <a:lnTo>
                        <a:pt x="9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1340"/>
                <p:cNvSpPr>
                  <a:spLocks/>
                </p:cNvSpPr>
                <p:nvPr/>
              </p:nvSpPr>
              <p:spPr bwMode="auto">
                <a:xfrm>
                  <a:off x="2852" y="2887"/>
                  <a:ext cx="17" cy="21"/>
                </a:xfrm>
                <a:custGeom>
                  <a:avLst/>
                  <a:gdLst>
                    <a:gd name="T0" fmla="*/ 12 w 52"/>
                    <a:gd name="T1" fmla="*/ 62 h 62"/>
                    <a:gd name="T2" fmla="*/ 12 w 52"/>
                    <a:gd name="T3" fmla="*/ 62 h 62"/>
                    <a:gd name="T4" fmla="*/ 13 w 52"/>
                    <a:gd name="T5" fmla="*/ 56 h 62"/>
                    <a:gd name="T6" fmla="*/ 17 w 52"/>
                    <a:gd name="T7" fmla="*/ 49 h 62"/>
                    <a:gd name="T8" fmla="*/ 20 w 52"/>
                    <a:gd name="T9" fmla="*/ 39 h 62"/>
                    <a:gd name="T10" fmla="*/ 26 w 52"/>
                    <a:gd name="T11" fmla="*/ 31 h 62"/>
                    <a:gd name="T12" fmla="*/ 35 w 52"/>
                    <a:gd name="T13" fmla="*/ 24 h 62"/>
                    <a:gd name="T14" fmla="*/ 41 w 52"/>
                    <a:gd name="T15" fmla="*/ 16 h 62"/>
                    <a:gd name="T16" fmla="*/ 47 w 52"/>
                    <a:gd name="T17" fmla="*/ 13 h 62"/>
                    <a:gd name="T18" fmla="*/ 52 w 52"/>
                    <a:gd name="T19" fmla="*/ 12 h 62"/>
                    <a:gd name="T20" fmla="*/ 52 w 52"/>
                    <a:gd name="T21" fmla="*/ 0 h 62"/>
                    <a:gd name="T22" fmla="*/ 42 w 52"/>
                    <a:gd name="T23" fmla="*/ 1 h 62"/>
                    <a:gd name="T24" fmla="*/ 34 w 52"/>
                    <a:gd name="T25" fmla="*/ 7 h 62"/>
                    <a:gd name="T26" fmla="*/ 25 w 52"/>
                    <a:gd name="T27" fmla="*/ 14 h 62"/>
                    <a:gd name="T28" fmla="*/ 17 w 52"/>
                    <a:gd name="T29" fmla="*/ 24 h 62"/>
                    <a:gd name="T30" fmla="*/ 11 w 52"/>
                    <a:gd name="T31" fmla="*/ 35 h 62"/>
                    <a:gd name="T32" fmla="*/ 5 w 52"/>
                    <a:gd name="T33" fmla="*/ 44 h 62"/>
                    <a:gd name="T34" fmla="*/ 1 w 52"/>
                    <a:gd name="T35" fmla="*/ 54 h 62"/>
                    <a:gd name="T36" fmla="*/ 0 w 52"/>
                    <a:gd name="T37" fmla="*/ 62 h 62"/>
                    <a:gd name="T38" fmla="*/ 0 w 52"/>
                    <a:gd name="T39" fmla="*/ 62 h 62"/>
                    <a:gd name="T40" fmla="*/ 12 w 52"/>
                    <a:gd name="T41" fmla="*/ 62 h 62"/>
                    <a:gd name="T42" fmla="*/ 12 w 52"/>
                    <a:gd name="T43" fmla="*/ 62 h 62"/>
                    <a:gd name="T44" fmla="*/ 12 w 52"/>
                    <a:gd name="T4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2" h="62">
                      <a:moveTo>
                        <a:pt x="12" y="62"/>
                      </a:moveTo>
                      <a:lnTo>
                        <a:pt x="12" y="62"/>
                      </a:lnTo>
                      <a:lnTo>
                        <a:pt x="13" y="56"/>
                      </a:lnTo>
                      <a:lnTo>
                        <a:pt x="17" y="49"/>
                      </a:lnTo>
                      <a:lnTo>
                        <a:pt x="20" y="39"/>
                      </a:lnTo>
                      <a:lnTo>
                        <a:pt x="26" y="31"/>
                      </a:lnTo>
                      <a:lnTo>
                        <a:pt x="35" y="24"/>
                      </a:lnTo>
                      <a:lnTo>
                        <a:pt x="41" y="16"/>
                      </a:lnTo>
                      <a:lnTo>
                        <a:pt x="47" y="13"/>
                      </a:lnTo>
                      <a:lnTo>
                        <a:pt x="52" y="12"/>
                      </a:lnTo>
                      <a:lnTo>
                        <a:pt x="52" y="0"/>
                      </a:lnTo>
                      <a:lnTo>
                        <a:pt x="42" y="1"/>
                      </a:lnTo>
                      <a:lnTo>
                        <a:pt x="34" y="7"/>
                      </a:lnTo>
                      <a:lnTo>
                        <a:pt x="25" y="14"/>
                      </a:lnTo>
                      <a:lnTo>
                        <a:pt x="17" y="24"/>
                      </a:lnTo>
                      <a:lnTo>
                        <a:pt x="11" y="35"/>
                      </a:lnTo>
                      <a:lnTo>
                        <a:pt x="5" y="44"/>
                      </a:lnTo>
                      <a:lnTo>
                        <a:pt x="1" y="5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1341"/>
                <p:cNvSpPr>
                  <a:spLocks/>
                </p:cNvSpPr>
                <p:nvPr/>
              </p:nvSpPr>
              <p:spPr bwMode="auto">
                <a:xfrm>
                  <a:off x="2852" y="2908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1342"/>
                <p:cNvSpPr>
                  <a:spLocks/>
                </p:cNvSpPr>
                <p:nvPr/>
              </p:nvSpPr>
              <p:spPr bwMode="auto">
                <a:xfrm>
                  <a:off x="2863" y="2889"/>
                  <a:ext cx="50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1 w 148"/>
                    <a:gd name="T3" fmla="*/ 119 h 134"/>
                    <a:gd name="T4" fmla="*/ 4 w 148"/>
                    <a:gd name="T5" fmla="*/ 127 h 134"/>
                    <a:gd name="T6" fmla="*/ 9 w 148"/>
                    <a:gd name="T7" fmla="*/ 133 h 134"/>
                    <a:gd name="T8" fmla="*/ 19 w 148"/>
                    <a:gd name="T9" fmla="*/ 134 h 134"/>
                    <a:gd name="T10" fmla="*/ 27 w 148"/>
                    <a:gd name="T11" fmla="*/ 134 h 134"/>
                    <a:gd name="T12" fmla="*/ 39 w 148"/>
                    <a:gd name="T13" fmla="*/ 134 h 134"/>
                    <a:gd name="T14" fmla="*/ 56 w 148"/>
                    <a:gd name="T15" fmla="*/ 134 h 134"/>
                    <a:gd name="T16" fmla="*/ 73 w 148"/>
                    <a:gd name="T17" fmla="*/ 134 h 134"/>
                    <a:gd name="T18" fmla="*/ 91 w 148"/>
                    <a:gd name="T19" fmla="*/ 134 h 134"/>
                    <a:gd name="T20" fmla="*/ 108 w 148"/>
                    <a:gd name="T21" fmla="*/ 134 h 134"/>
                    <a:gd name="T22" fmla="*/ 122 w 148"/>
                    <a:gd name="T23" fmla="*/ 134 h 134"/>
                    <a:gd name="T24" fmla="*/ 131 w 148"/>
                    <a:gd name="T25" fmla="*/ 134 h 134"/>
                    <a:gd name="T26" fmla="*/ 141 w 148"/>
                    <a:gd name="T27" fmla="*/ 133 h 134"/>
                    <a:gd name="T28" fmla="*/ 146 w 148"/>
                    <a:gd name="T29" fmla="*/ 128 h 134"/>
                    <a:gd name="T30" fmla="*/ 147 w 148"/>
                    <a:gd name="T31" fmla="*/ 121 h 134"/>
                    <a:gd name="T32" fmla="*/ 147 w 148"/>
                    <a:gd name="T33" fmla="*/ 111 h 134"/>
                    <a:gd name="T34" fmla="*/ 148 w 148"/>
                    <a:gd name="T35" fmla="*/ 28 h 134"/>
                    <a:gd name="T36" fmla="*/ 148 w 148"/>
                    <a:gd name="T37" fmla="*/ 17 h 134"/>
                    <a:gd name="T38" fmla="*/ 147 w 148"/>
                    <a:gd name="T39" fmla="*/ 9 h 134"/>
                    <a:gd name="T40" fmla="*/ 141 w 148"/>
                    <a:gd name="T41" fmla="*/ 4 h 134"/>
                    <a:gd name="T42" fmla="*/ 130 w 148"/>
                    <a:gd name="T43" fmla="*/ 2 h 134"/>
                    <a:gd name="T44" fmla="*/ 120 w 148"/>
                    <a:gd name="T45" fmla="*/ 2 h 134"/>
                    <a:gd name="T46" fmla="*/ 107 w 148"/>
                    <a:gd name="T47" fmla="*/ 0 h 134"/>
                    <a:gd name="T48" fmla="*/ 90 w 148"/>
                    <a:gd name="T49" fmla="*/ 0 h 134"/>
                    <a:gd name="T50" fmla="*/ 73 w 148"/>
                    <a:gd name="T51" fmla="*/ 0 h 134"/>
                    <a:gd name="T52" fmla="*/ 55 w 148"/>
                    <a:gd name="T53" fmla="*/ 0 h 134"/>
                    <a:gd name="T54" fmla="*/ 39 w 148"/>
                    <a:gd name="T55" fmla="*/ 0 h 134"/>
                    <a:gd name="T56" fmla="*/ 26 w 148"/>
                    <a:gd name="T57" fmla="*/ 2 h 134"/>
                    <a:gd name="T58" fmla="*/ 18 w 148"/>
                    <a:gd name="T59" fmla="*/ 2 h 134"/>
                    <a:gd name="T60" fmla="*/ 9 w 148"/>
                    <a:gd name="T61" fmla="*/ 4 h 134"/>
                    <a:gd name="T62" fmla="*/ 3 w 148"/>
                    <a:gd name="T63" fmla="*/ 10 h 134"/>
                    <a:gd name="T64" fmla="*/ 1 w 148"/>
                    <a:gd name="T65" fmla="*/ 19 h 134"/>
                    <a:gd name="T66" fmla="*/ 1 w 148"/>
                    <a:gd name="T67" fmla="*/ 29 h 134"/>
                    <a:gd name="T68" fmla="*/ 0 w 148"/>
                    <a:gd name="T69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1" y="119"/>
                      </a:lnTo>
                      <a:lnTo>
                        <a:pt x="4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4"/>
                      </a:lnTo>
                      <a:lnTo>
                        <a:pt x="130" y="2"/>
                      </a:lnTo>
                      <a:lnTo>
                        <a:pt x="120" y="2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2"/>
                      </a:lnTo>
                      <a:lnTo>
                        <a:pt x="18" y="2"/>
                      </a:lnTo>
                      <a:lnTo>
                        <a:pt x="9" y="4"/>
                      </a:lnTo>
                      <a:lnTo>
                        <a:pt x="3" y="10"/>
                      </a:lnTo>
                      <a:lnTo>
                        <a:pt x="1" y="19"/>
                      </a:lnTo>
                      <a:lnTo>
                        <a:pt x="1" y="29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Freeform 1343"/>
                <p:cNvSpPr>
                  <a:spLocks/>
                </p:cNvSpPr>
                <p:nvPr/>
              </p:nvSpPr>
              <p:spPr bwMode="auto">
                <a:xfrm>
                  <a:off x="2863" y="2889"/>
                  <a:ext cx="50" cy="44"/>
                </a:xfrm>
                <a:custGeom>
                  <a:avLst/>
                  <a:gdLst>
                    <a:gd name="T0" fmla="*/ 0 w 148"/>
                    <a:gd name="T1" fmla="*/ 108 h 134"/>
                    <a:gd name="T2" fmla="*/ 0 w 148"/>
                    <a:gd name="T3" fmla="*/ 108 h 134"/>
                    <a:gd name="T4" fmla="*/ 1 w 148"/>
                    <a:gd name="T5" fmla="*/ 119 h 134"/>
                    <a:gd name="T6" fmla="*/ 4 w 148"/>
                    <a:gd name="T7" fmla="*/ 127 h 134"/>
                    <a:gd name="T8" fmla="*/ 9 w 148"/>
                    <a:gd name="T9" fmla="*/ 133 h 134"/>
                    <a:gd name="T10" fmla="*/ 19 w 148"/>
                    <a:gd name="T11" fmla="*/ 134 h 134"/>
                    <a:gd name="T12" fmla="*/ 19 w 148"/>
                    <a:gd name="T13" fmla="*/ 134 h 134"/>
                    <a:gd name="T14" fmla="*/ 27 w 148"/>
                    <a:gd name="T15" fmla="*/ 134 h 134"/>
                    <a:gd name="T16" fmla="*/ 39 w 148"/>
                    <a:gd name="T17" fmla="*/ 134 h 134"/>
                    <a:gd name="T18" fmla="*/ 56 w 148"/>
                    <a:gd name="T19" fmla="*/ 134 h 134"/>
                    <a:gd name="T20" fmla="*/ 73 w 148"/>
                    <a:gd name="T21" fmla="*/ 134 h 134"/>
                    <a:gd name="T22" fmla="*/ 91 w 148"/>
                    <a:gd name="T23" fmla="*/ 134 h 134"/>
                    <a:gd name="T24" fmla="*/ 108 w 148"/>
                    <a:gd name="T25" fmla="*/ 134 h 134"/>
                    <a:gd name="T26" fmla="*/ 122 w 148"/>
                    <a:gd name="T27" fmla="*/ 134 h 134"/>
                    <a:gd name="T28" fmla="*/ 131 w 148"/>
                    <a:gd name="T29" fmla="*/ 134 h 134"/>
                    <a:gd name="T30" fmla="*/ 131 w 148"/>
                    <a:gd name="T31" fmla="*/ 134 h 134"/>
                    <a:gd name="T32" fmla="*/ 141 w 148"/>
                    <a:gd name="T33" fmla="*/ 133 h 134"/>
                    <a:gd name="T34" fmla="*/ 146 w 148"/>
                    <a:gd name="T35" fmla="*/ 128 h 134"/>
                    <a:gd name="T36" fmla="*/ 147 w 148"/>
                    <a:gd name="T37" fmla="*/ 121 h 134"/>
                    <a:gd name="T38" fmla="*/ 147 w 148"/>
                    <a:gd name="T39" fmla="*/ 111 h 134"/>
                    <a:gd name="T40" fmla="*/ 148 w 148"/>
                    <a:gd name="T41" fmla="*/ 28 h 134"/>
                    <a:gd name="T42" fmla="*/ 148 w 148"/>
                    <a:gd name="T43" fmla="*/ 28 h 134"/>
                    <a:gd name="T44" fmla="*/ 148 w 148"/>
                    <a:gd name="T45" fmla="*/ 17 h 134"/>
                    <a:gd name="T46" fmla="*/ 147 w 148"/>
                    <a:gd name="T47" fmla="*/ 9 h 134"/>
                    <a:gd name="T48" fmla="*/ 141 w 148"/>
                    <a:gd name="T49" fmla="*/ 4 h 134"/>
                    <a:gd name="T50" fmla="*/ 130 w 148"/>
                    <a:gd name="T51" fmla="*/ 2 h 134"/>
                    <a:gd name="T52" fmla="*/ 130 w 148"/>
                    <a:gd name="T53" fmla="*/ 2 h 134"/>
                    <a:gd name="T54" fmla="*/ 120 w 148"/>
                    <a:gd name="T55" fmla="*/ 2 h 134"/>
                    <a:gd name="T56" fmla="*/ 107 w 148"/>
                    <a:gd name="T57" fmla="*/ 0 h 134"/>
                    <a:gd name="T58" fmla="*/ 90 w 148"/>
                    <a:gd name="T59" fmla="*/ 0 h 134"/>
                    <a:gd name="T60" fmla="*/ 73 w 148"/>
                    <a:gd name="T61" fmla="*/ 0 h 134"/>
                    <a:gd name="T62" fmla="*/ 55 w 148"/>
                    <a:gd name="T63" fmla="*/ 0 h 134"/>
                    <a:gd name="T64" fmla="*/ 39 w 148"/>
                    <a:gd name="T65" fmla="*/ 0 h 134"/>
                    <a:gd name="T66" fmla="*/ 26 w 148"/>
                    <a:gd name="T67" fmla="*/ 2 h 134"/>
                    <a:gd name="T68" fmla="*/ 18 w 148"/>
                    <a:gd name="T69" fmla="*/ 2 h 134"/>
                    <a:gd name="T70" fmla="*/ 18 w 148"/>
                    <a:gd name="T71" fmla="*/ 2 h 134"/>
                    <a:gd name="T72" fmla="*/ 9 w 148"/>
                    <a:gd name="T73" fmla="*/ 4 h 134"/>
                    <a:gd name="T74" fmla="*/ 3 w 148"/>
                    <a:gd name="T75" fmla="*/ 10 h 134"/>
                    <a:gd name="T76" fmla="*/ 1 w 148"/>
                    <a:gd name="T77" fmla="*/ 19 h 134"/>
                    <a:gd name="T78" fmla="*/ 1 w 148"/>
                    <a:gd name="T79" fmla="*/ 29 h 134"/>
                    <a:gd name="T80" fmla="*/ 0 w 148"/>
                    <a:gd name="T81" fmla="*/ 10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8" h="134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9"/>
                      </a:lnTo>
                      <a:lnTo>
                        <a:pt x="4" y="127"/>
                      </a:lnTo>
                      <a:lnTo>
                        <a:pt x="9" y="133"/>
                      </a:lnTo>
                      <a:lnTo>
                        <a:pt x="19" y="134"/>
                      </a:lnTo>
                      <a:lnTo>
                        <a:pt x="19" y="134"/>
                      </a:lnTo>
                      <a:lnTo>
                        <a:pt x="27" y="134"/>
                      </a:lnTo>
                      <a:lnTo>
                        <a:pt x="39" y="134"/>
                      </a:lnTo>
                      <a:lnTo>
                        <a:pt x="56" y="134"/>
                      </a:lnTo>
                      <a:lnTo>
                        <a:pt x="73" y="134"/>
                      </a:lnTo>
                      <a:lnTo>
                        <a:pt x="91" y="134"/>
                      </a:lnTo>
                      <a:lnTo>
                        <a:pt x="108" y="134"/>
                      </a:lnTo>
                      <a:lnTo>
                        <a:pt x="122" y="134"/>
                      </a:lnTo>
                      <a:lnTo>
                        <a:pt x="131" y="134"/>
                      </a:lnTo>
                      <a:lnTo>
                        <a:pt x="131" y="134"/>
                      </a:lnTo>
                      <a:lnTo>
                        <a:pt x="141" y="133"/>
                      </a:lnTo>
                      <a:lnTo>
                        <a:pt x="146" y="128"/>
                      </a:lnTo>
                      <a:lnTo>
                        <a:pt x="147" y="121"/>
                      </a:lnTo>
                      <a:lnTo>
                        <a:pt x="147" y="111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8" y="17"/>
                      </a:lnTo>
                      <a:lnTo>
                        <a:pt x="147" y="9"/>
                      </a:lnTo>
                      <a:lnTo>
                        <a:pt x="141" y="4"/>
                      </a:lnTo>
                      <a:lnTo>
                        <a:pt x="130" y="2"/>
                      </a:lnTo>
                      <a:lnTo>
                        <a:pt x="130" y="2"/>
                      </a:lnTo>
                      <a:lnTo>
                        <a:pt x="120" y="2"/>
                      </a:lnTo>
                      <a:lnTo>
                        <a:pt x="107" y="0"/>
                      </a:lnTo>
                      <a:lnTo>
                        <a:pt x="90" y="0"/>
                      </a:lnTo>
                      <a:lnTo>
                        <a:pt x="73" y="0"/>
                      </a:lnTo>
                      <a:lnTo>
                        <a:pt x="55" y="0"/>
                      </a:lnTo>
                      <a:lnTo>
                        <a:pt x="39" y="0"/>
                      </a:lnTo>
                      <a:lnTo>
                        <a:pt x="26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9" y="4"/>
                      </a:lnTo>
                      <a:lnTo>
                        <a:pt x="3" y="10"/>
                      </a:lnTo>
                      <a:lnTo>
                        <a:pt x="1" y="19"/>
                      </a:lnTo>
                      <a:lnTo>
                        <a:pt x="1" y="29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1344"/>
                <p:cNvSpPr>
                  <a:spLocks/>
                </p:cNvSpPr>
                <p:nvPr/>
              </p:nvSpPr>
              <p:spPr bwMode="auto">
                <a:xfrm>
                  <a:off x="2174" y="2879"/>
                  <a:ext cx="104" cy="63"/>
                </a:xfrm>
                <a:custGeom>
                  <a:avLst/>
                  <a:gdLst>
                    <a:gd name="T0" fmla="*/ 0 w 312"/>
                    <a:gd name="T1" fmla="*/ 158 h 189"/>
                    <a:gd name="T2" fmla="*/ 2 w 312"/>
                    <a:gd name="T3" fmla="*/ 170 h 189"/>
                    <a:gd name="T4" fmla="*/ 5 w 312"/>
                    <a:gd name="T5" fmla="*/ 180 h 189"/>
                    <a:gd name="T6" fmla="*/ 11 w 312"/>
                    <a:gd name="T7" fmla="*/ 186 h 189"/>
                    <a:gd name="T8" fmla="*/ 22 w 312"/>
                    <a:gd name="T9" fmla="*/ 189 h 189"/>
                    <a:gd name="T10" fmla="*/ 28 w 312"/>
                    <a:gd name="T11" fmla="*/ 189 h 189"/>
                    <a:gd name="T12" fmla="*/ 38 w 312"/>
                    <a:gd name="T13" fmla="*/ 189 h 189"/>
                    <a:gd name="T14" fmla="*/ 51 w 312"/>
                    <a:gd name="T15" fmla="*/ 189 h 189"/>
                    <a:gd name="T16" fmla="*/ 69 w 312"/>
                    <a:gd name="T17" fmla="*/ 189 h 189"/>
                    <a:gd name="T18" fmla="*/ 88 w 312"/>
                    <a:gd name="T19" fmla="*/ 189 h 189"/>
                    <a:gd name="T20" fmla="*/ 110 w 312"/>
                    <a:gd name="T21" fmla="*/ 189 h 189"/>
                    <a:gd name="T22" fmla="*/ 132 w 312"/>
                    <a:gd name="T23" fmla="*/ 189 h 189"/>
                    <a:gd name="T24" fmla="*/ 156 w 312"/>
                    <a:gd name="T25" fmla="*/ 189 h 189"/>
                    <a:gd name="T26" fmla="*/ 179 w 312"/>
                    <a:gd name="T27" fmla="*/ 189 h 189"/>
                    <a:gd name="T28" fmla="*/ 202 w 312"/>
                    <a:gd name="T29" fmla="*/ 189 h 189"/>
                    <a:gd name="T30" fmla="*/ 224 w 312"/>
                    <a:gd name="T31" fmla="*/ 189 h 189"/>
                    <a:gd name="T32" fmla="*/ 244 w 312"/>
                    <a:gd name="T33" fmla="*/ 189 h 189"/>
                    <a:gd name="T34" fmla="*/ 261 w 312"/>
                    <a:gd name="T35" fmla="*/ 187 h 189"/>
                    <a:gd name="T36" fmla="*/ 276 w 312"/>
                    <a:gd name="T37" fmla="*/ 187 h 189"/>
                    <a:gd name="T38" fmla="*/ 287 w 312"/>
                    <a:gd name="T39" fmla="*/ 187 h 189"/>
                    <a:gd name="T40" fmla="*/ 293 w 312"/>
                    <a:gd name="T41" fmla="*/ 187 h 189"/>
                    <a:gd name="T42" fmla="*/ 303 w 312"/>
                    <a:gd name="T43" fmla="*/ 186 h 189"/>
                    <a:gd name="T44" fmla="*/ 309 w 312"/>
                    <a:gd name="T45" fmla="*/ 180 h 189"/>
                    <a:gd name="T46" fmla="*/ 311 w 312"/>
                    <a:gd name="T47" fmla="*/ 172 h 189"/>
                    <a:gd name="T48" fmla="*/ 311 w 312"/>
                    <a:gd name="T49" fmla="*/ 161 h 189"/>
                    <a:gd name="T50" fmla="*/ 312 w 312"/>
                    <a:gd name="T51" fmla="*/ 65 h 189"/>
                    <a:gd name="T52" fmla="*/ 311 w 312"/>
                    <a:gd name="T53" fmla="*/ 59 h 189"/>
                    <a:gd name="T54" fmla="*/ 308 w 312"/>
                    <a:gd name="T55" fmla="*/ 53 h 189"/>
                    <a:gd name="T56" fmla="*/ 303 w 312"/>
                    <a:gd name="T57" fmla="*/ 46 h 189"/>
                    <a:gd name="T58" fmla="*/ 297 w 312"/>
                    <a:gd name="T59" fmla="*/ 39 h 189"/>
                    <a:gd name="T60" fmla="*/ 290 w 312"/>
                    <a:gd name="T61" fmla="*/ 32 h 189"/>
                    <a:gd name="T62" fmla="*/ 280 w 312"/>
                    <a:gd name="T63" fmla="*/ 24 h 189"/>
                    <a:gd name="T64" fmla="*/ 270 w 312"/>
                    <a:gd name="T65" fmla="*/ 15 h 189"/>
                    <a:gd name="T66" fmla="*/ 258 w 312"/>
                    <a:gd name="T67" fmla="*/ 5 h 189"/>
                    <a:gd name="T68" fmla="*/ 253 w 312"/>
                    <a:gd name="T69" fmla="*/ 3 h 189"/>
                    <a:gd name="T70" fmla="*/ 244 w 312"/>
                    <a:gd name="T71" fmla="*/ 1 h 189"/>
                    <a:gd name="T72" fmla="*/ 233 w 312"/>
                    <a:gd name="T73" fmla="*/ 0 h 189"/>
                    <a:gd name="T74" fmla="*/ 220 w 312"/>
                    <a:gd name="T75" fmla="*/ 0 h 189"/>
                    <a:gd name="T76" fmla="*/ 204 w 312"/>
                    <a:gd name="T77" fmla="*/ 0 h 189"/>
                    <a:gd name="T78" fmla="*/ 186 w 312"/>
                    <a:gd name="T79" fmla="*/ 0 h 189"/>
                    <a:gd name="T80" fmla="*/ 168 w 312"/>
                    <a:gd name="T81" fmla="*/ 0 h 189"/>
                    <a:gd name="T82" fmla="*/ 150 w 312"/>
                    <a:gd name="T83" fmla="*/ 0 h 189"/>
                    <a:gd name="T84" fmla="*/ 131 w 312"/>
                    <a:gd name="T85" fmla="*/ 1 h 189"/>
                    <a:gd name="T86" fmla="*/ 113 w 312"/>
                    <a:gd name="T87" fmla="*/ 1 h 189"/>
                    <a:gd name="T88" fmla="*/ 96 w 312"/>
                    <a:gd name="T89" fmla="*/ 3 h 189"/>
                    <a:gd name="T90" fmla="*/ 80 w 312"/>
                    <a:gd name="T91" fmla="*/ 4 h 189"/>
                    <a:gd name="T92" fmla="*/ 67 w 312"/>
                    <a:gd name="T93" fmla="*/ 4 h 189"/>
                    <a:gd name="T94" fmla="*/ 55 w 312"/>
                    <a:gd name="T95" fmla="*/ 5 h 189"/>
                    <a:gd name="T96" fmla="*/ 46 w 312"/>
                    <a:gd name="T97" fmla="*/ 5 h 189"/>
                    <a:gd name="T98" fmla="*/ 41 w 312"/>
                    <a:gd name="T99" fmla="*/ 5 h 189"/>
                    <a:gd name="T100" fmla="*/ 34 w 312"/>
                    <a:gd name="T101" fmla="*/ 7 h 189"/>
                    <a:gd name="T102" fmla="*/ 28 w 312"/>
                    <a:gd name="T103" fmla="*/ 12 h 189"/>
                    <a:gd name="T104" fmla="*/ 21 w 312"/>
                    <a:gd name="T105" fmla="*/ 21 h 189"/>
                    <a:gd name="T106" fmla="*/ 15 w 312"/>
                    <a:gd name="T107" fmla="*/ 30 h 189"/>
                    <a:gd name="T108" fmla="*/ 9 w 312"/>
                    <a:gd name="T109" fmla="*/ 40 h 189"/>
                    <a:gd name="T110" fmla="*/ 5 w 312"/>
                    <a:gd name="T111" fmla="*/ 50 h 189"/>
                    <a:gd name="T112" fmla="*/ 3 w 312"/>
                    <a:gd name="T113" fmla="*/ 59 h 189"/>
                    <a:gd name="T114" fmla="*/ 2 w 312"/>
                    <a:gd name="T115" fmla="*/ 67 h 189"/>
                    <a:gd name="T116" fmla="*/ 0 w 312"/>
                    <a:gd name="T117" fmla="*/ 15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2" h="189">
                      <a:moveTo>
                        <a:pt x="0" y="158"/>
                      </a:moveTo>
                      <a:lnTo>
                        <a:pt x="2" y="170"/>
                      </a:lnTo>
                      <a:lnTo>
                        <a:pt x="5" y="180"/>
                      </a:lnTo>
                      <a:lnTo>
                        <a:pt x="11" y="186"/>
                      </a:lnTo>
                      <a:lnTo>
                        <a:pt x="22" y="189"/>
                      </a:lnTo>
                      <a:lnTo>
                        <a:pt x="28" y="189"/>
                      </a:lnTo>
                      <a:lnTo>
                        <a:pt x="38" y="189"/>
                      </a:lnTo>
                      <a:lnTo>
                        <a:pt x="51" y="189"/>
                      </a:lnTo>
                      <a:lnTo>
                        <a:pt x="69" y="189"/>
                      </a:lnTo>
                      <a:lnTo>
                        <a:pt x="88" y="189"/>
                      </a:lnTo>
                      <a:lnTo>
                        <a:pt x="110" y="189"/>
                      </a:lnTo>
                      <a:lnTo>
                        <a:pt x="132" y="189"/>
                      </a:lnTo>
                      <a:lnTo>
                        <a:pt x="156" y="189"/>
                      </a:lnTo>
                      <a:lnTo>
                        <a:pt x="179" y="189"/>
                      </a:lnTo>
                      <a:lnTo>
                        <a:pt x="202" y="189"/>
                      </a:lnTo>
                      <a:lnTo>
                        <a:pt x="224" y="189"/>
                      </a:lnTo>
                      <a:lnTo>
                        <a:pt x="244" y="189"/>
                      </a:lnTo>
                      <a:lnTo>
                        <a:pt x="261" y="187"/>
                      </a:lnTo>
                      <a:lnTo>
                        <a:pt x="276" y="187"/>
                      </a:lnTo>
                      <a:lnTo>
                        <a:pt x="287" y="187"/>
                      </a:lnTo>
                      <a:lnTo>
                        <a:pt x="293" y="187"/>
                      </a:lnTo>
                      <a:lnTo>
                        <a:pt x="303" y="186"/>
                      </a:lnTo>
                      <a:lnTo>
                        <a:pt x="309" y="180"/>
                      </a:lnTo>
                      <a:lnTo>
                        <a:pt x="311" y="172"/>
                      </a:lnTo>
                      <a:lnTo>
                        <a:pt x="311" y="161"/>
                      </a:lnTo>
                      <a:lnTo>
                        <a:pt x="312" y="65"/>
                      </a:lnTo>
                      <a:lnTo>
                        <a:pt x="311" y="59"/>
                      </a:lnTo>
                      <a:lnTo>
                        <a:pt x="308" y="53"/>
                      </a:lnTo>
                      <a:lnTo>
                        <a:pt x="303" y="46"/>
                      </a:lnTo>
                      <a:lnTo>
                        <a:pt x="297" y="39"/>
                      </a:lnTo>
                      <a:lnTo>
                        <a:pt x="290" y="32"/>
                      </a:lnTo>
                      <a:lnTo>
                        <a:pt x="280" y="24"/>
                      </a:lnTo>
                      <a:lnTo>
                        <a:pt x="270" y="15"/>
                      </a:lnTo>
                      <a:lnTo>
                        <a:pt x="258" y="5"/>
                      </a:lnTo>
                      <a:lnTo>
                        <a:pt x="253" y="3"/>
                      </a:lnTo>
                      <a:lnTo>
                        <a:pt x="244" y="1"/>
                      </a:lnTo>
                      <a:lnTo>
                        <a:pt x="233" y="0"/>
                      </a:lnTo>
                      <a:lnTo>
                        <a:pt x="220" y="0"/>
                      </a:lnTo>
                      <a:lnTo>
                        <a:pt x="204" y="0"/>
                      </a:lnTo>
                      <a:lnTo>
                        <a:pt x="186" y="0"/>
                      </a:lnTo>
                      <a:lnTo>
                        <a:pt x="168" y="0"/>
                      </a:lnTo>
                      <a:lnTo>
                        <a:pt x="150" y="0"/>
                      </a:lnTo>
                      <a:lnTo>
                        <a:pt x="131" y="1"/>
                      </a:lnTo>
                      <a:lnTo>
                        <a:pt x="113" y="1"/>
                      </a:lnTo>
                      <a:lnTo>
                        <a:pt x="96" y="3"/>
                      </a:lnTo>
                      <a:lnTo>
                        <a:pt x="80" y="4"/>
                      </a:lnTo>
                      <a:lnTo>
                        <a:pt x="67" y="4"/>
                      </a:lnTo>
                      <a:lnTo>
                        <a:pt x="55" y="5"/>
                      </a:lnTo>
                      <a:lnTo>
                        <a:pt x="46" y="5"/>
                      </a:lnTo>
                      <a:lnTo>
                        <a:pt x="41" y="5"/>
                      </a:lnTo>
                      <a:lnTo>
                        <a:pt x="34" y="7"/>
                      </a:lnTo>
                      <a:lnTo>
                        <a:pt x="28" y="12"/>
                      </a:lnTo>
                      <a:lnTo>
                        <a:pt x="21" y="21"/>
                      </a:lnTo>
                      <a:lnTo>
                        <a:pt x="15" y="30"/>
                      </a:lnTo>
                      <a:lnTo>
                        <a:pt x="9" y="40"/>
                      </a:lnTo>
                      <a:lnTo>
                        <a:pt x="5" y="50"/>
                      </a:lnTo>
                      <a:lnTo>
                        <a:pt x="3" y="59"/>
                      </a:lnTo>
                      <a:lnTo>
                        <a:pt x="2" y="67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1345"/>
                <p:cNvSpPr>
                  <a:spLocks/>
                </p:cNvSpPr>
                <p:nvPr/>
              </p:nvSpPr>
              <p:spPr bwMode="auto">
                <a:xfrm>
                  <a:off x="2172" y="2931"/>
                  <a:ext cx="10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20 w 28"/>
                    <a:gd name="T5" fmla="*/ 23 h 37"/>
                    <a:gd name="T6" fmla="*/ 16 w 28"/>
                    <a:gd name="T7" fmla="*/ 19 h 37"/>
                    <a:gd name="T8" fmla="*/ 14 w 28"/>
                    <a:gd name="T9" fmla="*/ 11 h 37"/>
                    <a:gd name="T10" fmla="*/ 12 w 28"/>
                    <a:gd name="T11" fmla="*/ 0 h 37"/>
                    <a:gd name="T12" fmla="*/ 0 w 28"/>
                    <a:gd name="T13" fmla="*/ 0 h 37"/>
                    <a:gd name="T14" fmla="*/ 1 w 28"/>
                    <a:gd name="T15" fmla="*/ 14 h 37"/>
                    <a:gd name="T16" fmla="*/ 6 w 28"/>
                    <a:gd name="T17" fmla="*/ 26 h 37"/>
                    <a:gd name="T18" fmla="*/ 15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20" y="23"/>
                      </a:lnTo>
                      <a:lnTo>
                        <a:pt x="16" y="19"/>
                      </a:lnTo>
                      <a:lnTo>
                        <a:pt x="14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6" y="26"/>
                      </a:lnTo>
                      <a:lnTo>
                        <a:pt x="15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Freeform 1346"/>
                <p:cNvSpPr>
                  <a:spLocks/>
                </p:cNvSpPr>
                <p:nvPr/>
              </p:nvSpPr>
              <p:spPr bwMode="auto">
                <a:xfrm>
                  <a:off x="2182" y="2939"/>
                  <a:ext cx="90" cy="5"/>
                </a:xfrm>
                <a:custGeom>
                  <a:avLst/>
                  <a:gdLst>
                    <a:gd name="T0" fmla="*/ 271 w 271"/>
                    <a:gd name="T1" fmla="*/ 0 h 14"/>
                    <a:gd name="T2" fmla="*/ 271 w 271"/>
                    <a:gd name="T3" fmla="*/ 0 h 14"/>
                    <a:gd name="T4" fmla="*/ 265 w 271"/>
                    <a:gd name="T5" fmla="*/ 0 h 14"/>
                    <a:gd name="T6" fmla="*/ 254 w 271"/>
                    <a:gd name="T7" fmla="*/ 0 h 14"/>
                    <a:gd name="T8" fmla="*/ 239 w 271"/>
                    <a:gd name="T9" fmla="*/ 0 h 14"/>
                    <a:gd name="T10" fmla="*/ 222 w 271"/>
                    <a:gd name="T11" fmla="*/ 2 h 14"/>
                    <a:gd name="T12" fmla="*/ 202 w 271"/>
                    <a:gd name="T13" fmla="*/ 2 h 14"/>
                    <a:gd name="T14" fmla="*/ 180 w 271"/>
                    <a:gd name="T15" fmla="*/ 2 h 14"/>
                    <a:gd name="T16" fmla="*/ 157 w 271"/>
                    <a:gd name="T17" fmla="*/ 2 h 14"/>
                    <a:gd name="T18" fmla="*/ 134 w 271"/>
                    <a:gd name="T19" fmla="*/ 2 h 14"/>
                    <a:gd name="T20" fmla="*/ 110 w 271"/>
                    <a:gd name="T21" fmla="*/ 2 h 14"/>
                    <a:gd name="T22" fmla="*/ 88 w 271"/>
                    <a:gd name="T23" fmla="*/ 2 h 14"/>
                    <a:gd name="T24" fmla="*/ 66 w 271"/>
                    <a:gd name="T25" fmla="*/ 2 h 14"/>
                    <a:gd name="T26" fmla="*/ 47 w 271"/>
                    <a:gd name="T27" fmla="*/ 2 h 14"/>
                    <a:gd name="T28" fmla="*/ 29 w 271"/>
                    <a:gd name="T29" fmla="*/ 2 h 14"/>
                    <a:gd name="T30" fmla="*/ 16 w 271"/>
                    <a:gd name="T31" fmla="*/ 2 h 14"/>
                    <a:gd name="T32" fmla="*/ 6 w 271"/>
                    <a:gd name="T33" fmla="*/ 2 h 14"/>
                    <a:gd name="T34" fmla="*/ 0 w 271"/>
                    <a:gd name="T35" fmla="*/ 2 h 14"/>
                    <a:gd name="T36" fmla="*/ 0 w 271"/>
                    <a:gd name="T37" fmla="*/ 14 h 14"/>
                    <a:gd name="T38" fmla="*/ 6 w 271"/>
                    <a:gd name="T39" fmla="*/ 14 h 14"/>
                    <a:gd name="T40" fmla="*/ 16 w 271"/>
                    <a:gd name="T41" fmla="*/ 14 h 14"/>
                    <a:gd name="T42" fmla="*/ 29 w 271"/>
                    <a:gd name="T43" fmla="*/ 14 h 14"/>
                    <a:gd name="T44" fmla="*/ 47 w 271"/>
                    <a:gd name="T45" fmla="*/ 14 h 14"/>
                    <a:gd name="T46" fmla="*/ 66 w 271"/>
                    <a:gd name="T47" fmla="*/ 14 h 14"/>
                    <a:gd name="T48" fmla="*/ 88 w 271"/>
                    <a:gd name="T49" fmla="*/ 14 h 14"/>
                    <a:gd name="T50" fmla="*/ 110 w 271"/>
                    <a:gd name="T51" fmla="*/ 14 h 14"/>
                    <a:gd name="T52" fmla="*/ 134 w 271"/>
                    <a:gd name="T53" fmla="*/ 14 h 14"/>
                    <a:gd name="T54" fmla="*/ 157 w 271"/>
                    <a:gd name="T55" fmla="*/ 14 h 14"/>
                    <a:gd name="T56" fmla="*/ 180 w 271"/>
                    <a:gd name="T57" fmla="*/ 14 h 14"/>
                    <a:gd name="T58" fmla="*/ 202 w 271"/>
                    <a:gd name="T59" fmla="*/ 14 h 14"/>
                    <a:gd name="T60" fmla="*/ 222 w 271"/>
                    <a:gd name="T61" fmla="*/ 14 h 14"/>
                    <a:gd name="T62" fmla="*/ 239 w 271"/>
                    <a:gd name="T63" fmla="*/ 12 h 14"/>
                    <a:gd name="T64" fmla="*/ 254 w 271"/>
                    <a:gd name="T65" fmla="*/ 12 h 14"/>
                    <a:gd name="T66" fmla="*/ 265 w 271"/>
                    <a:gd name="T67" fmla="*/ 12 h 14"/>
                    <a:gd name="T68" fmla="*/ 271 w 271"/>
                    <a:gd name="T69" fmla="*/ 12 h 14"/>
                    <a:gd name="T70" fmla="*/ 271 w 271"/>
                    <a:gd name="T71" fmla="*/ 12 h 14"/>
                    <a:gd name="T72" fmla="*/ 271 w 271"/>
                    <a:gd name="T7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71" h="14">
                      <a:moveTo>
                        <a:pt x="271" y="0"/>
                      </a:moveTo>
                      <a:lnTo>
                        <a:pt x="271" y="0"/>
                      </a:lnTo>
                      <a:lnTo>
                        <a:pt x="265" y="0"/>
                      </a:lnTo>
                      <a:lnTo>
                        <a:pt x="254" y="0"/>
                      </a:lnTo>
                      <a:lnTo>
                        <a:pt x="239" y="0"/>
                      </a:lnTo>
                      <a:lnTo>
                        <a:pt x="222" y="2"/>
                      </a:lnTo>
                      <a:lnTo>
                        <a:pt x="202" y="2"/>
                      </a:lnTo>
                      <a:lnTo>
                        <a:pt x="180" y="2"/>
                      </a:lnTo>
                      <a:lnTo>
                        <a:pt x="157" y="2"/>
                      </a:lnTo>
                      <a:lnTo>
                        <a:pt x="134" y="2"/>
                      </a:lnTo>
                      <a:lnTo>
                        <a:pt x="110" y="2"/>
                      </a:lnTo>
                      <a:lnTo>
                        <a:pt x="88" y="2"/>
                      </a:lnTo>
                      <a:lnTo>
                        <a:pt x="66" y="2"/>
                      </a:lnTo>
                      <a:lnTo>
                        <a:pt x="47" y="2"/>
                      </a:lnTo>
                      <a:lnTo>
                        <a:pt x="29" y="2"/>
                      </a:lnTo>
                      <a:lnTo>
                        <a:pt x="16" y="2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16" y="14"/>
                      </a:lnTo>
                      <a:lnTo>
                        <a:pt x="29" y="14"/>
                      </a:lnTo>
                      <a:lnTo>
                        <a:pt x="47" y="14"/>
                      </a:lnTo>
                      <a:lnTo>
                        <a:pt x="66" y="14"/>
                      </a:lnTo>
                      <a:lnTo>
                        <a:pt x="88" y="14"/>
                      </a:lnTo>
                      <a:lnTo>
                        <a:pt x="110" y="14"/>
                      </a:lnTo>
                      <a:lnTo>
                        <a:pt x="134" y="14"/>
                      </a:lnTo>
                      <a:lnTo>
                        <a:pt x="157" y="14"/>
                      </a:lnTo>
                      <a:lnTo>
                        <a:pt x="180" y="14"/>
                      </a:lnTo>
                      <a:lnTo>
                        <a:pt x="202" y="14"/>
                      </a:lnTo>
                      <a:lnTo>
                        <a:pt x="222" y="14"/>
                      </a:lnTo>
                      <a:lnTo>
                        <a:pt x="239" y="12"/>
                      </a:lnTo>
                      <a:lnTo>
                        <a:pt x="254" y="12"/>
                      </a:lnTo>
                      <a:lnTo>
                        <a:pt x="265" y="12"/>
                      </a:lnTo>
                      <a:lnTo>
                        <a:pt x="271" y="12"/>
                      </a:lnTo>
                      <a:lnTo>
                        <a:pt x="271" y="12"/>
                      </a:lnTo>
                      <a:lnTo>
                        <a:pt x="2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Freeform 1347"/>
                <p:cNvSpPr>
                  <a:spLocks/>
                </p:cNvSpPr>
                <p:nvPr/>
              </p:nvSpPr>
              <p:spPr bwMode="auto">
                <a:xfrm>
                  <a:off x="2272" y="2932"/>
                  <a:ext cx="8" cy="11"/>
                </a:xfrm>
                <a:custGeom>
                  <a:avLst/>
                  <a:gdLst>
                    <a:gd name="T0" fmla="*/ 12 w 24"/>
                    <a:gd name="T1" fmla="*/ 0 h 32"/>
                    <a:gd name="T2" fmla="*/ 12 w 24"/>
                    <a:gd name="T3" fmla="*/ 0 h 32"/>
                    <a:gd name="T4" fmla="*/ 12 w 24"/>
                    <a:gd name="T5" fmla="*/ 11 h 32"/>
                    <a:gd name="T6" fmla="*/ 12 w 24"/>
                    <a:gd name="T7" fmla="*/ 17 h 32"/>
                    <a:gd name="T8" fmla="*/ 8 w 24"/>
                    <a:gd name="T9" fmla="*/ 19 h 32"/>
                    <a:gd name="T10" fmla="*/ 0 w 24"/>
                    <a:gd name="T11" fmla="*/ 20 h 32"/>
                    <a:gd name="T12" fmla="*/ 0 w 24"/>
                    <a:gd name="T13" fmla="*/ 32 h 32"/>
                    <a:gd name="T14" fmla="*/ 13 w 24"/>
                    <a:gd name="T15" fmla="*/ 31 h 32"/>
                    <a:gd name="T16" fmla="*/ 21 w 24"/>
                    <a:gd name="T17" fmla="*/ 22 h 32"/>
                    <a:gd name="T18" fmla="*/ 24 w 24"/>
                    <a:gd name="T19" fmla="*/ 11 h 32"/>
                    <a:gd name="T20" fmla="*/ 24 w 24"/>
                    <a:gd name="T21" fmla="*/ 0 h 32"/>
                    <a:gd name="T22" fmla="*/ 24 w 24"/>
                    <a:gd name="T23" fmla="*/ 0 h 32"/>
                    <a:gd name="T24" fmla="*/ 12 w 24"/>
                    <a:gd name="T25" fmla="*/ 0 h 32"/>
                    <a:gd name="T26" fmla="*/ 12 w 24"/>
                    <a:gd name="T27" fmla="*/ 0 h 32"/>
                    <a:gd name="T28" fmla="*/ 12 w 24"/>
                    <a:gd name="T2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8" y="19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3" y="31"/>
                      </a:lnTo>
                      <a:lnTo>
                        <a:pt x="21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Freeform 1348"/>
                <p:cNvSpPr>
                  <a:spLocks/>
                </p:cNvSpPr>
                <p:nvPr/>
              </p:nvSpPr>
              <p:spPr bwMode="auto">
                <a:xfrm>
                  <a:off x="2276" y="2900"/>
                  <a:ext cx="4" cy="32"/>
                </a:xfrm>
                <a:custGeom>
                  <a:avLst/>
                  <a:gdLst>
                    <a:gd name="T0" fmla="*/ 1 w 13"/>
                    <a:gd name="T1" fmla="*/ 0 h 96"/>
                    <a:gd name="T2" fmla="*/ 1 w 13"/>
                    <a:gd name="T3" fmla="*/ 0 h 96"/>
                    <a:gd name="T4" fmla="*/ 0 w 13"/>
                    <a:gd name="T5" fmla="*/ 96 h 96"/>
                    <a:gd name="T6" fmla="*/ 12 w 13"/>
                    <a:gd name="T7" fmla="*/ 96 h 96"/>
                    <a:gd name="T8" fmla="*/ 13 w 13"/>
                    <a:gd name="T9" fmla="*/ 0 h 96"/>
                    <a:gd name="T10" fmla="*/ 13 w 13"/>
                    <a:gd name="T11" fmla="*/ 0 h 96"/>
                    <a:gd name="T12" fmla="*/ 13 w 13"/>
                    <a:gd name="T13" fmla="*/ 0 h 96"/>
                    <a:gd name="T14" fmla="*/ 13 w 13"/>
                    <a:gd name="T15" fmla="*/ 0 h 96"/>
                    <a:gd name="T16" fmla="*/ 13 w 13"/>
                    <a:gd name="T17" fmla="*/ 0 h 96"/>
                    <a:gd name="T18" fmla="*/ 1 w 13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6"/>
                      </a:lnTo>
                      <a:lnTo>
                        <a:pt x="12" y="96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1349"/>
                <p:cNvSpPr>
                  <a:spLocks/>
                </p:cNvSpPr>
                <p:nvPr/>
              </p:nvSpPr>
              <p:spPr bwMode="auto">
                <a:xfrm>
                  <a:off x="2259" y="2879"/>
                  <a:ext cx="21" cy="21"/>
                </a:xfrm>
                <a:custGeom>
                  <a:avLst/>
                  <a:gdLst>
                    <a:gd name="T0" fmla="*/ 0 w 64"/>
                    <a:gd name="T1" fmla="*/ 10 h 65"/>
                    <a:gd name="T2" fmla="*/ 0 w 64"/>
                    <a:gd name="T3" fmla="*/ 10 h 65"/>
                    <a:gd name="T4" fmla="*/ 12 w 64"/>
                    <a:gd name="T5" fmla="*/ 20 h 65"/>
                    <a:gd name="T6" fmla="*/ 23 w 64"/>
                    <a:gd name="T7" fmla="*/ 29 h 65"/>
                    <a:gd name="T8" fmla="*/ 33 w 64"/>
                    <a:gd name="T9" fmla="*/ 36 h 65"/>
                    <a:gd name="T10" fmla="*/ 39 w 64"/>
                    <a:gd name="T11" fmla="*/ 42 h 65"/>
                    <a:gd name="T12" fmla="*/ 45 w 64"/>
                    <a:gd name="T13" fmla="*/ 50 h 65"/>
                    <a:gd name="T14" fmla="*/ 49 w 64"/>
                    <a:gd name="T15" fmla="*/ 56 h 65"/>
                    <a:gd name="T16" fmla="*/ 51 w 64"/>
                    <a:gd name="T17" fmla="*/ 61 h 65"/>
                    <a:gd name="T18" fmla="*/ 52 w 64"/>
                    <a:gd name="T19" fmla="*/ 65 h 65"/>
                    <a:gd name="T20" fmla="*/ 64 w 64"/>
                    <a:gd name="T21" fmla="*/ 65 h 65"/>
                    <a:gd name="T22" fmla="*/ 63 w 64"/>
                    <a:gd name="T23" fmla="*/ 58 h 65"/>
                    <a:gd name="T24" fmla="*/ 59 w 64"/>
                    <a:gd name="T25" fmla="*/ 51 h 65"/>
                    <a:gd name="T26" fmla="*/ 54 w 64"/>
                    <a:gd name="T27" fmla="*/ 42 h 65"/>
                    <a:gd name="T28" fmla="*/ 48 w 64"/>
                    <a:gd name="T29" fmla="*/ 35 h 65"/>
                    <a:gd name="T30" fmla="*/ 40 w 64"/>
                    <a:gd name="T31" fmla="*/ 27 h 65"/>
                    <a:gd name="T32" fmla="*/ 30 w 64"/>
                    <a:gd name="T33" fmla="*/ 20 h 65"/>
                    <a:gd name="T34" fmla="*/ 19 w 64"/>
                    <a:gd name="T35" fmla="*/ 10 h 65"/>
                    <a:gd name="T36" fmla="*/ 7 w 64"/>
                    <a:gd name="T37" fmla="*/ 0 h 65"/>
                    <a:gd name="T38" fmla="*/ 7 w 64"/>
                    <a:gd name="T39" fmla="*/ 0 h 65"/>
                    <a:gd name="T40" fmla="*/ 0 w 64"/>
                    <a:gd name="T41" fmla="*/ 1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65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2" y="20"/>
                      </a:lnTo>
                      <a:lnTo>
                        <a:pt x="23" y="29"/>
                      </a:lnTo>
                      <a:lnTo>
                        <a:pt x="33" y="36"/>
                      </a:lnTo>
                      <a:lnTo>
                        <a:pt x="39" y="42"/>
                      </a:lnTo>
                      <a:lnTo>
                        <a:pt x="45" y="50"/>
                      </a:lnTo>
                      <a:lnTo>
                        <a:pt x="49" y="56"/>
                      </a:lnTo>
                      <a:lnTo>
                        <a:pt x="51" y="61"/>
                      </a:lnTo>
                      <a:lnTo>
                        <a:pt x="52" y="65"/>
                      </a:lnTo>
                      <a:lnTo>
                        <a:pt x="64" y="65"/>
                      </a:lnTo>
                      <a:lnTo>
                        <a:pt x="63" y="58"/>
                      </a:lnTo>
                      <a:lnTo>
                        <a:pt x="59" y="51"/>
                      </a:lnTo>
                      <a:lnTo>
                        <a:pt x="54" y="42"/>
                      </a:lnTo>
                      <a:lnTo>
                        <a:pt x="48" y="35"/>
                      </a:lnTo>
                      <a:lnTo>
                        <a:pt x="40" y="27"/>
                      </a:lnTo>
                      <a:lnTo>
                        <a:pt x="30" y="20"/>
                      </a:lnTo>
                      <a:lnTo>
                        <a:pt x="19" y="1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Freeform 1350"/>
                <p:cNvSpPr>
                  <a:spLocks/>
                </p:cNvSpPr>
                <p:nvPr/>
              </p:nvSpPr>
              <p:spPr bwMode="auto">
                <a:xfrm>
                  <a:off x="2188" y="2877"/>
                  <a:ext cx="73" cy="5"/>
                </a:xfrm>
                <a:custGeom>
                  <a:avLst/>
                  <a:gdLst>
                    <a:gd name="T0" fmla="*/ 0 w 220"/>
                    <a:gd name="T1" fmla="*/ 17 h 17"/>
                    <a:gd name="T2" fmla="*/ 0 w 220"/>
                    <a:gd name="T3" fmla="*/ 17 h 17"/>
                    <a:gd name="T4" fmla="*/ 5 w 220"/>
                    <a:gd name="T5" fmla="*/ 17 h 17"/>
                    <a:gd name="T6" fmla="*/ 14 w 220"/>
                    <a:gd name="T7" fmla="*/ 17 h 17"/>
                    <a:gd name="T8" fmla="*/ 26 w 220"/>
                    <a:gd name="T9" fmla="*/ 16 h 17"/>
                    <a:gd name="T10" fmla="*/ 39 w 220"/>
                    <a:gd name="T11" fmla="*/ 16 h 17"/>
                    <a:gd name="T12" fmla="*/ 55 w 220"/>
                    <a:gd name="T13" fmla="*/ 15 h 17"/>
                    <a:gd name="T14" fmla="*/ 72 w 220"/>
                    <a:gd name="T15" fmla="*/ 13 h 17"/>
                    <a:gd name="T16" fmla="*/ 90 w 220"/>
                    <a:gd name="T17" fmla="*/ 13 h 17"/>
                    <a:gd name="T18" fmla="*/ 109 w 220"/>
                    <a:gd name="T19" fmla="*/ 12 h 17"/>
                    <a:gd name="T20" fmla="*/ 127 w 220"/>
                    <a:gd name="T21" fmla="*/ 12 h 17"/>
                    <a:gd name="T22" fmla="*/ 145 w 220"/>
                    <a:gd name="T23" fmla="*/ 12 h 17"/>
                    <a:gd name="T24" fmla="*/ 163 w 220"/>
                    <a:gd name="T25" fmla="*/ 12 h 17"/>
                    <a:gd name="T26" fmla="*/ 179 w 220"/>
                    <a:gd name="T27" fmla="*/ 12 h 17"/>
                    <a:gd name="T28" fmla="*/ 192 w 220"/>
                    <a:gd name="T29" fmla="*/ 12 h 17"/>
                    <a:gd name="T30" fmla="*/ 202 w 220"/>
                    <a:gd name="T31" fmla="*/ 13 h 17"/>
                    <a:gd name="T32" fmla="*/ 210 w 220"/>
                    <a:gd name="T33" fmla="*/ 15 h 17"/>
                    <a:gd name="T34" fmla="*/ 213 w 220"/>
                    <a:gd name="T35" fmla="*/ 16 h 17"/>
                    <a:gd name="T36" fmla="*/ 220 w 220"/>
                    <a:gd name="T37" fmla="*/ 6 h 17"/>
                    <a:gd name="T38" fmla="*/ 213 w 220"/>
                    <a:gd name="T39" fmla="*/ 3 h 17"/>
                    <a:gd name="T40" fmla="*/ 204 w 220"/>
                    <a:gd name="T41" fmla="*/ 1 h 17"/>
                    <a:gd name="T42" fmla="*/ 192 w 220"/>
                    <a:gd name="T43" fmla="*/ 0 h 17"/>
                    <a:gd name="T44" fmla="*/ 179 w 220"/>
                    <a:gd name="T45" fmla="*/ 0 h 17"/>
                    <a:gd name="T46" fmla="*/ 163 w 220"/>
                    <a:gd name="T47" fmla="*/ 0 h 17"/>
                    <a:gd name="T48" fmla="*/ 145 w 220"/>
                    <a:gd name="T49" fmla="*/ 0 h 17"/>
                    <a:gd name="T50" fmla="*/ 127 w 220"/>
                    <a:gd name="T51" fmla="*/ 0 h 17"/>
                    <a:gd name="T52" fmla="*/ 109 w 220"/>
                    <a:gd name="T53" fmla="*/ 0 h 17"/>
                    <a:gd name="T54" fmla="*/ 90 w 220"/>
                    <a:gd name="T55" fmla="*/ 1 h 17"/>
                    <a:gd name="T56" fmla="*/ 72 w 220"/>
                    <a:gd name="T57" fmla="*/ 1 h 17"/>
                    <a:gd name="T58" fmla="*/ 55 w 220"/>
                    <a:gd name="T59" fmla="*/ 3 h 17"/>
                    <a:gd name="T60" fmla="*/ 39 w 220"/>
                    <a:gd name="T61" fmla="*/ 4 h 17"/>
                    <a:gd name="T62" fmla="*/ 26 w 220"/>
                    <a:gd name="T63" fmla="*/ 4 h 17"/>
                    <a:gd name="T64" fmla="*/ 14 w 220"/>
                    <a:gd name="T65" fmla="*/ 5 h 17"/>
                    <a:gd name="T66" fmla="*/ 5 w 220"/>
                    <a:gd name="T67" fmla="*/ 5 h 17"/>
                    <a:gd name="T68" fmla="*/ 0 w 220"/>
                    <a:gd name="T69" fmla="*/ 5 h 17"/>
                    <a:gd name="T70" fmla="*/ 0 w 220"/>
                    <a:gd name="T71" fmla="*/ 5 h 17"/>
                    <a:gd name="T72" fmla="*/ 0 w 220"/>
                    <a:gd name="T7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0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14" y="17"/>
                      </a:lnTo>
                      <a:lnTo>
                        <a:pt x="26" y="16"/>
                      </a:lnTo>
                      <a:lnTo>
                        <a:pt x="39" y="16"/>
                      </a:lnTo>
                      <a:lnTo>
                        <a:pt x="55" y="15"/>
                      </a:lnTo>
                      <a:lnTo>
                        <a:pt x="72" y="13"/>
                      </a:lnTo>
                      <a:lnTo>
                        <a:pt x="90" y="13"/>
                      </a:lnTo>
                      <a:lnTo>
                        <a:pt x="109" y="12"/>
                      </a:lnTo>
                      <a:lnTo>
                        <a:pt x="127" y="12"/>
                      </a:lnTo>
                      <a:lnTo>
                        <a:pt x="145" y="12"/>
                      </a:lnTo>
                      <a:lnTo>
                        <a:pt x="163" y="12"/>
                      </a:lnTo>
                      <a:lnTo>
                        <a:pt x="179" y="12"/>
                      </a:lnTo>
                      <a:lnTo>
                        <a:pt x="192" y="12"/>
                      </a:lnTo>
                      <a:lnTo>
                        <a:pt x="202" y="13"/>
                      </a:lnTo>
                      <a:lnTo>
                        <a:pt x="210" y="15"/>
                      </a:lnTo>
                      <a:lnTo>
                        <a:pt x="213" y="16"/>
                      </a:lnTo>
                      <a:lnTo>
                        <a:pt x="220" y="6"/>
                      </a:lnTo>
                      <a:lnTo>
                        <a:pt x="213" y="3"/>
                      </a:lnTo>
                      <a:lnTo>
                        <a:pt x="204" y="1"/>
                      </a:lnTo>
                      <a:lnTo>
                        <a:pt x="192" y="0"/>
                      </a:lnTo>
                      <a:lnTo>
                        <a:pt x="179" y="0"/>
                      </a:lnTo>
                      <a:lnTo>
                        <a:pt x="163" y="0"/>
                      </a:lnTo>
                      <a:lnTo>
                        <a:pt x="145" y="0"/>
                      </a:lnTo>
                      <a:lnTo>
                        <a:pt x="127" y="0"/>
                      </a:lnTo>
                      <a:lnTo>
                        <a:pt x="109" y="0"/>
                      </a:lnTo>
                      <a:lnTo>
                        <a:pt x="90" y="1"/>
                      </a:lnTo>
                      <a:lnTo>
                        <a:pt x="72" y="1"/>
                      </a:lnTo>
                      <a:lnTo>
                        <a:pt x="55" y="3"/>
                      </a:lnTo>
                      <a:lnTo>
                        <a:pt x="39" y="4"/>
                      </a:lnTo>
                      <a:lnTo>
                        <a:pt x="26" y="4"/>
                      </a:lnTo>
                      <a:lnTo>
                        <a:pt x="14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Freeform 1351"/>
                <p:cNvSpPr>
                  <a:spLocks/>
                </p:cNvSpPr>
                <p:nvPr/>
              </p:nvSpPr>
              <p:spPr bwMode="auto">
                <a:xfrm>
                  <a:off x="2173" y="2878"/>
                  <a:ext cx="15" cy="23"/>
                </a:xfrm>
                <a:custGeom>
                  <a:avLst/>
                  <a:gdLst>
                    <a:gd name="T0" fmla="*/ 13 w 46"/>
                    <a:gd name="T1" fmla="*/ 68 h 68"/>
                    <a:gd name="T2" fmla="*/ 13 w 46"/>
                    <a:gd name="T3" fmla="*/ 68 h 68"/>
                    <a:gd name="T4" fmla="*/ 14 w 46"/>
                    <a:gd name="T5" fmla="*/ 62 h 68"/>
                    <a:gd name="T6" fmla="*/ 16 w 46"/>
                    <a:gd name="T7" fmla="*/ 52 h 68"/>
                    <a:gd name="T8" fmla="*/ 19 w 46"/>
                    <a:gd name="T9" fmla="*/ 43 h 68"/>
                    <a:gd name="T10" fmla="*/ 25 w 46"/>
                    <a:gd name="T11" fmla="*/ 35 h 68"/>
                    <a:gd name="T12" fmla="*/ 31 w 46"/>
                    <a:gd name="T13" fmla="*/ 25 h 68"/>
                    <a:gd name="T14" fmla="*/ 38 w 46"/>
                    <a:gd name="T15" fmla="*/ 18 h 68"/>
                    <a:gd name="T16" fmla="*/ 42 w 46"/>
                    <a:gd name="T17" fmla="*/ 13 h 68"/>
                    <a:gd name="T18" fmla="*/ 46 w 46"/>
                    <a:gd name="T19" fmla="*/ 12 h 68"/>
                    <a:gd name="T20" fmla="*/ 46 w 46"/>
                    <a:gd name="T21" fmla="*/ 0 h 68"/>
                    <a:gd name="T22" fmla="*/ 37 w 46"/>
                    <a:gd name="T23" fmla="*/ 4 h 68"/>
                    <a:gd name="T24" fmla="*/ 28 w 46"/>
                    <a:gd name="T25" fmla="*/ 8 h 68"/>
                    <a:gd name="T26" fmla="*/ 21 w 46"/>
                    <a:gd name="T27" fmla="*/ 18 h 68"/>
                    <a:gd name="T28" fmla="*/ 15 w 46"/>
                    <a:gd name="T29" fmla="*/ 28 h 68"/>
                    <a:gd name="T30" fmla="*/ 9 w 46"/>
                    <a:gd name="T31" fmla="*/ 39 h 68"/>
                    <a:gd name="T32" fmla="*/ 4 w 46"/>
                    <a:gd name="T33" fmla="*/ 50 h 68"/>
                    <a:gd name="T34" fmla="*/ 2 w 46"/>
                    <a:gd name="T35" fmla="*/ 59 h 68"/>
                    <a:gd name="T36" fmla="*/ 0 w 46"/>
                    <a:gd name="T37" fmla="*/ 68 h 68"/>
                    <a:gd name="T38" fmla="*/ 0 w 46"/>
                    <a:gd name="T39" fmla="*/ 68 h 68"/>
                    <a:gd name="T40" fmla="*/ 13 w 46"/>
                    <a:gd name="T41" fmla="*/ 68 h 68"/>
                    <a:gd name="T42" fmla="*/ 13 w 46"/>
                    <a:gd name="T43" fmla="*/ 68 h 68"/>
                    <a:gd name="T44" fmla="*/ 13 w 46"/>
                    <a:gd name="T4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6" h="68">
                      <a:moveTo>
                        <a:pt x="13" y="68"/>
                      </a:moveTo>
                      <a:lnTo>
                        <a:pt x="13" y="68"/>
                      </a:lnTo>
                      <a:lnTo>
                        <a:pt x="14" y="62"/>
                      </a:lnTo>
                      <a:lnTo>
                        <a:pt x="16" y="52"/>
                      </a:lnTo>
                      <a:lnTo>
                        <a:pt x="19" y="43"/>
                      </a:lnTo>
                      <a:lnTo>
                        <a:pt x="25" y="35"/>
                      </a:lnTo>
                      <a:lnTo>
                        <a:pt x="31" y="25"/>
                      </a:lnTo>
                      <a:lnTo>
                        <a:pt x="38" y="18"/>
                      </a:lnTo>
                      <a:lnTo>
                        <a:pt x="42" y="13"/>
                      </a:lnTo>
                      <a:lnTo>
                        <a:pt x="46" y="12"/>
                      </a:lnTo>
                      <a:lnTo>
                        <a:pt x="46" y="0"/>
                      </a:lnTo>
                      <a:lnTo>
                        <a:pt x="37" y="4"/>
                      </a:lnTo>
                      <a:lnTo>
                        <a:pt x="28" y="8"/>
                      </a:lnTo>
                      <a:lnTo>
                        <a:pt x="21" y="18"/>
                      </a:lnTo>
                      <a:lnTo>
                        <a:pt x="15" y="28"/>
                      </a:lnTo>
                      <a:lnTo>
                        <a:pt x="9" y="39"/>
                      </a:lnTo>
                      <a:lnTo>
                        <a:pt x="4" y="50"/>
                      </a:lnTo>
                      <a:lnTo>
                        <a:pt x="2" y="59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13" y="68"/>
                      </a:lnTo>
                      <a:lnTo>
                        <a:pt x="13" y="68"/>
                      </a:lnTo>
                      <a:lnTo>
                        <a:pt x="13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Freeform 1352"/>
                <p:cNvSpPr>
                  <a:spLocks/>
                </p:cNvSpPr>
                <p:nvPr/>
              </p:nvSpPr>
              <p:spPr bwMode="auto">
                <a:xfrm>
                  <a:off x="2172" y="2901"/>
                  <a:ext cx="5" cy="30"/>
                </a:xfrm>
                <a:custGeom>
                  <a:avLst/>
                  <a:gdLst>
                    <a:gd name="T0" fmla="*/ 12 w 14"/>
                    <a:gd name="T1" fmla="*/ 91 h 91"/>
                    <a:gd name="T2" fmla="*/ 12 w 14"/>
                    <a:gd name="T3" fmla="*/ 91 h 91"/>
                    <a:gd name="T4" fmla="*/ 14 w 14"/>
                    <a:gd name="T5" fmla="*/ 0 h 91"/>
                    <a:gd name="T6" fmla="*/ 1 w 14"/>
                    <a:gd name="T7" fmla="*/ 0 h 91"/>
                    <a:gd name="T8" fmla="*/ 0 w 14"/>
                    <a:gd name="T9" fmla="*/ 91 h 91"/>
                    <a:gd name="T10" fmla="*/ 0 w 14"/>
                    <a:gd name="T11" fmla="*/ 91 h 91"/>
                    <a:gd name="T12" fmla="*/ 0 w 14"/>
                    <a:gd name="T13" fmla="*/ 91 h 91"/>
                    <a:gd name="T14" fmla="*/ 0 w 14"/>
                    <a:gd name="T15" fmla="*/ 91 h 91"/>
                    <a:gd name="T16" fmla="*/ 0 w 14"/>
                    <a:gd name="T17" fmla="*/ 91 h 91"/>
                    <a:gd name="T18" fmla="*/ 12 w 14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4" y="0"/>
                      </a:lnTo>
                      <a:lnTo>
                        <a:pt x="1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Freeform 1353"/>
                <p:cNvSpPr>
                  <a:spLocks/>
                </p:cNvSpPr>
                <p:nvPr/>
              </p:nvSpPr>
              <p:spPr bwMode="auto">
                <a:xfrm>
                  <a:off x="2174" y="2881"/>
                  <a:ext cx="90" cy="45"/>
                </a:xfrm>
                <a:custGeom>
                  <a:avLst/>
                  <a:gdLst>
                    <a:gd name="T0" fmla="*/ 0 w 268"/>
                    <a:gd name="T1" fmla="*/ 109 h 135"/>
                    <a:gd name="T2" fmla="*/ 2 w 268"/>
                    <a:gd name="T3" fmla="*/ 119 h 135"/>
                    <a:gd name="T4" fmla="*/ 4 w 268"/>
                    <a:gd name="T5" fmla="*/ 127 h 135"/>
                    <a:gd name="T6" fmla="*/ 10 w 268"/>
                    <a:gd name="T7" fmla="*/ 133 h 135"/>
                    <a:gd name="T8" fmla="*/ 18 w 268"/>
                    <a:gd name="T9" fmla="*/ 135 h 135"/>
                    <a:gd name="T10" fmla="*/ 23 w 268"/>
                    <a:gd name="T11" fmla="*/ 135 h 135"/>
                    <a:gd name="T12" fmla="*/ 32 w 268"/>
                    <a:gd name="T13" fmla="*/ 135 h 135"/>
                    <a:gd name="T14" fmla="*/ 44 w 268"/>
                    <a:gd name="T15" fmla="*/ 135 h 135"/>
                    <a:gd name="T16" fmla="*/ 59 w 268"/>
                    <a:gd name="T17" fmla="*/ 134 h 135"/>
                    <a:gd name="T18" fmla="*/ 75 w 268"/>
                    <a:gd name="T19" fmla="*/ 134 h 135"/>
                    <a:gd name="T20" fmla="*/ 95 w 268"/>
                    <a:gd name="T21" fmla="*/ 134 h 135"/>
                    <a:gd name="T22" fmla="*/ 114 w 268"/>
                    <a:gd name="T23" fmla="*/ 134 h 135"/>
                    <a:gd name="T24" fmla="*/ 134 w 268"/>
                    <a:gd name="T25" fmla="*/ 134 h 135"/>
                    <a:gd name="T26" fmla="*/ 154 w 268"/>
                    <a:gd name="T27" fmla="*/ 134 h 135"/>
                    <a:gd name="T28" fmla="*/ 174 w 268"/>
                    <a:gd name="T29" fmla="*/ 134 h 135"/>
                    <a:gd name="T30" fmla="*/ 192 w 268"/>
                    <a:gd name="T31" fmla="*/ 134 h 135"/>
                    <a:gd name="T32" fmla="*/ 209 w 268"/>
                    <a:gd name="T33" fmla="*/ 134 h 135"/>
                    <a:gd name="T34" fmla="*/ 224 w 268"/>
                    <a:gd name="T35" fmla="*/ 134 h 135"/>
                    <a:gd name="T36" fmla="*/ 236 w 268"/>
                    <a:gd name="T37" fmla="*/ 134 h 135"/>
                    <a:gd name="T38" fmla="*/ 245 w 268"/>
                    <a:gd name="T39" fmla="*/ 134 h 135"/>
                    <a:gd name="T40" fmla="*/ 250 w 268"/>
                    <a:gd name="T41" fmla="*/ 134 h 135"/>
                    <a:gd name="T42" fmla="*/ 260 w 268"/>
                    <a:gd name="T43" fmla="*/ 132 h 135"/>
                    <a:gd name="T44" fmla="*/ 266 w 268"/>
                    <a:gd name="T45" fmla="*/ 127 h 135"/>
                    <a:gd name="T46" fmla="*/ 267 w 268"/>
                    <a:gd name="T47" fmla="*/ 120 h 135"/>
                    <a:gd name="T48" fmla="*/ 267 w 268"/>
                    <a:gd name="T49" fmla="*/ 110 h 135"/>
                    <a:gd name="T50" fmla="*/ 268 w 268"/>
                    <a:gd name="T51" fmla="*/ 28 h 135"/>
                    <a:gd name="T52" fmla="*/ 267 w 268"/>
                    <a:gd name="T53" fmla="*/ 17 h 135"/>
                    <a:gd name="T54" fmla="*/ 266 w 268"/>
                    <a:gd name="T55" fmla="*/ 9 h 135"/>
                    <a:gd name="T56" fmla="*/ 261 w 268"/>
                    <a:gd name="T57" fmla="*/ 3 h 135"/>
                    <a:gd name="T58" fmla="*/ 250 w 268"/>
                    <a:gd name="T59" fmla="*/ 0 h 135"/>
                    <a:gd name="T60" fmla="*/ 245 w 268"/>
                    <a:gd name="T61" fmla="*/ 0 h 135"/>
                    <a:gd name="T62" fmla="*/ 236 w 268"/>
                    <a:gd name="T63" fmla="*/ 0 h 135"/>
                    <a:gd name="T64" fmla="*/ 224 w 268"/>
                    <a:gd name="T65" fmla="*/ 0 h 135"/>
                    <a:gd name="T66" fmla="*/ 208 w 268"/>
                    <a:gd name="T67" fmla="*/ 0 h 135"/>
                    <a:gd name="T68" fmla="*/ 191 w 268"/>
                    <a:gd name="T69" fmla="*/ 0 h 135"/>
                    <a:gd name="T70" fmla="*/ 173 w 268"/>
                    <a:gd name="T71" fmla="*/ 0 h 135"/>
                    <a:gd name="T72" fmla="*/ 154 w 268"/>
                    <a:gd name="T73" fmla="*/ 0 h 135"/>
                    <a:gd name="T74" fmla="*/ 133 w 268"/>
                    <a:gd name="T75" fmla="*/ 0 h 135"/>
                    <a:gd name="T76" fmla="*/ 113 w 268"/>
                    <a:gd name="T77" fmla="*/ 0 h 135"/>
                    <a:gd name="T78" fmla="*/ 93 w 268"/>
                    <a:gd name="T79" fmla="*/ 0 h 135"/>
                    <a:gd name="T80" fmla="*/ 75 w 268"/>
                    <a:gd name="T81" fmla="*/ 1 h 135"/>
                    <a:gd name="T82" fmla="*/ 58 w 268"/>
                    <a:gd name="T83" fmla="*/ 1 h 135"/>
                    <a:gd name="T84" fmla="*/ 44 w 268"/>
                    <a:gd name="T85" fmla="*/ 1 h 135"/>
                    <a:gd name="T86" fmla="*/ 32 w 268"/>
                    <a:gd name="T87" fmla="*/ 1 h 135"/>
                    <a:gd name="T88" fmla="*/ 23 w 268"/>
                    <a:gd name="T89" fmla="*/ 1 h 135"/>
                    <a:gd name="T90" fmla="*/ 18 w 268"/>
                    <a:gd name="T91" fmla="*/ 1 h 135"/>
                    <a:gd name="T92" fmla="*/ 9 w 268"/>
                    <a:gd name="T93" fmla="*/ 4 h 135"/>
                    <a:gd name="T94" fmla="*/ 4 w 268"/>
                    <a:gd name="T95" fmla="*/ 10 h 135"/>
                    <a:gd name="T96" fmla="*/ 2 w 268"/>
                    <a:gd name="T97" fmla="*/ 18 h 135"/>
                    <a:gd name="T98" fmla="*/ 0 w 268"/>
                    <a:gd name="T99" fmla="*/ 29 h 135"/>
                    <a:gd name="T100" fmla="*/ 0 w 268"/>
                    <a:gd name="T101" fmla="*/ 109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68" h="135">
                      <a:moveTo>
                        <a:pt x="0" y="109"/>
                      </a:move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8" y="135"/>
                      </a:lnTo>
                      <a:lnTo>
                        <a:pt x="23" y="135"/>
                      </a:lnTo>
                      <a:lnTo>
                        <a:pt x="32" y="135"/>
                      </a:lnTo>
                      <a:lnTo>
                        <a:pt x="44" y="135"/>
                      </a:lnTo>
                      <a:lnTo>
                        <a:pt x="59" y="134"/>
                      </a:lnTo>
                      <a:lnTo>
                        <a:pt x="75" y="134"/>
                      </a:lnTo>
                      <a:lnTo>
                        <a:pt x="95" y="134"/>
                      </a:lnTo>
                      <a:lnTo>
                        <a:pt x="114" y="134"/>
                      </a:lnTo>
                      <a:lnTo>
                        <a:pt x="134" y="134"/>
                      </a:lnTo>
                      <a:lnTo>
                        <a:pt x="154" y="134"/>
                      </a:lnTo>
                      <a:lnTo>
                        <a:pt x="174" y="134"/>
                      </a:lnTo>
                      <a:lnTo>
                        <a:pt x="192" y="134"/>
                      </a:lnTo>
                      <a:lnTo>
                        <a:pt x="209" y="134"/>
                      </a:lnTo>
                      <a:lnTo>
                        <a:pt x="224" y="134"/>
                      </a:lnTo>
                      <a:lnTo>
                        <a:pt x="236" y="134"/>
                      </a:lnTo>
                      <a:lnTo>
                        <a:pt x="245" y="134"/>
                      </a:lnTo>
                      <a:lnTo>
                        <a:pt x="250" y="134"/>
                      </a:lnTo>
                      <a:lnTo>
                        <a:pt x="260" y="132"/>
                      </a:lnTo>
                      <a:lnTo>
                        <a:pt x="266" y="127"/>
                      </a:lnTo>
                      <a:lnTo>
                        <a:pt x="267" y="120"/>
                      </a:lnTo>
                      <a:lnTo>
                        <a:pt x="267" y="110"/>
                      </a:lnTo>
                      <a:lnTo>
                        <a:pt x="268" y="28"/>
                      </a:lnTo>
                      <a:lnTo>
                        <a:pt x="267" y="17"/>
                      </a:lnTo>
                      <a:lnTo>
                        <a:pt x="266" y="9"/>
                      </a:lnTo>
                      <a:lnTo>
                        <a:pt x="261" y="3"/>
                      </a:lnTo>
                      <a:lnTo>
                        <a:pt x="250" y="0"/>
                      </a:lnTo>
                      <a:lnTo>
                        <a:pt x="245" y="0"/>
                      </a:lnTo>
                      <a:lnTo>
                        <a:pt x="236" y="0"/>
                      </a:lnTo>
                      <a:lnTo>
                        <a:pt x="224" y="0"/>
                      </a:lnTo>
                      <a:lnTo>
                        <a:pt x="208" y="0"/>
                      </a:lnTo>
                      <a:lnTo>
                        <a:pt x="191" y="0"/>
                      </a:lnTo>
                      <a:lnTo>
                        <a:pt x="173" y="0"/>
                      </a:lnTo>
                      <a:lnTo>
                        <a:pt x="154" y="0"/>
                      </a:lnTo>
                      <a:lnTo>
                        <a:pt x="133" y="0"/>
                      </a:lnTo>
                      <a:lnTo>
                        <a:pt x="113" y="0"/>
                      </a:lnTo>
                      <a:lnTo>
                        <a:pt x="93" y="0"/>
                      </a:lnTo>
                      <a:lnTo>
                        <a:pt x="75" y="1"/>
                      </a:lnTo>
                      <a:lnTo>
                        <a:pt x="58" y="1"/>
                      </a:lnTo>
                      <a:lnTo>
                        <a:pt x="44" y="1"/>
                      </a:lnTo>
                      <a:lnTo>
                        <a:pt x="32" y="1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4" y="10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1354"/>
                <p:cNvSpPr>
                  <a:spLocks/>
                </p:cNvSpPr>
                <p:nvPr/>
              </p:nvSpPr>
              <p:spPr bwMode="auto">
                <a:xfrm>
                  <a:off x="2174" y="2881"/>
                  <a:ext cx="90" cy="45"/>
                </a:xfrm>
                <a:custGeom>
                  <a:avLst/>
                  <a:gdLst>
                    <a:gd name="T0" fmla="*/ 0 w 268"/>
                    <a:gd name="T1" fmla="*/ 109 h 135"/>
                    <a:gd name="T2" fmla="*/ 0 w 268"/>
                    <a:gd name="T3" fmla="*/ 109 h 135"/>
                    <a:gd name="T4" fmla="*/ 2 w 268"/>
                    <a:gd name="T5" fmla="*/ 119 h 135"/>
                    <a:gd name="T6" fmla="*/ 4 w 268"/>
                    <a:gd name="T7" fmla="*/ 127 h 135"/>
                    <a:gd name="T8" fmla="*/ 10 w 268"/>
                    <a:gd name="T9" fmla="*/ 133 h 135"/>
                    <a:gd name="T10" fmla="*/ 18 w 268"/>
                    <a:gd name="T11" fmla="*/ 135 h 135"/>
                    <a:gd name="T12" fmla="*/ 18 w 268"/>
                    <a:gd name="T13" fmla="*/ 135 h 135"/>
                    <a:gd name="T14" fmla="*/ 23 w 268"/>
                    <a:gd name="T15" fmla="*/ 135 h 135"/>
                    <a:gd name="T16" fmla="*/ 32 w 268"/>
                    <a:gd name="T17" fmla="*/ 135 h 135"/>
                    <a:gd name="T18" fmla="*/ 44 w 268"/>
                    <a:gd name="T19" fmla="*/ 135 h 135"/>
                    <a:gd name="T20" fmla="*/ 59 w 268"/>
                    <a:gd name="T21" fmla="*/ 134 h 135"/>
                    <a:gd name="T22" fmla="*/ 75 w 268"/>
                    <a:gd name="T23" fmla="*/ 134 h 135"/>
                    <a:gd name="T24" fmla="*/ 95 w 268"/>
                    <a:gd name="T25" fmla="*/ 134 h 135"/>
                    <a:gd name="T26" fmla="*/ 114 w 268"/>
                    <a:gd name="T27" fmla="*/ 134 h 135"/>
                    <a:gd name="T28" fmla="*/ 134 w 268"/>
                    <a:gd name="T29" fmla="*/ 134 h 135"/>
                    <a:gd name="T30" fmla="*/ 154 w 268"/>
                    <a:gd name="T31" fmla="*/ 134 h 135"/>
                    <a:gd name="T32" fmla="*/ 174 w 268"/>
                    <a:gd name="T33" fmla="*/ 134 h 135"/>
                    <a:gd name="T34" fmla="*/ 192 w 268"/>
                    <a:gd name="T35" fmla="*/ 134 h 135"/>
                    <a:gd name="T36" fmla="*/ 209 w 268"/>
                    <a:gd name="T37" fmla="*/ 134 h 135"/>
                    <a:gd name="T38" fmla="*/ 224 w 268"/>
                    <a:gd name="T39" fmla="*/ 134 h 135"/>
                    <a:gd name="T40" fmla="*/ 236 w 268"/>
                    <a:gd name="T41" fmla="*/ 134 h 135"/>
                    <a:gd name="T42" fmla="*/ 245 w 268"/>
                    <a:gd name="T43" fmla="*/ 134 h 135"/>
                    <a:gd name="T44" fmla="*/ 250 w 268"/>
                    <a:gd name="T45" fmla="*/ 134 h 135"/>
                    <a:gd name="T46" fmla="*/ 250 w 268"/>
                    <a:gd name="T47" fmla="*/ 134 h 135"/>
                    <a:gd name="T48" fmla="*/ 260 w 268"/>
                    <a:gd name="T49" fmla="*/ 132 h 135"/>
                    <a:gd name="T50" fmla="*/ 266 w 268"/>
                    <a:gd name="T51" fmla="*/ 127 h 135"/>
                    <a:gd name="T52" fmla="*/ 267 w 268"/>
                    <a:gd name="T53" fmla="*/ 120 h 135"/>
                    <a:gd name="T54" fmla="*/ 267 w 268"/>
                    <a:gd name="T55" fmla="*/ 110 h 135"/>
                    <a:gd name="T56" fmla="*/ 268 w 268"/>
                    <a:gd name="T57" fmla="*/ 28 h 135"/>
                    <a:gd name="T58" fmla="*/ 268 w 268"/>
                    <a:gd name="T59" fmla="*/ 28 h 135"/>
                    <a:gd name="T60" fmla="*/ 267 w 268"/>
                    <a:gd name="T61" fmla="*/ 17 h 135"/>
                    <a:gd name="T62" fmla="*/ 266 w 268"/>
                    <a:gd name="T63" fmla="*/ 9 h 135"/>
                    <a:gd name="T64" fmla="*/ 261 w 268"/>
                    <a:gd name="T65" fmla="*/ 3 h 135"/>
                    <a:gd name="T66" fmla="*/ 250 w 268"/>
                    <a:gd name="T67" fmla="*/ 0 h 135"/>
                    <a:gd name="T68" fmla="*/ 250 w 268"/>
                    <a:gd name="T69" fmla="*/ 0 h 135"/>
                    <a:gd name="T70" fmla="*/ 245 w 268"/>
                    <a:gd name="T71" fmla="*/ 0 h 135"/>
                    <a:gd name="T72" fmla="*/ 236 w 268"/>
                    <a:gd name="T73" fmla="*/ 0 h 135"/>
                    <a:gd name="T74" fmla="*/ 224 w 268"/>
                    <a:gd name="T75" fmla="*/ 0 h 135"/>
                    <a:gd name="T76" fmla="*/ 208 w 268"/>
                    <a:gd name="T77" fmla="*/ 0 h 135"/>
                    <a:gd name="T78" fmla="*/ 191 w 268"/>
                    <a:gd name="T79" fmla="*/ 0 h 135"/>
                    <a:gd name="T80" fmla="*/ 173 w 268"/>
                    <a:gd name="T81" fmla="*/ 0 h 135"/>
                    <a:gd name="T82" fmla="*/ 154 w 268"/>
                    <a:gd name="T83" fmla="*/ 0 h 135"/>
                    <a:gd name="T84" fmla="*/ 133 w 268"/>
                    <a:gd name="T85" fmla="*/ 0 h 135"/>
                    <a:gd name="T86" fmla="*/ 113 w 268"/>
                    <a:gd name="T87" fmla="*/ 0 h 135"/>
                    <a:gd name="T88" fmla="*/ 93 w 268"/>
                    <a:gd name="T89" fmla="*/ 0 h 135"/>
                    <a:gd name="T90" fmla="*/ 75 w 268"/>
                    <a:gd name="T91" fmla="*/ 1 h 135"/>
                    <a:gd name="T92" fmla="*/ 58 w 268"/>
                    <a:gd name="T93" fmla="*/ 1 h 135"/>
                    <a:gd name="T94" fmla="*/ 44 w 268"/>
                    <a:gd name="T95" fmla="*/ 1 h 135"/>
                    <a:gd name="T96" fmla="*/ 32 w 268"/>
                    <a:gd name="T97" fmla="*/ 1 h 135"/>
                    <a:gd name="T98" fmla="*/ 23 w 268"/>
                    <a:gd name="T99" fmla="*/ 1 h 135"/>
                    <a:gd name="T100" fmla="*/ 18 w 268"/>
                    <a:gd name="T101" fmla="*/ 1 h 135"/>
                    <a:gd name="T102" fmla="*/ 18 w 268"/>
                    <a:gd name="T103" fmla="*/ 1 h 135"/>
                    <a:gd name="T104" fmla="*/ 9 w 268"/>
                    <a:gd name="T105" fmla="*/ 4 h 135"/>
                    <a:gd name="T106" fmla="*/ 4 w 268"/>
                    <a:gd name="T107" fmla="*/ 10 h 135"/>
                    <a:gd name="T108" fmla="*/ 2 w 268"/>
                    <a:gd name="T109" fmla="*/ 18 h 135"/>
                    <a:gd name="T110" fmla="*/ 0 w 268"/>
                    <a:gd name="T111" fmla="*/ 29 h 135"/>
                    <a:gd name="T112" fmla="*/ 0 w 268"/>
                    <a:gd name="T113" fmla="*/ 109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68" h="135">
                      <a:moveTo>
                        <a:pt x="0" y="109"/>
                      </a:moveTo>
                      <a:lnTo>
                        <a:pt x="0" y="109"/>
                      </a:lnTo>
                      <a:lnTo>
                        <a:pt x="2" y="119"/>
                      </a:lnTo>
                      <a:lnTo>
                        <a:pt x="4" y="127"/>
                      </a:lnTo>
                      <a:lnTo>
                        <a:pt x="10" y="133"/>
                      </a:lnTo>
                      <a:lnTo>
                        <a:pt x="18" y="135"/>
                      </a:lnTo>
                      <a:lnTo>
                        <a:pt x="18" y="135"/>
                      </a:lnTo>
                      <a:lnTo>
                        <a:pt x="23" y="135"/>
                      </a:lnTo>
                      <a:lnTo>
                        <a:pt x="32" y="135"/>
                      </a:lnTo>
                      <a:lnTo>
                        <a:pt x="44" y="135"/>
                      </a:lnTo>
                      <a:lnTo>
                        <a:pt x="59" y="134"/>
                      </a:lnTo>
                      <a:lnTo>
                        <a:pt x="75" y="134"/>
                      </a:lnTo>
                      <a:lnTo>
                        <a:pt x="95" y="134"/>
                      </a:lnTo>
                      <a:lnTo>
                        <a:pt x="114" y="134"/>
                      </a:lnTo>
                      <a:lnTo>
                        <a:pt x="134" y="134"/>
                      </a:lnTo>
                      <a:lnTo>
                        <a:pt x="154" y="134"/>
                      </a:lnTo>
                      <a:lnTo>
                        <a:pt x="174" y="134"/>
                      </a:lnTo>
                      <a:lnTo>
                        <a:pt x="192" y="134"/>
                      </a:lnTo>
                      <a:lnTo>
                        <a:pt x="209" y="134"/>
                      </a:lnTo>
                      <a:lnTo>
                        <a:pt x="224" y="134"/>
                      </a:lnTo>
                      <a:lnTo>
                        <a:pt x="236" y="134"/>
                      </a:lnTo>
                      <a:lnTo>
                        <a:pt x="245" y="134"/>
                      </a:lnTo>
                      <a:lnTo>
                        <a:pt x="250" y="134"/>
                      </a:lnTo>
                      <a:lnTo>
                        <a:pt x="250" y="134"/>
                      </a:lnTo>
                      <a:lnTo>
                        <a:pt x="260" y="132"/>
                      </a:lnTo>
                      <a:lnTo>
                        <a:pt x="266" y="127"/>
                      </a:lnTo>
                      <a:lnTo>
                        <a:pt x="267" y="120"/>
                      </a:lnTo>
                      <a:lnTo>
                        <a:pt x="267" y="110"/>
                      </a:lnTo>
                      <a:lnTo>
                        <a:pt x="268" y="28"/>
                      </a:lnTo>
                      <a:lnTo>
                        <a:pt x="268" y="28"/>
                      </a:lnTo>
                      <a:lnTo>
                        <a:pt x="267" y="17"/>
                      </a:lnTo>
                      <a:lnTo>
                        <a:pt x="266" y="9"/>
                      </a:lnTo>
                      <a:lnTo>
                        <a:pt x="261" y="3"/>
                      </a:lnTo>
                      <a:lnTo>
                        <a:pt x="250" y="0"/>
                      </a:lnTo>
                      <a:lnTo>
                        <a:pt x="250" y="0"/>
                      </a:lnTo>
                      <a:lnTo>
                        <a:pt x="245" y="0"/>
                      </a:lnTo>
                      <a:lnTo>
                        <a:pt x="236" y="0"/>
                      </a:lnTo>
                      <a:lnTo>
                        <a:pt x="224" y="0"/>
                      </a:lnTo>
                      <a:lnTo>
                        <a:pt x="208" y="0"/>
                      </a:lnTo>
                      <a:lnTo>
                        <a:pt x="191" y="0"/>
                      </a:lnTo>
                      <a:lnTo>
                        <a:pt x="173" y="0"/>
                      </a:lnTo>
                      <a:lnTo>
                        <a:pt x="154" y="0"/>
                      </a:lnTo>
                      <a:lnTo>
                        <a:pt x="133" y="0"/>
                      </a:lnTo>
                      <a:lnTo>
                        <a:pt x="113" y="0"/>
                      </a:lnTo>
                      <a:lnTo>
                        <a:pt x="93" y="0"/>
                      </a:lnTo>
                      <a:lnTo>
                        <a:pt x="75" y="1"/>
                      </a:lnTo>
                      <a:lnTo>
                        <a:pt x="58" y="1"/>
                      </a:lnTo>
                      <a:lnTo>
                        <a:pt x="44" y="1"/>
                      </a:lnTo>
                      <a:lnTo>
                        <a:pt x="32" y="1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4" y="10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0" y="109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Freeform 1355"/>
                <p:cNvSpPr>
                  <a:spLocks/>
                </p:cNvSpPr>
                <p:nvPr/>
              </p:nvSpPr>
              <p:spPr bwMode="auto">
                <a:xfrm>
                  <a:off x="2291" y="2890"/>
                  <a:ext cx="447" cy="57"/>
                </a:xfrm>
                <a:custGeom>
                  <a:avLst/>
                  <a:gdLst>
                    <a:gd name="T0" fmla="*/ 1319 w 1339"/>
                    <a:gd name="T1" fmla="*/ 170 h 170"/>
                    <a:gd name="T2" fmla="*/ 1330 w 1339"/>
                    <a:gd name="T3" fmla="*/ 169 h 170"/>
                    <a:gd name="T4" fmla="*/ 1336 w 1339"/>
                    <a:gd name="T5" fmla="*/ 163 h 170"/>
                    <a:gd name="T6" fmla="*/ 1338 w 1339"/>
                    <a:gd name="T7" fmla="*/ 155 h 170"/>
                    <a:gd name="T8" fmla="*/ 1338 w 1339"/>
                    <a:gd name="T9" fmla="*/ 143 h 170"/>
                    <a:gd name="T10" fmla="*/ 1339 w 1339"/>
                    <a:gd name="T11" fmla="*/ 49 h 170"/>
                    <a:gd name="T12" fmla="*/ 1339 w 1339"/>
                    <a:gd name="T13" fmla="*/ 36 h 170"/>
                    <a:gd name="T14" fmla="*/ 1338 w 1339"/>
                    <a:gd name="T15" fmla="*/ 27 h 170"/>
                    <a:gd name="T16" fmla="*/ 1332 w 1339"/>
                    <a:gd name="T17" fmla="*/ 21 h 170"/>
                    <a:gd name="T18" fmla="*/ 1318 w 1339"/>
                    <a:gd name="T19" fmla="*/ 17 h 170"/>
                    <a:gd name="T20" fmla="*/ 21 w 1339"/>
                    <a:gd name="T21" fmla="*/ 0 h 170"/>
                    <a:gd name="T22" fmla="*/ 10 w 1339"/>
                    <a:gd name="T23" fmla="*/ 4 h 170"/>
                    <a:gd name="T24" fmla="*/ 4 w 1339"/>
                    <a:gd name="T25" fmla="*/ 10 h 170"/>
                    <a:gd name="T26" fmla="*/ 2 w 1339"/>
                    <a:gd name="T27" fmla="*/ 20 h 170"/>
                    <a:gd name="T28" fmla="*/ 1 w 1339"/>
                    <a:gd name="T29" fmla="*/ 32 h 170"/>
                    <a:gd name="T30" fmla="*/ 0 w 1339"/>
                    <a:gd name="T31" fmla="*/ 123 h 170"/>
                    <a:gd name="T32" fmla="*/ 1 w 1339"/>
                    <a:gd name="T33" fmla="*/ 135 h 170"/>
                    <a:gd name="T34" fmla="*/ 4 w 1339"/>
                    <a:gd name="T35" fmla="*/ 145 h 170"/>
                    <a:gd name="T36" fmla="*/ 10 w 1339"/>
                    <a:gd name="T37" fmla="*/ 151 h 170"/>
                    <a:gd name="T38" fmla="*/ 21 w 1339"/>
                    <a:gd name="T39" fmla="*/ 154 h 170"/>
                    <a:gd name="T40" fmla="*/ 1319 w 1339"/>
                    <a:gd name="T4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39" h="170">
                      <a:moveTo>
                        <a:pt x="1319" y="170"/>
                      </a:moveTo>
                      <a:lnTo>
                        <a:pt x="1330" y="169"/>
                      </a:lnTo>
                      <a:lnTo>
                        <a:pt x="1336" y="163"/>
                      </a:lnTo>
                      <a:lnTo>
                        <a:pt x="1338" y="155"/>
                      </a:lnTo>
                      <a:lnTo>
                        <a:pt x="1338" y="143"/>
                      </a:lnTo>
                      <a:lnTo>
                        <a:pt x="1339" y="49"/>
                      </a:lnTo>
                      <a:lnTo>
                        <a:pt x="1339" y="36"/>
                      </a:lnTo>
                      <a:lnTo>
                        <a:pt x="1338" y="27"/>
                      </a:lnTo>
                      <a:lnTo>
                        <a:pt x="1332" y="21"/>
                      </a:lnTo>
                      <a:lnTo>
                        <a:pt x="1318" y="17"/>
                      </a:lnTo>
                      <a:lnTo>
                        <a:pt x="21" y="0"/>
                      </a:lnTo>
                      <a:lnTo>
                        <a:pt x="10" y="4"/>
                      </a:lnTo>
                      <a:lnTo>
                        <a:pt x="4" y="10"/>
                      </a:lnTo>
                      <a:lnTo>
                        <a:pt x="2" y="20"/>
                      </a:lnTo>
                      <a:lnTo>
                        <a:pt x="1" y="32"/>
                      </a:lnTo>
                      <a:lnTo>
                        <a:pt x="0" y="123"/>
                      </a:lnTo>
                      <a:lnTo>
                        <a:pt x="1" y="135"/>
                      </a:lnTo>
                      <a:lnTo>
                        <a:pt x="4" y="145"/>
                      </a:lnTo>
                      <a:lnTo>
                        <a:pt x="10" y="151"/>
                      </a:lnTo>
                      <a:lnTo>
                        <a:pt x="21" y="154"/>
                      </a:lnTo>
                      <a:lnTo>
                        <a:pt x="1319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Freeform 1356"/>
                <p:cNvSpPr>
                  <a:spLocks/>
                </p:cNvSpPr>
                <p:nvPr/>
              </p:nvSpPr>
              <p:spPr bwMode="auto">
                <a:xfrm>
                  <a:off x="2731" y="2938"/>
                  <a:ext cx="8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2 h 34"/>
                    <a:gd name="T6" fmla="*/ 13 w 25"/>
                    <a:gd name="T7" fmla="*/ 18 h 34"/>
                    <a:gd name="T8" fmla="*/ 9 w 25"/>
                    <a:gd name="T9" fmla="*/ 20 h 34"/>
                    <a:gd name="T10" fmla="*/ 0 w 25"/>
                    <a:gd name="T11" fmla="*/ 21 h 34"/>
                    <a:gd name="T12" fmla="*/ 0 w 25"/>
                    <a:gd name="T13" fmla="*/ 34 h 34"/>
                    <a:gd name="T14" fmla="*/ 14 w 25"/>
                    <a:gd name="T15" fmla="*/ 32 h 34"/>
                    <a:gd name="T16" fmla="*/ 22 w 25"/>
                    <a:gd name="T17" fmla="*/ 23 h 34"/>
                    <a:gd name="T18" fmla="*/ 25 w 25"/>
                    <a:gd name="T19" fmla="*/ 12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2"/>
                      </a:lnTo>
                      <a:lnTo>
                        <a:pt x="13" y="18"/>
                      </a:lnTo>
                      <a:lnTo>
                        <a:pt x="9" y="20"/>
                      </a:lnTo>
                      <a:lnTo>
                        <a:pt x="0" y="21"/>
                      </a:lnTo>
                      <a:lnTo>
                        <a:pt x="0" y="34"/>
                      </a:lnTo>
                      <a:lnTo>
                        <a:pt x="14" y="32"/>
                      </a:lnTo>
                      <a:lnTo>
                        <a:pt x="22" y="23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Freeform 1357"/>
                <p:cNvSpPr>
                  <a:spLocks/>
                </p:cNvSpPr>
                <p:nvPr/>
              </p:nvSpPr>
              <p:spPr bwMode="auto">
                <a:xfrm>
                  <a:off x="2735" y="2907"/>
                  <a:ext cx="5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Freeform 1358"/>
                <p:cNvSpPr>
                  <a:spLocks/>
                </p:cNvSpPr>
                <p:nvPr/>
              </p:nvSpPr>
              <p:spPr bwMode="auto">
                <a:xfrm>
                  <a:off x="2731" y="2894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1 w 27"/>
                    <a:gd name="T5" fmla="*/ 15 h 38"/>
                    <a:gd name="T6" fmla="*/ 14 w 27"/>
                    <a:gd name="T7" fmla="*/ 18 h 38"/>
                    <a:gd name="T8" fmla="*/ 15 w 27"/>
                    <a:gd name="T9" fmla="*/ 25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7 w 27"/>
                    <a:gd name="T15" fmla="*/ 25 h 38"/>
                    <a:gd name="T16" fmla="*/ 26 w 27"/>
                    <a:gd name="T17" fmla="*/ 13 h 38"/>
                    <a:gd name="T18" fmla="*/ 16 w 27"/>
                    <a:gd name="T19" fmla="*/ 5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0 h 38"/>
                    <a:gd name="T26" fmla="*/ 0 w 27"/>
                    <a:gd name="T27" fmla="*/ 0 h 38"/>
                    <a:gd name="T28" fmla="*/ 0 w 27"/>
                    <a:gd name="T29" fmla="*/ 0 h 38"/>
                    <a:gd name="T30" fmla="*/ 0 w 27"/>
                    <a:gd name="T31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4" y="18"/>
                      </a:lnTo>
                      <a:lnTo>
                        <a:pt x="15" y="25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7" y="25"/>
                      </a:lnTo>
                      <a:lnTo>
                        <a:pt x="26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Freeform 1359"/>
                <p:cNvSpPr>
                  <a:spLocks/>
                </p:cNvSpPr>
                <p:nvPr/>
              </p:nvSpPr>
              <p:spPr bwMode="auto">
                <a:xfrm>
                  <a:off x="2298" y="2888"/>
                  <a:ext cx="433" cy="10"/>
                </a:xfrm>
                <a:custGeom>
                  <a:avLst/>
                  <a:gdLst>
                    <a:gd name="T0" fmla="*/ 0 w 1297"/>
                    <a:gd name="T1" fmla="*/ 12 h 29"/>
                    <a:gd name="T2" fmla="*/ 0 w 1297"/>
                    <a:gd name="T3" fmla="*/ 12 h 29"/>
                    <a:gd name="T4" fmla="*/ 1297 w 1297"/>
                    <a:gd name="T5" fmla="*/ 29 h 29"/>
                    <a:gd name="T6" fmla="*/ 1297 w 1297"/>
                    <a:gd name="T7" fmla="*/ 17 h 29"/>
                    <a:gd name="T8" fmla="*/ 0 w 1297"/>
                    <a:gd name="T9" fmla="*/ 0 h 29"/>
                    <a:gd name="T10" fmla="*/ 0 w 1297"/>
                    <a:gd name="T11" fmla="*/ 0 h 29"/>
                    <a:gd name="T12" fmla="*/ 0 w 1297"/>
                    <a:gd name="T13" fmla="*/ 0 h 29"/>
                    <a:gd name="T14" fmla="*/ 0 w 1297"/>
                    <a:gd name="T15" fmla="*/ 0 h 29"/>
                    <a:gd name="T16" fmla="*/ 0 w 1297"/>
                    <a:gd name="T17" fmla="*/ 0 h 29"/>
                    <a:gd name="T18" fmla="*/ 0 w 1297"/>
                    <a:gd name="T19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7" h="29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97" y="29"/>
                      </a:lnTo>
                      <a:lnTo>
                        <a:pt x="1297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Freeform 1360"/>
                <p:cNvSpPr>
                  <a:spLocks/>
                </p:cNvSpPr>
                <p:nvPr/>
              </p:nvSpPr>
              <p:spPr bwMode="auto">
                <a:xfrm>
                  <a:off x="2290" y="2888"/>
                  <a:ext cx="8" cy="13"/>
                </a:xfrm>
                <a:custGeom>
                  <a:avLst/>
                  <a:gdLst>
                    <a:gd name="T0" fmla="*/ 12 w 26"/>
                    <a:gd name="T1" fmla="*/ 38 h 38"/>
                    <a:gd name="T2" fmla="*/ 12 w 26"/>
                    <a:gd name="T3" fmla="*/ 38 h 38"/>
                    <a:gd name="T4" fmla="*/ 13 w 26"/>
                    <a:gd name="T5" fmla="*/ 27 h 38"/>
                    <a:gd name="T6" fmla="*/ 14 w 26"/>
                    <a:gd name="T7" fmla="*/ 18 h 38"/>
                    <a:gd name="T8" fmla="*/ 18 w 26"/>
                    <a:gd name="T9" fmla="*/ 15 h 38"/>
                    <a:gd name="T10" fmla="*/ 26 w 26"/>
                    <a:gd name="T11" fmla="*/ 12 h 38"/>
                    <a:gd name="T12" fmla="*/ 26 w 26"/>
                    <a:gd name="T13" fmla="*/ 0 h 38"/>
                    <a:gd name="T14" fmla="*/ 13 w 26"/>
                    <a:gd name="T15" fmla="*/ 5 h 38"/>
                    <a:gd name="T16" fmla="*/ 5 w 26"/>
                    <a:gd name="T17" fmla="*/ 13 h 38"/>
                    <a:gd name="T18" fmla="*/ 1 w 26"/>
                    <a:gd name="T19" fmla="*/ 24 h 38"/>
                    <a:gd name="T20" fmla="*/ 0 w 26"/>
                    <a:gd name="T21" fmla="*/ 38 h 38"/>
                    <a:gd name="T22" fmla="*/ 0 w 26"/>
                    <a:gd name="T23" fmla="*/ 38 h 38"/>
                    <a:gd name="T24" fmla="*/ 12 w 26"/>
                    <a:gd name="T25" fmla="*/ 38 h 38"/>
                    <a:gd name="T26" fmla="*/ 12 w 26"/>
                    <a:gd name="T27" fmla="*/ 38 h 38"/>
                    <a:gd name="T28" fmla="*/ 12 w 26"/>
                    <a:gd name="T2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8">
                      <a:moveTo>
                        <a:pt x="12" y="38"/>
                      </a:moveTo>
                      <a:lnTo>
                        <a:pt x="12" y="38"/>
                      </a:lnTo>
                      <a:lnTo>
                        <a:pt x="13" y="27"/>
                      </a:lnTo>
                      <a:lnTo>
                        <a:pt x="14" y="18"/>
                      </a:lnTo>
                      <a:lnTo>
                        <a:pt x="18" y="15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13" y="5"/>
                      </a:lnTo>
                      <a:lnTo>
                        <a:pt x="5" y="13"/>
                      </a:lnTo>
                      <a:lnTo>
                        <a:pt x="1" y="2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1361"/>
                <p:cNvSpPr>
                  <a:spLocks/>
                </p:cNvSpPr>
                <p:nvPr/>
              </p:nvSpPr>
              <p:spPr bwMode="auto">
                <a:xfrm>
                  <a:off x="2289" y="2901"/>
                  <a:ext cx="5" cy="30"/>
                </a:xfrm>
                <a:custGeom>
                  <a:avLst/>
                  <a:gdLst>
                    <a:gd name="T0" fmla="*/ 13 w 14"/>
                    <a:gd name="T1" fmla="*/ 91 h 91"/>
                    <a:gd name="T2" fmla="*/ 13 w 14"/>
                    <a:gd name="T3" fmla="*/ 91 h 91"/>
                    <a:gd name="T4" fmla="*/ 14 w 14"/>
                    <a:gd name="T5" fmla="*/ 0 h 91"/>
                    <a:gd name="T6" fmla="*/ 2 w 14"/>
                    <a:gd name="T7" fmla="*/ 0 h 91"/>
                    <a:gd name="T8" fmla="*/ 0 w 14"/>
                    <a:gd name="T9" fmla="*/ 91 h 91"/>
                    <a:gd name="T10" fmla="*/ 0 w 14"/>
                    <a:gd name="T11" fmla="*/ 91 h 91"/>
                    <a:gd name="T12" fmla="*/ 0 w 14"/>
                    <a:gd name="T13" fmla="*/ 91 h 91"/>
                    <a:gd name="T14" fmla="*/ 0 w 14"/>
                    <a:gd name="T15" fmla="*/ 91 h 91"/>
                    <a:gd name="T16" fmla="*/ 0 w 14"/>
                    <a:gd name="T17" fmla="*/ 91 h 91"/>
                    <a:gd name="T18" fmla="*/ 13 w 14"/>
                    <a:gd name="T1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1">
                      <a:moveTo>
                        <a:pt x="13" y="91"/>
                      </a:moveTo>
                      <a:lnTo>
                        <a:pt x="13" y="91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3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1362"/>
                <p:cNvSpPr>
                  <a:spLocks/>
                </p:cNvSpPr>
                <p:nvPr/>
              </p:nvSpPr>
              <p:spPr bwMode="auto">
                <a:xfrm>
                  <a:off x="2289" y="2931"/>
                  <a:ext cx="9" cy="13"/>
                </a:xfrm>
                <a:custGeom>
                  <a:avLst/>
                  <a:gdLst>
                    <a:gd name="T0" fmla="*/ 28 w 28"/>
                    <a:gd name="T1" fmla="*/ 25 h 37"/>
                    <a:gd name="T2" fmla="*/ 28 w 28"/>
                    <a:gd name="T3" fmla="*/ 25 h 37"/>
                    <a:gd name="T4" fmla="*/ 20 w 28"/>
                    <a:gd name="T5" fmla="*/ 23 h 37"/>
                    <a:gd name="T6" fmla="*/ 16 w 28"/>
                    <a:gd name="T7" fmla="*/ 19 h 37"/>
                    <a:gd name="T8" fmla="*/ 14 w 28"/>
                    <a:gd name="T9" fmla="*/ 11 h 37"/>
                    <a:gd name="T10" fmla="*/ 13 w 28"/>
                    <a:gd name="T11" fmla="*/ 0 h 37"/>
                    <a:gd name="T12" fmla="*/ 0 w 28"/>
                    <a:gd name="T13" fmla="*/ 0 h 37"/>
                    <a:gd name="T14" fmla="*/ 2 w 28"/>
                    <a:gd name="T15" fmla="*/ 14 h 37"/>
                    <a:gd name="T16" fmla="*/ 7 w 28"/>
                    <a:gd name="T17" fmla="*/ 26 h 37"/>
                    <a:gd name="T18" fmla="*/ 15 w 28"/>
                    <a:gd name="T19" fmla="*/ 33 h 37"/>
                    <a:gd name="T20" fmla="*/ 28 w 28"/>
                    <a:gd name="T21" fmla="*/ 37 h 37"/>
                    <a:gd name="T22" fmla="*/ 28 w 28"/>
                    <a:gd name="T23" fmla="*/ 37 h 37"/>
                    <a:gd name="T24" fmla="*/ 28 w 28"/>
                    <a:gd name="T25" fmla="*/ 25 h 37"/>
                    <a:gd name="T26" fmla="*/ 28 w 28"/>
                    <a:gd name="T27" fmla="*/ 25 h 37"/>
                    <a:gd name="T28" fmla="*/ 28 w 28"/>
                    <a:gd name="T29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" h="37">
                      <a:moveTo>
                        <a:pt x="28" y="25"/>
                      </a:moveTo>
                      <a:lnTo>
                        <a:pt x="28" y="25"/>
                      </a:lnTo>
                      <a:lnTo>
                        <a:pt x="20" y="23"/>
                      </a:lnTo>
                      <a:lnTo>
                        <a:pt x="16" y="19"/>
                      </a:lnTo>
                      <a:lnTo>
                        <a:pt x="14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7" y="26"/>
                      </a:lnTo>
                      <a:lnTo>
                        <a:pt x="15" y="33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1363"/>
                <p:cNvSpPr>
                  <a:spLocks/>
                </p:cNvSpPr>
                <p:nvPr/>
              </p:nvSpPr>
              <p:spPr bwMode="auto">
                <a:xfrm>
                  <a:off x="2298" y="2940"/>
                  <a:ext cx="433" cy="9"/>
                </a:xfrm>
                <a:custGeom>
                  <a:avLst/>
                  <a:gdLst>
                    <a:gd name="T0" fmla="*/ 1298 w 1298"/>
                    <a:gd name="T1" fmla="*/ 16 h 29"/>
                    <a:gd name="T2" fmla="*/ 1298 w 1298"/>
                    <a:gd name="T3" fmla="*/ 16 h 29"/>
                    <a:gd name="T4" fmla="*/ 0 w 1298"/>
                    <a:gd name="T5" fmla="*/ 0 h 29"/>
                    <a:gd name="T6" fmla="*/ 0 w 1298"/>
                    <a:gd name="T7" fmla="*/ 12 h 29"/>
                    <a:gd name="T8" fmla="*/ 1298 w 1298"/>
                    <a:gd name="T9" fmla="*/ 29 h 29"/>
                    <a:gd name="T10" fmla="*/ 1298 w 1298"/>
                    <a:gd name="T11" fmla="*/ 29 h 29"/>
                    <a:gd name="T12" fmla="*/ 1298 w 1298"/>
                    <a:gd name="T13" fmla="*/ 29 h 29"/>
                    <a:gd name="T14" fmla="*/ 1298 w 1298"/>
                    <a:gd name="T15" fmla="*/ 29 h 29"/>
                    <a:gd name="T16" fmla="*/ 1298 w 1298"/>
                    <a:gd name="T17" fmla="*/ 29 h 29"/>
                    <a:gd name="T18" fmla="*/ 1298 w 1298"/>
                    <a:gd name="T19" fmla="*/ 1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8" h="29">
                      <a:moveTo>
                        <a:pt x="1298" y="16"/>
                      </a:moveTo>
                      <a:lnTo>
                        <a:pt x="1298" y="1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98" y="29"/>
                      </a:lnTo>
                      <a:lnTo>
                        <a:pt x="1298" y="29"/>
                      </a:lnTo>
                      <a:lnTo>
                        <a:pt x="1298" y="29"/>
                      </a:lnTo>
                      <a:lnTo>
                        <a:pt x="1298" y="29"/>
                      </a:lnTo>
                      <a:lnTo>
                        <a:pt x="1298" y="29"/>
                      </a:lnTo>
                      <a:lnTo>
                        <a:pt x="129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1364"/>
                <p:cNvSpPr>
                  <a:spLocks/>
                </p:cNvSpPr>
                <p:nvPr/>
              </p:nvSpPr>
              <p:spPr bwMode="auto">
                <a:xfrm>
                  <a:off x="2294" y="2881"/>
                  <a:ext cx="442" cy="50"/>
                </a:xfrm>
                <a:custGeom>
                  <a:avLst/>
                  <a:gdLst>
                    <a:gd name="T0" fmla="*/ 1308 w 1326"/>
                    <a:gd name="T1" fmla="*/ 17 h 150"/>
                    <a:gd name="T2" fmla="*/ 1319 w 1326"/>
                    <a:gd name="T3" fmla="*/ 20 h 150"/>
                    <a:gd name="T4" fmla="*/ 1325 w 1326"/>
                    <a:gd name="T5" fmla="*/ 25 h 150"/>
                    <a:gd name="T6" fmla="*/ 1326 w 1326"/>
                    <a:gd name="T7" fmla="*/ 33 h 150"/>
                    <a:gd name="T8" fmla="*/ 1326 w 1326"/>
                    <a:gd name="T9" fmla="*/ 44 h 150"/>
                    <a:gd name="T10" fmla="*/ 1325 w 1326"/>
                    <a:gd name="T11" fmla="*/ 126 h 150"/>
                    <a:gd name="T12" fmla="*/ 1325 w 1326"/>
                    <a:gd name="T13" fmla="*/ 137 h 150"/>
                    <a:gd name="T14" fmla="*/ 1324 w 1326"/>
                    <a:gd name="T15" fmla="*/ 144 h 150"/>
                    <a:gd name="T16" fmla="*/ 1319 w 1326"/>
                    <a:gd name="T17" fmla="*/ 149 h 150"/>
                    <a:gd name="T18" fmla="*/ 1309 w 1326"/>
                    <a:gd name="T19" fmla="*/ 150 h 150"/>
                    <a:gd name="T20" fmla="*/ 19 w 1326"/>
                    <a:gd name="T21" fmla="*/ 133 h 150"/>
                    <a:gd name="T22" fmla="*/ 10 w 1326"/>
                    <a:gd name="T23" fmla="*/ 132 h 150"/>
                    <a:gd name="T24" fmla="*/ 5 w 1326"/>
                    <a:gd name="T25" fmla="*/ 126 h 150"/>
                    <a:gd name="T26" fmla="*/ 1 w 1326"/>
                    <a:gd name="T27" fmla="*/ 118 h 150"/>
                    <a:gd name="T28" fmla="*/ 0 w 1326"/>
                    <a:gd name="T29" fmla="*/ 108 h 150"/>
                    <a:gd name="T30" fmla="*/ 1 w 1326"/>
                    <a:gd name="T31" fmla="*/ 28 h 150"/>
                    <a:gd name="T32" fmla="*/ 2 w 1326"/>
                    <a:gd name="T33" fmla="*/ 17 h 150"/>
                    <a:gd name="T34" fmla="*/ 5 w 1326"/>
                    <a:gd name="T35" fmla="*/ 9 h 150"/>
                    <a:gd name="T36" fmla="*/ 10 w 1326"/>
                    <a:gd name="T37" fmla="*/ 3 h 150"/>
                    <a:gd name="T38" fmla="*/ 18 w 1326"/>
                    <a:gd name="T39" fmla="*/ 0 h 150"/>
                    <a:gd name="T40" fmla="*/ 1308 w 1326"/>
                    <a:gd name="T41" fmla="*/ 17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26" h="150">
                      <a:moveTo>
                        <a:pt x="1308" y="17"/>
                      </a:moveTo>
                      <a:lnTo>
                        <a:pt x="1319" y="20"/>
                      </a:lnTo>
                      <a:lnTo>
                        <a:pt x="1325" y="25"/>
                      </a:lnTo>
                      <a:lnTo>
                        <a:pt x="1326" y="33"/>
                      </a:lnTo>
                      <a:lnTo>
                        <a:pt x="1326" y="44"/>
                      </a:lnTo>
                      <a:lnTo>
                        <a:pt x="1325" y="126"/>
                      </a:lnTo>
                      <a:lnTo>
                        <a:pt x="1325" y="137"/>
                      </a:lnTo>
                      <a:lnTo>
                        <a:pt x="1324" y="144"/>
                      </a:lnTo>
                      <a:lnTo>
                        <a:pt x="1319" y="149"/>
                      </a:lnTo>
                      <a:lnTo>
                        <a:pt x="1309" y="150"/>
                      </a:lnTo>
                      <a:lnTo>
                        <a:pt x="19" y="133"/>
                      </a:lnTo>
                      <a:lnTo>
                        <a:pt x="10" y="132"/>
                      </a:lnTo>
                      <a:lnTo>
                        <a:pt x="5" y="126"/>
                      </a:lnTo>
                      <a:lnTo>
                        <a:pt x="1" y="118"/>
                      </a:lnTo>
                      <a:lnTo>
                        <a:pt x="0" y="108"/>
                      </a:lnTo>
                      <a:lnTo>
                        <a:pt x="1" y="28"/>
                      </a:lnTo>
                      <a:lnTo>
                        <a:pt x="2" y="17"/>
                      </a:lnTo>
                      <a:lnTo>
                        <a:pt x="5" y="9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308" y="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1365"/>
                <p:cNvSpPr>
                  <a:spLocks/>
                </p:cNvSpPr>
                <p:nvPr/>
              </p:nvSpPr>
              <p:spPr bwMode="auto">
                <a:xfrm>
                  <a:off x="2294" y="2881"/>
                  <a:ext cx="442" cy="50"/>
                </a:xfrm>
                <a:custGeom>
                  <a:avLst/>
                  <a:gdLst>
                    <a:gd name="T0" fmla="*/ 1308 w 1326"/>
                    <a:gd name="T1" fmla="*/ 17 h 150"/>
                    <a:gd name="T2" fmla="*/ 1308 w 1326"/>
                    <a:gd name="T3" fmla="*/ 17 h 150"/>
                    <a:gd name="T4" fmla="*/ 1319 w 1326"/>
                    <a:gd name="T5" fmla="*/ 20 h 150"/>
                    <a:gd name="T6" fmla="*/ 1325 w 1326"/>
                    <a:gd name="T7" fmla="*/ 25 h 150"/>
                    <a:gd name="T8" fmla="*/ 1326 w 1326"/>
                    <a:gd name="T9" fmla="*/ 33 h 150"/>
                    <a:gd name="T10" fmla="*/ 1326 w 1326"/>
                    <a:gd name="T11" fmla="*/ 44 h 150"/>
                    <a:gd name="T12" fmla="*/ 1325 w 1326"/>
                    <a:gd name="T13" fmla="*/ 126 h 150"/>
                    <a:gd name="T14" fmla="*/ 1325 w 1326"/>
                    <a:gd name="T15" fmla="*/ 126 h 150"/>
                    <a:gd name="T16" fmla="*/ 1325 w 1326"/>
                    <a:gd name="T17" fmla="*/ 137 h 150"/>
                    <a:gd name="T18" fmla="*/ 1324 w 1326"/>
                    <a:gd name="T19" fmla="*/ 144 h 150"/>
                    <a:gd name="T20" fmla="*/ 1319 w 1326"/>
                    <a:gd name="T21" fmla="*/ 149 h 150"/>
                    <a:gd name="T22" fmla="*/ 1309 w 1326"/>
                    <a:gd name="T23" fmla="*/ 150 h 150"/>
                    <a:gd name="T24" fmla="*/ 19 w 1326"/>
                    <a:gd name="T25" fmla="*/ 133 h 150"/>
                    <a:gd name="T26" fmla="*/ 19 w 1326"/>
                    <a:gd name="T27" fmla="*/ 133 h 150"/>
                    <a:gd name="T28" fmla="*/ 10 w 1326"/>
                    <a:gd name="T29" fmla="*/ 132 h 150"/>
                    <a:gd name="T30" fmla="*/ 5 w 1326"/>
                    <a:gd name="T31" fmla="*/ 126 h 150"/>
                    <a:gd name="T32" fmla="*/ 1 w 1326"/>
                    <a:gd name="T33" fmla="*/ 118 h 150"/>
                    <a:gd name="T34" fmla="*/ 0 w 1326"/>
                    <a:gd name="T35" fmla="*/ 108 h 150"/>
                    <a:gd name="T36" fmla="*/ 1 w 1326"/>
                    <a:gd name="T37" fmla="*/ 28 h 150"/>
                    <a:gd name="T38" fmla="*/ 1 w 1326"/>
                    <a:gd name="T39" fmla="*/ 28 h 150"/>
                    <a:gd name="T40" fmla="*/ 2 w 1326"/>
                    <a:gd name="T41" fmla="*/ 17 h 150"/>
                    <a:gd name="T42" fmla="*/ 5 w 1326"/>
                    <a:gd name="T43" fmla="*/ 9 h 150"/>
                    <a:gd name="T44" fmla="*/ 10 w 1326"/>
                    <a:gd name="T45" fmla="*/ 3 h 150"/>
                    <a:gd name="T46" fmla="*/ 18 w 1326"/>
                    <a:gd name="T47" fmla="*/ 0 h 150"/>
                    <a:gd name="T48" fmla="*/ 1308 w 1326"/>
                    <a:gd name="T49" fmla="*/ 17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26" h="150">
                      <a:moveTo>
                        <a:pt x="1308" y="17"/>
                      </a:moveTo>
                      <a:lnTo>
                        <a:pt x="1308" y="17"/>
                      </a:lnTo>
                      <a:lnTo>
                        <a:pt x="1319" y="20"/>
                      </a:lnTo>
                      <a:lnTo>
                        <a:pt x="1325" y="25"/>
                      </a:lnTo>
                      <a:lnTo>
                        <a:pt x="1326" y="33"/>
                      </a:lnTo>
                      <a:lnTo>
                        <a:pt x="1326" y="44"/>
                      </a:lnTo>
                      <a:lnTo>
                        <a:pt x="1325" y="126"/>
                      </a:lnTo>
                      <a:lnTo>
                        <a:pt x="1325" y="126"/>
                      </a:lnTo>
                      <a:lnTo>
                        <a:pt x="1325" y="137"/>
                      </a:lnTo>
                      <a:lnTo>
                        <a:pt x="1324" y="144"/>
                      </a:lnTo>
                      <a:lnTo>
                        <a:pt x="1319" y="149"/>
                      </a:lnTo>
                      <a:lnTo>
                        <a:pt x="1309" y="150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10" y="132"/>
                      </a:lnTo>
                      <a:lnTo>
                        <a:pt x="5" y="126"/>
                      </a:lnTo>
                      <a:lnTo>
                        <a:pt x="1" y="118"/>
                      </a:lnTo>
                      <a:lnTo>
                        <a:pt x="0" y="10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17"/>
                      </a:lnTo>
                      <a:lnTo>
                        <a:pt x="5" y="9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308" y="1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1366"/>
                <p:cNvSpPr>
                  <a:spLocks/>
                </p:cNvSpPr>
                <p:nvPr/>
              </p:nvSpPr>
              <p:spPr bwMode="auto">
                <a:xfrm>
                  <a:off x="2747" y="2887"/>
                  <a:ext cx="98" cy="60"/>
                </a:xfrm>
                <a:custGeom>
                  <a:avLst/>
                  <a:gdLst>
                    <a:gd name="T0" fmla="*/ 0 w 293"/>
                    <a:gd name="T1" fmla="*/ 147 h 179"/>
                    <a:gd name="T2" fmla="*/ 1 w 293"/>
                    <a:gd name="T3" fmla="*/ 159 h 179"/>
                    <a:gd name="T4" fmla="*/ 3 w 293"/>
                    <a:gd name="T5" fmla="*/ 170 h 179"/>
                    <a:gd name="T6" fmla="*/ 9 w 293"/>
                    <a:gd name="T7" fmla="*/ 176 h 179"/>
                    <a:gd name="T8" fmla="*/ 20 w 293"/>
                    <a:gd name="T9" fmla="*/ 178 h 179"/>
                    <a:gd name="T10" fmla="*/ 26 w 293"/>
                    <a:gd name="T11" fmla="*/ 178 h 179"/>
                    <a:gd name="T12" fmla="*/ 36 w 293"/>
                    <a:gd name="T13" fmla="*/ 178 h 179"/>
                    <a:gd name="T14" fmla="*/ 48 w 293"/>
                    <a:gd name="T15" fmla="*/ 178 h 179"/>
                    <a:gd name="T16" fmla="*/ 65 w 293"/>
                    <a:gd name="T17" fmla="*/ 178 h 179"/>
                    <a:gd name="T18" fmla="*/ 83 w 293"/>
                    <a:gd name="T19" fmla="*/ 178 h 179"/>
                    <a:gd name="T20" fmla="*/ 102 w 293"/>
                    <a:gd name="T21" fmla="*/ 178 h 179"/>
                    <a:gd name="T22" fmla="*/ 124 w 293"/>
                    <a:gd name="T23" fmla="*/ 178 h 179"/>
                    <a:gd name="T24" fmla="*/ 146 w 293"/>
                    <a:gd name="T25" fmla="*/ 178 h 179"/>
                    <a:gd name="T26" fmla="*/ 167 w 293"/>
                    <a:gd name="T27" fmla="*/ 179 h 179"/>
                    <a:gd name="T28" fmla="*/ 188 w 293"/>
                    <a:gd name="T29" fmla="*/ 179 h 179"/>
                    <a:gd name="T30" fmla="*/ 208 w 293"/>
                    <a:gd name="T31" fmla="*/ 179 h 179"/>
                    <a:gd name="T32" fmla="*/ 227 w 293"/>
                    <a:gd name="T33" fmla="*/ 179 h 179"/>
                    <a:gd name="T34" fmla="*/ 244 w 293"/>
                    <a:gd name="T35" fmla="*/ 179 h 179"/>
                    <a:gd name="T36" fmla="*/ 257 w 293"/>
                    <a:gd name="T37" fmla="*/ 179 h 179"/>
                    <a:gd name="T38" fmla="*/ 266 w 293"/>
                    <a:gd name="T39" fmla="*/ 179 h 179"/>
                    <a:gd name="T40" fmla="*/ 272 w 293"/>
                    <a:gd name="T41" fmla="*/ 179 h 179"/>
                    <a:gd name="T42" fmla="*/ 283 w 293"/>
                    <a:gd name="T43" fmla="*/ 178 h 179"/>
                    <a:gd name="T44" fmla="*/ 289 w 293"/>
                    <a:gd name="T45" fmla="*/ 172 h 179"/>
                    <a:gd name="T46" fmla="*/ 292 w 293"/>
                    <a:gd name="T47" fmla="*/ 164 h 179"/>
                    <a:gd name="T48" fmla="*/ 292 w 293"/>
                    <a:gd name="T49" fmla="*/ 153 h 179"/>
                    <a:gd name="T50" fmla="*/ 293 w 293"/>
                    <a:gd name="T51" fmla="*/ 58 h 179"/>
                    <a:gd name="T52" fmla="*/ 292 w 293"/>
                    <a:gd name="T53" fmla="*/ 45 h 179"/>
                    <a:gd name="T54" fmla="*/ 291 w 293"/>
                    <a:gd name="T55" fmla="*/ 36 h 179"/>
                    <a:gd name="T56" fmla="*/ 285 w 293"/>
                    <a:gd name="T57" fmla="*/ 30 h 179"/>
                    <a:gd name="T58" fmla="*/ 271 w 293"/>
                    <a:gd name="T59" fmla="*/ 26 h 179"/>
                    <a:gd name="T60" fmla="*/ 265 w 293"/>
                    <a:gd name="T61" fmla="*/ 26 h 179"/>
                    <a:gd name="T62" fmla="*/ 257 w 293"/>
                    <a:gd name="T63" fmla="*/ 25 h 179"/>
                    <a:gd name="T64" fmla="*/ 245 w 293"/>
                    <a:gd name="T65" fmla="*/ 24 h 179"/>
                    <a:gd name="T66" fmla="*/ 230 w 293"/>
                    <a:gd name="T67" fmla="*/ 21 h 179"/>
                    <a:gd name="T68" fmla="*/ 213 w 293"/>
                    <a:gd name="T69" fmla="*/ 19 h 179"/>
                    <a:gd name="T70" fmla="*/ 195 w 293"/>
                    <a:gd name="T71" fmla="*/ 16 h 179"/>
                    <a:gd name="T72" fmla="*/ 177 w 293"/>
                    <a:gd name="T73" fmla="*/ 14 h 179"/>
                    <a:gd name="T74" fmla="*/ 158 w 293"/>
                    <a:gd name="T75" fmla="*/ 12 h 179"/>
                    <a:gd name="T76" fmla="*/ 138 w 293"/>
                    <a:gd name="T77" fmla="*/ 9 h 179"/>
                    <a:gd name="T78" fmla="*/ 120 w 293"/>
                    <a:gd name="T79" fmla="*/ 7 h 179"/>
                    <a:gd name="T80" fmla="*/ 102 w 293"/>
                    <a:gd name="T81" fmla="*/ 4 h 179"/>
                    <a:gd name="T82" fmla="*/ 87 w 293"/>
                    <a:gd name="T83" fmla="*/ 3 h 179"/>
                    <a:gd name="T84" fmla="*/ 72 w 293"/>
                    <a:gd name="T85" fmla="*/ 2 h 179"/>
                    <a:gd name="T86" fmla="*/ 60 w 293"/>
                    <a:gd name="T87" fmla="*/ 1 h 179"/>
                    <a:gd name="T88" fmla="*/ 51 w 293"/>
                    <a:gd name="T89" fmla="*/ 0 h 179"/>
                    <a:gd name="T90" fmla="*/ 47 w 293"/>
                    <a:gd name="T91" fmla="*/ 0 h 179"/>
                    <a:gd name="T92" fmla="*/ 39 w 293"/>
                    <a:gd name="T93" fmla="*/ 1 h 179"/>
                    <a:gd name="T94" fmla="*/ 32 w 293"/>
                    <a:gd name="T95" fmla="*/ 6 h 179"/>
                    <a:gd name="T96" fmla="*/ 24 w 293"/>
                    <a:gd name="T97" fmla="*/ 13 h 179"/>
                    <a:gd name="T98" fmla="*/ 16 w 293"/>
                    <a:gd name="T99" fmla="*/ 21 h 179"/>
                    <a:gd name="T100" fmla="*/ 9 w 293"/>
                    <a:gd name="T101" fmla="*/ 31 h 179"/>
                    <a:gd name="T102" fmla="*/ 4 w 293"/>
                    <a:gd name="T103" fmla="*/ 39 h 179"/>
                    <a:gd name="T104" fmla="*/ 1 w 293"/>
                    <a:gd name="T105" fmla="*/ 49 h 179"/>
                    <a:gd name="T106" fmla="*/ 0 w 293"/>
                    <a:gd name="T107" fmla="*/ 56 h 179"/>
                    <a:gd name="T108" fmla="*/ 0 w 293"/>
                    <a:gd name="T109" fmla="*/ 14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93" h="179">
                      <a:moveTo>
                        <a:pt x="0" y="147"/>
                      </a:moveTo>
                      <a:lnTo>
                        <a:pt x="1" y="159"/>
                      </a:lnTo>
                      <a:lnTo>
                        <a:pt x="3" y="170"/>
                      </a:lnTo>
                      <a:lnTo>
                        <a:pt x="9" y="176"/>
                      </a:lnTo>
                      <a:lnTo>
                        <a:pt x="20" y="178"/>
                      </a:lnTo>
                      <a:lnTo>
                        <a:pt x="26" y="178"/>
                      </a:lnTo>
                      <a:lnTo>
                        <a:pt x="36" y="178"/>
                      </a:lnTo>
                      <a:lnTo>
                        <a:pt x="48" y="178"/>
                      </a:lnTo>
                      <a:lnTo>
                        <a:pt x="65" y="178"/>
                      </a:lnTo>
                      <a:lnTo>
                        <a:pt x="83" y="178"/>
                      </a:lnTo>
                      <a:lnTo>
                        <a:pt x="102" y="178"/>
                      </a:lnTo>
                      <a:lnTo>
                        <a:pt x="124" y="178"/>
                      </a:lnTo>
                      <a:lnTo>
                        <a:pt x="146" y="178"/>
                      </a:lnTo>
                      <a:lnTo>
                        <a:pt x="167" y="179"/>
                      </a:lnTo>
                      <a:lnTo>
                        <a:pt x="188" y="179"/>
                      </a:lnTo>
                      <a:lnTo>
                        <a:pt x="208" y="179"/>
                      </a:lnTo>
                      <a:lnTo>
                        <a:pt x="227" y="179"/>
                      </a:lnTo>
                      <a:lnTo>
                        <a:pt x="244" y="179"/>
                      </a:lnTo>
                      <a:lnTo>
                        <a:pt x="257" y="179"/>
                      </a:lnTo>
                      <a:lnTo>
                        <a:pt x="266" y="179"/>
                      </a:lnTo>
                      <a:lnTo>
                        <a:pt x="272" y="179"/>
                      </a:lnTo>
                      <a:lnTo>
                        <a:pt x="283" y="178"/>
                      </a:lnTo>
                      <a:lnTo>
                        <a:pt x="289" y="172"/>
                      </a:lnTo>
                      <a:lnTo>
                        <a:pt x="292" y="164"/>
                      </a:lnTo>
                      <a:lnTo>
                        <a:pt x="292" y="153"/>
                      </a:lnTo>
                      <a:lnTo>
                        <a:pt x="293" y="58"/>
                      </a:lnTo>
                      <a:lnTo>
                        <a:pt x="292" y="45"/>
                      </a:lnTo>
                      <a:lnTo>
                        <a:pt x="291" y="36"/>
                      </a:lnTo>
                      <a:lnTo>
                        <a:pt x="285" y="30"/>
                      </a:lnTo>
                      <a:lnTo>
                        <a:pt x="271" y="26"/>
                      </a:lnTo>
                      <a:lnTo>
                        <a:pt x="265" y="26"/>
                      </a:lnTo>
                      <a:lnTo>
                        <a:pt x="257" y="25"/>
                      </a:lnTo>
                      <a:lnTo>
                        <a:pt x="245" y="24"/>
                      </a:lnTo>
                      <a:lnTo>
                        <a:pt x="230" y="21"/>
                      </a:lnTo>
                      <a:lnTo>
                        <a:pt x="213" y="19"/>
                      </a:lnTo>
                      <a:lnTo>
                        <a:pt x="195" y="16"/>
                      </a:lnTo>
                      <a:lnTo>
                        <a:pt x="177" y="14"/>
                      </a:lnTo>
                      <a:lnTo>
                        <a:pt x="158" y="12"/>
                      </a:lnTo>
                      <a:lnTo>
                        <a:pt x="138" y="9"/>
                      </a:lnTo>
                      <a:lnTo>
                        <a:pt x="120" y="7"/>
                      </a:lnTo>
                      <a:lnTo>
                        <a:pt x="102" y="4"/>
                      </a:lnTo>
                      <a:lnTo>
                        <a:pt x="87" y="3"/>
                      </a:lnTo>
                      <a:lnTo>
                        <a:pt x="72" y="2"/>
                      </a:lnTo>
                      <a:lnTo>
                        <a:pt x="60" y="1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39" y="1"/>
                      </a:lnTo>
                      <a:lnTo>
                        <a:pt x="32" y="6"/>
                      </a:lnTo>
                      <a:lnTo>
                        <a:pt x="24" y="13"/>
                      </a:lnTo>
                      <a:lnTo>
                        <a:pt x="16" y="21"/>
                      </a:lnTo>
                      <a:lnTo>
                        <a:pt x="9" y="31"/>
                      </a:lnTo>
                      <a:lnTo>
                        <a:pt x="4" y="39"/>
                      </a:lnTo>
                      <a:lnTo>
                        <a:pt x="1" y="49"/>
                      </a:lnTo>
                      <a:lnTo>
                        <a:pt x="0" y="56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1367"/>
                <p:cNvSpPr>
                  <a:spLocks/>
                </p:cNvSpPr>
                <p:nvPr/>
              </p:nvSpPr>
              <p:spPr bwMode="auto">
                <a:xfrm>
                  <a:off x="2745" y="2936"/>
                  <a:ext cx="9" cy="13"/>
                </a:xfrm>
                <a:custGeom>
                  <a:avLst/>
                  <a:gdLst>
                    <a:gd name="T0" fmla="*/ 26 w 26"/>
                    <a:gd name="T1" fmla="*/ 25 h 37"/>
                    <a:gd name="T2" fmla="*/ 26 w 26"/>
                    <a:gd name="T3" fmla="*/ 25 h 37"/>
                    <a:gd name="T4" fmla="*/ 18 w 26"/>
                    <a:gd name="T5" fmla="*/ 24 h 37"/>
                    <a:gd name="T6" fmla="*/ 14 w 26"/>
                    <a:gd name="T7" fmla="*/ 20 h 37"/>
                    <a:gd name="T8" fmla="*/ 13 w 26"/>
                    <a:gd name="T9" fmla="*/ 11 h 37"/>
                    <a:gd name="T10" fmla="*/ 12 w 26"/>
                    <a:gd name="T11" fmla="*/ 0 h 37"/>
                    <a:gd name="T12" fmla="*/ 0 w 26"/>
                    <a:gd name="T13" fmla="*/ 0 h 37"/>
                    <a:gd name="T14" fmla="*/ 1 w 26"/>
                    <a:gd name="T15" fmla="*/ 13 h 37"/>
                    <a:gd name="T16" fmla="*/ 4 w 26"/>
                    <a:gd name="T17" fmla="*/ 25 h 37"/>
                    <a:gd name="T18" fmla="*/ 13 w 26"/>
                    <a:gd name="T19" fmla="*/ 34 h 37"/>
                    <a:gd name="T20" fmla="*/ 26 w 26"/>
                    <a:gd name="T21" fmla="*/ 37 h 37"/>
                    <a:gd name="T22" fmla="*/ 26 w 26"/>
                    <a:gd name="T23" fmla="*/ 37 h 37"/>
                    <a:gd name="T24" fmla="*/ 26 w 26"/>
                    <a:gd name="T2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37">
                      <a:moveTo>
                        <a:pt x="26" y="25"/>
                      </a:moveTo>
                      <a:lnTo>
                        <a:pt x="26" y="25"/>
                      </a:lnTo>
                      <a:lnTo>
                        <a:pt x="18" y="24"/>
                      </a:lnTo>
                      <a:lnTo>
                        <a:pt x="14" y="20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4" y="25"/>
                      </a:lnTo>
                      <a:lnTo>
                        <a:pt x="13" y="34"/>
                      </a:lnTo>
                      <a:lnTo>
                        <a:pt x="26" y="37"/>
                      </a:lnTo>
                      <a:lnTo>
                        <a:pt x="26" y="37"/>
                      </a:lnTo>
                      <a:lnTo>
                        <a:pt x="26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1368"/>
                <p:cNvSpPr>
                  <a:spLocks/>
                </p:cNvSpPr>
                <p:nvPr/>
              </p:nvSpPr>
              <p:spPr bwMode="auto">
                <a:xfrm>
                  <a:off x="2754" y="2945"/>
                  <a:ext cx="84" cy="4"/>
                </a:xfrm>
                <a:custGeom>
                  <a:avLst/>
                  <a:gdLst>
                    <a:gd name="T0" fmla="*/ 252 w 252"/>
                    <a:gd name="T1" fmla="*/ 1 h 14"/>
                    <a:gd name="T2" fmla="*/ 252 w 252"/>
                    <a:gd name="T3" fmla="*/ 1 h 14"/>
                    <a:gd name="T4" fmla="*/ 246 w 252"/>
                    <a:gd name="T5" fmla="*/ 1 h 14"/>
                    <a:gd name="T6" fmla="*/ 237 w 252"/>
                    <a:gd name="T7" fmla="*/ 1 h 14"/>
                    <a:gd name="T8" fmla="*/ 224 w 252"/>
                    <a:gd name="T9" fmla="*/ 1 h 14"/>
                    <a:gd name="T10" fmla="*/ 207 w 252"/>
                    <a:gd name="T11" fmla="*/ 1 h 14"/>
                    <a:gd name="T12" fmla="*/ 188 w 252"/>
                    <a:gd name="T13" fmla="*/ 1 h 14"/>
                    <a:gd name="T14" fmla="*/ 168 w 252"/>
                    <a:gd name="T15" fmla="*/ 1 h 14"/>
                    <a:gd name="T16" fmla="*/ 147 w 252"/>
                    <a:gd name="T17" fmla="*/ 1 h 14"/>
                    <a:gd name="T18" fmla="*/ 126 w 252"/>
                    <a:gd name="T19" fmla="*/ 0 h 14"/>
                    <a:gd name="T20" fmla="*/ 104 w 252"/>
                    <a:gd name="T21" fmla="*/ 0 h 14"/>
                    <a:gd name="T22" fmla="*/ 82 w 252"/>
                    <a:gd name="T23" fmla="*/ 0 h 14"/>
                    <a:gd name="T24" fmla="*/ 63 w 252"/>
                    <a:gd name="T25" fmla="*/ 0 h 14"/>
                    <a:gd name="T26" fmla="*/ 45 w 252"/>
                    <a:gd name="T27" fmla="*/ 0 h 14"/>
                    <a:gd name="T28" fmla="*/ 28 w 252"/>
                    <a:gd name="T29" fmla="*/ 0 h 14"/>
                    <a:gd name="T30" fmla="*/ 16 w 252"/>
                    <a:gd name="T31" fmla="*/ 0 h 14"/>
                    <a:gd name="T32" fmla="*/ 6 w 252"/>
                    <a:gd name="T33" fmla="*/ 0 h 14"/>
                    <a:gd name="T34" fmla="*/ 0 w 252"/>
                    <a:gd name="T35" fmla="*/ 0 h 14"/>
                    <a:gd name="T36" fmla="*/ 0 w 252"/>
                    <a:gd name="T37" fmla="*/ 12 h 14"/>
                    <a:gd name="T38" fmla="*/ 6 w 252"/>
                    <a:gd name="T39" fmla="*/ 12 h 14"/>
                    <a:gd name="T40" fmla="*/ 16 w 252"/>
                    <a:gd name="T41" fmla="*/ 12 h 14"/>
                    <a:gd name="T42" fmla="*/ 28 w 252"/>
                    <a:gd name="T43" fmla="*/ 12 h 14"/>
                    <a:gd name="T44" fmla="*/ 45 w 252"/>
                    <a:gd name="T45" fmla="*/ 12 h 14"/>
                    <a:gd name="T46" fmla="*/ 63 w 252"/>
                    <a:gd name="T47" fmla="*/ 12 h 14"/>
                    <a:gd name="T48" fmla="*/ 82 w 252"/>
                    <a:gd name="T49" fmla="*/ 12 h 14"/>
                    <a:gd name="T50" fmla="*/ 104 w 252"/>
                    <a:gd name="T51" fmla="*/ 12 h 14"/>
                    <a:gd name="T52" fmla="*/ 126 w 252"/>
                    <a:gd name="T53" fmla="*/ 12 h 14"/>
                    <a:gd name="T54" fmla="*/ 147 w 252"/>
                    <a:gd name="T55" fmla="*/ 14 h 14"/>
                    <a:gd name="T56" fmla="*/ 168 w 252"/>
                    <a:gd name="T57" fmla="*/ 14 h 14"/>
                    <a:gd name="T58" fmla="*/ 188 w 252"/>
                    <a:gd name="T59" fmla="*/ 14 h 14"/>
                    <a:gd name="T60" fmla="*/ 207 w 252"/>
                    <a:gd name="T61" fmla="*/ 14 h 14"/>
                    <a:gd name="T62" fmla="*/ 224 w 252"/>
                    <a:gd name="T63" fmla="*/ 14 h 14"/>
                    <a:gd name="T64" fmla="*/ 237 w 252"/>
                    <a:gd name="T65" fmla="*/ 14 h 14"/>
                    <a:gd name="T66" fmla="*/ 246 w 252"/>
                    <a:gd name="T67" fmla="*/ 14 h 14"/>
                    <a:gd name="T68" fmla="*/ 252 w 252"/>
                    <a:gd name="T69" fmla="*/ 14 h 14"/>
                    <a:gd name="T70" fmla="*/ 252 w 252"/>
                    <a:gd name="T71" fmla="*/ 14 h 14"/>
                    <a:gd name="T72" fmla="*/ 252 w 252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2" h="14">
                      <a:moveTo>
                        <a:pt x="252" y="1"/>
                      </a:moveTo>
                      <a:lnTo>
                        <a:pt x="252" y="1"/>
                      </a:lnTo>
                      <a:lnTo>
                        <a:pt x="246" y="1"/>
                      </a:lnTo>
                      <a:lnTo>
                        <a:pt x="237" y="1"/>
                      </a:lnTo>
                      <a:lnTo>
                        <a:pt x="224" y="1"/>
                      </a:lnTo>
                      <a:lnTo>
                        <a:pt x="207" y="1"/>
                      </a:lnTo>
                      <a:lnTo>
                        <a:pt x="188" y="1"/>
                      </a:lnTo>
                      <a:lnTo>
                        <a:pt x="168" y="1"/>
                      </a:lnTo>
                      <a:lnTo>
                        <a:pt x="147" y="1"/>
                      </a:lnTo>
                      <a:lnTo>
                        <a:pt x="126" y="0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3" y="0"/>
                      </a:lnTo>
                      <a:lnTo>
                        <a:pt x="45" y="0"/>
                      </a:lnTo>
                      <a:lnTo>
                        <a:pt x="28" y="0"/>
                      </a:ln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6" y="12"/>
                      </a:lnTo>
                      <a:lnTo>
                        <a:pt x="28" y="12"/>
                      </a:lnTo>
                      <a:lnTo>
                        <a:pt x="45" y="12"/>
                      </a:lnTo>
                      <a:lnTo>
                        <a:pt x="63" y="12"/>
                      </a:lnTo>
                      <a:lnTo>
                        <a:pt x="82" y="12"/>
                      </a:lnTo>
                      <a:lnTo>
                        <a:pt x="104" y="12"/>
                      </a:lnTo>
                      <a:lnTo>
                        <a:pt x="126" y="12"/>
                      </a:lnTo>
                      <a:lnTo>
                        <a:pt x="147" y="14"/>
                      </a:lnTo>
                      <a:lnTo>
                        <a:pt x="168" y="14"/>
                      </a:lnTo>
                      <a:lnTo>
                        <a:pt x="188" y="14"/>
                      </a:lnTo>
                      <a:lnTo>
                        <a:pt x="207" y="14"/>
                      </a:lnTo>
                      <a:lnTo>
                        <a:pt x="224" y="14"/>
                      </a:lnTo>
                      <a:lnTo>
                        <a:pt x="237" y="14"/>
                      </a:lnTo>
                      <a:lnTo>
                        <a:pt x="246" y="14"/>
                      </a:lnTo>
                      <a:lnTo>
                        <a:pt x="252" y="14"/>
                      </a:lnTo>
                      <a:lnTo>
                        <a:pt x="252" y="14"/>
                      </a:lnTo>
                      <a:lnTo>
                        <a:pt x="25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1369"/>
                <p:cNvSpPr>
                  <a:spLocks/>
                </p:cNvSpPr>
                <p:nvPr/>
              </p:nvSpPr>
              <p:spPr bwMode="auto">
                <a:xfrm>
                  <a:off x="2838" y="2938"/>
                  <a:ext cx="8" cy="11"/>
                </a:xfrm>
                <a:custGeom>
                  <a:avLst/>
                  <a:gdLst>
                    <a:gd name="T0" fmla="*/ 14 w 26"/>
                    <a:gd name="T1" fmla="*/ 0 h 33"/>
                    <a:gd name="T2" fmla="*/ 14 w 26"/>
                    <a:gd name="T3" fmla="*/ 0 h 33"/>
                    <a:gd name="T4" fmla="*/ 14 w 26"/>
                    <a:gd name="T5" fmla="*/ 10 h 33"/>
                    <a:gd name="T6" fmla="*/ 13 w 26"/>
                    <a:gd name="T7" fmla="*/ 16 h 33"/>
                    <a:gd name="T8" fmla="*/ 9 w 26"/>
                    <a:gd name="T9" fmla="*/ 19 h 33"/>
                    <a:gd name="T10" fmla="*/ 0 w 26"/>
                    <a:gd name="T11" fmla="*/ 20 h 33"/>
                    <a:gd name="T12" fmla="*/ 0 w 26"/>
                    <a:gd name="T13" fmla="*/ 33 h 33"/>
                    <a:gd name="T14" fmla="*/ 14 w 26"/>
                    <a:gd name="T15" fmla="*/ 31 h 33"/>
                    <a:gd name="T16" fmla="*/ 22 w 26"/>
                    <a:gd name="T17" fmla="*/ 23 h 33"/>
                    <a:gd name="T18" fmla="*/ 26 w 26"/>
                    <a:gd name="T19" fmla="*/ 12 h 33"/>
                    <a:gd name="T20" fmla="*/ 26 w 26"/>
                    <a:gd name="T21" fmla="*/ 0 h 33"/>
                    <a:gd name="T22" fmla="*/ 26 w 26"/>
                    <a:gd name="T23" fmla="*/ 0 h 33"/>
                    <a:gd name="T24" fmla="*/ 14 w 26"/>
                    <a:gd name="T25" fmla="*/ 0 h 33"/>
                    <a:gd name="T26" fmla="*/ 14 w 26"/>
                    <a:gd name="T27" fmla="*/ 0 h 33"/>
                    <a:gd name="T28" fmla="*/ 14 w 26"/>
                    <a:gd name="T2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3" y="16"/>
                      </a:lnTo>
                      <a:lnTo>
                        <a:pt x="9" y="19"/>
                      </a:lnTo>
                      <a:lnTo>
                        <a:pt x="0" y="20"/>
                      </a:lnTo>
                      <a:lnTo>
                        <a:pt x="0" y="33"/>
                      </a:lnTo>
                      <a:lnTo>
                        <a:pt x="14" y="31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1370"/>
                <p:cNvSpPr>
                  <a:spLocks/>
                </p:cNvSpPr>
                <p:nvPr/>
              </p:nvSpPr>
              <p:spPr bwMode="auto">
                <a:xfrm>
                  <a:off x="2842" y="2907"/>
                  <a:ext cx="5" cy="31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1371"/>
                <p:cNvSpPr>
                  <a:spLocks/>
                </p:cNvSpPr>
                <p:nvPr/>
              </p:nvSpPr>
              <p:spPr bwMode="auto">
                <a:xfrm>
                  <a:off x="2837" y="2894"/>
                  <a:ext cx="10" cy="13"/>
                </a:xfrm>
                <a:custGeom>
                  <a:avLst/>
                  <a:gdLst>
                    <a:gd name="T0" fmla="*/ 0 w 28"/>
                    <a:gd name="T1" fmla="*/ 12 h 38"/>
                    <a:gd name="T2" fmla="*/ 0 w 28"/>
                    <a:gd name="T3" fmla="*/ 12 h 38"/>
                    <a:gd name="T4" fmla="*/ 11 w 28"/>
                    <a:gd name="T5" fmla="*/ 15 h 38"/>
                    <a:gd name="T6" fmla="*/ 14 w 28"/>
                    <a:gd name="T7" fmla="*/ 18 h 38"/>
                    <a:gd name="T8" fmla="*/ 15 w 28"/>
                    <a:gd name="T9" fmla="*/ 27 h 38"/>
                    <a:gd name="T10" fmla="*/ 16 w 28"/>
                    <a:gd name="T11" fmla="*/ 38 h 38"/>
                    <a:gd name="T12" fmla="*/ 28 w 28"/>
                    <a:gd name="T13" fmla="*/ 38 h 38"/>
                    <a:gd name="T14" fmla="*/ 27 w 28"/>
                    <a:gd name="T15" fmla="*/ 24 h 38"/>
                    <a:gd name="T16" fmla="*/ 26 w 28"/>
                    <a:gd name="T17" fmla="*/ 13 h 38"/>
                    <a:gd name="T18" fmla="*/ 16 w 28"/>
                    <a:gd name="T19" fmla="*/ 5 h 38"/>
                    <a:gd name="T20" fmla="*/ 0 w 28"/>
                    <a:gd name="T21" fmla="*/ 0 h 38"/>
                    <a:gd name="T22" fmla="*/ 0 w 28"/>
                    <a:gd name="T23" fmla="*/ 0 h 38"/>
                    <a:gd name="T24" fmla="*/ 0 w 28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15"/>
                      </a:lnTo>
                      <a:lnTo>
                        <a:pt x="14" y="18"/>
                      </a:lnTo>
                      <a:lnTo>
                        <a:pt x="15" y="27"/>
                      </a:lnTo>
                      <a:lnTo>
                        <a:pt x="16" y="38"/>
                      </a:lnTo>
                      <a:lnTo>
                        <a:pt x="28" y="38"/>
                      </a:lnTo>
                      <a:lnTo>
                        <a:pt x="27" y="24"/>
                      </a:lnTo>
                      <a:lnTo>
                        <a:pt x="26" y="13"/>
                      </a:lnTo>
                      <a:lnTo>
                        <a:pt x="16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1372"/>
                <p:cNvSpPr>
                  <a:spLocks/>
                </p:cNvSpPr>
                <p:nvPr/>
              </p:nvSpPr>
              <p:spPr bwMode="auto">
                <a:xfrm>
                  <a:off x="2763" y="2885"/>
                  <a:ext cx="74" cy="13"/>
                </a:xfrm>
                <a:custGeom>
                  <a:avLst/>
                  <a:gdLst>
                    <a:gd name="T0" fmla="*/ 0 w 224"/>
                    <a:gd name="T1" fmla="*/ 12 h 38"/>
                    <a:gd name="T2" fmla="*/ 0 w 224"/>
                    <a:gd name="T3" fmla="*/ 12 h 38"/>
                    <a:gd name="T4" fmla="*/ 4 w 224"/>
                    <a:gd name="T5" fmla="*/ 12 h 38"/>
                    <a:gd name="T6" fmla="*/ 12 w 224"/>
                    <a:gd name="T7" fmla="*/ 13 h 38"/>
                    <a:gd name="T8" fmla="*/ 25 w 224"/>
                    <a:gd name="T9" fmla="*/ 14 h 38"/>
                    <a:gd name="T10" fmla="*/ 40 w 224"/>
                    <a:gd name="T11" fmla="*/ 15 h 38"/>
                    <a:gd name="T12" fmla="*/ 54 w 224"/>
                    <a:gd name="T13" fmla="*/ 16 h 38"/>
                    <a:gd name="T14" fmla="*/ 72 w 224"/>
                    <a:gd name="T15" fmla="*/ 19 h 38"/>
                    <a:gd name="T16" fmla="*/ 90 w 224"/>
                    <a:gd name="T17" fmla="*/ 21 h 38"/>
                    <a:gd name="T18" fmla="*/ 110 w 224"/>
                    <a:gd name="T19" fmla="*/ 24 h 38"/>
                    <a:gd name="T20" fmla="*/ 129 w 224"/>
                    <a:gd name="T21" fmla="*/ 26 h 38"/>
                    <a:gd name="T22" fmla="*/ 147 w 224"/>
                    <a:gd name="T23" fmla="*/ 29 h 38"/>
                    <a:gd name="T24" fmla="*/ 165 w 224"/>
                    <a:gd name="T25" fmla="*/ 31 h 38"/>
                    <a:gd name="T26" fmla="*/ 182 w 224"/>
                    <a:gd name="T27" fmla="*/ 33 h 38"/>
                    <a:gd name="T28" fmla="*/ 197 w 224"/>
                    <a:gd name="T29" fmla="*/ 36 h 38"/>
                    <a:gd name="T30" fmla="*/ 209 w 224"/>
                    <a:gd name="T31" fmla="*/ 37 h 38"/>
                    <a:gd name="T32" fmla="*/ 218 w 224"/>
                    <a:gd name="T33" fmla="*/ 38 h 38"/>
                    <a:gd name="T34" fmla="*/ 224 w 224"/>
                    <a:gd name="T35" fmla="*/ 38 h 38"/>
                    <a:gd name="T36" fmla="*/ 224 w 224"/>
                    <a:gd name="T37" fmla="*/ 26 h 38"/>
                    <a:gd name="T38" fmla="*/ 218 w 224"/>
                    <a:gd name="T39" fmla="*/ 26 h 38"/>
                    <a:gd name="T40" fmla="*/ 211 w 224"/>
                    <a:gd name="T41" fmla="*/ 25 h 38"/>
                    <a:gd name="T42" fmla="*/ 199 w 224"/>
                    <a:gd name="T43" fmla="*/ 24 h 38"/>
                    <a:gd name="T44" fmla="*/ 184 w 224"/>
                    <a:gd name="T45" fmla="*/ 21 h 38"/>
                    <a:gd name="T46" fmla="*/ 168 w 224"/>
                    <a:gd name="T47" fmla="*/ 19 h 38"/>
                    <a:gd name="T48" fmla="*/ 149 w 224"/>
                    <a:gd name="T49" fmla="*/ 16 h 38"/>
                    <a:gd name="T50" fmla="*/ 131 w 224"/>
                    <a:gd name="T51" fmla="*/ 14 h 38"/>
                    <a:gd name="T52" fmla="*/ 112 w 224"/>
                    <a:gd name="T53" fmla="*/ 12 h 38"/>
                    <a:gd name="T54" fmla="*/ 93 w 224"/>
                    <a:gd name="T55" fmla="*/ 9 h 38"/>
                    <a:gd name="T56" fmla="*/ 75 w 224"/>
                    <a:gd name="T57" fmla="*/ 7 h 38"/>
                    <a:gd name="T58" fmla="*/ 56 w 224"/>
                    <a:gd name="T59" fmla="*/ 4 h 38"/>
                    <a:gd name="T60" fmla="*/ 40 w 224"/>
                    <a:gd name="T61" fmla="*/ 3 h 38"/>
                    <a:gd name="T62" fmla="*/ 25 w 224"/>
                    <a:gd name="T63" fmla="*/ 2 h 38"/>
                    <a:gd name="T64" fmla="*/ 14 w 224"/>
                    <a:gd name="T65" fmla="*/ 1 h 38"/>
                    <a:gd name="T66" fmla="*/ 4 w 224"/>
                    <a:gd name="T67" fmla="*/ 0 h 38"/>
                    <a:gd name="T68" fmla="*/ 0 w 224"/>
                    <a:gd name="T69" fmla="*/ 0 h 38"/>
                    <a:gd name="T70" fmla="*/ 0 w 224"/>
                    <a:gd name="T71" fmla="*/ 0 h 38"/>
                    <a:gd name="T72" fmla="*/ 0 w 224"/>
                    <a:gd name="T73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24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12" y="13"/>
                      </a:lnTo>
                      <a:lnTo>
                        <a:pt x="25" y="14"/>
                      </a:lnTo>
                      <a:lnTo>
                        <a:pt x="40" y="15"/>
                      </a:lnTo>
                      <a:lnTo>
                        <a:pt x="54" y="16"/>
                      </a:lnTo>
                      <a:lnTo>
                        <a:pt x="72" y="19"/>
                      </a:lnTo>
                      <a:lnTo>
                        <a:pt x="90" y="21"/>
                      </a:lnTo>
                      <a:lnTo>
                        <a:pt x="110" y="24"/>
                      </a:lnTo>
                      <a:lnTo>
                        <a:pt x="129" y="26"/>
                      </a:lnTo>
                      <a:lnTo>
                        <a:pt x="147" y="29"/>
                      </a:lnTo>
                      <a:lnTo>
                        <a:pt x="165" y="31"/>
                      </a:lnTo>
                      <a:lnTo>
                        <a:pt x="182" y="33"/>
                      </a:lnTo>
                      <a:lnTo>
                        <a:pt x="197" y="36"/>
                      </a:lnTo>
                      <a:lnTo>
                        <a:pt x="209" y="37"/>
                      </a:lnTo>
                      <a:lnTo>
                        <a:pt x="218" y="38"/>
                      </a:lnTo>
                      <a:lnTo>
                        <a:pt x="224" y="38"/>
                      </a:lnTo>
                      <a:lnTo>
                        <a:pt x="224" y="26"/>
                      </a:lnTo>
                      <a:lnTo>
                        <a:pt x="218" y="26"/>
                      </a:lnTo>
                      <a:lnTo>
                        <a:pt x="211" y="25"/>
                      </a:lnTo>
                      <a:lnTo>
                        <a:pt x="199" y="24"/>
                      </a:lnTo>
                      <a:lnTo>
                        <a:pt x="184" y="21"/>
                      </a:lnTo>
                      <a:lnTo>
                        <a:pt x="168" y="19"/>
                      </a:lnTo>
                      <a:lnTo>
                        <a:pt x="149" y="16"/>
                      </a:lnTo>
                      <a:lnTo>
                        <a:pt x="131" y="14"/>
                      </a:lnTo>
                      <a:lnTo>
                        <a:pt x="112" y="12"/>
                      </a:lnTo>
                      <a:lnTo>
                        <a:pt x="93" y="9"/>
                      </a:lnTo>
                      <a:lnTo>
                        <a:pt x="75" y="7"/>
                      </a:lnTo>
                      <a:lnTo>
                        <a:pt x="56" y="4"/>
                      </a:lnTo>
                      <a:lnTo>
                        <a:pt x="40" y="3"/>
                      </a:lnTo>
                      <a:lnTo>
                        <a:pt x="25" y="2"/>
                      </a:lnTo>
                      <a:lnTo>
                        <a:pt x="14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1373"/>
                <p:cNvSpPr>
                  <a:spLocks/>
                </p:cNvSpPr>
                <p:nvPr/>
              </p:nvSpPr>
              <p:spPr bwMode="auto">
                <a:xfrm>
                  <a:off x="2745" y="2885"/>
                  <a:ext cx="18" cy="21"/>
                </a:xfrm>
                <a:custGeom>
                  <a:avLst/>
                  <a:gdLst>
                    <a:gd name="T0" fmla="*/ 12 w 53"/>
                    <a:gd name="T1" fmla="*/ 62 h 62"/>
                    <a:gd name="T2" fmla="*/ 12 w 53"/>
                    <a:gd name="T3" fmla="*/ 62 h 62"/>
                    <a:gd name="T4" fmla="*/ 13 w 53"/>
                    <a:gd name="T5" fmla="*/ 56 h 62"/>
                    <a:gd name="T6" fmla="*/ 16 w 53"/>
                    <a:gd name="T7" fmla="*/ 48 h 62"/>
                    <a:gd name="T8" fmla="*/ 20 w 53"/>
                    <a:gd name="T9" fmla="*/ 41 h 62"/>
                    <a:gd name="T10" fmla="*/ 27 w 53"/>
                    <a:gd name="T11" fmla="*/ 31 h 62"/>
                    <a:gd name="T12" fmla="*/ 35 w 53"/>
                    <a:gd name="T13" fmla="*/ 24 h 62"/>
                    <a:gd name="T14" fmla="*/ 42 w 53"/>
                    <a:gd name="T15" fmla="*/ 16 h 62"/>
                    <a:gd name="T16" fmla="*/ 48 w 53"/>
                    <a:gd name="T17" fmla="*/ 13 h 62"/>
                    <a:gd name="T18" fmla="*/ 53 w 53"/>
                    <a:gd name="T19" fmla="*/ 12 h 62"/>
                    <a:gd name="T20" fmla="*/ 53 w 53"/>
                    <a:gd name="T21" fmla="*/ 0 h 62"/>
                    <a:gd name="T22" fmla="*/ 43 w 53"/>
                    <a:gd name="T23" fmla="*/ 1 h 62"/>
                    <a:gd name="T24" fmla="*/ 35 w 53"/>
                    <a:gd name="T25" fmla="*/ 7 h 62"/>
                    <a:gd name="T26" fmla="*/ 25 w 53"/>
                    <a:gd name="T27" fmla="*/ 14 h 62"/>
                    <a:gd name="T28" fmla="*/ 18 w 53"/>
                    <a:gd name="T29" fmla="*/ 24 h 62"/>
                    <a:gd name="T30" fmla="*/ 10 w 53"/>
                    <a:gd name="T31" fmla="*/ 33 h 62"/>
                    <a:gd name="T32" fmla="*/ 4 w 53"/>
                    <a:gd name="T33" fmla="*/ 43 h 62"/>
                    <a:gd name="T34" fmla="*/ 1 w 53"/>
                    <a:gd name="T35" fmla="*/ 54 h 62"/>
                    <a:gd name="T36" fmla="*/ 0 w 53"/>
                    <a:gd name="T37" fmla="*/ 62 h 62"/>
                    <a:gd name="T38" fmla="*/ 0 w 53"/>
                    <a:gd name="T39" fmla="*/ 62 h 62"/>
                    <a:gd name="T40" fmla="*/ 12 w 53"/>
                    <a:gd name="T41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3" h="62">
                      <a:moveTo>
                        <a:pt x="12" y="62"/>
                      </a:moveTo>
                      <a:lnTo>
                        <a:pt x="12" y="62"/>
                      </a:lnTo>
                      <a:lnTo>
                        <a:pt x="13" y="56"/>
                      </a:lnTo>
                      <a:lnTo>
                        <a:pt x="16" y="48"/>
                      </a:lnTo>
                      <a:lnTo>
                        <a:pt x="20" y="41"/>
                      </a:lnTo>
                      <a:lnTo>
                        <a:pt x="27" y="31"/>
                      </a:lnTo>
                      <a:lnTo>
                        <a:pt x="35" y="24"/>
                      </a:lnTo>
                      <a:lnTo>
                        <a:pt x="42" y="16"/>
                      </a:lnTo>
                      <a:lnTo>
                        <a:pt x="48" y="13"/>
                      </a:lnTo>
                      <a:lnTo>
                        <a:pt x="53" y="12"/>
                      </a:lnTo>
                      <a:lnTo>
                        <a:pt x="53" y="0"/>
                      </a:lnTo>
                      <a:lnTo>
                        <a:pt x="43" y="1"/>
                      </a:lnTo>
                      <a:lnTo>
                        <a:pt x="35" y="7"/>
                      </a:lnTo>
                      <a:lnTo>
                        <a:pt x="25" y="14"/>
                      </a:lnTo>
                      <a:lnTo>
                        <a:pt x="18" y="24"/>
                      </a:lnTo>
                      <a:lnTo>
                        <a:pt x="10" y="33"/>
                      </a:lnTo>
                      <a:lnTo>
                        <a:pt x="4" y="43"/>
                      </a:lnTo>
                      <a:lnTo>
                        <a:pt x="1" y="5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1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1374"/>
                <p:cNvSpPr>
                  <a:spLocks/>
                </p:cNvSpPr>
                <p:nvPr/>
              </p:nvSpPr>
              <p:spPr bwMode="auto">
                <a:xfrm>
                  <a:off x="2745" y="2906"/>
                  <a:ext cx="4" cy="30"/>
                </a:xfrm>
                <a:custGeom>
                  <a:avLst/>
                  <a:gdLst>
                    <a:gd name="T0" fmla="*/ 12 w 12"/>
                    <a:gd name="T1" fmla="*/ 91 h 91"/>
                    <a:gd name="T2" fmla="*/ 12 w 12"/>
                    <a:gd name="T3" fmla="*/ 91 h 91"/>
                    <a:gd name="T4" fmla="*/ 12 w 12"/>
                    <a:gd name="T5" fmla="*/ 0 h 91"/>
                    <a:gd name="T6" fmla="*/ 0 w 12"/>
                    <a:gd name="T7" fmla="*/ 0 h 91"/>
                    <a:gd name="T8" fmla="*/ 0 w 12"/>
                    <a:gd name="T9" fmla="*/ 91 h 91"/>
                    <a:gd name="T10" fmla="*/ 0 w 12"/>
                    <a:gd name="T11" fmla="*/ 91 h 91"/>
                    <a:gd name="T12" fmla="*/ 12 w 12"/>
                    <a:gd name="T1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1">
                      <a:moveTo>
                        <a:pt x="12" y="91"/>
                      </a:moveTo>
                      <a:lnTo>
                        <a:pt x="12" y="9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12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Freeform 1375"/>
                <p:cNvSpPr>
                  <a:spLocks/>
                </p:cNvSpPr>
                <p:nvPr/>
              </p:nvSpPr>
              <p:spPr bwMode="auto">
                <a:xfrm>
                  <a:off x="2757" y="2887"/>
                  <a:ext cx="86" cy="45"/>
                </a:xfrm>
                <a:custGeom>
                  <a:avLst/>
                  <a:gdLst>
                    <a:gd name="T0" fmla="*/ 0 w 258"/>
                    <a:gd name="T1" fmla="*/ 106 h 135"/>
                    <a:gd name="T2" fmla="*/ 1 w 258"/>
                    <a:gd name="T3" fmla="*/ 117 h 135"/>
                    <a:gd name="T4" fmla="*/ 3 w 258"/>
                    <a:gd name="T5" fmla="*/ 125 h 135"/>
                    <a:gd name="T6" fmla="*/ 9 w 258"/>
                    <a:gd name="T7" fmla="*/ 131 h 135"/>
                    <a:gd name="T8" fmla="*/ 18 w 258"/>
                    <a:gd name="T9" fmla="*/ 132 h 135"/>
                    <a:gd name="T10" fmla="*/ 22 w 258"/>
                    <a:gd name="T11" fmla="*/ 132 h 135"/>
                    <a:gd name="T12" fmla="*/ 31 w 258"/>
                    <a:gd name="T13" fmla="*/ 132 h 135"/>
                    <a:gd name="T14" fmla="*/ 43 w 258"/>
                    <a:gd name="T15" fmla="*/ 132 h 135"/>
                    <a:gd name="T16" fmla="*/ 56 w 258"/>
                    <a:gd name="T17" fmla="*/ 132 h 135"/>
                    <a:gd name="T18" fmla="*/ 73 w 258"/>
                    <a:gd name="T19" fmla="*/ 132 h 135"/>
                    <a:gd name="T20" fmla="*/ 90 w 258"/>
                    <a:gd name="T21" fmla="*/ 134 h 135"/>
                    <a:gd name="T22" fmla="*/ 109 w 258"/>
                    <a:gd name="T23" fmla="*/ 134 h 135"/>
                    <a:gd name="T24" fmla="*/ 129 w 258"/>
                    <a:gd name="T25" fmla="*/ 134 h 135"/>
                    <a:gd name="T26" fmla="*/ 148 w 258"/>
                    <a:gd name="T27" fmla="*/ 134 h 135"/>
                    <a:gd name="T28" fmla="*/ 166 w 258"/>
                    <a:gd name="T29" fmla="*/ 134 h 135"/>
                    <a:gd name="T30" fmla="*/ 184 w 258"/>
                    <a:gd name="T31" fmla="*/ 135 h 135"/>
                    <a:gd name="T32" fmla="*/ 201 w 258"/>
                    <a:gd name="T33" fmla="*/ 135 h 135"/>
                    <a:gd name="T34" fmla="*/ 215 w 258"/>
                    <a:gd name="T35" fmla="*/ 135 h 135"/>
                    <a:gd name="T36" fmla="*/ 227 w 258"/>
                    <a:gd name="T37" fmla="*/ 135 h 135"/>
                    <a:gd name="T38" fmla="*/ 236 w 258"/>
                    <a:gd name="T39" fmla="*/ 135 h 135"/>
                    <a:gd name="T40" fmla="*/ 241 w 258"/>
                    <a:gd name="T41" fmla="*/ 135 h 135"/>
                    <a:gd name="T42" fmla="*/ 251 w 258"/>
                    <a:gd name="T43" fmla="*/ 132 h 135"/>
                    <a:gd name="T44" fmla="*/ 256 w 258"/>
                    <a:gd name="T45" fmla="*/ 128 h 135"/>
                    <a:gd name="T46" fmla="*/ 258 w 258"/>
                    <a:gd name="T47" fmla="*/ 120 h 135"/>
                    <a:gd name="T48" fmla="*/ 258 w 258"/>
                    <a:gd name="T49" fmla="*/ 111 h 135"/>
                    <a:gd name="T50" fmla="*/ 258 w 258"/>
                    <a:gd name="T51" fmla="*/ 29 h 135"/>
                    <a:gd name="T52" fmla="*/ 258 w 258"/>
                    <a:gd name="T53" fmla="*/ 18 h 135"/>
                    <a:gd name="T54" fmla="*/ 257 w 258"/>
                    <a:gd name="T55" fmla="*/ 9 h 135"/>
                    <a:gd name="T56" fmla="*/ 252 w 258"/>
                    <a:gd name="T57" fmla="*/ 3 h 135"/>
                    <a:gd name="T58" fmla="*/ 240 w 258"/>
                    <a:gd name="T59" fmla="*/ 1 h 135"/>
                    <a:gd name="T60" fmla="*/ 235 w 258"/>
                    <a:gd name="T61" fmla="*/ 1 h 135"/>
                    <a:gd name="T62" fmla="*/ 227 w 258"/>
                    <a:gd name="T63" fmla="*/ 1 h 135"/>
                    <a:gd name="T64" fmla="*/ 215 w 258"/>
                    <a:gd name="T65" fmla="*/ 0 h 135"/>
                    <a:gd name="T66" fmla="*/ 200 w 258"/>
                    <a:gd name="T67" fmla="*/ 0 h 135"/>
                    <a:gd name="T68" fmla="*/ 184 w 258"/>
                    <a:gd name="T69" fmla="*/ 0 h 135"/>
                    <a:gd name="T70" fmla="*/ 166 w 258"/>
                    <a:gd name="T71" fmla="*/ 0 h 135"/>
                    <a:gd name="T72" fmla="*/ 147 w 258"/>
                    <a:gd name="T73" fmla="*/ 0 h 135"/>
                    <a:gd name="T74" fmla="*/ 128 w 258"/>
                    <a:gd name="T75" fmla="*/ 0 h 135"/>
                    <a:gd name="T76" fmla="*/ 108 w 258"/>
                    <a:gd name="T77" fmla="*/ 0 h 135"/>
                    <a:gd name="T78" fmla="*/ 90 w 258"/>
                    <a:gd name="T79" fmla="*/ 0 h 135"/>
                    <a:gd name="T80" fmla="*/ 72 w 258"/>
                    <a:gd name="T81" fmla="*/ 0 h 135"/>
                    <a:gd name="T82" fmla="*/ 56 w 258"/>
                    <a:gd name="T83" fmla="*/ 0 h 135"/>
                    <a:gd name="T84" fmla="*/ 42 w 258"/>
                    <a:gd name="T85" fmla="*/ 0 h 135"/>
                    <a:gd name="T86" fmla="*/ 31 w 258"/>
                    <a:gd name="T87" fmla="*/ 0 h 135"/>
                    <a:gd name="T88" fmla="*/ 22 w 258"/>
                    <a:gd name="T89" fmla="*/ 0 h 135"/>
                    <a:gd name="T90" fmla="*/ 18 w 258"/>
                    <a:gd name="T91" fmla="*/ 0 h 135"/>
                    <a:gd name="T92" fmla="*/ 8 w 258"/>
                    <a:gd name="T93" fmla="*/ 2 h 135"/>
                    <a:gd name="T94" fmla="*/ 3 w 258"/>
                    <a:gd name="T95" fmla="*/ 7 h 135"/>
                    <a:gd name="T96" fmla="*/ 1 w 258"/>
                    <a:gd name="T97" fmla="*/ 15 h 135"/>
                    <a:gd name="T98" fmla="*/ 0 w 258"/>
                    <a:gd name="T99" fmla="*/ 26 h 135"/>
                    <a:gd name="T100" fmla="*/ 0 w 258"/>
                    <a:gd name="T101" fmla="*/ 106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58" h="135">
                      <a:moveTo>
                        <a:pt x="0" y="106"/>
                      </a:move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2"/>
                      </a:lnTo>
                      <a:lnTo>
                        <a:pt x="22" y="132"/>
                      </a:lnTo>
                      <a:lnTo>
                        <a:pt x="31" y="132"/>
                      </a:lnTo>
                      <a:lnTo>
                        <a:pt x="43" y="132"/>
                      </a:lnTo>
                      <a:lnTo>
                        <a:pt x="56" y="132"/>
                      </a:lnTo>
                      <a:lnTo>
                        <a:pt x="73" y="132"/>
                      </a:lnTo>
                      <a:lnTo>
                        <a:pt x="90" y="134"/>
                      </a:lnTo>
                      <a:lnTo>
                        <a:pt x="109" y="134"/>
                      </a:lnTo>
                      <a:lnTo>
                        <a:pt x="129" y="134"/>
                      </a:lnTo>
                      <a:lnTo>
                        <a:pt x="148" y="134"/>
                      </a:lnTo>
                      <a:lnTo>
                        <a:pt x="166" y="134"/>
                      </a:lnTo>
                      <a:lnTo>
                        <a:pt x="184" y="135"/>
                      </a:lnTo>
                      <a:lnTo>
                        <a:pt x="201" y="135"/>
                      </a:lnTo>
                      <a:lnTo>
                        <a:pt x="215" y="135"/>
                      </a:lnTo>
                      <a:lnTo>
                        <a:pt x="227" y="135"/>
                      </a:lnTo>
                      <a:lnTo>
                        <a:pt x="236" y="135"/>
                      </a:lnTo>
                      <a:lnTo>
                        <a:pt x="241" y="135"/>
                      </a:lnTo>
                      <a:lnTo>
                        <a:pt x="251" y="132"/>
                      </a:lnTo>
                      <a:lnTo>
                        <a:pt x="256" y="128"/>
                      </a:lnTo>
                      <a:lnTo>
                        <a:pt x="258" y="120"/>
                      </a:lnTo>
                      <a:lnTo>
                        <a:pt x="258" y="111"/>
                      </a:lnTo>
                      <a:lnTo>
                        <a:pt x="258" y="29"/>
                      </a:lnTo>
                      <a:lnTo>
                        <a:pt x="258" y="18"/>
                      </a:lnTo>
                      <a:lnTo>
                        <a:pt x="257" y="9"/>
                      </a:lnTo>
                      <a:lnTo>
                        <a:pt x="252" y="3"/>
                      </a:lnTo>
                      <a:lnTo>
                        <a:pt x="240" y="1"/>
                      </a:lnTo>
                      <a:lnTo>
                        <a:pt x="235" y="1"/>
                      </a:lnTo>
                      <a:lnTo>
                        <a:pt x="227" y="1"/>
                      </a:lnTo>
                      <a:lnTo>
                        <a:pt x="215" y="0"/>
                      </a:lnTo>
                      <a:lnTo>
                        <a:pt x="200" y="0"/>
                      </a:lnTo>
                      <a:lnTo>
                        <a:pt x="184" y="0"/>
                      </a:lnTo>
                      <a:lnTo>
                        <a:pt x="166" y="0"/>
                      </a:lnTo>
                      <a:lnTo>
                        <a:pt x="147" y="0"/>
                      </a:lnTo>
                      <a:lnTo>
                        <a:pt x="128" y="0"/>
                      </a:lnTo>
                      <a:lnTo>
                        <a:pt x="108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7"/>
                      </a:lnTo>
                      <a:lnTo>
                        <a:pt x="1" y="15"/>
                      </a:lnTo>
                      <a:lnTo>
                        <a:pt x="0" y="2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Freeform 1376"/>
                <p:cNvSpPr>
                  <a:spLocks/>
                </p:cNvSpPr>
                <p:nvPr/>
              </p:nvSpPr>
              <p:spPr bwMode="auto">
                <a:xfrm>
                  <a:off x="2757" y="2887"/>
                  <a:ext cx="86" cy="45"/>
                </a:xfrm>
                <a:custGeom>
                  <a:avLst/>
                  <a:gdLst>
                    <a:gd name="T0" fmla="*/ 0 w 258"/>
                    <a:gd name="T1" fmla="*/ 106 h 135"/>
                    <a:gd name="T2" fmla="*/ 0 w 258"/>
                    <a:gd name="T3" fmla="*/ 106 h 135"/>
                    <a:gd name="T4" fmla="*/ 1 w 258"/>
                    <a:gd name="T5" fmla="*/ 117 h 135"/>
                    <a:gd name="T6" fmla="*/ 3 w 258"/>
                    <a:gd name="T7" fmla="*/ 125 h 135"/>
                    <a:gd name="T8" fmla="*/ 9 w 258"/>
                    <a:gd name="T9" fmla="*/ 131 h 135"/>
                    <a:gd name="T10" fmla="*/ 18 w 258"/>
                    <a:gd name="T11" fmla="*/ 132 h 135"/>
                    <a:gd name="T12" fmla="*/ 18 w 258"/>
                    <a:gd name="T13" fmla="*/ 132 h 135"/>
                    <a:gd name="T14" fmla="*/ 22 w 258"/>
                    <a:gd name="T15" fmla="*/ 132 h 135"/>
                    <a:gd name="T16" fmla="*/ 31 w 258"/>
                    <a:gd name="T17" fmla="*/ 132 h 135"/>
                    <a:gd name="T18" fmla="*/ 43 w 258"/>
                    <a:gd name="T19" fmla="*/ 132 h 135"/>
                    <a:gd name="T20" fmla="*/ 56 w 258"/>
                    <a:gd name="T21" fmla="*/ 132 h 135"/>
                    <a:gd name="T22" fmla="*/ 73 w 258"/>
                    <a:gd name="T23" fmla="*/ 132 h 135"/>
                    <a:gd name="T24" fmla="*/ 90 w 258"/>
                    <a:gd name="T25" fmla="*/ 134 h 135"/>
                    <a:gd name="T26" fmla="*/ 109 w 258"/>
                    <a:gd name="T27" fmla="*/ 134 h 135"/>
                    <a:gd name="T28" fmla="*/ 129 w 258"/>
                    <a:gd name="T29" fmla="*/ 134 h 135"/>
                    <a:gd name="T30" fmla="*/ 148 w 258"/>
                    <a:gd name="T31" fmla="*/ 134 h 135"/>
                    <a:gd name="T32" fmla="*/ 166 w 258"/>
                    <a:gd name="T33" fmla="*/ 134 h 135"/>
                    <a:gd name="T34" fmla="*/ 184 w 258"/>
                    <a:gd name="T35" fmla="*/ 135 h 135"/>
                    <a:gd name="T36" fmla="*/ 201 w 258"/>
                    <a:gd name="T37" fmla="*/ 135 h 135"/>
                    <a:gd name="T38" fmla="*/ 215 w 258"/>
                    <a:gd name="T39" fmla="*/ 135 h 135"/>
                    <a:gd name="T40" fmla="*/ 227 w 258"/>
                    <a:gd name="T41" fmla="*/ 135 h 135"/>
                    <a:gd name="T42" fmla="*/ 236 w 258"/>
                    <a:gd name="T43" fmla="*/ 135 h 135"/>
                    <a:gd name="T44" fmla="*/ 241 w 258"/>
                    <a:gd name="T45" fmla="*/ 135 h 135"/>
                    <a:gd name="T46" fmla="*/ 241 w 258"/>
                    <a:gd name="T47" fmla="*/ 135 h 135"/>
                    <a:gd name="T48" fmla="*/ 251 w 258"/>
                    <a:gd name="T49" fmla="*/ 132 h 135"/>
                    <a:gd name="T50" fmla="*/ 256 w 258"/>
                    <a:gd name="T51" fmla="*/ 128 h 135"/>
                    <a:gd name="T52" fmla="*/ 258 w 258"/>
                    <a:gd name="T53" fmla="*/ 120 h 135"/>
                    <a:gd name="T54" fmla="*/ 258 w 258"/>
                    <a:gd name="T55" fmla="*/ 111 h 135"/>
                    <a:gd name="T56" fmla="*/ 258 w 258"/>
                    <a:gd name="T57" fmla="*/ 29 h 135"/>
                    <a:gd name="T58" fmla="*/ 258 w 258"/>
                    <a:gd name="T59" fmla="*/ 29 h 135"/>
                    <a:gd name="T60" fmla="*/ 258 w 258"/>
                    <a:gd name="T61" fmla="*/ 18 h 135"/>
                    <a:gd name="T62" fmla="*/ 257 w 258"/>
                    <a:gd name="T63" fmla="*/ 9 h 135"/>
                    <a:gd name="T64" fmla="*/ 252 w 258"/>
                    <a:gd name="T65" fmla="*/ 3 h 135"/>
                    <a:gd name="T66" fmla="*/ 240 w 258"/>
                    <a:gd name="T67" fmla="*/ 1 h 135"/>
                    <a:gd name="T68" fmla="*/ 240 w 258"/>
                    <a:gd name="T69" fmla="*/ 1 h 135"/>
                    <a:gd name="T70" fmla="*/ 235 w 258"/>
                    <a:gd name="T71" fmla="*/ 1 h 135"/>
                    <a:gd name="T72" fmla="*/ 227 w 258"/>
                    <a:gd name="T73" fmla="*/ 1 h 135"/>
                    <a:gd name="T74" fmla="*/ 215 w 258"/>
                    <a:gd name="T75" fmla="*/ 0 h 135"/>
                    <a:gd name="T76" fmla="*/ 200 w 258"/>
                    <a:gd name="T77" fmla="*/ 0 h 135"/>
                    <a:gd name="T78" fmla="*/ 184 w 258"/>
                    <a:gd name="T79" fmla="*/ 0 h 135"/>
                    <a:gd name="T80" fmla="*/ 166 w 258"/>
                    <a:gd name="T81" fmla="*/ 0 h 135"/>
                    <a:gd name="T82" fmla="*/ 147 w 258"/>
                    <a:gd name="T83" fmla="*/ 0 h 135"/>
                    <a:gd name="T84" fmla="*/ 128 w 258"/>
                    <a:gd name="T85" fmla="*/ 0 h 135"/>
                    <a:gd name="T86" fmla="*/ 108 w 258"/>
                    <a:gd name="T87" fmla="*/ 0 h 135"/>
                    <a:gd name="T88" fmla="*/ 90 w 258"/>
                    <a:gd name="T89" fmla="*/ 0 h 135"/>
                    <a:gd name="T90" fmla="*/ 72 w 258"/>
                    <a:gd name="T91" fmla="*/ 0 h 135"/>
                    <a:gd name="T92" fmla="*/ 56 w 258"/>
                    <a:gd name="T93" fmla="*/ 0 h 135"/>
                    <a:gd name="T94" fmla="*/ 42 w 258"/>
                    <a:gd name="T95" fmla="*/ 0 h 135"/>
                    <a:gd name="T96" fmla="*/ 31 w 258"/>
                    <a:gd name="T97" fmla="*/ 0 h 135"/>
                    <a:gd name="T98" fmla="*/ 22 w 258"/>
                    <a:gd name="T99" fmla="*/ 0 h 135"/>
                    <a:gd name="T100" fmla="*/ 18 w 258"/>
                    <a:gd name="T101" fmla="*/ 0 h 135"/>
                    <a:gd name="T102" fmla="*/ 18 w 258"/>
                    <a:gd name="T103" fmla="*/ 0 h 135"/>
                    <a:gd name="T104" fmla="*/ 8 w 258"/>
                    <a:gd name="T105" fmla="*/ 2 h 135"/>
                    <a:gd name="T106" fmla="*/ 3 w 258"/>
                    <a:gd name="T107" fmla="*/ 7 h 135"/>
                    <a:gd name="T108" fmla="*/ 1 w 258"/>
                    <a:gd name="T109" fmla="*/ 15 h 135"/>
                    <a:gd name="T110" fmla="*/ 0 w 258"/>
                    <a:gd name="T111" fmla="*/ 26 h 135"/>
                    <a:gd name="T112" fmla="*/ 0 w 258"/>
                    <a:gd name="T113" fmla="*/ 106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58" h="135">
                      <a:moveTo>
                        <a:pt x="0" y="106"/>
                      </a:moveTo>
                      <a:lnTo>
                        <a:pt x="0" y="106"/>
                      </a:ln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2"/>
                      </a:lnTo>
                      <a:lnTo>
                        <a:pt x="18" y="132"/>
                      </a:lnTo>
                      <a:lnTo>
                        <a:pt x="22" y="132"/>
                      </a:lnTo>
                      <a:lnTo>
                        <a:pt x="31" y="132"/>
                      </a:lnTo>
                      <a:lnTo>
                        <a:pt x="43" y="132"/>
                      </a:lnTo>
                      <a:lnTo>
                        <a:pt x="56" y="132"/>
                      </a:lnTo>
                      <a:lnTo>
                        <a:pt x="73" y="132"/>
                      </a:lnTo>
                      <a:lnTo>
                        <a:pt x="90" y="134"/>
                      </a:lnTo>
                      <a:lnTo>
                        <a:pt x="109" y="134"/>
                      </a:lnTo>
                      <a:lnTo>
                        <a:pt x="129" y="134"/>
                      </a:lnTo>
                      <a:lnTo>
                        <a:pt x="148" y="134"/>
                      </a:lnTo>
                      <a:lnTo>
                        <a:pt x="166" y="134"/>
                      </a:lnTo>
                      <a:lnTo>
                        <a:pt x="184" y="135"/>
                      </a:lnTo>
                      <a:lnTo>
                        <a:pt x="201" y="135"/>
                      </a:lnTo>
                      <a:lnTo>
                        <a:pt x="215" y="135"/>
                      </a:lnTo>
                      <a:lnTo>
                        <a:pt x="227" y="135"/>
                      </a:lnTo>
                      <a:lnTo>
                        <a:pt x="236" y="135"/>
                      </a:lnTo>
                      <a:lnTo>
                        <a:pt x="241" y="135"/>
                      </a:lnTo>
                      <a:lnTo>
                        <a:pt x="241" y="135"/>
                      </a:lnTo>
                      <a:lnTo>
                        <a:pt x="251" y="132"/>
                      </a:lnTo>
                      <a:lnTo>
                        <a:pt x="256" y="128"/>
                      </a:lnTo>
                      <a:lnTo>
                        <a:pt x="258" y="120"/>
                      </a:lnTo>
                      <a:lnTo>
                        <a:pt x="258" y="111"/>
                      </a:lnTo>
                      <a:lnTo>
                        <a:pt x="258" y="29"/>
                      </a:lnTo>
                      <a:lnTo>
                        <a:pt x="258" y="29"/>
                      </a:lnTo>
                      <a:lnTo>
                        <a:pt x="258" y="18"/>
                      </a:lnTo>
                      <a:lnTo>
                        <a:pt x="257" y="9"/>
                      </a:lnTo>
                      <a:lnTo>
                        <a:pt x="25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lnTo>
                        <a:pt x="235" y="1"/>
                      </a:lnTo>
                      <a:lnTo>
                        <a:pt x="227" y="1"/>
                      </a:lnTo>
                      <a:lnTo>
                        <a:pt x="215" y="0"/>
                      </a:lnTo>
                      <a:lnTo>
                        <a:pt x="200" y="0"/>
                      </a:lnTo>
                      <a:lnTo>
                        <a:pt x="184" y="0"/>
                      </a:lnTo>
                      <a:lnTo>
                        <a:pt x="166" y="0"/>
                      </a:lnTo>
                      <a:lnTo>
                        <a:pt x="147" y="0"/>
                      </a:lnTo>
                      <a:lnTo>
                        <a:pt x="128" y="0"/>
                      </a:lnTo>
                      <a:lnTo>
                        <a:pt x="108" y="0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7"/>
                      </a:lnTo>
                      <a:lnTo>
                        <a:pt x="1" y="15"/>
                      </a:lnTo>
                      <a:lnTo>
                        <a:pt x="0" y="2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1377"/>
                <p:cNvSpPr>
                  <a:spLocks/>
                </p:cNvSpPr>
                <p:nvPr/>
              </p:nvSpPr>
              <p:spPr bwMode="auto">
                <a:xfrm>
                  <a:off x="2926" y="2890"/>
                  <a:ext cx="110" cy="60"/>
                </a:xfrm>
                <a:custGeom>
                  <a:avLst/>
                  <a:gdLst>
                    <a:gd name="T0" fmla="*/ 0 w 330"/>
                    <a:gd name="T1" fmla="*/ 145 h 180"/>
                    <a:gd name="T2" fmla="*/ 1 w 330"/>
                    <a:gd name="T3" fmla="*/ 157 h 180"/>
                    <a:gd name="T4" fmla="*/ 5 w 330"/>
                    <a:gd name="T5" fmla="*/ 166 h 180"/>
                    <a:gd name="T6" fmla="*/ 11 w 330"/>
                    <a:gd name="T7" fmla="*/ 172 h 180"/>
                    <a:gd name="T8" fmla="*/ 22 w 330"/>
                    <a:gd name="T9" fmla="*/ 175 h 180"/>
                    <a:gd name="T10" fmla="*/ 28 w 330"/>
                    <a:gd name="T11" fmla="*/ 175 h 180"/>
                    <a:gd name="T12" fmla="*/ 39 w 330"/>
                    <a:gd name="T13" fmla="*/ 175 h 180"/>
                    <a:gd name="T14" fmla="*/ 53 w 330"/>
                    <a:gd name="T15" fmla="*/ 175 h 180"/>
                    <a:gd name="T16" fmla="*/ 71 w 330"/>
                    <a:gd name="T17" fmla="*/ 176 h 180"/>
                    <a:gd name="T18" fmla="*/ 92 w 330"/>
                    <a:gd name="T19" fmla="*/ 176 h 180"/>
                    <a:gd name="T20" fmla="*/ 115 w 330"/>
                    <a:gd name="T21" fmla="*/ 176 h 180"/>
                    <a:gd name="T22" fmla="*/ 139 w 330"/>
                    <a:gd name="T23" fmla="*/ 177 h 180"/>
                    <a:gd name="T24" fmla="*/ 164 w 330"/>
                    <a:gd name="T25" fmla="*/ 177 h 180"/>
                    <a:gd name="T26" fmla="*/ 190 w 330"/>
                    <a:gd name="T27" fmla="*/ 177 h 180"/>
                    <a:gd name="T28" fmla="*/ 214 w 330"/>
                    <a:gd name="T29" fmla="*/ 179 h 180"/>
                    <a:gd name="T30" fmla="*/ 237 w 330"/>
                    <a:gd name="T31" fmla="*/ 179 h 180"/>
                    <a:gd name="T32" fmla="*/ 259 w 330"/>
                    <a:gd name="T33" fmla="*/ 179 h 180"/>
                    <a:gd name="T34" fmla="*/ 277 w 330"/>
                    <a:gd name="T35" fmla="*/ 180 h 180"/>
                    <a:gd name="T36" fmla="*/ 291 w 330"/>
                    <a:gd name="T37" fmla="*/ 180 h 180"/>
                    <a:gd name="T38" fmla="*/ 303 w 330"/>
                    <a:gd name="T39" fmla="*/ 180 h 180"/>
                    <a:gd name="T40" fmla="*/ 309 w 330"/>
                    <a:gd name="T41" fmla="*/ 180 h 180"/>
                    <a:gd name="T42" fmla="*/ 320 w 330"/>
                    <a:gd name="T43" fmla="*/ 177 h 180"/>
                    <a:gd name="T44" fmla="*/ 326 w 330"/>
                    <a:gd name="T45" fmla="*/ 172 h 180"/>
                    <a:gd name="T46" fmla="*/ 329 w 330"/>
                    <a:gd name="T47" fmla="*/ 164 h 180"/>
                    <a:gd name="T48" fmla="*/ 329 w 330"/>
                    <a:gd name="T49" fmla="*/ 152 h 180"/>
                    <a:gd name="T50" fmla="*/ 330 w 330"/>
                    <a:gd name="T51" fmla="*/ 58 h 180"/>
                    <a:gd name="T52" fmla="*/ 329 w 330"/>
                    <a:gd name="T53" fmla="*/ 46 h 180"/>
                    <a:gd name="T54" fmla="*/ 327 w 330"/>
                    <a:gd name="T55" fmla="*/ 36 h 180"/>
                    <a:gd name="T56" fmla="*/ 321 w 330"/>
                    <a:gd name="T57" fmla="*/ 29 h 180"/>
                    <a:gd name="T58" fmla="*/ 309 w 330"/>
                    <a:gd name="T59" fmla="*/ 26 h 180"/>
                    <a:gd name="T60" fmla="*/ 303 w 330"/>
                    <a:gd name="T61" fmla="*/ 26 h 180"/>
                    <a:gd name="T62" fmla="*/ 292 w 330"/>
                    <a:gd name="T63" fmla="*/ 25 h 180"/>
                    <a:gd name="T64" fmla="*/ 279 w 330"/>
                    <a:gd name="T65" fmla="*/ 24 h 180"/>
                    <a:gd name="T66" fmla="*/ 262 w 330"/>
                    <a:gd name="T67" fmla="*/ 22 h 180"/>
                    <a:gd name="T68" fmla="*/ 242 w 330"/>
                    <a:gd name="T69" fmla="*/ 19 h 180"/>
                    <a:gd name="T70" fmla="*/ 221 w 330"/>
                    <a:gd name="T71" fmla="*/ 17 h 180"/>
                    <a:gd name="T72" fmla="*/ 198 w 330"/>
                    <a:gd name="T73" fmla="*/ 14 h 180"/>
                    <a:gd name="T74" fmla="*/ 175 w 330"/>
                    <a:gd name="T75" fmla="*/ 12 h 180"/>
                    <a:gd name="T76" fmla="*/ 152 w 330"/>
                    <a:gd name="T77" fmla="*/ 9 h 180"/>
                    <a:gd name="T78" fmla="*/ 131 w 330"/>
                    <a:gd name="T79" fmla="*/ 7 h 180"/>
                    <a:gd name="T80" fmla="*/ 110 w 330"/>
                    <a:gd name="T81" fmla="*/ 5 h 180"/>
                    <a:gd name="T82" fmla="*/ 91 w 330"/>
                    <a:gd name="T83" fmla="*/ 3 h 180"/>
                    <a:gd name="T84" fmla="*/ 74 w 330"/>
                    <a:gd name="T85" fmla="*/ 2 h 180"/>
                    <a:gd name="T86" fmla="*/ 61 w 330"/>
                    <a:gd name="T87" fmla="*/ 1 h 180"/>
                    <a:gd name="T88" fmla="*/ 51 w 330"/>
                    <a:gd name="T89" fmla="*/ 0 h 180"/>
                    <a:gd name="T90" fmla="*/ 45 w 330"/>
                    <a:gd name="T91" fmla="*/ 0 h 180"/>
                    <a:gd name="T92" fmla="*/ 38 w 330"/>
                    <a:gd name="T93" fmla="*/ 1 h 180"/>
                    <a:gd name="T94" fmla="*/ 30 w 330"/>
                    <a:gd name="T95" fmla="*/ 6 h 180"/>
                    <a:gd name="T96" fmla="*/ 23 w 330"/>
                    <a:gd name="T97" fmla="*/ 12 h 180"/>
                    <a:gd name="T98" fmla="*/ 16 w 330"/>
                    <a:gd name="T99" fmla="*/ 20 h 180"/>
                    <a:gd name="T100" fmla="*/ 10 w 330"/>
                    <a:gd name="T101" fmla="*/ 29 h 180"/>
                    <a:gd name="T102" fmla="*/ 5 w 330"/>
                    <a:gd name="T103" fmla="*/ 37 h 180"/>
                    <a:gd name="T104" fmla="*/ 3 w 330"/>
                    <a:gd name="T105" fmla="*/ 46 h 180"/>
                    <a:gd name="T106" fmla="*/ 1 w 330"/>
                    <a:gd name="T107" fmla="*/ 53 h 180"/>
                    <a:gd name="T108" fmla="*/ 0 w 330"/>
                    <a:gd name="T109" fmla="*/ 145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30" h="180">
                      <a:moveTo>
                        <a:pt x="0" y="145"/>
                      </a:moveTo>
                      <a:lnTo>
                        <a:pt x="1" y="157"/>
                      </a:lnTo>
                      <a:lnTo>
                        <a:pt x="5" y="166"/>
                      </a:lnTo>
                      <a:lnTo>
                        <a:pt x="11" y="172"/>
                      </a:lnTo>
                      <a:lnTo>
                        <a:pt x="22" y="175"/>
                      </a:lnTo>
                      <a:lnTo>
                        <a:pt x="28" y="175"/>
                      </a:lnTo>
                      <a:lnTo>
                        <a:pt x="39" y="175"/>
                      </a:lnTo>
                      <a:lnTo>
                        <a:pt x="53" y="175"/>
                      </a:lnTo>
                      <a:lnTo>
                        <a:pt x="71" y="176"/>
                      </a:lnTo>
                      <a:lnTo>
                        <a:pt x="92" y="176"/>
                      </a:lnTo>
                      <a:lnTo>
                        <a:pt x="115" y="176"/>
                      </a:lnTo>
                      <a:lnTo>
                        <a:pt x="139" y="177"/>
                      </a:lnTo>
                      <a:lnTo>
                        <a:pt x="164" y="177"/>
                      </a:lnTo>
                      <a:lnTo>
                        <a:pt x="190" y="177"/>
                      </a:lnTo>
                      <a:lnTo>
                        <a:pt x="214" y="179"/>
                      </a:lnTo>
                      <a:lnTo>
                        <a:pt x="237" y="179"/>
                      </a:lnTo>
                      <a:lnTo>
                        <a:pt x="259" y="179"/>
                      </a:lnTo>
                      <a:lnTo>
                        <a:pt x="277" y="180"/>
                      </a:lnTo>
                      <a:lnTo>
                        <a:pt x="291" y="180"/>
                      </a:lnTo>
                      <a:lnTo>
                        <a:pt x="303" y="180"/>
                      </a:lnTo>
                      <a:lnTo>
                        <a:pt x="309" y="180"/>
                      </a:lnTo>
                      <a:lnTo>
                        <a:pt x="320" y="177"/>
                      </a:lnTo>
                      <a:lnTo>
                        <a:pt x="326" y="172"/>
                      </a:lnTo>
                      <a:lnTo>
                        <a:pt x="329" y="164"/>
                      </a:lnTo>
                      <a:lnTo>
                        <a:pt x="329" y="152"/>
                      </a:lnTo>
                      <a:lnTo>
                        <a:pt x="330" y="58"/>
                      </a:lnTo>
                      <a:lnTo>
                        <a:pt x="329" y="46"/>
                      </a:lnTo>
                      <a:lnTo>
                        <a:pt x="327" y="36"/>
                      </a:lnTo>
                      <a:lnTo>
                        <a:pt x="321" y="29"/>
                      </a:lnTo>
                      <a:lnTo>
                        <a:pt x="309" y="26"/>
                      </a:lnTo>
                      <a:lnTo>
                        <a:pt x="303" y="26"/>
                      </a:lnTo>
                      <a:lnTo>
                        <a:pt x="292" y="25"/>
                      </a:lnTo>
                      <a:lnTo>
                        <a:pt x="279" y="24"/>
                      </a:lnTo>
                      <a:lnTo>
                        <a:pt x="262" y="22"/>
                      </a:lnTo>
                      <a:lnTo>
                        <a:pt x="242" y="19"/>
                      </a:lnTo>
                      <a:lnTo>
                        <a:pt x="221" y="17"/>
                      </a:lnTo>
                      <a:lnTo>
                        <a:pt x="198" y="14"/>
                      </a:lnTo>
                      <a:lnTo>
                        <a:pt x="175" y="12"/>
                      </a:lnTo>
                      <a:lnTo>
                        <a:pt x="152" y="9"/>
                      </a:lnTo>
                      <a:lnTo>
                        <a:pt x="131" y="7"/>
                      </a:lnTo>
                      <a:lnTo>
                        <a:pt x="110" y="5"/>
                      </a:lnTo>
                      <a:lnTo>
                        <a:pt x="91" y="3"/>
                      </a:lnTo>
                      <a:lnTo>
                        <a:pt x="74" y="2"/>
                      </a:lnTo>
                      <a:lnTo>
                        <a:pt x="61" y="1"/>
                      </a:lnTo>
                      <a:lnTo>
                        <a:pt x="51" y="0"/>
                      </a:lnTo>
                      <a:lnTo>
                        <a:pt x="45" y="0"/>
                      </a:lnTo>
                      <a:lnTo>
                        <a:pt x="38" y="1"/>
                      </a:lnTo>
                      <a:lnTo>
                        <a:pt x="30" y="6"/>
                      </a:lnTo>
                      <a:lnTo>
                        <a:pt x="23" y="12"/>
                      </a:lnTo>
                      <a:lnTo>
                        <a:pt x="16" y="20"/>
                      </a:lnTo>
                      <a:lnTo>
                        <a:pt x="10" y="29"/>
                      </a:lnTo>
                      <a:lnTo>
                        <a:pt x="5" y="37"/>
                      </a:lnTo>
                      <a:lnTo>
                        <a:pt x="3" y="46"/>
                      </a:lnTo>
                      <a:lnTo>
                        <a:pt x="1" y="53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1378"/>
                <p:cNvSpPr>
                  <a:spLocks/>
                </p:cNvSpPr>
                <p:nvPr/>
              </p:nvSpPr>
              <p:spPr bwMode="auto">
                <a:xfrm>
                  <a:off x="2924" y="2938"/>
                  <a:ext cx="10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19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5 h 36"/>
                    <a:gd name="T18" fmla="*/ 15 w 28"/>
                    <a:gd name="T19" fmla="*/ 32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19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5"/>
                      </a:lnTo>
                      <a:lnTo>
                        <a:pt x="15" y="32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1379"/>
                <p:cNvSpPr>
                  <a:spLocks/>
                </p:cNvSpPr>
                <p:nvPr/>
              </p:nvSpPr>
              <p:spPr bwMode="auto">
                <a:xfrm>
                  <a:off x="2934" y="2946"/>
                  <a:ext cx="95" cy="6"/>
                </a:xfrm>
                <a:custGeom>
                  <a:avLst/>
                  <a:gdLst>
                    <a:gd name="T0" fmla="*/ 287 w 287"/>
                    <a:gd name="T1" fmla="*/ 5 h 17"/>
                    <a:gd name="T2" fmla="*/ 287 w 287"/>
                    <a:gd name="T3" fmla="*/ 5 h 17"/>
                    <a:gd name="T4" fmla="*/ 281 w 287"/>
                    <a:gd name="T5" fmla="*/ 5 h 17"/>
                    <a:gd name="T6" fmla="*/ 269 w 287"/>
                    <a:gd name="T7" fmla="*/ 5 h 17"/>
                    <a:gd name="T8" fmla="*/ 255 w 287"/>
                    <a:gd name="T9" fmla="*/ 5 h 17"/>
                    <a:gd name="T10" fmla="*/ 237 w 287"/>
                    <a:gd name="T11" fmla="*/ 3 h 17"/>
                    <a:gd name="T12" fmla="*/ 215 w 287"/>
                    <a:gd name="T13" fmla="*/ 3 h 17"/>
                    <a:gd name="T14" fmla="*/ 192 w 287"/>
                    <a:gd name="T15" fmla="*/ 3 h 17"/>
                    <a:gd name="T16" fmla="*/ 168 w 287"/>
                    <a:gd name="T17" fmla="*/ 2 h 17"/>
                    <a:gd name="T18" fmla="*/ 142 w 287"/>
                    <a:gd name="T19" fmla="*/ 2 h 17"/>
                    <a:gd name="T20" fmla="*/ 117 w 287"/>
                    <a:gd name="T21" fmla="*/ 2 h 17"/>
                    <a:gd name="T22" fmla="*/ 93 w 287"/>
                    <a:gd name="T23" fmla="*/ 1 h 17"/>
                    <a:gd name="T24" fmla="*/ 70 w 287"/>
                    <a:gd name="T25" fmla="*/ 1 h 17"/>
                    <a:gd name="T26" fmla="*/ 49 w 287"/>
                    <a:gd name="T27" fmla="*/ 1 h 17"/>
                    <a:gd name="T28" fmla="*/ 31 w 287"/>
                    <a:gd name="T29" fmla="*/ 0 h 17"/>
                    <a:gd name="T30" fmla="*/ 17 w 287"/>
                    <a:gd name="T31" fmla="*/ 0 h 17"/>
                    <a:gd name="T32" fmla="*/ 6 w 287"/>
                    <a:gd name="T33" fmla="*/ 0 h 17"/>
                    <a:gd name="T34" fmla="*/ 0 w 287"/>
                    <a:gd name="T35" fmla="*/ 0 h 17"/>
                    <a:gd name="T36" fmla="*/ 0 w 287"/>
                    <a:gd name="T37" fmla="*/ 12 h 17"/>
                    <a:gd name="T38" fmla="*/ 6 w 287"/>
                    <a:gd name="T39" fmla="*/ 12 h 17"/>
                    <a:gd name="T40" fmla="*/ 17 w 287"/>
                    <a:gd name="T41" fmla="*/ 12 h 17"/>
                    <a:gd name="T42" fmla="*/ 31 w 287"/>
                    <a:gd name="T43" fmla="*/ 12 h 17"/>
                    <a:gd name="T44" fmla="*/ 49 w 287"/>
                    <a:gd name="T45" fmla="*/ 13 h 17"/>
                    <a:gd name="T46" fmla="*/ 70 w 287"/>
                    <a:gd name="T47" fmla="*/ 13 h 17"/>
                    <a:gd name="T48" fmla="*/ 93 w 287"/>
                    <a:gd name="T49" fmla="*/ 13 h 17"/>
                    <a:gd name="T50" fmla="*/ 117 w 287"/>
                    <a:gd name="T51" fmla="*/ 14 h 17"/>
                    <a:gd name="T52" fmla="*/ 142 w 287"/>
                    <a:gd name="T53" fmla="*/ 14 h 17"/>
                    <a:gd name="T54" fmla="*/ 168 w 287"/>
                    <a:gd name="T55" fmla="*/ 14 h 17"/>
                    <a:gd name="T56" fmla="*/ 192 w 287"/>
                    <a:gd name="T57" fmla="*/ 16 h 17"/>
                    <a:gd name="T58" fmla="*/ 215 w 287"/>
                    <a:gd name="T59" fmla="*/ 16 h 17"/>
                    <a:gd name="T60" fmla="*/ 237 w 287"/>
                    <a:gd name="T61" fmla="*/ 16 h 17"/>
                    <a:gd name="T62" fmla="*/ 255 w 287"/>
                    <a:gd name="T63" fmla="*/ 17 h 17"/>
                    <a:gd name="T64" fmla="*/ 269 w 287"/>
                    <a:gd name="T65" fmla="*/ 17 h 17"/>
                    <a:gd name="T66" fmla="*/ 281 w 287"/>
                    <a:gd name="T67" fmla="*/ 17 h 17"/>
                    <a:gd name="T68" fmla="*/ 287 w 287"/>
                    <a:gd name="T69" fmla="*/ 17 h 17"/>
                    <a:gd name="T70" fmla="*/ 287 w 287"/>
                    <a:gd name="T71" fmla="*/ 17 h 17"/>
                    <a:gd name="T72" fmla="*/ 287 w 287"/>
                    <a:gd name="T73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7" h="17">
                      <a:moveTo>
                        <a:pt x="287" y="5"/>
                      </a:moveTo>
                      <a:lnTo>
                        <a:pt x="287" y="5"/>
                      </a:lnTo>
                      <a:lnTo>
                        <a:pt x="281" y="5"/>
                      </a:lnTo>
                      <a:lnTo>
                        <a:pt x="269" y="5"/>
                      </a:lnTo>
                      <a:lnTo>
                        <a:pt x="255" y="5"/>
                      </a:lnTo>
                      <a:lnTo>
                        <a:pt x="237" y="3"/>
                      </a:lnTo>
                      <a:lnTo>
                        <a:pt x="215" y="3"/>
                      </a:lnTo>
                      <a:lnTo>
                        <a:pt x="192" y="3"/>
                      </a:lnTo>
                      <a:lnTo>
                        <a:pt x="168" y="2"/>
                      </a:lnTo>
                      <a:lnTo>
                        <a:pt x="142" y="2"/>
                      </a:lnTo>
                      <a:lnTo>
                        <a:pt x="117" y="2"/>
                      </a:lnTo>
                      <a:lnTo>
                        <a:pt x="93" y="1"/>
                      </a:lnTo>
                      <a:lnTo>
                        <a:pt x="70" y="1"/>
                      </a:lnTo>
                      <a:lnTo>
                        <a:pt x="49" y="1"/>
                      </a:lnTo>
                      <a:lnTo>
                        <a:pt x="31" y="0"/>
                      </a:lnTo>
                      <a:lnTo>
                        <a:pt x="17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7" y="12"/>
                      </a:lnTo>
                      <a:lnTo>
                        <a:pt x="31" y="12"/>
                      </a:lnTo>
                      <a:lnTo>
                        <a:pt x="49" y="13"/>
                      </a:lnTo>
                      <a:lnTo>
                        <a:pt x="70" y="13"/>
                      </a:lnTo>
                      <a:lnTo>
                        <a:pt x="93" y="13"/>
                      </a:lnTo>
                      <a:lnTo>
                        <a:pt x="117" y="14"/>
                      </a:lnTo>
                      <a:lnTo>
                        <a:pt x="142" y="14"/>
                      </a:lnTo>
                      <a:lnTo>
                        <a:pt x="168" y="14"/>
                      </a:lnTo>
                      <a:lnTo>
                        <a:pt x="192" y="16"/>
                      </a:lnTo>
                      <a:lnTo>
                        <a:pt x="215" y="16"/>
                      </a:lnTo>
                      <a:lnTo>
                        <a:pt x="237" y="16"/>
                      </a:lnTo>
                      <a:lnTo>
                        <a:pt x="255" y="17"/>
                      </a:lnTo>
                      <a:lnTo>
                        <a:pt x="269" y="17"/>
                      </a:lnTo>
                      <a:lnTo>
                        <a:pt x="281" y="17"/>
                      </a:lnTo>
                      <a:lnTo>
                        <a:pt x="287" y="17"/>
                      </a:lnTo>
                      <a:lnTo>
                        <a:pt x="287" y="17"/>
                      </a:lnTo>
                      <a:lnTo>
                        <a:pt x="28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1380"/>
                <p:cNvSpPr>
                  <a:spLocks/>
                </p:cNvSpPr>
                <p:nvPr/>
              </p:nvSpPr>
              <p:spPr bwMode="auto">
                <a:xfrm>
                  <a:off x="3029" y="2940"/>
                  <a:ext cx="9" cy="12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1 h 34"/>
                    <a:gd name="T6" fmla="*/ 12 w 26"/>
                    <a:gd name="T7" fmla="*/ 17 h 34"/>
                    <a:gd name="T8" fmla="*/ 9 w 26"/>
                    <a:gd name="T9" fmla="*/ 19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1 h 34"/>
                    <a:gd name="T16" fmla="*/ 22 w 26"/>
                    <a:gd name="T17" fmla="*/ 24 h 34"/>
                    <a:gd name="T18" fmla="*/ 26 w 26"/>
                    <a:gd name="T19" fmla="*/ 13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14 w 26"/>
                    <a:gd name="T25" fmla="*/ 0 h 34"/>
                    <a:gd name="T26" fmla="*/ 14 w 26"/>
                    <a:gd name="T27" fmla="*/ 0 h 34"/>
                    <a:gd name="T28" fmla="*/ 14 w 26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1"/>
                      </a:lnTo>
                      <a:lnTo>
                        <a:pt x="12" y="17"/>
                      </a:lnTo>
                      <a:lnTo>
                        <a:pt x="9" y="19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1"/>
                      </a:lnTo>
                      <a:lnTo>
                        <a:pt x="22" y="24"/>
                      </a:lnTo>
                      <a:lnTo>
                        <a:pt x="26" y="13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1381"/>
                <p:cNvSpPr>
                  <a:spLocks/>
                </p:cNvSpPr>
                <p:nvPr/>
              </p:nvSpPr>
              <p:spPr bwMode="auto">
                <a:xfrm>
                  <a:off x="3034" y="2909"/>
                  <a:ext cx="4" cy="31"/>
                </a:xfrm>
                <a:custGeom>
                  <a:avLst/>
                  <a:gdLst>
                    <a:gd name="T0" fmla="*/ 1 w 13"/>
                    <a:gd name="T1" fmla="*/ 0 h 94"/>
                    <a:gd name="T2" fmla="*/ 1 w 13"/>
                    <a:gd name="T3" fmla="*/ 0 h 94"/>
                    <a:gd name="T4" fmla="*/ 0 w 13"/>
                    <a:gd name="T5" fmla="*/ 94 h 94"/>
                    <a:gd name="T6" fmla="*/ 12 w 13"/>
                    <a:gd name="T7" fmla="*/ 94 h 94"/>
                    <a:gd name="T8" fmla="*/ 13 w 13"/>
                    <a:gd name="T9" fmla="*/ 0 h 94"/>
                    <a:gd name="T10" fmla="*/ 13 w 13"/>
                    <a:gd name="T11" fmla="*/ 0 h 94"/>
                    <a:gd name="T12" fmla="*/ 13 w 13"/>
                    <a:gd name="T13" fmla="*/ 0 h 94"/>
                    <a:gd name="T14" fmla="*/ 13 w 13"/>
                    <a:gd name="T15" fmla="*/ 0 h 94"/>
                    <a:gd name="T16" fmla="*/ 13 w 13"/>
                    <a:gd name="T17" fmla="*/ 0 h 94"/>
                    <a:gd name="T18" fmla="*/ 1 w 13"/>
                    <a:gd name="T1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4"/>
                      </a:lnTo>
                      <a:lnTo>
                        <a:pt x="12" y="9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1382"/>
                <p:cNvSpPr>
                  <a:spLocks/>
                </p:cNvSpPr>
                <p:nvPr/>
              </p:nvSpPr>
              <p:spPr bwMode="auto">
                <a:xfrm>
                  <a:off x="3029" y="2896"/>
                  <a:ext cx="9" cy="13"/>
                </a:xfrm>
                <a:custGeom>
                  <a:avLst/>
                  <a:gdLst>
                    <a:gd name="T0" fmla="*/ 0 w 27"/>
                    <a:gd name="T1" fmla="*/ 12 h 38"/>
                    <a:gd name="T2" fmla="*/ 0 w 27"/>
                    <a:gd name="T3" fmla="*/ 12 h 38"/>
                    <a:gd name="T4" fmla="*/ 10 w 27"/>
                    <a:gd name="T5" fmla="*/ 14 h 38"/>
                    <a:gd name="T6" fmla="*/ 12 w 27"/>
                    <a:gd name="T7" fmla="*/ 18 h 38"/>
                    <a:gd name="T8" fmla="*/ 14 w 27"/>
                    <a:gd name="T9" fmla="*/ 27 h 38"/>
                    <a:gd name="T10" fmla="*/ 15 w 27"/>
                    <a:gd name="T11" fmla="*/ 38 h 38"/>
                    <a:gd name="T12" fmla="*/ 27 w 27"/>
                    <a:gd name="T13" fmla="*/ 38 h 38"/>
                    <a:gd name="T14" fmla="*/ 26 w 27"/>
                    <a:gd name="T15" fmla="*/ 24 h 38"/>
                    <a:gd name="T16" fmla="*/ 24 w 27"/>
                    <a:gd name="T17" fmla="*/ 14 h 38"/>
                    <a:gd name="T18" fmla="*/ 15 w 27"/>
                    <a:gd name="T19" fmla="*/ 4 h 38"/>
                    <a:gd name="T20" fmla="*/ 0 w 27"/>
                    <a:gd name="T21" fmla="*/ 0 h 38"/>
                    <a:gd name="T22" fmla="*/ 0 w 27"/>
                    <a:gd name="T23" fmla="*/ 0 h 38"/>
                    <a:gd name="T24" fmla="*/ 0 w 27"/>
                    <a:gd name="T25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0" y="14"/>
                      </a:lnTo>
                      <a:lnTo>
                        <a:pt x="12" y="18"/>
                      </a:lnTo>
                      <a:lnTo>
                        <a:pt x="14" y="27"/>
                      </a:lnTo>
                      <a:lnTo>
                        <a:pt x="15" y="38"/>
                      </a:lnTo>
                      <a:lnTo>
                        <a:pt x="27" y="38"/>
                      </a:lnTo>
                      <a:lnTo>
                        <a:pt x="26" y="24"/>
                      </a:lnTo>
                      <a:lnTo>
                        <a:pt x="24" y="14"/>
                      </a:lnTo>
                      <a:lnTo>
                        <a:pt x="15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1383"/>
                <p:cNvSpPr>
                  <a:spLocks/>
                </p:cNvSpPr>
                <p:nvPr/>
              </p:nvSpPr>
              <p:spPr bwMode="auto">
                <a:xfrm>
                  <a:off x="2941" y="2888"/>
                  <a:ext cx="88" cy="12"/>
                </a:xfrm>
                <a:custGeom>
                  <a:avLst/>
                  <a:gdLst>
                    <a:gd name="T0" fmla="*/ 0 w 264"/>
                    <a:gd name="T1" fmla="*/ 12 h 38"/>
                    <a:gd name="T2" fmla="*/ 0 w 264"/>
                    <a:gd name="T3" fmla="*/ 12 h 38"/>
                    <a:gd name="T4" fmla="*/ 6 w 264"/>
                    <a:gd name="T5" fmla="*/ 12 h 38"/>
                    <a:gd name="T6" fmla="*/ 14 w 264"/>
                    <a:gd name="T7" fmla="*/ 13 h 38"/>
                    <a:gd name="T8" fmla="*/ 29 w 264"/>
                    <a:gd name="T9" fmla="*/ 14 h 38"/>
                    <a:gd name="T10" fmla="*/ 46 w 264"/>
                    <a:gd name="T11" fmla="*/ 15 h 38"/>
                    <a:gd name="T12" fmla="*/ 65 w 264"/>
                    <a:gd name="T13" fmla="*/ 17 h 38"/>
                    <a:gd name="T14" fmla="*/ 84 w 264"/>
                    <a:gd name="T15" fmla="*/ 19 h 38"/>
                    <a:gd name="T16" fmla="*/ 106 w 264"/>
                    <a:gd name="T17" fmla="*/ 22 h 38"/>
                    <a:gd name="T18" fmla="*/ 129 w 264"/>
                    <a:gd name="T19" fmla="*/ 24 h 38"/>
                    <a:gd name="T20" fmla="*/ 152 w 264"/>
                    <a:gd name="T21" fmla="*/ 26 h 38"/>
                    <a:gd name="T22" fmla="*/ 175 w 264"/>
                    <a:gd name="T23" fmla="*/ 29 h 38"/>
                    <a:gd name="T24" fmla="*/ 195 w 264"/>
                    <a:gd name="T25" fmla="*/ 31 h 38"/>
                    <a:gd name="T26" fmla="*/ 216 w 264"/>
                    <a:gd name="T27" fmla="*/ 34 h 38"/>
                    <a:gd name="T28" fmla="*/ 233 w 264"/>
                    <a:gd name="T29" fmla="*/ 36 h 38"/>
                    <a:gd name="T30" fmla="*/ 247 w 264"/>
                    <a:gd name="T31" fmla="*/ 37 h 38"/>
                    <a:gd name="T32" fmla="*/ 258 w 264"/>
                    <a:gd name="T33" fmla="*/ 38 h 38"/>
                    <a:gd name="T34" fmla="*/ 264 w 264"/>
                    <a:gd name="T35" fmla="*/ 38 h 38"/>
                    <a:gd name="T36" fmla="*/ 264 w 264"/>
                    <a:gd name="T37" fmla="*/ 26 h 38"/>
                    <a:gd name="T38" fmla="*/ 258 w 264"/>
                    <a:gd name="T39" fmla="*/ 26 h 38"/>
                    <a:gd name="T40" fmla="*/ 247 w 264"/>
                    <a:gd name="T41" fmla="*/ 25 h 38"/>
                    <a:gd name="T42" fmla="*/ 235 w 264"/>
                    <a:gd name="T43" fmla="*/ 24 h 38"/>
                    <a:gd name="T44" fmla="*/ 218 w 264"/>
                    <a:gd name="T45" fmla="*/ 22 h 38"/>
                    <a:gd name="T46" fmla="*/ 198 w 264"/>
                    <a:gd name="T47" fmla="*/ 19 h 38"/>
                    <a:gd name="T48" fmla="*/ 177 w 264"/>
                    <a:gd name="T49" fmla="*/ 17 h 38"/>
                    <a:gd name="T50" fmla="*/ 154 w 264"/>
                    <a:gd name="T51" fmla="*/ 14 h 38"/>
                    <a:gd name="T52" fmla="*/ 131 w 264"/>
                    <a:gd name="T53" fmla="*/ 12 h 38"/>
                    <a:gd name="T54" fmla="*/ 109 w 264"/>
                    <a:gd name="T55" fmla="*/ 9 h 38"/>
                    <a:gd name="T56" fmla="*/ 87 w 264"/>
                    <a:gd name="T57" fmla="*/ 7 h 38"/>
                    <a:gd name="T58" fmla="*/ 65 w 264"/>
                    <a:gd name="T59" fmla="*/ 5 h 38"/>
                    <a:gd name="T60" fmla="*/ 46 w 264"/>
                    <a:gd name="T61" fmla="*/ 3 h 38"/>
                    <a:gd name="T62" fmla="*/ 29 w 264"/>
                    <a:gd name="T63" fmla="*/ 2 h 38"/>
                    <a:gd name="T64" fmla="*/ 17 w 264"/>
                    <a:gd name="T65" fmla="*/ 1 h 38"/>
                    <a:gd name="T66" fmla="*/ 6 w 264"/>
                    <a:gd name="T67" fmla="*/ 0 h 38"/>
                    <a:gd name="T68" fmla="*/ 0 w 264"/>
                    <a:gd name="T69" fmla="*/ 0 h 38"/>
                    <a:gd name="T70" fmla="*/ 0 w 264"/>
                    <a:gd name="T71" fmla="*/ 0 h 38"/>
                    <a:gd name="T72" fmla="*/ 0 w 264"/>
                    <a:gd name="T73" fmla="*/ 1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64" h="3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4" y="13"/>
                      </a:lnTo>
                      <a:lnTo>
                        <a:pt x="29" y="14"/>
                      </a:lnTo>
                      <a:lnTo>
                        <a:pt x="46" y="15"/>
                      </a:lnTo>
                      <a:lnTo>
                        <a:pt x="65" y="17"/>
                      </a:lnTo>
                      <a:lnTo>
                        <a:pt x="84" y="19"/>
                      </a:lnTo>
                      <a:lnTo>
                        <a:pt x="106" y="22"/>
                      </a:lnTo>
                      <a:lnTo>
                        <a:pt x="129" y="24"/>
                      </a:lnTo>
                      <a:lnTo>
                        <a:pt x="152" y="26"/>
                      </a:lnTo>
                      <a:lnTo>
                        <a:pt x="175" y="29"/>
                      </a:lnTo>
                      <a:lnTo>
                        <a:pt x="195" y="31"/>
                      </a:lnTo>
                      <a:lnTo>
                        <a:pt x="216" y="34"/>
                      </a:lnTo>
                      <a:lnTo>
                        <a:pt x="233" y="36"/>
                      </a:lnTo>
                      <a:lnTo>
                        <a:pt x="247" y="37"/>
                      </a:lnTo>
                      <a:lnTo>
                        <a:pt x="258" y="38"/>
                      </a:lnTo>
                      <a:lnTo>
                        <a:pt x="264" y="38"/>
                      </a:lnTo>
                      <a:lnTo>
                        <a:pt x="264" y="26"/>
                      </a:lnTo>
                      <a:lnTo>
                        <a:pt x="258" y="26"/>
                      </a:lnTo>
                      <a:lnTo>
                        <a:pt x="247" y="25"/>
                      </a:lnTo>
                      <a:lnTo>
                        <a:pt x="235" y="24"/>
                      </a:lnTo>
                      <a:lnTo>
                        <a:pt x="218" y="22"/>
                      </a:lnTo>
                      <a:lnTo>
                        <a:pt x="198" y="19"/>
                      </a:lnTo>
                      <a:lnTo>
                        <a:pt x="177" y="17"/>
                      </a:lnTo>
                      <a:lnTo>
                        <a:pt x="154" y="14"/>
                      </a:lnTo>
                      <a:lnTo>
                        <a:pt x="131" y="12"/>
                      </a:lnTo>
                      <a:lnTo>
                        <a:pt x="109" y="9"/>
                      </a:lnTo>
                      <a:lnTo>
                        <a:pt x="87" y="7"/>
                      </a:lnTo>
                      <a:lnTo>
                        <a:pt x="65" y="5"/>
                      </a:lnTo>
                      <a:lnTo>
                        <a:pt x="46" y="3"/>
                      </a:lnTo>
                      <a:lnTo>
                        <a:pt x="29" y="2"/>
                      </a:lnTo>
                      <a:lnTo>
                        <a:pt x="1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1384"/>
                <p:cNvSpPr>
                  <a:spLocks/>
                </p:cNvSpPr>
                <p:nvPr/>
              </p:nvSpPr>
              <p:spPr bwMode="auto">
                <a:xfrm>
                  <a:off x="2925" y="2888"/>
                  <a:ext cx="16" cy="19"/>
                </a:xfrm>
                <a:custGeom>
                  <a:avLst/>
                  <a:gdLst>
                    <a:gd name="T0" fmla="*/ 12 w 50"/>
                    <a:gd name="T1" fmla="*/ 59 h 59"/>
                    <a:gd name="T2" fmla="*/ 12 w 50"/>
                    <a:gd name="T3" fmla="*/ 59 h 59"/>
                    <a:gd name="T4" fmla="*/ 14 w 50"/>
                    <a:gd name="T5" fmla="*/ 53 h 59"/>
                    <a:gd name="T6" fmla="*/ 16 w 50"/>
                    <a:gd name="T7" fmla="*/ 46 h 59"/>
                    <a:gd name="T8" fmla="*/ 20 w 50"/>
                    <a:gd name="T9" fmla="*/ 38 h 59"/>
                    <a:gd name="T10" fmla="*/ 26 w 50"/>
                    <a:gd name="T11" fmla="*/ 30 h 59"/>
                    <a:gd name="T12" fmla="*/ 33 w 50"/>
                    <a:gd name="T13" fmla="*/ 23 h 59"/>
                    <a:gd name="T14" fmla="*/ 39 w 50"/>
                    <a:gd name="T15" fmla="*/ 17 h 59"/>
                    <a:gd name="T16" fmla="*/ 45 w 50"/>
                    <a:gd name="T17" fmla="*/ 13 h 59"/>
                    <a:gd name="T18" fmla="*/ 50 w 50"/>
                    <a:gd name="T19" fmla="*/ 12 h 59"/>
                    <a:gd name="T20" fmla="*/ 50 w 50"/>
                    <a:gd name="T21" fmla="*/ 0 h 59"/>
                    <a:gd name="T22" fmla="*/ 40 w 50"/>
                    <a:gd name="T23" fmla="*/ 1 h 59"/>
                    <a:gd name="T24" fmla="*/ 32 w 50"/>
                    <a:gd name="T25" fmla="*/ 7 h 59"/>
                    <a:gd name="T26" fmla="*/ 23 w 50"/>
                    <a:gd name="T27" fmla="*/ 13 h 59"/>
                    <a:gd name="T28" fmla="*/ 16 w 50"/>
                    <a:gd name="T29" fmla="*/ 23 h 59"/>
                    <a:gd name="T30" fmla="*/ 10 w 50"/>
                    <a:gd name="T31" fmla="*/ 31 h 59"/>
                    <a:gd name="T32" fmla="*/ 4 w 50"/>
                    <a:gd name="T33" fmla="*/ 41 h 59"/>
                    <a:gd name="T34" fmla="*/ 2 w 50"/>
                    <a:gd name="T35" fmla="*/ 50 h 59"/>
                    <a:gd name="T36" fmla="*/ 0 w 50"/>
                    <a:gd name="T37" fmla="*/ 59 h 59"/>
                    <a:gd name="T38" fmla="*/ 0 w 50"/>
                    <a:gd name="T39" fmla="*/ 59 h 59"/>
                    <a:gd name="T40" fmla="*/ 12 w 50"/>
                    <a:gd name="T41" fmla="*/ 59 h 59"/>
                    <a:gd name="T42" fmla="*/ 12 w 50"/>
                    <a:gd name="T43" fmla="*/ 59 h 59"/>
                    <a:gd name="T44" fmla="*/ 12 w 50"/>
                    <a:gd name="T4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0" h="59">
                      <a:moveTo>
                        <a:pt x="12" y="59"/>
                      </a:moveTo>
                      <a:lnTo>
                        <a:pt x="12" y="59"/>
                      </a:lnTo>
                      <a:lnTo>
                        <a:pt x="14" y="53"/>
                      </a:lnTo>
                      <a:lnTo>
                        <a:pt x="16" y="46"/>
                      </a:lnTo>
                      <a:lnTo>
                        <a:pt x="20" y="38"/>
                      </a:lnTo>
                      <a:lnTo>
                        <a:pt x="26" y="30"/>
                      </a:lnTo>
                      <a:lnTo>
                        <a:pt x="33" y="23"/>
                      </a:lnTo>
                      <a:lnTo>
                        <a:pt x="39" y="17"/>
                      </a:lnTo>
                      <a:lnTo>
                        <a:pt x="45" y="13"/>
                      </a:lnTo>
                      <a:lnTo>
                        <a:pt x="50" y="12"/>
                      </a:lnTo>
                      <a:lnTo>
                        <a:pt x="50" y="0"/>
                      </a:lnTo>
                      <a:lnTo>
                        <a:pt x="40" y="1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6" y="23"/>
                      </a:lnTo>
                      <a:lnTo>
                        <a:pt x="10" y="31"/>
                      </a:lnTo>
                      <a:lnTo>
                        <a:pt x="4" y="41"/>
                      </a:lnTo>
                      <a:lnTo>
                        <a:pt x="2" y="50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12" y="59"/>
                      </a:lnTo>
                      <a:lnTo>
                        <a:pt x="12" y="59"/>
                      </a:lnTo>
                      <a:lnTo>
                        <a:pt x="12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1385"/>
                <p:cNvSpPr>
                  <a:spLocks/>
                </p:cNvSpPr>
                <p:nvPr/>
              </p:nvSpPr>
              <p:spPr bwMode="auto">
                <a:xfrm>
                  <a:off x="2924" y="2907"/>
                  <a:ext cx="5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1386"/>
                <p:cNvSpPr>
                  <a:spLocks/>
                </p:cNvSpPr>
                <p:nvPr/>
              </p:nvSpPr>
              <p:spPr bwMode="auto">
                <a:xfrm>
                  <a:off x="2935" y="2890"/>
                  <a:ext cx="100" cy="45"/>
                </a:xfrm>
                <a:custGeom>
                  <a:avLst/>
                  <a:gdLst>
                    <a:gd name="T0" fmla="*/ 0 w 298"/>
                    <a:gd name="T1" fmla="*/ 106 h 135"/>
                    <a:gd name="T2" fmla="*/ 1 w 298"/>
                    <a:gd name="T3" fmla="*/ 117 h 135"/>
                    <a:gd name="T4" fmla="*/ 3 w 298"/>
                    <a:gd name="T5" fmla="*/ 125 h 135"/>
                    <a:gd name="T6" fmla="*/ 9 w 298"/>
                    <a:gd name="T7" fmla="*/ 131 h 135"/>
                    <a:gd name="T8" fmla="*/ 18 w 298"/>
                    <a:gd name="T9" fmla="*/ 133 h 135"/>
                    <a:gd name="T10" fmla="*/ 23 w 298"/>
                    <a:gd name="T11" fmla="*/ 133 h 135"/>
                    <a:gd name="T12" fmla="*/ 32 w 298"/>
                    <a:gd name="T13" fmla="*/ 133 h 135"/>
                    <a:gd name="T14" fmla="*/ 47 w 298"/>
                    <a:gd name="T15" fmla="*/ 133 h 135"/>
                    <a:gd name="T16" fmla="*/ 63 w 298"/>
                    <a:gd name="T17" fmla="*/ 133 h 135"/>
                    <a:gd name="T18" fmla="*/ 82 w 298"/>
                    <a:gd name="T19" fmla="*/ 133 h 135"/>
                    <a:gd name="T20" fmla="*/ 102 w 298"/>
                    <a:gd name="T21" fmla="*/ 134 h 135"/>
                    <a:gd name="T22" fmla="*/ 125 w 298"/>
                    <a:gd name="T23" fmla="*/ 134 h 135"/>
                    <a:gd name="T24" fmla="*/ 148 w 298"/>
                    <a:gd name="T25" fmla="*/ 134 h 135"/>
                    <a:gd name="T26" fmla="*/ 171 w 298"/>
                    <a:gd name="T27" fmla="*/ 134 h 135"/>
                    <a:gd name="T28" fmla="*/ 193 w 298"/>
                    <a:gd name="T29" fmla="*/ 134 h 135"/>
                    <a:gd name="T30" fmla="*/ 215 w 298"/>
                    <a:gd name="T31" fmla="*/ 135 h 135"/>
                    <a:gd name="T32" fmla="*/ 234 w 298"/>
                    <a:gd name="T33" fmla="*/ 135 h 135"/>
                    <a:gd name="T34" fmla="*/ 251 w 298"/>
                    <a:gd name="T35" fmla="*/ 135 h 135"/>
                    <a:gd name="T36" fmla="*/ 264 w 298"/>
                    <a:gd name="T37" fmla="*/ 135 h 135"/>
                    <a:gd name="T38" fmla="*/ 274 w 298"/>
                    <a:gd name="T39" fmla="*/ 135 h 135"/>
                    <a:gd name="T40" fmla="*/ 280 w 298"/>
                    <a:gd name="T41" fmla="*/ 135 h 135"/>
                    <a:gd name="T42" fmla="*/ 290 w 298"/>
                    <a:gd name="T43" fmla="*/ 133 h 135"/>
                    <a:gd name="T44" fmla="*/ 294 w 298"/>
                    <a:gd name="T45" fmla="*/ 128 h 135"/>
                    <a:gd name="T46" fmla="*/ 297 w 298"/>
                    <a:gd name="T47" fmla="*/ 121 h 135"/>
                    <a:gd name="T48" fmla="*/ 297 w 298"/>
                    <a:gd name="T49" fmla="*/ 111 h 135"/>
                    <a:gd name="T50" fmla="*/ 298 w 298"/>
                    <a:gd name="T51" fmla="*/ 29 h 135"/>
                    <a:gd name="T52" fmla="*/ 297 w 298"/>
                    <a:gd name="T53" fmla="*/ 18 h 135"/>
                    <a:gd name="T54" fmla="*/ 296 w 298"/>
                    <a:gd name="T55" fmla="*/ 9 h 135"/>
                    <a:gd name="T56" fmla="*/ 291 w 298"/>
                    <a:gd name="T57" fmla="*/ 3 h 135"/>
                    <a:gd name="T58" fmla="*/ 280 w 298"/>
                    <a:gd name="T59" fmla="*/ 1 h 135"/>
                    <a:gd name="T60" fmla="*/ 274 w 298"/>
                    <a:gd name="T61" fmla="*/ 1 h 135"/>
                    <a:gd name="T62" fmla="*/ 264 w 298"/>
                    <a:gd name="T63" fmla="*/ 1 h 135"/>
                    <a:gd name="T64" fmla="*/ 250 w 298"/>
                    <a:gd name="T65" fmla="*/ 0 h 135"/>
                    <a:gd name="T66" fmla="*/ 233 w 298"/>
                    <a:gd name="T67" fmla="*/ 0 h 135"/>
                    <a:gd name="T68" fmla="*/ 213 w 298"/>
                    <a:gd name="T69" fmla="*/ 0 h 135"/>
                    <a:gd name="T70" fmla="*/ 193 w 298"/>
                    <a:gd name="T71" fmla="*/ 0 h 135"/>
                    <a:gd name="T72" fmla="*/ 170 w 298"/>
                    <a:gd name="T73" fmla="*/ 0 h 135"/>
                    <a:gd name="T74" fmla="*/ 147 w 298"/>
                    <a:gd name="T75" fmla="*/ 0 h 135"/>
                    <a:gd name="T76" fmla="*/ 124 w 298"/>
                    <a:gd name="T77" fmla="*/ 0 h 135"/>
                    <a:gd name="T78" fmla="*/ 102 w 298"/>
                    <a:gd name="T79" fmla="*/ 0 h 135"/>
                    <a:gd name="T80" fmla="*/ 82 w 298"/>
                    <a:gd name="T81" fmla="*/ 0 h 135"/>
                    <a:gd name="T82" fmla="*/ 63 w 298"/>
                    <a:gd name="T83" fmla="*/ 0 h 135"/>
                    <a:gd name="T84" fmla="*/ 46 w 298"/>
                    <a:gd name="T85" fmla="*/ 0 h 135"/>
                    <a:gd name="T86" fmla="*/ 32 w 298"/>
                    <a:gd name="T87" fmla="*/ 0 h 135"/>
                    <a:gd name="T88" fmla="*/ 23 w 298"/>
                    <a:gd name="T89" fmla="*/ 0 h 135"/>
                    <a:gd name="T90" fmla="*/ 18 w 298"/>
                    <a:gd name="T91" fmla="*/ 0 h 135"/>
                    <a:gd name="T92" fmla="*/ 8 w 298"/>
                    <a:gd name="T93" fmla="*/ 2 h 135"/>
                    <a:gd name="T94" fmla="*/ 3 w 298"/>
                    <a:gd name="T95" fmla="*/ 7 h 135"/>
                    <a:gd name="T96" fmla="*/ 1 w 298"/>
                    <a:gd name="T97" fmla="*/ 16 h 135"/>
                    <a:gd name="T98" fmla="*/ 0 w 298"/>
                    <a:gd name="T99" fmla="*/ 26 h 135"/>
                    <a:gd name="T100" fmla="*/ 0 w 298"/>
                    <a:gd name="T101" fmla="*/ 106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8" h="135">
                      <a:moveTo>
                        <a:pt x="0" y="106"/>
                      </a:move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3"/>
                      </a:lnTo>
                      <a:lnTo>
                        <a:pt x="23" y="133"/>
                      </a:lnTo>
                      <a:lnTo>
                        <a:pt x="32" y="133"/>
                      </a:lnTo>
                      <a:lnTo>
                        <a:pt x="47" y="133"/>
                      </a:lnTo>
                      <a:lnTo>
                        <a:pt x="63" y="133"/>
                      </a:lnTo>
                      <a:lnTo>
                        <a:pt x="82" y="133"/>
                      </a:lnTo>
                      <a:lnTo>
                        <a:pt x="102" y="134"/>
                      </a:lnTo>
                      <a:lnTo>
                        <a:pt x="125" y="134"/>
                      </a:lnTo>
                      <a:lnTo>
                        <a:pt x="148" y="134"/>
                      </a:lnTo>
                      <a:lnTo>
                        <a:pt x="171" y="134"/>
                      </a:lnTo>
                      <a:lnTo>
                        <a:pt x="193" y="134"/>
                      </a:lnTo>
                      <a:lnTo>
                        <a:pt x="215" y="135"/>
                      </a:lnTo>
                      <a:lnTo>
                        <a:pt x="234" y="135"/>
                      </a:lnTo>
                      <a:lnTo>
                        <a:pt x="251" y="135"/>
                      </a:lnTo>
                      <a:lnTo>
                        <a:pt x="264" y="135"/>
                      </a:lnTo>
                      <a:lnTo>
                        <a:pt x="274" y="135"/>
                      </a:lnTo>
                      <a:lnTo>
                        <a:pt x="280" y="135"/>
                      </a:lnTo>
                      <a:lnTo>
                        <a:pt x="290" y="133"/>
                      </a:lnTo>
                      <a:lnTo>
                        <a:pt x="294" y="128"/>
                      </a:lnTo>
                      <a:lnTo>
                        <a:pt x="297" y="121"/>
                      </a:lnTo>
                      <a:lnTo>
                        <a:pt x="297" y="111"/>
                      </a:lnTo>
                      <a:lnTo>
                        <a:pt x="298" y="29"/>
                      </a:lnTo>
                      <a:lnTo>
                        <a:pt x="297" y="18"/>
                      </a:lnTo>
                      <a:lnTo>
                        <a:pt x="296" y="9"/>
                      </a:lnTo>
                      <a:lnTo>
                        <a:pt x="291" y="3"/>
                      </a:lnTo>
                      <a:lnTo>
                        <a:pt x="280" y="1"/>
                      </a:lnTo>
                      <a:lnTo>
                        <a:pt x="274" y="1"/>
                      </a:lnTo>
                      <a:lnTo>
                        <a:pt x="264" y="1"/>
                      </a:lnTo>
                      <a:lnTo>
                        <a:pt x="250" y="0"/>
                      </a:lnTo>
                      <a:lnTo>
                        <a:pt x="233" y="0"/>
                      </a:lnTo>
                      <a:lnTo>
                        <a:pt x="213" y="0"/>
                      </a:lnTo>
                      <a:lnTo>
                        <a:pt x="193" y="0"/>
                      </a:lnTo>
                      <a:lnTo>
                        <a:pt x="170" y="0"/>
                      </a:lnTo>
                      <a:lnTo>
                        <a:pt x="147" y="0"/>
                      </a:lnTo>
                      <a:lnTo>
                        <a:pt x="124" y="0"/>
                      </a:lnTo>
                      <a:lnTo>
                        <a:pt x="102" y="0"/>
                      </a:lnTo>
                      <a:lnTo>
                        <a:pt x="82" y="0"/>
                      </a:lnTo>
                      <a:lnTo>
                        <a:pt x="63" y="0"/>
                      </a:lnTo>
                      <a:lnTo>
                        <a:pt x="46" y="0"/>
                      </a:lnTo>
                      <a:lnTo>
                        <a:pt x="32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7"/>
                      </a:lnTo>
                      <a:lnTo>
                        <a:pt x="1" y="16"/>
                      </a:lnTo>
                      <a:lnTo>
                        <a:pt x="0" y="2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1387"/>
                <p:cNvSpPr>
                  <a:spLocks/>
                </p:cNvSpPr>
                <p:nvPr/>
              </p:nvSpPr>
              <p:spPr bwMode="auto">
                <a:xfrm>
                  <a:off x="2935" y="2890"/>
                  <a:ext cx="100" cy="45"/>
                </a:xfrm>
                <a:custGeom>
                  <a:avLst/>
                  <a:gdLst>
                    <a:gd name="T0" fmla="*/ 0 w 298"/>
                    <a:gd name="T1" fmla="*/ 106 h 135"/>
                    <a:gd name="T2" fmla="*/ 0 w 298"/>
                    <a:gd name="T3" fmla="*/ 106 h 135"/>
                    <a:gd name="T4" fmla="*/ 1 w 298"/>
                    <a:gd name="T5" fmla="*/ 117 h 135"/>
                    <a:gd name="T6" fmla="*/ 3 w 298"/>
                    <a:gd name="T7" fmla="*/ 125 h 135"/>
                    <a:gd name="T8" fmla="*/ 9 w 298"/>
                    <a:gd name="T9" fmla="*/ 131 h 135"/>
                    <a:gd name="T10" fmla="*/ 18 w 298"/>
                    <a:gd name="T11" fmla="*/ 133 h 135"/>
                    <a:gd name="T12" fmla="*/ 18 w 298"/>
                    <a:gd name="T13" fmla="*/ 133 h 135"/>
                    <a:gd name="T14" fmla="*/ 23 w 298"/>
                    <a:gd name="T15" fmla="*/ 133 h 135"/>
                    <a:gd name="T16" fmla="*/ 32 w 298"/>
                    <a:gd name="T17" fmla="*/ 133 h 135"/>
                    <a:gd name="T18" fmla="*/ 47 w 298"/>
                    <a:gd name="T19" fmla="*/ 133 h 135"/>
                    <a:gd name="T20" fmla="*/ 63 w 298"/>
                    <a:gd name="T21" fmla="*/ 133 h 135"/>
                    <a:gd name="T22" fmla="*/ 82 w 298"/>
                    <a:gd name="T23" fmla="*/ 133 h 135"/>
                    <a:gd name="T24" fmla="*/ 102 w 298"/>
                    <a:gd name="T25" fmla="*/ 134 h 135"/>
                    <a:gd name="T26" fmla="*/ 125 w 298"/>
                    <a:gd name="T27" fmla="*/ 134 h 135"/>
                    <a:gd name="T28" fmla="*/ 148 w 298"/>
                    <a:gd name="T29" fmla="*/ 134 h 135"/>
                    <a:gd name="T30" fmla="*/ 171 w 298"/>
                    <a:gd name="T31" fmla="*/ 134 h 135"/>
                    <a:gd name="T32" fmla="*/ 193 w 298"/>
                    <a:gd name="T33" fmla="*/ 134 h 135"/>
                    <a:gd name="T34" fmla="*/ 215 w 298"/>
                    <a:gd name="T35" fmla="*/ 135 h 135"/>
                    <a:gd name="T36" fmla="*/ 234 w 298"/>
                    <a:gd name="T37" fmla="*/ 135 h 135"/>
                    <a:gd name="T38" fmla="*/ 251 w 298"/>
                    <a:gd name="T39" fmla="*/ 135 h 135"/>
                    <a:gd name="T40" fmla="*/ 264 w 298"/>
                    <a:gd name="T41" fmla="*/ 135 h 135"/>
                    <a:gd name="T42" fmla="*/ 274 w 298"/>
                    <a:gd name="T43" fmla="*/ 135 h 135"/>
                    <a:gd name="T44" fmla="*/ 280 w 298"/>
                    <a:gd name="T45" fmla="*/ 135 h 135"/>
                    <a:gd name="T46" fmla="*/ 280 w 298"/>
                    <a:gd name="T47" fmla="*/ 135 h 135"/>
                    <a:gd name="T48" fmla="*/ 290 w 298"/>
                    <a:gd name="T49" fmla="*/ 133 h 135"/>
                    <a:gd name="T50" fmla="*/ 294 w 298"/>
                    <a:gd name="T51" fmla="*/ 128 h 135"/>
                    <a:gd name="T52" fmla="*/ 297 w 298"/>
                    <a:gd name="T53" fmla="*/ 121 h 135"/>
                    <a:gd name="T54" fmla="*/ 297 w 298"/>
                    <a:gd name="T55" fmla="*/ 111 h 135"/>
                    <a:gd name="T56" fmla="*/ 298 w 298"/>
                    <a:gd name="T57" fmla="*/ 29 h 135"/>
                    <a:gd name="T58" fmla="*/ 298 w 298"/>
                    <a:gd name="T59" fmla="*/ 29 h 135"/>
                    <a:gd name="T60" fmla="*/ 297 w 298"/>
                    <a:gd name="T61" fmla="*/ 18 h 135"/>
                    <a:gd name="T62" fmla="*/ 296 w 298"/>
                    <a:gd name="T63" fmla="*/ 9 h 135"/>
                    <a:gd name="T64" fmla="*/ 291 w 298"/>
                    <a:gd name="T65" fmla="*/ 3 h 135"/>
                    <a:gd name="T66" fmla="*/ 280 w 298"/>
                    <a:gd name="T67" fmla="*/ 1 h 135"/>
                    <a:gd name="T68" fmla="*/ 280 w 298"/>
                    <a:gd name="T69" fmla="*/ 1 h 135"/>
                    <a:gd name="T70" fmla="*/ 274 w 298"/>
                    <a:gd name="T71" fmla="*/ 1 h 135"/>
                    <a:gd name="T72" fmla="*/ 264 w 298"/>
                    <a:gd name="T73" fmla="*/ 1 h 135"/>
                    <a:gd name="T74" fmla="*/ 250 w 298"/>
                    <a:gd name="T75" fmla="*/ 0 h 135"/>
                    <a:gd name="T76" fmla="*/ 233 w 298"/>
                    <a:gd name="T77" fmla="*/ 0 h 135"/>
                    <a:gd name="T78" fmla="*/ 213 w 298"/>
                    <a:gd name="T79" fmla="*/ 0 h 135"/>
                    <a:gd name="T80" fmla="*/ 193 w 298"/>
                    <a:gd name="T81" fmla="*/ 0 h 135"/>
                    <a:gd name="T82" fmla="*/ 170 w 298"/>
                    <a:gd name="T83" fmla="*/ 0 h 135"/>
                    <a:gd name="T84" fmla="*/ 147 w 298"/>
                    <a:gd name="T85" fmla="*/ 0 h 135"/>
                    <a:gd name="T86" fmla="*/ 124 w 298"/>
                    <a:gd name="T87" fmla="*/ 0 h 135"/>
                    <a:gd name="T88" fmla="*/ 102 w 298"/>
                    <a:gd name="T89" fmla="*/ 0 h 135"/>
                    <a:gd name="T90" fmla="*/ 82 w 298"/>
                    <a:gd name="T91" fmla="*/ 0 h 135"/>
                    <a:gd name="T92" fmla="*/ 63 w 298"/>
                    <a:gd name="T93" fmla="*/ 0 h 135"/>
                    <a:gd name="T94" fmla="*/ 46 w 298"/>
                    <a:gd name="T95" fmla="*/ 0 h 135"/>
                    <a:gd name="T96" fmla="*/ 32 w 298"/>
                    <a:gd name="T97" fmla="*/ 0 h 135"/>
                    <a:gd name="T98" fmla="*/ 23 w 298"/>
                    <a:gd name="T99" fmla="*/ 0 h 135"/>
                    <a:gd name="T100" fmla="*/ 18 w 298"/>
                    <a:gd name="T101" fmla="*/ 0 h 135"/>
                    <a:gd name="T102" fmla="*/ 18 w 298"/>
                    <a:gd name="T103" fmla="*/ 0 h 135"/>
                    <a:gd name="T104" fmla="*/ 8 w 298"/>
                    <a:gd name="T105" fmla="*/ 2 h 135"/>
                    <a:gd name="T106" fmla="*/ 3 w 298"/>
                    <a:gd name="T107" fmla="*/ 7 h 135"/>
                    <a:gd name="T108" fmla="*/ 1 w 298"/>
                    <a:gd name="T109" fmla="*/ 16 h 135"/>
                    <a:gd name="T110" fmla="*/ 0 w 298"/>
                    <a:gd name="T111" fmla="*/ 26 h 135"/>
                    <a:gd name="T112" fmla="*/ 0 w 298"/>
                    <a:gd name="T113" fmla="*/ 106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98" h="135">
                      <a:moveTo>
                        <a:pt x="0" y="106"/>
                      </a:moveTo>
                      <a:lnTo>
                        <a:pt x="0" y="106"/>
                      </a:lnTo>
                      <a:lnTo>
                        <a:pt x="1" y="117"/>
                      </a:lnTo>
                      <a:lnTo>
                        <a:pt x="3" y="125"/>
                      </a:lnTo>
                      <a:lnTo>
                        <a:pt x="9" y="131"/>
                      </a:lnTo>
                      <a:lnTo>
                        <a:pt x="18" y="133"/>
                      </a:lnTo>
                      <a:lnTo>
                        <a:pt x="18" y="133"/>
                      </a:lnTo>
                      <a:lnTo>
                        <a:pt x="23" y="133"/>
                      </a:lnTo>
                      <a:lnTo>
                        <a:pt x="32" y="133"/>
                      </a:lnTo>
                      <a:lnTo>
                        <a:pt x="47" y="133"/>
                      </a:lnTo>
                      <a:lnTo>
                        <a:pt x="63" y="133"/>
                      </a:lnTo>
                      <a:lnTo>
                        <a:pt x="82" y="133"/>
                      </a:lnTo>
                      <a:lnTo>
                        <a:pt x="102" y="134"/>
                      </a:lnTo>
                      <a:lnTo>
                        <a:pt x="125" y="134"/>
                      </a:lnTo>
                      <a:lnTo>
                        <a:pt x="148" y="134"/>
                      </a:lnTo>
                      <a:lnTo>
                        <a:pt x="171" y="134"/>
                      </a:lnTo>
                      <a:lnTo>
                        <a:pt x="193" y="134"/>
                      </a:lnTo>
                      <a:lnTo>
                        <a:pt x="215" y="135"/>
                      </a:lnTo>
                      <a:lnTo>
                        <a:pt x="234" y="135"/>
                      </a:lnTo>
                      <a:lnTo>
                        <a:pt x="251" y="135"/>
                      </a:lnTo>
                      <a:lnTo>
                        <a:pt x="264" y="135"/>
                      </a:lnTo>
                      <a:lnTo>
                        <a:pt x="274" y="135"/>
                      </a:lnTo>
                      <a:lnTo>
                        <a:pt x="280" y="135"/>
                      </a:lnTo>
                      <a:lnTo>
                        <a:pt x="280" y="135"/>
                      </a:lnTo>
                      <a:lnTo>
                        <a:pt x="290" y="133"/>
                      </a:lnTo>
                      <a:lnTo>
                        <a:pt x="294" y="128"/>
                      </a:lnTo>
                      <a:lnTo>
                        <a:pt x="297" y="121"/>
                      </a:lnTo>
                      <a:lnTo>
                        <a:pt x="297" y="111"/>
                      </a:lnTo>
                      <a:lnTo>
                        <a:pt x="298" y="29"/>
                      </a:lnTo>
                      <a:lnTo>
                        <a:pt x="298" y="29"/>
                      </a:lnTo>
                      <a:lnTo>
                        <a:pt x="297" y="18"/>
                      </a:lnTo>
                      <a:lnTo>
                        <a:pt x="296" y="9"/>
                      </a:lnTo>
                      <a:lnTo>
                        <a:pt x="291" y="3"/>
                      </a:lnTo>
                      <a:lnTo>
                        <a:pt x="280" y="1"/>
                      </a:lnTo>
                      <a:lnTo>
                        <a:pt x="280" y="1"/>
                      </a:lnTo>
                      <a:lnTo>
                        <a:pt x="274" y="1"/>
                      </a:lnTo>
                      <a:lnTo>
                        <a:pt x="264" y="1"/>
                      </a:lnTo>
                      <a:lnTo>
                        <a:pt x="250" y="0"/>
                      </a:lnTo>
                      <a:lnTo>
                        <a:pt x="233" y="0"/>
                      </a:lnTo>
                      <a:lnTo>
                        <a:pt x="213" y="0"/>
                      </a:lnTo>
                      <a:lnTo>
                        <a:pt x="193" y="0"/>
                      </a:lnTo>
                      <a:lnTo>
                        <a:pt x="170" y="0"/>
                      </a:lnTo>
                      <a:lnTo>
                        <a:pt x="147" y="0"/>
                      </a:lnTo>
                      <a:lnTo>
                        <a:pt x="124" y="0"/>
                      </a:lnTo>
                      <a:lnTo>
                        <a:pt x="102" y="0"/>
                      </a:lnTo>
                      <a:lnTo>
                        <a:pt x="82" y="0"/>
                      </a:lnTo>
                      <a:lnTo>
                        <a:pt x="63" y="0"/>
                      </a:lnTo>
                      <a:lnTo>
                        <a:pt x="46" y="0"/>
                      </a:lnTo>
                      <a:lnTo>
                        <a:pt x="32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3" y="7"/>
                      </a:lnTo>
                      <a:lnTo>
                        <a:pt x="1" y="16"/>
                      </a:lnTo>
                      <a:lnTo>
                        <a:pt x="0" y="2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1388"/>
                <p:cNvSpPr>
                  <a:spLocks/>
                </p:cNvSpPr>
                <p:nvPr/>
              </p:nvSpPr>
              <p:spPr bwMode="auto">
                <a:xfrm>
                  <a:off x="2111" y="2880"/>
                  <a:ext cx="59" cy="62"/>
                </a:xfrm>
                <a:custGeom>
                  <a:avLst/>
                  <a:gdLst>
                    <a:gd name="T0" fmla="*/ 0 w 176"/>
                    <a:gd name="T1" fmla="*/ 156 h 186"/>
                    <a:gd name="T2" fmla="*/ 1 w 176"/>
                    <a:gd name="T3" fmla="*/ 168 h 186"/>
                    <a:gd name="T4" fmla="*/ 3 w 176"/>
                    <a:gd name="T5" fmla="*/ 178 h 186"/>
                    <a:gd name="T6" fmla="*/ 9 w 176"/>
                    <a:gd name="T7" fmla="*/ 184 h 186"/>
                    <a:gd name="T8" fmla="*/ 20 w 176"/>
                    <a:gd name="T9" fmla="*/ 186 h 186"/>
                    <a:gd name="T10" fmla="*/ 30 w 176"/>
                    <a:gd name="T11" fmla="*/ 186 h 186"/>
                    <a:gd name="T12" fmla="*/ 45 w 176"/>
                    <a:gd name="T13" fmla="*/ 186 h 186"/>
                    <a:gd name="T14" fmla="*/ 66 w 176"/>
                    <a:gd name="T15" fmla="*/ 186 h 186"/>
                    <a:gd name="T16" fmla="*/ 86 w 176"/>
                    <a:gd name="T17" fmla="*/ 186 h 186"/>
                    <a:gd name="T18" fmla="*/ 108 w 176"/>
                    <a:gd name="T19" fmla="*/ 186 h 186"/>
                    <a:gd name="T20" fmla="*/ 128 w 176"/>
                    <a:gd name="T21" fmla="*/ 186 h 186"/>
                    <a:gd name="T22" fmla="*/ 144 w 176"/>
                    <a:gd name="T23" fmla="*/ 186 h 186"/>
                    <a:gd name="T24" fmla="*/ 155 w 176"/>
                    <a:gd name="T25" fmla="*/ 186 h 186"/>
                    <a:gd name="T26" fmla="*/ 166 w 176"/>
                    <a:gd name="T27" fmla="*/ 184 h 186"/>
                    <a:gd name="T28" fmla="*/ 172 w 176"/>
                    <a:gd name="T29" fmla="*/ 178 h 186"/>
                    <a:gd name="T30" fmla="*/ 175 w 176"/>
                    <a:gd name="T31" fmla="*/ 169 h 186"/>
                    <a:gd name="T32" fmla="*/ 175 w 176"/>
                    <a:gd name="T33" fmla="*/ 158 h 186"/>
                    <a:gd name="T34" fmla="*/ 176 w 176"/>
                    <a:gd name="T35" fmla="*/ 63 h 186"/>
                    <a:gd name="T36" fmla="*/ 175 w 176"/>
                    <a:gd name="T37" fmla="*/ 57 h 186"/>
                    <a:gd name="T38" fmla="*/ 173 w 176"/>
                    <a:gd name="T39" fmla="*/ 51 h 186"/>
                    <a:gd name="T40" fmla="*/ 172 w 176"/>
                    <a:gd name="T41" fmla="*/ 46 h 186"/>
                    <a:gd name="T42" fmla="*/ 169 w 176"/>
                    <a:gd name="T43" fmla="*/ 40 h 186"/>
                    <a:gd name="T44" fmla="*/ 165 w 176"/>
                    <a:gd name="T45" fmla="*/ 34 h 186"/>
                    <a:gd name="T46" fmla="*/ 159 w 176"/>
                    <a:gd name="T47" fmla="*/ 25 h 186"/>
                    <a:gd name="T48" fmla="*/ 152 w 176"/>
                    <a:gd name="T49" fmla="*/ 17 h 186"/>
                    <a:gd name="T50" fmla="*/ 142 w 176"/>
                    <a:gd name="T51" fmla="*/ 6 h 186"/>
                    <a:gd name="T52" fmla="*/ 135 w 176"/>
                    <a:gd name="T53" fmla="*/ 2 h 186"/>
                    <a:gd name="T54" fmla="*/ 121 w 176"/>
                    <a:gd name="T55" fmla="*/ 0 h 186"/>
                    <a:gd name="T56" fmla="*/ 106 w 176"/>
                    <a:gd name="T57" fmla="*/ 0 h 186"/>
                    <a:gd name="T58" fmla="*/ 89 w 176"/>
                    <a:gd name="T59" fmla="*/ 0 h 186"/>
                    <a:gd name="T60" fmla="*/ 71 w 176"/>
                    <a:gd name="T61" fmla="*/ 2 h 186"/>
                    <a:gd name="T62" fmla="*/ 55 w 176"/>
                    <a:gd name="T63" fmla="*/ 4 h 186"/>
                    <a:gd name="T64" fmla="*/ 41 w 176"/>
                    <a:gd name="T65" fmla="*/ 6 h 186"/>
                    <a:gd name="T66" fmla="*/ 32 w 176"/>
                    <a:gd name="T67" fmla="*/ 6 h 186"/>
                    <a:gd name="T68" fmla="*/ 26 w 176"/>
                    <a:gd name="T69" fmla="*/ 8 h 186"/>
                    <a:gd name="T70" fmla="*/ 20 w 176"/>
                    <a:gd name="T71" fmla="*/ 13 h 186"/>
                    <a:gd name="T72" fmla="*/ 14 w 176"/>
                    <a:gd name="T73" fmla="*/ 21 h 186"/>
                    <a:gd name="T74" fmla="*/ 9 w 176"/>
                    <a:gd name="T75" fmla="*/ 29 h 186"/>
                    <a:gd name="T76" fmla="*/ 6 w 176"/>
                    <a:gd name="T77" fmla="*/ 39 h 186"/>
                    <a:gd name="T78" fmla="*/ 2 w 176"/>
                    <a:gd name="T79" fmla="*/ 48 h 186"/>
                    <a:gd name="T80" fmla="*/ 1 w 176"/>
                    <a:gd name="T81" fmla="*/ 57 h 186"/>
                    <a:gd name="T82" fmla="*/ 0 w 176"/>
                    <a:gd name="T83" fmla="*/ 64 h 186"/>
                    <a:gd name="T84" fmla="*/ 0 w 176"/>
                    <a:gd name="T85" fmla="*/ 15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6" h="186">
                      <a:moveTo>
                        <a:pt x="0" y="156"/>
                      </a:moveTo>
                      <a:lnTo>
                        <a:pt x="1" y="168"/>
                      </a:lnTo>
                      <a:lnTo>
                        <a:pt x="3" y="178"/>
                      </a:lnTo>
                      <a:lnTo>
                        <a:pt x="9" y="184"/>
                      </a:lnTo>
                      <a:lnTo>
                        <a:pt x="20" y="186"/>
                      </a:lnTo>
                      <a:lnTo>
                        <a:pt x="30" y="186"/>
                      </a:lnTo>
                      <a:lnTo>
                        <a:pt x="45" y="186"/>
                      </a:lnTo>
                      <a:lnTo>
                        <a:pt x="66" y="186"/>
                      </a:lnTo>
                      <a:lnTo>
                        <a:pt x="86" y="186"/>
                      </a:lnTo>
                      <a:lnTo>
                        <a:pt x="108" y="186"/>
                      </a:lnTo>
                      <a:lnTo>
                        <a:pt x="128" y="186"/>
                      </a:lnTo>
                      <a:lnTo>
                        <a:pt x="144" y="186"/>
                      </a:lnTo>
                      <a:lnTo>
                        <a:pt x="155" y="186"/>
                      </a:lnTo>
                      <a:lnTo>
                        <a:pt x="166" y="184"/>
                      </a:lnTo>
                      <a:lnTo>
                        <a:pt x="172" y="178"/>
                      </a:lnTo>
                      <a:lnTo>
                        <a:pt x="175" y="169"/>
                      </a:lnTo>
                      <a:lnTo>
                        <a:pt x="175" y="158"/>
                      </a:lnTo>
                      <a:lnTo>
                        <a:pt x="176" y="63"/>
                      </a:lnTo>
                      <a:lnTo>
                        <a:pt x="175" y="57"/>
                      </a:lnTo>
                      <a:lnTo>
                        <a:pt x="173" y="51"/>
                      </a:lnTo>
                      <a:lnTo>
                        <a:pt x="172" y="46"/>
                      </a:lnTo>
                      <a:lnTo>
                        <a:pt x="169" y="40"/>
                      </a:lnTo>
                      <a:lnTo>
                        <a:pt x="165" y="34"/>
                      </a:lnTo>
                      <a:lnTo>
                        <a:pt x="159" y="25"/>
                      </a:lnTo>
                      <a:lnTo>
                        <a:pt x="152" y="17"/>
                      </a:lnTo>
                      <a:lnTo>
                        <a:pt x="142" y="6"/>
                      </a:lnTo>
                      <a:lnTo>
                        <a:pt x="135" y="2"/>
                      </a:lnTo>
                      <a:lnTo>
                        <a:pt x="121" y="0"/>
                      </a:lnTo>
                      <a:lnTo>
                        <a:pt x="106" y="0"/>
                      </a:lnTo>
                      <a:lnTo>
                        <a:pt x="89" y="0"/>
                      </a:lnTo>
                      <a:lnTo>
                        <a:pt x="71" y="2"/>
                      </a:lnTo>
                      <a:lnTo>
                        <a:pt x="55" y="4"/>
                      </a:lnTo>
                      <a:lnTo>
                        <a:pt x="41" y="6"/>
                      </a:lnTo>
                      <a:lnTo>
                        <a:pt x="32" y="6"/>
                      </a:lnTo>
                      <a:lnTo>
                        <a:pt x="26" y="8"/>
                      </a:lnTo>
                      <a:lnTo>
                        <a:pt x="20" y="13"/>
                      </a:lnTo>
                      <a:lnTo>
                        <a:pt x="14" y="21"/>
                      </a:lnTo>
                      <a:lnTo>
                        <a:pt x="9" y="29"/>
                      </a:lnTo>
                      <a:lnTo>
                        <a:pt x="6" y="39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64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1389"/>
                <p:cNvSpPr>
                  <a:spLocks/>
                </p:cNvSpPr>
                <p:nvPr/>
              </p:nvSpPr>
              <p:spPr bwMode="auto">
                <a:xfrm>
                  <a:off x="2109" y="2932"/>
                  <a:ext cx="9" cy="12"/>
                </a:xfrm>
                <a:custGeom>
                  <a:avLst/>
                  <a:gdLst>
                    <a:gd name="T0" fmla="*/ 27 w 27"/>
                    <a:gd name="T1" fmla="*/ 24 h 36"/>
                    <a:gd name="T2" fmla="*/ 27 w 27"/>
                    <a:gd name="T3" fmla="*/ 24 h 36"/>
                    <a:gd name="T4" fmla="*/ 19 w 27"/>
                    <a:gd name="T5" fmla="*/ 23 h 36"/>
                    <a:gd name="T6" fmla="*/ 15 w 27"/>
                    <a:gd name="T7" fmla="*/ 19 h 36"/>
                    <a:gd name="T8" fmla="*/ 14 w 27"/>
                    <a:gd name="T9" fmla="*/ 11 h 36"/>
                    <a:gd name="T10" fmla="*/ 13 w 27"/>
                    <a:gd name="T11" fmla="*/ 0 h 36"/>
                    <a:gd name="T12" fmla="*/ 0 w 27"/>
                    <a:gd name="T13" fmla="*/ 0 h 36"/>
                    <a:gd name="T14" fmla="*/ 2 w 27"/>
                    <a:gd name="T15" fmla="*/ 13 h 36"/>
                    <a:gd name="T16" fmla="*/ 5 w 27"/>
                    <a:gd name="T17" fmla="*/ 24 h 36"/>
                    <a:gd name="T18" fmla="*/ 14 w 27"/>
                    <a:gd name="T19" fmla="*/ 32 h 36"/>
                    <a:gd name="T20" fmla="*/ 27 w 27"/>
                    <a:gd name="T21" fmla="*/ 36 h 36"/>
                    <a:gd name="T22" fmla="*/ 27 w 27"/>
                    <a:gd name="T23" fmla="*/ 36 h 36"/>
                    <a:gd name="T24" fmla="*/ 27 w 27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36">
                      <a:moveTo>
                        <a:pt x="27" y="24"/>
                      </a:moveTo>
                      <a:lnTo>
                        <a:pt x="27" y="24"/>
                      </a:lnTo>
                      <a:lnTo>
                        <a:pt x="19" y="23"/>
                      </a:lnTo>
                      <a:lnTo>
                        <a:pt x="15" y="19"/>
                      </a:lnTo>
                      <a:lnTo>
                        <a:pt x="14" y="1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5" y="24"/>
                      </a:lnTo>
                      <a:lnTo>
                        <a:pt x="14" y="32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7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1390"/>
                <p:cNvSpPr>
                  <a:spLocks/>
                </p:cNvSpPr>
                <p:nvPr/>
              </p:nvSpPr>
              <p:spPr bwMode="auto">
                <a:xfrm>
                  <a:off x="2118" y="2940"/>
                  <a:ext cx="45" cy="4"/>
                </a:xfrm>
                <a:custGeom>
                  <a:avLst/>
                  <a:gdLst>
                    <a:gd name="T0" fmla="*/ 135 w 135"/>
                    <a:gd name="T1" fmla="*/ 0 h 12"/>
                    <a:gd name="T2" fmla="*/ 135 w 135"/>
                    <a:gd name="T3" fmla="*/ 0 h 12"/>
                    <a:gd name="T4" fmla="*/ 124 w 135"/>
                    <a:gd name="T5" fmla="*/ 0 h 12"/>
                    <a:gd name="T6" fmla="*/ 108 w 135"/>
                    <a:gd name="T7" fmla="*/ 0 h 12"/>
                    <a:gd name="T8" fmla="*/ 88 w 135"/>
                    <a:gd name="T9" fmla="*/ 0 h 12"/>
                    <a:gd name="T10" fmla="*/ 66 w 135"/>
                    <a:gd name="T11" fmla="*/ 0 h 12"/>
                    <a:gd name="T12" fmla="*/ 46 w 135"/>
                    <a:gd name="T13" fmla="*/ 0 h 12"/>
                    <a:gd name="T14" fmla="*/ 25 w 135"/>
                    <a:gd name="T15" fmla="*/ 0 h 12"/>
                    <a:gd name="T16" fmla="*/ 10 w 135"/>
                    <a:gd name="T17" fmla="*/ 0 h 12"/>
                    <a:gd name="T18" fmla="*/ 0 w 135"/>
                    <a:gd name="T19" fmla="*/ 0 h 12"/>
                    <a:gd name="T20" fmla="*/ 0 w 135"/>
                    <a:gd name="T21" fmla="*/ 12 h 12"/>
                    <a:gd name="T22" fmla="*/ 10 w 135"/>
                    <a:gd name="T23" fmla="*/ 12 h 12"/>
                    <a:gd name="T24" fmla="*/ 25 w 135"/>
                    <a:gd name="T25" fmla="*/ 12 h 12"/>
                    <a:gd name="T26" fmla="*/ 46 w 135"/>
                    <a:gd name="T27" fmla="*/ 12 h 12"/>
                    <a:gd name="T28" fmla="*/ 66 w 135"/>
                    <a:gd name="T29" fmla="*/ 12 h 12"/>
                    <a:gd name="T30" fmla="*/ 88 w 135"/>
                    <a:gd name="T31" fmla="*/ 12 h 12"/>
                    <a:gd name="T32" fmla="*/ 108 w 135"/>
                    <a:gd name="T33" fmla="*/ 12 h 12"/>
                    <a:gd name="T34" fmla="*/ 124 w 135"/>
                    <a:gd name="T35" fmla="*/ 12 h 12"/>
                    <a:gd name="T36" fmla="*/ 135 w 135"/>
                    <a:gd name="T37" fmla="*/ 12 h 12"/>
                    <a:gd name="T38" fmla="*/ 135 w 135"/>
                    <a:gd name="T39" fmla="*/ 12 h 12"/>
                    <a:gd name="T40" fmla="*/ 135 w 135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" h="12">
                      <a:moveTo>
                        <a:pt x="135" y="0"/>
                      </a:moveTo>
                      <a:lnTo>
                        <a:pt x="135" y="0"/>
                      </a:lnTo>
                      <a:lnTo>
                        <a:pt x="124" y="0"/>
                      </a:lnTo>
                      <a:lnTo>
                        <a:pt x="108" y="0"/>
                      </a:lnTo>
                      <a:lnTo>
                        <a:pt x="88" y="0"/>
                      </a:lnTo>
                      <a:lnTo>
                        <a:pt x="66" y="0"/>
                      </a:lnTo>
                      <a:lnTo>
                        <a:pt x="46" y="0"/>
                      </a:lnTo>
                      <a:lnTo>
                        <a:pt x="25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5" y="12"/>
                      </a:lnTo>
                      <a:lnTo>
                        <a:pt x="46" y="12"/>
                      </a:lnTo>
                      <a:lnTo>
                        <a:pt x="66" y="12"/>
                      </a:lnTo>
                      <a:lnTo>
                        <a:pt x="88" y="12"/>
                      </a:lnTo>
                      <a:lnTo>
                        <a:pt x="108" y="12"/>
                      </a:lnTo>
                      <a:lnTo>
                        <a:pt x="124" y="12"/>
                      </a:lnTo>
                      <a:lnTo>
                        <a:pt x="135" y="12"/>
                      </a:lnTo>
                      <a:lnTo>
                        <a:pt x="135" y="1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Freeform 1391"/>
                <p:cNvSpPr>
                  <a:spLocks/>
                </p:cNvSpPr>
                <p:nvPr/>
              </p:nvSpPr>
              <p:spPr bwMode="auto">
                <a:xfrm>
                  <a:off x="2163" y="2933"/>
                  <a:ext cx="8" cy="11"/>
                </a:xfrm>
                <a:custGeom>
                  <a:avLst/>
                  <a:gdLst>
                    <a:gd name="T0" fmla="*/ 14 w 26"/>
                    <a:gd name="T1" fmla="*/ 0 h 34"/>
                    <a:gd name="T2" fmla="*/ 14 w 26"/>
                    <a:gd name="T3" fmla="*/ 0 h 34"/>
                    <a:gd name="T4" fmla="*/ 14 w 26"/>
                    <a:gd name="T5" fmla="*/ 10 h 34"/>
                    <a:gd name="T6" fmla="*/ 12 w 26"/>
                    <a:gd name="T7" fmla="*/ 16 h 34"/>
                    <a:gd name="T8" fmla="*/ 9 w 26"/>
                    <a:gd name="T9" fmla="*/ 21 h 34"/>
                    <a:gd name="T10" fmla="*/ 0 w 26"/>
                    <a:gd name="T11" fmla="*/ 22 h 34"/>
                    <a:gd name="T12" fmla="*/ 0 w 26"/>
                    <a:gd name="T13" fmla="*/ 34 h 34"/>
                    <a:gd name="T14" fmla="*/ 14 w 26"/>
                    <a:gd name="T15" fmla="*/ 30 h 34"/>
                    <a:gd name="T16" fmla="*/ 22 w 26"/>
                    <a:gd name="T17" fmla="*/ 23 h 34"/>
                    <a:gd name="T18" fmla="*/ 26 w 26"/>
                    <a:gd name="T19" fmla="*/ 12 h 34"/>
                    <a:gd name="T20" fmla="*/ 26 w 26"/>
                    <a:gd name="T21" fmla="*/ 0 h 34"/>
                    <a:gd name="T22" fmla="*/ 26 w 26"/>
                    <a:gd name="T23" fmla="*/ 0 h 34"/>
                    <a:gd name="T24" fmla="*/ 14 w 26"/>
                    <a:gd name="T25" fmla="*/ 0 h 34"/>
                    <a:gd name="T26" fmla="*/ 14 w 26"/>
                    <a:gd name="T27" fmla="*/ 0 h 34"/>
                    <a:gd name="T28" fmla="*/ 14 w 26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2" y="16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3"/>
                      </a:lnTo>
                      <a:lnTo>
                        <a:pt x="26" y="1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1392"/>
                <p:cNvSpPr>
                  <a:spLocks/>
                </p:cNvSpPr>
                <p:nvPr/>
              </p:nvSpPr>
              <p:spPr bwMode="auto">
                <a:xfrm>
                  <a:off x="2167" y="2901"/>
                  <a:ext cx="5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1393"/>
                <p:cNvSpPr>
                  <a:spLocks/>
                </p:cNvSpPr>
                <p:nvPr/>
              </p:nvSpPr>
              <p:spPr bwMode="auto">
                <a:xfrm>
                  <a:off x="2157" y="2881"/>
                  <a:ext cx="15" cy="20"/>
                </a:xfrm>
                <a:custGeom>
                  <a:avLst/>
                  <a:gdLst>
                    <a:gd name="T0" fmla="*/ 0 w 45"/>
                    <a:gd name="T1" fmla="*/ 8 h 61"/>
                    <a:gd name="T2" fmla="*/ 0 w 45"/>
                    <a:gd name="T3" fmla="*/ 8 h 61"/>
                    <a:gd name="T4" fmla="*/ 10 w 45"/>
                    <a:gd name="T5" fmla="*/ 19 h 61"/>
                    <a:gd name="T6" fmla="*/ 17 w 45"/>
                    <a:gd name="T7" fmla="*/ 27 h 61"/>
                    <a:gd name="T8" fmla="*/ 23 w 45"/>
                    <a:gd name="T9" fmla="*/ 35 h 61"/>
                    <a:gd name="T10" fmla="*/ 27 w 45"/>
                    <a:gd name="T11" fmla="*/ 42 h 61"/>
                    <a:gd name="T12" fmla="*/ 29 w 45"/>
                    <a:gd name="T13" fmla="*/ 46 h 61"/>
                    <a:gd name="T14" fmla="*/ 30 w 45"/>
                    <a:gd name="T15" fmla="*/ 50 h 61"/>
                    <a:gd name="T16" fmla="*/ 32 w 45"/>
                    <a:gd name="T17" fmla="*/ 56 h 61"/>
                    <a:gd name="T18" fmla="*/ 33 w 45"/>
                    <a:gd name="T19" fmla="*/ 61 h 61"/>
                    <a:gd name="T20" fmla="*/ 45 w 45"/>
                    <a:gd name="T21" fmla="*/ 61 h 61"/>
                    <a:gd name="T22" fmla="*/ 44 w 45"/>
                    <a:gd name="T23" fmla="*/ 54 h 61"/>
                    <a:gd name="T24" fmla="*/ 42 w 45"/>
                    <a:gd name="T25" fmla="*/ 48 h 61"/>
                    <a:gd name="T26" fmla="*/ 41 w 45"/>
                    <a:gd name="T27" fmla="*/ 42 h 61"/>
                    <a:gd name="T28" fmla="*/ 36 w 45"/>
                    <a:gd name="T29" fmla="*/ 34 h 61"/>
                    <a:gd name="T30" fmla="*/ 33 w 45"/>
                    <a:gd name="T31" fmla="*/ 28 h 61"/>
                    <a:gd name="T32" fmla="*/ 27 w 45"/>
                    <a:gd name="T33" fmla="*/ 20 h 61"/>
                    <a:gd name="T34" fmla="*/ 19 w 45"/>
                    <a:gd name="T35" fmla="*/ 11 h 61"/>
                    <a:gd name="T36" fmla="*/ 10 w 45"/>
                    <a:gd name="T37" fmla="*/ 0 h 61"/>
                    <a:gd name="T38" fmla="*/ 10 w 45"/>
                    <a:gd name="T39" fmla="*/ 0 h 61"/>
                    <a:gd name="T40" fmla="*/ 0 w 45"/>
                    <a:gd name="T41" fmla="*/ 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5" h="61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0" y="19"/>
                      </a:lnTo>
                      <a:lnTo>
                        <a:pt x="17" y="27"/>
                      </a:lnTo>
                      <a:lnTo>
                        <a:pt x="23" y="35"/>
                      </a:lnTo>
                      <a:lnTo>
                        <a:pt x="27" y="42"/>
                      </a:lnTo>
                      <a:lnTo>
                        <a:pt x="29" y="46"/>
                      </a:lnTo>
                      <a:lnTo>
                        <a:pt x="30" y="50"/>
                      </a:lnTo>
                      <a:lnTo>
                        <a:pt x="32" y="56"/>
                      </a:lnTo>
                      <a:lnTo>
                        <a:pt x="33" y="61"/>
                      </a:lnTo>
                      <a:lnTo>
                        <a:pt x="45" y="61"/>
                      </a:lnTo>
                      <a:lnTo>
                        <a:pt x="44" y="54"/>
                      </a:lnTo>
                      <a:lnTo>
                        <a:pt x="42" y="48"/>
                      </a:lnTo>
                      <a:lnTo>
                        <a:pt x="41" y="42"/>
                      </a:lnTo>
                      <a:lnTo>
                        <a:pt x="36" y="34"/>
                      </a:lnTo>
                      <a:lnTo>
                        <a:pt x="33" y="28"/>
                      </a:lnTo>
                      <a:lnTo>
                        <a:pt x="27" y="20"/>
                      </a:lnTo>
                      <a:lnTo>
                        <a:pt x="19" y="1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1394"/>
                <p:cNvSpPr>
                  <a:spLocks/>
                </p:cNvSpPr>
                <p:nvPr/>
              </p:nvSpPr>
              <p:spPr bwMode="auto">
                <a:xfrm>
                  <a:off x="2122" y="2878"/>
                  <a:ext cx="38" cy="6"/>
                </a:xfrm>
                <a:custGeom>
                  <a:avLst/>
                  <a:gdLst>
                    <a:gd name="T0" fmla="*/ 0 w 115"/>
                    <a:gd name="T1" fmla="*/ 18 h 18"/>
                    <a:gd name="T2" fmla="*/ 0 w 115"/>
                    <a:gd name="T3" fmla="*/ 18 h 18"/>
                    <a:gd name="T4" fmla="*/ 10 w 115"/>
                    <a:gd name="T5" fmla="*/ 18 h 18"/>
                    <a:gd name="T6" fmla="*/ 24 w 115"/>
                    <a:gd name="T7" fmla="*/ 16 h 18"/>
                    <a:gd name="T8" fmla="*/ 40 w 115"/>
                    <a:gd name="T9" fmla="*/ 14 h 18"/>
                    <a:gd name="T10" fmla="*/ 57 w 115"/>
                    <a:gd name="T11" fmla="*/ 12 h 18"/>
                    <a:gd name="T12" fmla="*/ 74 w 115"/>
                    <a:gd name="T13" fmla="*/ 12 h 18"/>
                    <a:gd name="T14" fmla="*/ 89 w 115"/>
                    <a:gd name="T15" fmla="*/ 12 h 18"/>
                    <a:gd name="T16" fmla="*/ 102 w 115"/>
                    <a:gd name="T17" fmla="*/ 14 h 18"/>
                    <a:gd name="T18" fmla="*/ 105 w 115"/>
                    <a:gd name="T19" fmla="*/ 16 h 18"/>
                    <a:gd name="T20" fmla="*/ 115 w 115"/>
                    <a:gd name="T21" fmla="*/ 8 h 18"/>
                    <a:gd name="T22" fmla="*/ 104 w 115"/>
                    <a:gd name="T23" fmla="*/ 2 h 18"/>
                    <a:gd name="T24" fmla="*/ 89 w 115"/>
                    <a:gd name="T25" fmla="*/ 0 h 18"/>
                    <a:gd name="T26" fmla="*/ 74 w 115"/>
                    <a:gd name="T27" fmla="*/ 0 h 18"/>
                    <a:gd name="T28" fmla="*/ 57 w 115"/>
                    <a:gd name="T29" fmla="*/ 0 h 18"/>
                    <a:gd name="T30" fmla="*/ 38 w 115"/>
                    <a:gd name="T31" fmla="*/ 2 h 18"/>
                    <a:gd name="T32" fmla="*/ 22 w 115"/>
                    <a:gd name="T33" fmla="*/ 4 h 18"/>
                    <a:gd name="T34" fmla="*/ 7 w 115"/>
                    <a:gd name="T35" fmla="*/ 6 h 18"/>
                    <a:gd name="T36" fmla="*/ 0 w 115"/>
                    <a:gd name="T37" fmla="*/ 6 h 18"/>
                    <a:gd name="T38" fmla="*/ 0 w 115"/>
                    <a:gd name="T39" fmla="*/ 6 h 18"/>
                    <a:gd name="T40" fmla="*/ 0 w 115"/>
                    <a:gd name="T41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5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0" y="18"/>
                      </a:lnTo>
                      <a:lnTo>
                        <a:pt x="24" y="16"/>
                      </a:lnTo>
                      <a:lnTo>
                        <a:pt x="40" y="14"/>
                      </a:lnTo>
                      <a:lnTo>
                        <a:pt x="57" y="12"/>
                      </a:lnTo>
                      <a:lnTo>
                        <a:pt x="74" y="12"/>
                      </a:lnTo>
                      <a:lnTo>
                        <a:pt x="89" y="12"/>
                      </a:lnTo>
                      <a:lnTo>
                        <a:pt x="102" y="14"/>
                      </a:lnTo>
                      <a:lnTo>
                        <a:pt x="105" y="16"/>
                      </a:lnTo>
                      <a:lnTo>
                        <a:pt x="115" y="8"/>
                      </a:lnTo>
                      <a:lnTo>
                        <a:pt x="104" y="2"/>
                      </a:lnTo>
                      <a:lnTo>
                        <a:pt x="89" y="0"/>
                      </a:lnTo>
                      <a:lnTo>
                        <a:pt x="74" y="0"/>
                      </a:lnTo>
                      <a:lnTo>
                        <a:pt x="57" y="0"/>
                      </a:lnTo>
                      <a:lnTo>
                        <a:pt x="38" y="2"/>
                      </a:lnTo>
                      <a:lnTo>
                        <a:pt x="22" y="4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1395"/>
                <p:cNvSpPr>
                  <a:spLocks/>
                </p:cNvSpPr>
                <p:nvPr/>
              </p:nvSpPr>
              <p:spPr bwMode="auto">
                <a:xfrm>
                  <a:off x="2109" y="2880"/>
                  <a:ext cx="13" cy="22"/>
                </a:xfrm>
                <a:custGeom>
                  <a:avLst/>
                  <a:gdLst>
                    <a:gd name="T0" fmla="*/ 13 w 39"/>
                    <a:gd name="T1" fmla="*/ 64 h 64"/>
                    <a:gd name="T2" fmla="*/ 13 w 39"/>
                    <a:gd name="T3" fmla="*/ 64 h 64"/>
                    <a:gd name="T4" fmla="*/ 14 w 39"/>
                    <a:gd name="T5" fmla="*/ 58 h 64"/>
                    <a:gd name="T6" fmla="*/ 15 w 39"/>
                    <a:gd name="T7" fmla="*/ 50 h 64"/>
                    <a:gd name="T8" fmla="*/ 19 w 39"/>
                    <a:gd name="T9" fmla="*/ 41 h 64"/>
                    <a:gd name="T10" fmla="*/ 22 w 39"/>
                    <a:gd name="T11" fmla="*/ 31 h 64"/>
                    <a:gd name="T12" fmla="*/ 26 w 39"/>
                    <a:gd name="T13" fmla="*/ 24 h 64"/>
                    <a:gd name="T14" fmla="*/ 32 w 39"/>
                    <a:gd name="T15" fmla="*/ 18 h 64"/>
                    <a:gd name="T16" fmla="*/ 37 w 39"/>
                    <a:gd name="T17" fmla="*/ 13 h 64"/>
                    <a:gd name="T18" fmla="*/ 39 w 39"/>
                    <a:gd name="T19" fmla="*/ 12 h 64"/>
                    <a:gd name="T20" fmla="*/ 39 w 39"/>
                    <a:gd name="T21" fmla="*/ 0 h 64"/>
                    <a:gd name="T22" fmla="*/ 29 w 39"/>
                    <a:gd name="T23" fmla="*/ 4 h 64"/>
                    <a:gd name="T24" fmla="*/ 22 w 39"/>
                    <a:gd name="T25" fmla="*/ 8 h 64"/>
                    <a:gd name="T26" fmla="*/ 16 w 39"/>
                    <a:gd name="T27" fmla="*/ 17 h 64"/>
                    <a:gd name="T28" fmla="*/ 10 w 39"/>
                    <a:gd name="T29" fmla="*/ 27 h 64"/>
                    <a:gd name="T30" fmla="*/ 7 w 39"/>
                    <a:gd name="T31" fmla="*/ 36 h 64"/>
                    <a:gd name="T32" fmla="*/ 3 w 39"/>
                    <a:gd name="T33" fmla="*/ 47 h 64"/>
                    <a:gd name="T34" fmla="*/ 2 w 39"/>
                    <a:gd name="T35" fmla="*/ 56 h 64"/>
                    <a:gd name="T36" fmla="*/ 0 w 39"/>
                    <a:gd name="T37" fmla="*/ 64 h 64"/>
                    <a:gd name="T38" fmla="*/ 0 w 39"/>
                    <a:gd name="T39" fmla="*/ 64 h 64"/>
                    <a:gd name="T40" fmla="*/ 13 w 39"/>
                    <a:gd name="T41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" h="64">
                      <a:moveTo>
                        <a:pt x="13" y="64"/>
                      </a:moveTo>
                      <a:lnTo>
                        <a:pt x="13" y="64"/>
                      </a:lnTo>
                      <a:lnTo>
                        <a:pt x="14" y="58"/>
                      </a:lnTo>
                      <a:lnTo>
                        <a:pt x="15" y="50"/>
                      </a:lnTo>
                      <a:lnTo>
                        <a:pt x="19" y="41"/>
                      </a:lnTo>
                      <a:lnTo>
                        <a:pt x="22" y="31"/>
                      </a:lnTo>
                      <a:lnTo>
                        <a:pt x="26" y="24"/>
                      </a:lnTo>
                      <a:lnTo>
                        <a:pt x="32" y="18"/>
                      </a:lnTo>
                      <a:lnTo>
                        <a:pt x="37" y="13"/>
                      </a:lnTo>
                      <a:lnTo>
                        <a:pt x="39" y="12"/>
                      </a:lnTo>
                      <a:lnTo>
                        <a:pt x="39" y="0"/>
                      </a:lnTo>
                      <a:lnTo>
                        <a:pt x="29" y="4"/>
                      </a:lnTo>
                      <a:lnTo>
                        <a:pt x="22" y="8"/>
                      </a:lnTo>
                      <a:lnTo>
                        <a:pt x="16" y="17"/>
                      </a:lnTo>
                      <a:lnTo>
                        <a:pt x="10" y="27"/>
                      </a:lnTo>
                      <a:lnTo>
                        <a:pt x="7" y="36"/>
                      </a:lnTo>
                      <a:lnTo>
                        <a:pt x="3" y="47"/>
                      </a:lnTo>
                      <a:lnTo>
                        <a:pt x="2" y="5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3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Freeform 1396"/>
                <p:cNvSpPr>
                  <a:spLocks/>
                </p:cNvSpPr>
                <p:nvPr/>
              </p:nvSpPr>
              <p:spPr bwMode="auto">
                <a:xfrm>
                  <a:off x="2109" y="2902"/>
                  <a:ext cx="4" cy="30"/>
                </a:xfrm>
                <a:custGeom>
                  <a:avLst/>
                  <a:gdLst>
                    <a:gd name="T0" fmla="*/ 13 w 13"/>
                    <a:gd name="T1" fmla="*/ 92 h 92"/>
                    <a:gd name="T2" fmla="*/ 13 w 13"/>
                    <a:gd name="T3" fmla="*/ 92 h 92"/>
                    <a:gd name="T4" fmla="*/ 13 w 13"/>
                    <a:gd name="T5" fmla="*/ 0 h 92"/>
                    <a:gd name="T6" fmla="*/ 0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13 w 13"/>
                    <a:gd name="T13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92">
                      <a:moveTo>
                        <a:pt x="13" y="92"/>
                      </a:moveTo>
                      <a:lnTo>
                        <a:pt x="13" y="9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3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1397"/>
                <p:cNvSpPr>
                  <a:spLocks/>
                </p:cNvSpPr>
                <p:nvPr/>
              </p:nvSpPr>
              <p:spPr bwMode="auto">
                <a:xfrm>
                  <a:off x="2110" y="2882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2 w 149"/>
                    <a:gd name="T3" fmla="*/ 118 h 134"/>
                    <a:gd name="T4" fmla="*/ 4 w 149"/>
                    <a:gd name="T5" fmla="*/ 126 h 134"/>
                    <a:gd name="T6" fmla="*/ 10 w 149"/>
                    <a:gd name="T7" fmla="*/ 131 h 134"/>
                    <a:gd name="T8" fmla="*/ 18 w 149"/>
                    <a:gd name="T9" fmla="*/ 134 h 134"/>
                    <a:gd name="T10" fmla="*/ 27 w 149"/>
                    <a:gd name="T11" fmla="*/ 134 h 134"/>
                    <a:gd name="T12" fmla="*/ 40 w 149"/>
                    <a:gd name="T13" fmla="*/ 134 h 134"/>
                    <a:gd name="T14" fmla="*/ 57 w 149"/>
                    <a:gd name="T15" fmla="*/ 134 h 134"/>
                    <a:gd name="T16" fmla="*/ 74 w 149"/>
                    <a:gd name="T17" fmla="*/ 134 h 134"/>
                    <a:gd name="T18" fmla="*/ 92 w 149"/>
                    <a:gd name="T19" fmla="*/ 134 h 134"/>
                    <a:gd name="T20" fmla="*/ 109 w 149"/>
                    <a:gd name="T21" fmla="*/ 134 h 134"/>
                    <a:gd name="T22" fmla="*/ 122 w 149"/>
                    <a:gd name="T23" fmla="*/ 134 h 134"/>
                    <a:gd name="T24" fmla="*/ 132 w 149"/>
                    <a:gd name="T25" fmla="*/ 134 h 134"/>
                    <a:gd name="T26" fmla="*/ 142 w 149"/>
                    <a:gd name="T27" fmla="*/ 132 h 134"/>
                    <a:gd name="T28" fmla="*/ 146 w 149"/>
                    <a:gd name="T29" fmla="*/ 128 h 134"/>
                    <a:gd name="T30" fmla="*/ 148 w 149"/>
                    <a:gd name="T31" fmla="*/ 120 h 134"/>
                    <a:gd name="T32" fmla="*/ 148 w 149"/>
                    <a:gd name="T33" fmla="*/ 110 h 134"/>
                    <a:gd name="T34" fmla="*/ 149 w 149"/>
                    <a:gd name="T35" fmla="*/ 27 h 134"/>
                    <a:gd name="T36" fmla="*/ 148 w 149"/>
                    <a:gd name="T37" fmla="*/ 17 h 134"/>
                    <a:gd name="T38" fmla="*/ 146 w 149"/>
                    <a:gd name="T39" fmla="*/ 8 h 134"/>
                    <a:gd name="T40" fmla="*/ 142 w 149"/>
                    <a:gd name="T41" fmla="*/ 2 h 134"/>
                    <a:gd name="T42" fmla="*/ 131 w 149"/>
                    <a:gd name="T43" fmla="*/ 0 h 134"/>
                    <a:gd name="T44" fmla="*/ 121 w 149"/>
                    <a:gd name="T45" fmla="*/ 0 h 134"/>
                    <a:gd name="T46" fmla="*/ 108 w 149"/>
                    <a:gd name="T47" fmla="*/ 0 h 134"/>
                    <a:gd name="T48" fmla="*/ 91 w 149"/>
                    <a:gd name="T49" fmla="*/ 0 h 134"/>
                    <a:gd name="T50" fmla="*/ 73 w 149"/>
                    <a:gd name="T51" fmla="*/ 0 h 134"/>
                    <a:gd name="T52" fmla="*/ 56 w 149"/>
                    <a:gd name="T53" fmla="*/ 0 h 134"/>
                    <a:gd name="T54" fmla="*/ 39 w 149"/>
                    <a:gd name="T55" fmla="*/ 0 h 134"/>
                    <a:gd name="T56" fmla="*/ 27 w 149"/>
                    <a:gd name="T57" fmla="*/ 0 h 134"/>
                    <a:gd name="T58" fmla="*/ 18 w 149"/>
                    <a:gd name="T59" fmla="*/ 0 h 134"/>
                    <a:gd name="T60" fmla="*/ 10 w 149"/>
                    <a:gd name="T61" fmla="*/ 2 h 134"/>
                    <a:gd name="T62" fmla="*/ 4 w 149"/>
                    <a:gd name="T63" fmla="*/ 8 h 134"/>
                    <a:gd name="T64" fmla="*/ 2 w 149"/>
                    <a:gd name="T65" fmla="*/ 17 h 134"/>
                    <a:gd name="T66" fmla="*/ 2 w 149"/>
                    <a:gd name="T67" fmla="*/ 27 h 134"/>
                    <a:gd name="T68" fmla="*/ 0 w 149"/>
                    <a:gd name="T69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2" y="118"/>
                      </a:lnTo>
                      <a:lnTo>
                        <a:pt x="4" y="126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8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9" y="27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2" y="2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Freeform 1398"/>
                <p:cNvSpPr>
                  <a:spLocks/>
                </p:cNvSpPr>
                <p:nvPr/>
              </p:nvSpPr>
              <p:spPr bwMode="auto">
                <a:xfrm>
                  <a:off x="2110" y="2882"/>
                  <a:ext cx="50" cy="44"/>
                </a:xfrm>
                <a:custGeom>
                  <a:avLst/>
                  <a:gdLst>
                    <a:gd name="T0" fmla="*/ 0 w 149"/>
                    <a:gd name="T1" fmla="*/ 107 h 134"/>
                    <a:gd name="T2" fmla="*/ 0 w 149"/>
                    <a:gd name="T3" fmla="*/ 107 h 134"/>
                    <a:gd name="T4" fmla="*/ 2 w 149"/>
                    <a:gd name="T5" fmla="*/ 118 h 134"/>
                    <a:gd name="T6" fmla="*/ 4 w 149"/>
                    <a:gd name="T7" fmla="*/ 126 h 134"/>
                    <a:gd name="T8" fmla="*/ 10 w 149"/>
                    <a:gd name="T9" fmla="*/ 131 h 134"/>
                    <a:gd name="T10" fmla="*/ 18 w 149"/>
                    <a:gd name="T11" fmla="*/ 134 h 134"/>
                    <a:gd name="T12" fmla="*/ 18 w 149"/>
                    <a:gd name="T13" fmla="*/ 134 h 134"/>
                    <a:gd name="T14" fmla="*/ 27 w 149"/>
                    <a:gd name="T15" fmla="*/ 134 h 134"/>
                    <a:gd name="T16" fmla="*/ 40 w 149"/>
                    <a:gd name="T17" fmla="*/ 134 h 134"/>
                    <a:gd name="T18" fmla="*/ 57 w 149"/>
                    <a:gd name="T19" fmla="*/ 134 h 134"/>
                    <a:gd name="T20" fmla="*/ 74 w 149"/>
                    <a:gd name="T21" fmla="*/ 134 h 134"/>
                    <a:gd name="T22" fmla="*/ 92 w 149"/>
                    <a:gd name="T23" fmla="*/ 134 h 134"/>
                    <a:gd name="T24" fmla="*/ 109 w 149"/>
                    <a:gd name="T25" fmla="*/ 134 h 134"/>
                    <a:gd name="T26" fmla="*/ 122 w 149"/>
                    <a:gd name="T27" fmla="*/ 134 h 134"/>
                    <a:gd name="T28" fmla="*/ 132 w 149"/>
                    <a:gd name="T29" fmla="*/ 134 h 134"/>
                    <a:gd name="T30" fmla="*/ 132 w 149"/>
                    <a:gd name="T31" fmla="*/ 134 h 134"/>
                    <a:gd name="T32" fmla="*/ 142 w 149"/>
                    <a:gd name="T33" fmla="*/ 132 h 134"/>
                    <a:gd name="T34" fmla="*/ 146 w 149"/>
                    <a:gd name="T35" fmla="*/ 128 h 134"/>
                    <a:gd name="T36" fmla="*/ 148 w 149"/>
                    <a:gd name="T37" fmla="*/ 120 h 134"/>
                    <a:gd name="T38" fmla="*/ 148 w 149"/>
                    <a:gd name="T39" fmla="*/ 110 h 134"/>
                    <a:gd name="T40" fmla="*/ 149 w 149"/>
                    <a:gd name="T41" fmla="*/ 27 h 134"/>
                    <a:gd name="T42" fmla="*/ 149 w 149"/>
                    <a:gd name="T43" fmla="*/ 27 h 134"/>
                    <a:gd name="T44" fmla="*/ 148 w 149"/>
                    <a:gd name="T45" fmla="*/ 17 h 134"/>
                    <a:gd name="T46" fmla="*/ 146 w 149"/>
                    <a:gd name="T47" fmla="*/ 8 h 134"/>
                    <a:gd name="T48" fmla="*/ 142 w 149"/>
                    <a:gd name="T49" fmla="*/ 2 h 134"/>
                    <a:gd name="T50" fmla="*/ 131 w 149"/>
                    <a:gd name="T51" fmla="*/ 0 h 134"/>
                    <a:gd name="T52" fmla="*/ 131 w 149"/>
                    <a:gd name="T53" fmla="*/ 0 h 134"/>
                    <a:gd name="T54" fmla="*/ 121 w 149"/>
                    <a:gd name="T55" fmla="*/ 0 h 134"/>
                    <a:gd name="T56" fmla="*/ 108 w 149"/>
                    <a:gd name="T57" fmla="*/ 0 h 134"/>
                    <a:gd name="T58" fmla="*/ 91 w 149"/>
                    <a:gd name="T59" fmla="*/ 0 h 134"/>
                    <a:gd name="T60" fmla="*/ 73 w 149"/>
                    <a:gd name="T61" fmla="*/ 0 h 134"/>
                    <a:gd name="T62" fmla="*/ 56 w 149"/>
                    <a:gd name="T63" fmla="*/ 0 h 134"/>
                    <a:gd name="T64" fmla="*/ 39 w 149"/>
                    <a:gd name="T65" fmla="*/ 0 h 134"/>
                    <a:gd name="T66" fmla="*/ 27 w 149"/>
                    <a:gd name="T67" fmla="*/ 0 h 134"/>
                    <a:gd name="T68" fmla="*/ 18 w 149"/>
                    <a:gd name="T69" fmla="*/ 0 h 134"/>
                    <a:gd name="T70" fmla="*/ 18 w 149"/>
                    <a:gd name="T71" fmla="*/ 0 h 134"/>
                    <a:gd name="T72" fmla="*/ 10 w 149"/>
                    <a:gd name="T73" fmla="*/ 2 h 134"/>
                    <a:gd name="T74" fmla="*/ 4 w 149"/>
                    <a:gd name="T75" fmla="*/ 8 h 134"/>
                    <a:gd name="T76" fmla="*/ 2 w 149"/>
                    <a:gd name="T77" fmla="*/ 17 h 134"/>
                    <a:gd name="T78" fmla="*/ 2 w 149"/>
                    <a:gd name="T79" fmla="*/ 27 h 134"/>
                    <a:gd name="T80" fmla="*/ 0 w 149"/>
                    <a:gd name="T81" fmla="*/ 10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9" h="134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2" y="118"/>
                      </a:lnTo>
                      <a:lnTo>
                        <a:pt x="4" y="126"/>
                      </a:lnTo>
                      <a:lnTo>
                        <a:pt x="10" y="131"/>
                      </a:lnTo>
                      <a:lnTo>
                        <a:pt x="18" y="134"/>
                      </a:lnTo>
                      <a:lnTo>
                        <a:pt x="18" y="134"/>
                      </a:lnTo>
                      <a:lnTo>
                        <a:pt x="27" y="134"/>
                      </a:lnTo>
                      <a:lnTo>
                        <a:pt x="40" y="134"/>
                      </a:lnTo>
                      <a:lnTo>
                        <a:pt x="57" y="134"/>
                      </a:lnTo>
                      <a:lnTo>
                        <a:pt x="74" y="134"/>
                      </a:lnTo>
                      <a:lnTo>
                        <a:pt x="92" y="134"/>
                      </a:lnTo>
                      <a:lnTo>
                        <a:pt x="109" y="134"/>
                      </a:lnTo>
                      <a:lnTo>
                        <a:pt x="122" y="134"/>
                      </a:lnTo>
                      <a:lnTo>
                        <a:pt x="132" y="134"/>
                      </a:lnTo>
                      <a:lnTo>
                        <a:pt x="132" y="134"/>
                      </a:lnTo>
                      <a:lnTo>
                        <a:pt x="142" y="132"/>
                      </a:lnTo>
                      <a:lnTo>
                        <a:pt x="146" y="128"/>
                      </a:lnTo>
                      <a:lnTo>
                        <a:pt x="148" y="120"/>
                      </a:lnTo>
                      <a:lnTo>
                        <a:pt x="148" y="110"/>
                      </a:lnTo>
                      <a:lnTo>
                        <a:pt x="149" y="27"/>
                      </a:lnTo>
                      <a:lnTo>
                        <a:pt x="149" y="27"/>
                      </a:lnTo>
                      <a:lnTo>
                        <a:pt x="148" y="17"/>
                      </a:lnTo>
                      <a:lnTo>
                        <a:pt x="146" y="8"/>
                      </a:lnTo>
                      <a:lnTo>
                        <a:pt x="142" y="2"/>
                      </a:lnTo>
                      <a:lnTo>
                        <a:pt x="131" y="0"/>
                      </a:lnTo>
                      <a:lnTo>
                        <a:pt x="131" y="0"/>
                      </a:lnTo>
                      <a:lnTo>
                        <a:pt x="121" y="0"/>
                      </a:lnTo>
                      <a:lnTo>
                        <a:pt x="108" y="0"/>
                      </a:lnTo>
                      <a:lnTo>
                        <a:pt x="91" y="0"/>
                      </a:lnTo>
                      <a:lnTo>
                        <a:pt x="73" y="0"/>
                      </a:lnTo>
                      <a:lnTo>
                        <a:pt x="56" y="0"/>
                      </a:lnTo>
                      <a:lnTo>
                        <a:pt x="39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8"/>
                      </a:lnTo>
                      <a:lnTo>
                        <a:pt x="2" y="17"/>
                      </a:lnTo>
                      <a:lnTo>
                        <a:pt x="2" y="27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Freeform 1399"/>
                <p:cNvSpPr>
                  <a:spLocks/>
                </p:cNvSpPr>
                <p:nvPr/>
              </p:nvSpPr>
              <p:spPr bwMode="auto">
                <a:xfrm>
                  <a:off x="2002" y="2881"/>
                  <a:ext cx="104" cy="61"/>
                </a:xfrm>
                <a:custGeom>
                  <a:avLst/>
                  <a:gdLst>
                    <a:gd name="T0" fmla="*/ 0 w 312"/>
                    <a:gd name="T1" fmla="*/ 151 h 184"/>
                    <a:gd name="T2" fmla="*/ 1 w 312"/>
                    <a:gd name="T3" fmla="*/ 163 h 184"/>
                    <a:gd name="T4" fmla="*/ 5 w 312"/>
                    <a:gd name="T5" fmla="*/ 173 h 184"/>
                    <a:gd name="T6" fmla="*/ 11 w 312"/>
                    <a:gd name="T7" fmla="*/ 179 h 184"/>
                    <a:gd name="T8" fmla="*/ 22 w 312"/>
                    <a:gd name="T9" fmla="*/ 181 h 184"/>
                    <a:gd name="T10" fmla="*/ 28 w 312"/>
                    <a:gd name="T11" fmla="*/ 181 h 184"/>
                    <a:gd name="T12" fmla="*/ 38 w 312"/>
                    <a:gd name="T13" fmla="*/ 181 h 184"/>
                    <a:gd name="T14" fmla="*/ 51 w 312"/>
                    <a:gd name="T15" fmla="*/ 181 h 184"/>
                    <a:gd name="T16" fmla="*/ 69 w 312"/>
                    <a:gd name="T17" fmla="*/ 181 h 184"/>
                    <a:gd name="T18" fmla="*/ 88 w 312"/>
                    <a:gd name="T19" fmla="*/ 181 h 184"/>
                    <a:gd name="T20" fmla="*/ 110 w 312"/>
                    <a:gd name="T21" fmla="*/ 183 h 184"/>
                    <a:gd name="T22" fmla="*/ 132 w 312"/>
                    <a:gd name="T23" fmla="*/ 183 h 184"/>
                    <a:gd name="T24" fmla="*/ 156 w 312"/>
                    <a:gd name="T25" fmla="*/ 183 h 184"/>
                    <a:gd name="T26" fmla="*/ 179 w 312"/>
                    <a:gd name="T27" fmla="*/ 183 h 184"/>
                    <a:gd name="T28" fmla="*/ 202 w 312"/>
                    <a:gd name="T29" fmla="*/ 183 h 184"/>
                    <a:gd name="T30" fmla="*/ 224 w 312"/>
                    <a:gd name="T31" fmla="*/ 184 h 184"/>
                    <a:gd name="T32" fmla="*/ 244 w 312"/>
                    <a:gd name="T33" fmla="*/ 184 h 184"/>
                    <a:gd name="T34" fmla="*/ 261 w 312"/>
                    <a:gd name="T35" fmla="*/ 184 h 184"/>
                    <a:gd name="T36" fmla="*/ 276 w 312"/>
                    <a:gd name="T37" fmla="*/ 184 h 184"/>
                    <a:gd name="T38" fmla="*/ 286 w 312"/>
                    <a:gd name="T39" fmla="*/ 184 h 184"/>
                    <a:gd name="T40" fmla="*/ 292 w 312"/>
                    <a:gd name="T41" fmla="*/ 184 h 184"/>
                    <a:gd name="T42" fmla="*/ 303 w 312"/>
                    <a:gd name="T43" fmla="*/ 181 h 184"/>
                    <a:gd name="T44" fmla="*/ 309 w 312"/>
                    <a:gd name="T45" fmla="*/ 175 h 184"/>
                    <a:gd name="T46" fmla="*/ 311 w 312"/>
                    <a:gd name="T47" fmla="*/ 167 h 184"/>
                    <a:gd name="T48" fmla="*/ 311 w 312"/>
                    <a:gd name="T49" fmla="*/ 156 h 184"/>
                    <a:gd name="T50" fmla="*/ 312 w 312"/>
                    <a:gd name="T51" fmla="*/ 61 h 184"/>
                    <a:gd name="T52" fmla="*/ 312 w 312"/>
                    <a:gd name="T53" fmla="*/ 55 h 184"/>
                    <a:gd name="T54" fmla="*/ 309 w 312"/>
                    <a:gd name="T55" fmla="*/ 49 h 184"/>
                    <a:gd name="T56" fmla="*/ 307 w 312"/>
                    <a:gd name="T57" fmla="*/ 43 h 184"/>
                    <a:gd name="T58" fmla="*/ 305 w 312"/>
                    <a:gd name="T59" fmla="*/ 36 h 184"/>
                    <a:gd name="T60" fmla="*/ 300 w 312"/>
                    <a:gd name="T61" fmla="*/ 30 h 184"/>
                    <a:gd name="T62" fmla="*/ 294 w 312"/>
                    <a:gd name="T63" fmla="*/ 23 h 184"/>
                    <a:gd name="T64" fmla="*/ 286 w 312"/>
                    <a:gd name="T65" fmla="*/ 16 h 184"/>
                    <a:gd name="T66" fmla="*/ 278 w 312"/>
                    <a:gd name="T67" fmla="*/ 9 h 184"/>
                    <a:gd name="T68" fmla="*/ 273 w 312"/>
                    <a:gd name="T69" fmla="*/ 6 h 184"/>
                    <a:gd name="T70" fmla="*/ 263 w 312"/>
                    <a:gd name="T71" fmla="*/ 5 h 184"/>
                    <a:gd name="T72" fmla="*/ 250 w 312"/>
                    <a:gd name="T73" fmla="*/ 3 h 184"/>
                    <a:gd name="T74" fmla="*/ 235 w 312"/>
                    <a:gd name="T75" fmla="*/ 3 h 184"/>
                    <a:gd name="T76" fmla="*/ 218 w 312"/>
                    <a:gd name="T77" fmla="*/ 1 h 184"/>
                    <a:gd name="T78" fmla="*/ 197 w 312"/>
                    <a:gd name="T79" fmla="*/ 1 h 184"/>
                    <a:gd name="T80" fmla="*/ 177 w 312"/>
                    <a:gd name="T81" fmla="*/ 0 h 184"/>
                    <a:gd name="T82" fmla="*/ 155 w 312"/>
                    <a:gd name="T83" fmla="*/ 0 h 184"/>
                    <a:gd name="T84" fmla="*/ 133 w 312"/>
                    <a:gd name="T85" fmla="*/ 0 h 184"/>
                    <a:gd name="T86" fmla="*/ 113 w 312"/>
                    <a:gd name="T87" fmla="*/ 1 h 184"/>
                    <a:gd name="T88" fmla="*/ 92 w 312"/>
                    <a:gd name="T89" fmla="*/ 1 h 184"/>
                    <a:gd name="T90" fmla="*/ 74 w 312"/>
                    <a:gd name="T91" fmla="*/ 1 h 184"/>
                    <a:gd name="T92" fmla="*/ 58 w 312"/>
                    <a:gd name="T93" fmla="*/ 3 h 184"/>
                    <a:gd name="T94" fmla="*/ 45 w 312"/>
                    <a:gd name="T95" fmla="*/ 3 h 184"/>
                    <a:gd name="T96" fmla="*/ 35 w 312"/>
                    <a:gd name="T97" fmla="*/ 3 h 184"/>
                    <a:gd name="T98" fmla="*/ 30 w 312"/>
                    <a:gd name="T99" fmla="*/ 3 h 184"/>
                    <a:gd name="T100" fmla="*/ 24 w 312"/>
                    <a:gd name="T101" fmla="*/ 4 h 184"/>
                    <a:gd name="T102" fmla="*/ 18 w 312"/>
                    <a:gd name="T103" fmla="*/ 9 h 184"/>
                    <a:gd name="T104" fmla="*/ 14 w 312"/>
                    <a:gd name="T105" fmla="*/ 16 h 184"/>
                    <a:gd name="T106" fmla="*/ 10 w 312"/>
                    <a:gd name="T107" fmla="*/ 24 h 184"/>
                    <a:gd name="T108" fmla="*/ 6 w 312"/>
                    <a:gd name="T109" fmla="*/ 34 h 184"/>
                    <a:gd name="T110" fmla="*/ 4 w 312"/>
                    <a:gd name="T111" fmla="*/ 44 h 184"/>
                    <a:gd name="T112" fmla="*/ 1 w 312"/>
                    <a:gd name="T113" fmla="*/ 52 h 184"/>
                    <a:gd name="T114" fmla="*/ 1 w 312"/>
                    <a:gd name="T115" fmla="*/ 59 h 184"/>
                    <a:gd name="T116" fmla="*/ 0 w 312"/>
                    <a:gd name="T117" fmla="*/ 151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2" h="184">
                      <a:moveTo>
                        <a:pt x="0" y="151"/>
                      </a:moveTo>
                      <a:lnTo>
                        <a:pt x="1" y="163"/>
                      </a:lnTo>
                      <a:lnTo>
                        <a:pt x="5" y="173"/>
                      </a:lnTo>
                      <a:lnTo>
                        <a:pt x="11" y="179"/>
                      </a:lnTo>
                      <a:lnTo>
                        <a:pt x="22" y="181"/>
                      </a:lnTo>
                      <a:lnTo>
                        <a:pt x="28" y="181"/>
                      </a:lnTo>
                      <a:lnTo>
                        <a:pt x="38" y="181"/>
                      </a:lnTo>
                      <a:lnTo>
                        <a:pt x="51" y="181"/>
                      </a:lnTo>
                      <a:lnTo>
                        <a:pt x="69" y="181"/>
                      </a:lnTo>
                      <a:lnTo>
                        <a:pt x="88" y="181"/>
                      </a:lnTo>
                      <a:lnTo>
                        <a:pt x="110" y="183"/>
                      </a:lnTo>
                      <a:lnTo>
                        <a:pt x="132" y="183"/>
                      </a:lnTo>
                      <a:lnTo>
                        <a:pt x="156" y="183"/>
                      </a:lnTo>
                      <a:lnTo>
                        <a:pt x="179" y="183"/>
                      </a:lnTo>
                      <a:lnTo>
                        <a:pt x="202" y="183"/>
                      </a:lnTo>
                      <a:lnTo>
                        <a:pt x="224" y="184"/>
                      </a:lnTo>
                      <a:lnTo>
                        <a:pt x="244" y="184"/>
                      </a:lnTo>
                      <a:lnTo>
                        <a:pt x="261" y="184"/>
                      </a:lnTo>
                      <a:lnTo>
                        <a:pt x="276" y="184"/>
                      </a:lnTo>
                      <a:lnTo>
                        <a:pt x="286" y="184"/>
                      </a:lnTo>
                      <a:lnTo>
                        <a:pt x="292" y="184"/>
                      </a:lnTo>
                      <a:lnTo>
                        <a:pt x="303" y="181"/>
                      </a:lnTo>
                      <a:lnTo>
                        <a:pt x="309" y="175"/>
                      </a:lnTo>
                      <a:lnTo>
                        <a:pt x="311" y="167"/>
                      </a:lnTo>
                      <a:lnTo>
                        <a:pt x="311" y="156"/>
                      </a:lnTo>
                      <a:lnTo>
                        <a:pt x="312" y="61"/>
                      </a:lnTo>
                      <a:lnTo>
                        <a:pt x="312" y="55"/>
                      </a:lnTo>
                      <a:lnTo>
                        <a:pt x="309" y="49"/>
                      </a:lnTo>
                      <a:lnTo>
                        <a:pt x="307" y="43"/>
                      </a:lnTo>
                      <a:lnTo>
                        <a:pt x="305" y="36"/>
                      </a:lnTo>
                      <a:lnTo>
                        <a:pt x="300" y="30"/>
                      </a:lnTo>
                      <a:lnTo>
                        <a:pt x="294" y="23"/>
                      </a:lnTo>
                      <a:lnTo>
                        <a:pt x="286" y="16"/>
                      </a:lnTo>
                      <a:lnTo>
                        <a:pt x="278" y="9"/>
                      </a:lnTo>
                      <a:lnTo>
                        <a:pt x="273" y="6"/>
                      </a:lnTo>
                      <a:lnTo>
                        <a:pt x="263" y="5"/>
                      </a:lnTo>
                      <a:lnTo>
                        <a:pt x="250" y="3"/>
                      </a:lnTo>
                      <a:lnTo>
                        <a:pt x="235" y="3"/>
                      </a:lnTo>
                      <a:lnTo>
                        <a:pt x="218" y="1"/>
                      </a:lnTo>
                      <a:lnTo>
                        <a:pt x="197" y="1"/>
                      </a:lnTo>
                      <a:lnTo>
                        <a:pt x="177" y="0"/>
                      </a:lnTo>
                      <a:lnTo>
                        <a:pt x="155" y="0"/>
                      </a:lnTo>
                      <a:lnTo>
                        <a:pt x="133" y="0"/>
                      </a:lnTo>
                      <a:lnTo>
                        <a:pt x="113" y="1"/>
                      </a:lnTo>
                      <a:lnTo>
                        <a:pt x="92" y="1"/>
                      </a:lnTo>
                      <a:lnTo>
                        <a:pt x="74" y="1"/>
                      </a:lnTo>
                      <a:lnTo>
                        <a:pt x="58" y="3"/>
                      </a:lnTo>
                      <a:lnTo>
                        <a:pt x="45" y="3"/>
                      </a:lnTo>
                      <a:lnTo>
                        <a:pt x="35" y="3"/>
                      </a:lnTo>
                      <a:lnTo>
                        <a:pt x="30" y="3"/>
                      </a:lnTo>
                      <a:lnTo>
                        <a:pt x="24" y="4"/>
                      </a:lnTo>
                      <a:lnTo>
                        <a:pt x="18" y="9"/>
                      </a:lnTo>
                      <a:lnTo>
                        <a:pt x="14" y="16"/>
                      </a:lnTo>
                      <a:lnTo>
                        <a:pt x="10" y="24"/>
                      </a:lnTo>
                      <a:lnTo>
                        <a:pt x="6" y="34"/>
                      </a:lnTo>
                      <a:lnTo>
                        <a:pt x="4" y="44"/>
                      </a:lnTo>
                      <a:lnTo>
                        <a:pt x="1" y="52"/>
                      </a:lnTo>
                      <a:lnTo>
                        <a:pt x="1" y="59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1400"/>
                <p:cNvSpPr>
                  <a:spLocks/>
                </p:cNvSpPr>
                <p:nvPr/>
              </p:nvSpPr>
              <p:spPr bwMode="auto">
                <a:xfrm>
                  <a:off x="2000" y="2931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3 h 36"/>
                    <a:gd name="T6" fmla="*/ 16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6 w 28"/>
                    <a:gd name="T17" fmla="*/ 26 h 36"/>
                    <a:gd name="T18" fmla="*/ 15 w 28"/>
                    <a:gd name="T19" fmla="*/ 33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3"/>
                      </a:lnTo>
                      <a:lnTo>
                        <a:pt x="16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6" y="26"/>
                      </a:lnTo>
                      <a:lnTo>
                        <a:pt x="15" y="33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Freeform 1401"/>
                <p:cNvSpPr>
                  <a:spLocks/>
                </p:cNvSpPr>
                <p:nvPr/>
              </p:nvSpPr>
              <p:spPr bwMode="auto">
                <a:xfrm>
                  <a:off x="2009" y="2939"/>
                  <a:ext cx="90" cy="5"/>
                </a:xfrm>
                <a:custGeom>
                  <a:avLst/>
                  <a:gdLst>
                    <a:gd name="T0" fmla="*/ 270 w 270"/>
                    <a:gd name="T1" fmla="*/ 3 h 15"/>
                    <a:gd name="T2" fmla="*/ 270 w 270"/>
                    <a:gd name="T3" fmla="*/ 3 h 15"/>
                    <a:gd name="T4" fmla="*/ 264 w 270"/>
                    <a:gd name="T5" fmla="*/ 3 h 15"/>
                    <a:gd name="T6" fmla="*/ 254 w 270"/>
                    <a:gd name="T7" fmla="*/ 3 h 15"/>
                    <a:gd name="T8" fmla="*/ 239 w 270"/>
                    <a:gd name="T9" fmla="*/ 3 h 15"/>
                    <a:gd name="T10" fmla="*/ 222 w 270"/>
                    <a:gd name="T11" fmla="*/ 3 h 15"/>
                    <a:gd name="T12" fmla="*/ 202 w 270"/>
                    <a:gd name="T13" fmla="*/ 3 h 15"/>
                    <a:gd name="T14" fmla="*/ 180 w 270"/>
                    <a:gd name="T15" fmla="*/ 2 h 15"/>
                    <a:gd name="T16" fmla="*/ 157 w 270"/>
                    <a:gd name="T17" fmla="*/ 2 h 15"/>
                    <a:gd name="T18" fmla="*/ 134 w 270"/>
                    <a:gd name="T19" fmla="*/ 2 h 15"/>
                    <a:gd name="T20" fmla="*/ 110 w 270"/>
                    <a:gd name="T21" fmla="*/ 2 h 15"/>
                    <a:gd name="T22" fmla="*/ 88 w 270"/>
                    <a:gd name="T23" fmla="*/ 2 h 15"/>
                    <a:gd name="T24" fmla="*/ 66 w 270"/>
                    <a:gd name="T25" fmla="*/ 0 h 15"/>
                    <a:gd name="T26" fmla="*/ 47 w 270"/>
                    <a:gd name="T27" fmla="*/ 0 h 15"/>
                    <a:gd name="T28" fmla="*/ 29 w 270"/>
                    <a:gd name="T29" fmla="*/ 0 h 15"/>
                    <a:gd name="T30" fmla="*/ 16 w 270"/>
                    <a:gd name="T31" fmla="*/ 0 h 15"/>
                    <a:gd name="T32" fmla="*/ 6 w 270"/>
                    <a:gd name="T33" fmla="*/ 0 h 15"/>
                    <a:gd name="T34" fmla="*/ 0 w 270"/>
                    <a:gd name="T35" fmla="*/ 0 h 15"/>
                    <a:gd name="T36" fmla="*/ 0 w 270"/>
                    <a:gd name="T37" fmla="*/ 12 h 15"/>
                    <a:gd name="T38" fmla="*/ 6 w 270"/>
                    <a:gd name="T39" fmla="*/ 12 h 15"/>
                    <a:gd name="T40" fmla="*/ 16 w 270"/>
                    <a:gd name="T41" fmla="*/ 12 h 15"/>
                    <a:gd name="T42" fmla="*/ 29 w 270"/>
                    <a:gd name="T43" fmla="*/ 12 h 15"/>
                    <a:gd name="T44" fmla="*/ 47 w 270"/>
                    <a:gd name="T45" fmla="*/ 12 h 15"/>
                    <a:gd name="T46" fmla="*/ 66 w 270"/>
                    <a:gd name="T47" fmla="*/ 12 h 15"/>
                    <a:gd name="T48" fmla="*/ 88 w 270"/>
                    <a:gd name="T49" fmla="*/ 14 h 15"/>
                    <a:gd name="T50" fmla="*/ 110 w 270"/>
                    <a:gd name="T51" fmla="*/ 14 h 15"/>
                    <a:gd name="T52" fmla="*/ 134 w 270"/>
                    <a:gd name="T53" fmla="*/ 14 h 15"/>
                    <a:gd name="T54" fmla="*/ 157 w 270"/>
                    <a:gd name="T55" fmla="*/ 14 h 15"/>
                    <a:gd name="T56" fmla="*/ 180 w 270"/>
                    <a:gd name="T57" fmla="*/ 14 h 15"/>
                    <a:gd name="T58" fmla="*/ 202 w 270"/>
                    <a:gd name="T59" fmla="*/ 15 h 15"/>
                    <a:gd name="T60" fmla="*/ 222 w 270"/>
                    <a:gd name="T61" fmla="*/ 15 h 15"/>
                    <a:gd name="T62" fmla="*/ 239 w 270"/>
                    <a:gd name="T63" fmla="*/ 15 h 15"/>
                    <a:gd name="T64" fmla="*/ 254 w 270"/>
                    <a:gd name="T65" fmla="*/ 15 h 15"/>
                    <a:gd name="T66" fmla="*/ 264 w 270"/>
                    <a:gd name="T67" fmla="*/ 15 h 15"/>
                    <a:gd name="T68" fmla="*/ 270 w 270"/>
                    <a:gd name="T69" fmla="*/ 15 h 15"/>
                    <a:gd name="T70" fmla="*/ 270 w 270"/>
                    <a:gd name="T71" fmla="*/ 15 h 15"/>
                    <a:gd name="T72" fmla="*/ 270 w 270"/>
                    <a:gd name="T7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70" h="15">
                      <a:moveTo>
                        <a:pt x="270" y="3"/>
                      </a:moveTo>
                      <a:lnTo>
                        <a:pt x="270" y="3"/>
                      </a:lnTo>
                      <a:lnTo>
                        <a:pt x="264" y="3"/>
                      </a:lnTo>
                      <a:lnTo>
                        <a:pt x="254" y="3"/>
                      </a:lnTo>
                      <a:lnTo>
                        <a:pt x="239" y="3"/>
                      </a:lnTo>
                      <a:lnTo>
                        <a:pt x="222" y="3"/>
                      </a:lnTo>
                      <a:lnTo>
                        <a:pt x="202" y="3"/>
                      </a:lnTo>
                      <a:lnTo>
                        <a:pt x="180" y="2"/>
                      </a:lnTo>
                      <a:lnTo>
                        <a:pt x="157" y="2"/>
                      </a:lnTo>
                      <a:lnTo>
                        <a:pt x="134" y="2"/>
                      </a:lnTo>
                      <a:lnTo>
                        <a:pt x="110" y="2"/>
                      </a:lnTo>
                      <a:lnTo>
                        <a:pt x="88" y="2"/>
                      </a:lnTo>
                      <a:lnTo>
                        <a:pt x="66" y="0"/>
                      </a:lnTo>
                      <a:lnTo>
                        <a:pt x="47" y="0"/>
                      </a:lnTo>
                      <a:lnTo>
                        <a:pt x="29" y="0"/>
                      </a:ln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6" y="12"/>
                      </a:lnTo>
                      <a:lnTo>
                        <a:pt x="29" y="12"/>
                      </a:lnTo>
                      <a:lnTo>
                        <a:pt x="47" y="12"/>
                      </a:lnTo>
                      <a:lnTo>
                        <a:pt x="66" y="12"/>
                      </a:lnTo>
                      <a:lnTo>
                        <a:pt x="88" y="14"/>
                      </a:lnTo>
                      <a:lnTo>
                        <a:pt x="110" y="14"/>
                      </a:lnTo>
                      <a:lnTo>
                        <a:pt x="134" y="14"/>
                      </a:lnTo>
                      <a:lnTo>
                        <a:pt x="157" y="14"/>
                      </a:lnTo>
                      <a:lnTo>
                        <a:pt x="180" y="14"/>
                      </a:lnTo>
                      <a:lnTo>
                        <a:pt x="202" y="15"/>
                      </a:lnTo>
                      <a:lnTo>
                        <a:pt x="222" y="15"/>
                      </a:lnTo>
                      <a:lnTo>
                        <a:pt x="239" y="15"/>
                      </a:lnTo>
                      <a:lnTo>
                        <a:pt x="254" y="15"/>
                      </a:lnTo>
                      <a:lnTo>
                        <a:pt x="264" y="15"/>
                      </a:lnTo>
                      <a:lnTo>
                        <a:pt x="270" y="15"/>
                      </a:lnTo>
                      <a:lnTo>
                        <a:pt x="270" y="15"/>
                      </a:lnTo>
                      <a:lnTo>
                        <a:pt x="27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Freeform 1402"/>
                <p:cNvSpPr>
                  <a:spLocks/>
                </p:cNvSpPr>
                <p:nvPr/>
              </p:nvSpPr>
              <p:spPr bwMode="auto">
                <a:xfrm>
                  <a:off x="2099" y="2933"/>
                  <a:ext cx="8" cy="11"/>
                </a:xfrm>
                <a:custGeom>
                  <a:avLst/>
                  <a:gdLst>
                    <a:gd name="T0" fmla="*/ 13 w 25"/>
                    <a:gd name="T1" fmla="*/ 0 h 34"/>
                    <a:gd name="T2" fmla="*/ 13 w 25"/>
                    <a:gd name="T3" fmla="*/ 0 h 34"/>
                    <a:gd name="T4" fmla="*/ 13 w 25"/>
                    <a:gd name="T5" fmla="*/ 11 h 34"/>
                    <a:gd name="T6" fmla="*/ 13 w 25"/>
                    <a:gd name="T7" fmla="*/ 17 h 34"/>
                    <a:gd name="T8" fmla="*/ 9 w 25"/>
                    <a:gd name="T9" fmla="*/ 21 h 34"/>
                    <a:gd name="T10" fmla="*/ 0 w 25"/>
                    <a:gd name="T11" fmla="*/ 22 h 34"/>
                    <a:gd name="T12" fmla="*/ 0 w 25"/>
                    <a:gd name="T13" fmla="*/ 34 h 34"/>
                    <a:gd name="T14" fmla="*/ 14 w 25"/>
                    <a:gd name="T15" fmla="*/ 30 h 34"/>
                    <a:gd name="T16" fmla="*/ 22 w 25"/>
                    <a:gd name="T17" fmla="*/ 22 h 34"/>
                    <a:gd name="T18" fmla="*/ 25 w 25"/>
                    <a:gd name="T19" fmla="*/ 11 h 34"/>
                    <a:gd name="T20" fmla="*/ 25 w 25"/>
                    <a:gd name="T21" fmla="*/ 0 h 34"/>
                    <a:gd name="T22" fmla="*/ 25 w 25"/>
                    <a:gd name="T23" fmla="*/ 0 h 34"/>
                    <a:gd name="T24" fmla="*/ 13 w 25"/>
                    <a:gd name="T25" fmla="*/ 0 h 34"/>
                    <a:gd name="T26" fmla="*/ 13 w 25"/>
                    <a:gd name="T27" fmla="*/ 0 h 34"/>
                    <a:gd name="T28" fmla="*/ 13 w 25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" h="3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11"/>
                      </a:lnTo>
                      <a:lnTo>
                        <a:pt x="13" y="17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2"/>
                      </a:lnTo>
                      <a:lnTo>
                        <a:pt x="25" y="1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1403"/>
                <p:cNvSpPr>
                  <a:spLocks/>
                </p:cNvSpPr>
                <p:nvPr/>
              </p:nvSpPr>
              <p:spPr bwMode="auto">
                <a:xfrm>
                  <a:off x="2103" y="2901"/>
                  <a:ext cx="5" cy="32"/>
                </a:xfrm>
                <a:custGeom>
                  <a:avLst/>
                  <a:gdLst>
                    <a:gd name="T0" fmla="*/ 1 w 13"/>
                    <a:gd name="T1" fmla="*/ 0 h 95"/>
                    <a:gd name="T2" fmla="*/ 1 w 13"/>
                    <a:gd name="T3" fmla="*/ 0 h 95"/>
                    <a:gd name="T4" fmla="*/ 0 w 13"/>
                    <a:gd name="T5" fmla="*/ 95 h 95"/>
                    <a:gd name="T6" fmla="*/ 12 w 13"/>
                    <a:gd name="T7" fmla="*/ 95 h 95"/>
                    <a:gd name="T8" fmla="*/ 13 w 13"/>
                    <a:gd name="T9" fmla="*/ 0 h 95"/>
                    <a:gd name="T10" fmla="*/ 13 w 13"/>
                    <a:gd name="T11" fmla="*/ 0 h 95"/>
                    <a:gd name="T12" fmla="*/ 13 w 13"/>
                    <a:gd name="T13" fmla="*/ 0 h 95"/>
                    <a:gd name="T14" fmla="*/ 13 w 13"/>
                    <a:gd name="T15" fmla="*/ 0 h 95"/>
                    <a:gd name="T16" fmla="*/ 13 w 13"/>
                    <a:gd name="T17" fmla="*/ 0 h 95"/>
                    <a:gd name="T18" fmla="*/ 1 w 13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1404"/>
                <p:cNvSpPr>
                  <a:spLocks/>
                </p:cNvSpPr>
                <p:nvPr/>
              </p:nvSpPr>
              <p:spPr bwMode="auto">
                <a:xfrm>
                  <a:off x="2093" y="2882"/>
                  <a:ext cx="15" cy="19"/>
                </a:xfrm>
                <a:custGeom>
                  <a:avLst/>
                  <a:gdLst>
                    <a:gd name="T0" fmla="*/ 0 w 44"/>
                    <a:gd name="T1" fmla="*/ 10 h 57"/>
                    <a:gd name="T2" fmla="*/ 0 w 44"/>
                    <a:gd name="T3" fmla="*/ 10 h 57"/>
                    <a:gd name="T4" fmla="*/ 9 w 44"/>
                    <a:gd name="T5" fmla="*/ 17 h 57"/>
                    <a:gd name="T6" fmla="*/ 15 w 44"/>
                    <a:gd name="T7" fmla="*/ 23 h 57"/>
                    <a:gd name="T8" fmla="*/ 21 w 44"/>
                    <a:gd name="T9" fmla="*/ 30 h 57"/>
                    <a:gd name="T10" fmla="*/ 26 w 44"/>
                    <a:gd name="T11" fmla="*/ 36 h 57"/>
                    <a:gd name="T12" fmla="*/ 27 w 44"/>
                    <a:gd name="T13" fmla="*/ 41 h 57"/>
                    <a:gd name="T14" fmla="*/ 29 w 44"/>
                    <a:gd name="T15" fmla="*/ 47 h 57"/>
                    <a:gd name="T16" fmla="*/ 32 w 44"/>
                    <a:gd name="T17" fmla="*/ 52 h 57"/>
                    <a:gd name="T18" fmla="*/ 32 w 44"/>
                    <a:gd name="T19" fmla="*/ 57 h 57"/>
                    <a:gd name="T20" fmla="*/ 44 w 44"/>
                    <a:gd name="T21" fmla="*/ 57 h 57"/>
                    <a:gd name="T22" fmla="*/ 44 w 44"/>
                    <a:gd name="T23" fmla="*/ 49 h 57"/>
                    <a:gd name="T24" fmla="*/ 41 w 44"/>
                    <a:gd name="T25" fmla="*/ 42 h 57"/>
                    <a:gd name="T26" fmla="*/ 39 w 44"/>
                    <a:gd name="T27" fmla="*/ 36 h 57"/>
                    <a:gd name="T28" fmla="*/ 35 w 44"/>
                    <a:gd name="T29" fmla="*/ 29 h 57"/>
                    <a:gd name="T30" fmla="*/ 31 w 44"/>
                    <a:gd name="T31" fmla="*/ 23 h 57"/>
                    <a:gd name="T32" fmla="*/ 25 w 44"/>
                    <a:gd name="T33" fmla="*/ 16 h 57"/>
                    <a:gd name="T34" fmla="*/ 16 w 44"/>
                    <a:gd name="T35" fmla="*/ 7 h 57"/>
                    <a:gd name="T36" fmla="*/ 8 w 44"/>
                    <a:gd name="T37" fmla="*/ 0 h 57"/>
                    <a:gd name="T38" fmla="*/ 8 w 44"/>
                    <a:gd name="T39" fmla="*/ 0 h 57"/>
                    <a:gd name="T40" fmla="*/ 0 w 44"/>
                    <a:gd name="T41" fmla="*/ 1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" h="57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9" y="17"/>
                      </a:lnTo>
                      <a:lnTo>
                        <a:pt x="15" y="23"/>
                      </a:lnTo>
                      <a:lnTo>
                        <a:pt x="21" y="30"/>
                      </a:lnTo>
                      <a:lnTo>
                        <a:pt x="26" y="36"/>
                      </a:lnTo>
                      <a:lnTo>
                        <a:pt x="27" y="41"/>
                      </a:lnTo>
                      <a:lnTo>
                        <a:pt x="29" y="47"/>
                      </a:lnTo>
                      <a:lnTo>
                        <a:pt x="32" y="52"/>
                      </a:lnTo>
                      <a:lnTo>
                        <a:pt x="32" y="57"/>
                      </a:lnTo>
                      <a:lnTo>
                        <a:pt x="44" y="57"/>
                      </a:lnTo>
                      <a:lnTo>
                        <a:pt x="44" y="49"/>
                      </a:lnTo>
                      <a:lnTo>
                        <a:pt x="41" y="42"/>
                      </a:lnTo>
                      <a:lnTo>
                        <a:pt x="39" y="36"/>
                      </a:lnTo>
                      <a:lnTo>
                        <a:pt x="35" y="29"/>
                      </a:lnTo>
                      <a:lnTo>
                        <a:pt x="31" y="23"/>
                      </a:lnTo>
                      <a:lnTo>
                        <a:pt x="25" y="16"/>
                      </a:lnTo>
                      <a:lnTo>
                        <a:pt x="16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1405"/>
                <p:cNvSpPr>
                  <a:spLocks/>
                </p:cNvSpPr>
                <p:nvPr/>
              </p:nvSpPr>
              <p:spPr bwMode="auto">
                <a:xfrm>
                  <a:off x="2012" y="2879"/>
                  <a:ext cx="84" cy="6"/>
                </a:xfrm>
                <a:custGeom>
                  <a:avLst/>
                  <a:gdLst>
                    <a:gd name="T0" fmla="*/ 0 w 252"/>
                    <a:gd name="T1" fmla="*/ 15 h 20"/>
                    <a:gd name="T2" fmla="*/ 0 w 252"/>
                    <a:gd name="T3" fmla="*/ 15 h 20"/>
                    <a:gd name="T4" fmla="*/ 5 w 252"/>
                    <a:gd name="T5" fmla="*/ 15 h 20"/>
                    <a:gd name="T6" fmla="*/ 15 w 252"/>
                    <a:gd name="T7" fmla="*/ 15 h 20"/>
                    <a:gd name="T8" fmla="*/ 28 w 252"/>
                    <a:gd name="T9" fmla="*/ 15 h 20"/>
                    <a:gd name="T10" fmla="*/ 44 w 252"/>
                    <a:gd name="T11" fmla="*/ 13 h 20"/>
                    <a:gd name="T12" fmla="*/ 62 w 252"/>
                    <a:gd name="T13" fmla="*/ 13 h 20"/>
                    <a:gd name="T14" fmla="*/ 83 w 252"/>
                    <a:gd name="T15" fmla="*/ 13 h 20"/>
                    <a:gd name="T16" fmla="*/ 103 w 252"/>
                    <a:gd name="T17" fmla="*/ 12 h 20"/>
                    <a:gd name="T18" fmla="*/ 125 w 252"/>
                    <a:gd name="T19" fmla="*/ 12 h 20"/>
                    <a:gd name="T20" fmla="*/ 147 w 252"/>
                    <a:gd name="T21" fmla="*/ 12 h 20"/>
                    <a:gd name="T22" fmla="*/ 167 w 252"/>
                    <a:gd name="T23" fmla="*/ 13 h 20"/>
                    <a:gd name="T24" fmla="*/ 188 w 252"/>
                    <a:gd name="T25" fmla="*/ 13 h 20"/>
                    <a:gd name="T26" fmla="*/ 205 w 252"/>
                    <a:gd name="T27" fmla="*/ 15 h 20"/>
                    <a:gd name="T28" fmla="*/ 220 w 252"/>
                    <a:gd name="T29" fmla="*/ 15 h 20"/>
                    <a:gd name="T30" fmla="*/ 232 w 252"/>
                    <a:gd name="T31" fmla="*/ 17 h 20"/>
                    <a:gd name="T32" fmla="*/ 242 w 252"/>
                    <a:gd name="T33" fmla="*/ 18 h 20"/>
                    <a:gd name="T34" fmla="*/ 244 w 252"/>
                    <a:gd name="T35" fmla="*/ 20 h 20"/>
                    <a:gd name="T36" fmla="*/ 252 w 252"/>
                    <a:gd name="T37" fmla="*/ 10 h 20"/>
                    <a:gd name="T38" fmla="*/ 244 w 252"/>
                    <a:gd name="T39" fmla="*/ 6 h 20"/>
                    <a:gd name="T40" fmla="*/ 235 w 252"/>
                    <a:gd name="T41" fmla="*/ 5 h 20"/>
                    <a:gd name="T42" fmla="*/ 220 w 252"/>
                    <a:gd name="T43" fmla="*/ 3 h 20"/>
                    <a:gd name="T44" fmla="*/ 205 w 252"/>
                    <a:gd name="T45" fmla="*/ 3 h 20"/>
                    <a:gd name="T46" fmla="*/ 188 w 252"/>
                    <a:gd name="T47" fmla="*/ 1 h 20"/>
                    <a:gd name="T48" fmla="*/ 167 w 252"/>
                    <a:gd name="T49" fmla="*/ 1 h 20"/>
                    <a:gd name="T50" fmla="*/ 147 w 252"/>
                    <a:gd name="T51" fmla="*/ 0 h 20"/>
                    <a:gd name="T52" fmla="*/ 125 w 252"/>
                    <a:gd name="T53" fmla="*/ 0 h 20"/>
                    <a:gd name="T54" fmla="*/ 103 w 252"/>
                    <a:gd name="T55" fmla="*/ 0 h 20"/>
                    <a:gd name="T56" fmla="*/ 83 w 252"/>
                    <a:gd name="T57" fmla="*/ 1 h 20"/>
                    <a:gd name="T58" fmla="*/ 62 w 252"/>
                    <a:gd name="T59" fmla="*/ 1 h 20"/>
                    <a:gd name="T60" fmla="*/ 44 w 252"/>
                    <a:gd name="T61" fmla="*/ 1 h 20"/>
                    <a:gd name="T62" fmla="*/ 28 w 252"/>
                    <a:gd name="T63" fmla="*/ 3 h 20"/>
                    <a:gd name="T64" fmla="*/ 15 w 252"/>
                    <a:gd name="T65" fmla="*/ 3 h 20"/>
                    <a:gd name="T66" fmla="*/ 5 w 252"/>
                    <a:gd name="T67" fmla="*/ 3 h 20"/>
                    <a:gd name="T68" fmla="*/ 0 w 252"/>
                    <a:gd name="T69" fmla="*/ 3 h 20"/>
                    <a:gd name="T70" fmla="*/ 0 w 252"/>
                    <a:gd name="T71" fmla="*/ 3 h 20"/>
                    <a:gd name="T72" fmla="*/ 0 w 252"/>
                    <a:gd name="T73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2" h="20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5" y="15"/>
                      </a:lnTo>
                      <a:lnTo>
                        <a:pt x="15" y="15"/>
                      </a:lnTo>
                      <a:lnTo>
                        <a:pt x="28" y="15"/>
                      </a:lnTo>
                      <a:lnTo>
                        <a:pt x="44" y="13"/>
                      </a:lnTo>
                      <a:lnTo>
                        <a:pt x="62" y="13"/>
                      </a:lnTo>
                      <a:lnTo>
                        <a:pt x="83" y="13"/>
                      </a:lnTo>
                      <a:lnTo>
                        <a:pt x="103" y="12"/>
                      </a:lnTo>
                      <a:lnTo>
                        <a:pt x="125" y="12"/>
                      </a:lnTo>
                      <a:lnTo>
                        <a:pt x="147" y="12"/>
                      </a:lnTo>
                      <a:lnTo>
                        <a:pt x="167" y="13"/>
                      </a:lnTo>
                      <a:lnTo>
                        <a:pt x="188" y="13"/>
                      </a:lnTo>
                      <a:lnTo>
                        <a:pt x="205" y="15"/>
                      </a:lnTo>
                      <a:lnTo>
                        <a:pt x="220" y="15"/>
                      </a:lnTo>
                      <a:lnTo>
                        <a:pt x="232" y="17"/>
                      </a:lnTo>
                      <a:lnTo>
                        <a:pt x="242" y="18"/>
                      </a:lnTo>
                      <a:lnTo>
                        <a:pt x="244" y="20"/>
                      </a:lnTo>
                      <a:lnTo>
                        <a:pt x="252" y="10"/>
                      </a:lnTo>
                      <a:lnTo>
                        <a:pt x="244" y="6"/>
                      </a:lnTo>
                      <a:lnTo>
                        <a:pt x="235" y="5"/>
                      </a:lnTo>
                      <a:lnTo>
                        <a:pt x="220" y="3"/>
                      </a:lnTo>
                      <a:lnTo>
                        <a:pt x="205" y="3"/>
                      </a:lnTo>
                      <a:lnTo>
                        <a:pt x="188" y="1"/>
                      </a:lnTo>
                      <a:lnTo>
                        <a:pt x="167" y="1"/>
                      </a:lnTo>
                      <a:lnTo>
                        <a:pt x="147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83" y="1"/>
                      </a:lnTo>
                      <a:lnTo>
                        <a:pt x="62" y="1"/>
                      </a:lnTo>
                      <a:lnTo>
                        <a:pt x="44" y="1"/>
                      </a:lnTo>
                      <a:lnTo>
                        <a:pt x="28" y="3"/>
                      </a:lnTo>
                      <a:lnTo>
                        <a:pt x="15" y="3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1406"/>
                <p:cNvSpPr>
                  <a:spLocks/>
                </p:cNvSpPr>
                <p:nvPr/>
              </p:nvSpPr>
              <p:spPr bwMode="auto">
                <a:xfrm>
                  <a:off x="2000" y="2880"/>
                  <a:ext cx="12" cy="20"/>
                </a:xfrm>
                <a:custGeom>
                  <a:avLst/>
                  <a:gdLst>
                    <a:gd name="T0" fmla="*/ 12 w 35"/>
                    <a:gd name="T1" fmla="*/ 62 h 62"/>
                    <a:gd name="T2" fmla="*/ 12 w 35"/>
                    <a:gd name="T3" fmla="*/ 62 h 62"/>
                    <a:gd name="T4" fmla="*/ 12 w 35"/>
                    <a:gd name="T5" fmla="*/ 56 h 62"/>
                    <a:gd name="T6" fmla="*/ 15 w 35"/>
                    <a:gd name="T7" fmla="*/ 48 h 62"/>
                    <a:gd name="T8" fmla="*/ 17 w 35"/>
                    <a:gd name="T9" fmla="*/ 38 h 62"/>
                    <a:gd name="T10" fmla="*/ 21 w 35"/>
                    <a:gd name="T11" fmla="*/ 30 h 62"/>
                    <a:gd name="T12" fmla="*/ 23 w 35"/>
                    <a:gd name="T13" fmla="*/ 21 h 62"/>
                    <a:gd name="T14" fmla="*/ 28 w 35"/>
                    <a:gd name="T15" fmla="*/ 15 h 62"/>
                    <a:gd name="T16" fmla="*/ 32 w 35"/>
                    <a:gd name="T17" fmla="*/ 12 h 62"/>
                    <a:gd name="T18" fmla="*/ 35 w 35"/>
                    <a:gd name="T19" fmla="*/ 12 h 62"/>
                    <a:gd name="T20" fmla="*/ 35 w 35"/>
                    <a:gd name="T21" fmla="*/ 0 h 62"/>
                    <a:gd name="T22" fmla="*/ 27 w 35"/>
                    <a:gd name="T23" fmla="*/ 2 h 62"/>
                    <a:gd name="T24" fmla="*/ 19 w 35"/>
                    <a:gd name="T25" fmla="*/ 8 h 62"/>
                    <a:gd name="T26" fmla="*/ 14 w 35"/>
                    <a:gd name="T27" fmla="*/ 17 h 62"/>
                    <a:gd name="T28" fmla="*/ 9 w 35"/>
                    <a:gd name="T29" fmla="*/ 25 h 62"/>
                    <a:gd name="T30" fmla="*/ 5 w 35"/>
                    <a:gd name="T31" fmla="*/ 36 h 62"/>
                    <a:gd name="T32" fmla="*/ 3 w 35"/>
                    <a:gd name="T33" fmla="*/ 46 h 62"/>
                    <a:gd name="T34" fmla="*/ 0 w 35"/>
                    <a:gd name="T35" fmla="*/ 54 h 62"/>
                    <a:gd name="T36" fmla="*/ 0 w 35"/>
                    <a:gd name="T37" fmla="*/ 62 h 62"/>
                    <a:gd name="T38" fmla="*/ 0 w 35"/>
                    <a:gd name="T39" fmla="*/ 62 h 62"/>
                    <a:gd name="T40" fmla="*/ 12 w 35"/>
                    <a:gd name="T41" fmla="*/ 62 h 62"/>
                    <a:gd name="T42" fmla="*/ 12 w 35"/>
                    <a:gd name="T43" fmla="*/ 62 h 62"/>
                    <a:gd name="T44" fmla="*/ 12 w 35"/>
                    <a:gd name="T4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" h="62">
                      <a:moveTo>
                        <a:pt x="12" y="62"/>
                      </a:moveTo>
                      <a:lnTo>
                        <a:pt x="12" y="62"/>
                      </a:lnTo>
                      <a:lnTo>
                        <a:pt x="12" y="56"/>
                      </a:lnTo>
                      <a:lnTo>
                        <a:pt x="15" y="48"/>
                      </a:lnTo>
                      <a:lnTo>
                        <a:pt x="17" y="38"/>
                      </a:lnTo>
                      <a:lnTo>
                        <a:pt x="21" y="30"/>
                      </a:lnTo>
                      <a:lnTo>
                        <a:pt x="23" y="21"/>
                      </a:lnTo>
                      <a:lnTo>
                        <a:pt x="28" y="15"/>
                      </a:lnTo>
                      <a:lnTo>
                        <a:pt x="32" y="12"/>
                      </a:lnTo>
                      <a:lnTo>
                        <a:pt x="35" y="12"/>
                      </a:ln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19" y="8"/>
                      </a:lnTo>
                      <a:lnTo>
                        <a:pt x="14" y="17"/>
                      </a:lnTo>
                      <a:lnTo>
                        <a:pt x="9" y="25"/>
                      </a:lnTo>
                      <a:lnTo>
                        <a:pt x="5" y="36"/>
                      </a:lnTo>
                      <a:lnTo>
                        <a:pt x="3" y="46"/>
                      </a:lnTo>
                      <a:lnTo>
                        <a:pt x="0" y="54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lnTo>
                        <a:pt x="1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Freeform 1407"/>
                <p:cNvSpPr>
                  <a:spLocks/>
                </p:cNvSpPr>
                <p:nvPr/>
              </p:nvSpPr>
              <p:spPr bwMode="auto">
                <a:xfrm>
                  <a:off x="2000" y="2900"/>
                  <a:ext cx="4" cy="31"/>
                </a:xfrm>
                <a:custGeom>
                  <a:avLst/>
                  <a:gdLst>
                    <a:gd name="T0" fmla="*/ 12 w 13"/>
                    <a:gd name="T1" fmla="*/ 92 h 92"/>
                    <a:gd name="T2" fmla="*/ 12 w 13"/>
                    <a:gd name="T3" fmla="*/ 92 h 92"/>
                    <a:gd name="T4" fmla="*/ 13 w 13"/>
                    <a:gd name="T5" fmla="*/ 0 h 92"/>
                    <a:gd name="T6" fmla="*/ 1 w 13"/>
                    <a:gd name="T7" fmla="*/ 0 h 92"/>
                    <a:gd name="T8" fmla="*/ 0 w 13"/>
                    <a:gd name="T9" fmla="*/ 92 h 92"/>
                    <a:gd name="T10" fmla="*/ 0 w 13"/>
                    <a:gd name="T11" fmla="*/ 92 h 92"/>
                    <a:gd name="T12" fmla="*/ 0 w 13"/>
                    <a:gd name="T13" fmla="*/ 92 h 92"/>
                    <a:gd name="T14" fmla="*/ 0 w 13"/>
                    <a:gd name="T15" fmla="*/ 92 h 92"/>
                    <a:gd name="T16" fmla="*/ 0 w 13"/>
                    <a:gd name="T17" fmla="*/ 92 h 92"/>
                    <a:gd name="T18" fmla="*/ 12 w 13"/>
                    <a:gd name="T19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2">
                      <a:moveTo>
                        <a:pt x="12" y="92"/>
                      </a:moveTo>
                      <a:lnTo>
                        <a:pt x="12" y="92"/>
                      </a:lnTo>
                      <a:lnTo>
                        <a:pt x="13" y="0"/>
                      </a:lnTo>
                      <a:lnTo>
                        <a:pt x="1" y="0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2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Freeform 1408"/>
                <p:cNvSpPr>
                  <a:spLocks/>
                </p:cNvSpPr>
                <p:nvPr/>
              </p:nvSpPr>
              <p:spPr bwMode="auto">
                <a:xfrm>
                  <a:off x="2002" y="2881"/>
                  <a:ext cx="94" cy="45"/>
                </a:xfrm>
                <a:custGeom>
                  <a:avLst/>
                  <a:gdLst>
                    <a:gd name="T0" fmla="*/ 0 w 283"/>
                    <a:gd name="T1" fmla="*/ 108 h 135"/>
                    <a:gd name="T2" fmla="*/ 1 w 283"/>
                    <a:gd name="T3" fmla="*/ 117 h 135"/>
                    <a:gd name="T4" fmla="*/ 4 w 283"/>
                    <a:gd name="T5" fmla="*/ 126 h 135"/>
                    <a:gd name="T6" fmla="*/ 10 w 283"/>
                    <a:gd name="T7" fmla="*/ 132 h 135"/>
                    <a:gd name="T8" fmla="*/ 18 w 283"/>
                    <a:gd name="T9" fmla="*/ 133 h 135"/>
                    <a:gd name="T10" fmla="*/ 23 w 283"/>
                    <a:gd name="T11" fmla="*/ 133 h 135"/>
                    <a:gd name="T12" fmla="*/ 33 w 283"/>
                    <a:gd name="T13" fmla="*/ 133 h 135"/>
                    <a:gd name="T14" fmla="*/ 45 w 283"/>
                    <a:gd name="T15" fmla="*/ 133 h 135"/>
                    <a:gd name="T16" fmla="*/ 61 w 283"/>
                    <a:gd name="T17" fmla="*/ 133 h 135"/>
                    <a:gd name="T18" fmla="*/ 79 w 283"/>
                    <a:gd name="T19" fmla="*/ 133 h 135"/>
                    <a:gd name="T20" fmla="*/ 99 w 283"/>
                    <a:gd name="T21" fmla="*/ 134 h 135"/>
                    <a:gd name="T22" fmla="*/ 120 w 283"/>
                    <a:gd name="T23" fmla="*/ 134 h 135"/>
                    <a:gd name="T24" fmla="*/ 142 w 283"/>
                    <a:gd name="T25" fmla="*/ 134 h 135"/>
                    <a:gd name="T26" fmla="*/ 163 w 283"/>
                    <a:gd name="T27" fmla="*/ 134 h 135"/>
                    <a:gd name="T28" fmla="*/ 184 w 283"/>
                    <a:gd name="T29" fmla="*/ 134 h 135"/>
                    <a:gd name="T30" fmla="*/ 203 w 283"/>
                    <a:gd name="T31" fmla="*/ 135 h 135"/>
                    <a:gd name="T32" fmla="*/ 221 w 283"/>
                    <a:gd name="T33" fmla="*/ 135 h 135"/>
                    <a:gd name="T34" fmla="*/ 238 w 283"/>
                    <a:gd name="T35" fmla="*/ 135 h 135"/>
                    <a:gd name="T36" fmla="*/ 250 w 283"/>
                    <a:gd name="T37" fmla="*/ 135 h 135"/>
                    <a:gd name="T38" fmla="*/ 260 w 283"/>
                    <a:gd name="T39" fmla="*/ 135 h 135"/>
                    <a:gd name="T40" fmla="*/ 266 w 283"/>
                    <a:gd name="T41" fmla="*/ 135 h 135"/>
                    <a:gd name="T42" fmla="*/ 276 w 283"/>
                    <a:gd name="T43" fmla="*/ 133 h 135"/>
                    <a:gd name="T44" fmla="*/ 280 w 283"/>
                    <a:gd name="T45" fmla="*/ 128 h 135"/>
                    <a:gd name="T46" fmla="*/ 282 w 283"/>
                    <a:gd name="T47" fmla="*/ 121 h 135"/>
                    <a:gd name="T48" fmla="*/ 282 w 283"/>
                    <a:gd name="T49" fmla="*/ 111 h 135"/>
                    <a:gd name="T50" fmla="*/ 283 w 283"/>
                    <a:gd name="T51" fmla="*/ 29 h 135"/>
                    <a:gd name="T52" fmla="*/ 283 w 283"/>
                    <a:gd name="T53" fmla="*/ 18 h 135"/>
                    <a:gd name="T54" fmla="*/ 282 w 283"/>
                    <a:gd name="T55" fmla="*/ 10 h 135"/>
                    <a:gd name="T56" fmla="*/ 276 w 283"/>
                    <a:gd name="T57" fmla="*/ 4 h 135"/>
                    <a:gd name="T58" fmla="*/ 265 w 283"/>
                    <a:gd name="T59" fmla="*/ 1 h 135"/>
                    <a:gd name="T60" fmla="*/ 259 w 283"/>
                    <a:gd name="T61" fmla="*/ 1 h 135"/>
                    <a:gd name="T62" fmla="*/ 249 w 283"/>
                    <a:gd name="T63" fmla="*/ 1 h 135"/>
                    <a:gd name="T64" fmla="*/ 237 w 283"/>
                    <a:gd name="T65" fmla="*/ 1 h 135"/>
                    <a:gd name="T66" fmla="*/ 220 w 283"/>
                    <a:gd name="T67" fmla="*/ 1 h 135"/>
                    <a:gd name="T68" fmla="*/ 202 w 283"/>
                    <a:gd name="T69" fmla="*/ 1 h 135"/>
                    <a:gd name="T70" fmla="*/ 183 w 283"/>
                    <a:gd name="T71" fmla="*/ 1 h 135"/>
                    <a:gd name="T72" fmla="*/ 162 w 283"/>
                    <a:gd name="T73" fmla="*/ 1 h 135"/>
                    <a:gd name="T74" fmla="*/ 140 w 283"/>
                    <a:gd name="T75" fmla="*/ 0 h 135"/>
                    <a:gd name="T76" fmla="*/ 119 w 283"/>
                    <a:gd name="T77" fmla="*/ 0 h 135"/>
                    <a:gd name="T78" fmla="*/ 98 w 283"/>
                    <a:gd name="T79" fmla="*/ 0 h 135"/>
                    <a:gd name="T80" fmla="*/ 79 w 283"/>
                    <a:gd name="T81" fmla="*/ 0 h 135"/>
                    <a:gd name="T82" fmla="*/ 61 w 283"/>
                    <a:gd name="T83" fmla="*/ 0 h 135"/>
                    <a:gd name="T84" fmla="*/ 45 w 283"/>
                    <a:gd name="T85" fmla="*/ 0 h 135"/>
                    <a:gd name="T86" fmla="*/ 33 w 283"/>
                    <a:gd name="T87" fmla="*/ 0 h 135"/>
                    <a:gd name="T88" fmla="*/ 23 w 283"/>
                    <a:gd name="T89" fmla="*/ 0 h 135"/>
                    <a:gd name="T90" fmla="*/ 18 w 283"/>
                    <a:gd name="T91" fmla="*/ 0 h 135"/>
                    <a:gd name="T92" fmla="*/ 9 w 283"/>
                    <a:gd name="T93" fmla="*/ 3 h 135"/>
                    <a:gd name="T94" fmla="*/ 4 w 283"/>
                    <a:gd name="T95" fmla="*/ 9 h 135"/>
                    <a:gd name="T96" fmla="*/ 1 w 283"/>
                    <a:gd name="T97" fmla="*/ 17 h 135"/>
                    <a:gd name="T98" fmla="*/ 0 w 283"/>
                    <a:gd name="T99" fmla="*/ 28 h 135"/>
                    <a:gd name="T100" fmla="*/ 0 w 283"/>
                    <a:gd name="T101" fmla="*/ 10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3" h="135">
                      <a:moveTo>
                        <a:pt x="0" y="108"/>
                      </a:move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3"/>
                      </a:lnTo>
                      <a:lnTo>
                        <a:pt x="23" y="133"/>
                      </a:lnTo>
                      <a:lnTo>
                        <a:pt x="33" y="133"/>
                      </a:lnTo>
                      <a:lnTo>
                        <a:pt x="45" y="133"/>
                      </a:lnTo>
                      <a:lnTo>
                        <a:pt x="61" y="133"/>
                      </a:lnTo>
                      <a:lnTo>
                        <a:pt x="79" y="133"/>
                      </a:lnTo>
                      <a:lnTo>
                        <a:pt x="99" y="134"/>
                      </a:lnTo>
                      <a:lnTo>
                        <a:pt x="120" y="134"/>
                      </a:lnTo>
                      <a:lnTo>
                        <a:pt x="142" y="134"/>
                      </a:lnTo>
                      <a:lnTo>
                        <a:pt x="163" y="134"/>
                      </a:lnTo>
                      <a:lnTo>
                        <a:pt x="184" y="134"/>
                      </a:lnTo>
                      <a:lnTo>
                        <a:pt x="203" y="135"/>
                      </a:lnTo>
                      <a:lnTo>
                        <a:pt x="221" y="135"/>
                      </a:lnTo>
                      <a:lnTo>
                        <a:pt x="238" y="135"/>
                      </a:lnTo>
                      <a:lnTo>
                        <a:pt x="250" y="135"/>
                      </a:lnTo>
                      <a:lnTo>
                        <a:pt x="260" y="135"/>
                      </a:lnTo>
                      <a:lnTo>
                        <a:pt x="266" y="135"/>
                      </a:lnTo>
                      <a:lnTo>
                        <a:pt x="276" y="133"/>
                      </a:lnTo>
                      <a:lnTo>
                        <a:pt x="280" y="128"/>
                      </a:lnTo>
                      <a:lnTo>
                        <a:pt x="282" y="121"/>
                      </a:lnTo>
                      <a:lnTo>
                        <a:pt x="282" y="111"/>
                      </a:lnTo>
                      <a:lnTo>
                        <a:pt x="283" y="29"/>
                      </a:lnTo>
                      <a:lnTo>
                        <a:pt x="283" y="18"/>
                      </a:lnTo>
                      <a:lnTo>
                        <a:pt x="282" y="10"/>
                      </a:lnTo>
                      <a:lnTo>
                        <a:pt x="276" y="4"/>
                      </a:lnTo>
                      <a:lnTo>
                        <a:pt x="265" y="1"/>
                      </a:lnTo>
                      <a:lnTo>
                        <a:pt x="259" y="1"/>
                      </a:lnTo>
                      <a:lnTo>
                        <a:pt x="249" y="1"/>
                      </a:lnTo>
                      <a:lnTo>
                        <a:pt x="237" y="1"/>
                      </a:lnTo>
                      <a:lnTo>
                        <a:pt x="220" y="1"/>
                      </a:lnTo>
                      <a:lnTo>
                        <a:pt x="202" y="1"/>
                      </a:lnTo>
                      <a:lnTo>
                        <a:pt x="183" y="1"/>
                      </a:lnTo>
                      <a:lnTo>
                        <a:pt x="162" y="1"/>
                      </a:lnTo>
                      <a:lnTo>
                        <a:pt x="140" y="0"/>
                      </a:lnTo>
                      <a:lnTo>
                        <a:pt x="119" y="0"/>
                      </a:lnTo>
                      <a:lnTo>
                        <a:pt x="98" y="0"/>
                      </a:lnTo>
                      <a:lnTo>
                        <a:pt x="79" y="0"/>
                      </a:lnTo>
                      <a:lnTo>
                        <a:pt x="61" y="0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1409"/>
                <p:cNvSpPr>
                  <a:spLocks/>
                </p:cNvSpPr>
                <p:nvPr/>
              </p:nvSpPr>
              <p:spPr bwMode="auto">
                <a:xfrm>
                  <a:off x="2002" y="2881"/>
                  <a:ext cx="94" cy="45"/>
                </a:xfrm>
                <a:custGeom>
                  <a:avLst/>
                  <a:gdLst>
                    <a:gd name="T0" fmla="*/ 0 w 283"/>
                    <a:gd name="T1" fmla="*/ 108 h 135"/>
                    <a:gd name="T2" fmla="*/ 0 w 283"/>
                    <a:gd name="T3" fmla="*/ 108 h 135"/>
                    <a:gd name="T4" fmla="*/ 1 w 283"/>
                    <a:gd name="T5" fmla="*/ 117 h 135"/>
                    <a:gd name="T6" fmla="*/ 4 w 283"/>
                    <a:gd name="T7" fmla="*/ 126 h 135"/>
                    <a:gd name="T8" fmla="*/ 10 w 283"/>
                    <a:gd name="T9" fmla="*/ 132 h 135"/>
                    <a:gd name="T10" fmla="*/ 18 w 283"/>
                    <a:gd name="T11" fmla="*/ 133 h 135"/>
                    <a:gd name="T12" fmla="*/ 18 w 283"/>
                    <a:gd name="T13" fmla="*/ 133 h 135"/>
                    <a:gd name="T14" fmla="*/ 23 w 283"/>
                    <a:gd name="T15" fmla="*/ 133 h 135"/>
                    <a:gd name="T16" fmla="*/ 33 w 283"/>
                    <a:gd name="T17" fmla="*/ 133 h 135"/>
                    <a:gd name="T18" fmla="*/ 45 w 283"/>
                    <a:gd name="T19" fmla="*/ 133 h 135"/>
                    <a:gd name="T20" fmla="*/ 61 w 283"/>
                    <a:gd name="T21" fmla="*/ 133 h 135"/>
                    <a:gd name="T22" fmla="*/ 79 w 283"/>
                    <a:gd name="T23" fmla="*/ 133 h 135"/>
                    <a:gd name="T24" fmla="*/ 99 w 283"/>
                    <a:gd name="T25" fmla="*/ 134 h 135"/>
                    <a:gd name="T26" fmla="*/ 120 w 283"/>
                    <a:gd name="T27" fmla="*/ 134 h 135"/>
                    <a:gd name="T28" fmla="*/ 142 w 283"/>
                    <a:gd name="T29" fmla="*/ 134 h 135"/>
                    <a:gd name="T30" fmla="*/ 163 w 283"/>
                    <a:gd name="T31" fmla="*/ 134 h 135"/>
                    <a:gd name="T32" fmla="*/ 184 w 283"/>
                    <a:gd name="T33" fmla="*/ 134 h 135"/>
                    <a:gd name="T34" fmla="*/ 203 w 283"/>
                    <a:gd name="T35" fmla="*/ 135 h 135"/>
                    <a:gd name="T36" fmla="*/ 221 w 283"/>
                    <a:gd name="T37" fmla="*/ 135 h 135"/>
                    <a:gd name="T38" fmla="*/ 238 w 283"/>
                    <a:gd name="T39" fmla="*/ 135 h 135"/>
                    <a:gd name="T40" fmla="*/ 250 w 283"/>
                    <a:gd name="T41" fmla="*/ 135 h 135"/>
                    <a:gd name="T42" fmla="*/ 260 w 283"/>
                    <a:gd name="T43" fmla="*/ 135 h 135"/>
                    <a:gd name="T44" fmla="*/ 266 w 283"/>
                    <a:gd name="T45" fmla="*/ 135 h 135"/>
                    <a:gd name="T46" fmla="*/ 266 w 283"/>
                    <a:gd name="T47" fmla="*/ 135 h 135"/>
                    <a:gd name="T48" fmla="*/ 276 w 283"/>
                    <a:gd name="T49" fmla="*/ 133 h 135"/>
                    <a:gd name="T50" fmla="*/ 280 w 283"/>
                    <a:gd name="T51" fmla="*/ 128 h 135"/>
                    <a:gd name="T52" fmla="*/ 282 w 283"/>
                    <a:gd name="T53" fmla="*/ 121 h 135"/>
                    <a:gd name="T54" fmla="*/ 282 w 283"/>
                    <a:gd name="T55" fmla="*/ 111 h 135"/>
                    <a:gd name="T56" fmla="*/ 283 w 283"/>
                    <a:gd name="T57" fmla="*/ 29 h 135"/>
                    <a:gd name="T58" fmla="*/ 283 w 283"/>
                    <a:gd name="T59" fmla="*/ 29 h 135"/>
                    <a:gd name="T60" fmla="*/ 283 w 283"/>
                    <a:gd name="T61" fmla="*/ 18 h 135"/>
                    <a:gd name="T62" fmla="*/ 282 w 283"/>
                    <a:gd name="T63" fmla="*/ 10 h 135"/>
                    <a:gd name="T64" fmla="*/ 276 w 283"/>
                    <a:gd name="T65" fmla="*/ 4 h 135"/>
                    <a:gd name="T66" fmla="*/ 265 w 283"/>
                    <a:gd name="T67" fmla="*/ 1 h 135"/>
                    <a:gd name="T68" fmla="*/ 265 w 283"/>
                    <a:gd name="T69" fmla="*/ 1 h 135"/>
                    <a:gd name="T70" fmla="*/ 259 w 283"/>
                    <a:gd name="T71" fmla="*/ 1 h 135"/>
                    <a:gd name="T72" fmla="*/ 249 w 283"/>
                    <a:gd name="T73" fmla="*/ 1 h 135"/>
                    <a:gd name="T74" fmla="*/ 237 w 283"/>
                    <a:gd name="T75" fmla="*/ 1 h 135"/>
                    <a:gd name="T76" fmla="*/ 220 w 283"/>
                    <a:gd name="T77" fmla="*/ 1 h 135"/>
                    <a:gd name="T78" fmla="*/ 202 w 283"/>
                    <a:gd name="T79" fmla="*/ 1 h 135"/>
                    <a:gd name="T80" fmla="*/ 183 w 283"/>
                    <a:gd name="T81" fmla="*/ 1 h 135"/>
                    <a:gd name="T82" fmla="*/ 162 w 283"/>
                    <a:gd name="T83" fmla="*/ 1 h 135"/>
                    <a:gd name="T84" fmla="*/ 140 w 283"/>
                    <a:gd name="T85" fmla="*/ 0 h 135"/>
                    <a:gd name="T86" fmla="*/ 119 w 283"/>
                    <a:gd name="T87" fmla="*/ 0 h 135"/>
                    <a:gd name="T88" fmla="*/ 98 w 283"/>
                    <a:gd name="T89" fmla="*/ 0 h 135"/>
                    <a:gd name="T90" fmla="*/ 79 w 283"/>
                    <a:gd name="T91" fmla="*/ 0 h 135"/>
                    <a:gd name="T92" fmla="*/ 61 w 283"/>
                    <a:gd name="T93" fmla="*/ 0 h 135"/>
                    <a:gd name="T94" fmla="*/ 45 w 283"/>
                    <a:gd name="T95" fmla="*/ 0 h 135"/>
                    <a:gd name="T96" fmla="*/ 33 w 283"/>
                    <a:gd name="T97" fmla="*/ 0 h 135"/>
                    <a:gd name="T98" fmla="*/ 23 w 283"/>
                    <a:gd name="T99" fmla="*/ 0 h 135"/>
                    <a:gd name="T100" fmla="*/ 18 w 283"/>
                    <a:gd name="T101" fmla="*/ 0 h 135"/>
                    <a:gd name="T102" fmla="*/ 18 w 283"/>
                    <a:gd name="T103" fmla="*/ 0 h 135"/>
                    <a:gd name="T104" fmla="*/ 9 w 283"/>
                    <a:gd name="T105" fmla="*/ 3 h 135"/>
                    <a:gd name="T106" fmla="*/ 4 w 283"/>
                    <a:gd name="T107" fmla="*/ 9 h 135"/>
                    <a:gd name="T108" fmla="*/ 1 w 283"/>
                    <a:gd name="T109" fmla="*/ 17 h 135"/>
                    <a:gd name="T110" fmla="*/ 0 w 283"/>
                    <a:gd name="T111" fmla="*/ 28 h 135"/>
                    <a:gd name="T112" fmla="*/ 0 w 283"/>
                    <a:gd name="T113" fmla="*/ 10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3" h="135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4" y="126"/>
                      </a:lnTo>
                      <a:lnTo>
                        <a:pt x="10" y="132"/>
                      </a:lnTo>
                      <a:lnTo>
                        <a:pt x="18" y="133"/>
                      </a:lnTo>
                      <a:lnTo>
                        <a:pt x="18" y="133"/>
                      </a:lnTo>
                      <a:lnTo>
                        <a:pt x="23" y="133"/>
                      </a:lnTo>
                      <a:lnTo>
                        <a:pt x="33" y="133"/>
                      </a:lnTo>
                      <a:lnTo>
                        <a:pt x="45" y="133"/>
                      </a:lnTo>
                      <a:lnTo>
                        <a:pt x="61" y="133"/>
                      </a:lnTo>
                      <a:lnTo>
                        <a:pt x="79" y="133"/>
                      </a:lnTo>
                      <a:lnTo>
                        <a:pt x="99" y="134"/>
                      </a:lnTo>
                      <a:lnTo>
                        <a:pt x="120" y="134"/>
                      </a:lnTo>
                      <a:lnTo>
                        <a:pt x="142" y="134"/>
                      </a:lnTo>
                      <a:lnTo>
                        <a:pt x="163" y="134"/>
                      </a:lnTo>
                      <a:lnTo>
                        <a:pt x="184" y="134"/>
                      </a:lnTo>
                      <a:lnTo>
                        <a:pt x="203" y="135"/>
                      </a:lnTo>
                      <a:lnTo>
                        <a:pt x="221" y="135"/>
                      </a:lnTo>
                      <a:lnTo>
                        <a:pt x="238" y="135"/>
                      </a:lnTo>
                      <a:lnTo>
                        <a:pt x="250" y="135"/>
                      </a:lnTo>
                      <a:lnTo>
                        <a:pt x="260" y="135"/>
                      </a:lnTo>
                      <a:lnTo>
                        <a:pt x="266" y="135"/>
                      </a:lnTo>
                      <a:lnTo>
                        <a:pt x="266" y="135"/>
                      </a:lnTo>
                      <a:lnTo>
                        <a:pt x="276" y="133"/>
                      </a:lnTo>
                      <a:lnTo>
                        <a:pt x="280" y="128"/>
                      </a:lnTo>
                      <a:lnTo>
                        <a:pt x="282" y="121"/>
                      </a:lnTo>
                      <a:lnTo>
                        <a:pt x="282" y="111"/>
                      </a:lnTo>
                      <a:lnTo>
                        <a:pt x="283" y="29"/>
                      </a:lnTo>
                      <a:lnTo>
                        <a:pt x="283" y="29"/>
                      </a:lnTo>
                      <a:lnTo>
                        <a:pt x="283" y="18"/>
                      </a:lnTo>
                      <a:lnTo>
                        <a:pt x="282" y="10"/>
                      </a:lnTo>
                      <a:lnTo>
                        <a:pt x="276" y="4"/>
                      </a:lnTo>
                      <a:lnTo>
                        <a:pt x="265" y="1"/>
                      </a:lnTo>
                      <a:lnTo>
                        <a:pt x="265" y="1"/>
                      </a:lnTo>
                      <a:lnTo>
                        <a:pt x="259" y="1"/>
                      </a:lnTo>
                      <a:lnTo>
                        <a:pt x="249" y="1"/>
                      </a:lnTo>
                      <a:lnTo>
                        <a:pt x="237" y="1"/>
                      </a:lnTo>
                      <a:lnTo>
                        <a:pt x="220" y="1"/>
                      </a:lnTo>
                      <a:lnTo>
                        <a:pt x="202" y="1"/>
                      </a:lnTo>
                      <a:lnTo>
                        <a:pt x="183" y="1"/>
                      </a:lnTo>
                      <a:lnTo>
                        <a:pt x="162" y="1"/>
                      </a:lnTo>
                      <a:lnTo>
                        <a:pt x="140" y="0"/>
                      </a:lnTo>
                      <a:lnTo>
                        <a:pt x="119" y="0"/>
                      </a:lnTo>
                      <a:lnTo>
                        <a:pt x="98" y="0"/>
                      </a:lnTo>
                      <a:lnTo>
                        <a:pt x="79" y="0"/>
                      </a:lnTo>
                      <a:lnTo>
                        <a:pt x="61" y="0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4" y="9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Freeform 1410"/>
                <p:cNvSpPr>
                  <a:spLocks/>
                </p:cNvSpPr>
                <p:nvPr/>
              </p:nvSpPr>
              <p:spPr bwMode="auto">
                <a:xfrm>
                  <a:off x="2403" y="2764"/>
                  <a:ext cx="61" cy="60"/>
                </a:xfrm>
                <a:custGeom>
                  <a:avLst/>
                  <a:gdLst>
                    <a:gd name="T0" fmla="*/ 0 w 183"/>
                    <a:gd name="T1" fmla="*/ 149 h 179"/>
                    <a:gd name="T2" fmla="*/ 1 w 183"/>
                    <a:gd name="T3" fmla="*/ 161 h 179"/>
                    <a:gd name="T4" fmla="*/ 4 w 183"/>
                    <a:gd name="T5" fmla="*/ 171 h 179"/>
                    <a:gd name="T6" fmla="*/ 11 w 183"/>
                    <a:gd name="T7" fmla="*/ 177 h 179"/>
                    <a:gd name="T8" fmla="*/ 22 w 183"/>
                    <a:gd name="T9" fmla="*/ 179 h 179"/>
                    <a:gd name="T10" fmla="*/ 32 w 183"/>
                    <a:gd name="T11" fmla="*/ 179 h 179"/>
                    <a:gd name="T12" fmla="*/ 49 w 183"/>
                    <a:gd name="T13" fmla="*/ 179 h 179"/>
                    <a:gd name="T14" fmla="*/ 69 w 183"/>
                    <a:gd name="T15" fmla="*/ 179 h 179"/>
                    <a:gd name="T16" fmla="*/ 91 w 183"/>
                    <a:gd name="T17" fmla="*/ 179 h 179"/>
                    <a:gd name="T18" fmla="*/ 114 w 183"/>
                    <a:gd name="T19" fmla="*/ 179 h 179"/>
                    <a:gd name="T20" fmla="*/ 135 w 183"/>
                    <a:gd name="T21" fmla="*/ 179 h 179"/>
                    <a:gd name="T22" fmla="*/ 152 w 183"/>
                    <a:gd name="T23" fmla="*/ 179 h 179"/>
                    <a:gd name="T24" fmla="*/ 163 w 183"/>
                    <a:gd name="T25" fmla="*/ 179 h 179"/>
                    <a:gd name="T26" fmla="*/ 174 w 183"/>
                    <a:gd name="T27" fmla="*/ 177 h 179"/>
                    <a:gd name="T28" fmla="*/ 180 w 183"/>
                    <a:gd name="T29" fmla="*/ 171 h 179"/>
                    <a:gd name="T30" fmla="*/ 181 w 183"/>
                    <a:gd name="T31" fmla="*/ 162 h 179"/>
                    <a:gd name="T32" fmla="*/ 181 w 183"/>
                    <a:gd name="T33" fmla="*/ 151 h 179"/>
                    <a:gd name="T34" fmla="*/ 183 w 183"/>
                    <a:gd name="T35" fmla="*/ 56 h 179"/>
                    <a:gd name="T36" fmla="*/ 183 w 183"/>
                    <a:gd name="T37" fmla="*/ 50 h 179"/>
                    <a:gd name="T38" fmla="*/ 180 w 183"/>
                    <a:gd name="T39" fmla="*/ 42 h 179"/>
                    <a:gd name="T40" fmla="*/ 178 w 183"/>
                    <a:gd name="T41" fmla="*/ 36 h 179"/>
                    <a:gd name="T42" fmla="*/ 174 w 183"/>
                    <a:gd name="T43" fmla="*/ 29 h 179"/>
                    <a:gd name="T44" fmla="*/ 169 w 183"/>
                    <a:gd name="T45" fmla="*/ 23 h 179"/>
                    <a:gd name="T46" fmla="*/ 163 w 183"/>
                    <a:gd name="T47" fmla="*/ 16 h 179"/>
                    <a:gd name="T48" fmla="*/ 157 w 183"/>
                    <a:gd name="T49" fmla="*/ 10 h 179"/>
                    <a:gd name="T50" fmla="*/ 150 w 183"/>
                    <a:gd name="T51" fmla="*/ 3 h 179"/>
                    <a:gd name="T52" fmla="*/ 140 w 183"/>
                    <a:gd name="T53" fmla="*/ 0 h 179"/>
                    <a:gd name="T54" fmla="*/ 126 w 183"/>
                    <a:gd name="T55" fmla="*/ 0 h 179"/>
                    <a:gd name="T56" fmla="*/ 107 w 183"/>
                    <a:gd name="T57" fmla="*/ 4 h 179"/>
                    <a:gd name="T58" fmla="*/ 86 w 183"/>
                    <a:gd name="T59" fmla="*/ 9 h 179"/>
                    <a:gd name="T60" fmla="*/ 65 w 183"/>
                    <a:gd name="T61" fmla="*/ 15 h 179"/>
                    <a:gd name="T62" fmla="*/ 46 w 183"/>
                    <a:gd name="T63" fmla="*/ 20 h 179"/>
                    <a:gd name="T64" fmla="*/ 30 w 183"/>
                    <a:gd name="T65" fmla="*/ 23 h 179"/>
                    <a:gd name="T66" fmla="*/ 21 w 183"/>
                    <a:gd name="T67" fmla="*/ 26 h 179"/>
                    <a:gd name="T68" fmla="*/ 10 w 183"/>
                    <a:gd name="T69" fmla="*/ 28 h 179"/>
                    <a:gd name="T70" fmla="*/ 4 w 183"/>
                    <a:gd name="T71" fmla="*/ 35 h 179"/>
                    <a:gd name="T72" fmla="*/ 1 w 183"/>
                    <a:gd name="T73" fmla="*/ 45 h 179"/>
                    <a:gd name="T74" fmla="*/ 1 w 183"/>
                    <a:gd name="T75" fmla="*/ 57 h 179"/>
                    <a:gd name="T76" fmla="*/ 0 w 183"/>
                    <a:gd name="T77" fmla="*/ 14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3" h="179">
                      <a:moveTo>
                        <a:pt x="0" y="149"/>
                      </a:moveTo>
                      <a:lnTo>
                        <a:pt x="1" y="161"/>
                      </a:lnTo>
                      <a:lnTo>
                        <a:pt x="4" y="171"/>
                      </a:lnTo>
                      <a:lnTo>
                        <a:pt x="11" y="177"/>
                      </a:lnTo>
                      <a:lnTo>
                        <a:pt x="22" y="179"/>
                      </a:lnTo>
                      <a:lnTo>
                        <a:pt x="32" y="179"/>
                      </a:lnTo>
                      <a:lnTo>
                        <a:pt x="49" y="179"/>
                      </a:lnTo>
                      <a:lnTo>
                        <a:pt x="69" y="179"/>
                      </a:lnTo>
                      <a:lnTo>
                        <a:pt x="91" y="179"/>
                      </a:lnTo>
                      <a:lnTo>
                        <a:pt x="114" y="179"/>
                      </a:lnTo>
                      <a:lnTo>
                        <a:pt x="135" y="179"/>
                      </a:lnTo>
                      <a:lnTo>
                        <a:pt x="152" y="179"/>
                      </a:lnTo>
                      <a:lnTo>
                        <a:pt x="163" y="179"/>
                      </a:lnTo>
                      <a:lnTo>
                        <a:pt x="174" y="177"/>
                      </a:lnTo>
                      <a:lnTo>
                        <a:pt x="180" y="171"/>
                      </a:lnTo>
                      <a:lnTo>
                        <a:pt x="181" y="162"/>
                      </a:lnTo>
                      <a:lnTo>
                        <a:pt x="181" y="151"/>
                      </a:lnTo>
                      <a:lnTo>
                        <a:pt x="183" y="56"/>
                      </a:lnTo>
                      <a:lnTo>
                        <a:pt x="183" y="50"/>
                      </a:lnTo>
                      <a:lnTo>
                        <a:pt x="180" y="42"/>
                      </a:lnTo>
                      <a:lnTo>
                        <a:pt x="178" y="36"/>
                      </a:lnTo>
                      <a:lnTo>
                        <a:pt x="174" y="29"/>
                      </a:lnTo>
                      <a:lnTo>
                        <a:pt x="169" y="23"/>
                      </a:lnTo>
                      <a:lnTo>
                        <a:pt x="163" y="16"/>
                      </a:lnTo>
                      <a:lnTo>
                        <a:pt x="157" y="10"/>
                      </a:lnTo>
                      <a:lnTo>
                        <a:pt x="150" y="3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07" y="4"/>
                      </a:lnTo>
                      <a:lnTo>
                        <a:pt x="86" y="9"/>
                      </a:lnTo>
                      <a:lnTo>
                        <a:pt x="65" y="15"/>
                      </a:lnTo>
                      <a:lnTo>
                        <a:pt x="46" y="20"/>
                      </a:lnTo>
                      <a:lnTo>
                        <a:pt x="30" y="23"/>
                      </a:lnTo>
                      <a:lnTo>
                        <a:pt x="21" y="26"/>
                      </a:lnTo>
                      <a:lnTo>
                        <a:pt x="10" y="28"/>
                      </a:lnTo>
                      <a:lnTo>
                        <a:pt x="4" y="35"/>
                      </a:lnTo>
                      <a:lnTo>
                        <a:pt x="1" y="45"/>
                      </a:lnTo>
                      <a:lnTo>
                        <a:pt x="1" y="57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1411"/>
                <p:cNvSpPr>
                  <a:spLocks/>
                </p:cNvSpPr>
                <p:nvPr/>
              </p:nvSpPr>
              <p:spPr bwMode="auto">
                <a:xfrm>
                  <a:off x="2401" y="2814"/>
                  <a:ext cx="9" cy="12"/>
                </a:xfrm>
                <a:custGeom>
                  <a:avLst/>
                  <a:gdLst>
                    <a:gd name="T0" fmla="*/ 28 w 28"/>
                    <a:gd name="T1" fmla="*/ 24 h 36"/>
                    <a:gd name="T2" fmla="*/ 28 w 28"/>
                    <a:gd name="T3" fmla="*/ 24 h 36"/>
                    <a:gd name="T4" fmla="*/ 20 w 28"/>
                    <a:gd name="T5" fmla="*/ 22 h 36"/>
                    <a:gd name="T6" fmla="*/ 15 w 28"/>
                    <a:gd name="T7" fmla="*/ 18 h 36"/>
                    <a:gd name="T8" fmla="*/ 13 w 28"/>
                    <a:gd name="T9" fmla="*/ 11 h 36"/>
                    <a:gd name="T10" fmla="*/ 12 w 28"/>
                    <a:gd name="T11" fmla="*/ 0 h 36"/>
                    <a:gd name="T12" fmla="*/ 0 w 28"/>
                    <a:gd name="T13" fmla="*/ 0 h 36"/>
                    <a:gd name="T14" fmla="*/ 1 w 28"/>
                    <a:gd name="T15" fmla="*/ 13 h 36"/>
                    <a:gd name="T16" fmla="*/ 5 w 28"/>
                    <a:gd name="T17" fmla="*/ 25 h 36"/>
                    <a:gd name="T18" fmla="*/ 15 w 28"/>
                    <a:gd name="T19" fmla="*/ 34 h 36"/>
                    <a:gd name="T20" fmla="*/ 28 w 28"/>
                    <a:gd name="T21" fmla="*/ 36 h 36"/>
                    <a:gd name="T22" fmla="*/ 28 w 28"/>
                    <a:gd name="T23" fmla="*/ 36 h 36"/>
                    <a:gd name="T24" fmla="*/ 28 w 28"/>
                    <a:gd name="T2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36">
                      <a:moveTo>
                        <a:pt x="28" y="24"/>
                      </a:moveTo>
                      <a:lnTo>
                        <a:pt x="28" y="24"/>
                      </a:lnTo>
                      <a:lnTo>
                        <a:pt x="20" y="22"/>
                      </a:lnTo>
                      <a:lnTo>
                        <a:pt x="15" y="18"/>
                      </a:lnTo>
                      <a:lnTo>
                        <a:pt x="13" y="1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5" y="25"/>
                      </a:lnTo>
                      <a:lnTo>
                        <a:pt x="15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Freeform 1412"/>
                <p:cNvSpPr>
                  <a:spLocks/>
                </p:cNvSpPr>
                <p:nvPr/>
              </p:nvSpPr>
              <p:spPr bwMode="auto">
                <a:xfrm>
                  <a:off x="2410" y="2822"/>
                  <a:ext cx="47" cy="4"/>
                </a:xfrm>
                <a:custGeom>
                  <a:avLst/>
                  <a:gdLst>
                    <a:gd name="T0" fmla="*/ 141 w 141"/>
                    <a:gd name="T1" fmla="*/ 0 h 12"/>
                    <a:gd name="T2" fmla="*/ 141 w 141"/>
                    <a:gd name="T3" fmla="*/ 0 h 12"/>
                    <a:gd name="T4" fmla="*/ 130 w 141"/>
                    <a:gd name="T5" fmla="*/ 0 h 12"/>
                    <a:gd name="T6" fmla="*/ 113 w 141"/>
                    <a:gd name="T7" fmla="*/ 0 h 12"/>
                    <a:gd name="T8" fmla="*/ 92 w 141"/>
                    <a:gd name="T9" fmla="*/ 0 h 12"/>
                    <a:gd name="T10" fmla="*/ 69 w 141"/>
                    <a:gd name="T11" fmla="*/ 0 h 12"/>
                    <a:gd name="T12" fmla="*/ 47 w 141"/>
                    <a:gd name="T13" fmla="*/ 0 h 12"/>
                    <a:gd name="T14" fmla="*/ 27 w 141"/>
                    <a:gd name="T15" fmla="*/ 0 h 12"/>
                    <a:gd name="T16" fmla="*/ 10 w 141"/>
                    <a:gd name="T17" fmla="*/ 0 h 12"/>
                    <a:gd name="T18" fmla="*/ 0 w 141"/>
                    <a:gd name="T19" fmla="*/ 0 h 12"/>
                    <a:gd name="T20" fmla="*/ 0 w 141"/>
                    <a:gd name="T21" fmla="*/ 12 h 12"/>
                    <a:gd name="T22" fmla="*/ 10 w 141"/>
                    <a:gd name="T23" fmla="*/ 12 h 12"/>
                    <a:gd name="T24" fmla="*/ 27 w 141"/>
                    <a:gd name="T25" fmla="*/ 12 h 12"/>
                    <a:gd name="T26" fmla="*/ 47 w 141"/>
                    <a:gd name="T27" fmla="*/ 12 h 12"/>
                    <a:gd name="T28" fmla="*/ 69 w 141"/>
                    <a:gd name="T29" fmla="*/ 12 h 12"/>
                    <a:gd name="T30" fmla="*/ 92 w 141"/>
                    <a:gd name="T31" fmla="*/ 12 h 12"/>
                    <a:gd name="T32" fmla="*/ 113 w 141"/>
                    <a:gd name="T33" fmla="*/ 12 h 12"/>
                    <a:gd name="T34" fmla="*/ 130 w 141"/>
                    <a:gd name="T35" fmla="*/ 12 h 12"/>
                    <a:gd name="T36" fmla="*/ 141 w 141"/>
                    <a:gd name="T37" fmla="*/ 12 h 12"/>
                    <a:gd name="T38" fmla="*/ 141 w 141"/>
                    <a:gd name="T39" fmla="*/ 12 h 12"/>
                    <a:gd name="T40" fmla="*/ 141 w 141"/>
                    <a:gd name="T4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2">
                      <a:moveTo>
                        <a:pt x="141" y="0"/>
                      </a:moveTo>
                      <a:lnTo>
                        <a:pt x="141" y="0"/>
                      </a:lnTo>
                      <a:lnTo>
                        <a:pt x="130" y="0"/>
                      </a:lnTo>
                      <a:lnTo>
                        <a:pt x="113" y="0"/>
                      </a:lnTo>
                      <a:lnTo>
                        <a:pt x="92" y="0"/>
                      </a:lnTo>
                      <a:lnTo>
                        <a:pt x="69" y="0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7" y="12"/>
                      </a:lnTo>
                      <a:lnTo>
                        <a:pt x="47" y="12"/>
                      </a:lnTo>
                      <a:lnTo>
                        <a:pt x="69" y="12"/>
                      </a:lnTo>
                      <a:lnTo>
                        <a:pt x="92" y="12"/>
                      </a:lnTo>
                      <a:lnTo>
                        <a:pt x="113" y="12"/>
                      </a:lnTo>
                      <a:lnTo>
                        <a:pt x="130" y="12"/>
                      </a:lnTo>
                      <a:lnTo>
                        <a:pt x="141" y="12"/>
                      </a:lnTo>
                      <a:lnTo>
                        <a:pt x="141" y="1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1413"/>
                <p:cNvSpPr>
                  <a:spLocks/>
                </p:cNvSpPr>
                <p:nvPr/>
              </p:nvSpPr>
              <p:spPr bwMode="auto">
                <a:xfrm>
                  <a:off x="2457" y="2815"/>
                  <a:ext cx="8" cy="11"/>
                </a:xfrm>
                <a:custGeom>
                  <a:avLst/>
                  <a:gdLst>
                    <a:gd name="T0" fmla="*/ 12 w 24"/>
                    <a:gd name="T1" fmla="*/ 0 h 34"/>
                    <a:gd name="T2" fmla="*/ 12 w 24"/>
                    <a:gd name="T3" fmla="*/ 0 h 34"/>
                    <a:gd name="T4" fmla="*/ 12 w 24"/>
                    <a:gd name="T5" fmla="*/ 11 h 34"/>
                    <a:gd name="T6" fmla="*/ 12 w 24"/>
                    <a:gd name="T7" fmla="*/ 17 h 34"/>
                    <a:gd name="T8" fmla="*/ 9 w 24"/>
                    <a:gd name="T9" fmla="*/ 21 h 34"/>
                    <a:gd name="T10" fmla="*/ 0 w 24"/>
                    <a:gd name="T11" fmla="*/ 22 h 34"/>
                    <a:gd name="T12" fmla="*/ 0 w 24"/>
                    <a:gd name="T13" fmla="*/ 34 h 34"/>
                    <a:gd name="T14" fmla="*/ 14 w 24"/>
                    <a:gd name="T15" fmla="*/ 30 h 34"/>
                    <a:gd name="T16" fmla="*/ 22 w 24"/>
                    <a:gd name="T17" fmla="*/ 22 h 34"/>
                    <a:gd name="T18" fmla="*/ 24 w 24"/>
                    <a:gd name="T19" fmla="*/ 11 h 34"/>
                    <a:gd name="T20" fmla="*/ 24 w 24"/>
                    <a:gd name="T21" fmla="*/ 0 h 34"/>
                    <a:gd name="T22" fmla="*/ 24 w 24"/>
                    <a:gd name="T23" fmla="*/ 0 h 34"/>
                    <a:gd name="T24" fmla="*/ 12 w 24"/>
                    <a:gd name="T25" fmla="*/ 0 h 34"/>
                    <a:gd name="T26" fmla="*/ 12 w 24"/>
                    <a:gd name="T27" fmla="*/ 0 h 34"/>
                    <a:gd name="T28" fmla="*/ 12 w 24"/>
                    <a:gd name="T2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3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11"/>
                      </a:lnTo>
                      <a:lnTo>
                        <a:pt x="12" y="17"/>
                      </a:lnTo>
                      <a:lnTo>
                        <a:pt x="9" y="21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14" y="30"/>
                      </a:lnTo>
                      <a:lnTo>
                        <a:pt x="22" y="22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Freeform 1414"/>
                <p:cNvSpPr>
                  <a:spLocks/>
                </p:cNvSpPr>
                <p:nvPr/>
              </p:nvSpPr>
              <p:spPr bwMode="auto">
                <a:xfrm>
                  <a:off x="2461" y="2783"/>
                  <a:ext cx="5" cy="32"/>
                </a:xfrm>
                <a:custGeom>
                  <a:avLst/>
                  <a:gdLst>
                    <a:gd name="T0" fmla="*/ 2 w 14"/>
                    <a:gd name="T1" fmla="*/ 0 h 95"/>
                    <a:gd name="T2" fmla="*/ 2 w 14"/>
                    <a:gd name="T3" fmla="*/ 0 h 95"/>
                    <a:gd name="T4" fmla="*/ 0 w 14"/>
                    <a:gd name="T5" fmla="*/ 95 h 95"/>
                    <a:gd name="T6" fmla="*/ 12 w 14"/>
                    <a:gd name="T7" fmla="*/ 95 h 95"/>
                    <a:gd name="T8" fmla="*/ 14 w 14"/>
                    <a:gd name="T9" fmla="*/ 0 h 95"/>
                    <a:gd name="T10" fmla="*/ 14 w 14"/>
                    <a:gd name="T11" fmla="*/ 0 h 95"/>
                    <a:gd name="T12" fmla="*/ 14 w 14"/>
                    <a:gd name="T13" fmla="*/ 0 h 95"/>
                    <a:gd name="T14" fmla="*/ 14 w 14"/>
                    <a:gd name="T15" fmla="*/ 0 h 95"/>
                    <a:gd name="T16" fmla="*/ 14 w 14"/>
                    <a:gd name="T17" fmla="*/ 0 h 95"/>
                    <a:gd name="T18" fmla="*/ 2 w 14"/>
                    <a:gd name="T1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9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95"/>
                      </a:lnTo>
                      <a:lnTo>
                        <a:pt x="12" y="95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1415"/>
                <p:cNvSpPr>
                  <a:spLocks/>
                </p:cNvSpPr>
                <p:nvPr/>
              </p:nvSpPr>
              <p:spPr bwMode="auto">
                <a:xfrm>
                  <a:off x="2452" y="2764"/>
                  <a:ext cx="14" cy="19"/>
                </a:xfrm>
                <a:custGeom>
                  <a:avLst/>
                  <a:gdLst>
                    <a:gd name="T0" fmla="*/ 0 w 43"/>
                    <a:gd name="T1" fmla="*/ 9 h 58"/>
                    <a:gd name="T2" fmla="*/ 0 w 43"/>
                    <a:gd name="T3" fmla="*/ 9 h 58"/>
                    <a:gd name="T4" fmla="*/ 6 w 43"/>
                    <a:gd name="T5" fmla="*/ 17 h 58"/>
                    <a:gd name="T6" fmla="*/ 12 w 43"/>
                    <a:gd name="T7" fmla="*/ 22 h 58"/>
                    <a:gd name="T8" fmla="*/ 18 w 43"/>
                    <a:gd name="T9" fmla="*/ 29 h 58"/>
                    <a:gd name="T10" fmla="*/ 23 w 43"/>
                    <a:gd name="T11" fmla="*/ 35 h 58"/>
                    <a:gd name="T12" fmla="*/ 26 w 43"/>
                    <a:gd name="T13" fmla="*/ 41 h 58"/>
                    <a:gd name="T14" fmla="*/ 28 w 43"/>
                    <a:gd name="T15" fmla="*/ 47 h 58"/>
                    <a:gd name="T16" fmla="*/ 31 w 43"/>
                    <a:gd name="T17" fmla="*/ 53 h 58"/>
                    <a:gd name="T18" fmla="*/ 31 w 43"/>
                    <a:gd name="T19" fmla="*/ 58 h 58"/>
                    <a:gd name="T20" fmla="*/ 43 w 43"/>
                    <a:gd name="T21" fmla="*/ 58 h 58"/>
                    <a:gd name="T22" fmla="*/ 43 w 43"/>
                    <a:gd name="T23" fmla="*/ 51 h 58"/>
                    <a:gd name="T24" fmla="*/ 40 w 43"/>
                    <a:gd name="T25" fmla="*/ 42 h 58"/>
                    <a:gd name="T26" fmla="*/ 38 w 43"/>
                    <a:gd name="T27" fmla="*/ 36 h 58"/>
                    <a:gd name="T28" fmla="*/ 33 w 43"/>
                    <a:gd name="T29" fmla="*/ 28 h 58"/>
                    <a:gd name="T30" fmla="*/ 28 w 43"/>
                    <a:gd name="T31" fmla="*/ 22 h 58"/>
                    <a:gd name="T32" fmla="*/ 22 w 43"/>
                    <a:gd name="T33" fmla="*/ 14 h 58"/>
                    <a:gd name="T34" fmla="*/ 16 w 43"/>
                    <a:gd name="T35" fmla="*/ 7 h 58"/>
                    <a:gd name="T36" fmla="*/ 8 w 43"/>
                    <a:gd name="T37" fmla="*/ 0 h 58"/>
                    <a:gd name="T38" fmla="*/ 8 w 43"/>
                    <a:gd name="T39" fmla="*/ 0 h 58"/>
                    <a:gd name="T40" fmla="*/ 0 w 43"/>
                    <a:gd name="T41" fmla="*/ 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" h="58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6" y="17"/>
                      </a:lnTo>
                      <a:lnTo>
                        <a:pt x="12" y="22"/>
                      </a:lnTo>
                      <a:lnTo>
                        <a:pt x="18" y="29"/>
                      </a:lnTo>
                      <a:lnTo>
                        <a:pt x="23" y="35"/>
                      </a:lnTo>
                      <a:lnTo>
                        <a:pt x="26" y="41"/>
                      </a:lnTo>
                      <a:lnTo>
                        <a:pt x="28" y="47"/>
                      </a:lnTo>
                      <a:lnTo>
                        <a:pt x="31" y="53"/>
                      </a:lnTo>
                      <a:lnTo>
                        <a:pt x="31" y="58"/>
                      </a:lnTo>
                      <a:lnTo>
                        <a:pt x="43" y="58"/>
                      </a:lnTo>
                      <a:lnTo>
                        <a:pt x="43" y="51"/>
                      </a:lnTo>
                      <a:lnTo>
                        <a:pt x="40" y="42"/>
                      </a:lnTo>
                      <a:lnTo>
                        <a:pt x="38" y="36"/>
                      </a:lnTo>
                      <a:lnTo>
                        <a:pt x="33" y="28"/>
                      </a:lnTo>
                      <a:lnTo>
                        <a:pt x="28" y="22"/>
                      </a:lnTo>
                      <a:lnTo>
                        <a:pt x="22" y="14"/>
                      </a:lnTo>
                      <a:lnTo>
                        <a:pt x="16" y="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" name="Freeform 1416"/>
              <p:cNvSpPr>
                <a:spLocks/>
              </p:cNvSpPr>
              <p:nvPr/>
            </p:nvSpPr>
            <p:spPr bwMode="auto">
              <a:xfrm>
                <a:off x="2410" y="2762"/>
                <a:ext cx="44" cy="13"/>
              </a:xfrm>
              <a:custGeom>
                <a:avLst/>
                <a:gdLst>
                  <a:gd name="T0" fmla="*/ 0 w 133"/>
                  <a:gd name="T1" fmla="*/ 38 h 38"/>
                  <a:gd name="T2" fmla="*/ 0 w 133"/>
                  <a:gd name="T3" fmla="*/ 38 h 38"/>
                  <a:gd name="T4" fmla="*/ 11 w 133"/>
                  <a:gd name="T5" fmla="*/ 35 h 38"/>
                  <a:gd name="T6" fmla="*/ 26 w 133"/>
                  <a:gd name="T7" fmla="*/ 32 h 38"/>
                  <a:gd name="T8" fmla="*/ 46 w 133"/>
                  <a:gd name="T9" fmla="*/ 27 h 38"/>
                  <a:gd name="T10" fmla="*/ 66 w 133"/>
                  <a:gd name="T11" fmla="*/ 21 h 38"/>
                  <a:gd name="T12" fmla="*/ 87 w 133"/>
                  <a:gd name="T13" fmla="*/ 16 h 38"/>
                  <a:gd name="T14" fmla="*/ 106 w 133"/>
                  <a:gd name="T15" fmla="*/ 12 h 38"/>
                  <a:gd name="T16" fmla="*/ 119 w 133"/>
                  <a:gd name="T17" fmla="*/ 12 h 38"/>
                  <a:gd name="T18" fmla="*/ 125 w 133"/>
                  <a:gd name="T19" fmla="*/ 13 h 38"/>
                  <a:gd name="T20" fmla="*/ 133 w 133"/>
                  <a:gd name="T21" fmla="*/ 4 h 38"/>
                  <a:gd name="T22" fmla="*/ 119 w 133"/>
                  <a:gd name="T23" fmla="*/ 0 h 38"/>
                  <a:gd name="T24" fmla="*/ 104 w 133"/>
                  <a:gd name="T25" fmla="*/ 0 h 38"/>
                  <a:gd name="T26" fmla="*/ 84 w 133"/>
                  <a:gd name="T27" fmla="*/ 4 h 38"/>
                  <a:gd name="T28" fmla="*/ 64 w 133"/>
                  <a:gd name="T29" fmla="*/ 9 h 38"/>
                  <a:gd name="T30" fmla="*/ 43 w 133"/>
                  <a:gd name="T31" fmla="*/ 15 h 38"/>
                  <a:gd name="T32" fmla="*/ 24 w 133"/>
                  <a:gd name="T33" fmla="*/ 20 h 38"/>
                  <a:gd name="T34" fmla="*/ 8 w 133"/>
                  <a:gd name="T35" fmla="*/ 23 h 38"/>
                  <a:gd name="T36" fmla="*/ 0 w 133"/>
                  <a:gd name="T37" fmla="*/ 26 h 38"/>
                  <a:gd name="T38" fmla="*/ 0 w 133"/>
                  <a:gd name="T39" fmla="*/ 26 h 38"/>
                  <a:gd name="T40" fmla="*/ 0 w 133"/>
                  <a:gd name="T4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8">
                    <a:moveTo>
                      <a:pt x="0" y="38"/>
                    </a:moveTo>
                    <a:lnTo>
                      <a:pt x="0" y="38"/>
                    </a:lnTo>
                    <a:lnTo>
                      <a:pt x="11" y="35"/>
                    </a:lnTo>
                    <a:lnTo>
                      <a:pt x="26" y="32"/>
                    </a:lnTo>
                    <a:lnTo>
                      <a:pt x="46" y="27"/>
                    </a:lnTo>
                    <a:lnTo>
                      <a:pt x="66" y="21"/>
                    </a:lnTo>
                    <a:lnTo>
                      <a:pt x="87" y="16"/>
                    </a:lnTo>
                    <a:lnTo>
                      <a:pt x="106" y="12"/>
                    </a:lnTo>
                    <a:lnTo>
                      <a:pt x="119" y="12"/>
                    </a:lnTo>
                    <a:lnTo>
                      <a:pt x="125" y="13"/>
                    </a:lnTo>
                    <a:lnTo>
                      <a:pt x="133" y="4"/>
                    </a:lnTo>
                    <a:lnTo>
                      <a:pt x="119" y="0"/>
                    </a:lnTo>
                    <a:lnTo>
                      <a:pt x="104" y="0"/>
                    </a:lnTo>
                    <a:lnTo>
                      <a:pt x="84" y="4"/>
                    </a:lnTo>
                    <a:lnTo>
                      <a:pt x="64" y="9"/>
                    </a:lnTo>
                    <a:lnTo>
                      <a:pt x="43" y="15"/>
                    </a:lnTo>
                    <a:lnTo>
                      <a:pt x="24" y="20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17"/>
              <p:cNvSpPr>
                <a:spLocks/>
              </p:cNvSpPr>
              <p:nvPr/>
            </p:nvSpPr>
            <p:spPr bwMode="auto">
              <a:xfrm>
                <a:off x="2401" y="2771"/>
                <a:ext cx="9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2 w 26"/>
                  <a:gd name="T5" fmla="*/ 26 h 37"/>
                  <a:gd name="T6" fmla="*/ 14 w 26"/>
                  <a:gd name="T7" fmla="*/ 18 h 37"/>
                  <a:gd name="T8" fmla="*/ 17 w 26"/>
                  <a:gd name="T9" fmla="*/ 13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3 h 37"/>
                  <a:gd name="T16" fmla="*/ 4 w 26"/>
                  <a:gd name="T17" fmla="*/ 13 h 37"/>
                  <a:gd name="T18" fmla="*/ 0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4" y="18"/>
                    </a:lnTo>
                    <a:lnTo>
                      <a:pt x="17" y="1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418"/>
              <p:cNvSpPr>
                <a:spLocks/>
              </p:cNvSpPr>
              <p:nvPr/>
            </p:nvSpPr>
            <p:spPr bwMode="auto">
              <a:xfrm>
                <a:off x="2401" y="2783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419"/>
              <p:cNvSpPr>
                <a:spLocks/>
              </p:cNvSpPr>
              <p:nvPr/>
            </p:nvSpPr>
            <p:spPr bwMode="auto">
              <a:xfrm>
                <a:off x="2470" y="2766"/>
                <a:ext cx="63" cy="59"/>
              </a:xfrm>
              <a:custGeom>
                <a:avLst/>
                <a:gdLst>
                  <a:gd name="T0" fmla="*/ 0 w 188"/>
                  <a:gd name="T1" fmla="*/ 146 h 177"/>
                  <a:gd name="T2" fmla="*/ 1 w 188"/>
                  <a:gd name="T3" fmla="*/ 158 h 177"/>
                  <a:gd name="T4" fmla="*/ 5 w 188"/>
                  <a:gd name="T5" fmla="*/ 168 h 177"/>
                  <a:gd name="T6" fmla="*/ 11 w 188"/>
                  <a:gd name="T7" fmla="*/ 174 h 177"/>
                  <a:gd name="T8" fmla="*/ 21 w 188"/>
                  <a:gd name="T9" fmla="*/ 177 h 177"/>
                  <a:gd name="T10" fmla="*/ 32 w 188"/>
                  <a:gd name="T11" fmla="*/ 177 h 177"/>
                  <a:gd name="T12" fmla="*/ 49 w 188"/>
                  <a:gd name="T13" fmla="*/ 177 h 177"/>
                  <a:gd name="T14" fmla="*/ 70 w 188"/>
                  <a:gd name="T15" fmla="*/ 177 h 177"/>
                  <a:gd name="T16" fmla="*/ 94 w 188"/>
                  <a:gd name="T17" fmla="*/ 177 h 177"/>
                  <a:gd name="T18" fmla="*/ 118 w 188"/>
                  <a:gd name="T19" fmla="*/ 177 h 177"/>
                  <a:gd name="T20" fmla="*/ 140 w 188"/>
                  <a:gd name="T21" fmla="*/ 177 h 177"/>
                  <a:gd name="T22" fmla="*/ 157 w 188"/>
                  <a:gd name="T23" fmla="*/ 177 h 177"/>
                  <a:gd name="T24" fmla="*/ 169 w 188"/>
                  <a:gd name="T25" fmla="*/ 177 h 177"/>
                  <a:gd name="T26" fmla="*/ 180 w 188"/>
                  <a:gd name="T27" fmla="*/ 175 h 177"/>
                  <a:gd name="T28" fmla="*/ 186 w 188"/>
                  <a:gd name="T29" fmla="*/ 169 h 177"/>
                  <a:gd name="T30" fmla="*/ 188 w 188"/>
                  <a:gd name="T31" fmla="*/ 161 h 177"/>
                  <a:gd name="T32" fmla="*/ 188 w 188"/>
                  <a:gd name="T33" fmla="*/ 149 h 177"/>
                  <a:gd name="T34" fmla="*/ 188 w 188"/>
                  <a:gd name="T35" fmla="*/ 55 h 177"/>
                  <a:gd name="T36" fmla="*/ 188 w 188"/>
                  <a:gd name="T37" fmla="*/ 49 h 177"/>
                  <a:gd name="T38" fmla="*/ 187 w 188"/>
                  <a:gd name="T39" fmla="*/ 43 h 177"/>
                  <a:gd name="T40" fmla="*/ 184 w 188"/>
                  <a:gd name="T41" fmla="*/ 36 h 177"/>
                  <a:gd name="T42" fmla="*/ 181 w 188"/>
                  <a:gd name="T43" fmla="*/ 30 h 177"/>
                  <a:gd name="T44" fmla="*/ 176 w 188"/>
                  <a:gd name="T45" fmla="*/ 24 h 177"/>
                  <a:gd name="T46" fmla="*/ 170 w 188"/>
                  <a:gd name="T47" fmla="*/ 17 h 177"/>
                  <a:gd name="T48" fmla="*/ 163 w 188"/>
                  <a:gd name="T49" fmla="*/ 10 h 177"/>
                  <a:gd name="T50" fmla="*/ 153 w 188"/>
                  <a:gd name="T51" fmla="*/ 3 h 177"/>
                  <a:gd name="T52" fmla="*/ 143 w 188"/>
                  <a:gd name="T53" fmla="*/ 0 h 177"/>
                  <a:gd name="T54" fmla="*/ 128 w 188"/>
                  <a:gd name="T55" fmla="*/ 0 h 177"/>
                  <a:gd name="T56" fmla="*/ 108 w 188"/>
                  <a:gd name="T57" fmla="*/ 4 h 177"/>
                  <a:gd name="T58" fmla="*/ 88 w 188"/>
                  <a:gd name="T59" fmla="*/ 9 h 177"/>
                  <a:gd name="T60" fmla="*/ 66 w 188"/>
                  <a:gd name="T61" fmla="*/ 14 h 177"/>
                  <a:gd name="T62" fmla="*/ 47 w 188"/>
                  <a:gd name="T63" fmla="*/ 18 h 177"/>
                  <a:gd name="T64" fmla="*/ 31 w 188"/>
                  <a:gd name="T65" fmla="*/ 22 h 177"/>
                  <a:gd name="T66" fmla="*/ 20 w 188"/>
                  <a:gd name="T67" fmla="*/ 23 h 177"/>
                  <a:gd name="T68" fmla="*/ 11 w 188"/>
                  <a:gd name="T69" fmla="*/ 27 h 177"/>
                  <a:gd name="T70" fmla="*/ 5 w 188"/>
                  <a:gd name="T71" fmla="*/ 33 h 177"/>
                  <a:gd name="T72" fmla="*/ 2 w 188"/>
                  <a:gd name="T73" fmla="*/ 43 h 177"/>
                  <a:gd name="T74" fmla="*/ 1 w 188"/>
                  <a:gd name="T75" fmla="*/ 55 h 177"/>
                  <a:gd name="T76" fmla="*/ 0 w 188"/>
                  <a:gd name="T77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" h="177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1" y="177"/>
                    </a:lnTo>
                    <a:lnTo>
                      <a:pt x="32" y="177"/>
                    </a:lnTo>
                    <a:lnTo>
                      <a:pt x="49" y="177"/>
                    </a:lnTo>
                    <a:lnTo>
                      <a:pt x="70" y="177"/>
                    </a:lnTo>
                    <a:lnTo>
                      <a:pt x="94" y="177"/>
                    </a:lnTo>
                    <a:lnTo>
                      <a:pt x="118" y="177"/>
                    </a:lnTo>
                    <a:lnTo>
                      <a:pt x="140" y="177"/>
                    </a:lnTo>
                    <a:lnTo>
                      <a:pt x="157" y="177"/>
                    </a:lnTo>
                    <a:lnTo>
                      <a:pt x="169" y="177"/>
                    </a:lnTo>
                    <a:lnTo>
                      <a:pt x="180" y="175"/>
                    </a:lnTo>
                    <a:lnTo>
                      <a:pt x="186" y="169"/>
                    </a:lnTo>
                    <a:lnTo>
                      <a:pt x="188" y="161"/>
                    </a:lnTo>
                    <a:lnTo>
                      <a:pt x="188" y="149"/>
                    </a:lnTo>
                    <a:lnTo>
                      <a:pt x="188" y="55"/>
                    </a:lnTo>
                    <a:lnTo>
                      <a:pt x="188" y="49"/>
                    </a:lnTo>
                    <a:lnTo>
                      <a:pt x="187" y="43"/>
                    </a:lnTo>
                    <a:lnTo>
                      <a:pt x="184" y="36"/>
                    </a:lnTo>
                    <a:lnTo>
                      <a:pt x="181" y="30"/>
                    </a:lnTo>
                    <a:lnTo>
                      <a:pt x="176" y="24"/>
                    </a:lnTo>
                    <a:lnTo>
                      <a:pt x="170" y="17"/>
                    </a:lnTo>
                    <a:lnTo>
                      <a:pt x="163" y="10"/>
                    </a:lnTo>
                    <a:lnTo>
                      <a:pt x="153" y="3"/>
                    </a:lnTo>
                    <a:lnTo>
                      <a:pt x="143" y="0"/>
                    </a:lnTo>
                    <a:lnTo>
                      <a:pt x="128" y="0"/>
                    </a:lnTo>
                    <a:lnTo>
                      <a:pt x="108" y="4"/>
                    </a:lnTo>
                    <a:lnTo>
                      <a:pt x="88" y="9"/>
                    </a:lnTo>
                    <a:lnTo>
                      <a:pt x="66" y="14"/>
                    </a:lnTo>
                    <a:lnTo>
                      <a:pt x="47" y="18"/>
                    </a:lnTo>
                    <a:lnTo>
                      <a:pt x="31" y="22"/>
                    </a:lnTo>
                    <a:lnTo>
                      <a:pt x="20" y="23"/>
                    </a:lnTo>
                    <a:lnTo>
                      <a:pt x="11" y="27"/>
                    </a:lnTo>
                    <a:lnTo>
                      <a:pt x="5" y="33"/>
                    </a:lnTo>
                    <a:lnTo>
                      <a:pt x="2" y="43"/>
                    </a:lnTo>
                    <a:lnTo>
                      <a:pt x="1" y="5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420"/>
              <p:cNvSpPr>
                <a:spLocks/>
              </p:cNvSpPr>
              <p:nvPr/>
            </p:nvSpPr>
            <p:spPr bwMode="auto">
              <a:xfrm>
                <a:off x="2468" y="2815"/>
                <a:ext cx="9" cy="12"/>
              </a:xfrm>
              <a:custGeom>
                <a:avLst/>
                <a:gdLst>
                  <a:gd name="T0" fmla="*/ 27 w 27"/>
                  <a:gd name="T1" fmla="*/ 25 h 37"/>
                  <a:gd name="T2" fmla="*/ 27 w 27"/>
                  <a:gd name="T3" fmla="*/ 25 h 37"/>
                  <a:gd name="T4" fmla="*/ 19 w 27"/>
                  <a:gd name="T5" fmla="*/ 23 h 37"/>
                  <a:gd name="T6" fmla="*/ 15 w 27"/>
                  <a:gd name="T7" fmla="*/ 19 h 37"/>
                  <a:gd name="T8" fmla="*/ 13 w 27"/>
                  <a:gd name="T9" fmla="*/ 11 h 37"/>
                  <a:gd name="T10" fmla="*/ 12 w 27"/>
                  <a:gd name="T11" fmla="*/ 0 h 37"/>
                  <a:gd name="T12" fmla="*/ 0 w 27"/>
                  <a:gd name="T13" fmla="*/ 0 h 37"/>
                  <a:gd name="T14" fmla="*/ 1 w 27"/>
                  <a:gd name="T15" fmla="*/ 14 h 37"/>
                  <a:gd name="T16" fmla="*/ 6 w 27"/>
                  <a:gd name="T17" fmla="*/ 26 h 37"/>
                  <a:gd name="T18" fmla="*/ 14 w 27"/>
                  <a:gd name="T19" fmla="*/ 33 h 37"/>
                  <a:gd name="T20" fmla="*/ 27 w 27"/>
                  <a:gd name="T21" fmla="*/ 37 h 37"/>
                  <a:gd name="T22" fmla="*/ 27 w 27"/>
                  <a:gd name="T23" fmla="*/ 37 h 37"/>
                  <a:gd name="T24" fmla="*/ 27 w 27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7" y="25"/>
                    </a:moveTo>
                    <a:lnTo>
                      <a:pt x="27" y="25"/>
                    </a:lnTo>
                    <a:lnTo>
                      <a:pt x="19" y="23"/>
                    </a:lnTo>
                    <a:lnTo>
                      <a:pt x="15" y="19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4" y="33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421"/>
              <p:cNvSpPr>
                <a:spLocks/>
              </p:cNvSpPr>
              <p:nvPr/>
            </p:nvSpPr>
            <p:spPr bwMode="auto">
              <a:xfrm>
                <a:off x="2477" y="2823"/>
                <a:ext cx="49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49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49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49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422"/>
              <p:cNvSpPr>
                <a:spLocks/>
              </p:cNvSpPr>
              <p:nvPr/>
            </p:nvSpPr>
            <p:spPr bwMode="auto">
              <a:xfrm>
                <a:off x="2526" y="2816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2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2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23"/>
              <p:cNvSpPr>
                <a:spLocks/>
              </p:cNvSpPr>
              <p:nvPr/>
            </p:nvSpPr>
            <p:spPr bwMode="auto">
              <a:xfrm>
                <a:off x="2531" y="2785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24"/>
              <p:cNvSpPr>
                <a:spLocks/>
              </p:cNvSpPr>
              <p:nvPr/>
            </p:nvSpPr>
            <p:spPr bwMode="auto">
              <a:xfrm>
                <a:off x="2520" y="2766"/>
                <a:ext cx="15" cy="19"/>
              </a:xfrm>
              <a:custGeom>
                <a:avLst/>
                <a:gdLst>
                  <a:gd name="T0" fmla="*/ 0 w 45"/>
                  <a:gd name="T1" fmla="*/ 10 h 57"/>
                  <a:gd name="T2" fmla="*/ 0 w 45"/>
                  <a:gd name="T3" fmla="*/ 10 h 57"/>
                  <a:gd name="T4" fmla="*/ 10 w 45"/>
                  <a:gd name="T5" fmla="*/ 17 h 57"/>
                  <a:gd name="T6" fmla="*/ 16 w 45"/>
                  <a:gd name="T7" fmla="*/ 23 h 57"/>
                  <a:gd name="T8" fmla="*/ 22 w 45"/>
                  <a:gd name="T9" fmla="*/ 30 h 57"/>
                  <a:gd name="T10" fmla="*/ 27 w 45"/>
                  <a:gd name="T11" fmla="*/ 36 h 57"/>
                  <a:gd name="T12" fmla="*/ 31 w 45"/>
                  <a:gd name="T13" fmla="*/ 41 h 57"/>
                  <a:gd name="T14" fmla="*/ 32 w 45"/>
                  <a:gd name="T15" fmla="*/ 46 h 57"/>
                  <a:gd name="T16" fmla="*/ 33 w 45"/>
                  <a:gd name="T17" fmla="*/ 51 h 57"/>
                  <a:gd name="T18" fmla="*/ 33 w 45"/>
                  <a:gd name="T19" fmla="*/ 57 h 57"/>
                  <a:gd name="T20" fmla="*/ 45 w 45"/>
                  <a:gd name="T21" fmla="*/ 57 h 57"/>
                  <a:gd name="T22" fmla="*/ 45 w 45"/>
                  <a:gd name="T23" fmla="*/ 51 h 57"/>
                  <a:gd name="T24" fmla="*/ 44 w 45"/>
                  <a:gd name="T25" fmla="*/ 43 h 57"/>
                  <a:gd name="T26" fmla="*/ 40 w 45"/>
                  <a:gd name="T27" fmla="*/ 36 h 57"/>
                  <a:gd name="T28" fmla="*/ 37 w 45"/>
                  <a:gd name="T29" fmla="*/ 29 h 57"/>
                  <a:gd name="T30" fmla="*/ 32 w 45"/>
                  <a:gd name="T31" fmla="*/ 23 h 57"/>
                  <a:gd name="T32" fmla="*/ 26 w 45"/>
                  <a:gd name="T33" fmla="*/ 16 h 57"/>
                  <a:gd name="T34" fmla="*/ 17 w 45"/>
                  <a:gd name="T35" fmla="*/ 7 h 57"/>
                  <a:gd name="T36" fmla="*/ 8 w 45"/>
                  <a:gd name="T37" fmla="*/ 0 h 57"/>
                  <a:gd name="T38" fmla="*/ 8 w 45"/>
                  <a:gd name="T39" fmla="*/ 0 h 57"/>
                  <a:gd name="T40" fmla="*/ 0 w 45"/>
                  <a:gd name="T41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57">
                    <a:moveTo>
                      <a:pt x="0" y="10"/>
                    </a:moveTo>
                    <a:lnTo>
                      <a:pt x="0" y="10"/>
                    </a:lnTo>
                    <a:lnTo>
                      <a:pt x="10" y="17"/>
                    </a:lnTo>
                    <a:lnTo>
                      <a:pt x="16" y="23"/>
                    </a:lnTo>
                    <a:lnTo>
                      <a:pt x="22" y="30"/>
                    </a:lnTo>
                    <a:lnTo>
                      <a:pt x="27" y="36"/>
                    </a:lnTo>
                    <a:lnTo>
                      <a:pt x="31" y="41"/>
                    </a:lnTo>
                    <a:lnTo>
                      <a:pt x="32" y="46"/>
                    </a:lnTo>
                    <a:lnTo>
                      <a:pt x="33" y="51"/>
                    </a:lnTo>
                    <a:lnTo>
                      <a:pt x="33" y="57"/>
                    </a:lnTo>
                    <a:lnTo>
                      <a:pt x="45" y="57"/>
                    </a:lnTo>
                    <a:lnTo>
                      <a:pt x="45" y="51"/>
                    </a:lnTo>
                    <a:lnTo>
                      <a:pt x="44" y="43"/>
                    </a:lnTo>
                    <a:lnTo>
                      <a:pt x="40" y="36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6" y="16"/>
                    </a:lnTo>
                    <a:lnTo>
                      <a:pt x="17" y="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425"/>
              <p:cNvSpPr>
                <a:spLocks/>
              </p:cNvSpPr>
              <p:nvPr/>
            </p:nvSpPr>
            <p:spPr bwMode="auto">
              <a:xfrm>
                <a:off x="2477" y="2764"/>
                <a:ext cx="45" cy="12"/>
              </a:xfrm>
              <a:custGeom>
                <a:avLst/>
                <a:gdLst>
                  <a:gd name="T0" fmla="*/ 0 w 137"/>
                  <a:gd name="T1" fmla="*/ 35 h 35"/>
                  <a:gd name="T2" fmla="*/ 0 w 137"/>
                  <a:gd name="T3" fmla="*/ 35 h 35"/>
                  <a:gd name="T4" fmla="*/ 12 w 137"/>
                  <a:gd name="T5" fmla="*/ 34 h 35"/>
                  <a:gd name="T6" fmla="*/ 28 w 137"/>
                  <a:gd name="T7" fmla="*/ 30 h 35"/>
                  <a:gd name="T8" fmla="*/ 47 w 137"/>
                  <a:gd name="T9" fmla="*/ 26 h 35"/>
                  <a:gd name="T10" fmla="*/ 69 w 137"/>
                  <a:gd name="T11" fmla="*/ 21 h 35"/>
                  <a:gd name="T12" fmla="*/ 90 w 137"/>
                  <a:gd name="T13" fmla="*/ 16 h 35"/>
                  <a:gd name="T14" fmla="*/ 109 w 137"/>
                  <a:gd name="T15" fmla="*/ 12 h 35"/>
                  <a:gd name="T16" fmla="*/ 123 w 137"/>
                  <a:gd name="T17" fmla="*/ 12 h 35"/>
                  <a:gd name="T18" fmla="*/ 129 w 137"/>
                  <a:gd name="T19" fmla="*/ 14 h 35"/>
                  <a:gd name="T20" fmla="*/ 137 w 137"/>
                  <a:gd name="T21" fmla="*/ 4 h 35"/>
                  <a:gd name="T22" fmla="*/ 123 w 137"/>
                  <a:gd name="T23" fmla="*/ 0 h 35"/>
                  <a:gd name="T24" fmla="*/ 107 w 137"/>
                  <a:gd name="T25" fmla="*/ 0 h 35"/>
                  <a:gd name="T26" fmla="*/ 87 w 137"/>
                  <a:gd name="T27" fmla="*/ 4 h 35"/>
                  <a:gd name="T28" fmla="*/ 67 w 137"/>
                  <a:gd name="T29" fmla="*/ 9 h 35"/>
                  <a:gd name="T30" fmla="*/ 45 w 137"/>
                  <a:gd name="T31" fmla="*/ 14 h 35"/>
                  <a:gd name="T32" fmla="*/ 26 w 137"/>
                  <a:gd name="T33" fmla="*/ 18 h 35"/>
                  <a:gd name="T34" fmla="*/ 10 w 137"/>
                  <a:gd name="T35" fmla="*/ 22 h 35"/>
                  <a:gd name="T36" fmla="*/ 0 w 137"/>
                  <a:gd name="T37" fmla="*/ 23 h 35"/>
                  <a:gd name="T38" fmla="*/ 0 w 137"/>
                  <a:gd name="T39" fmla="*/ 23 h 35"/>
                  <a:gd name="T40" fmla="*/ 0 w 137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7" h="35">
                    <a:moveTo>
                      <a:pt x="0" y="35"/>
                    </a:moveTo>
                    <a:lnTo>
                      <a:pt x="0" y="35"/>
                    </a:lnTo>
                    <a:lnTo>
                      <a:pt x="12" y="34"/>
                    </a:lnTo>
                    <a:lnTo>
                      <a:pt x="28" y="30"/>
                    </a:lnTo>
                    <a:lnTo>
                      <a:pt x="47" y="26"/>
                    </a:lnTo>
                    <a:lnTo>
                      <a:pt x="69" y="21"/>
                    </a:lnTo>
                    <a:lnTo>
                      <a:pt x="90" y="16"/>
                    </a:lnTo>
                    <a:lnTo>
                      <a:pt x="109" y="12"/>
                    </a:lnTo>
                    <a:lnTo>
                      <a:pt x="123" y="12"/>
                    </a:lnTo>
                    <a:lnTo>
                      <a:pt x="129" y="14"/>
                    </a:lnTo>
                    <a:lnTo>
                      <a:pt x="137" y="4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87" y="4"/>
                    </a:lnTo>
                    <a:lnTo>
                      <a:pt x="67" y="9"/>
                    </a:lnTo>
                    <a:lnTo>
                      <a:pt x="45" y="14"/>
                    </a:lnTo>
                    <a:lnTo>
                      <a:pt x="26" y="18"/>
                    </a:lnTo>
                    <a:lnTo>
                      <a:pt x="1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426"/>
              <p:cNvSpPr>
                <a:spLocks/>
              </p:cNvSpPr>
              <p:nvPr/>
            </p:nvSpPr>
            <p:spPr bwMode="auto">
              <a:xfrm>
                <a:off x="2468" y="2772"/>
                <a:ext cx="9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3 w 25"/>
                  <a:gd name="T5" fmla="*/ 27 h 38"/>
                  <a:gd name="T6" fmla="*/ 14 w 25"/>
                  <a:gd name="T7" fmla="*/ 18 h 38"/>
                  <a:gd name="T8" fmla="*/ 19 w 25"/>
                  <a:gd name="T9" fmla="*/ 15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5 h 38"/>
                  <a:gd name="T16" fmla="*/ 5 w 25"/>
                  <a:gd name="T17" fmla="*/ 13 h 38"/>
                  <a:gd name="T18" fmla="*/ 1 w 25"/>
                  <a:gd name="T19" fmla="*/ 24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9" y="1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5"/>
                    </a:lnTo>
                    <a:lnTo>
                      <a:pt x="5" y="13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427"/>
              <p:cNvSpPr>
                <a:spLocks/>
              </p:cNvSpPr>
              <p:nvPr/>
            </p:nvSpPr>
            <p:spPr bwMode="auto">
              <a:xfrm>
                <a:off x="2468" y="2785"/>
                <a:ext cx="4" cy="30"/>
              </a:xfrm>
              <a:custGeom>
                <a:avLst/>
                <a:gdLst>
                  <a:gd name="T0" fmla="*/ 12 w 13"/>
                  <a:gd name="T1" fmla="*/ 91 h 91"/>
                  <a:gd name="T2" fmla="*/ 12 w 13"/>
                  <a:gd name="T3" fmla="*/ 91 h 91"/>
                  <a:gd name="T4" fmla="*/ 13 w 13"/>
                  <a:gd name="T5" fmla="*/ 0 h 91"/>
                  <a:gd name="T6" fmla="*/ 1 w 13"/>
                  <a:gd name="T7" fmla="*/ 0 h 91"/>
                  <a:gd name="T8" fmla="*/ 0 w 13"/>
                  <a:gd name="T9" fmla="*/ 91 h 91"/>
                  <a:gd name="T10" fmla="*/ 0 w 13"/>
                  <a:gd name="T11" fmla="*/ 91 h 91"/>
                  <a:gd name="T12" fmla="*/ 0 w 13"/>
                  <a:gd name="T13" fmla="*/ 91 h 91"/>
                  <a:gd name="T14" fmla="*/ 0 w 13"/>
                  <a:gd name="T15" fmla="*/ 91 h 91"/>
                  <a:gd name="T16" fmla="*/ 0 w 13"/>
                  <a:gd name="T17" fmla="*/ 91 h 91"/>
                  <a:gd name="T18" fmla="*/ 12 w 13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1">
                    <a:moveTo>
                      <a:pt x="12" y="91"/>
                    </a:moveTo>
                    <a:lnTo>
                      <a:pt x="12" y="9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2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428"/>
              <p:cNvSpPr>
                <a:spLocks/>
              </p:cNvSpPr>
              <p:nvPr/>
            </p:nvSpPr>
            <p:spPr bwMode="auto">
              <a:xfrm>
                <a:off x="2407" y="2764"/>
                <a:ext cx="49" cy="45"/>
              </a:xfrm>
              <a:custGeom>
                <a:avLst/>
                <a:gdLst>
                  <a:gd name="T0" fmla="*/ 0 w 149"/>
                  <a:gd name="T1" fmla="*/ 108 h 133"/>
                  <a:gd name="T2" fmla="*/ 1 w 149"/>
                  <a:gd name="T3" fmla="*/ 117 h 133"/>
                  <a:gd name="T4" fmla="*/ 5 w 149"/>
                  <a:gd name="T5" fmla="*/ 126 h 133"/>
                  <a:gd name="T6" fmla="*/ 10 w 149"/>
                  <a:gd name="T7" fmla="*/ 132 h 133"/>
                  <a:gd name="T8" fmla="*/ 19 w 149"/>
                  <a:gd name="T9" fmla="*/ 133 h 133"/>
                  <a:gd name="T10" fmla="*/ 28 w 149"/>
                  <a:gd name="T11" fmla="*/ 133 h 133"/>
                  <a:gd name="T12" fmla="*/ 40 w 149"/>
                  <a:gd name="T13" fmla="*/ 133 h 133"/>
                  <a:gd name="T14" fmla="*/ 57 w 149"/>
                  <a:gd name="T15" fmla="*/ 133 h 133"/>
                  <a:gd name="T16" fmla="*/ 74 w 149"/>
                  <a:gd name="T17" fmla="*/ 133 h 133"/>
                  <a:gd name="T18" fmla="*/ 92 w 149"/>
                  <a:gd name="T19" fmla="*/ 133 h 133"/>
                  <a:gd name="T20" fmla="*/ 109 w 149"/>
                  <a:gd name="T21" fmla="*/ 133 h 133"/>
                  <a:gd name="T22" fmla="*/ 122 w 149"/>
                  <a:gd name="T23" fmla="*/ 133 h 133"/>
                  <a:gd name="T24" fmla="*/ 132 w 149"/>
                  <a:gd name="T25" fmla="*/ 133 h 133"/>
                  <a:gd name="T26" fmla="*/ 141 w 149"/>
                  <a:gd name="T27" fmla="*/ 132 h 133"/>
                  <a:gd name="T28" fmla="*/ 146 w 149"/>
                  <a:gd name="T29" fmla="*/ 127 h 133"/>
                  <a:gd name="T30" fmla="*/ 147 w 149"/>
                  <a:gd name="T31" fmla="*/ 120 h 133"/>
                  <a:gd name="T32" fmla="*/ 147 w 149"/>
                  <a:gd name="T33" fmla="*/ 110 h 133"/>
                  <a:gd name="T34" fmla="*/ 149 w 149"/>
                  <a:gd name="T35" fmla="*/ 27 h 133"/>
                  <a:gd name="T36" fmla="*/ 149 w 149"/>
                  <a:gd name="T37" fmla="*/ 17 h 133"/>
                  <a:gd name="T38" fmla="*/ 147 w 149"/>
                  <a:gd name="T39" fmla="*/ 9 h 133"/>
                  <a:gd name="T40" fmla="*/ 141 w 149"/>
                  <a:gd name="T41" fmla="*/ 3 h 133"/>
                  <a:gd name="T42" fmla="*/ 131 w 149"/>
                  <a:gd name="T43" fmla="*/ 0 h 133"/>
                  <a:gd name="T44" fmla="*/ 121 w 149"/>
                  <a:gd name="T45" fmla="*/ 0 h 133"/>
                  <a:gd name="T46" fmla="*/ 108 w 149"/>
                  <a:gd name="T47" fmla="*/ 0 h 133"/>
                  <a:gd name="T48" fmla="*/ 91 w 149"/>
                  <a:gd name="T49" fmla="*/ 0 h 133"/>
                  <a:gd name="T50" fmla="*/ 74 w 149"/>
                  <a:gd name="T51" fmla="*/ 0 h 133"/>
                  <a:gd name="T52" fmla="*/ 56 w 149"/>
                  <a:gd name="T53" fmla="*/ 0 h 133"/>
                  <a:gd name="T54" fmla="*/ 40 w 149"/>
                  <a:gd name="T55" fmla="*/ 0 h 133"/>
                  <a:gd name="T56" fmla="*/ 27 w 149"/>
                  <a:gd name="T57" fmla="*/ 0 h 133"/>
                  <a:gd name="T58" fmla="*/ 18 w 149"/>
                  <a:gd name="T59" fmla="*/ 0 h 133"/>
                  <a:gd name="T60" fmla="*/ 10 w 149"/>
                  <a:gd name="T61" fmla="*/ 3 h 133"/>
                  <a:gd name="T62" fmla="*/ 5 w 149"/>
                  <a:gd name="T63" fmla="*/ 9 h 133"/>
                  <a:gd name="T64" fmla="*/ 3 w 149"/>
                  <a:gd name="T65" fmla="*/ 17 h 133"/>
                  <a:gd name="T66" fmla="*/ 1 w 149"/>
                  <a:gd name="T67" fmla="*/ 28 h 133"/>
                  <a:gd name="T68" fmla="*/ 0 w 149"/>
                  <a:gd name="T69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3">
                    <a:moveTo>
                      <a:pt x="0" y="108"/>
                    </a:move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3"/>
                    </a:lnTo>
                    <a:lnTo>
                      <a:pt x="28" y="133"/>
                    </a:lnTo>
                    <a:lnTo>
                      <a:pt x="40" y="133"/>
                    </a:lnTo>
                    <a:lnTo>
                      <a:pt x="57" y="133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429"/>
              <p:cNvSpPr>
                <a:spLocks/>
              </p:cNvSpPr>
              <p:nvPr/>
            </p:nvSpPr>
            <p:spPr bwMode="auto">
              <a:xfrm>
                <a:off x="2407" y="2764"/>
                <a:ext cx="49" cy="45"/>
              </a:xfrm>
              <a:custGeom>
                <a:avLst/>
                <a:gdLst>
                  <a:gd name="T0" fmla="*/ 0 w 149"/>
                  <a:gd name="T1" fmla="*/ 108 h 133"/>
                  <a:gd name="T2" fmla="*/ 0 w 149"/>
                  <a:gd name="T3" fmla="*/ 108 h 133"/>
                  <a:gd name="T4" fmla="*/ 1 w 149"/>
                  <a:gd name="T5" fmla="*/ 117 h 133"/>
                  <a:gd name="T6" fmla="*/ 5 w 149"/>
                  <a:gd name="T7" fmla="*/ 126 h 133"/>
                  <a:gd name="T8" fmla="*/ 10 w 149"/>
                  <a:gd name="T9" fmla="*/ 132 h 133"/>
                  <a:gd name="T10" fmla="*/ 19 w 149"/>
                  <a:gd name="T11" fmla="*/ 133 h 133"/>
                  <a:gd name="T12" fmla="*/ 19 w 149"/>
                  <a:gd name="T13" fmla="*/ 133 h 133"/>
                  <a:gd name="T14" fmla="*/ 28 w 149"/>
                  <a:gd name="T15" fmla="*/ 133 h 133"/>
                  <a:gd name="T16" fmla="*/ 40 w 149"/>
                  <a:gd name="T17" fmla="*/ 133 h 133"/>
                  <a:gd name="T18" fmla="*/ 57 w 149"/>
                  <a:gd name="T19" fmla="*/ 133 h 133"/>
                  <a:gd name="T20" fmla="*/ 74 w 149"/>
                  <a:gd name="T21" fmla="*/ 133 h 133"/>
                  <a:gd name="T22" fmla="*/ 92 w 149"/>
                  <a:gd name="T23" fmla="*/ 133 h 133"/>
                  <a:gd name="T24" fmla="*/ 109 w 149"/>
                  <a:gd name="T25" fmla="*/ 133 h 133"/>
                  <a:gd name="T26" fmla="*/ 122 w 149"/>
                  <a:gd name="T27" fmla="*/ 133 h 133"/>
                  <a:gd name="T28" fmla="*/ 132 w 149"/>
                  <a:gd name="T29" fmla="*/ 133 h 133"/>
                  <a:gd name="T30" fmla="*/ 132 w 149"/>
                  <a:gd name="T31" fmla="*/ 133 h 133"/>
                  <a:gd name="T32" fmla="*/ 141 w 149"/>
                  <a:gd name="T33" fmla="*/ 132 h 133"/>
                  <a:gd name="T34" fmla="*/ 146 w 149"/>
                  <a:gd name="T35" fmla="*/ 127 h 133"/>
                  <a:gd name="T36" fmla="*/ 147 w 149"/>
                  <a:gd name="T37" fmla="*/ 120 h 133"/>
                  <a:gd name="T38" fmla="*/ 147 w 149"/>
                  <a:gd name="T39" fmla="*/ 110 h 133"/>
                  <a:gd name="T40" fmla="*/ 149 w 149"/>
                  <a:gd name="T41" fmla="*/ 27 h 133"/>
                  <a:gd name="T42" fmla="*/ 149 w 149"/>
                  <a:gd name="T43" fmla="*/ 27 h 133"/>
                  <a:gd name="T44" fmla="*/ 149 w 149"/>
                  <a:gd name="T45" fmla="*/ 17 h 133"/>
                  <a:gd name="T46" fmla="*/ 147 w 149"/>
                  <a:gd name="T47" fmla="*/ 9 h 133"/>
                  <a:gd name="T48" fmla="*/ 141 w 149"/>
                  <a:gd name="T49" fmla="*/ 3 h 133"/>
                  <a:gd name="T50" fmla="*/ 131 w 149"/>
                  <a:gd name="T51" fmla="*/ 0 h 133"/>
                  <a:gd name="T52" fmla="*/ 131 w 149"/>
                  <a:gd name="T53" fmla="*/ 0 h 133"/>
                  <a:gd name="T54" fmla="*/ 121 w 149"/>
                  <a:gd name="T55" fmla="*/ 0 h 133"/>
                  <a:gd name="T56" fmla="*/ 108 w 149"/>
                  <a:gd name="T57" fmla="*/ 0 h 133"/>
                  <a:gd name="T58" fmla="*/ 91 w 149"/>
                  <a:gd name="T59" fmla="*/ 0 h 133"/>
                  <a:gd name="T60" fmla="*/ 74 w 149"/>
                  <a:gd name="T61" fmla="*/ 0 h 133"/>
                  <a:gd name="T62" fmla="*/ 56 w 149"/>
                  <a:gd name="T63" fmla="*/ 0 h 133"/>
                  <a:gd name="T64" fmla="*/ 40 w 149"/>
                  <a:gd name="T65" fmla="*/ 0 h 133"/>
                  <a:gd name="T66" fmla="*/ 27 w 149"/>
                  <a:gd name="T67" fmla="*/ 0 h 133"/>
                  <a:gd name="T68" fmla="*/ 18 w 149"/>
                  <a:gd name="T69" fmla="*/ 0 h 133"/>
                  <a:gd name="T70" fmla="*/ 18 w 149"/>
                  <a:gd name="T71" fmla="*/ 0 h 133"/>
                  <a:gd name="T72" fmla="*/ 10 w 149"/>
                  <a:gd name="T73" fmla="*/ 3 h 133"/>
                  <a:gd name="T74" fmla="*/ 5 w 149"/>
                  <a:gd name="T75" fmla="*/ 9 h 133"/>
                  <a:gd name="T76" fmla="*/ 3 w 149"/>
                  <a:gd name="T77" fmla="*/ 17 h 133"/>
                  <a:gd name="T78" fmla="*/ 1 w 149"/>
                  <a:gd name="T79" fmla="*/ 28 h 133"/>
                  <a:gd name="T80" fmla="*/ 0 w 149"/>
                  <a:gd name="T81" fmla="*/ 10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3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5" y="126"/>
                    </a:lnTo>
                    <a:lnTo>
                      <a:pt x="10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8" y="133"/>
                    </a:lnTo>
                    <a:lnTo>
                      <a:pt x="40" y="133"/>
                    </a:lnTo>
                    <a:lnTo>
                      <a:pt x="57" y="133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9" y="27"/>
                    </a:lnTo>
                    <a:lnTo>
                      <a:pt x="149" y="27"/>
                    </a:lnTo>
                    <a:lnTo>
                      <a:pt x="149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4" y="0"/>
                    </a:lnTo>
                    <a:lnTo>
                      <a:pt x="56" y="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9"/>
                    </a:lnTo>
                    <a:lnTo>
                      <a:pt x="3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430"/>
              <p:cNvSpPr>
                <a:spLocks/>
              </p:cNvSpPr>
              <p:nvPr/>
            </p:nvSpPr>
            <p:spPr bwMode="auto">
              <a:xfrm>
                <a:off x="2474" y="2766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4 w 148"/>
                  <a:gd name="T5" fmla="*/ 125 h 134"/>
                  <a:gd name="T6" fmla="*/ 10 w 148"/>
                  <a:gd name="T7" fmla="*/ 131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8 w 148"/>
                  <a:gd name="T31" fmla="*/ 121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8 h 134"/>
                  <a:gd name="T40" fmla="*/ 142 w 148"/>
                  <a:gd name="T41" fmla="*/ 2 h 134"/>
                  <a:gd name="T42" fmla="*/ 130 w 148"/>
                  <a:gd name="T43" fmla="*/ 0 h 134"/>
                  <a:gd name="T44" fmla="*/ 122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4 w 148"/>
                  <a:gd name="T63" fmla="*/ 8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31"/>
              <p:cNvSpPr>
                <a:spLocks/>
              </p:cNvSpPr>
              <p:nvPr/>
            </p:nvSpPr>
            <p:spPr bwMode="auto">
              <a:xfrm>
                <a:off x="2474" y="2766"/>
                <a:ext cx="49" cy="44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4 w 148"/>
                  <a:gd name="T7" fmla="*/ 125 h 134"/>
                  <a:gd name="T8" fmla="*/ 10 w 148"/>
                  <a:gd name="T9" fmla="*/ 131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8 w 148"/>
                  <a:gd name="T37" fmla="*/ 121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8 h 134"/>
                  <a:gd name="T48" fmla="*/ 142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2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4 w 148"/>
                  <a:gd name="T75" fmla="*/ 8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2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432"/>
              <p:cNvSpPr>
                <a:spLocks/>
              </p:cNvSpPr>
              <p:nvPr/>
            </p:nvSpPr>
            <p:spPr bwMode="auto">
              <a:xfrm>
                <a:off x="2540" y="2766"/>
                <a:ext cx="62" cy="60"/>
              </a:xfrm>
              <a:custGeom>
                <a:avLst/>
                <a:gdLst>
                  <a:gd name="T0" fmla="*/ 0 w 185"/>
                  <a:gd name="T1" fmla="*/ 148 h 178"/>
                  <a:gd name="T2" fmla="*/ 1 w 185"/>
                  <a:gd name="T3" fmla="*/ 160 h 178"/>
                  <a:gd name="T4" fmla="*/ 3 w 185"/>
                  <a:gd name="T5" fmla="*/ 169 h 178"/>
                  <a:gd name="T6" fmla="*/ 11 w 185"/>
                  <a:gd name="T7" fmla="*/ 175 h 178"/>
                  <a:gd name="T8" fmla="*/ 22 w 185"/>
                  <a:gd name="T9" fmla="*/ 178 h 178"/>
                  <a:gd name="T10" fmla="*/ 31 w 185"/>
                  <a:gd name="T11" fmla="*/ 178 h 178"/>
                  <a:gd name="T12" fmla="*/ 48 w 185"/>
                  <a:gd name="T13" fmla="*/ 178 h 178"/>
                  <a:gd name="T14" fmla="*/ 69 w 185"/>
                  <a:gd name="T15" fmla="*/ 178 h 178"/>
                  <a:gd name="T16" fmla="*/ 92 w 185"/>
                  <a:gd name="T17" fmla="*/ 178 h 178"/>
                  <a:gd name="T18" fmla="*/ 116 w 185"/>
                  <a:gd name="T19" fmla="*/ 178 h 178"/>
                  <a:gd name="T20" fmla="*/ 136 w 185"/>
                  <a:gd name="T21" fmla="*/ 178 h 178"/>
                  <a:gd name="T22" fmla="*/ 154 w 185"/>
                  <a:gd name="T23" fmla="*/ 178 h 178"/>
                  <a:gd name="T24" fmla="*/ 165 w 185"/>
                  <a:gd name="T25" fmla="*/ 178 h 178"/>
                  <a:gd name="T26" fmla="*/ 176 w 185"/>
                  <a:gd name="T27" fmla="*/ 177 h 178"/>
                  <a:gd name="T28" fmla="*/ 182 w 185"/>
                  <a:gd name="T29" fmla="*/ 171 h 178"/>
                  <a:gd name="T30" fmla="*/ 185 w 185"/>
                  <a:gd name="T31" fmla="*/ 162 h 178"/>
                  <a:gd name="T32" fmla="*/ 185 w 185"/>
                  <a:gd name="T33" fmla="*/ 150 h 178"/>
                  <a:gd name="T34" fmla="*/ 185 w 185"/>
                  <a:gd name="T35" fmla="*/ 56 h 178"/>
                  <a:gd name="T36" fmla="*/ 185 w 185"/>
                  <a:gd name="T37" fmla="*/ 50 h 178"/>
                  <a:gd name="T38" fmla="*/ 183 w 185"/>
                  <a:gd name="T39" fmla="*/ 44 h 178"/>
                  <a:gd name="T40" fmla="*/ 181 w 185"/>
                  <a:gd name="T41" fmla="*/ 38 h 178"/>
                  <a:gd name="T42" fmla="*/ 177 w 185"/>
                  <a:gd name="T43" fmla="*/ 30 h 178"/>
                  <a:gd name="T44" fmla="*/ 173 w 185"/>
                  <a:gd name="T45" fmla="*/ 24 h 178"/>
                  <a:gd name="T46" fmla="*/ 165 w 185"/>
                  <a:gd name="T47" fmla="*/ 17 h 178"/>
                  <a:gd name="T48" fmla="*/ 158 w 185"/>
                  <a:gd name="T49" fmla="*/ 10 h 178"/>
                  <a:gd name="T50" fmla="*/ 148 w 185"/>
                  <a:gd name="T51" fmla="*/ 3 h 178"/>
                  <a:gd name="T52" fmla="*/ 139 w 185"/>
                  <a:gd name="T53" fmla="*/ 0 h 178"/>
                  <a:gd name="T54" fmla="*/ 124 w 185"/>
                  <a:gd name="T55" fmla="*/ 1 h 178"/>
                  <a:gd name="T56" fmla="*/ 105 w 185"/>
                  <a:gd name="T57" fmla="*/ 4 h 178"/>
                  <a:gd name="T58" fmla="*/ 84 w 185"/>
                  <a:gd name="T59" fmla="*/ 9 h 178"/>
                  <a:gd name="T60" fmla="*/ 64 w 185"/>
                  <a:gd name="T61" fmla="*/ 15 h 178"/>
                  <a:gd name="T62" fmla="*/ 46 w 185"/>
                  <a:gd name="T63" fmla="*/ 20 h 178"/>
                  <a:gd name="T64" fmla="*/ 30 w 185"/>
                  <a:gd name="T65" fmla="*/ 23 h 178"/>
                  <a:gd name="T66" fmla="*/ 20 w 185"/>
                  <a:gd name="T67" fmla="*/ 24 h 178"/>
                  <a:gd name="T68" fmla="*/ 10 w 185"/>
                  <a:gd name="T69" fmla="*/ 27 h 178"/>
                  <a:gd name="T70" fmla="*/ 3 w 185"/>
                  <a:gd name="T71" fmla="*/ 34 h 178"/>
                  <a:gd name="T72" fmla="*/ 1 w 185"/>
                  <a:gd name="T73" fmla="*/ 44 h 178"/>
                  <a:gd name="T74" fmla="*/ 1 w 185"/>
                  <a:gd name="T75" fmla="*/ 56 h 178"/>
                  <a:gd name="T76" fmla="*/ 0 w 185"/>
                  <a:gd name="T7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" h="178">
                    <a:moveTo>
                      <a:pt x="0" y="148"/>
                    </a:moveTo>
                    <a:lnTo>
                      <a:pt x="1" y="160"/>
                    </a:lnTo>
                    <a:lnTo>
                      <a:pt x="3" y="169"/>
                    </a:lnTo>
                    <a:lnTo>
                      <a:pt x="11" y="175"/>
                    </a:lnTo>
                    <a:lnTo>
                      <a:pt x="22" y="178"/>
                    </a:lnTo>
                    <a:lnTo>
                      <a:pt x="31" y="178"/>
                    </a:lnTo>
                    <a:lnTo>
                      <a:pt x="48" y="178"/>
                    </a:lnTo>
                    <a:lnTo>
                      <a:pt x="69" y="178"/>
                    </a:lnTo>
                    <a:lnTo>
                      <a:pt x="92" y="178"/>
                    </a:lnTo>
                    <a:lnTo>
                      <a:pt x="116" y="178"/>
                    </a:lnTo>
                    <a:lnTo>
                      <a:pt x="136" y="178"/>
                    </a:lnTo>
                    <a:lnTo>
                      <a:pt x="154" y="178"/>
                    </a:lnTo>
                    <a:lnTo>
                      <a:pt x="165" y="178"/>
                    </a:lnTo>
                    <a:lnTo>
                      <a:pt x="176" y="177"/>
                    </a:lnTo>
                    <a:lnTo>
                      <a:pt x="182" y="171"/>
                    </a:lnTo>
                    <a:lnTo>
                      <a:pt x="185" y="162"/>
                    </a:lnTo>
                    <a:lnTo>
                      <a:pt x="185" y="150"/>
                    </a:lnTo>
                    <a:lnTo>
                      <a:pt x="185" y="56"/>
                    </a:lnTo>
                    <a:lnTo>
                      <a:pt x="185" y="50"/>
                    </a:lnTo>
                    <a:lnTo>
                      <a:pt x="183" y="44"/>
                    </a:lnTo>
                    <a:lnTo>
                      <a:pt x="181" y="38"/>
                    </a:lnTo>
                    <a:lnTo>
                      <a:pt x="177" y="30"/>
                    </a:lnTo>
                    <a:lnTo>
                      <a:pt x="173" y="24"/>
                    </a:lnTo>
                    <a:lnTo>
                      <a:pt x="165" y="17"/>
                    </a:lnTo>
                    <a:lnTo>
                      <a:pt x="158" y="10"/>
                    </a:lnTo>
                    <a:lnTo>
                      <a:pt x="148" y="3"/>
                    </a:lnTo>
                    <a:lnTo>
                      <a:pt x="139" y="0"/>
                    </a:lnTo>
                    <a:lnTo>
                      <a:pt x="124" y="1"/>
                    </a:lnTo>
                    <a:lnTo>
                      <a:pt x="105" y="4"/>
                    </a:lnTo>
                    <a:lnTo>
                      <a:pt x="84" y="9"/>
                    </a:lnTo>
                    <a:lnTo>
                      <a:pt x="64" y="15"/>
                    </a:lnTo>
                    <a:lnTo>
                      <a:pt x="46" y="20"/>
                    </a:lnTo>
                    <a:lnTo>
                      <a:pt x="30" y="23"/>
                    </a:lnTo>
                    <a:lnTo>
                      <a:pt x="20" y="24"/>
                    </a:lnTo>
                    <a:lnTo>
                      <a:pt x="10" y="27"/>
                    </a:lnTo>
                    <a:lnTo>
                      <a:pt x="3" y="34"/>
                    </a:lnTo>
                    <a:lnTo>
                      <a:pt x="1" y="44"/>
                    </a:lnTo>
                    <a:lnTo>
                      <a:pt x="1" y="5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433"/>
              <p:cNvSpPr>
                <a:spLocks/>
              </p:cNvSpPr>
              <p:nvPr/>
            </p:nvSpPr>
            <p:spPr bwMode="auto">
              <a:xfrm>
                <a:off x="2538" y="2816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1 h 36"/>
                  <a:gd name="T6" fmla="*/ 14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1"/>
                    </a:lnTo>
                    <a:lnTo>
                      <a:pt x="14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434"/>
              <p:cNvSpPr>
                <a:spLocks/>
              </p:cNvSpPr>
              <p:nvPr/>
            </p:nvSpPr>
            <p:spPr bwMode="auto">
              <a:xfrm>
                <a:off x="2547" y="2824"/>
                <a:ext cx="48" cy="4"/>
              </a:xfrm>
              <a:custGeom>
                <a:avLst/>
                <a:gdLst>
                  <a:gd name="T0" fmla="*/ 143 w 143"/>
                  <a:gd name="T1" fmla="*/ 0 h 12"/>
                  <a:gd name="T2" fmla="*/ 143 w 143"/>
                  <a:gd name="T3" fmla="*/ 0 h 12"/>
                  <a:gd name="T4" fmla="*/ 132 w 143"/>
                  <a:gd name="T5" fmla="*/ 0 h 12"/>
                  <a:gd name="T6" fmla="*/ 114 w 143"/>
                  <a:gd name="T7" fmla="*/ 0 h 12"/>
                  <a:gd name="T8" fmla="*/ 94 w 143"/>
                  <a:gd name="T9" fmla="*/ 0 h 12"/>
                  <a:gd name="T10" fmla="*/ 70 w 143"/>
                  <a:gd name="T11" fmla="*/ 0 h 12"/>
                  <a:gd name="T12" fmla="*/ 47 w 143"/>
                  <a:gd name="T13" fmla="*/ 0 h 12"/>
                  <a:gd name="T14" fmla="*/ 26 w 143"/>
                  <a:gd name="T15" fmla="*/ 0 h 12"/>
                  <a:gd name="T16" fmla="*/ 9 w 143"/>
                  <a:gd name="T17" fmla="*/ 0 h 12"/>
                  <a:gd name="T18" fmla="*/ 0 w 143"/>
                  <a:gd name="T19" fmla="*/ 0 h 12"/>
                  <a:gd name="T20" fmla="*/ 0 w 143"/>
                  <a:gd name="T21" fmla="*/ 12 h 12"/>
                  <a:gd name="T22" fmla="*/ 9 w 143"/>
                  <a:gd name="T23" fmla="*/ 12 h 12"/>
                  <a:gd name="T24" fmla="*/ 26 w 143"/>
                  <a:gd name="T25" fmla="*/ 12 h 12"/>
                  <a:gd name="T26" fmla="*/ 47 w 143"/>
                  <a:gd name="T27" fmla="*/ 12 h 12"/>
                  <a:gd name="T28" fmla="*/ 70 w 143"/>
                  <a:gd name="T29" fmla="*/ 12 h 12"/>
                  <a:gd name="T30" fmla="*/ 94 w 143"/>
                  <a:gd name="T31" fmla="*/ 12 h 12"/>
                  <a:gd name="T32" fmla="*/ 114 w 143"/>
                  <a:gd name="T33" fmla="*/ 12 h 12"/>
                  <a:gd name="T34" fmla="*/ 132 w 143"/>
                  <a:gd name="T35" fmla="*/ 12 h 12"/>
                  <a:gd name="T36" fmla="*/ 143 w 143"/>
                  <a:gd name="T37" fmla="*/ 12 h 12"/>
                  <a:gd name="T38" fmla="*/ 143 w 143"/>
                  <a:gd name="T39" fmla="*/ 12 h 12"/>
                  <a:gd name="T40" fmla="*/ 143 w 143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3" h="12">
                    <a:moveTo>
                      <a:pt x="143" y="0"/>
                    </a:moveTo>
                    <a:lnTo>
                      <a:pt x="143" y="0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4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70" y="12"/>
                    </a:lnTo>
                    <a:lnTo>
                      <a:pt x="94" y="12"/>
                    </a:lnTo>
                    <a:lnTo>
                      <a:pt x="114" y="12"/>
                    </a:lnTo>
                    <a:lnTo>
                      <a:pt x="132" y="12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435"/>
              <p:cNvSpPr>
                <a:spLocks/>
              </p:cNvSpPr>
              <p:nvPr/>
            </p:nvSpPr>
            <p:spPr bwMode="auto">
              <a:xfrm>
                <a:off x="2595" y="2816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1 h 34"/>
                  <a:gd name="T6" fmla="*/ 12 w 26"/>
                  <a:gd name="T7" fmla="*/ 17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3 h 34"/>
                  <a:gd name="T16" fmla="*/ 22 w 26"/>
                  <a:gd name="T17" fmla="*/ 24 h 34"/>
                  <a:gd name="T18" fmla="*/ 26 w 26"/>
                  <a:gd name="T19" fmla="*/ 13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1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3"/>
                    </a:lnTo>
                    <a:lnTo>
                      <a:pt x="22" y="2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436"/>
              <p:cNvSpPr>
                <a:spLocks/>
              </p:cNvSpPr>
              <p:nvPr/>
            </p:nvSpPr>
            <p:spPr bwMode="auto">
              <a:xfrm>
                <a:off x="2600" y="2785"/>
                <a:ext cx="4" cy="31"/>
              </a:xfrm>
              <a:custGeom>
                <a:avLst/>
                <a:gdLst>
                  <a:gd name="T0" fmla="*/ 0 w 12"/>
                  <a:gd name="T1" fmla="*/ 0 h 94"/>
                  <a:gd name="T2" fmla="*/ 0 w 12"/>
                  <a:gd name="T3" fmla="*/ 0 h 94"/>
                  <a:gd name="T4" fmla="*/ 0 w 12"/>
                  <a:gd name="T5" fmla="*/ 94 h 94"/>
                  <a:gd name="T6" fmla="*/ 12 w 12"/>
                  <a:gd name="T7" fmla="*/ 94 h 94"/>
                  <a:gd name="T8" fmla="*/ 12 w 12"/>
                  <a:gd name="T9" fmla="*/ 0 h 94"/>
                  <a:gd name="T10" fmla="*/ 12 w 12"/>
                  <a:gd name="T11" fmla="*/ 0 h 94"/>
                  <a:gd name="T12" fmla="*/ 0 w 1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437"/>
              <p:cNvSpPr>
                <a:spLocks/>
              </p:cNvSpPr>
              <p:nvPr/>
            </p:nvSpPr>
            <p:spPr bwMode="auto">
              <a:xfrm>
                <a:off x="2588" y="2766"/>
                <a:ext cx="16" cy="19"/>
              </a:xfrm>
              <a:custGeom>
                <a:avLst/>
                <a:gdLst>
                  <a:gd name="T0" fmla="*/ 0 w 46"/>
                  <a:gd name="T1" fmla="*/ 10 h 58"/>
                  <a:gd name="T2" fmla="*/ 0 w 46"/>
                  <a:gd name="T3" fmla="*/ 10 h 58"/>
                  <a:gd name="T4" fmla="*/ 9 w 46"/>
                  <a:gd name="T5" fmla="*/ 17 h 58"/>
                  <a:gd name="T6" fmla="*/ 15 w 46"/>
                  <a:gd name="T7" fmla="*/ 24 h 58"/>
                  <a:gd name="T8" fmla="*/ 23 w 46"/>
                  <a:gd name="T9" fmla="*/ 30 h 58"/>
                  <a:gd name="T10" fmla="*/ 28 w 46"/>
                  <a:gd name="T11" fmla="*/ 36 h 58"/>
                  <a:gd name="T12" fmla="*/ 30 w 46"/>
                  <a:gd name="T13" fmla="*/ 42 h 58"/>
                  <a:gd name="T14" fmla="*/ 32 w 46"/>
                  <a:gd name="T15" fmla="*/ 47 h 58"/>
                  <a:gd name="T16" fmla="*/ 34 w 46"/>
                  <a:gd name="T17" fmla="*/ 52 h 58"/>
                  <a:gd name="T18" fmla="*/ 34 w 46"/>
                  <a:gd name="T19" fmla="*/ 58 h 58"/>
                  <a:gd name="T20" fmla="*/ 46 w 46"/>
                  <a:gd name="T21" fmla="*/ 58 h 58"/>
                  <a:gd name="T22" fmla="*/ 46 w 46"/>
                  <a:gd name="T23" fmla="*/ 52 h 58"/>
                  <a:gd name="T24" fmla="*/ 44 w 46"/>
                  <a:gd name="T25" fmla="*/ 45 h 58"/>
                  <a:gd name="T26" fmla="*/ 42 w 46"/>
                  <a:gd name="T27" fmla="*/ 37 h 58"/>
                  <a:gd name="T28" fmla="*/ 37 w 46"/>
                  <a:gd name="T29" fmla="*/ 29 h 58"/>
                  <a:gd name="T30" fmla="*/ 32 w 46"/>
                  <a:gd name="T31" fmla="*/ 23 h 58"/>
                  <a:gd name="T32" fmla="*/ 25 w 46"/>
                  <a:gd name="T33" fmla="*/ 14 h 58"/>
                  <a:gd name="T34" fmla="*/ 17 w 46"/>
                  <a:gd name="T35" fmla="*/ 7 h 58"/>
                  <a:gd name="T36" fmla="*/ 7 w 46"/>
                  <a:gd name="T37" fmla="*/ 0 h 58"/>
                  <a:gd name="T38" fmla="*/ 7 w 46"/>
                  <a:gd name="T39" fmla="*/ 0 h 58"/>
                  <a:gd name="T40" fmla="*/ 0 w 46"/>
                  <a:gd name="T41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8">
                    <a:moveTo>
                      <a:pt x="0" y="10"/>
                    </a:moveTo>
                    <a:lnTo>
                      <a:pt x="0" y="10"/>
                    </a:lnTo>
                    <a:lnTo>
                      <a:pt x="9" y="17"/>
                    </a:lnTo>
                    <a:lnTo>
                      <a:pt x="15" y="24"/>
                    </a:lnTo>
                    <a:lnTo>
                      <a:pt x="23" y="30"/>
                    </a:lnTo>
                    <a:lnTo>
                      <a:pt x="28" y="36"/>
                    </a:lnTo>
                    <a:lnTo>
                      <a:pt x="30" y="42"/>
                    </a:lnTo>
                    <a:lnTo>
                      <a:pt x="32" y="47"/>
                    </a:lnTo>
                    <a:lnTo>
                      <a:pt x="34" y="52"/>
                    </a:lnTo>
                    <a:lnTo>
                      <a:pt x="34" y="58"/>
                    </a:lnTo>
                    <a:lnTo>
                      <a:pt x="46" y="58"/>
                    </a:lnTo>
                    <a:lnTo>
                      <a:pt x="46" y="52"/>
                    </a:lnTo>
                    <a:lnTo>
                      <a:pt x="44" y="45"/>
                    </a:lnTo>
                    <a:lnTo>
                      <a:pt x="42" y="37"/>
                    </a:lnTo>
                    <a:lnTo>
                      <a:pt x="37" y="29"/>
                    </a:lnTo>
                    <a:lnTo>
                      <a:pt x="32" y="23"/>
                    </a:lnTo>
                    <a:lnTo>
                      <a:pt x="25" y="14"/>
                    </a:lnTo>
                    <a:lnTo>
                      <a:pt x="17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438"/>
              <p:cNvSpPr>
                <a:spLocks/>
              </p:cNvSpPr>
              <p:nvPr/>
            </p:nvSpPr>
            <p:spPr bwMode="auto">
              <a:xfrm>
                <a:off x="2547" y="2764"/>
                <a:ext cx="44" cy="12"/>
              </a:xfrm>
              <a:custGeom>
                <a:avLst/>
                <a:gdLst>
                  <a:gd name="T0" fmla="*/ 0 w 132"/>
                  <a:gd name="T1" fmla="*/ 36 h 36"/>
                  <a:gd name="T2" fmla="*/ 0 w 132"/>
                  <a:gd name="T3" fmla="*/ 36 h 36"/>
                  <a:gd name="T4" fmla="*/ 11 w 132"/>
                  <a:gd name="T5" fmla="*/ 35 h 36"/>
                  <a:gd name="T6" fmla="*/ 27 w 132"/>
                  <a:gd name="T7" fmla="*/ 32 h 36"/>
                  <a:gd name="T8" fmla="*/ 45 w 132"/>
                  <a:gd name="T9" fmla="*/ 27 h 36"/>
                  <a:gd name="T10" fmla="*/ 66 w 132"/>
                  <a:gd name="T11" fmla="*/ 21 h 36"/>
                  <a:gd name="T12" fmla="*/ 86 w 132"/>
                  <a:gd name="T13" fmla="*/ 16 h 36"/>
                  <a:gd name="T14" fmla="*/ 105 w 132"/>
                  <a:gd name="T15" fmla="*/ 14 h 36"/>
                  <a:gd name="T16" fmla="*/ 119 w 132"/>
                  <a:gd name="T17" fmla="*/ 12 h 36"/>
                  <a:gd name="T18" fmla="*/ 125 w 132"/>
                  <a:gd name="T19" fmla="*/ 14 h 36"/>
                  <a:gd name="T20" fmla="*/ 132 w 132"/>
                  <a:gd name="T21" fmla="*/ 4 h 36"/>
                  <a:gd name="T22" fmla="*/ 119 w 132"/>
                  <a:gd name="T23" fmla="*/ 0 h 36"/>
                  <a:gd name="T24" fmla="*/ 103 w 132"/>
                  <a:gd name="T25" fmla="*/ 1 h 36"/>
                  <a:gd name="T26" fmla="*/ 84 w 132"/>
                  <a:gd name="T27" fmla="*/ 4 h 36"/>
                  <a:gd name="T28" fmla="*/ 63 w 132"/>
                  <a:gd name="T29" fmla="*/ 9 h 36"/>
                  <a:gd name="T30" fmla="*/ 43 w 132"/>
                  <a:gd name="T31" fmla="*/ 15 h 36"/>
                  <a:gd name="T32" fmla="*/ 25 w 132"/>
                  <a:gd name="T33" fmla="*/ 20 h 36"/>
                  <a:gd name="T34" fmla="*/ 9 w 132"/>
                  <a:gd name="T35" fmla="*/ 23 h 36"/>
                  <a:gd name="T36" fmla="*/ 0 w 132"/>
                  <a:gd name="T37" fmla="*/ 24 h 36"/>
                  <a:gd name="T38" fmla="*/ 0 w 132"/>
                  <a:gd name="T39" fmla="*/ 24 h 36"/>
                  <a:gd name="T40" fmla="*/ 0 w 132"/>
                  <a:gd name="T4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36">
                    <a:moveTo>
                      <a:pt x="0" y="36"/>
                    </a:moveTo>
                    <a:lnTo>
                      <a:pt x="0" y="36"/>
                    </a:lnTo>
                    <a:lnTo>
                      <a:pt x="11" y="35"/>
                    </a:lnTo>
                    <a:lnTo>
                      <a:pt x="27" y="32"/>
                    </a:lnTo>
                    <a:lnTo>
                      <a:pt x="45" y="27"/>
                    </a:lnTo>
                    <a:lnTo>
                      <a:pt x="66" y="21"/>
                    </a:lnTo>
                    <a:lnTo>
                      <a:pt x="86" y="16"/>
                    </a:lnTo>
                    <a:lnTo>
                      <a:pt x="105" y="14"/>
                    </a:lnTo>
                    <a:lnTo>
                      <a:pt x="119" y="12"/>
                    </a:lnTo>
                    <a:lnTo>
                      <a:pt x="125" y="14"/>
                    </a:lnTo>
                    <a:lnTo>
                      <a:pt x="132" y="4"/>
                    </a:lnTo>
                    <a:lnTo>
                      <a:pt x="119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63" y="9"/>
                    </a:lnTo>
                    <a:lnTo>
                      <a:pt x="43" y="15"/>
                    </a:lnTo>
                    <a:lnTo>
                      <a:pt x="25" y="20"/>
                    </a:lnTo>
                    <a:lnTo>
                      <a:pt x="9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439"/>
              <p:cNvSpPr>
                <a:spLocks/>
              </p:cNvSpPr>
              <p:nvPr/>
            </p:nvSpPr>
            <p:spPr bwMode="auto">
              <a:xfrm>
                <a:off x="2538" y="2772"/>
                <a:ext cx="9" cy="13"/>
              </a:xfrm>
              <a:custGeom>
                <a:avLst/>
                <a:gdLst>
                  <a:gd name="T0" fmla="*/ 12 w 25"/>
                  <a:gd name="T1" fmla="*/ 38 h 38"/>
                  <a:gd name="T2" fmla="*/ 12 w 25"/>
                  <a:gd name="T3" fmla="*/ 38 h 38"/>
                  <a:gd name="T4" fmla="*/ 12 w 25"/>
                  <a:gd name="T5" fmla="*/ 27 h 38"/>
                  <a:gd name="T6" fmla="*/ 13 w 25"/>
                  <a:gd name="T7" fmla="*/ 18 h 38"/>
                  <a:gd name="T8" fmla="*/ 17 w 25"/>
                  <a:gd name="T9" fmla="*/ 14 h 38"/>
                  <a:gd name="T10" fmla="*/ 25 w 25"/>
                  <a:gd name="T11" fmla="*/ 12 h 38"/>
                  <a:gd name="T12" fmla="*/ 25 w 25"/>
                  <a:gd name="T13" fmla="*/ 0 h 38"/>
                  <a:gd name="T14" fmla="*/ 12 w 25"/>
                  <a:gd name="T15" fmla="*/ 4 h 38"/>
                  <a:gd name="T16" fmla="*/ 4 w 25"/>
                  <a:gd name="T17" fmla="*/ 14 h 38"/>
                  <a:gd name="T18" fmla="*/ 0 w 25"/>
                  <a:gd name="T19" fmla="*/ 25 h 38"/>
                  <a:gd name="T20" fmla="*/ 0 w 25"/>
                  <a:gd name="T21" fmla="*/ 38 h 38"/>
                  <a:gd name="T22" fmla="*/ 0 w 25"/>
                  <a:gd name="T23" fmla="*/ 38 h 38"/>
                  <a:gd name="T24" fmla="*/ 12 w 25"/>
                  <a:gd name="T25" fmla="*/ 38 h 38"/>
                  <a:gd name="T26" fmla="*/ 12 w 25"/>
                  <a:gd name="T27" fmla="*/ 38 h 38"/>
                  <a:gd name="T28" fmla="*/ 12 w 25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3" y="18"/>
                    </a:lnTo>
                    <a:lnTo>
                      <a:pt x="17" y="14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440"/>
              <p:cNvSpPr>
                <a:spLocks/>
              </p:cNvSpPr>
              <p:nvPr/>
            </p:nvSpPr>
            <p:spPr bwMode="auto">
              <a:xfrm>
                <a:off x="2538" y="2785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441"/>
              <p:cNvSpPr>
                <a:spLocks/>
              </p:cNvSpPr>
              <p:nvPr/>
            </p:nvSpPr>
            <p:spPr bwMode="auto">
              <a:xfrm>
                <a:off x="2544" y="2766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3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3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442"/>
              <p:cNvSpPr>
                <a:spLocks/>
              </p:cNvSpPr>
              <p:nvPr/>
            </p:nvSpPr>
            <p:spPr bwMode="auto">
              <a:xfrm>
                <a:off x="2544" y="2766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3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3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443"/>
              <p:cNvSpPr>
                <a:spLocks/>
              </p:cNvSpPr>
              <p:nvPr/>
            </p:nvSpPr>
            <p:spPr bwMode="auto">
              <a:xfrm>
                <a:off x="2608" y="2766"/>
                <a:ext cx="61" cy="61"/>
              </a:xfrm>
              <a:custGeom>
                <a:avLst/>
                <a:gdLst>
                  <a:gd name="T0" fmla="*/ 0 w 183"/>
                  <a:gd name="T1" fmla="*/ 149 h 181"/>
                  <a:gd name="T2" fmla="*/ 1 w 183"/>
                  <a:gd name="T3" fmla="*/ 161 h 181"/>
                  <a:gd name="T4" fmla="*/ 5 w 183"/>
                  <a:gd name="T5" fmla="*/ 171 h 181"/>
                  <a:gd name="T6" fmla="*/ 11 w 183"/>
                  <a:gd name="T7" fmla="*/ 177 h 181"/>
                  <a:gd name="T8" fmla="*/ 21 w 183"/>
                  <a:gd name="T9" fmla="*/ 179 h 181"/>
                  <a:gd name="T10" fmla="*/ 31 w 183"/>
                  <a:gd name="T11" fmla="*/ 179 h 181"/>
                  <a:gd name="T12" fmla="*/ 48 w 183"/>
                  <a:gd name="T13" fmla="*/ 179 h 181"/>
                  <a:gd name="T14" fmla="*/ 69 w 183"/>
                  <a:gd name="T15" fmla="*/ 180 h 181"/>
                  <a:gd name="T16" fmla="*/ 90 w 183"/>
                  <a:gd name="T17" fmla="*/ 180 h 181"/>
                  <a:gd name="T18" fmla="*/ 113 w 183"/>
                  <a:gd name="T19" fmla="*/ 181 h 181"/>
                  <a:gd name="T20" fmla="*/ 135 w 183"/>
                  <a:gd name="T21" fmla="*/ 181 h 181"/>
                  <a:gd name="T22" fmla="*/ 152 w 183"/>
                  <a:gd name="T23" fmla="*/ 181 h 181"/>
                  <a:gd name="T24" fmla="*/ 163 w 183"/>
                  <a:gd name="T25" fmla="*/ 181 h 181"/>
                  <a:gd name="T26" fmla="*/ 174 w 183"/>
                  <a:gd name="T27" fmla="*/ 180 h 181"/>
                  <a:gd name="T28" fmla="*/ 180 w 183"/>
                  <a:gd name="T29" fmla="*/ 174 h 181"/>
                  <a:gd name="T30" fmla="*/ 182 w 183"/>
                  <a:gd name="T31" fmla="*/ 166 h 181"/>
                  <a:gd name="T32" fmla="*/ 182 w 183"/>
                  <a:gd name="T33" fmla="*/ 155 h 181"/>
                  <a:gd name="T34" fmla="*/ 183 w 183"/>
                  <a:gd name="T35" fmla="*/ 59 h 181"/>
                  <a:gd name="T36" fmla="*/ 182 w 183"/>
                  <a:gd name="T37" fmla="*/ 53 h 181"/>
                  <a:gd name="T38" fmla="*/ 181 w 183"/>
                  <a:gd name="T39" fmla="*/ 47 h 181"/>
                  <a:gd name="T40" fmla="*/ 180 w 183"/>
                  <a:gd name="T41" fmla="*/ 41 h 181"/>
                  <a:gd name="T42" fmla="*/ 177 w 183"/>
                  <a:gd name="T43" fmla="*/ 35 h 181"/>
                  <a:gd name="T44" fmla="*/ 174 w 183"/>
                  <a:gd name="T45" fmla="*/ 29 h 181"/>
                  <a:gd name="T46" fmla="*/ 169 w 183"/>
                  <a:gd name="T47" fmla="*/ 22 h 181"/>
                  <a:gd name="T48" fmla="*/ 165 w 183"/>
                  <a:gd name="T49" fmla="*/ 15 h 181"/>
                  <a:gd name="T50" fmla="*/ 159 w 183"/>
                  <a:gd name="T51" fmla="*/ 6 h 181"/>
                  <a:gd name="T52" fmla="*/ 154 w 183"/>
                  <a:gd name="T53" fmla="*/ 6 h 181"/>
                  <a:gd name="T54" fmla="*/ 141 w 183"/>
                  <a:gd name="T55" fmla="*/ 5 h 181"/>
                  <a:gd name="T56" fmla="*/ 123 w 183"/>
                  <a:gd name="T57" fmla="*/ 4 h 181"/>
                  <a:gd name="T58" fmla="*/ 101 w 183"/>
                  <a:gd name="T59" fmla="*/ 3 h 181"/>
                  <a:gd name="T60" fmla="*/ 78 w 183"/>
                  <a:gd name="T61" fmla="*/ 3 h 181"/>
                  <a:gd name="T62" fmla="*/ 58 w 183"/>
                  <a:gd name="T63" fmla="*/ 1 h 181"/>
                  <a:gd name="T64" fmla="*/ 41 w 183"/>
                  <a:gd name="T65" fmla="*/ 0 h 181"/>
                  <a:gd name="T66" fmla="*/ 30 w 183"/>
                  <a:gd name="T67" fmla="*/ 0 h 181"/>
                  <a:gd name="T68" fmla="*/ 24 w 183"/>
                  <a:gd name="T69" fmla="*/ 3 h 181"/>
                  <a:gd name="T70" fmla="*/ 18 w 183"/>
                  <a:gd name="T71" fmla="*/ 8 h 181"/>
                  <a:gd name="T72" fmla="*/ 13 w 183"/>
                  <a:gd name="T73" fmla="*/ 15 h 181"/>
                  <a:gd name="T74" fmla="*/ 8 w 183"/>
                  <a:gd name="T75" fmla="*/ 23 h 181"/>
                  <a:gd name="T76" fmla="*/ 6 w 183"/>
                  <a:gd name="T77" fmla="*/ 32 h 181"/>
                  <a:gd name="T78" fmla="*/ 3 w 183"/>
                  <a:gd name="T79" fmla="*/ 41 h 181"/>
                  <a:gd name="T80" fmla="*/ 1 w 183"/>
                  <a:gd name="T81" fmla="*/ 50 h 181"/>
                  <a:gd name="T82" fmla="*/ 1 w 183"/>
                  <a:gd name="T83" fmla="*/ 57 h 181"/>
                  <a:gd name="T84" fmla="*/ 0 w 183"/>
                  <a:gd name="T85" fmla="*/ 14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3" h="181">
                    <a:moveTo>
                      <a:pt x="0" y="149"/>
                    </a:moveTo>
                    <a:lnTo>
                      <a:pt x="1" y="161"/>
                    </a:lnTo>
                    <a:lnTo>
                      <a:pt x="5" y="171"/>
                    </a:lnTo>
                    <a:lnTo>
                      <a:pt x="11" y="177"/>
                    </a:lnTo>
                    <a:lnTo>
                      <a:pt x="21" y="179"/>
                    </a:lnTo>
                    <a:lnTo>
                      <a:pt x="31" y="179"/>
                    </a:lnTo>
                    <a:lnTo>
                      <a:pt x="48" y="179"/>
                    </a:lnTo>
                    <a:lnTo>
                      <a:pt x="69" y="180"/>
                    </a:lnTo>
                    <a:lnTo>
                      <a:pt x="90" y="180"/>
                    </a:lnTo>
                    <a:lnTo>
                      <a:pt x="113" y="181"/>
                    </a:lnTo>
                    <a:lnTo>
                      <a:pt x="135" y="181"/>
                    </a:lnTo>
                    <a:lnTo>
                      <a:pt x="152" y="181"/>
                    </a:lnTo>
                    <a:lnTo>
                      <a:pt x="163" y="181"/>
                    </a:lnTo>
                    <a:lnTo>
                      <a:pt x="174" y="180"/>
                    </a:lnTo>
                    <a:lnTo>
                      <a:pt x="180" y="174"/>
                    </a:lnTo>
                    <a:lnTo>
                      <a:pt x="182" y="166"/>
                    </a:lnTo>
                    <a:lnTo>
                      <a:pt x="182" y="155"/>
                    </a:lnTo>
                    <a:lnTo>
                      <a:pt x="183" y="59"/>
                    </a:lnTo>
                    <a:lnTo>
                      <a:pt x="182" y="53"/>
                    </a:lnTo>
                    <a:lnTo>
                      <a:pt x="181" y="47"/>
                    </a:lnTo>
                    <a:lnTo>
                      <a:pt x="180" y="41"/>
                    </a:lnTo>
                    <a:lnTo>
                      <a:pt x="177" y="35"/>
                    </a:lnTo>
                    <a:lnTo>
                      <a:pt x="174" y="29"/>
                    </a:lnTo>
                    <a:lnTo>
                      <a:pt x="169" y="22"/>
                    </a:lnTo>
                    <a:lnTo>
                      <a:pt x="165" y="15"/>
                    </a:lnTo>
                    <a:lnTo>
                      <a:pt x="159" y="6"/>
                    </a:lnTo>
                    <a:lnTo>
                      <a:pt x="154" y="6"/>
                    </a:lnTo>
                    <a:lnTo>
                      <a:pt x="141" y="5"/>
                    </a:lnTo>
                    <a:lnTo>
                      <a:pt x="123" y="4"/>
                    </a:lnTo>
                    <a:lnTo>
                      <a:pt x="101" y="3"/>
                    </a:lnTo>
                    <a:lnTo>
                      <a:pt x="78" y="3"/>
                    </a:lnTo>
                    <a:lnTo>
                      <a:pt x="58" y="1"/>
                    </a:lnTo>
                    <a:lnTo>
                      <a:pt x="41" y="0"/>
                    </a:lnTo>
                    <a:lnTo>
                      <a:pt x="30" y="0"/>
                    </a:lnTo>
                    <a:lnTo>
                      <a:pt x="24" y="3"/>
                    </a:lnTo>
                    <a:lnTo>
                      <a:pt x="18" y="8"/>
                    </a:lnTo>
                    <a:lnTo>
                      <a:pt x="13" y="15"/>
                    </a:lnTo>
                    <a:lnTo>
                      <a:pt x="8" y="23"/>
                    </a:lnTo>
                    <a:lnTo>
                      <a:pt x="6" y="32"/>
                    </a:lnTo>
                    <a:lnTo>
                      <a:pt x="3" y="41"/>
                    </a:lnTo>
                    <a:lnTo>
                      <a:pt x="1" y="50"/>
                    </a:lnTo>
                    <a:lnTo>
                      <a:pt x="1" y="57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444"/>
              <p:cNvSpPr>
                <a:spLocks/>
              </p:cNvSpPr>
              <p:nvPr/>
            </p:nvSpPr>
            <p:spPr bwMode="auto">
              <a:xfrm>
                <a:off x="2606" y="2816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445"/>
              <p:cNvSpPr>
                <a:spLocks/>
              </p:cNvSpPr>
              <p:nvPr/>
            </p:nvSpPr>
            <p:spPr bwMode="auto">
              <a:xfrm>
                <a:off x="2615" y="2824"/>
                <a:ext cx="47" cy="5"/>
              </a:xfrm>
              <a:custGeom>
                <a:avLst/>
                <a:gdLst>
                  <a:gd name="T0" fmla="*/ 142 w 142"/>
                  <a:gd name="T1" fmla="*/ 2 h 14"/>
                  <a:gd name="T2" fmla="*/ 142 w 142"/>
                  <a:gd name="T3" fmla="*/ 2 h 14"/>
                  <a:gd name="T4" fmla="*/ 131 w 142"/>
                  <a:gd name="T5" fmla="*/ 2 h 14"/>
                  <a:gd name="T6" fmla="*/ 114 w 142"/>
                  <a:gd name="T7" fmla="*/ 2 h 14"/>
                  <a:gd name="T8" fmla="*/ 92 w 142"/>
                  <a:gd name="T9" fmla="*/ 2 h 14"/>
                  <a:gd name="T10" fmla="*/ 69 w 142"/>
                  <a:gd name="T11" fmla="*/ 1 h 14"/>
                  <a:gd name="T12" fmla="*/ 48 w 142"/>
                  <a:gd name="T13" fmla="*/ 1 h 14"/>
                  <a:gd name="T14" fmla="*/ 27 w 142"/>
                  <a:gd name="T15" fmla="*/ 0 h 14"/>
                  <a:gd name="T16" fmla="*/ 10 w 142"/>
                  <a:gd name="T17" fmla="*/ 0 h 14"/>
                  <a:gd name="T18" fmla="*/ 0 w 142"/>
                  <a:gd name="T19" fmla="*/ 0 h 14"/>
                  <a:gd name="T20" fmla="*/ 0 w 142"/>
                  <a:gd name="T21" fmla="*/ 12 h 14"/>
                  <a:gd name="T22" fmla="*/ 10 w 142"/>
                  <a:gd name="T23" fmla="*/ 12 h 14"/>
                  <a:gd name="T24" fmla="*/ 27 w 142"/>
                  <a:gd name="T25" fmla="*/ 12 h 14"/>
                  <a:gd name="T26" fmla="*/ 48 w 142"/>
                  <a:gd name="T27" fmla="*/ 13 h 14"/>
                  <a:gd name="T28" fmla="*/ 69 w 142"/>
                  <a:gd name="T29" fmla="*/ 13 h 14"/>
                  <a:gd name="T30" fmla="*/ 92 w 142"/>
                  <a:gd name="T31" fmla="*/ 14 h 14"/>
                  <a:gd name="T32" fmla="*/ 114 w 142"/>
                  <a:gd name="T33" fmla="*/ 14 h 14"/>
                  <a:gd name="T34" fmla="*/ 131 w 142"/>
                  <a:gd name="T35" fmla="*/ 14 h 14"/>
                  <a:gd name="T36" fmla="*/ 142 w 142"/>
                  <a:gd name="T37" fmla="*/ 14 h 14"/>
                  <a:gd name="T38" fmla="*/ 142 w 142"/>
                  <a:gd name="T39" fmla="*/ 14 h 14"/>
                  <a:gd name="T40" fmla="*/ 142 w 142"/>
                  <a:gd name="T4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4">
                    <a:moveTo>
                      <a:pt x="142" y="2"/>
                    </a:moveTo>
                    <a:lnTo>
                      <a:pt x="142" y="2"/>
                    </a:lnTo>
                    <a:lnTo>
                      <a:pt x="131" y="2"/>
                    </a:lnTo>
                    <a:lnTo>
                      <a:pt x="114" y="2"/>
                    </a:lnTo>
                    <a:lnTo>
                      <a:pt x="92" y="2"/>
                    </a:lnTo>
                    <a:lnTo>
                      <a:pt x="69" y="1"/>
                    </a:lnTo>
                    <a:lnTo>
                      <a:pt x="48" y="1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8" y="13"/>
                    </a:lnTo>
                    <a:lnTo>
                      <a:pt x="69" y="13"/>
                    </a:lnTo>
                    <a:lnTo>
                      <a:pt x="92" y="14"/>
                    </a:lnTo>
                    <a:lnTo>
                      <a:pt x="114" y="14"/>
                    </a:lnTo>
                    <a:lnTo>
                      <a:pt x="131" y="14"/>
                    </a:lnTo>
                    <a:lnTo>
                      <a:pt x="142" y="14"/>
                    </a:lnTo>
                    <a:lnTo>
                      <a:pt x="142" y="14"/>
                    </a:lnTo>
                    <a:lnTo>
                      <a:pt x="14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446"/>
              <p:cNvSpPr>
                <a:spLocks/>
              </p:cNvSpPr>
              <p:nvPr/>
            </p:nvSpPr>
            <p:spPr bwMode="auto">
              <a:xfrm>
                <a:off x="2662" y="2818"/>
                <a:ext cx="8" cy="11"/>
              </a:xfrm>
              <a:custGeom>
                <a:avLst/>
                <a:gdLst>
                  <a:gd name="T0" fmla="*/ 13 w 25"/>
                  <a:gd name="T1" fmla="*/ 0 h 32"/>
                  <a:gd name="T2" fmla="*/ 13 w 25"/>
                  <a:gd name="T3" fmla="*/ 0 h 32"/>
                  <a:gd name="T4" fmla="*/ 13 w 25"/>
                  <a:gd name="T5" fmla="*/ 10 h 32"/>
                  <a:gd name="T6" fmla="*/ 12 w 25"/>
                  <a:gd name="T7" fmla="*/ 16 h 32"/>
                  <a:gd name="T8" fmla="*/ 8 w 25"/>
                  <a:gd name="T9" fmla="*/ 19 h 32"/>
                  <a:gd name="T10" fmla="*/ 0 w 25"/>
                  <a:gd name="T11" fmla="*/ 20 h 32"/>
                  <a:gd name="T12" fmla="*/ 0 w 25"/>
                  <a:gd name="T13" fmla="*/ 32 h 32"/>
                  <a:gd name="T14" fmla="*/ 13 w 25"/>
                  <a:gd name="T15" fmla="*/ 31 h 32"/>
                  <a:gd name="T16" fmla="*/ 21 w 25"/>
                  <a:gd name="T17" fmla="*/ 23 h 32"/>
                  <a:gd name="T18" fmla="*/ 25 w 25"/>
                  <a:gd name="T19" fmla="*/ 12 h 32"/>
                  <a:gd name="T20" fmla="*/ 25 w 25"/>
                  <a:gd name="T21" fmla="*/ 0 h 32"/>
                  <a:gd name="T22" fmla="*/ 25 w 25"/>
                  <a:gd name="T23" fmla="*/ 0 h 32"/>
                  <a:gd name="T24" fmla="*/ 13 w 25"/>
                  <a:gd name="T25" fmla="*/ 0 h 32"/>
                  <a:gd name="T26" fmla="*/ 13 w 25"/>
                  <a:gd name="T27" fmla="*/ 0 h 32"/>
                  <a:gd name="T28" fmla="*/ 13 w 25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2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447"/>
              <p:cNvSpPr>
                <a:spLocks/>
              </p:cNvSpPr>
              <p:nvPr/>
            </p:nvSpPr>
            <p:spPr bwMode="auto">
              <a:xfrm>
                <a:off x="2666" y="2786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448"/>
              <p:cNvSpPr>
                <a:spLocks/>
              </p:cNvSpPr>
              <p:nvPr/>
            </p:nvSpPr>
            <p:spPr bwMode="auto">
              <a:xfrm>
                <a:off x="2659" y="2766"/>
                <a:ext cx="12" cy="20"/>
              </a:xfrm>
              <a:custGeom>
                <a:avLst/>
                <a:gdLst>
                  <a:gd name="T0" fmla="*/ 5 w 35"/>
                  <a:gd name="T1" fmla="*/ 12 h 59"/>
                  <a:gd name="T2" fmla="*/ 0 w 35"/>
                  <a:gd name="T3" fmla="*/ 10 h 59"/>
                  <a:gd name="T4" fmla="*/ 6 w 35"/>
                  <a:gd name="T5" fmla="*/ 18 h 59"/>
                  <a:gd name="T6" fmla="*/ 10 w 35"/>
                  <a:gd name="T7" fmla="*/ 26 h 59"/>
                  <a:gd name="T8" fmla="*/ 15 w 35"/>
                  <a:gd name="T9" fmla="*/ 33 h 59"/>
                  <a:gd name="T10" fmla="*/ 18 w 35"/>
                  <a:gd name="T11" fmla="*/ 38 h 59"/>
                  <a:gd name="T12" fmla="*/ 20 w 35"/>
                  <a:gd name="T13" fmla="*/ 43 h 59"/>
                  <a:gd name="T14" fmla="*/ 21 w 35"/>
                  <a:gd name="T15" fmla="*/ 49 h 59"/>
                  <a:gd name="T16" fmla="*/ 22 w 35"/>
                  <a:gd name="T17" fmla="*/ 55 h 59"/>
                  <a:gd name="T18" fmla="*/ 23 w 35"/>
                  <a:gd name="T19" fmla="*/ 59 h 59"/>
                  <a:gd name="T20" fmla="*/ 35 w 35"/>
                  <a:gd name="T21" fmla="*/ 59 h 59"/>
                  <a:gd name="T22" fmla="*/ 34 w 35"/>
                  <a:gd name="T23" fmla="*/ 52 h 59"/>
                  <a:gd name="T24" fmla="*/ 33 w 35"/>
                  <a:gd name="T25" fmla="*/ 46 h 59"/>
                  <a:gd name="T26" fmla="*/ 32 w 35"/>
                  <a:gd name="T27" fmla="*/ 40 h 59"/>
                  <a:gd name="T28" fmla="*/ 28 w 35"/>
                  <a:gd name="T29" fmla="*/ 33 h 59"/>
                  <a:gd name="T30" fmla="*/ 24 w 35"/>
                  <a:gd name="T31" fmla="*/ 26 h 59"/>
                  <a:gd name="T32" fmla="*/ 20 w 35"/>
                  <a:gd name="T33" fmla="*/ 18 h 59"/>
                  <a:gd name="T34" fmla="*/ 16 w 35"/>
                  <a:gd name="T35" fmla="*/ 11 h 59"/>
                  <a:gd name="T36" fmla="*/ 10 w 35"/>
                  <a:gd name="T37" fmla="*/ 3 h 59"/>
                  <a:gd name="T38" fmla="*/ 5 w 35"/>
                  <a:gd name="T39" fmla="*/ 0 h 59"/>
                  <a:gd name="T40" fmla="*/ 5 w 35"/>
                  <a:gd name="T4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59">
                    <a:moveTo>
                      <a:pt x="5" y="12"/>
                    </a:moveTo>
                    <a:lnTo>
                      <a:pt x="0" y="10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5" y="33"/>
                    </a:lnTo>
                    <a:lnTo>
                      <a:pt x="18" y="38"/>
                    </a:lnTo>
                    <a:lnTo>
                      <a:pt x="20" y="43"/>
                    </a:lnTo>
                    <a:lnTo>
                      <a:pt x="21" y="49"/>
                    </a:lnTo>
                    <a:lnTo>
                      <a:pt x="22" y="55"/>
                    </a:lnTo>
                    <a:lnTo>
                      <a:pt x="23" y="59"/>
                    </a:lnTo>
                    <a:lnTo>
                      <a:pt x="35" y="59"/>
                    </a:lnTo>
                    <a:lnTo>
                      <a:pt x="34" y="52"/>
                    </a:lnTo>
                    <a:lnTo>
                      <a:pt x="33" y="46"/>
                    </a:lnTo>
                    <a:lnTo>
                      <a:pt x="32" y="40"/>
                    </a:lnTo>
                    <a:lnTo>
                      <a:pt x="28" y="33"/>
                    </a:lnTo>
                    <a:lnTo>
                      <a:pt x="24" y="26"/>
                    </a:lnTo>
                    <a:lnTo>
                      <a:pt x="20" y="18"/>
                    </a:lnTo>
                    <a:lnTo>
                      <a:pt x="16" y="11"/>
                    </a:lnTo>
                    <a:lnTo>
                      <a:pt x="10" y="3"/>
                    </a:lnTo>
                    <a:lnTo>
                      <a:pt x="5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49"/>
              <p:cNvSpPr>
                <a:spLocks/>
              </p:cNvSpPr>
              <p:nvPr/>
            </p:nvSpPr>
            <p:spPr bwMode="auto">
              <a:xfrm>
                <a:off x="2618" y="2764"/>
                <a:ext cx="43" cy="6"/>
              </a:xfrm>
              <a:custGeom>
                <a:avLst/>
                <a:gdLst>
                  <a:gd name="T0" fmla="*/ 0 w 129"/>
                  <a:gd name="T1" fmla="*/ 12 h 18"/>
                  <a:gd name="T2" fmla="*/ 0 w 129"/>
                  <a:gd name="T3" fmla="*/ 12 h 18"/>
                  <a:gd name="T4" fmla="*/ 11 w 129"/>
                  <a:gd name="T5" fmla="*/ 12 h 18"/>
                  <a:gd name="T6" fmla="*/ 28 w 129"/>
                  <a:gd name="T7" fmla="*/ 14 h 18"/>
                  <a:gd name="T8" fmla="*/ 48 w 129"/>
                  <a:gd name="T9" fmla="*/ 15 h 18"/>
                  <a:gd name="T10" fmla="*/ 71 w 129"/>
                  <a:gd name="T11" fmla="*/ 15 h 18"/>
                  <a:gd name="T12" fmla="*/ 93 w 129"/>
                  <a:gd name="T13" fmla="*/ 16 h 18"/>
                  <a:gd name="T14" fmla="*/ 111 w 129"/>
                  <a:gd name="T15" fmla="*/ 17 h 18"/>
                  <a:gd name="T16" fmla="*/ 124 w 129"/>
                  <a:gd name="T17" fmla="*/ 18 h 18"/>
                  <a:gd name="T18" fmla="*/ 129 w 129"/>
                  <a:gd name="T19" fmla="*/ 18 h 18"/>
                  <a:gd name="T20" fmla="*/ 129 w 129"/>
                  <a:gd name="T21" fmla="*/ 6 h 18"/>
                  <a:gd name="T22" fmla="*/ 124 w 129"/>
                  <a:gd name="T23" fmla="*/ 6 h 18"/>
                  <a:gd name="T24" fmla="*/ 111 w 129"/>
                  <a:gd name="T25" fmla="*/ 5 h 18"/>
                  <a:gd name="T26" fmla="*/ 93 w 129"/>
                  <a:gd name="T27" fmla="*/ 4 h 18"/>
                  <a:gd name="T28" fmla="*/ 71 w 129"/>
                  <a:gd name="T29" fmla="*/ 3 h 18"/>
                  <a:gd name="T30" fmla="*/ 48 w 129"/>
                  <a:gd name="T31" fmla="*/ 3 h 18"/>
                  <a:gd name="T32" fmla="*/ 28 w 129"/>
                  <a:gd name="T33" fmla="*/ 1 h 18"/>
                  <a:gd name="T34" fmla="*/ 11 w 129"/>
                  <a:gd name="T35" fmla="*/ 0 h 18"/>
                  <a:gd name="T36" fmla="*/ 0 w 129"/>
                  <a:gd name="T37" fmla="*/ 0 h 18"/>
                  <a:gd name="T38" fmla="*/ 0 w 129"/>
                  <a:gd name="T39" fmla="*/ 0 h 18"/>
                  <a:gd name="T40" fmla="*/ 0 w 129"/>
                  <a:gd name="T4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18">
                    <a:moveTo>
                      <a:pt x="0" y="12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8" y="14"/>
                    </a:lnTo>
                    <a:lnTo>
                      <a:pt x="48" y="15"/>
                    </a:lnTo>
                    <a:lnTo>
                      <a:pt x="71" y="15"/>
                    </a:lnTo>
                    <a:lnTo>
                      <a:pt x="93" y="16"/>
                    </a:lnTo>
                    <a:lnTo>
                      <a:pt x="111" y="17"/>
                    </a:lnTo>
                    <a:lnTo>
                      <a:pt x="124" y="18"/>
                    </a:lnTo>
                    <a:lnTo>
                      <a:pt x="129" y="18"/>
                    </a:lnTo>
                    <a:lnTo>
                      <a:pt x="129" y="6"/>
                    </a:lnTo>
                    <a:lnTo>
                      <a:pt x="124" y="6"/>
                    </a:lnTo>
                    <a:lnTo>
                      <a:pt x="111" y="5"/>
                    </a:lnTo>
                    <a:lnTo>
                      <a:pt x="93" y="4"/>
                    </a:lnTo>
                    <a:lnTo>
                      <a:pt x="71" y="3"/>
                    </a:lnTo>
                    <a:lnTo>
                      <a:pt x="48" y="3"/>
                    </a:lnTo>
                    <a:lnTo>
                      <a:pt x="28" y="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450"/>
              <p:cNvSpPr>
                <a:spLocks/>
              </p:cNvSpPr>
              <p:nvPr/>
            </p:nvSpPr>
            <p:spPr bwMode="auto">
              <a:xfrm>
                <a:off x="2606" y="2764"/>
                <a:ext cx="12" cy="21"/>
              </a:xfrm>
              <a:custGeom>
                <a:avLst/>
                <a:gdLst>
                  <a:gd name="T0" fmla="*/ 12 w 35"/>
                  <a:gd name="T1" fmla="*/ 63 h 63"/>
                  <a:gd name="T2" fmla="*/ 12 w 35"/>
                  <a:gd name="T3" fmla="*/ 63 h 63"/>
                  <a:gd name="T4" fmla="*/ 12 w 35"/>
                  <a:gd name="T5" fmla="*/ 57 h 63"/>
                  <a:gd name="T6" fmla="*/ 14 w 35"/>
                  <a:gd name="T7" fmla="*/ 49 h 63"/>
                  <a:gd name="T8" fmla="*/ 17 w 35"/>
                  <a:gd name="T9" fmla="*/ 39 h 63"/>
                  <a:gd name="T10" fmla="*/ 19 w 35"/>
                  <a:gd name="T11" fmla="*/ 32 h 63"/>
                  <a:gd name="T12" fmla="*/ 23 w 35"/>
                  <a:gd name="T13" fmla="*/ 24 h 63"/>
                  <a:gd name="T14" fmla="*/ 28 w 35"/>
                  <a:gd name="T15" fmla="*/ 17 h 63"/>
                  <a:gd name="T16" fmla="*/ 32 w 35"/>
                  <a:gd name="T17" fmla="*/ 14 h 63"/>
                  <a:gd name="T18" fmla="*/ 35 w 35"/>
                  <a:gd name="T19" fmla="*/ 12 h 63"/>
                  <a:gd name="T20" fmla="*/ 35 w 35"/>
                  <a:gd name="T21" fmla="*/ 0 h 63"/>
                  <a:gd name="T22" fmla="*/ 25 w 35"/>
                  <a:gd name="T23" fmla="*/ 4 h 63"/>
                  <a:gd name="T24" fmla="*/ 18 w 35"/>
                  <a:gd name="T25" fmla="*/ 10 h 63"/>
                  <a:gd name="T26" fmla="*/ 13 w 35"/>
                  <a:gd name="T27" fmla="*/ 17 h 63"/>
                  <a:gd name="T28" fmla="*/ 7 w 35"/>
                  <a:gd name="T29" fmla="*/ 27 h 63"/>
                  <a:gd name="T30" fmla="*/ 5 w 35"/>
                  <a:gd name="T31" fmla="*/ 36 h 63"/>
                  <a:gd name="T32" fmla="*/ 2 w 35"/>
                  <a:gd name="T33" fmla="*/ 46 h 63"/>
                  <a:gd name="T34" fmla="*/ 0 w 35"/>
                  <a:gd name="T35" fmla="*/ 55 h 63"/>
                  <a:gd name="T36" fmla="*/ 0 w 35"/>
                  <a:gd name="T37" fmla="*/ 63 h 63"/>
                  <a:gd name="T38" fmla="*/ 0 w 35"/>
                  <a:gd name="T39" fmla="*/ 63 h 63"/>
                  <a:gd name="T40" fmla="*/ 12 w 35"/>
                  <a:gd name="T41" fmla="*/ 63 h 63"/>
                  <a:gd name="T42" fmla="*/ 12 w 35"/>
                  <a:gd name="T43" fmla="*/ 63 h 63"/>
                  <a:gd name="T44" fmla="*/ 12 w 35"/>
                  <a:gd name="T4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63">
                    <a:moveTo>
                      <a:pt x="12" y="63"/>
                    </a:moveTo>
                    <a:lnTo>
                      <a:pt x="12" y="63"/>
                    </a:lnTo>
                    <a:lnTo>
                      <a:pt x="12" y="57"/>
                    </a:lnTo>
                    <a:lnTo>
                      <a:pt x="14" y="49"/>
                    </a:lnTo>
                    <a:lnTo>
                      <a:pt x="17" y="39"/>
                    </a:lnTo>
                    <a:lnTo>
                      <a:pt x="19" y="32"/>
                    </a:lnTo>
                    <a:lnTo>
                      <a:pt x="23" y="24"/>
                    </a:lnTo>
                    <a:lnTo>
                      <a:pt x="28" y="17"/>
                    </a:lnTo>
                    <a:lnTo>
                      <a:pt x="32" y="14"/>
                    </a:lnTo>
                    <a:lnTo>
                      <a:pt x="35" y="12"/>
                    </a:lnTo>
                    <a:lnTo>
                      <a:pt x="35" y="0"/>
                    </a:lnTo>
                    <a:lnTo>
                      <a:pt x="25" y="4"/>
                    </a:lnTo>
                    <a:lnTo>
                      <a:pt x="18" y="10"/>
                    </a:lnTo>
                    <a:lnTo>
                      <a:pt x="13" y="17"/>
                    </a:lnTo>
                    <a:lnTo>
                      <a:pt x="7" y="27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451"/>
              <p:cNvSpPr>
                <a:spLocks/>
              </p:cNvSpPr>
              <p:nvPr/>
            </p:nvSpPr>
            <p:spPr bwMode="auto">
              <a:xfrm>
                <a:off x="2606" y="2785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452"/>
              <p:cNvSpPr>
                <a:spLocks/>
              </p:cNvSpPr>
              <p:nvPr/>
            </p:nvSpPr>
            <p:spPr bwMode="auto">
              <a:xfrm>
                <a:off x="2612" y="2766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3 w 148"/>
                  <a:gd name="T5" fmla="*/ 126 h 134"/>
                  <a:gd name="T6" fmla="*/ 9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1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3 h 134"/>
                  <a:gd name="T62" fmla="*/ 3 w 148"/>
                  <a:gd name="T63" fmla="*/ 9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453"/>
              <p:cNvSpPr>
                <a:spLocks/>
              </p:cNvSpPr>
              <p:nvPr/>
            </p:nvSpPr>
            <p:spPr bwMode="auto">
              <a:xfrm>
                <a:off x="2612" y="2766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3 w 148"/>
                  <a:gd name="T7" fmla="*/ 126 h 134"/>
                  <a:gd name="T8" fmla="*/ 9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1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3 h 134"/>
                  <a:gd name="T74" fmla="*/ 3 w 148"/>
                  <a:gd name="T75" fmla="*/ 9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1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454"/>
              <p:cNvSpPr>
                <a:spLocks/>
              </p:cNvSpPr>
              <p:nvPr/>
            </p:nvSpPr>
            <p:spPr bwMode="auto">
              <a:xfrm>
                <a:off x="2684" y="276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8 h 134"/>
                  <a:gd name="T4" fmla="*/ 4 w 149"/>
                  <a:gd name="T5" fmla="*/ 127 h 134"/>
                  <a:gd name="T6" fmla="*/ 10 w 149"/>
                  <a:gd name="T7" fmla="*/ 133 h 134"/>
                  <a:gd name="T8" fmla="*/ 18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6 w 149"/>
                  <a:gd name="T15" fmla="*/ 134 h 134"/>
                  <a:gd name="T16" fmla="*/ 74 w 149"/>
                  <a:gd name="T17" fmla="*/ 134 h 134"/>
                  <a:gd name="T18" fmla="*/ 91 w 149"/>
                  <a:gd name="T19" fmla="*/ 134 h 134"/>
                  <a:gd name="T20" fmla="*/ 108 w 149"/>
                  <a:gd name="T21" fmla="*/ 134 h 134"/>
                  <a:gd name="T22" fmla="*/ 121 w 149"/>
                  <a:gd name="T23" fmla="*/ 134 h 134"/>
                  <a:gd name="T24" fmla="*/ 131 w 149"/>
                  <a:gd name="T25" fmla="*/ 134 h 134"/>
                  <a:gd name="T26" fmla="*/ 140 w 149"/>
                  <a:gd name="T27" fmla="*/ 133 h 134"/>
                  <a:gd name="T28" fmla="*/ 145 w 149"/>
                  <a:gd name="T29" fmla="*/ 128 h 134"/>
                  <a:gd name="T30" fmla="*/ 148 w 149"/>
                  <a:gd name="T31" fmla="*/ 121 h 134"/>
                  <a:gd name="T32" fmla="*/ 148 w 149"/>
                  <a:gd name="T33" fmla="*/ 111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8 h 134"/>
                  <a:gd name="T40" fmla="*/ 142 w 149"/>
                  <a:gd name="T41" fmla="*/ 4 h 134"/>
                  <a:gd name="T42" fmla="*/ 131 w 149"/>
                  <a:gd name="T43" fmla="*/ 1 h 134"/>
                  <a:gd name="T44" fmla="*/ 121 w 149"/>
                  <a:gd name="T45" fmla="*/ 1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1 h 134"/>
                  <a:gd name="T58" fmla="*/ 18 w 149"/>
                  <a:gd name="T59" fmla="*/ 1 h 134"/>
                  <a:gd name="T60" fmla="*/ 9 w 149"/>
                  <a:gd name="T61" fmla="*/ 4 h 134"/>
                  <a:gd name="T62" fmla="*/ 4 w 149"/>
                  <a:gd name="T63" fmla="*/ 8 h 134"/>
                  <a:gd name="T64" fmla="*/ 2 w 149"/>
                  <a:gd name="T65" fmla="*/ 17 h 134"/>
                  <a:gd name="T66" fmla="*/ 0 w 149"/>
                  <a:gd name="T67" fmla="*/ 28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455"/>
              <p:cNvSpPr>
                <a:spLocks/>
              </p:cNvSpPr>
              <p:nvPr/>
            </p:nvSpPr>
            <p:spPr bwMode="auto">
              <a:xfrm>
                <a:off x="2684" y="2768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8 h 134"/>
                  <a:gd name="T6" fmla="*/ 4 w 149"/>
                  <a:gd name="T7" fmla="*/ 127 h 134"/>
                  <a:gd name="T8" fmla="*/ 10 w 149"/>
                  <a:gd name="T9" fmla="*/ 133 h 134"/>
                  <a:gd name="T10" fmla="*/ 18 w 149"/>
                  <a:gd name="T11" fmla="*/ 134 h 134"/>
                  <a:gd name="T12" fmla="*/ 18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6 w 149"/>
                  <a:gd name="T19" fmla="*/ 134 h 134"/>
                  <a:gd name="T20" fmla="*/ 74 w 149"/>
                  <a:gd name="T21" fmla="*/ 134 h 134"/>
                  <a:gd name="T22" fmla="*/ 91 w 149"/>
                  <a:gd name="T23" fmla="*/ 134 h 134"/>
                  <a:gd name="T24" fmla="*/ 108 w 149"/>
                  <a:gd name="T25" fmla="*/ 134 h 134"/>
                  <a:gd name="T26" fmla="*/ 121 w 149"/>
                  <a:gd name="T27" fmla="*/ 134 h 134"/>
                  <a:gd name="T28" fmla="*/ 131 w 149"/>
                  <a:gd name="T29" fmla="*/ 134 h 134"/>
                  <a:gd name="T30" fmla="*/ 131 w 149"/>
                  <a:gd name="T31" fmla="*/ 134 h 134"/>
                  <a:gd name="T32" fmla="*/ 140 w 149"/>
                  <a:gd name="T33" fmla="*/ 133 h 134"/>
                  <a:gd name="T34" fmla="*/ 145 w 149"/>
                  <a:gd name="T35" fmla="*/ 128 h 134"/>
                  <a:gd name="T36" fmla="*/ 148 w 149"/>
                  <a:gd name="T37" fmla="*/ 121 h 134"/>
                  <a:gd name="T38" fmla="*/ 148 w 149"/>
                  <a:gd name="T39" fmla="*/ 111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8 h 134"/>
                  <a:gd name="T48" fmla="*/ 142 w 149"/>
                  <a:gd name="T49" fmla="*/ 4 h 134"/>
                  <a:gd name="T50" fmla="*/ 131 w 149"/>
                  <a:gd name="T51" fmla="*/ 1 h 134"/>
                  <a:gd name="T52" fmla="*/ 131 w 149"/>
                  <a:gd name="T53" fmla="*/ 1 h 134"/>
                  <a:gd name="T54" fmla="*/ 121 w 149"/>
                  <a:gd name="T55" fmla="*/ 1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1 h 134"/>
                  <a:gd name="T68" fmla="*/ 18 w 149"/>
                  <a:gd name="T69" fmla="*/ 1 h 134"/>
                  <a:gd name="T70" fmla="*/ 18 w 149"/>
                  <a:gd name="T71" fmla="*/ 1 h 134"/>
                  <a:gd name="T72" fmla="*/ 9 w 149"/>
                  <a:gd name="T73" fmla="*/ 4 h 134"/>
                  <a:gd name="T74" fmla="*/ 4 w 149"/>
                  <a:gd name="T75" fmla="*/ 8 h 134"/>
                  <a:gd name="T76" fmla="*/ 2 w 149"/>
                  <a:gd name="T77" fmla="*/ 17 h 134"/>
                  <a:gd name="T78" fmla="*/ 0 w 149"/>
                  <a:gd name="T79" fmla="*/ 28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8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4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8"/>
                    </a:lnTo>
                    <a:lnTo>
                      <a:pt x="142" y="4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456"/>
              <p:cNvSpPr>
                <a:spLocks/>
              </p:cNvSpPr>
              <p:nvPr/>
            </p:nvSpPr>
            <p:spPr bwMode="auto">
              <a:xfrm>
                <a:off x="2387" y="2702"/>
                <a:ext cx="61" cy="58"/>
              </a:xfrm>
              <a:custGeom>
                <a:avLst/>
                <a:gdLst>
                  <a:gd name="T0" fmla="*/ 0 w 182"/>
                  <a:gd name="T1" fmla="*/ 144 h 174"/>
                  <a:gd name="T2" fmla="*/ 1 w 182"/>
                  <a:gd name="T3" fmla="*/ 156 h 174"/>
                  <a:gd name="T4" fmla="*/ 5 w 182"/>
                  <a:gd name="T5" fmla="*/ 165 h 174"/>
                  <a:gd name="T6" fmla="*/ 11 w 182"/>
                  <a:gd name="T7" fmla="*/ 172 h 174"/>
                  <a:gd name="T8" fmla="*/ 22 w 182"/>
                  <a:gd name="T9" fmla="*/ 174 h 174"/>
                  <a:gd name="T10" fmla="*/ 32 w 182"/>
                  <a:gd name="T11" fmla="*/ 174 h 174"/>
                  <a:gd name="T12" fmla="*/ 48 w 182"/>
                  <a:gd name="T13" fmla="*/ 174 h 174"/>
                  <a:gd name="T14" fmla="*/ 69 w 182"/>
                  <a:gd name="T15" fmla="*/ 174 h 174"/>
                  <a:gd name="T16" fmla="*/ 91 w 182"/>
                  <a:gd name="T17" fmla="*/ 174 h 174"/>
                  <a:gd name="T18" fmla="*/ 114 w 182"/>
                  <a:gd name="T19" fmla="*/ 174 h 174"/>
                  <a:gd name="T20" fmla="*/ 135 w 182"/>
                  <a:gd name="T21" fmla="*/ 174 h 174"/>
                  <a:gd name="T22" fmla="*/ 152 w 182"/>
                  <a:gd name="T23" fmla="*/ 174 h 174"/>
                  <a:gd name="T24" fmla="*/ 163 w 182"/>
                  <a:gd name="T25" fmla="*/ 174 h 174"/>
                  <a:gd name="T26" fmla="*/ 174 w 182"/>
                  <a:gd name="T27" fmla="*/ 173 h 174"/>
                  <a:gd name="T28" fmla="*/ 180 w 182"/>
                  <a:gd name="T29" fmla="*/ 167 h 174"/>
                  <a:gd name="T30" fmla="*/ 182 w 182"/>
                  <a:gd name="T31" fmla="*/ 158 h 174"/>
                  <a:gd name="T32" fmla="*/ 182 w 182"/>
                  <a:gd name="T33" fmla="*/ 147 h 174"/>
                  <a:gd name="T34" fmla="*/ 182 w 182"/>
                  <a:gd name="T35" fmla="*/ 52 h 174"/>
                  <a:gd name="T36" fmla="*/ 181 w 182"/>
                  <a:gd name="T37" fmla="*/ 46 h 174"/>
                  <a:gd name="T38" fmla="*/ 180 w 182"/>
                  <a:gd name="T39" fmla="*/ 40 h 174"/>
                  <a:gd name="T40" fmla="*/ 176 w 182"/>
                  <a:gd name="T41" fmla="*/ 33 h 174"/>
                  <a:gd name="T42" fmla="*/ 173 w 182"/>
                  <a:gd name="T43" fmla="*/ 27 h 174"/>
                  <a:gd name="T44" fmla="*/ 167 w 182"/>
                  <a:gd name="T45" fmla="*/ 21 h 174"/>
                  <a:gd name="T46" fmla="*/ 160 w 182"/>
                  <a:gd name="T47" fmla="*/ 15 h 174"/>
                  <a:gd name="T48" fmla="*/ 151 w 182"/>
                  <a:gd name="T49" fmla="*/ 9 h 174"/>
                  <a:gd name="T50" fmla="*/ 141 w 182"/>
                  <a:gd name="T51" fmla="*/ 2 h 174"/>
                  <a:gd name="T52" fmla="*/ 132 w 182"/>
                  <a:gd name="T53" fmla="*/ 0 h 174"/>
                  <a:gd name="T54" fmla="*/ 118 w 182"/>
                  <a:gd name="T55" fmla="*/ 1 h 174"/>
                  <a:gd name="T56" fmla="*/ 100 w 182"/>
                  <a:gd name="T57" fmla="*/ 4 h 174"/>
                  <a:gd name="T58" fmla="*/ 81 w 182"/>
                  <a:gd name="T59" fmla="*/ 7 h 174"/>
                  <a:gd name="T60" fmla="*/ 63 w 182"/>
                  <a:gd name="T61" fmla="*/ 12 h 174"/>
                  <a:gd name="T62" fmla="*/ 45 w 182"/>
                  <a:gd name="T63" fmla="*/ 16 h 174"/>
                  <a:gd name="T64" fmla="*/ 30 w 182"/>
                  <a:gd name="T65" fmla="*/ 19 h 174"/>
                  <a:gd name="T66" fmla="*/ 21 w 182"/>
                  <a:gd name="T67" fmla="*/ 21 h 174"/>
                  <a:gd name="T68" fmla="*/ 11 w 182"/>
                  <a:gd name="T69" fmla="*/ 24 h 174"/>
                  <a:gd name="T70" fmla="*/ 5 w 182"/>
                  <a:gd name="T71" fmla="*/ 30 h 174"/>
                  <a:gd name="T72" fmla="*/ 3 w 182"/>
                  <a:gd name="T73" fmla="*/ 40 h 174"/>
                  <a:gd name="T74" fmla="*/ 1 w 182"/>
                  <a:gd name="T75" fmla="*/ 52 h 174"/>
                  <a:gd name="T76" fmla="*/ 0 w 182"/>
                  <a:gd name="T77" fmla="*/ 14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4">
                    <a:moveTo>
                      <a:pt x="0" y="144"/>
                    </a:moveTo>
                    <a:lnTo>
                      <a:pt x="1" y="156"/>
                    </a:lnTo>
                    <a:lnTo>
                      <a:pt x="5" y="165"/>
                    </a:lnTo>
                    <a:lnTo>
                      <a:pt x="11" y="172"/>
                    </a:lnTo>
                    <a:lnTo>
                      <a:pt x="22" y="174"/>
                    </a:lnTo>
                    <a:lnTo>
                      <a:pt x="32" y="174"/>
                    </a:lnTo>
                    <a:lnTo>
                      <a:pt x="48" y="174"/>
                    </a:lnTo>
                    <a:lnTo>
                      <a:pt x="69" y="174"/>
                    </a:lnTo>
                    <a:lnTo>
                      <a:pt x="91" y="174"/>
                    </a:lnTo>
                    <a:lnTo>
                      <a:pt x="114" y="174"/>
                    </a:lnTo>
                    <a:lnTo>
                      <a:pt x="135" y="174"/>
                    </a:lnTo>
                    <a:lnTo>
                      <a:pt x="152" y="174"/>
                    </a:lnTo>
                    <a:lnTo>
                      <a:pt x="163" y="174"/>
                    </a:lnTo>
                    <a:lnTo>
                      <a:pt x="174" y="173"/>
                    </a:lnTo>
                    <a:lnTo>
                      <a:pt x="180" y="167"/>
                    </a:lnTo>
                    <a:lnTo>
                      <a:pt x="182" y="158"/>
                    </a:lnTo>
                    <a:lnTo>
                      <a:pt x="182" y="147"/>
                    </a:lnTo>
                    <a:lnTo>
                      <a:pt x="182" y="52"/>
                    </a:lnTo>
                    <a:lnTo>
                      <a:pt x="181" y="46"/>
                    </a:lnTo>
                    <a:lnTo>
                      <a:pt x="180" y="40"/>
                    </a:lnTo>
                    <a:lnTo>
                      <a:pt x="176" y="33"/>
                    </a:lnTo>
                    <a:lnTo>
                      <a:pt x="173" y="27"/>
                    </a:lnTo>
                    <a:lnTo>
                      <a:pt x="167" y="21"/>
                    </a:lnTo>
                    <a:lnTo>
                      <a:pt x="160" y="15"/>
                    </a:lnTo>
                    <a:lnTo>
                      <a:pt x="151" y="9"/>
                    </a:lnTo>
                    <a:lnTo>
                      <a:pt x="141" y="2"/>
                    </a:lnTo>
                    <a:lnTo>
                      <a:pt x="132" y="0"/>
                    </a:lnTo>
                    <a:lnTo>
                      <a:pt x="118" y="1"/>
                    </a:lnTo>
                    <a:lnTo>
                      <a:pt x="100" y="4"/>
                    </a:lnTo>
                    <a:lnTo>
                      <a:pt x="81" y="7"/>
                    </a:lnTo>
                    <a:lnTo>
                      <a:pt x="63" y="12"/>
                    </a:lnTo>
                    <a:lnTo>
                      <a:pt x="45" y="16"/>
                    </a:lnTo>
                    <a:lnTo>
                      <a:pt x="30" y="19"/>
                    </a:lnTo>
                    <a:lnTo>
                      <a:pt x="21" y="21"/>
                    </a:lnTo>
                    <a:lnTo>
                      <a:pt x="11" y="24"/>
                    </a:lnTo>
                    <a:lnTo>
                      <a:pt x="5" y="30"/>
                    </a:lnTo>
                    <a:lnTo>
                      <a:pt x="3" y="40"/>
                    </a:lnTo>
                    <a:lnTo>
                      <a:pt x="1" y="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457"/>
              <p:cNvSpPr>
                <a:spLocks/>
              </p:cNvSpPr>
              <p:nvPr/>
            </p:nvSpPr>
            <p:spPr bwMode="auto">
              <a:xfrm>
                <a:off x="2385" y="2750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3 h 36"/>
                  <a:gd name="T6" fmla="*/ 16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6 w 28"/>
                  <a:gd name="T17" fmla="*/ 25 h 36"/>
                  <a:gd name="T18" fmla="*/ 15 w 28"/>
                  <a:gd name="T19" fmla="*/ 32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3"/>
                    </a:lnTo>
                    <a:lnTo>
                      <a:pt x="16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5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458"/>
              <p:cNvSpPr>
                <a:spLocks/>
              </p:cNvSpPr>
              <p:nvPr/>
            </p:nvSpPr>
            <p:spPr bwMode="auto">
              <a:xfrm>
                <a:off x="2395" y="2758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0 w 141"/>
                  <a:gd name="T5" fmla="*/ 0 h 12"/>
                  <a:gd name="T6" fmla="*/ 113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6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6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3 w 141"/>
                  <a:gd name="T33" fmla="*/ 12 h 12"/>
                  <a:gd name="T34" fmla="*/ 130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6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30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459"/>
              <p:cNvSpPr>
                <a:spLocks/>
              </p:cNvSpPr>
              <p:nvPr/>
            </p:nvSpPr>
            <p:spPr bwMode="auto">
              <a:xfrm>
                <a:off x="2442" y="2751"/>
                <a:ext cx="8" cy="11"/>
              </a:xfrm>
              <a:custGeom>
                <a:avLst/>
                <a:gdLst>
                  <a:gd name="T0" fmla="*/ 13 w 26"/>
                  <a:gd name="T1" fmla="*/ 0 h 33"/>
                  <a:gd name="T2" fmla="*/ 13 w 26"/>
                  <a:gd name="T3" fmla="*/ 0 h 33"/>
                  <a:gd name="T4" fmla="*/ 13 w 26"/>
                  <a:gd name="T5" fmla="*/ 10 h 33"/>
                  <a:gd name="T6" fmla="*/ 12 w 26"/>
                  <a:gd name="T7" fmla="*/ 16 h 33"/>
                  <a:gd name="T8" fmla="*/ 9 w 26"/>
                  <a:gd name="T9" fmla="*/ 20 h 33"/>
                  <a:gd name="T10" fmla="*/ 0 w 26"/>
                  <a:gd name="T11" fmla="*/ 21 h 33"/>
                  <a:gd name="T12" fmla="*/ 0 w 26"/>
                  <a:gd name="T13" fmla="*/ 33 h 33"/>
                  <a:gd name="T14" fmla="*/ 13 w 26"/>
                  <a:gd name="T15" fmla="*/ 32 h 33"/>
                  <a:gd name="T16" fmla="*/ 22 w 26"/>
                  <a:gd name="T17" fmla="*/ 23 h 33"/>
                  <a:gd name="T18" fmla="*/ 26 w 26"/>
                  <a:gd name="T19" fmla="*/ 12 h 33"/>
                  <a:gd name="T20" fmla="*/ 26 w 26"/>
                  <a:gd name="T21" fmla="*/ 0 h 33"/>
                  <a:gd name="T22" fmla="*/ 26 w 26"/>
                  <a:gd name="T23" fmla="*/ 0 h 33"/>
                  <a:gd name="T24" fmla="*/ 13 w 26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3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0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13" y="32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460"/>
              <p:cNvSpPr>
                <a:spLocks/>
              </p:cNvSpPr>
              <p:nvPr/>
            </p:nvSpPr>
            <p:spPr bwMode="auto">
              <a:xfrm>
                <a:off x="2446" y="2719"/>
                <a:ext cx="4" cy="32"/>
              </a:xfrm>
              <a:custGeom>
                <a:avLst/>
                <a:gdLst>
                  <a:gd name="T0" fmla="*/ 0 w 13"/>
                  <a:gd name="T1" fmla="*/ 0 h 95"/>
                  <a:gd name="T2" fmla="*/ 0 w 13"/>
                  <a:gd name="T3" fmla="*/ 0 h 95"/>
                  <a:gd name="T4" fmla="*/ 0 w 13"/>
                  <a:gd name="T5" fmla="*/ 95 h 95"/>
                  <a:gd name="T6" fmla="*/ 13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0 w 13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5">
                    <a:moveTo>
                      <a:pt x="0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13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461"/>
              <p:cNvSpPr>
                <a:spLocks/>
              </p:cNvSpPr>
              <p:nvPr/>
            </p:nvSpPr>
            <p:spPr bwMode="auto">
              <a:xfrm>
                <a:off x="2433" y="2701"/>
                <a:ext cx="17" cy="18"/>
              </a:xfrm>
              <a:custGeom>
                <a:avLst/>
                <a:gdLst>
                  <a:gd name="T0" fmla="*/ 0 w 51"/>
                  <a:gd name="T1" fmla="*/ 9 h 54"/>
                  <a:gd name="T2" fmla="*/ 1 w 51"/>
                  <a:gd name="T3" fmla="*/ 9 h 54"/>
                  <a:gd name="T4" fmla="*/ 9 w 51"/>
                  <a:gd name="T5" fmla="*/ 15 h 54"/>
                  <a:gd name="T6" fmla="*/ 18 w 51"/>
                  <a:gd name="T7" fmla="*/ 21 h 54"/>
                  <a:gd name="T8" fmla="*/ 25 w 51"/>
                  <a:gd name="T9" fmla="*/ 27 h 54"/>
                  <a:gd name="T10" fmla="*/ 30 w 51"/>
                  <a:gd name="T11" fmla="*/ 32 h 54"/>
                  <a:gd name="T12" fmla="*/ 34 w 51"/>
                  <a:gd name="T13" fmla="*/ 37 h 54"/>
                  <a:gd name="T14" fmla="*/ 36 w 51"/>
                  <a:gd name="T15" fmla="*/ 44 h 54"/>
                  <a:gd name="T16" fmla="*/ 37 w 51"/>
                  <a:gd name="T17" fmla="*/ 49 h 54"/>
                  <a:gd name="T18" fmla="*/ 38 w 51"/>
                  <a:gd name="T19" fmla="*/ 54 h 54"/>
                  <a:gd name="T20" fmla="*/ 51 w 51"/>
                  <a:gd name="T21" fmla="*/ 54 h 54"/>
                  <a:gd name="T22" fmla="*/ 49 w 51"/>
                  <a:gd name="T23" fmla="*/ 47 h 54"/>
                  <a:gd name="T24" fmla="*/ 48 w 51"/>
                  <a:gd name="T25" fmla="*/ 39 h 54"/>
                  <a:gd name="T26" fmla="*/ 43 w 51"/>
                  <a:gd name="T27" fmla="*/ 32 h 54"/>
                  <a:gd name="T28" fmla="*/ 40 w 51"/>
                  <a:gd name="T29" fmla="*/ 25 h 54"/>
                  <a:gd name="T30" fmla="*/ 32 w 51"/>
                  <a:gd name="T31" fmla="*/ 18 h 54"/>
                  <a:gd name="T32" fmla="*/ 25 w 51"/>
                  <a:gd name="T33" fmla="*/ 12 h 54"/>
                  <a:gd name="T34" fmla="*/ 17 w 51"/>
                  <a:gd name="T35" fmla="*/ 6 h 54"/>
                  <a:gd name="T36" fmla="*/ 6 w 51"/>
                  <a:gd name="T37" fmla="*/ 0 h 54"/>
                  <a:gd name="T38" fmla="*/ 7 w 51"/>
                  <a:gd name="T39" fmla="*/ 0 h 54"/>
                  <a:gd name="T40" fmla="*/ 0 w 51"/>
                  <a:gd name="T41" fmla="*/ 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54">
                    <a:moveTo>
                      <a:pt x="0" y="9"/>
                    </a:moveTo>
                    <a:lnTo>
                      <a:pt x="1" y="9"/>
                    </a:lnTo>
                    <a:lnTo>
                      <a:pt x="9" y="15"/>
                    </a:lnTo>
                    <a:lnTo>
                      <a:pt x="18" y="21"/>
                    </a:lnTo>
                    <a:lnTo>
                      <a:pt x="25" y="27"/>
                    </a:lnTo>
                    <a:lnTo>
                      <a:pt x="30" y="32"/>
                    </a:lnTo>
                    <a:lnTo>
                      <a:pt x="34" y="37"/>
                    </a:lnTo>
                    <a:lnTo>
                      <a:pt x="36" y="44"/>
                    </a:lnTo>
                    <a:lnTo>
                      <a:pt x="37" y="49"/>
                    </a:lnTo>
                    <a:lnTo>
                      <a:pt x="38" y="54"/>
                    </a:lnTo>
                    <a:lnTo>
                      <a:pt x="51" y="54"/>
                    </a:lnTo>
                    <a:lnTo>
                      <a:pt x="49" y="47"/>
                    </a:lnTo>
                    <a:lnTo>
                      <a:pt x="48" y="39"/>
                    </a:lnTo>
                    <a:lnTo>
                      <a:pt x="43" y="32"/>
                    </a:lnTo>
                    <a:lnTo>
                      <a:pt x="40" y="25"/>
                    </a:lnTo>
                    <a:lnTo>
                      <a:pt x="32" y="18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462"/>
              <p:cNvSpPr>
                <a:spLocks/>
              </p:cNvSpPr>
              <p:nvPr/>
            </p:nvSpPr>
            <p:spPr bwMode="auto">
              <a:xfrm>
                <a:off x="2394" y="2700"/>
                <a:ext cx="42" cy="11"/>
              </a:xfrm>
              <a:custGeom>
                <a:avLst/>
                <a:gdLst>
                  <a:gd name="T0" fmla="*/ 0 w 124"/>
                  <a:gd name="T1" fmla="*/ 33 h 33"/>
                  <a:gd name="T2" fmla="*/ 0 w 124"/>
                  <a:gd name="T3" fmla="*/ 33 h 33"/>
                  <a:gd name="T4" fmla="*/ 11 w 124"/>
                  <a:gd name="T5" fmla="*/ 31 h 33"/>
                  <a:gd name="T6" fmla="*/ 25 w 124"/>
                  <a:gd name="T7" fmla="*/ 28 h 33"/>
                  <a:gd name="T8" fmla="*/ 43 w 124"/>
                  <a:gd name="T9" fmla="*/ 24 h 33"/>
                  <a:gd name="T10" fmla="*/ 61 w 124"/>
                  <a:gd name="T11" fmla="*/ 19 h 33"/>
                  <a:gd name="T12" fmla="*/ 81 w 124"/>
                  <a:gd name="T13" fmla="*/ 16 h 33"/>
                  <a:gd name="T14" fmla="*/ 99 w 124"/>
                  <a:gd name="T15" fmla="*/ 13 h 33"/>
                  <a:gd name="T16" fmla="*/ 111 w 124"/>
                  <a:gd name="T17" fmla="*/ 12 h 33"/>
                  <a:gd name="T18" fmla="*/ 117 w 124"/>
                  <a:gd name="T19" fmla="*/ 13 h 33"/>
                  <a:gd name="T20" fmla="*/ 124 w 124"/>
                  <a:gd name="T21" fmla="*/ 4 h 33"/>
                  <a:gd name="T22" fmla="*/ 111 w 124"/>
                  <a:gd name="T23" fmla="*/ 0 h 33"/>
                  <a:gd name="T24" fmla="*/ 96 w 124"/>
                  <a:gd name="T25" fmla="*/ 1 h 33"/>
                  <a:gd name="T26" fmla="*/ 78 w 124"/>
                  <a:gd name="T27" fmla="*/ 4 h 33"/>
                  <a:gd name="T28" fmla="*/ 59 w 124"/>
                  <a:gd name="T29" fmla="*/ 7 h 33"/>
                  <a:gd name="T30" fmla="*/ 41 w 124"/>
                  <a:gd name="T31" fmla="*/ 12 h 33"/>
                  <a:gd name="T32" fmla="*/ 23 w 124"/>
                  <a:gd name="T33" fmla="*/ 16 h 33"/>
                  <a:gd name="T34" fmla="*/ 8 w 124"/>
                  <a:gd name="T35" fmla="*/ 19 h 33"/>
                  <a:gd name="T36" fmla="*/ 0 w 124"/>
                  <a:gd name="T37" fmla="*/ 21 h 33"/>
                  <a:gd name="T38" fmla="*/ 0 w 124"/>
                  <a:gd name="T39" fmla="*/ 21 h 33"/>
                  <a:gd name="T40" fmla="*/ 0 w 124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33">
                    <a:moveTo>
                      <a:pt x="0" y="33"/>
                    </a:moveTo>
                    <a:lnTo>
                      <a:pt x="0" y="33"/>
                    </a:lnTo>
                    <a:lnTo>
                      <a:pt x="11" y="31"/>
                    </a:lnTo>
                    <a:lnTo>
                      <a:pt x="25" y="28"/>
                    </a:lnTo>
                    <a:lnTo>
                      <a:pt x="43" y="24"/>
                    </a:lnTo>
                    <a:lnTo>
                      <a:pt x="61" y="19"/>
                    </a:lnTo>
                    <a:lnTo>
                      <a:pt x="81" y="16"/>
                    </a:lnTo>
                    <a:lnTo>
                      <a:pt x="99" y="13"/>
                    </a:lnTo>
                    <a:lnTo>
                      <a:pt x="111" y="12"/>
                    </a:lnTo>
                    <a:lnTo>
                      <a:pt x="117" y="13"/>
                    </a:lnTo>
                    <a:lnTo>
                      <a:pt x="124" y="4"/>
                    </a:lnTo>
                    <a:lnTo>
                      <a:pt x="111" y="0"/>
                    </a:lnTo>
                    <a:lnTo>
                      <a:pt x="96" y="1"/>
                    </a:lnTo>
                    <a:lnTo>
                      <a:pt x="78" y="4"/>
                    </a:lnTo>
                    <a:lnTo>
                      <a:pt x="59" y="7"/>
                    </a:lnTo>
                    <a:lnTo>
                      <a:pt x="41" y="12"/>
                    </a:lnTo>
                    <a:lnTo>
                      <a:pt x="23" y="16"/>
                    </a:lnTo>
                    <a:lnTo>
                      <a:pt x="8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463"/>
              <p:cNvSpPr>
                <a:spLocks/>
              </p:cNvSpPr>
              <p:nvPr/>
            </p:nvSpPr>
            <p:spPr bwMode="auto">
              <a:xfrm>
                <a:off x="2386" y="2707"/>
                <a:ext cx="8" cy="12"/>
              </a:xfrm>
              <a:custGeom>
                <a:avLst/>
                <a:gdLst>
                  <a:gd name="T0" fmla="*/ 12 w 26"/>
                  <a:gd name="T1" fmla="*/ 37 h 37"/>
                  <a:gd name="T2" fmla="*/ 12 w 26"/>
                  <a:gd name="T3" fmla="*/ 37 h 37"/>
                  <a:gd name="T4" fmla="*/ 14 w 26"/>
                  <a:gd name="T5" fmla="*/ 26 h 37"/>
                  <a:gd name="T6" fmla="*/ 15 w 26"/>
                  <a:gd name="T7" fmla="*/ 18 h 37"/>
                  <a:gd name="T8" fmla="*/ 20 w 26"/>
                  <a:gd name="T9" fmla="*/ 14 h 37"/>
                  <a:gd name="T10" fmla="*/ 26 w 26"/>
                  <a:gd name="T11" fmla="*/ 12 h 37"/>
                  <a:gd name="T12" fmla="*/ 26 w 26"/>
                  <a:gd name="T13" fmla="*/ 0 h 37"/>
                  <a:gd name="T14" fmla="*/ 12 w 26"/>
                  <a:gd name="T15" fmla="*/ 4 h 37"/>
                  <a:gd name="T16" fmla="*/ 5 w 26"/>
                  <a:gd name="T17" fmla="*/ 13 h 37"/>
                  <a:gd name="T18" fmla="*/ 2 w 26"/>
                  <a:gd name="T19" fmla="*/ 24 h 37"/>
                  <a:gd name="T20" fmla="*/ 0 w 26"/>
                  <a:gd name="T21" fmla="*/ 37 h 37"/>
                  <a:gd name="T22" fmla="*/ 0 w 26"/>
                  <a:gd name="T23" fmla="*/ 37 h 37"/>
                  <a:gd name="T24" fmla="*/ 12 w 26"/>
                  <a:gd name="T25" fmla="*/ 37 h 37"/>
                  <a:gd name="T26" fmla="*/ 12 w 26"/>
                  <a:gd name="T27" fmla="*/ 37 h 37"/>
                  <a:gd name="T28" fmla="*/ 12 w 26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4" y="26"/>
                    </a:lnTo>
                    <a:lnTo>
                      <a:pt x="15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5" y="13"/>
                    </a:lnTo>
                    <a:lnTo>
                      <a:pt x="2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464"/>
              <p:cNvSpPr>
                <a:spLocks/>
              </p:cNvSpPr>
              <p:nvPr/>
            </p:nvSpPr>
            <p:spPr bwMode="auto">
              <a:xfrm>
                <a:off x="2385" y="2719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465"/>
              <p:cNvSpPr>
                <a:spLocks/>
              </p:cNvSpPr>
              <p:nvPr/>
            </p:nvSpPr>
            <p:spPr bwMode="auto">
              <a:xfrm>
                <a:off x="2391" y="2702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9 h 134"/>
                  <a:gd name="T4" fmla="*/ 4 w 148"/>
                  <a:gd name="T5" fmla="*/ 127 h 134"/>
                  <a:gd name="T6" fmla="*/ 10 w 148"/>
                  <a:gd name="T7" fmla="*/ 133 h 134"/>
                  <a:gd name="T8" fmla="*/ 18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1 w 148"/>
                  <a:gd name="T23" fmla="*/ 134 h 134"/>
                  <a:gd name="T24" fmla="*/ 131 w 148"/>
                  <a:gd name="T25" fmla="*/ 134 h 134"/>
                  <a:gd name="T26" fmla="*/ 140 w 148"/>
                  <a:gd name="T27" fmla="*/ 133 h 134"/>
                  <a:gd name="T28" fmla="*/ 145 w 148"/>
                  <a:gd name="T29" fmla="*/ 128 h 134"/>
                  <a:gd name="T30" fmla="*/ 148 w 148"/>
                  <a:gd name="T31" fmla="*/ 121 h 134"/>
                  <a:gd name="T32" fmla="*/ 148 w 148"/>
                  <a:gd name="T33" fmla="*/ 111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6 w 148"/>
                  <a:gd name="T39" fmla="*/ 9 h 134"/>
                  <a:gd name="T40" fmla="*/ 142 w 148"/>
                  <a:gd name="T41" fmla="*/ 4 h 134"/>
                  <a:gd name="T42" fmla="*/ 129 w 148"/>
                  <a:gd name="T43" fmla="*/ 1 h 134"/>
                  <a:gd name="T44" fmla="*/ 121 w 148"/>
                  <a:gd name="T45" fmla="*/ 1 h 134"/>
                  <a:gd name="T46" fmla="*/ 106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1 h 134"/>
                  <a:gd name="T58" fmla="*/ 17 w 148"/>
                  <a:gd name="T59" fmla="*/ 1 h 134"/>
                  <a:gd name="T60" fmla="*/ 9 w 148"/>
                  <a:gd name="T61" fmla="*/ 4 h 134"/>
                  <a:gd name="T62" fmla="*/ 4 w 148"/>
                  <a:gd name="T63" fmla="*/ 9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4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7" y="1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466"/>
              <p:cNvSpPr>
                <a:spLocks/>
              </p:cNvSpPr>
              <p:nvPr/>
            </p:nvSpPr>
            <p:spPr bwMode="auto">
              <a:xfrm>
                <a:off x="2391" y="2702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9 h 134"/>
                  <a:gd name="T6" fmla="*/ 4 w 148"/>
                  <a:gd name="T7" fmla="*/ 127 h 134"/>
                  <a:gd name="T8" fmla="*/ 10 w 148"/>
                  <a:gd name="T9" fmla="*/ 133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1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0 w 148"/>
                  <a:gd name="T33" fmla="*/ 133 h 134"/>
                  <a:gd name="T34" fmla="*/ 145 w 148"/>
                  <a:gd name="T35" fmla="*/ 128 h 134"/>
                  <a:gd name="T36" fmla="*/ 148 w 148"/>
                  <a:gd name="T37" fmla="*/ 121 h 134"/>
                  <a:gd name="T38" fmla="*/ 148 w 148"/>
                  <a:gd name="T39" fmla="*/ 111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6 w 148"/>
                  <a:gd name="T47" fmla="*/ 9 h 134"/>
                  <a:gd name="T48" fmla="*/ 142 w 148"/>
                  <a:gd name="T49" fmla="*/ 4 h 134"/>
                  <a:gd name="T50" fmla="*/ 129 w 148"/>
                  <a:gd name="T51" fmla="*/ 1 h 134"/>
                  <a:gd name="T52" fmla="*/ 129 w 148"/>
                  <a:gd name="T53" fmla="*/ 1 h 134"/>
                  <a:gd name="T54" fmla="*/ 121 w 148"/>
                  <a:gd name="T55" fmla="*/ 1 h 134"/>
                  <a:gd name="T56" fmla="*/ 106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1 h 134"/>
                  <a:gd name="T68" fmla="*/ 17 w 148"/>
                  <a:gd name="T69" fmla="*/ 1 h 134"/>
                  <a:gd name="T70" fmla="*/ 17 w 148"/>
                  <a:gd name="T71" fmla="*/ 1 h 134"/>
                  <a:gd name="T72" fmla="*/ 9 w 148"/>
                  <a:gd name="T73" fmla="*/ 4 h 134"/>
                  <a:gd name="T74" fmla="*/ 4 w 148"/>
                  <a:gd name="T75" fmla="*/ 9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9"/>
                    </a:lnTo>
                    <a:lnTo>
                      <a:pt x="4" y="127"/>
                    </a:lnTo>
                    <a:lnTo>
                      <a:pt x="10" y="13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1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0" y="133"/>
                    </a:lnTo>
                    <a:lnTo>
                      <a:pt x="145" y="128"/>
                    </a:lnTo>
                    <a:lnTo>
                      <a:pt x="148" y="121"/>
                    </a:lnTo>
                    <a:lnTo>
                      <a:pt x="148" y="111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6" y="9"/>
                    </a:lnTo>
                    <a:lnTo>
                      <a:pt x="142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9" y="4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467"/>
              <p:cNvSpPr>
                <a:spLocks/>
              </p:cNvSpPr>
              <p:nvPr/>
            </p:nvSpPr>
            <p:spPr bwMode="auto">
              <a:xfrm>
                <a:off x="2454" y="2704"/>
                <a:ext cx="63" cy="58"/>
              </a:xfrm>
              <a:custGeom>
                <a:avLst/>
                <a:gdLst>
                  <a:gd name="T0" fmla="*/ 0 w 189"/>
                  <a:gd name="T1" fmla="*/ 143 h 173"/>
                  <a:gd name="T2" fmla="*/ 1 w 189"/>
                  <a:gd name="T3" fmla="*/ 155 h 173"/>
                  <a:gd name="T4" fmla="*/ 4 w 189"/>
                  <a:gd name="T5" fmla="*/ 164 h 173"/>
                  <a:gd name="T6" fmla="*/ 10 w 189"/>
                  <a:gd name="T7" fmla="*/ 170 h 173"/>
                  <a:gd name="T8" fmla="*/ 21 w 189"/>
                  <a:gd name="T9" fmla="*/ 173 h 173"/>
                  <a:gd name="T10" fmla="*/ 32 w 189"/>
                  <a:gd name="T11" fmla="*/ 173 h 173"/>
                  <a:gd name="T12" fmla="*/ 49 w 189"/>
                  <a:gd name="T13" fmla="*/ 173 h 173"/>
                  <a:gd name="T14" fmla="*/ 71 w 189"/>
                  <a:gd name="T15" fmla="*/ 173 h 173"/>
                  <a:gd name="T16" fmla="*/ 94 w 189"/>
                  <a:gd name="T17" fmla="*/ 173 h 173"/>
                  <a:gd name="T18" fmla="*/ 118 w 189"/>
                  <a:gd name="T19" fmla="*/ 173 h 173"/>
                  <a:gd name="T20" fmla="*/ 140 w 189"/>
                  <a:gd name="T21" fmla="*/ 173 h 173"/>
                  <a:gd name="T22" fmla="*/ 157 w 189"/>
                  <a:gd name="T23" fmla="*/ 173 h 173"/>
                  <a:gd name="T24" fmla="*/ 169 w 189"/>
                  <a:gd name="T25" fmla="*/ 173 h 173"/>
                  <a:gd name="T26" fmla="*/ 180 w 189"/>
                  <a:gd name="T27" fmla="*/ 170 h 173"/>
                  <a:gd name="T28" fmla="*/ 186 w 189"/>
                  <a:gd name="T29" fmla="*/ 164 h 173"/>
                  <a:gd name="T30" fmla="*/ 188 w 189"/>
                  <a:gd name="T31" fmla="*/ 156 h 173"/>
                  <a:gd name="T32" fmla="*/ 188 w 189"/>
                  <a:gd name="T33" fmla="*/ 145 h 173"/>
                  <a:gd name="T34" fmla="*/ 189 w 189"/>
                  <a:gd name="T35" fmla="*/ 50 h 173"/>
                  <a:gd name="T36" fmla="*/ 188 w 189"/>
                  <a:gd name="T37" fmla="*/ 44 h 173"/>
                  <a:gd name="T38" fmla="*/ 186 w 189"/>
                  <a:gd name="T39" fmla="*/ 38 h 173"/>
                  <a:gd name="T40" fmla="*/ 182 w 189"/>
                  <a:gd name="T41" fmla="*/ 31 h 173"/>
                  <a:gd name="T42" fmla="*/ 178 w 189"/>
                  <a:gd name="T43" fmla="*/ 25 h 173"/>
                  <a:gd name="T44" fmla="*/ 172 w 189"/>
                  <a:gd name="T45" fmla="*/ 19 h 173"/>
                  <a:gd name="T46" fmla="*/ 166 w 189"/>
                  <a:gd name="T47" fmla="*/ 15 h 173"/>
                  <a:gd name="T48" fmla="*/ 159 w 189"/>
                  <a:gd name="T49" fmla="*/ 9 h 173"/>
                  <a:gd name="T50" fmla="*/ 152 w 189"/>
                  <a:gd name="T51" fmla="*/ 3 h 173"/>
                  <a:gd name="T52" fmla="*/ 142 w 189"/>
                  <a:gd name="T53" fmla="*/ 0 h 173"/>
                  <a:gd name="T54" fmla="*/ 126 w 189"/>
                  <a:gd name="T55" fmla="*/ 0 h 173"/>
                  <a:gd name="T56" fmla="*/ 107 w 189"/>
                  <a:gd name="T57" fmla="*/ 3 h 173"/>
                  <a:gd name="T58" fmla="*/ 87 w 189"/>
                  <a:gd name="T59" fmla="*/ 6 h 173"/>
                  <a:gd name="T60" fmla="*/ 66 w 189"/>
                  <a:gd name="T61" fmla="*/ 11 h 173"/>
                  <a:gd name="T62" fmla="*/ 47 w 189"/>
                  <a:gd name="T63" fmla="*/ 15 h 173"/>
                  <a:gd name="T64" fmla="*/ 31 w 189"/>
                  <a:gd name="T65" fmla="*/ 18 h 173"/>
                  <a:gd name="T66" fmla="*/ 21 w 189"/>
                  <a:gd name="T67" fmla="*/ 19 h 173"/>
                  <a:gd name="T68" fmla="*/ 10 w 189"/>
                  <a:gd name="T69" fmla="*/ 22 h 173"/>
                  <a:gd name="T70" fmla="*/ 4 w 189"/>
                  <a:gd name="T71" fmla="*/ 29 h 173"/>
                  <a:gd name="T72" fmla="*/ 2 w 189"/>
                  <a:gd name="T73" fmla="*/ 39 h 173"/>
                  <a:gd name="T74" fmla="*/ 1 w 189"/>
                  <a:gd name="T75" fmla="*/ 51 h 173"/>
                  <a:gd name="T76" fmla="*/ 0 w 189"/>
                  <a:gd name="T77" fmla="*/ 14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73">
                    <a:moveTo>
                      <a:pt x="0" y="143"/>
                    </a:moveTo>
                    <a:lnTo>
                      <a:pt x="1" y="155"/>
                    </a:lnTo>
                    <a:lnTo>
                      <a:pt x="4" y="164"/>
                    </a:lnTo>
                    <a:lnTo>
                      <a:pt x="10" y="170"/>
                    </a:lnTo>
                    <a:lnTo>
                      <a:pt x="21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71" y="173"/>
                    </a:lnTo>
                    <a:lnTo>
                      <a:pt x="94" y="173"/>
                    </a:lnTo>
                    <a:lnTo>
                      <a:pt x="118" y="173"/>
                    </a:lnTo>
                    <a:lnTo>
                      <a:pt x="140" y="173"/>
                    </a:lnTo>
                    <a:lnTo>
                      <a:pt x="157" y="173"/>
                    </a:lnTo>
                    <a:lnTo>
                      <a:pt x="169" y="173"/>
                    </a:lnTo>
                    <a:lnTo>
                      <a:pt x="180" y="170"/>
                    </a:lnTo>
                    <a:lnTo>
                      <a:pt x="186" y="164"/>
                    </a:lnTo>
                    <a:lnTo>
                      <a:pt x="188" y="156"/>
                    </a:lnTo>
                    <a:lnTo>
                      <a:pt x="188" y="145"/>
                    </a:lnTo>
                    <a:lnTo>
                      <a:pt x="189" y="50"/>
                    </a:lnTo>
                    <a:lnTo>
                      <a:pt x="188" y="44"/>
                    </a:lnTo>
                    <a:lnTo>
                      <a:pt x="186" y="38"/>
                    </a:lnTo>
                    <a:lnTo>
                      <a:pt x="182" y="31"/>
                    </a:lnTo>
                    <a:lnTo>
                      <a:pt x="178" y="25"/>
                    </a:lnTo>
                    <a:lnTo>
                      <a:pt x="172" y="19"/>
                    </a:lnTo>
                    <a:lnTo>
                      <a:pt x="166" y="15"/>
                    </a:lnTo>
                    <a:lnTo>
                      <a:pt x="159" y="9"/>
                    </a:lnTo>
                    <a:lnTo>
                      <a:pt x="152" y="3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107" y="3"/>
                    </a:lnTo>
                    <a:lnTo>
                      <a:pt x="87" y="6"/>
                    </a:lnTo>
                    <a:lnTo>
                      <a:pt x="66" y="11"/>
                    </a:lnTo>
                    <a:lnTo>
                      <a:pt x="47" y="15"/>
                    </a:lnTo>
                    <a:lnTo>
                      <a:pt x="31" y="18"/>
                    </a:lnTo>
                    <a:lnTo>
                      <a:pt x="21" y="19"/>
                    </a:lnTo>
                    <a:lnTo>
                      <a:pt x="10" y="22"/>
                    </a:lnTo>
                    <a:lnTo>
                      <a:pt x="4" y="29"/>
                    </a:lnTo>
                    <a:lnTo>
                      <a:pt x="2" y="39"/>
                    </a:lnTo>
                    <a:lnTo>
                      <a:pt x="1" y="51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468"/>
              <p:cNvSpPr>
                <a:spLocks/>
              </p:cNvSpPr>
              <p:nvPr/>
            </p:nvSpPr>
            <p:spPr bwMode="auto">
              <a:xfrm>
                <a:off x="2452" y="275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0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469"/>
              <p:cNvSpPr>
                <a:spLocks/>
              </p:cNvSpPr>
              <p:nvPr/>
            </p:nvSpPr>
            <p:spPr bwMode="auto">
              <a:xfrm>
                <a:off x="2461" y="2760"/>
                <a:ext cx="50" cy="4"/>
              </a:xfrm>
              <a:custGeom>
                <a:avLst/>
                <a:gdLst>
                  <a:gd name="T0" fmla="*/ 148 w 148"/>
                  <a:gd name="T1" fmla="*/ 0 h 12"/>
                  <a:gd name="T2" fmla="*/ 148 w 148"/>
                  <a:gd name="T3" fmla="*/ 0 h 12"/>
                  <a:gd name="T4" fmla="*/ 136 w 148"/>
                  <a:gd name="T5" fmla="*/ 0 h 12"/>
                  <a:gd name="T6" fmla="*/ 119 w 148"/>
                  <a:gd name="T7" fmla="*/ 0 h 12"/>
                  <a:gd name="T8" fmla="*/ 97 w 148"/>
                  <a:gd name="T9" fmla="*/ 0 h 12"/>
                  <a:gd name="T10" fmla="*/ 73 w 148"/>
                  <a:gd name="T11" fmla="*/ 0 h 12"/>
                  <a:gd name="T12" fmla="*/ 50 w 148"/>
                  <a:gd name="T13" fmla="*/ 0 h 12"/>
                  <a:gd name="T14" fmla="*/ 28 w 148"/>
                  <a:gd name="T15" fmla="*/ 0 h 12"/>
                  <a:gd name="T16" fmla="*/ 11 w 148"/>
                  <a:gd name="T17" fmla="*/ 0 h 12"/>
                  <a:gd name="T18" fmla="*/ 0 w 148"/>
                  <a:gd name="T19" fmla="*/ 0 h 12"/>
                  <a:gd name="T20" fmla="*/ 0 w 148"/>
                  <a:gd name="T21" fmla="*/ 12 h 12"/>
                  <a:gd name="T22" fmla="*/ 11 w 148"/>
                  <a:gd name="T23" fmla="*/ 12 h 12"/>
                  <a:gd name="T24" fmla="*/ 28 w 148"/>
                  <a:gd name="T25" fmla="*/ 12 h 12"/>
                  <a:gd name="T26" fmla="*/ 50 w 148"/>
                  <a:gd name="T27" fmla="*/ 12 h 12"/>
                  <a:gd name="T28" fmla="*/ 73 w 148"/>
                  <a:gd name="T29" fmla="*/ 12 h 12"/>
                  <a:gd name="T30" fmla="*/ 97 w 148"/>
                  <a:gd name="T31" fmla="*/ 12 h 12"/>
                  <a:gd name="T32" fmla="*/ 119 w 148"/>
                  <a:gd name="T33" fmla="*/ 12 h 12"/>
                  <a:gd name="T34" fmla="*/ 136 w 148"/>
                  <a:gd name="T35" fmla="*/ 12 h 12"/>
                  <a:gd name="T36" fmla="*/ 148 w 148"/>
                  <a:gd name="T37" fmla="*/ 12 h 12"/>
                  <a:gd name="T38" fmla="*/ 148 w 148"/>
                  <a:gd name="T39" fmla="*/ 12 h 12"/>
                  <a:gd name="T40" fmla="*/ 148 w 148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2">
                    <a:moveTo>
                      <a:pt x="148" y="0"/>
                    </a:moveTo>
                    <a:lnTo>
                      <a:pt x="148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7" y="0"/>
                    </a:lnTo>
                    <a:lnTo>
                      <a:pt x="73" y="0"/>
                    </a:lnTo>
                    <a:lnTo>
                      <a:pt x="50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28" y="12"/>
                    </a:lnTo>
                    <a:lnTo>
                      <a:pt x="50" y="12"/>
                    </a:lnTo>
                    <a:lnTo>
                      <a:pt x="73" y="12"/>
                    </a:lnTo>
                    <a:lnTo>
                      <a:pt x="97" y="12"/>
                    </a:lnTo>
                    <a:lnTo>
                      <a:pt x="119" y="12"/>
                    </a:lnTo>
                    <a:lnTo>
                      <a:pt x="136" y="12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470"/>
              <p:cNvSpPr>
                <a:spLocks/>
              </p:cNvSpPr>
              <p:nvPr/>
            </p:nvSpPr>
            <p:spPr bwMode="auto">
              <a:xfrm>
                <a:off x="2511" y="2752"/>
                <a:ext cx="8" cy="12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0 h 34"/>
                  <a:gd name="T6" fmla="*/ 12 w 25"/>
                  <a:gd name="T7" fmla="*/ 16 h 34"/>
                  <a:gd name="T8" fmla="*/ 8 w 25"/>
                  <a:gd name="T9" fmla="*/ 21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0 h 34"/>
                  <a:gd name="T16" fmla="*/ 21 w 25"/>
                  <a:gd name="T17" fmla="*/ 23 h 34"/>
                  <a:gd name="T18" fmla="*/ 25 w 25"/>
                  <a:gd name="T19" fmla="*/ 12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1" y="2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471"/>
              <p:cNvSpPr>
                <a:spLocks/>
              </p:cNvSpPr>
              <p:nvPr/>
            </p:nvSpPr>
            <p:spPr bwMode="auto">
              <a:xfrm>
                <a:off x="2515" y="2721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472"/>
              <p:cNvSpPr>
                <a:spLocks/>
              </p:cNvSpPr>
              <p:nvPr/>
            </p:nvSpPr>
            <p:spPr bwMode="auto">
              <a:xfrm>
                <a:off x="2504" y="2703"/>
                <a:ext cx="15" cy="18"/>
              </a:xfrm>
              <a:custGeom>
                <a:avLst/>
                <a:gdLst>
                  <a:gd name="T0" fmla="*/ 0 w 47"/>
                  <a:gd name="T1" fmla="*/ 9 h 52"/>
                  <a:gd name="T2" fmla="*/ 0 w 47"/>
                  <a:gd name="T3" fmla="*/ 9 h 52"/>
                  <a:gd name="T4" fmla="*/ 7 w 47"/>
                  <a:gd name="T5" fmla="*/ 15 h 52"/>
                  <a:gd name="T6" fmla="*/ 15 w 47"/>
                  <a:gd name="T7" fmla="*/ 21 h 52"/>
                  <a:gd name="T8" fmla="*/ 21 w 47"/>
                  <a:gd name="T9" fmla="*/ 26 h 52"/>
                  <a:gd name="T10" fmla="*/ 26 w 47"/>
                  <a:gd name="T11" fmla="*/ 31 h 52"/>
                  <a:gd name="T12" fmla="*/ 29 w 47"/>
                  <a:gd name="T13" fmla="*/ 37 h 52"/>
                  <a:gd name="T14" fmla="*/ 33 w 47"/>
                  <a:gd name="T15" fmla="*/ 42 h 52"/>
                  <a:gd name="T16" fmla="*/ 34 w 47"/>
                  <a:gd name="T17" fmla="*/ 47 h 52"/>
                  <a:gd name="T18" fmla="*/ 35 w 47"/>
                  <a:gd name="T19" fmla="*/ 52 h 52"/>
                  <a:gd name="T20" fmla="*/ 47 w 47"/>
                  <a:gd name="T21" fmla="*/ 52 h 52"/>
                  <a:gd name="T22" fmla="*/ 46 w 47"/>
                  <a:gd name="T23" fmla="*/ 44 h 52"/>
                  <a:gd name="T24" fmla="*/ 42 w 47"/>
                  <a:gd name="T25" fmla="*/ 37 h 52"/>
                  <a:gd name="T26" fmla="*/ 39 w 47"/>
                  <a:gd name="T27" fmla="*/ 30 h 52"/>
                  <a:gd name="T28" fmla="*/ 35 w 47"/>
                  <a:gd name="T29" fmla="*/ 24 h 52"/>
                  <a:gd name="T30" fmla="*/ 28 w 47"/>
                  <a:gd name="T31" fmla="*/ 17 h 52"/>
                  <a:gd name="T32" fmla="*/ 22 w 47"/>
                  <a:gd name="T33" fmla="*/ 12 h 52"/>
                  <a:gd name="T34" fmla="*/ 15 w 47"/>
                  <a:gd name="T35" fmla="*/ 6 h 52"/>
                  <a:gd name="T36" fmla="*/ 7 w 47"/>
                  <a:gd name="T37" fmla="*/ 0 h 52"/>
                  <a:gd name="T38" fmla="*/ 7 w 47"/>
                  <a:gd name="T39" fmla="*/ 0 h 52"/>
                  <a:gd name="T40" fmla="*/ 0 w 47"/>
                  <a:gd name="T41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52">
                    <a:moveTo>
                      <a:pt x="0" y="9"/>
                    </a:moveTo>
                    <a:lnTo>
                      <a:pt x="0" y="9"/>
                    </a:lnTo>
                    <a:lnTo>
                      <a:pt x="7" y="15"/>
                    </a:lnTo>
                    <a:lnTo>
                      <a:pt x="15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29" y="37"/>
                    </a:lnTo>
                    <a:lnTo>
                      <a:pt x="33" y="42"/>
                    </a:lnTo>
                    <a:lnTo>
                      <a:pt x="34" y="47"/>
                    </a:lnTo>
                    <a:lnTo>
                      <a:pt x="35" y="52"/>
                    </a:lnTo>
                    <a:lnTo>
                      <a:pt x="47" y="52"/>
                    </a:lnTo>
                    <a:lnTo>
                      <a:pt x="46" y="44"/>
                    </a:lnTo>
                    <a:lnTo>
                      <a:pt x="42" y="37"/>
                    </a:lnTo>
                    <a:lnTo>
                      <a:pt x="39" y="30"/>
                    </a:lnTo>
                    <a:lnTo>
                      <a:pt x="35" y="24"/>
                    </a:lnTo>
                    <a:lnTo>
                      <a:pt x="28" y="17"/>
                    </a:lnTo>
                    <a:lnTo>
                      <a:pt x="22" y="12"/>
                    </a:lnTo>
                    <a:lnTo>
                      <a:pt x="1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473"/>
              <p:cNvSpPr>
                <a:spLocks/>
              </p:cNvSpPr>
              <p:nvPr/>
            </p:nvSpPr>
            <p:spPr bwMode="auto">
              <a:xfrm>
                <a:off x="2461" y="2702"/>
                <a:ext cx="45" cy="10"/>
              </a:xfrm>
              <a:custGeom>
                <a:avLst/>
                <a:gdLst>
                  <a:gd name="T0" fmla="*/ 0 w 134"/>
                  <a:gd name="T1" fmla="*/ 31 h 31"/>
                  <a:gd name="T2" fmla="*/ 0 w 134"/>
                  <a:gd name="T3" fmla="*/ 31 h 31"/>
                  <a:gd name="T4" fmla="*/ 11 w 134"/>
                  <a:gd name="T5" fmla="*/ 30 h 31"/>
                  <a:gd name="T6" fmla="*/ 27 w 134"/>
                  <a:gd name="T7" fmla="*/ 27 h 31"/>
                  <a:gd name="T8" fmla="*/ 46 w 134"/>
                  <a:gd name="T9" fmla="*/ 23 h 31"/>
                  <a:gd name="T10" fmla="*/ 67 w 134"/>
                  <a:gd name="T11" fmla="*/ 18 h 31"/>
                  <a:gd name="T12" fmla="*/ 87 w 134"/>
                  <a:gd name="T13" fmla="*/ 15 h 31"/>
                  <a:gd name="T14" fmla="*/ 105 w 134"/>
                  <a:gd name="T15" fmla="*/ 12 h 31"/>
                  <a:gd name="T16" fmla="*/ 121 w 134"/>
                  <a:gd name="T17" fmla="*/ 12 h 31"/>
                  <a:gd name="T18" fmla="*/ 127 w 134"/>
                  <a:gd name="T19" fmla="*/ 13 h 31"/>
                  <a:gd name="T20" fmla="*/ 134 w 134"/>
                  <a:gd name="T21" fmla="*/ 4 h 31"/>
                  <a:gd name="T22" fmla="*/ 121 w 134"/>
                  <a:gd name="T23" fmla="*/ 0 h 31"/>
                  <a:gd name="T24" fmla="*/ 105 w 134"/>
                  <a:gd name="T25" fmla="*/ 0 h 31"/>
                  <a:gd name="T26" fmla="*/ 85 w 134"/>
                  <a:gd name="T27" fmla="*/ 2 h 31"/>
                  <a:gd name="T28" fmla="*/ 64 w 134"/>
                  <a:gd name="T29" fmla="*/ 6 h 31"/>
                  <a:gd name="T30" fmla="*/ 44 w 134"/>
                  <a:gd name="T31" fmla="*/ 11 h 31"/>
                  <a:gd name="T32" fmla="*/ 25 w 134"/>
                  <a:gd name="T33" fmla="*/ 15 h 31"/>
                  <a:gd name="T34" fmla="*/ 9 w 134"/>
                  <a:gd name="T35" fmla="*/ 18 h 31"/>
                  <a:gd name="T36" fmla="*/ 0 w 134"/>
                  <a:gd name="T37" fmla="*/ 19 h 31"/>
                  <a:gd name="T38" fmla="*/ 0 w 134"/>
                  <a:gd name="T39" fmla="*/ 19 h 31"/>
                  <a:gd name="T40" fmla="*/ 0 w 134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7" y="27"/>
                    </a:lnTo>
                    <a:lnTo>
                      <a:pt x="46" y="23"/>
                    </a:lnTo>
                    <a:lnTo>
                      <a:pt x="67" y="18"/>
                    </a:lnTo>
                    <a:lnTo>
                      <a:pt x="87" y="15"/>
                    </a:lnTo>
                    <a:lnTo>
                      <a:pt x="105" y="12"/>
                    </a:lnTo>
                    <a:lnTo>
                      <a:pt x="121" y="12"/>
                    </a:lnTo>
                    <a:lnTo>
                      <a:pt x="127" y="13"/>
                    </a:lnTo>
                    <a:lnTo>
                      <a:pt x="134" y="4"/>
                    </a:lnTo>
                    <a:lnTo>
                      <a:pt x="121" y="0"/>
                    </a:lnTo>
                    <a:lnTo>
                      <a:pt x="105" y="0"/>
                    </a:lnTo>
                    <a:lnTo>
                      <a:pt x="85" y="2"/>
                    </a:lnTo>
                    <a:lnTo>
                      <a:pt x="64" y="6"/>
                    </a:lnTo>
                    <a:lnTo>
                      <a:pt x="44" y="11"/>
                    </a:lnTo>
                    <a:lnTo>
                      <a:pt x="25" y="15"/>
                    </a:lnTo>
                    <a:lnTo>
                      <a:pt x="9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474"/>
              <p:cNvSpPr>
                <a:spLocks/>
              </p:cNvSpPr>
              <p:nvPr/>
            </p:nvSpPr>
            <p:spPr bwMode="auto">
              <a:xfrm>
                <a:off x="2453" y="2708"/>
                <a:ext cx="8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4 w 26"/>
                  <a:gd name="T7" fmla="*/ 18 h 38"/>
                  <a:gd name="T8" fmla="*/ 18 w 26"/>
                  <a:gd name="T9" fmla="*/ 14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4 h 38"/>
                  <a:gd name="T16" fmla="*/ 5 w 26"/>
                  <a:gd name="T17" fmla="*/ 14 h 38"/>
                  <a:gd name="T18" fmla="*/ 1 w 26"/>
                  <a:gd name="T19" fmla="*/ 25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4"/>
                    </a:lnTo>
                    <a:lnTo>
                      <a:pt x="5" y="14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475"/>
              <p:cNvSpPr>
                <a:spLocks/>
              </p:cNvSpPr>
              <p:nvPr/>
            </p:nvSpPr>
            <p:spPr bwMode="auto">
              <a:xfrm>
                <a:off x="2452" y="2721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476"/>
              <p:cNvSpPr>
                <a:spLocks/>
              </p:cNvSpPr>
              <p:nvPr/>
            </p:nvSpPr>
            <p:spPr bwMode="auto">
              <a:xfrm>
                <a:off x="2458" y="2704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3 w 148"/>
                  <a:gd name="T5" fmla="*/ 126 h 134"/>
                  <a:gd name="T6" fmla="*/ 9 w 148"/>
                  <a:gd name="T7" fmla="*/ 132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5 w 148"/>
                  <a:gd name="T15" fmla="*/ 134 h 134"/>
                  <a:gd name="T16" fmla="*/ 73 w 148"/>
                  <a:gd name="T17" fmla="*/ 134 h 134"/>
                  <a:gd name="T18" fmla="*/ 90 w 148"/>
                  <a:gd name="T19" fmla="*/ 134 h 134"/>
                  <a:gd name="T20" fmla="*/ 107 w 148"/>
                  <a:gd name="T21" fmla="*/ 134 h 134"/>
                  <a:gd name="T22" fmla="*/ 120 w 148"/>
                  <a:gd name="T23" fmla="*/ 134 h 134"/>
                  <a:gd name="T24" fmla="*/ 130 w 148"/>
                  <a:gd name="T25" fmla="*/ 134 h 134"/>
                  <a:gd name="T26" fmla="*/ 140 w 148"/>
                  <a:gd name="T27" fmla="*/ 132 h 134"/>
                  <a:gd name="T28" fmla="*/ 145 w 148"/>
                  <a:gd name="T29" fmla="*/ 127 h 134"/>
                  <a:gd name="T30" fmla="*/ 147 w 148"/>
                  <a:gd name="T31" fmla="*/ 120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7 w 148"/>
                  <a:gd name="T37" fmla="*/ 17 h 134"/>
                  <a:gd name="T38" fmla="*/ 146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8 w 148"/>
                  <a:gd name="T61" fmla="*/ 3 h 134"/>
                  <a:gd name="T62" fmla="*/ 3 w 148"/>
                  <a:gd name="T63" fmla="*/ 9 h 134"/>
                  <a:gd name="T64" fmla="*/ 1 w 148"/>
                  <a:gd name="T65" fmla="*/ 17 h 134"/>
                  <a:gd name="T66" fmla="*/ 0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477"/>
              <p:cNvSpPr>
                <a:spLocks/>
              </p:cNvSpPr>
              <p:nvPr/>
            </p:nvSpPr>
            <p:spPr bwMode="auto">
              <a:xfrm>
                <a:off x="2458" y="2704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3 w 148"/>
                  <a:gd name="T7" fmla="*/ 126 h 134"/>
                  <a:gd name="T8" fmla="*/ 9 w 148"/>
                  <a:gd name="T9" fmla="*/ 132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5 w 148"/>
                  <a:gd name="T19" fmla="*/ 134 h 134"/>
                  <a:gd name="T20" fmla="*/ 73 w 148"/>
                  <a:gd name="T21" fmla="*/ 134 h 134"/>
                  <a:gd name="T22" fmla="*/ 90 w 148"/>
                  <a:gd name="T23" fmla="*/ 134 h 134"/>
                  <a:gd name="T24" fmla="*/ 107 w 148"/>
                  <a:gd name="T25" fmla="*/ 134 h 134"/>
                  <a:gd name="T26" fmla="*/ 120 w 148"/>
                  <a:gd name="T27" fmla="*/ 134 h 134"/>
                  <a:gd name="T28" fmla="*/ 130 w 148"/>
                  <a:gd name="T29" fmla="*/ 134 h 134"/>
                  <a:gd name="T30" fmla="*/ 130 w 148"/>
                  <a:gd name="T31" fmla="*/ 134 h 134"/>
                  <a:gd name="T32" fmla="*/ 140 w 148"/>
                  <a:gd name="T33" fmla="*/ 132 h 134"/>
                  <a:gd name="T34" fmla="*/ 145 w 148"/>
                  <a:gd name="T35" fmla="*/ 127 h 134"/>
                  <a:gd name="T36" fmla="*/ 147 w 148"/>
                  <a:gd name="T37" fmla="*/ 120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7 w 148"/>
                  <a:gd name="T45" fmla="*/ 17 h 134"/>
                  <a:gd name="T46" fmla="*/ 146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8 w 148"/>
                  <a:gd name="T73" fmla="*/ 3 h 134"/>
                  <a:gd name="T74" fmla="*/ 3 w 148"/>
                  <a:gd name="T75" fmla="*/ 9 h 134"/>
                  <a:gd name="T76" fmla="*/ 1 w 148"/>
                  <a:gd name="T77" fmla="*/ 17 h 134"/>
                  <a:gd name="T78" fmla="*/ 0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3" y="126"/>
                    </a:lnTo>
                    <a:lnTo>
                      <a:pt x="9" y="132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5" y="134"/>
                    </a:lnTo>
                    <a:lnTo>
                      <a:pt x="73" y="134"/>
                    </a:lnTo>
                    <a:lnTo>
                      <a:pt x="90" y="134"/>
                    </a:lnTo>
                    <a:lnTo>
                      <a:pt x="107" y="134"/>
                    </a:lnTo>
                    <a:lnTo>
                      <a:pt x="120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40" y="132"/>
                    </a:lnTo>
                    <a:lnTo>
                      <a:pt x="145" y="127"/>
                    </a:lnTo>
                    <a:lnTo>
                      <a:pt x="147" y="120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7" y="17"/>
                    </a:lnTo>
                    <a:lnTo>
                      <a:pt x="146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78"/>
              <p:cNvSpPr>
                <a:spLocks/>
              </p:cNvSpPr>
              <p:nvPr/>
            </p:nvSpPr>
            <p:spPr bwMode="auto">
              <a:xfrm>
                <a:off x="2524" y="2703"/>
                <a:ext cx="62" cy="59"/>
              </a:xfrm>
              <a:custGeom>
                <a:avLst/>
                <a:gdLst>
                  <a:gd name="T0" fmla="*/ 0 w 186"/>
                  <a:gd name="T1" fmla="*/ 146 h 176"/>
                  <a:gd name="T2" fmla="*/ 1 w 186"/>
                  <a:gd name="T3" fmla="*/ 158 h 176"/>
                  <a:gd name="T4" fmla="*/ 5 w 186"/>
                  <a:gd name="T5" fmla="*/ 168 h 176"/>
                  <a:gd name="T6" fmla="*/ 11 w 186"/>
                  <a:gd name="T7" fmla="*/ 174 h 176"/>
                  <a:gd name="T8" fmla="*/ 21 w 186"/>
                  <a:gd name="T9" fmla="*/ 176 h 176"/>
                  <a:gd name="T10" fmla="*/ 31 w 186"/>
                  <a:gd name="T11" fmla="*/ 176 h 176"/>
                  <a:gd name="T12" fmla="*/ 48 w 186"/>
                  <a:gd name="T13" fmla="*/ 176 h 176"/>
                  <a:gd name="T14" fmla="*/ 69 w 186"/>
                  <a:gd name="T15" fmla="*/ 176 h 176"/>
                  <a:gd name="T16" fmla="*/ 92 w 186"/>
                  <a:gd name="T17" fmla="*/ 176 h 176"/>
                  <a:gd name="T18" fmla="*/ 116 w 186"/>
                  <a:gd name="T19" fmla="*/ 176 h 176"/>
                  <a:gd name="T20" fmla="*/ 136 w 186"/>
                  <a:gd name="T21" fmla="*/ 176 h 176"/>
                  <a:gd name="T22" fmla="*/ 154 w 186"/>
                  <a:gd name="T23" fmla="*/ 176 h 176"/>
                  <a:gd name="T24" fmla="*/ 165 w 186"/>
                  <a:gd name="T25" fmla="*/ 176 h 176"/>
                  <a:gd name="T26" fmla="*/ 176 w 186"/>
                  <a:gd name="T27" fmla="*/ 174 h 176"/>
                  <a:gd name="T28" fmla="*/ 182 w 186"/>
                  <a:gd name="T29" fmla="*/ 168 h 176"/>
                  <a:gd name="T30" fmla="*/ 185 w 186"/>
                  <a:gd name="T31" fmla="*/ 159 h 176"/>
                  <a:gd name="T32" fmla="*/ 185 w 186"/>
                  <a:gd name="T33" fmla="*/ 148 h 176"/>
                  <a:gd name="T34" fmla="*/ 186 w 186"/>
                  <a:gd name="T35" fmla="*/ 53 h 176"/>
                  <a:gd name="T36" fmla="*/ 185 w 186"/>
                  <a:gd name="T37" fmla="*/ 47 h 176"/>
                  <a:gd name="T38" fmla="*/ 183 w 186"/>
                  <a:gd name="T39" fmla="*/ 41 h 176"/>
                  <a:gd name="T40" fmla="*/ 180 w 186"/>
                  <a:gd name="T41" fmla="*/ 35 h 176"/>
                  <a:gd name="T42" fmla="*/ 176 w 186"/>
                  <a:gd name="T43" fmla="*/ 29 h 176"/>
                  <a:gd name="T44" fmla="*/ 171 w 186"/>
                  <a:gd name="T45" fmla="*/ 24 h 176"/>
                  <a:gd name="T46" fmla="*/ 165 w 186"/>
                  <a:gd name="T47" fmla="*/ 17 h 176"/>
                  <a:gd name="T48" fmla="*/ 158 w 186"/>
                  <a:gd name="T49" fmla="*/ 9 h 176"/>
                  <a:gd name="T50" fmla="*/ 149 w 186"/>
                  <a:gd name="T51" fmla="*/ 2 h 176"/>
                  <a:gd name="T52" fmla="*/ 140 w 186"/>
                  <a:gd name="T53" fmla="*/ 0 h 176"/>
                  <a:gd name="T54" fmla="*/ 125 w 186"/>
                  <a:gd name="T55" fmla="*/ 0 h 176"/>
                  <a:gd name="T56" fmla="*/ 106 w 186"/>
                  <a:gd name="T57" fmla="*/ 2 h 176"/>
                  <a:gd name="T58" fmla="*/ 85 w 186"/>
                  <a:gd name="T59" fmla="*/ 7 h 176"/>
                  <a:gd name="T60" fmla="*/ 65 w 186"/>
                  <a:gd name="T61" fmla="*/ 12 h 176"/>
                  <a:gd name="T62" fmla="*/ 46 w 186"/>
                  <a:gd name="T63" fmla="*/ 17 h 176"/>
                  <a:gd name="T64" fmla="*/ 30 w 186"/>
                  <a:gd name="T65" fmla="*/ 21 h 176"/>
                  <a:gd name="T66" fmla="*/ 20 w 186"/>
                  <a:gd name="T67" fmla="*/ 23 h 176"/>
                  <a:gd name="T68" fmla="*/ 9 w 186"/>
                  <a:gd name="T69" fmla="*/ 25 h 176"/>
                  <a:gd name="T70" fmla="*/ 3 w 186"/>
                  <a:gd name="T71" fmla="*/ 32 h 176"/>
                  <a:gd name="T72" fmla="*/ 1 w 186"/>
                  <a:gd name="T73" fmla="*/ 42 h 176"/>
                  <a:gd name="T74" fmla="*/ 1 w 186"/>
                  <a:gd name="T75" fmla="*/ 54 h 176"/>
                  <a:gd name="T76" fmla="*/ 0 w 186"/>
                  <a:gd name="T77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76">
                    <a:moveTo>
                      <a:pt x="0" y="146"/>
                    </a:moveTo>
                    <a:lnTo>
                      <a:pt x="1" y="158"/>
                    </a:lnTo>
                    <a:lnTo>
                      <a:pt x="5" y="168"/>
                    </a:lnTo>
                    <a:lnTo>
                      <a:pt x="11" y="174"/>
                    </a:lnTo>
                    <a:lnTo>
                      <a:pt x="21" y="176"/>
                    </a:lnTo>
                    <a:lnTo>
                      <a:pt x="31" y="176"/>
                    </a:lnTo>
                    <a:lnTo>
                      <a:pt x="48" y="176"/>
                    </a:lnTo>
                    <a:lnTo>
                      <a:pt x="69" y="176"/>
                    </a:lnTo>
                    <a:lnTo>
                      <a:pt x="92" y="176"/>
                    </a:lnTo>
                    <a:lnTo>
                      <a:pt x="116" y="176"/>
                    </a:lnTo>
                    <a:lnTo>
                      <a:pt x="136" y="176"/>
                    </a:lnTo>
                    <a:lnTo>
                      <a:pt x="154" y="176"/>
                    </a:lnTo>
                    <a:lnTo>
                      <a:pt x="165" y="176"/>
                    </a:lnTo>
                    <a:lnTo>
                      <a:pt x="176" y="174"/>
                    </a:lnTo>
                    <a:lnTo>
                      <a:pt x="182" y="168"/>
                    </a:lnTo>
                    <a:lnTo>
                      <a:pt x="185" y="159"/>
                    </a:lnTo>
                    <a:lnTo>
                      <a:pt x="185" y="148"/>
                    </a:lnTo>
                    <a:lnTo>
                      <a:pt x="186" y="53"/>
                    </a:lnTo>
                    <a:lnTo>
                      <a:pt x="185" y="47"/>
                    </a:lnTo>
                    <a:lnTo>
                      <a:pt x="183" y="41"/>
                    </a:lnTo>
                    <a:lnTo>
                      <a:pt x="180" y="35"/>
                    </a:lnTo>
                    <a:lnTo>
                      <a:pt x="176" y="29"/>
                    </a:lnTo>
                    <a:lnTo>
                      <a:pt x="171" y="24"/>
                    </a:lnTo>
                    <a:lnTo>
                      <a:pt x="165" y="17"/>
                    </a:lnTo>
                    <a:lnTo>
                      <a:pt x="158" y="9"/>
                    </a:lnTo>
                    <a:lnTo>
                      <a:pt x="149" y="2"/>
                    </a:lnTo>
                    <a:lnTo>
                      <a:pt x="140" y="0"/>
                    </a:lnTo>
                    <a:lnTo>
                      <a:pt x="125" y="0"/>
                    </a:lnTo>
                    <a:lnTo>
                      <a:pt x="106" y="2"/>
                    </a:lnTo>
                    <a:lnTo>
                      <a:pt x="85" y="7"/>
                    </a:lnTo>
                    <a:lnTo>
                      <a:pt x="65" y="12"/>
                    </a:lnTo>
                    <a:lnTo>
                      <a:pt x="46" y="17"/>
                    </a:lnTo>
                    <a:lnTo>
                      <a:pt x="30" y="21"/>
                    </a:lnTo>
                    <a:lnTo>
                      <a:pt x="20" y="23"/>
                    </a:lnTo>
                    <a:lnTo>
                      <a:pt x="9" y="25"/>
                    </a:lnTo>
                    <a:lnTo>
                      <a:pt x="3" y="32"/>
                    </a:lnTo>
                    <a:lnTo>
                      <a:pt x="1" y="42"/>
                    </a:lnTo>
                    <a:lnTo>
                      <a:pt x="1" y="5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479"/>
              <p:cNvSpPr>
                <a:spLocks/>
              </p:cNvSpPr>
              <p:nvPr/>
            </p:nvSpPr>
            <p:spPr bwMode="auto">
              <a:xfrm>
                <a:off x="2522" y="2752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3 h 36"/>
                  <a:gd name="T6" fmla="*/ 15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6 w 27"/>
                  <a:gd name="T17" fmla="*/ 25 h 36"/>
                  <a:gd name="T18" fmla="*/ 14 w 27"/>
                  <a:gd name="T19" fmla="*/ 32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3"/>
                    </a:lnTo>
                    <a:lnTo>
                      <a:pt x="15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6" y="25"/>
                    </a:lnTo>
                    <a:lnTo>
                      <a:pt x="14" y="32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480"/>
              <p:cNvSpPr>
                <a:spLocks/>
              </p:cNvSpPr>
              <p:nvPr/>
            </p:nvSpPr>
            <p:spPr bwMode="auto">
              <a:xfrm>
                <a:off x="2531" y="2760"/>
                <a:ext cx="48" cy="4"/>
              </a:xfrm>
              <a:custGeom>
                <a:avLst/>
                <a:gdLst>
                  <a:gd name="T0" fmla="*/ 144 w 144"/>
                  <a:gd name="T1" fmla="*/ 0 h 12"/>
                  <a:gd name="T2" fmla="*/ 144 w 144"/>
                  <a:gd name="T3" fmla="*/ 0 h 12"/>
                  <a:gd name="T4" fmla="*/ 133 w 144"/>
                  <a:gd name="T5" fmla="*/ 0 h 12"/>
                  <a:gd name="T6" fmla="*/ 115 w 144"/>
                  <a:gd name="T7" fmla="*/ 0 h 12"/>
                  <a:gd name="T8" fmla="*/ 95 w 144"/>
                  <a:gd name="T9" fmla="*/ 0 h 12"/>
                  <a:gd name="T10" fmla="*/ 71 w 144"/>
                  <a:gd name="T11" fmla="*/ 0 h 12"/>
                  <a:gd name="T12" fmla="*/ 48 w 144"/>
                  <a:gd name="T13" fmla="*/ 0 h 12"/>
                  <a:gd name="T14" fmla="*/ 27 w 144"/>
                  <a:gd name="T15" fmla="*/ 0 h 12"/>
                  <a:gd name="T16" fmla="*/ 10 w 144"/>
                  <a:gd name="T17" fmla="*/ 0 h 12"/>
                  <a:gd name="T18" fmla="*/ 0 w 144"/>
                  <a:gd name="T19" fmla="*/ 0 h 12"/>
                  <a:gd name="T20" fmla="*/ 0 w 144"/>
                  <a:gd name="T21" fmla="*/ 12 h 12"/>
                  <a:gd name="T22" fmla="*/ 10 w 144"/>
                  <a:gd name="T23" fmla="*/ 12 h 12"/>
                  <a:gd name="T24" fmla="*/ 27 w 144"/>
                  <a:gd name="T25" fmla="*/ 12 h 12"/>
                  <a:gd name="T26" fmla="*/ 48 w 144"/>
                  <a:gd name="T27" fmla="*/ 12 h 12"/>
                  <a:gd name="T28" fmla="*/ 71 w 144"/>
                  <a:gd name="T29" fmla="*/ 12 h 12"/>
                  <a:gd name="T30" fmla="*/ 95 w 144"/>
                  <a:gd name="T31" fmla="*/ 12 h 12"/>
                  <a:gd name="T32" fmla="*/ 115 w 144"/>
                  <a:gd name="T33" fmla="*/ 12 h 12"/>
                  <a:gd name="T34" fmla="*/ 133 w 144"/>
                  <a:gd name="T35" fmla="*/ 12 h 12"/>
                  <a:gd name="T36" fmla="*/ 144 w 144"/>
                  <a:gd name="T37" fmla="*/ 12 h 12"/>
                  <a:gd name="T38" fmla="*/ 144 w 144"/>
                  <a:gd name="T39" fmla="*/ 12 h 12"/>
                  <a:gd name="T40" fmla="*/ 144 w 144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12">
                    <a:moveTo>
                      <a:pt x="144" y="0"/>
                    </a:moveTo>
                    <a:lnTo>
                      <a:pt x="144" y="0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8" y="12"/>
                    </a:lnTo>
                    <a:lnTo>
                      <a:pt x="71" y="12"/>
                    </a:lnTo>
                    <a:lnTo>
                      <a:pt x="95" y="12"/>
                    </a:lnTo>
                    <a:lnTo>
                      <a:pt x="115" y="12"/>
                    </a:lnTo>
                    <a:lnTo>
                      <a:pt x="133" y="1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481"/>
              <p:cNvSpPr>
                <a:spLocks/>
              </p:cNvSpPr>
              <p:nvPr/>
            </p:nvSpPr>
            <p:spPr bwMode="auto">
              <a:xfrm>
                <a:off x="2579" y="2753"/>
                <a:ext cx="9" cy="11"/>
              </a:xfrm>
              <a:custGeom>
                <a:avLst/>
                <a:gdLst>
                  <a:gd name="T0" fmla="*/ 13 w 26"/>
                  <a:gd name="T1" fmla="*/ 0 h 34"/>
                  <a:gd name="T2" fmla="*/ 13 w 26"/>
                  <a:gd name="T3" fmla="*/ 0 h 34"/>
                  <a:gd name="T4" fmla="*/ 13 w 26"/>
                  <a:gd name="T5" fmla="*/ 10 h 34"/>
                  <a:gd name="T6" fmla="*/ 12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3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3 w 26"/>
                  <a:gd name="T25" fmla="*/ 0 h 34"/>
                  <a:gd name="T26" fmla="*/ 13 w 26"/>
                  <a:gd name="T27" fmla="*/ 0 h 34"/>
                  <a:gd name="T28" fmla="*/ 13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0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482"/>
              <p:cNvSpPr>
                <a:spLocks/>
              </p:cNvSpPr>
              <p:nvPr/>
            </p:nvSpPr>
            <p:spPr bwMode="auto">
              <a:xfrm>
                <a:off x="2584" y="2721"/>
                <a:ext cx="4" cy="32"/>
              </a:xfrm>
              <a:custGeom>
                <a:avLst/>
                <a:gdLst>
                  <a:gd name="T0" fmla="*/ 2 w 14"/>
                  <a:gd name="T1" fmla="*/ 0 h 95"/>
                  <a:gd name="T2" fmla="*/ 2 w 14"/>
                  <a:gd name="T3" fmla="*/ 0 h 95"/>
                  <a:gd name="T4" fmla="*/ 0 w 14"/>
                  <a:gd name="T5" fmla="*/ 95 h 95"/>
                  <a:gd name="T6" fmla="*/ 13 w 14"/>
                  <a:gd name="T7" fmla="*/ 95 h 95"/>
                  <a:gd name="T8" fmla="*/ 14 w 14"/>
                  <a:gd name="T9" fmla="*/ 0 h 95"/>
                  <a:gd name="T10" fmla="*/ 14 w 14"/>
                  <a:gd name="T11" fmla="*/ 0 h 95"/>
                  <a:gd name="T12" fmla="*/ 14 w 14"/>
                  <a:gd name="T13" fmla="*/ 0 h 95"/>
                  <a:gd name="T14" fmla="*/ 14 w 14"/>
                  <a:gd name="T15" fmla="*/ 0 h 95"/>
                  <a:gd name="T16" fmla="*/ 14 w 14"/>
                  <a:gd name="T17" fmla="*/ 0 h 95"/>
                  <a:gd name="T18" fmla="*/ 2 w 14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5">
                    <a:moveTo>
                      <a:pt x="2" y="0"/>
                    </a:moveTo>
                    <a:lnTo>
                      <a:pt x="2" y="0"/>
                    </a:lnTo>
                    <a:lnTo>
                      <a:pt x="0" y="95"/>
                    </a:lnTo>
                    <a:lnTo>
                      <a:pt x="13" y="9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483"/>
              <p:cNvSpPr>
                <a:spLocks/>
              </p:cNvSpPr>
              <p:nvPr/>
            </p:nvSpPr>
            <p:spPr bwMode="auto">
              <a:xfrm>
                <a:off x="2573" y="2702"/>
                <a:ext cx="15" cy="19"/>
              </a:xfrm>
              <a:custGeom>
                <a:avLst/>
                <a:gdLst>
                  <a:gd name="T0" fmla="*/ 0 w 46"/>
                  <a:gd name="T1" fmla="*/ 10 h 56"/>
                  <a:gd name="T2" fmla="*/ 0 w 46"/>
                  <a:gd name="T3" fmla="*/ 10 h 56"/>
                  <a:gd name="T4" fmla="*/ 8 w 46"/>
                  <a:gd name="T5" fmla="*/ 17 h 56"/>
                  <a:gd name="T6" fmla="*/ 14 w 46"/>
                  <a:gd name="T7" fmla="*/ 23 h 56"/>
                  <a:gd name="T8" fmla="*/ 20 w 46"/>
                  <a:gd name="T9" fmla="*/ 30 h 56"/>
                  <a:gd name="T10" fmla="*/ 25 w 46"/>
                  <a:gd name="T11" fmla="*/ 35 h 56"/>
                  <a:gd name="T12" fmla="*/ 29 w 46"/>
                  <a:gd name="T13" fmla="*/ 41 h 56"/>
                  <a:gd name="T14" fmla="*/ 31 w 46"/>
                  <a:gd name="T15" fmla="*/ 46 h 56"/>
                  <a:gd name="T16" fmla="*/ 32 w 46"/>
                  <a:gd name="T17" fmla="*/ 51 h 56"/>
                  <a:gd name="T18" fmla="*/ 34 w 46"/>
                  <a:gd name="T19" fmla="*/ 56 h 56"/>
                  <a:gd name="T20" fmla="*/ 46 w 46"/>
                  <a:gd name="T21" fmla="*/ 56 h 56"/>
                  <a:gd name="T22" fmla="*/ 45 w 46"/>
                  <a:gd name="T23" fmla="*/ 49 h 56"/>
                  <a:gd name="T24" fmla="*/ 43 w 46"/>
                  <a:gd name="T25" fmla="*/ 41 h 56"/>
                  <a:gd name="T26" fmla="*/ 39 w 46"/>
                  <a:gd name="T27" fmla="*/ 34 h 56"/>
                  <a:gd name="T28" fmla="*/ 35 w 46"/>
                  <a:gd name="T29" fmla="*/ 28 h 56"/>
                  <a:gd name="T30" fmla="*/ 30 w 46"/>
                  <a:gd name="T31" fmla="*/ 23 h 56"/>
                  <a:gd name="T32" fmla="*/ 24 w 46"/>
                  <a:gd name="T33" fmla="*/ 16 h 56"/>
                  <a:gd name="T34" fmla="*/ 16 w 46"/>
                  <a:gd name="T35" fmla="*/ 8 h 56"/>
                  <a:gd name="T36" fmla="*/ 7 w 46"/>
                  <a:gd name="T37" fmla="*/ 0 h 56"/>
                  <a:gd name="T38" fmla="*/ 7 w 46"/>
                  <a:gd name="T39" fmla="*/ 0 h 56"/>
                  <a:gd name="T40" fmla="*/ 0 w 46"/>
                  <a:gd name="T41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56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20" y="30"/>
                    </a:lnTo>
                    <a:lnTo>
                      <a:pt x="25" y="35"/>
                    </a:lnTo>
                    <a:lnTo>
                      <a:pt x="29" y="41"/>
                    </a:lnTo>
                    <a:lnTo>
                      <a:pt x="31" y="46"/>
                    </a:lnTo>
                    <a:lnTo>
                      <a:pt x="32" y="51"/>
                    </a:lnTo>
                    <a:lnTo>
                      <a:pt x="34" y="56"/>
                    </a:lnTo>
                    <a:lnTo>
                      <a:pt x="46" y="56"/>
                    </a:lnTo>
                    <a:lnTo>
                      <a:pt x="45" y="49"/>
                    </a:lnTo>
                    <a:lnTo>
                      <a:pt x="43" y="41"/>
                    </a:lnTo>
                    <a:lnTo>
                      <a:pt x="39" y="34"/>
                    </a:lnTo>
                    <a:lnTo>
                      <a:pt x="35" y="28"/>
                    </a:lnTo>
                    <a:lnTo>
                      <a:pt x="30" y="23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484"/>
              <p:cNvSpPr>
                <a:spLocks/>
              </p:cNvSpPr>
              <p:nvPr/>
            </p:nvSpPr>
            <p:spPr bwMode="auto">
              <a:xfrm>
                <a:off x="2531" y="2701"/>
                <a:ext cx="44" cy="12"/>
              </a:xfrm>
              <a:custGeom>
                <a:avLst/>
                <a:gdLst>
                  <a:gd name="T0" fmla="*/ 0 w 133"/>
                  <a:gd name="T1" fmla="*/ 35 h 35"/>
                  <a:gd name="T2" fmla="*/ 0 w 133"/>
                  <a:gd name="T3" fmla="*/ 35 h 35"/>
                  <a:gd name="T4" fmla="*/ 11 w 133"/>
                  <a:gd name="T5" fmla="*/ 33 h 35"/>
                  <a:gd name="T6" fmla="*/ 27 w 133"/>
                  <a:gd name="T7" fmla="*/ 29 h 35"/>
                  <a:gd name="T8" fmla="*/ 46 w 133"/>
                  <a:gd name="T9" fmla="*/ 24 h 35"/>
                  <a:gd name="T10" fmla="*/ 67 w 133"/>
                  <a:gd name="T11" fmla="*/ 19 h 35"/>
                  <a:gd name="T12" fmla="*/ 87 w 133"/>
                  <a:gd name="T13" fmla="*/ 14 h 35"/>
                  <a:gd name="T14" fmla="*/ 105 w 133"/>
                  <a:gd name="T15" fmla="*/ 12 h 35"/>
                  <a:gd name="T16" fmla="*/ 120 w 133"/>
                  <a:gd name="T17" fmla="*/ 12 h 35"/>
                  <a:gd name="T18" fmla="*/ 126 w 133"/>
                  <a:gd name="T19" fmla="*/ 13 h 35"/>
                  <a:gd name="T20" fmla="*/ 133 w 133"/>
                  <a:gd name="T21" fmla="*/ 3 h 35"/>
                  <a:gd name="T22" fmla="*/ 120 w 133"/>
                  <a:gd name="T23" fmla="*/ 0 h 35"/>
                  <a:gd name="T24" fmla="*/ 105 w 133"/>
                  <a:gd name="T25" fmla="*/ 0 h 35"/>
                  <a:gd name="T26" fmla="*/ 85 w 133"/>
                  <a:gd name="T27" fmla="*/ 2 h 35"/>
                  <a:gd name="T28" fmla="*/ 64 w 133"/>
                  <a:gd name="T29" fmla="*/ 7 h 35"/>
                  <a:gd name="T30" fmla="*/ 44 w 133"/>
                  <a:gd name="T31" fmla="*/ 12 h 35"/>
                  <a:gd name="T32" fmla="*/ 24 w 133"/>
                  <a:gd name="T33" fmla="*/ 17 h 35"/>
                  <a:gd name="T34" fmla="*/ 9 w 133"/>
                  <a:gd name="T35" fmla="*/ 21 h 35"/>
                  <a:gd name="T36" fmla="*/ 0 w 133"/>
                  <a:gd name="T37" fmla="*/ 23 h 35"/>
                  <a:gd name="T38" fmla="*/ 0 w 133"/>
                  <a:gd name="T39" fmla="*/ 23 h 35"/>
                  <a:gd name="T40" fmla="*/ 0 w 133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5">
                    <a:moveTo>
                      <a:pt x="0" y="35"/>
                    </a:moveTo>
                    <a:lnTo>
                      <a:pt x="0" y="35"/>
                    </a:lnTo>
                    <a:lnTo>
                      <a:pt x="11" y="33"/>
                    </a:lnTo>
                    <a:lnTo>
                      <a:pt x="27" y="29"/>
                    </a:lnTo>
                    <a:lnTo>
                      <a:pt x="46" y="24"/>
                    </a:lnTo>
                    <a:lnTo>
                      <a:pt x="67" y="19"/>
                    </a:lnTo>
                    <a:lnTo>
                      <a:pt x="87" y="14"/>
                    </a:lnTo>
                    <a:lnTo>
                      <a:pt x="105" y="12"/>
                    </a:lnTo>
                    <a:lnTo>
                      <a:pt x="120" y="12"/>
                    </a:lnTo>
                    <a:lnTo>
                      <a:pt x="126" y="13"/>
                    </a:lnTo>
                    <a:lnTo>
                      <a:pt x="133" y="3"/>
                    </a:lnTo>
                    <a:lnTo>
                      <a:pt x="120" y="0"/>
                    </a:lnTo>
                    <a:lnTo>
                      <a:pt x="105" y="0"/>
                    </a:lnTo>
                    <a:lnTo>
                      <a:pt x="85" y="2"/>
                    </a:lnTo>
                    <a:lnTo>
                      <a:pt x="64" y="7"/>
                    </a:lnTo>
                    <a:lnTo>
                      <a:pt x="44" y="12"/>
                    </a:lnTo>
                    <a:lnTo>
                      <a:pt x="24" y="17"/>
                    </a:lnTo>
                    <a:lnTo>
                      <a:pt x="9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485"/>
              <p:cNvSpPr>
                <a:spLocks/>
              </p:cNvSpPr>
              <p:nvPr/>
            </p:nvSpPr>
            <p:spPr bwMode="auto">
              <a:xfrm>
                <a:off x="2523" y="2709"/>
                <a:ext cx="8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486"/>
              <p:cNvSpPr>
                <a:spLocks/>
              </p:cNvSpPr>
              <p:nvPr/>
            </p:nvSpPr>
            <p:spPr bwMode="auto">
              <a:xfrm>
                <a:off x="2522" y="2721"/>
                <a:ext cx="5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487"/>
              <p:cNvSpPr>
                <a:spLocks/>
              </p:cNvSpPr>
              <p:nvPr/>
            </p:nvSpPr>
            <p:spPr bwMode="auto">
              <a:xfrm>
                <a:off x="2528" y="270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4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488"/>
              <p:cNvSpPr>
                <a:spLocks/>
              </p:cNvSpPr>
              <p:nvPr/>
            </p:nvSpPr>
            <p:spPr bwMode="auto">
              <a:xfrm>
                <a:off x="2528" y="270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4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489"/>
              <p:cNvSpPr>
                <a:spLocks/>
              </p:cNvSpPr>
              <p:nvPr/>
            </p:nvSpPr>
            <p:spPr bwMode="auto">
              <a:xfrm>
                <a:off x="2528" y="270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4 w 148"/>
                  <a:gd name="T5" fmla="*/ 126 h 134"/>
                  <a:gd name="T6" fmla="*/ 9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2 h 134"/>
                  <a:gd name="T28" fmla="*/ 146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3 w 148"/>
                  <a:gd name="T51" fmla="*/ 0 h 134"/>
                  <a:gd name="T52" fmla="*/ 55 w 148"/>
                  <a:gd name="T53" fmla="*/ 0 h 134"/>
                  <a:gd name="T54" fmla="*/ 39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3 h 134"/>
                  <a:gd name="T62" fmla="*/ 4 w 148"/>
                  <a:gd name="T63" fmla="*/ 9 h 134"/>
                  <a:gd name="T64" fmla="*/ 2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490"/>
              <p:cNvSpPr>
                <a:spLocks/>
              </p:cNvSpPr>
              <p:nvPr/>
            </p:nvSpPr>
            <p:spPr bwMode="auto">
              <a:xfrm>
                <a:off x="2528" y="2704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4 w 148"/>
                  <a:gd name="T7" fmla="*/ 126 h 134"/>
                  <a:gd name="T8" fmla="*/ 9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2 h 134"/>
                  <a:gd name="T34" fmla="*/ 146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3 w 148"/>
                  <a:gd name="T61" fmla="*/ 0 h 134"/>
                  <a:gd name="T62" fmla="*/ 55 w 148"/>
                  <a:gd name="T63" fmla="*/ 0 h 134"/>
                  <a:gd name="T64" fmla="*/ 39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3 h 134"/>
                  <a:gd name="T74" fmla="*/ 4 w 148"/>
                  <a:gd name="T75" fmla="*/ 9 h 134"/>
                  <a:gd name="T76" fmla="*/ 2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9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2"/>
                    </a:lnTo>
                    <a:lnTo>
                      <a:pt x="146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491"/>
              <p:cNvSpPr>
                <a:spLocks/>
              </p:cNvSpPr>
              <p:nvPr/>
            </p:nvSpPr>
            <p:spPr bwMode="auto">
              <a:xfrm>
                <a:off x="2592" y="2705"/>
                <a:ext cx="61" cy="58"/>
              </a:xfrm>
              <a:custGeom>
                <a:avLst/>
                <a:gdLst>
                  <a:gd name="T0" fmla="*/ 0 w 182"/>
                  <a:gd name="T1" fmla="*/ 141 h 174"/>
                  <a:gd name="T2" fmla="*/ 1 w 182"/>
                  <a:gd name="T3" fmla="*/ 153 h 174"/>
                  <a:gd name="T4" fmla="*/ 3 w 182"/>
                  <a:gd name="T5" fmla="*/ 163 h 174"/>
                  <a:gd name="T6" fmla="*/ 11 w 182"/>
                  <a:gd name="T7" fmla="*/ 169 h 174"/>
                  <a:gd name="T8" fmla="*/ 22 w 182"/>
                  <a:gd name="T9" fmla="*/ 171 h 174"/>
                  <a:gd name="T10" fmla="*/ 31 w 182"/>
                  <a:gd name="T11" fmla="*/ 171 h 174"/>
                  <a:gd name="T12" fmla="*/ 48 w 182"/>
                  <a:gd name="T13" fmla="*/ 171 h 174"/>
                  <a:gd name="T14" fmla="*/ 67 w 182"/>
                  <a:gd name="T15" fmla="*/ 171 h 174"/>
                  <a:gd name="T16" fmla="*/ 90 w 182"/>
                  <a:gd name="T17" fmla="*/ 172 h 174"/>
                  <a:gd name="T18" fmla="*/ 113 w 182"/>
                  <a:gd name="T19" fmla="*/ 174 h 174"/>
                  <a:gd name="T20" fmla="*/ 134 w 182"/>
                  <a:gd name="T21" fmla="*/ 174 h 174"/>
                  <a:gd name="T22" fmla="*/ 151 w 182"/>
                  <a:gd name="T23" fmla="*/ 174 h 174"/>
                  <a:gd name="T24" fmla="*/ 162 w 182"/>
                  <a:gd name="T25" fmla="*/ 174 h 174"/>
                  <a:gd name="T26" fmla="*/ 173 w 182"/>
                  <a:gd name="T27" fmla="*/ 172 h 174"/>
                  <a:gd name="T28" fmla="*/ 179 w 182"/>
                  <a:gd name="T29" fmla="*/ 166 h 174"/>
                  <a:gd name="T30" fmla="*/ 181 w 182"/>
                  <a:gd name="T31" fmla="*/ 158 h 174"/>
                  <a:gd name="T32" fmla="*/ 181 w 182"/>
                  <a:gd name="T33" fmla="*/ 146 h 174"/>
                  <a:gd name="T34" fmla="*/ 182 w 182"/>
                  <a:gd name="T35" fmla="*/ 52 h 174"/>
                  <a:gd name="T36" fmla="*/ 182 w 182"/>
                  <a:gd name="T37" fmla="*/ 46 h 174"/>
                  <a:gd name="T38" fmla="*/ 181 w 182"/>
                  <a:gd name="T39" fmla="*/ 40 h 174"/>
                  <a:gd name="T40" fmla="*/ 180 w 182"/>
                  <a:gd name="T41" fmla="*/ 32 h 174"/>
                  <a:gd name="T42" fmla="*/ 177 w 182"/>
                  <a:gd name="T43" fmla="*/ 26 h 174"/>
                  <a:gd name="T44" fmla="*/ 174 w 182"/>
                  <a:gd name="T45" fmla="*/ 20 h 174"/>
                  <a:gd name="T46" fmla="*/ 169 w 182"/>
                  <a:gd name="T47" fmla="*/ 14 h 174"/>
                  <a:gd name="T48" fmla="*/ 163 w 182"/>
                  <a:gd name="T49" fmla="*/ 8 h 174"/>
                  <a:gd name="T50" fmla="*/ 156 w 182"/>
                  <a:gd name="T51" fmla="*/ 2 h 174"/>
                  <a:gd name="T52" fmla="*/ 146 w 182"/>
                  <a:gd name="T53" fmla="*/ 0 h 174"/>
                  <a:gd name="T54" fmla="*/ 130 w 182"/>
                  <a:gd name="T55" fmla="*/ 0 h 174"/>
                  <a:gd name="T56" fmla="*/ 111 w 182"/>
                  <a:gd name="T57" fmla="*/ 1 h 174"/>
                  <a:gd name="T58" fmla="*/ 88 w 182"/>
                  <a:gd name="T59" fmla="*/ 5 h 174"/>
                  <a:gd name="T60" fmla="*/ 66 w 182"/>
                  <a:gd name="T61" fmla="*/ 9 h 174"/>
                  <a:gd name="T62" fmla="*/ 47 w 182"/>
                  <a:gd name="T63" fmla="*/ 13 h 174"/>
                  <a:gd name="T64" fmla="*/ 30 w 182"/>
                  <a:gd name="T65" fmla="*/ 17 h 174"/>
                  <a:gd name="T66" fmla="*/ 20 w 182"/>
                  <a:gd name="T67" fmla="*/ 18 h 174"/>
                  <a:gd name="T68" fmla="*/ 9 w 182"/>
                  <a:gd name="T69" fmla="*/ 20 h 174"/>
                  <a:gd name="T70" fmla="*/ 3 w 182"/>
                  <a:gd name="T71" fmla="*/ 27 h 174"/>
                  <a:gd name="T72" fmla="*/ 1 w 182"/>
                  <a:gd name="T73" fmla="*/ 37 h 174"/>
                  <a:gd name="T74" fmla="*/ 1 w 182"/>
                  <a:gd name="T75" fmla="*/ 49 h 174"/>
                  <a:gd name="T76" fmla="*/ 0 w 182"/>
                  <a:gd name="T77" fmla="*/ 14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4">
                    <a:moveTo>
                      <a:pt x="0" y="141"/>
                    </a:moveTo>
                    <a:lnTo>
                      <a:pt x="1" y="153"/>
                    </a:lnTo>
                    <a:lnTo>
                      <a:pt x="3" y="163"/>
                    </a:lnTo>
                    <a:lnTo>
                      <a:pt x="11" y="169"/>
                    </a:lnTo>
                    <a:lnTo>
                      <a:pt x="22" y="171"/>
                    </a:lnTo>
                    <a:lnTo>
                      <a:pt x="31" y="171"/>
                    </a:lnTo>
                    <a:lnTo>
                      <a:pt x="48" y="171"/>
                    </a:lnTo>
                    <a:lnTo>
                      <a:pt x="67" y="171"/>
                    </a:lnTo>
                    <a:lnTo>
                      <a:pt x="90" y="172"/>
                    </a:lnTo>
                    <a:lnTo>
                      <a:pt x="113" y="174"/>
                    </a:lnTo>
                    <a:lnTo>
                      <a:pt x="134" y="174"/>
                    </a:lnTo>
                    <a:lnTo>
                      <a:pt x="151" y="174"/>
                    </a:lnTo>
                    <a:lnTo>
                      <a:pt x="162" y="174"/>
                    </a:lnTo>
                    <a:lnTo>
                      <a:pt x="173" y="172"/>
                    </a:lnTo>
                    <a:lnTo>
                      <a:pt x="179" y="166"/>
                    </a:lnTo>
                    <a:lnTo>
                      <a:pt x="181" y="158"/>
                    </a:lnTo>
                    <a:lnTo>
                      <a:pt x="181" y="146"/>
                    </a:lnTo>
                    <a:lnTo>
                      <a:pt x="182" y="52"/>
                    </a:lnTo>
                    <a:lnTo>
                      <a:pt x="182" y="46"/>
                    </a:lnTo>
                    <a:lnTo>
                      <a:pt x="181" y="40"/>
                    </a:lnTo>
                    <a:lnTo>
                      <a:pt x="180" y="32"/>
                    </a:lnTo>
                    <a:lnTo>
                      <a:pt x="177" y="26"/>
                    </a:lnTo>
                    <a:lnTo>
                      <a:pt x="174" y="20"/>
                    </a:lnTo>
                    <a:lnTo>
                      <a:pt x="169" y="14"/>
                    </a:lnTo>
                    <a:lnTo>
                      <a:pt x="163" y="8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130" y="0"/>
                    </a:lnTo>
                    <a:lnTo>
                      <a:pt x="111" y="1"/>
                    </a:lnTo>
                    <a:lnTo>
                      <a:pt x="88" y="5"/>
                    </a:lnTo>
                    <a:lnTo>
                      <a:pt x="66" y="9"/>
                    </a:lnTo>
                    <a:lnTo>
                      <a:pt x="47" y="13"/>
                    </a:lnTo>
                    <a:lnTo>
                      <a:pt x="30" y="17"/>
                    </a:lnTo>
                    <a:lnTo>
                      <a:pt x="20" y="18"/>
                    </a:lnTo>
                    <a:lnTo>
                      <a:pt x="9" y="20"/>
                    </a:lnTo>
                    <a:lnTo>
                      <a:pt x="3" y="27"/>
                    </a:lnTo>
                    <a:lnTo>
                      <a:pt x="1" y="37"/>
                    </a:lnTo>
                    <a:lnTo>
                      <a:pt x="1" y="49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492"/>
              <p:cNvSpPr>
                <a:spLocks/>
              </p:cNvSpPr>
              <p:nvPr/>
            </p:nvSpPr>
            <p:spPr bwMode="auto">
              <a:xfrm>
                <a:off x="2590" y="2752"/>
                <a:ext cx="10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2 h 36"/>
                  <a:gd name="T6" fmla="*/ 14 w 28"/>
                  <a:gd name="T7" fmla="*/ 18 h 36"/>
                  <a:gd name="T8" fmla="*/ 13 w 28"/>
                  <a:gd name="T9" fmla="*/ 11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4 w 28"/>
                  <a:gd name="T19" fmla="*/ 34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2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4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493"/>
              <p:cNvSpPr>
                <a:spLocks/>
              </p:cNvSpPr>
              <p:nvPr/>
            </p:nvSpPr>
            <p:spPr bwMode="auto">
              <a:xfrm>
                <a:off x="2600" y="2760"/>
                <a:ext cx="46" cy="5"/>
              </a:xfrm>
              <a:custGeom>
                <a:avLst/>
                <a:gdLst>
                  <a:gd name="T0" fmla="*/ 140 w 140"/>
                  <a:gd name="T1" fmla="*/ 3 h 15"/>
                  <a:gd name="T2" fmla="*/ 140 w 140"/>
                  <a:gd name="T3" fmla="*/ 3 h 15"/>
                  <a:gd name="T4" fmla="*/ 129 w 140"/>
                  <a:gd name="T5" fmla="*/ 3 h 15"/>
                  <a:gd name="T6" fmla="*/ 112 w 140"/>
                  <a:gd name="T7" fmla="*/ 3 h 15"/>
                  <a:gd name="T8" fmla="*/ 91 w 140"/>
                  <a:gd name="T9" fmla="*/ 3 h 15"/>
                  <a:gd name="T10" fmla="*/ 68 w 140"/>
                  <a:gd name="T11" fmla="*/ 1 h 15"/>
                  <a:gd name="T12" fmla="*/ 45 w 140"/>
                  <a:gd name="T13" fmla="*/ 0 h 15"/>
                  <a:gd name="T14" fmla="*/ 26 w 140"/>
                  <a:gd name="T15" fmla="*/ 0 h 15"/>
                  <a:gd name="T16" fmla="*/ 9 w 140"/>
                  <a:gd name="T17" fmla="*/ 0 h 15"/>
                  <a:gd name="T18" fmla="*/ 0 w 140"/>
                  <a:gd name="T19" fmla="*/ 0 h 15"/>
                  <a:gd name="T20" fmla="*/ 0 w 140"/>
                  <a:gd name="T21" fmla="*/ 12 h 15"/>
                  <a:gd name="T22" fmla="*/ 9 w 140"/>
                  <a:gd name="T23" fmla="*/ 12 h 15"/>
                  <a:gd name="T24" fmla="*/ 26 w 140"/>
                  <a:gd name="T25" fmla="*/ 12 h 15"/>
                  <a:gd name="T26" fmla="*/ 45 w 140"/>
                  <a:gd name="T27" fmla="*/ 12 h 15"/>
                  <a:gd name="T28" fmla="*/ 68 w 140"/>
                  <a:gd name="T29" fmla="*/ 13 h 15"/>
                  <a:gd name="T30" fmla="*/ 91 w 140"/>
                  <a:gd name="T31" fmla="*/ 15 h 15"/>
                  <a:gd name="T32" fmla="*/ 112 w 140"/>
                  <a:gd name="T33" fmla="*/ 15 h 15"/>
                  <a:gd name="T34" fmla="*/ 129 w 140"/>
                  <a:gd name="T35" fmla="*/ 15 h 15"/>
                  <a:gd name="T36" fmla="*/ 140 w 140"/>
                  <a:gd name="T37" fmla="*/ 15 h 15"/>
                  <a:gd name="T38" fmla="*/ 140 w 140"/>
                  <a:gd name="T39" fmla="*/ 15 h 15"/>
                  <a:gd name="T40" fmla="*/ 140 w 140"/>
                  <a:gd name="T4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15">
                    <a:moveTo>
                      <a:pt x="140" y="3"/>
                    </a:moveTo>
                    <a:lnTo>
                      <a:pt x="140" y="3"/>
                    </a:lnTo>
                    <a:lnTo>
                      <a:pt x="129" y="3"/>
                    </a:lnTo>
                    <a:lnTo>
                      <a:pt x="112" y="3"/>
                    </a:lnTo>
                    <a:lnTo>
                      <a:pt x="91" y="3"/>
                    </a:lnTo>
                    <a:lnTo>
                      <a:pt x="68" y="1"/>
                    </a:lnTo>
                    <a:lnTo>
                      <a:pt x="45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5" y="12"/>
                    </a:lnTo>
                    <a:lnTo>
                      <a:pt x="68" y="13"/>
                    </a:lnTo>
                    <a:lnTo>
                      <a:pt x="91" y="15"/>
                    </a:lnTo>
                    <a:lnTo>
                      <a:pt x="112" y="15"/>
                    </a:lnTo>
                    <a:lnTo>
                      <a:pt x="129" y="15"/>
                    </a:lnTo>
                    <a:lnTo>
                      <a:pt x="140" y="15"/>
                    </a:lnTo>
                    <a:lnTo>
                      <a:pt x="140" y="15"/>
                    </a:lnTo>
                    <a:lnTo>
                      <a:pt x="14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494"/>
              <p:cNvSpPr>
                <a:spLocks/>
              </p:cNvSpPr>
              <p:nvPr/>
            </p:nvSpPr>
            <p:spPr bwMode="auto">
              <a:xfrm>
                <a:off x="2646" y="2754"/>
                <a:ext cx="9" cy="11"/>
              </a:xfrm>
              <a:custGeom>
                <a:avLst/>
                <a:gdLst>
                  <a:gd name="T0" fmla="*/ 13 w 25"/>
                  <a:gd name="T1" fmla="*/ 0 h 34"/>
                  <a:gd name="T2" fmla="*/ 13 w 25"/>
                  <a:gd name="T3" fmla="*/ 0 h 34"/>
                  <a:gd name="T4" fmla="*/ 13 w 25"/>
                  <a:gd name="T5" fmla="*/ 11 h 34"/>
                  <a:gd name="T6" fmla="*/ 12 w 25"/>
                  <a:gd name="T7" fmla="*/ 17 h 34"/>
                  <a:gd name="T8" fmla="*/ 8 w 25"/>
                  <a:gd name="T9" fmla="*/ 20 h 34"/>
                  <a:gd name="T10" fmla="*/ 0 w 25"/>
                  <a:gd name="T11" fmla="*/ 22 h 34"/>
                  <a:gd name="T12" fmla="*/ 0 w 25"/>
                  <a:gd name="T13" fmla="*/ 34 h 34"/>
                  <a:gd name="T14" fmla="*/ 13 w 25"/>
                  <a:gd name="T15" fmla="*/ 32 h 34"/>
                  <a:gd name="T16" fmla="*/ 21 w 25"/>
                  <a:gd name="T17" fmla="*/ 24 h 34"/>
                  <a:gd name="T18" fmla="*/ 25 w 25"/>
                  <a:gd name="T19" fmla="*/ 13 h 34"/>
                  <a:gd name="T20" fmla="*/ 25 w 25"/>
                  <a:gd name="T21" fmla="*/ 0 h 34"/>
                  <a:gd name="T22" fmla="*/ 25 w 25"/>
                  <a:gd name="T23" fmla="*/ 0 h 34"/>
                  <a:gd name="T24" fmla="*/ 13 w 25"/>
                  <a:gd name="T25" fmla="*/ 0 h 34"/>
                  <a:gd name="T26" fmla="*/ 13 w 25"/>
                  <a:gd name="T27" fmla="*/ 0 h 34"/>
                  <a:gd name="T28" fmla="*/ 13 w 25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13" y="0"/>
                    </a:moveTo>
                    <a:lnTo>
                      <a:pt x="13" y="0"/>
                    </a:lnTo>
                    <a:lnTo>
                      <a:pt x="13" y="11"/>
                    </a:lnTo>
                    <a:lnTo>
                      <a:pt x="12" y="17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3" y="32"/>
                    </a:lnTo>
                    <a:lnTo>
                      <a:pt x="21" y="24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495"/>
              <p:cNvSpPr>
                <a:spLocks/>
              </p:cNvSpPr>
              <p:nvPr/>
            </p:nvSpPr>
            <p:spPr bwMode="auto">
              <a:xfrm>
                <a:off x="2651" y="2723"/>
                <a:ext cx="4" cy="31"/>
              </a:xfrm>
              <a:custGeom>
                <a:avLst/>
                <a:gdLst>
                  <a:gd name="T0" fmla="*/ 1 w 13"/>
                  <a:gd name="T1" fmla="*/ 0 h 94"/>
                  <a:gd name="T2" fmla="*/ 1 w 13"/>
                  <a:gd name="T3" fmla="*/ 0 h 94"/>
                  <a:gd name="T4" fmla="*/ 0 w 13"/>
                  <a:gd name="T5" fmla="*/ 94 h 94"/>
                  <a:gd name="T6" fmla="*/ 12 w 13"/>
                  <a:gd name="T7" fmla="*/ 94 h 94"/>
                  <a:gd name="T8" fmla="*/ 13 w 13"/>
                  <a:gd name="T9" fmla="*/ 0 h 94"/>
                  <a:gd name="T10" fmla="*/ 13 w 13"/>
                  <a:gd name="T11" fmla="*/ 0 h 94"/>
                  <a:gd name="T12" fmla="*/ 13 w 13"/>
                  <a:gd name="T13" fmla="*/ 0 h 94"/>
                  <a:gd name="T14" fmla="*/ 13 w 13"/>
                  <a:gd name="T15" fmla="*/ 0 h 94"/>
                  <a:gd name="T16" fmla="*/ 13 w 13"/>
                  <a:gd name="T17" fmla="*/ 0 h 94"/>
                  <a:gd name="T18" fmla="*/ 1 w 13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4">
                    <a:moveTo>
                      <a:pt x="1" y="0"/>
                    </a:moveTo>
                    <a:lnTo>
                      <a:pt x="1" y="0"/>
                    </a:lnTo>
                    <a:lnTo>
                      <a:pt x="0" y="94"/>
                    </a:lnTo>
                    <a:lnTo>
                      <a:pt x="12" y="9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496"/>
              <p:cNvSpPr>
                <a:spLocks/>
              </p:cNvSpPr>
              <p:nvPr/>
            </p:nvSpPr>
            <p:spPr bwMode="auto">
              <a:xfrm>
                <a:off x="2643" y="2704"/>
                <a:ext cx="12" cy="19"/>
              </a:xfrm>
              <a:custGeom>
                <a:avLst/>
                <a:gdLst>
                  <a:gd name="T0" fmla="*/ 0 w 36"/>
                  <a:gd name="T1" fmla="*/ 10 h 55"/>
                  <a:gd name="T2" fmla="*/ 0 w 36"/>
                  <a:gd name="T3" fmla="*/ 10 h 55"/>
                  <a:gd name="T4" fmla="*/ 7 w 36"/>
                  <a:gd name="T5" fmla="*/ 16 h 55"/>
                  <a:gd name="T6" fmla="*/ 12 w 36"/>
                  <a:gd name="T7" fmla="*/ 21 h 55"/>
                  <a:gd name="T8" fmla="*/ 17 w 36"/>
                  <a:gd name="T9" fmla="*/ 27 h 55"/>
                  <a:gd name="T10" fmla="*/ 21 w 36"/>
                  <a:gd name="T11" fmla="*/ 32 h 55"/>
                  <a:gd name="T12" fmla="*/ 22 w 36"/>
                  <a:gd name="T13" fmla="*/ 37 h 55"/>
                  <a:gd name="T14" fmla="*/ 23 w 36"/>
                  <a:gd name="T15" fmla="*/ 44 h 55"/>
                  <a:gd name="T16" fmla="*/ 24 w 36"/>
                  <a:gd name="T17" fmla="*/ 49 h 55"/>
                  <a:gd name="T18" fmla="*/ 24 w 36"/>
                  <a:gd name="T19" fmla="*/ 55 h 55"/>
                  <a:gd name="T20" fmla="*/ 36 w 36"/>
                  <a:gd name="T21" fmla="*/ 55 h 55"/>
                  <a:gd name="T22" fmla="*/ 36 w 36"/>
                  <a:gd name="T23" fmla="*/ 49 h 55"/>
                  <a:gd name="T24" fmla="*/ 35 w 36"/>
                  <a:gd name="T25" fmla="*/ 41 h 55"/>
                  <a:gd name="T26" fmla="*/ 34 w 36"/>
                  <a:gd name="T27" fmla="*/ 34 h 55"/>
                  <a:gd name="T28" fmla="*/ 30 w 36"/>
                  <a:gd name="T29" fmla="*/ 27 h 55"/>
                  <a:gd name="T30" fmla="*/ 27 w 36"/>
                  <a:gd name="T31" fmla="*/ 20 h 55"/>
                  <a:gd name="T32" fmla="*/ 22 w 36"/>
                  <a:gd name="T33" fmla="*/ 14 h 55"/>
                  <a:gd name="T34" fmla="*/ 14 w 36"/>
                  <a:gd name="T35" fmla="*/ 6 h 55"/>
                  <a:gd name="T36" fmla="*/ 7 w 36"/>
                  <a:gd name="T37" fmla="*/ 0 h 55"/>
                  <a:gd name="T38" fmla="*/ 7 w 36"/>
                  <a:gd name="T39" fmla="*/ 0 h 55"/>
                  <a:gd name="T40" fmla="*/ 0 w 36"/>
                  <a:gd name="T4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55">
                    <a:moveTo>
                      <a:pt x="0" y="10"/>
                    </a:moveTo>
                    <a:lnTo>
                      <a:pt x="0" y="10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7" y="27"/>
                    </a:lnTo>
                    <a:lnTo>
                      <a:pt x="21" y="32"/>
                    </a:lnTo>
                    <a:lnTo>
                      <a:pt x="22" y="37"/>
                    </a:lnTo>
                    <a:lnTo>
                      <a:pt x="23" y="44"/>
                    </a:lnTo>
                    <a:lnTo>
                      <a:pt x="24" y="49"/>
                    </a:lnTo>
                    <a:lnTo>
                      <a:pt x="24" y="55"/>
                    </a:lnTo>
                    <a:lnTo>
                      <a:pt x="36" y="55"/>
                    </a:lnTo>
                    <a:lnTo>
                      <a:pt x="36" y="49"/>
                    </a:lnTo>
                    <a:lnTo>
                      <a:pt x="35" y="41"/>
                    </a:lnTo>
                    <a:lnTo>
                      <a:pt x="34" y="34"/>
                    </a:lnTo>
                    <a:lnTo>
                      <a:pt x="30" y="27"/>
                    </a:lnTo>
                    <a:lnTo>
                      <a:pt x="27" y="20"/>
                    </a:lnTo>
                    <a:lnTo>
                      <a:pt x="22" y="14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497"/>
              <p:cNvSpPr>
                <a:spLocks/>
              </p:cNvSpPr>
              <p:nvPr/>
            </p:nvSpPr>
            <p:spPr bwMode="auto">
              <a:xfrm>
                <a:off x="2599" y="2703"/>
                <a:ext cx="46" cy="10"/>
              </a:xfrm>
              <a:custGeom>
                <a:avLst/>
                <a:gdLst>
                  <a:gd name="T0" fmla="*/ 0 w 139"/>
                  <a:gd name="T1" fmla="*/ 30 h 30"/>
                  <a:gd name="T2" fmla="*/ 0 w 139"/>
                  <a:gd name="T3" fmla="*/ 30 h 30"/>
                  <a:gd name="T4" fmla="*/ 11 w 139"/>
                  <a:gd name="T5" fmla="*/ 29 h 30"/>
                  <a:gd name="T6" fmla="*/ 28 w 139"/>
                  <a:gd name="T7" fmla="*/ 25 h 30"/>
                  <a:gd name="T8" fmla="*/ 47 w 139"/>
                  <a:gd name="T9" fmla="*/ 21 h 30"/>
                  <a:gd name="T10" fmla="*/ 69 w 139"/>
                  <a:gd name="T11" fmla="*/ 17 h 30"/>
                  <a:gd name="T12" fmla="*/ 92 w 139"/>
                  <a:gd name="T13" fmla="*/ 13 h 30"/>
                  <a:gd name="T14" fmla="*/ 110 w 139"/>
                  <a:gd name="T15" fmla="*/ 12 h 30"/>
                  <a:gd name="T16" fmla="*/ 126 w 139"/>
                  <a:gd name="T17" fmla="*/ 12 h 30"/>
                  <a:gd name="T18" fmla="*/ 132 w 139"/>
                  <a:gd name="T19" fmla="*/ 13 h 30"/>
                  <a:gd name="T20" fmla="*/ 139 w 139"/>
                  <a:gd name="T21" fmla="*/ 3 h 30"/>
                  <a:gd name="T22" fmla="*/ 126 w 139"/>
                  <a:gd name="T23" fmla="*/ 0 h 30"/>
                  <a:gd name="T24" fmla="*/ 110 w 139"/>
                  <a:gd name="T25" fmla="*/ 0 h 30"/>
                  <a:gd name="T26" fmla="*/ 90 w 139"/>
                  <a:gd name="T27" fmla="*/ 1 h 30"/>
                  <a:gd name="T28" fmla="*/ 67 w 139"/>
                  <a:gd name="T29" fmla="*/ 5 h 30"/>
                  <a:gd name="T30" fmla="*/ 45 w 139"/>
                  <a:gd name="T31" fmla="*/ 9 h 30"/>
                  <a:gd name="T32" fmla="*/ 26 w 139"/>
                  <a:gd name="T33" fmla="*/ 13 h 30"/>
                  <a:gd name="T34" fmla="*/ 9 w 139"/>
                  <a:gd name="T35" fmla="*/ 17 h 30"/>
                  <a:gd name="T36" fmla="*/ 0 w 139"/>
                  <a:gd name="T37" fmla="*/ 18 h 30"/>
                  <a:gd name="T38" fmla="*/ 0 w 139"/>
                  <a:gd name="T39" fmla="*/ 18 h 30"/>
                  <a:gd name="T40" fmla="*/ 0 w 139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9" h="30">
                    <a:moveTo>
                      <a:pt x="0" y="30"/>
                    </a:moveTo>
                    <a:lnTo>
                      <a:pt x="0" y="30"/>
                    </a:lnTo>
                    <a:lnTo>
                      <a:pt x="11" y="29"/>
                    </a:lnTo>
                    <a:lnTo>
                      <a:pt x="28" y="25"/>
                    </a:lnTo>
                    <a:lnTo>
                      <a:pt x="47" y="21"/>
                    </a:lnTo>
                    <a:lnTo>
                      <a:pt x="69" y="17"/>
                    </a:lnTo>
                    <a:lnTo>
                      <a:pt x="92" y="13"/>
                    </a:lnTo>
                    <a:lnTo>
                      <a:pt x="110" y="12"/>
                    </a:lnTo>
                    <a:lnTo>
                      <a:pt x="126" y="12"/>
                    </a:lnTo>
                    <a:lnTo>
                      <a:pt x="132" y="13"/>
                    </a:lnTo>
                    <a:lnTo>
                      <a:pt x="139" y="3"/>
                    </a:lnTo>
                    <a:lnTo>
                      <a:pt x="126" y="0"/>
                    </a:lnTo>
                    <a:lnTo>
                      <a:pt x="110" y="0"/>
                    </a:lnTo>
                    <a:lnTo>
                      <a:pt x="90" y="1"/>
                    </a:lnTo>
                    <a:lnTo>
                      <a:pt x="67" y="5"/>
                    </a:lnTo>
                    <a:lnTo>
                      <a:pt x="45" y="9"/>
                    </a:lnTo>
                    <a:lnTo>
                      <a:pt x="26" y="13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498"/>
              <p:cNvSpPr>
                <a:spLocks/>
              </p:cNvSpPr>
              <p:nvPr/>
            </p:nvSpPr>
            <p:spPr bwMode="auto">
              <a:xfrm>
                <a:off x="2591" y="2709"/>
                <a:ext cx="8" cy="13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6 h 37"/>
                  <a:gd name="T6" fmla="*/ 13 w 25"/>
                  <a:gd name="T7" fmla="*/ 18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3 h 37"/>
                  <a:gd name="T16" fmla="*/ 4 w 25"/>
                  <a:gd name="T17" fmla="*/ 13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6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3"/>
                    </a:lnTo>
                    <a:lnTo>
                      <a:pt x="4" y="13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499"/>
              <p:cNvSpPr>
                <a:spLocks/>
              </p:cNvSpPr>
              <p:nvPr/>
            </p:nvSpPr>
            <p:spPr bwMode="auto">
              <a:xfrm>
                <a:off x="2590" y="2722"/>
                <a:ext cx="5" cy="30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500"/>
              <p:cNvSpPr>
                <a:spLocks/>
              </p:cNvSpPr>
              <p:nvPr/>
            </p:nvSpPr>
            <p:spPr bwMode="auto">
              <a:xfrm>
                <a:off x="259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1 w 148"/>
                  <a:gd name="T3" fmla="*/ 117 h 134"/>
                  <a:gd name="T4" fmla="*/ 3 w 148"/>
                  <a:gd name="T5" fmla="*/ 125 h 134"/>
                  <a:gd name="T6" fmla="*/ 9 w 148"/>
                  <a:gd name="T7" fmla="*/ 131 h 134"/>
                  <a:gd name="T8" fmla="*/ 18 w 148"/>
                  <a:gd name="T9" fmla="*/ 134 h 134"/>
                  <a:gd name="T10" fmla="*/ 26 w 148"/>
                  <a:gd name="T11" fmla="*/ 134 h 134"/>
                  <a:gd name="T12" fmla="*/ 40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4 h 134"/>
                  <a:gd name="T18" fmla="*/ 91 w 148"/>
                  <a:gd name="T19" fmla="*/ 134 h 134"/>
                  <a:gd name="T20" fmla="*/ 108 w 148"/>
                  <a:gd name="T21" fmla="*/ 134 h 134"/>
                  <a:gd name="T22" fmla="*/ 122 w 148"/>
                  <a:gd name="T23" fmla="*/ 134 h 134"/>
                  <a:gd name="T24" fmla="*/ 131 w 148"/>
                  <a:gd name="T25" fmla="*/ 134 h 134"/>
                  <a:gd name="T26" fmla="*/ 141 w 148"/>
                  <a:gd name="T27" fmla="*/ 131 h 134"/>
                  <a:gd name="T28" fmla="*/ 146 w 148"/>
                  <a:gd name="T29" fmla="*/ 126 h 134"/>
                  <a:gd name="T30" fmla="*/ 147 w 148"/>
                  <a:gd name="T31" fmla="*/ 119 h 134"/>
                  <a:gd name="T32" fmla="*/ 147 w 148"/>
                  <a:gd name="T33" fmla="*/ 109 h 134"/>
                  <a:gd name="T34" fmla="*/ 148 w 148"/>
                  <a:gd name="T35" fmla="*/ 27 h 134"/>
                  <a:gd name="T36" fmla="*/ 147 w 148"/>
                  <a:gd name="T37" fmla="*/ 16 h 134"/>
                  <a:gd name="T38" fmla="*/ 146 w 148"/>
                  <a:gd name="T39" fmla="*/ 8 h 134"/>
                  <a:gd name="T40" fmla="*/ 141 w 148"/>
                  <a:gd name="T41" fmla="*/ 2 h 134"/>
                  <a:gd name="T42" fmla="*/ 130 w 148"/>
                  <a:gd name="T43" fmla="*/ 0 h 134"/>
                  <a:gd name="T44" fmla="*/ 120 w 148"/>
                  <a:gd name="T45" fmla="*/ 0 h 134"/>
                  <a:gd name="T46" fmla="*/ 107 w 148"/>
                  <a:gd name="T47" fmla="*/ 0 h 134"/>
                  <a:gd name="T48" fmla="*/ 90 w 148"/>
                  <a:gd name="T49" fmla="*/ 0 h 134"/>
                  <a:gd name="T50" fmla="*/ 72 w 148"/>
                  <a:gd name="T51" fmla="*/ 0 h 134"/>
                  <a:gd name="T52" fmla="*/ 55 w 148"/>
                  <a:gd name="T53" fmla="*/ 0 h 134"/>
                  <a:gd name="T54" fmla="*/ 38 w 148"/>
                  <a:gd name="T55" fmla="*/ 0 h 134"/>
                  <a:gd name="T56" fmla="*/ 26 w 148"/>
                  <a:gd name="T57" fmla="*/ 0 h 134"/>
                  <a:gd name="T58" fmla="*/ 18 w 148"/>
                  <a:gd name="T59" fmla="*/ 0 h 134"/>
                  <a:gd name="T60" fmla="*/ 9 w 148"/>
                  <a:gd name="T61" fmla="*/ 2 h 134"/>
                  <a:gd name="T62" fmla="*/ 3 w 148"/>
                  <a:gd name="T63" fmla="*/ 8 h 134"/>
                  <a:gd name="T64" fmla="*/ 1 w 148"/>
                  <a:gd name="T65" fmla="*/ 16 h 134"/>
                  <a:gd name="T66" fmla="*/ 1 w 148"/>
                  <a:gd name="T67" fmla="*/ 27 h 134"/>
                  <a:gd name="T68" fmla="*/ 0 w 148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501"/>
              <p:cNvSpPr>
                <a:spLocks/>
              </p:cNvSpPr>
              <p:nvPr/>
            </p:nvSpPr>
            <p:spPr bwMode="auto">
              <a:xfrm>
                <a:off x="2596" y="2705"/>
                <a:ext cx="49" cy="45"/>
              </a:xfrm>
              <a:custGeom>
                <a:avLst/>
                <a:gdLst>
                  <a:gd name="T0" fmla="*/ 0 w 148"/>
                  <a:gd name="T1" fmla="*/ 107 h 134"/>
                  <a:gd name="T2" fmla="*/ 0 w 148"/>
                  <a:gd name="T3" fmla="*/ 107 h 134"/>
                  <a:gd name="T4" fmla="*/ 1 w 148"/>
                  <a:gd name="T5" fmla="*/ 117 h 134"/>
                  <a:gd name="T6" fmla="*/ 3 w 148"/>
                  <a:gd name="T7" fmla="*/ 125 h 134"/>
                  <a:gd name="T8" fmla="*/ 9 w 148"/>
                  <a:gd name="T9" fmla="*/ 131 h 134"/>
                  <a:gd name="T10" fmla="*/ 18 w 148"/>
                  <a:gd name="T11" fmla="*/ 134 h 134"/>
                  <a:gd name="T12" fmla="*/ 18 w 148"/>
                  <a:gd name="T13" fmla="*/ 134 h 134"/>
                  <a:gd name="T14" fmla="*/ 26 w 148"/>
                  <a:gd name="T15" fmla="*/ 134 h 134"/>
                  <a:gd name="T16" fmla="*/ 40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4 h 134"/>
                  <a:gd name="T22" fmla="*/ 91 w 148"/>
                  <a:gd name="T23" fmla="*/ 134 h 134"/>
                  <a:gd name="T24" fmla="*/ 108 w 148"/>
                  <a:gd name="T25" fmla="*/ 134 h 134"/>
                  <a:gd name="T26" fmla="*/ 122 w 148"/>
                  <a:gd name="T27" fmla="*/ 134 h 134"/>
                  <a:gd name="T28" fmla="*/ 131 w 148"/>
                  <a:gd name="T29" fmla="*/ 134 h 134"/>
                  <a:gd name="T30" fmla="*/ 131 w 148"/>
                  <a:gd name="T31" fmla="*/ 134 h 134"/>
                  <a:gd name="T32" fmla="*/ 141 w 148"/>
                  <a:gd name="T33" fmla="*/ 131 h 134"/>
                  <a:gd name="T34" fmla="*/ 146 w 148"/>
                  <a:gd name="T35" fmla="*/ 126 h 134"/>
                  <a:gd name="T36" fmla="*/ 147 w 148"/>
                  <a:gd name="T37" fmla="*/ 119 h 134"/>
                  <a:gd name="T38" fmla="*/ 147 w 148"/>
                  <a:gd name="T39" fmla="*/ 109 h 134"/>
                  <a:gd name="T40" fmla="*/ 148 w 148"/>
                  <a:gd name="T41" fmla="*/ 27 h 134"/>
                  <a:gd name="T42" fmla="*/ 148 w 148"/>
                  <a:gd name="T43" fmla="*/ 27 h 134"/>
                  <a:gd name="T44" fmla="*/ 147 w 148"/>
                  <a:gd name="T45" fmla="*/ 16 h 134"/>
                  <a:gd name="T46" fmla="*/ 146 w 148"/>
                  <a:gd name="T47" fmla="*/ 8 h 134"/>
                  <a:gd name="T48" fmla="*/ 141 w 148"/>
                  <a:gd name="T49" fmla="*/ 2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0 w 148"/>
                  <a:gd name="T55" fmla="*/ 0 h 134"/>
                  <a:gd name="T56" fmla="*/ 107 w 148"/>
                  <a:gd name="T57" fmla="*/ 0 h 134"/>
                  <a:gd name="T58" fmla="*/ 90 w 148"/>
                  <a:gd name="T59" fmla="*/ 0 h 134"/>
                  <a:gd name="T60" fmla="*/ 72 w 148"/>
                  <a:gd name="T61" fmla="*/ 0 h 134"/>
                  <a:gd name="T62" fmla="*/ 55 w 148"/>
                  <a:gd name="T63" fmla="*/ 0 h 134"/>
                  <a:gd name="T64" fmla="*/ 38 w 148"/>
                  <a:gd name="T65" fmla="*/ 0 h 134"/>
                  <a:gd name="T66" fmla="*/ 26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9 w 148"/>
                  <a:gd name="T73" fmla="*/ 2 h 134"/>
                  <a:gd name="T74" fmla="*/ 3 w 148"/>
                  <a:gd name="T75" fmla="*/ 8 h 134"/>
                  <a:gd name="T76" fmla="*/ 1 w 148"/>
                  <a:gd name="T77" fmla="*/ 16 h 134"/>
                  <a:gd name="T78" fmla="*/ 1 w 148"/>
                  <a:gd name="T79" fmla="*/ 27 h 134"/>
                  <a:gd name="T80" fmla="*/ 0 w 148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9" y="131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26" y="134"/>
                    </a:lnTo>
                    <a:lnTo>
                      <a:pt x="40" y="134"/>
                    </a:lnTo>
                    <a:lnTo>
                      <a:pt x="56" y="134"/>
                    </a:lnTo>
                    <a:lnTo>
                      <a:pt x="73" y="134"/>
                    </a:lnTo>
                    <a:lnTo>
                      <a:pt x="91" y="134"/>
                    </a:lnTo>
                    <a:lnTo>
                      <a:pt x="108" y="134"/>
                    </a:lnTo>
                    <a:lnTo>
                      <a:pt x="122" y="134"/>
                    </a:lnTo>
                    <a:lnTo>
                      <a:pt x="131" y="134"/>
                    </a:lnTo>
                    <a:lnTo>
                      <a:pt x="131" y="134"/>
                    </a:lnTo>
                    <a:lnTo>
                      <a:pt x="141" y="131"/>
                    </a:lnTo>
                    <a:lnTo>
                      <a:pt x="146" y="126"/>
                    </a:lnTo>
                    <a:lnTo>
                      <a:pt x="147" y="119"/>
                    </a:lnTo>
                    <a:lnTo>
                      <a:pt x="147" y="10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7" y="16"/>
                    </a:lnTo>
                    <a:lnTo>
                      <a:pt x="146" y="8"/>
                    </a:lnTo>
                    <a:lnTo>
                      <a:pt x="141" y="2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1" y="16"/>
                    </a:lnTo>
                    <a:lnTo>
                      <a:pt x="1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502"/>
              <p:cNvSpPr>
                <a:spLocks/>
              </p:cNvSpPr>
              <p:nvPr/>
            </p:nvSpPr>
            <p:spPr bwMode="auto">
              <a:xfrm>
                <a:off x="2359" y="2640"/>
                <a:ext cx="61" cy="58"/>
              </a:xfrm>
              <a:custGeom>
                <a:avLst/>
                <a:gdLst>
                  <a:gd name="T0" fmla="*/ 0 w 184"/>
                  <a:gd name="T1" fmla="*/ 141 h 173"/>
                  <a:gd name="T2" fmla="*/ 2 w 184"/>
                  <a:gd name="T3" fmla="*/ 153 h 173"/>
                  <a:gd name="T4" fmla="*/ 5 w 184"/>
                  <a:gd name="T5" fmla="*/ 164 h 173"/>
                  <a:gd name="T6" fmla="*/ 11 w 184"/>
                  <a:gd name="T7" fmla="*/ 170 h 173"/>
                  <a:gd name="T8" fmla="*/ 22 w 184"/>
                  <a:gd name="T9" fmla="*/ 173 h 173"/>
                  <a:gd name="T10" fmla="*/ 32 w 184"/>
                  <a:gd name="T11" fmla="*/ 173 h 173"/>
                  <a:gd name="T12" fmla="*/ 49 w 184"/>
                  <a:gd name="T13" fmla="*/ 173 h 173"/>
                  <a:gd name="T14" fmla="*/ 69 w 184"/>
                  <a:gd name="T15" fmla="*/ 173 h 173"/>
                  <a:gd name="T16" fmla="*/ 91 w 184"/>
                  <a:gd name="T17" fmla="*/ 173 h 173"/>
                  <a:gd name="T18" fmla="*/ 114 w 184"/>
                  <a:gd name="T19" fmla="*/ 173 h 173"/>
                  <a:gd name="T20" fmla="*/ 136 w 184"/>
                  <a:gd name="T21" fmla="*/ 173 h 173"/>
                  <a:gd name="T22" fmla="*/ 153 w 184"/>
                  <a:gd name="T23" fmla="*/ 173 h 173"/>
                  <a:gd name="T24" fmla="*/ 163 w 184"/>
                  <a:gd name="T25" fmla="*/ 173 h 173"/>
                  <a:gd name="T26" fmla="*/ 174 w 184"/>
                  <a:gd name="T27" fmla="*/ 170 h 173"/>
                  <a:gd name="T28" fmla="*/ 180 w 184"/>
                  <a:gd name="T29" fmla="*/ 164 h 173"/>
                  <a:gd name="T30" fmla="*/ 183 w 184"/>
                  <a:gd name="T31" fmla="*/ 156 h 173"/>
                  <a:gd name="T32" fmla="*/ 183 w 184"/>
                  <a:gd name="T33" fmla="*/ 145 h 173"/>
                  <a:gd name="T34" fmla="*/ 184 w 184"/>
                  <a:gd name="T35" fmla="*/ 50 h 173"/>
                  <a:gd name="T36" fmla="*/ 184 w 184"/>
                  <a:gd name="T37" fmla="*/ 44 h 173"/>
                  <a:gd name="T38" fmla="*/ 183 w 184"/>
                  <a:gd name="T39" fmla="*/ 36 h 173"/>
                  <a:gd name="T40" fmla="*/ 183 w 184"/>
                  <a:gd name="T41" fmla="*/ 30 h 173"/>
                  <a:gd name="T42" fmla="*/ 182 w 184"/>
                  <a:gd name="T43" fmla="*/ 24 h 173"/>
                  <a:gd name="T44" fmla="*/ 179 w 184"/>
                  <a:gd name="T45" fmla="*/ 18 h 173"/>
                  <a:gd name="T46" fmla="*/ 176 w 184"/>
                  <a:gd name="T47" fmla="*/ 12 h 173"/>
                  <a:gd name="T48" fmla="*/ 171 w 184"/>
                  <a:gd name="T49" fmla="*/ 7 h 173"/>
                  <a:gd name="T50" fmla="*/ 163 w 184"/>
                  <a:gd name="T51" fmla="*/ 2 h 173"/>
                  <a:gd name="T52" fmla="*/ 153 w 184"/>
                  <a:gd name="T53" fmla="*/ 0 h 173"/>
                  <a:gd name="T54" fmla="*/ 136 w 184"/>
                  <a:gd name="T55" fmla="*/ 0 h 173"/>
                  <a:gd name="T56" fmla="*/ 115 w 184"/>
                  <a:gd name="T57" fmla="*/ 2 h 173"/>
                  <a:gd name="T58" fmla="*/ 92 w 184"/>
                  <a:gd name="T59" fmla="*/ 6 h 173"/>
                  <a:gd name="T60" fmla="*/ 69 w 184"/>
                  <a:gd name="T61" fmla="*/ 11 h 173"/>
                  <a:gd name="T62" fmla="*/ 49 w 184"/>
                  <a:gd name="T63" fmla="*/ 15 h 173"/>
                  <a:gd name="T64" fmla="*/ 32 w 184"/>
                  <a:gd name="T65" fmla="*/ 18 h 173"/>
                  <a:gd name="T66" fmla="*/ 22 w 184"/>
                  <a:gd name="T67" fmla="*/ 19 h 173"/>
                  <a:gd name="T68" fmla="*/ 11 w 184"/>
                  <a:gd name="T69" fmla="*/ 22 h 173"/>
                  <a:gd name="T70" fmla="*/ 5 w 184"/>
                  <a:gd name="T71" fmla="*/ 28 h 173"/>
                  <a:gd name="T72" fmla="*/ 3 w 184"/>
                  <a:gd name="T73" fmla="*/ 39 h 173"/>
                  <a:gd name="T74" fmla="*/ 2 w 184"/>
                  <a:gd name="T75" fmla="*/ 51 h 173"/>
                  <a:gd name="T76" fmla="*/ 0 w 184"/>
                  <a:gd name="T77" fmla="*/ 14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4" h="173">
                    <a:moveTo>
                      <a:pt x="0" y="141"/>
                    </a:moveTo>
                    <a:lnTo>
                      <a:pt x="2" y="153"/>
                    </a:lnTo>
                    <a:lnTo>
                      <a:pt x="5" y="164"/>
                    </a:lnTo>
                    <a:lnTo>
                      <a:pt x="11" y="170"/>
                    </a:lnTo>
                    <a:lnTo>
                      <a:pt x="22" y="173"/>
                    </a:lnTo>
                    <a:lnTo>
                      <a:pt x="32" y="173"/>
                    </a:lnTo>
                    <a:lnTo>
                      <a:pt x="49" y="173"/>
                    </a:lnTo>
                    <a:lnTo>
                      <a:pt x="69" y="173"/>
                    </a:lnTo>
                    <a:lnTo>
                      <a:pt x="91" y="173"/>
                    </a:lnTo>
                    <a:lnTo>
                      <a:pt x="114" y="173"/>
                    </a:lnTo>
                    <a:lnTo>
                      <a:pt x="136" y="173"/>
                    </a:lnTo>
                    <a:lnTo>
                      <a:pt x="153" y="173"/>
                    </a:lnTo>
                    <a:lnTo>
                      <a:pt x="163" y="173"/>
                    </a:lnTo>
                    <a:lnTo>
                      <a:pt x="174" y="170"/>
                    </a:lnTo>
                    <a:lnTo>
                      <a:pt x="180" y="164"/>
                    </a:lnTo>
                    <a:lnTo>
                      <a:pt x="183" y="156"/>
                    </a:lnTo>
                    <a:lnTo>
                      <a:pt x="183" y="145"/>
                    </a:lnTo>
                    <a:lnTo>
                      <a:pt x="184" y="50"/>
                    </a:lnTo>
                    <a:lnTo>
                      <a:pt x="184" y="44"/>
                    </a:lnTo>
                    <a:lnTo>
                      <a:pt x="183" y="36"/>
                    </a:lnTo>
                    <a:lnTo>
                      <a:pt x="183" y="30"/>
                    </a:lnTo>
                    <a:lnTo>
                      <a:pt x="182" y="24"/>
                    </a:lnTo>
                    <a:lnTo>
                      <a:pt x="179" y="18"/>
                    </a:lnTo>
                    <a:lnTo>
                      <a:pt x="176" y="12"/>
                    </a:lnTo>
                    <a:lnTo>
                      <a:pt x="171" y="7"/>
                    </a:lnTo>
                    <a:lnTo>
                      <a:pt x="163" y="2"/>
                    </a:lnTo>
                    <a:lnTo>
                      <a:pt x="153" y="0"/>
                    </a:lnTo>
                    <a:lnTo>
                      <a:pt x="136" y="0"/>
                    </a:lnTo>
                    <a:lnTo>
                      <a:pt x="115" y="2"/>
                    </a:lnTo>
                    <a:lnTo>
                      <a:pt x="92" y="6"/>
                    </a:lnTo>
                    <a:lnTo>
                      <a:pt x="69" y="11"/>
                    </a:lnTo>
                    <a:lnTo>
                      <a:pt x="49" y="15"/>
                    </a:lnTo>
                    <a:lnTo>
                      <a:pt x="32" y="18"/>
                    </a:lnTo>
                    <a:lnTo>
                      <a:pt x="22" y="19"/>
                    </a:lnTo>
                    <a:lnTo>
                      <a:pt x="11" y="22"/>
                    </a:lnTo>
                    <a:lnTo>
                      <a:pt x="5" y="28"/>
                    </a:lnTo>
                    <a:lnTo>
                      <a:pt x="3" y="39"/>
                    </a:lnTo>
                    <a:lnTo>
                      <a:pt x="2" y="5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503"/>
              <p:cNvSpPr>
                <a:spLocks/>
              </p:cNvSpPr>
              <p:nvPr/>
            </p:nvSpPr>
            <p:spPr bwMode="auto">
              <a:xfrm>
                <a:off x="2357" y="2687"/>
                <a:ext cx="9" cy="13"/>
              </a:xfrm>
              <a:custGeom>
                <a:avLst/>
                <a:gdLst>
                  <a:gd name="T0" fmla="*/ 28 w 28"/>
                  <a:gd name="T1" fmla="*/ 26 h 38"/>
                  <a:gd name="T2" fmla="*/ 28 w 28"/>
                  <a:gd name="T3" fmla="*/ 26 h 38"/>
                  <a:gd name="T4" fmla="*/ 20 w 28"/>
                  <a:gd name="T5" fmla="*/ 25 h 38"/>
                  <a:gd name="T6" fmla="*/ 16 w 28"/>
                  <a:gd name="T7" fmla="*/ 21 h 38"/>
                  <a:gd name="T8" fmla="*/ 14 w 28"/>
                  <a:gd name="T9" fmla="*/ 11 h 38"/>
                  <a:gd name="T10" fmla="*/ 12 w 28"/>
                  <a:gd name="T11" fmla="*/ 0 h 38"/>
                  <a:gd name="T12" fmla="*/ 0 w 28"/>
                  <a:gd name="T13" fmla="*/ 0 h 38"/>
                  <a:gd name="T14" fmla="*/ 2 w 28"/>
                  <a:gd name="T15" fmla="*/ 14 h 38"/>
                  <a:gd name="T16" fmla="*/ 6 w 28"/>
                  <a:gd name="T17" fmla="*/ 26 h 38"/>
                  <a:gd name="T18" fmla="*/ 15 w 28"/>
                  <a:gd name="T19" fmla="*/ 34 h 38"/>
                  <a:gd name="T20" fmla="*/ 28 w 28"/>
                  <a:gd name="T21" fmla="*/ 38 h 38"/>
                  <a:gd name="T22" fmla="*/ 28 w 28"/>
                  <a:gd name="T23" fmla="*/ 38 h 38"/>
                  <a:gd name="T24" fmla="*/ 28 w 28"/>
                  <a:gd name="T2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28" y="26"/>
                    </a:moveTo>
                    <a:lnTo>
                      <a:pt x="28" y="26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14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15" y="3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504"/>
              <p:cNvSpPr>
                <a:spLocks/>
              </p:cNvSpPr>
              <p:nvPr/>
            </p:nvSpPr>
            <p:spPr bwMode="auto">
              <a:xfrm>
                <a:off x="2366" y="2696"/>
                <a:ext cx="47" cy="4"/>
              </a:xfrm>
              <a:custGeom>
                <a:avLst/>
                <a:gdLst>
                  <a:gd name="T0" fmla="*/ 141 w 141"/>
                  <a:gd name="T1" fmla="*/ 0 h 12"/>
                  <a:gd name="T2" fmla="*/ 141 w 141"/>
                  <a:gd name="T3" fmla="*/ 0 h 12"/>
                  <a:gd name="T4" fmla="*/ 131 w 141"/>
                  <a:gd name="T5" fmla="*/ 0 h 12"/>
                  <a:gd name="T6" fmla="*/ 114 w 141"/>
                  <a:gd name="T7" fmla="*/ 0 h 12"/>
                  <a:gd name="T8" fmla="*/ 92 w 141"/>
                  <a:gd name="T9" fmla="*/ 0 h 12"/>
                  <a:gd name="T10" fmla="*/ 69 w 141"/>
                  <a:gd name="T11" fmla="*/ 0 h 12"/>
                  <a:gd name="T12" fmla="*/ 47 w 141"/>
                  <a:gd name="T13" fmla="*/ 0 h 12"/>
                  <a:gd name="T14" fmla="*/ 27 w 141"/>
                  <a:gd name="T15" fmla="*/ 0 h 12"/>
                  <a:gd name="T16" fmla="*/ 10 w 141"/>
                  <a:gd name="T17" fmla="*/ 0 h 12"/>
                  <a:gd name="T18" fmla="*/ 0 w 141"/>
                  <a:gd name="T19" fmla="*/ 0 h 12"/>
                  <a:gd name="T20" fmla="*/ 0 w 141"/>
                  <a:gd name="T21" fmla="*/ 12 h 12"/>
                  <a:gd name="T22" fmla="*/ 10 w 141"/>
                  <a:gd name="T23" fmla="*/ 12 h 12"/>
                  <a:gd name="T24" fmla="*/ 27 w 141"/>
                  <a:gd name="T25" fmla="*/ 12 h 12"/>
                  <a:gd name="T26" fmla="*/ 47 w 141"/>
                  <a:gd name="T27" fmla="*/ 12 h 12"/>
                  <a:gd name="T28" fmla="*/ 69 w 141"/>
                  <a:gd name="T29" fmla="*/ 12 h 12"/>
                  <a:gd name="T30" fmla="*/ 92 w 141"/>
                  <a:gd name="T31" fmla="*/ 12 h 12"/>
                  <a:gd name="T32" fmla="*/ 114 w 141"/>
                  <a:gd name="T33" fmla="*/ 12 h 12"/>
                  <a:gd name="T34" fmla="*/ 131 w 141"/>
                  <a:gd name="T35" fmla="*/ 12 h 12"/>
                  <a:gd name="T36" fmla="*/ 141 w 141"/>
                  <a:gd name="T37" fmla="*/ 12 h 12"/>
                  <a:gd name="T38" fmla="*/ 141 w 141"/>
                  <a:gd name="T39" fmla="*/ 12 h 12"/>
                  <a:gd name="T40" fmla="*/ 141 w 141"/>
                  <a:gd name="T4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2">
                    <a:moveTo>
                      <a:pt x="141" y="0"/>
                    </a:moveTo>
                    <a:lnTo>
                      <a:pt x="141" y="0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7" y="12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505"/>
              <p:cNvSpPr>
                <a:spLocks/>
              </p:cNvSpPr>
              <p:nvPr/>
            </p:nvSpPr>
            <p:spPr bwMode="auto">
              <a:xfrm>
                <a:off x="2413" y="2688"/>
                <a:ext cx="9" cy="12"/>
              </a:xfrm>
              <a:custGeom>
                <a:avLst/>
                <a:gdLst>
                  <a:gd name="T0" fmla="*/ 14 w 26"/>
                  <a:gd name="T1" fmla="*/ 0 h 34"/>
                  <a:gd name="T2" fmla="*/ 14 w 26"/>
                  <a:gd name="T3" fmla="*/ 0 h 34"/>
                  <a:gd name="T4" fmla="*/ 14 w 26"/>
                  <a:gd name="T5" fmla="*/ 10 h 34"/>
                  <a:gd name="T6" fmla="*/ 13 w 26"/>
                  <a:gd name="T7" fmla="*/ 16 h 34"/>
                  <a:gd name="T8" fmla="*/ 9 w 26"/>
                  <a:gd name="T9" fmla="*/ 21 h 34"/>
                  <a:gd name="T10" fmla="*/ 0 w 26"/>
                  <a:gd name="T11" fmla="*/ 22 h 34"/>
                  <a:gd name="T12" fmla="*/ 0 w 26"/>
                  <a:gd name="T13" fmla="*/ 34 h 34"/>
                  <a:gd name="T14" fmla="*/ 14 w 26"/>
                  <a:gd name="T15" fmla="*/ 30 h 34"/>
                  <a:gd name="T16" fmla="*/ 22 w 26"/>
                  <a:gd name="T17" fmla="*/ 23 h 34"/>
                  <a:gd name="T18" fmla="*/ 26 w 26"/>
                  <a:gd name="T19" fmla="*/ 12 h 34"/>
                  <a:gd name="T20" fmla="*/ 26 w 26"/>
                  <a:gd name="T21" fmla="*/ 0 h 34"/>
                  <a:gd name="T22" fmla="*/ 26 w 26"/>
                  <a:gd name="T23" fmla="*/ 0 h 34"/>
                  <a:gd name="T24" fmla="*/ 14 w 26"/>
                  <a:gd name="T25" fmla="*/ 0 h 34"/>
                  <a:gd name="T26" fmla="*/ 14 w 26"/>
                  <a:gd name="T27" fmla="*/ 0 h 34"/>
                  <a:gd name="T28" fmla="*/ 14 w 26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3" y="16"/>
                    </a:lnTo>
                    <a:lnTo>
                      <a:pt x="9" y="21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506"/>
              <p:cNvSpPr>
                <a:spLocks/>
              </p:cNvSpPr>
              <p:nvPr/>
            </p:nvSpPr>
            <p:spPr bwMode="auto">
              <a:xfrm>
                <a:off x="2418" y="2657"/>
                <a:ext cx="4" cy="31"/>
              </a:xfrm>
              <a:custGeom>
                <a:avLst/>
                <a:gdLst>
                  <a:gd name="T0" fmla="*/ 1 w 13"/>
                  <a:gd name="T1" fmla="*/ 0 h 95"/>
                  <a:gd name="T2" fmla="*/ 1 w 13"/>
                  <a:gd name="T3" fmla="*/ 0 h 95"/>
                  <a:gd name="T4" fmla="*/ 0 w 13"/>
                  <a:gd name="T5" fmla="*/ 95 h 95"/>
                  <a:gd name="T6" fmla="*/ 12 w 13"/>
                  <a:gd name="T7" fmla="*/ 95 h 95"/>
                  <a:gd name="T8" fmla="*/ 13 w 13"/>
                  <a:gd name="T9" fmla="*/ 0 h 95"/>
                  <a:gd name="T10" fmla="*/ 13 w 13"/>
                  <a:gd name="T11" fmla="*/ 0 h 95"/>
                  <a:gd name="T12" fmla="*/ 13 w 13"/>
                  <a:gd name="T13" fmla="*/ 0 h 95"/>
                  <a:gd name="T14" fmla="*/ 13 w 13"/>
                  <a:gd name="T15" fmla="*/ 0 h 95"/>
                  <a:gd name="T16" fmla="*/ 13 w 13"/>
                  <a:gd name="T17" fmla="*/ 0 h 95"/>
                  <a:gd name="T18" fmla="*/ 1 w 13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5">
                    <a:moveTo>
                      <a:pt x="1" y="0"/>
                    </a:moveTo>
                    <a:lnTo>
                      <a:pt x="1" y="0"/>
                    </a:lnTo>
                    <a:lnTo>
                      <a:pt x="0" y="95"/>
                    </a:lnTo>
                    <a:lnTo>
                      <a:pt x="12" y="9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507"/>
              <p:cNvSpPr>
                <a:spLocks/>
              </p:cNvSpPr>
              <p:nvPr/>
            </p:nvSpPr>
            <p:spPr bwMode="auto">
              <a:xfrm>
                <a:off x="2412" y="2639"/>
                <a:ext cx="10" cy="18"/>
              </a:xfrm>
              <a:custGeom>
                <a:avLst/>
                <a:gdLst>
                  <a:gd name="T0" fmla="*/ 0 w 30"/>
                  <a:gd name="T1" fmla="*/ 9 h 52"/>
                  <a:gd name="T2" fmla="*/ 1 w 30"/>
                  <a:gd name="T3" fmla="*/ 9 h 52"/>
                  <a:gd name="T4" fmla="*/ 7 w 30"/>
                  <a:gd name="T5" fmla="*/ 14 h 52"/>
                  <a:gd name="T6" fmla="*/ 11 w 30"/>
                  <a:gd name="T7" fmla="*/ 18 h 52"/>
                  <a:gd name="T8" fmla="*/ 14 w 30"/>
                  <a:gd name="T9" fmla="*/ 23 h 52"/>
                  <a:gd name="T10" fmla="*/ 16 w 30"/>
                  <a:gd name="T11" fmla="*/ 27 h 52"/>
                  <a:gd name="T12" fmla="*/ 17 w 30"/>
                  <a:gd name="T13" fmla="*/ 32 h 52"/>
                  <a:gd name="T14" fmla="*/ 17 w 30"/>
                  <a:gd name="T15" fmla="*/ 38 h 52"/>
                  <a:gd name="T16" fmla="*/ 18 w 30"/>
                  <a:gd name="T17" fmla="*/ 46 h 52"/>
                  <a:gd name="T18" fmla="*/ 18 w 30"/>
                  <a:gd name="T19" fmla="*/ 52 h 52"/>
                  <a:gd name="T20" fmla="*/ 30 w 30"/>
                  <a:gd name="T21" fmla="*/ 52 h 52"/>
                  <a:gd name="T22" fmla="*/ 30 w 30"/>
                  <a:gd name="T23" fmla="*/ 46 h 52"/>
                  <a:gd name="T24" fmla="*/ 29 w 30"/>
                  <a:gd name="T25" fmla="*/ 38 h 52"/>
                  <a:gd name="T26" fmla="*/ 29 w 30"/>
                  <a:gd name="T27" fmla="*/ 32 h 52"/>
                  <a:gd name="T28" fmla="*/ 28 w 30"/>
                  <a:gd name="T29" fmla="*/ 25 h 52"/>
                  <a:gd name="T30" fmla="*/ 24 w 30"/>
                  <a:gd name="T31" fmla="*/ 18 h 52"/>
                  <a:gd name="T32" fmla="*/ 20 w 30"/>
                  <a:gd name="T33" fmla="*/ 11 h 52"/>
                  <a:gd name="T34" fmla="*/ 14 w 30"/>
                  <a:gd name="T35" fmla="*/ 4 h 52"/>
                  <a:gd name="T36" fmla="*/ 6 w 30"/>
                  <a:gd name="T37" fmla="*/ 0 h 52"/>
                  <a:gd name="T38" fmla="*/ 7 w 30"/>
                  <a:gd name="T39" fmla="*/ 0 h 52"/>
                  <a:gd name="T40" fmla="*/ 0 w 30"/>
                  <a:gd name="T41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52">
                    <a:moveTo>
                      <a:pt x="0" y="9"/>
                    </a:moveTo>
                    <a:lnTo>
                      <a:pt x="1" y="9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4" y="23"/>
                    </a:lnTo>
                    <a:lnTo>
                      <a:pt x="16" y="27"/>
                    </a:lnTo>
                    <a:lnTo>
                      <a:pt x="17" y="32"/>
                    </a:lnTo>
                    <a:lnTo>
                      <a:pt x="17" y="38"/>
                    </a:lnTo>
                    <a:lnTo>
                      <a:pt x="18" y="46"/>
                    </a:lnTo>
                    <a:lnTo>
                      <a:pt x="18" y="52"/>
                    </a:lnTo>
                    <a:lnTo>
                      <a:pt x="30" y="52"/>
                    </a:lnTo>
                    <a:lnTo>
                      <a:pt x="30" y="46"/>
                    </a:lnTo>
                    <a:lnTo>
                      <a:pt x="29" y="38"/>
                    </a:lnTo>
                    <a:lnTo>
                      <a:pt x="29" y="32"/>
                    </a:lnTo>
                    <a:lnTo>
                      <a:pt x="28" y="25"/>
                    </a:lnTo>
                    <a:lnTo>
                      <a:pt x="24" y="18"/>
                    </a:lnTo>
                    <a:lnTo>
                      <a:pt x="20" y="11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508"/>
              <p:cNvSpPr>
                <a:spLocks/>
              </p:cNvSpPr>
              <p:nvPr/>
            </p:nvSpPr>
            <p:spPr bwMode="auto">
              <a:xfrm>
                <a:off x="2366" y="2638"/>
                <a:ext cx="48" cy="10"/>
              </a:xfrm>
              <a:custGeom>
                <a:avLst/>
                <a:gdLst>
                  <a:gd name="T0" fmla="*/ 0 w 145"/>
                  <a:gd name="T1" fmla="*/ 31 h 31"/>
                  <a:gd name="T2" fmla="*/ 0 w 145"/>
                  <a:gd name="T3" fmla="*/ 31 h 31"/>
                  <a:gd name="T4" fmla="*/ 11 w 145"/>
                  <a:gd name="T5" fmla="*/ 30 h 31"/>
                  <a:gd name="T6" fmla="*/ 28 w 145"/>
                  <a:gd name="T7" fmla="*/ 27 h 31"/>
                  <a:gd name="T8" fmla="*/ 48 w 145"/>
                  <a:gd name="T9" fmla="*/ 23 h 31"/>
                  <a:gd name="T10" fmla="*/ 71 w 145"/>
                  <a:gd name="T11" fmla="*/ 18 h 31"/>
                  <a:gd name="T12" fmla="*/ 94 w 145"/>
                  <a:gd name="T13" fmla="*/ 15 h 31"/>
                  <a:gd name="T14" fmla="*/ 114 w 145"/>
                  <a:gd name="T15" fmla="*/ 12 h 31"/>
                  <a:gd name="T16" fmla="*/ 131 w 145"/>
                  <a:gd name="T17" fmla="*/ 12 h 31"/>
                  <a:gd name="T18" fmla="*/ 138 w 145"/>
                  <a:gd name="T19" fmla="*/ 13 h 31"/>
                  <a:gd name="T20" fmla="*/ 145 w 145"/>
                  <a:gd name="T21" fmla="*/ 4 h 31"/>
                  <a:gd name="T22" fmla="*/ 131 w 145"/>
                  <a:gd name="T23" fmla="*/ 0 h 31"/>
                  <a:gd name="T24" fmla="*/ 114 w 145"/>
                  <a:gd name="T25" fmla="*/ 0 h 31"/>
                  <a:gd name="T26" fmla="*/ 92 w 145"/>
                  <a:gd name="T27" fmla="*/ 2 h 31"/>
                  <a:gd name="T28" fmla="*/ 69 w 145"/>
                  <a:gd name="T29" fmla="*/ 6 h 31"/>
                  <a:gd name="T30" fmla="*/ 46 w 145"/>
                  <a:gd name="T31" fmla="*/ 11 h 31"/>
                  <a:gd name="T32" fmla="*/ 26 w 145"/>
                  <a:gd name="T33" fmla="*/ 15 h 31"/>
                  <a:gd name="T34" fmla="*/ 9 w 145"/>
                  <a:gd name="T35" fmla="*/ 18 h 31"/>
                  <a:gd name="T36" fmla="*/ 0 w 145"/>
                  <a:gd name="T37" fmla="*/ 19 h 31"/>
                  <a:gd name="T38" fmla="*/ 0 w 145"/>
                  <a:gd name="T39" fmla="*/ 19 h 31"/>
                  <a:gd name="T40" fmla="*/ 0 w 145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30"/>
                    </a:lnTo>
                    <a:lnTo>
                      <a:pt x="28" y="27"/>
                    </a:lnTo>
                    <a:lnTo>
                      <a:pt x="48" y="23"/>
                    </a:lnTo>
                    <a:lnTo>
                      <a:pt x="71" y="18"/>
                    </a:lnTo>
                    <a:lnTo>
                      <a:pt x="94" y="15"/>
                    </a:lnTo>
                    <a:lnTo>
                      <a:pt x="114" y="12"/>
                    </a:lnTo>
                    <a:lnTo>
                      <a:pt x="131" y="12"/>
                    </a:lnTo>
                    <a:lnTo>
                      <a:pt x="138" y="13"/>
                    </a:lnTo>
                    <a:lnTo>
                      <a:pt x="145" y="4"/>
                    </a:lnTo>
                    <a:lnTo>
                      <a:pt x="131" y="0"/>
                    </a:lnTo>
                    <a:lnTo>
                      <a:pt x="114" y="0"/>
                    </a:lnTo>
                    <a:lnTo>
                      <a:pt x="92" y="2"/>
                    </a:lnTo>
                    <a:lnTo>
                      <a:pt x="69" y="6"/>
                    </a:lnTo>
                    <a:lnTo>
                      <a:pt x="46" y="11"/>
                    </a:lnTo>
                    <a:lnTo>
                      <a:pt x="26" y="15"/>
                    </a:lnTo>
                    <a:lnTo>
                      <a:pt x="9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509"/>
              <p:cNvSpPr>
                <a:spLocks/>
              </p:cNvSpPr>
              <p:nvPr/>
            </p:nvSpPr>
            <p:spPr bwMode="auto">
              <a:xfrm>
                <a:off x="2357" y="2644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4 w 26"/>
                  <a:gd name="T7" fmla="*/ 17 h 38"/>
                  <a:gd name="T8" fmla="*/ 18 w 26"/>
                  <a:gd name="T9" fmla="*/ 14 h 38"/>
                  <a:gd name="T10" fmla="*/ 26 w 26"/>
                  <a:gd name="T11" fmla="*/ 12 h 38"/>
                  <a:gd name="T12" fmla="*/ 26 w 26"/>
                  <a:gd name="T13" fmla="*/ 0 h 38"/>
                  <a:gd name="T14" fmla="*/ 13 w 26"/>
                  <a:gd name="T15" fmla="*/ 4 h 38"/>
                  <a:gd name="T16" fmla="*/ 4 w 26"/>
                  <a:gd name="T17" fmla="*/ 12 h 38"/>
                  <a:gd name="T18" fmla="*/ 1 w 26"/>
                  <a:gd name="T19" fmla="*/ 25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7"/>
                    </a:lnTo>
                    <a:lnTo>
                      <a:pt x="18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510"/>
              <p:cNvSpPr>
                <a:spLocks/>
              </p:cNvSpPr>
              <p:nvPr/>
            </p:nvSpPr>
            <p:spPr bwMode="auto">
              <a:xfrm>
                <a:off x="2357" y="2657"/>
                <a:ext cx="4" cy="30"/>
              </a:xfrm>
              <a:custGeom>
                <a:avLst/>
                <a:gdLst>
                  <a:gd name="T0" fmla="*/ 12 w 14"/>
                  <a:gd name="T1" fmla="*/ 90 h 90"/>
                  <a:gd name="T2" fmla="*/ 12 w 14"/>
                  <a:gd name="T3" fmla="*/ 90 h 90"/>
                  <a:gd name="T4" fmla="*/ 14 w 14"/>
                  <a:gd name="T5" fmla="*/ 0 h 90"/>
                  <a:gd name="T6" fmla="*/ 2 w 14"/>
                  <a:gd name="T7" fmla="*/ 0 h 90"/>
                  <a:gd name="T8" fmla="*/ 0 w 14"/>
                  <a:gd name="T9" fmla="*/ 90 h 90"/>
                  <a:gd name="T10" fmla="*/ 0 w 14"/>
                  <a:gd name="T11" fmla="*/ 90 h 90"/>
                  <a:gd name="T12" fmla="*/ 0 w 14"/>
                  <a:gd name="T13" fmla="*/ 90 h 90"/>
                  <a:gd name="T14" fmla="*/ 0 w 14"/>
                  <a:gd name="T15" fmla="*/ 90 h 90"/>
                  <a:gd name="T16" fmla="*/ 0 w 14"/>
                  <a:gd name="T17" fmla="*/ 90 h 90"/>
                  <a:gd name="T18" fmla="*/ 12 w 1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511"/>
              <p:cNvSpPr>
                <a:spLocks/>
              </p:cNvSpPr>
              <p:nvPr/>
            </p:nvSpPr>
            <p:spPr bwMode="auto">
              <a:xfrm>
                <a:off x="2363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2 w 148"/>
                  <a:gd name="T3" fmla="*/ 117 h 134"/>
                  <a:gd name="T4" fmla="*/ 4 w 148"/>
                  <a:gd name="T5" fmla="*/ 126 h 134"/>
                  <a:gd name="T6" fmla="*/ 10 w 148"/>
                  <a:gd name="T7" fmla="*/ 132 h 134"/>
                  <a:gd name="T8" fmla="*/ 19 w 148"/>
                  <a:gd name="T9" fmla="*/ 134 h 134"/>
                  <a:gd name="T10" fmla="*/ 27 w 148"/>
                  <a:gd name="T11" fmla="*/ 134 h 134"/>
                  <a:gd name="T12" fmla="*/ 39 w 148"/>
                  <a:gd name="T13" fmla="*/ 134 h 134"/>
                  <a:gd name="T14" fmla="*/ 56 w 148"/>
                  <a:gd name="T15" fmla="*/ 134 h 134"/>
                  <a:gd name="T16" fmla="*/ 73 w 148"/>
                  <a:gd name="T17" fmla="*/ 133 h 134"/>
                  <a:gd name="T18" fmla="*/ 91 w 148"/>
                  <a:gd name="T19" fmla="*/ 133 h 134"/>
                  <a:gd name="T20" fmla="*/ 108 w 148"/>
                  <a:gd name="T21" fmla="*/ 133 h 134"/>
                  <a:gd name="T22" fmla="*/ 121 w 148"/>
                  <a:gd name="T23" fmla="*/ 133 h 134"/>
                  <a:gd name="T24" fmla="*/ 131 w 148"/>
                  <a:gd name="T25" fmla="*/ 133 h 134"/>
                  <a:gd name="T26" fmla="*/ 141 w 148"/>
                  <a:gd name="T27" fmla="*/ 132 h 134"/>
                  <a:gd name="T28" fmla="*/ 145 w 148"/>
                  <a:gd name="T29" fmla="*/ 127 h 134"/>
                  <a:gd name="T30" fmla="*/ 148 w 148"/>
                  <a:gd name="T31" fmla="*/ 120 h 134"/>
                  <a:gd name="T32" fmla="*/ 148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2 w 148"/>
                  <a:gd name="T41" fmla="*/ 2 h 134"/>
                  <a:gd name="T42" fmla="*/ 131 w 148"/>
                  <a:gd name="T43" fmla="*/ 0 h 134"/>
                  <a:gd name="T44" fmla="*/ 121 w 148"/>
                  <a:gd name="T45" fmla="*/ 0 h 134"/>
                  <a:gd name="T46" fmla="*/ 108 w 148"/>
                  <a:gd name="T47" fmla="*/ 0 h 134"/>
                  <a:gd name="T48" fmla="*/ 91 w 148"/>
                  <a:gd name="T49" fmla="*/ 0 h 134"/>
                  <a:gd name="T50" fmla="*/ 73 w 148"/>
                  <a:gd name="T51" fmla="*/ 0 h 134"/>
                  <a:gd name="T52" fmla="*/ 56 w 148"/>
                  <a:gd name="T53" fmla="*/ 0 h 134"/>
                  <a:gd name="T54" fmla="*/ 39 w 148"/>
                  <a:gd name="T55" fmla="*/ 0 h 134"/>
                  <a:gd name="T56" fmla="*/ 27 w 148"/>
                  <a:gd name="T57" fmla="*/ 0 h 134"/>
                  <a:gd name="T58" fmla="*/ 19 w 148"/>
                  <a:gd name="T59" fmla="*/ 0 h 134"/>
                  <a:gd name="T60" fmla="*/ 9 w 148"/>
                  <a:gd name="T61" fmla="*/ 2 h 134"/>
                  <a:gd name="T62" fmla="*/ 4 w 148"/>
                  <a:gd name="T63" fmla="*/ 9 h 134"/>
                  <a:gd name="T64" fmla="*/ 2 w 148"/>
                  <a:gd name="T65" fmla="*/ 17 h 134"/>
                  <a:gd name="T66" fmla="*/ 0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512"/>
              <p:cNvSpPr>
                <a:spLocks/>
              </p:cNvSpPr>
              <p:nvPr/>
            </p:nvSpPr>
            <p:spPr bwMode="auto">
              <a:xfrm>
                <a:off x="2363" y="2640"/>
                <a:ext cx="49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2 w 148"/>
                  <a:gd name="T5" fmla="*/ 117 h 134"/>
                  <a:gd name="T6" fmla="*/ 4 w 148"/>
                  <a:gd name="T7" fmla="*/ 126 h 134"/>
                  <a:gd name="T8" fmla="*/ 10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7 w 148"/>
                  <a:gd name="T15" fmla="*/ 134 h 134"/>
                  <a:gd name="T16" fmla="*/ 39 w 148"/>
                  <a:gd name="T17" fmla="*/ 134 h 134"/>
                  <a:gd name="T18" fmla="*/ 56 w 148"/>
                  <a:gd name="T19" fmla="*/ 134 h 134"/>
                  <a:gd name="T20" fmla="*/ 73 w 148"/>
                  <a:gd name="T21" fmla="*/ 133 h 134"/>
                  <a:gd name="T22" fmla="*/ 91 w 148"/>
                  <a:gd name="T23" fmla="*/ 133 h 134"/>
                  <a:gd name="T24" fmla="*/ 108 w 148"/>
                  <a:gd name="T25" fmla="*/ 133 h 134"/>
                  <a:gd name="T26" fmla="*/ 121 w 148"/>
                  <a:gd name="T27" fmla="*/ 133 h 134"/>
                  <a:gd name="T28" fmla="*/ 131 w 148"/>
                  <a:gd name="T29" fmla="*/ 133 h 134"/>
                  <a:gd name="T30" fmla="*/ 131 w 148"/>
                  <a:gd name="T31" fmla="*/ 133 h 134"/>
                  <a:gd name="T32" fmla="*/ 141 w 148"/>
                  <a:gd name="T33" fmla="*/ 132 h 134"/>
                  <a:gd name="T34" fmla="*/ 145 w 148"/>
                  <a:gd name="T35" fmla="*/ 127 h 134"/>
                  <a:gd name="T36" fmla="*/ 148 w 148"/>
                  <a:gd name="T37" fmla="*/ 120 h 134"/>
                  <a:gd name="T38" fmla="*/ 148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2 w 148"/>
                  <a:gd name="T49" fmla="*/ 2 h 134"/>
                  <a:gd name="T50" fmla="*/ 131 w 148"/>
                  <a:gd name="T51" fmla="*/ 0 h 134"/>
                  <a:gd name="T52" fmla="*/ 131 w 148"/>
                  <a:gd name="T53" fmla="*/ 0 h 134"/>
                  <a:gd name="T54" fmla="*/ 121 w 148"/>
                  <a:gd name="T55" fmla="*/ 0 h 134"/>
                  <a:gd name="T56" fmla="*/ 108 w 148"/>
                  <a:gd name="T57" fmla="*/ 0 h 134"/>
                  <a:gd name="T58" fmla="*/ 91 w 148"/>
                  <a:gd name="T59" fmla="*/ 0 h 134"/>
                  <a:gd name="T60" fmla="*/ 73 w 148"/>
                  <a:gd name="T61" fmla="*/ 0 h 134"/>
                  <a:gd name="T62" fmla="*/ 56 w 148"/>
                  <a:gd name="T63" fmla="*/ 0 h 134"/>
                  <a:gd name="T64" fmla="*/ 39 w 148"/>
                  <a:gd name="T65" fmla="*/ 0 h 134"/>
                  <a:gd name="T66" fmla="*/ 27 w 148"/>
                  <a:gd name="T67" fmla="*/ 0 h 134"/>
                  <a:gd name="T68" fmla="*/ 19 w 148"/>
                  <a:gd name="T69" fmla="*/ 0 h 134"/>
                  <a:gd name="T70" fmla="*/ 19 w 148"/>
                  <a:gd name="T71" fmla="*/ 0 h 134"/>
                  <a:gd name="T72" fmla="*/ 9 w 148"/>
                  <a:gd name="T73" fmla="*/ 2 h 134"/>
                  <a:gd name="T74" fmla="*/ 4 w 148"/>
                  <a:gd name="T75" fmla="*/ 9 h 134"/>
                  <a:gd name="T76" fmla="*/ 2 w 148"/>
                  <a:gd name="T77" fmla="*/ 17 h 134"/>
                  <a:gd name="T78" fmla="*/ 0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39" y="134"/>
                    </a:lnTo>
                    <a:lnTo>
                      <a:pt x="56" y="134"/>
                    </a:lnTo>
                    <a:lnTo>
                      <a:pt x="73" y="133"/>
                    </a:lnTo>
                    <a:lnTo>
                      <a:pt x="91" y="133"/>
                    </a:lnTo>
                    <a:lnTo>
                      <a:pt x="108" y="133"/>
                    </a:lnTo>
                    <a:lnTo>
                      <a:pt x="121" y="133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41" y="132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9" y="2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513"/>
              <p:cNvSpPr>
                <a:spLocks/>
              </p:cNvSpPr>
              <p:nvPr/>
            </p:nvSpPr>
            <p:spPr bwMode="auto">
              <a:xfrm>
                <a:off x="2564" y="2641"/>
                <a:ext cx="60" cy="59"/>
              </a:xfrm>
              <a:custGeom>
                <a:avLst/>
                <a:gdLst>
                  <a:gd name="T0" fmla="*/ 0 w 182"/>
                  <a:gd name="T1" fmla="*/ 145 h 177"/>
                  <a:gd name="T2" fmla="*/ 1 w 182"/>
                  <a:gd name="T3" fmla="*/ 157 h 177"/>
                  <a:gd name="T4" fmla="*/ 4 w 182"/>
                  <a:gd name="T5" fmla="*/ 166 h 177"/>
                  <a:gd name="T6" fmla="*/ 11 w 182"/>
                  <a:gd name="T7" fmla="*/ 172 h 177"/>
                  <a:gd name="T8" fmla="*/ 22 w 182"/>
                  <a:gd name="T9" fmla="*/ 175 h 177"/>
                  <a:gd name="T10" fmla="*/ 31 w 182"/>
                  <a:gd name="T11" fmla="*/ 175 h 177"/>
                  <a:gd name="T12" fmla="*/ 48 w 182"/>
                  <a:gd name="T13" fmla="*/ 175 h 177"/>
                  <a:gd name="T14" fmla="*/ 68 w 182"/>
                  <a:gd name="T15" fmla="*/ 176 h 177"/>
                  <a:gd name="T16" fmla="*/ 91 w 182"/>
                  <a:gd name="T17" fmla="*/ 176 h 177"/>
                  <a:gd name="T18" fmla="*/ 114 w 182"/>
                  <a:gd name="T19" fmla="*/ 177 h 177"/>
                  <a:gd name="T20" fmla="*/ 134 w 182"/>
                  <a:gd name="T21" fmla="*/ 177 h 177"/>
                  <a:gd name="T22" fmla="*/ 151 w 182"/>
                  <a:gd name="T23" fmla="*/ 177 h 177"/>
                  <a:gd name="T24" fmla="*/ 163 w 182"/>
                  <a:gd name="T25" fmla="*/ 177 h 177"/>
                  <a:gd name="T26" fmla="*/ 174 w 182"/>
                  <a:gd name="T27" fmla="*/ 176 h 177"/>
                  <a:gd name="T28" fmla="*/ 180 w 182"/>
                  <a:gd name="T29" fmla="*/ 170 h 177"/>
                  <a:gd name="T30" fmla="*/ 181 w 182"/>
                  <a:gd name="T31" fmla="*/ 162 h 177"/>
                  <a:gd name="T32" fmla="*/ 181 w 182"/>
                  <a:gd name="T33" fmla="*/ 151 h 177"/>
                  <a:gd name="T34" fmla="*/ 182 w 182"/>
                  <a:gd name="T35" fmla="*/ 55 h 177"/>
                  <a:gd name="T36" fmla="*/ 182 w 182"/>
                  <a:gd name="T37" fmla="*/ 49 h 177"/>
                  <a:gd name="T38" fmla="*/ 180 w 182"/>
                  <a:gd name="T39" fmla="*/ 43 h 177"/>
                  <a:gd name="T40" fmla="*/ 178 w 182"/>
                  <a:gd name="T41" fmla="*/ 36 h 177"/>
                  <a:gd name="T42" fmla="*/ 173 w 182"/>
                  <a:gd name="T43" fmla="*/ 30 h 177"/>
                  <a:gd name="T44" fmla="*/ 168 w 182"/>
                  <a:gd name="T45" fmla="*/ 24 h 177"/>
                  <a:gd name="T46" fmla="*/ 161 w 182"/>
                  <a:gd name="T47" fmla="*/ 17 h 177"/>
                  <a:gd name="T48" fmla="*/ 152 w 182"/>
                  <a:gd name="T49" fmla="*/ 9 h 177"/>
                  <a:gd name="T50" fmla="*/ 141 w 182"/>
                  <a:gd name="T51" fmla="*/ 2 h 177"/>
                  <a:gd name="T52" fmla="*/ 132 w 182"/>
                  <a:gd name="T53" fmla="*/ 0 h 177"/>
                  <a:gd name="T54" fmla="*/ 117 w 182"/>
                  <a:gd name="T55" fmla="*/ 1 h 177"/>
                  <a:gd name="T56" fmla="*/ 100 w 182"/>
                  <a:gd name="T57" fmla="*/ 3 h 177"/>
                  <a:gd name="T58" fmla="*/ 81 w 182"/>
                  <a:gd name="T59" fmla="*/ 8 h 177"/>
                  <a:gd name="T60" fmla="*/ 62 w 182"/>
                  <a:gd name="T61" fmla="*/ 13 h 177"/>
                  <a:gd name="T62" fmla="*/ 45 w 182"/>
                  <a:gd name="T63" fmla="*/ 17 h 177"/>
                  <a:gd name="T64" fmla="*/ 30 w 182"/>
                  <a:gd name="T65" fmla="*/ 20 h 177"/>
                  <a:gd name="T66" fmla="*/ 21 w 182"/>
                  <a:gd name="T67" fmla="*/ 21 h 177"/>
                  <a:gd name="T68" fmla="*/ 10 w 182"/>
                  <a:gd name="T69" fmla="*/ 24 h 177"/>
                  <a:gd name="T70" fmla="*/ 4 w 182"/>
                  <a:gd name="T71" fmla="*/ 31 h 177"/>
                  <a:gd name="T72" fmla="*/ 1 w 182"/>
                  <a:gd name="T73" fmla="*/ 41 h 177"/>
                  <a:gd name="T74" fmla="*/ 1 w 182"/>
                  <a:gd name="T75" fmla="*/ 53 h 177"/>
                  <a:gd name="T76" fmla="*/ 0 w 182"/>
                  <a:gd name="T77" fmla="*/ 14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7">
                    <a:moveTo>
                      <a:pt x="0" y="145"/>
                    </a:moveTo>
                    <a:lnTo>
                      <a:pt x="1" y="157"/>
                    </a:lnTo>
                    <a:lnTo>
                      <a:pt x="4" y="166"/>
                    </a:lnTo>
                    <a:lnTo>
                      <a:pt x="11" y="172"/>
                    </a:lnTo>
                    <a:lnTo>
                      <a:pt x="22" y="175"/>
                    </a:lnTo>
                    <a:lnTo>
                      <a:pt x="31" y="175"/>
                    </a:lnTo>
                    <a:lnTo>
                      <a:pt x="48" y="175"/>
                    </a:lnTo>
                    <a:lnTo>
                      <a:pt x="68" y="176"/>
                    </a:lnTo>
                    <a:lnTo>
                      <a:pt x="91" y="176"/>
                    </a:lnTo>
                    <a:lnTo>
                      <a:pt x="114" y="177"/>
                    </a:lnTo>
                    <a:lnTo>
                      <a:pt x="134" y="177"/>
                    </a:lnTo>
                    <a:lnTo>
                      <a:pt x="151" y="177"/>
                    </a:lnTo>
                    <a:lnTo>
                      <a:pt x="163" y="177"/>
                    </a:lnTo>
                    <a:lnTo>
                      <a:pt x="174" y="176"/>
                    </a:lnTo>
                    <a:lnTo>
                      <a:pt x="180" y="170"/>
                    </a:lnTo>
                    <a:lnTo>
                      <a:pt x="181" y="162"/>
                    </a:lnTo>
                    <a:lnTo>
                      <a:pt x="181" y="151"/>
                    </a:lnTo>
                    <a:lnTo>
                      <a:pt x="182" y="55"/>
                    </a:lnTo>
                    <a:lnTo>
                      <a:pt x="182" y="49"/>
                    </a:lnTo>
                    <a:lnTo>
                      <a:pt x="180" y="43"/>
                    </a:lnTo>
                    <a:lnTo>
                      <a:pt x="178" y="36"/>
                    </a:lnTo>
                    <a:lnTo>
                      <a:pt x="173" y="30"/>
                    </a:lnTo>
                    <a:lnTo>
                      <a:pt x="168" y="24"/>
                    </a:lnTo>
                    <a:lnTo>
                      <a:pt x="161" y="17"/>
                    </a:lnTo>
                    <a:lnTo>
                      <a:pt x="152" y="9"/>
                    </a:lnTo>
                    <a:lnTo>
                      <a:pt x="141" y="2"/>
                    </a:lnTo>
                    <a:lnTo>
                      <a:pt x="132" y="0"/>
                    </a:lnTo>
                    <a:lnTo>
                      <a:pt x="117" y="1"/>
                    </a:lnTo>
                    <a:lnTo>
                      <a:pt x="100" y="3"/>
                    </a:lnTo>
                    <a:lnTo>
                      <a:pt x="81" y="8"/>
                    </a:lnTo>
                    <a:lnTo>
                      <a:pt x="62" y="13"/>
                    </a:lnTo>
                    <a:lnTo>
                      <a:pt x="45" y="17"/>
                    </a:lnTo>
                    <a:lnTo>
                      <a:pt x="30" y="20"/>
                    </a:lnTo>
                    <a:lnTo>
                      <a:pt x="21" y="21"/>
                    </a:lnTo>
                    <a:lnTo>
                      <a:pt x="10" y="24"/>
                    </a:lnTo>
                    <a:lnTo>
                      <a:pt x="4" y="31"/>
                    </a:lnTo>
                    <a:lnTo>
                      <a:pt x="1" y="41"/>
                    </a:lnTo>
                    <a:lnTo>
                      <a:pt x="1" y="53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514"/>
              <p:cNvSpPr>
                <a:spLocks/>
              </p:cNvSpPr>
              <p:nvPr/>
            </p:nvSpPr>
            <p:spPr bwMode="auto">
              <a:xfrm>
                <a:off x="2562" y="2690"/>
                <a:ext cx="9" cy="12"/>
              </a:xfrm>
              <a:custGeom>
                <a:avLst/>
                <a:gdLst>
                  <a:gd name="T0" fmla="*/ 28 w 28"/>
                  <a:gd name="T1" fmla="*/ 24 h 36"/>
                  <a:gd name="T2" fmla="*/ 28 w 28"/>
                  <a:gd name="T3" fmla="*/ 24 h 36"/>
                  <a:gd name="T4" fmla="*/ 19 w 28"/>
                  <a:gd name="T5" fmla="*/ 21 h 36"/>
                  <a:gd name="T6" fmla="*/ 15 w 28"/>
                  <a:gd name="T7" fmla="*/ 18 h 36"/>
                  <a:gd name="T8" fmla="*/ 13 w 28"/>
                  <a:gd name="T9" fmla="*/ 10 h 36"/>
                  <a:gd name="T10" fmla="*/ 12 w 28"/>
                  <a:gd name="T11" fmla="*/ 0 h 36"/>
                  <a:gd name="T12" fmla="*/ 0 w 28"/>
                  <a:gd name="T13" fmla="*/ 0 h 36"/>
                  <a:gd name="T14" fmla="*/ 1 w 28"/>
                  <a:gd name="T15" fmla="*/ 13 h 36"/>
                  <a:gd name="T16" fmla="*/ 5 w 28"/>
                  <a:gd name="T17" fmla="*/ 25 h 36"/>
                  <a:gd name="T18" fmla="*/ 15 w 28"/>
                  <a:gd name="T19" fmla="*/ 33 h 36"/>
                  <a:gd name="T20" fmla="*/ 28 w 28"/>
                  <a:gd name="T21" fmla="*/ 36 h 36"/>
                  <a:gd name="T22" fmla="*/ 28 w 28"/>
                  <a:gd name="T23" fmla="*/ 36 h 36"/>
                  <a:gd name="T24" fmla="*/ 28 w 28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6">
                    <a:moveTo>
                      <a:pt x="28" y="24"/>
                    </a:moveTo>
                    <a:lnTo>
                      <a:pt x="28" y="24"/>
                    </a:lnTo>
                    <a:lnTo>
                      <a:pt x="19" y="21"/>
                    </a:lnTo>
                    <a:lnTo>
                      <a:pt x="15" y="18"/>
                    </a:lnTo>
                    <a:lnTo>
                      <a:pt x="13" y="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25"/>
                    </a:lnTo>
                    <a:lnTo>
                      <a:pt x="15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515"/>
              <p:cNvSpPr>
                <a:spLocks/>
              </p:cNvSpPr>
              <p:nvPr/>
            </p:nvSpPr>
            <p:spPr bwMode="auto">
              <a:xfrm>
                <a:off x="2571" y="2698"/>
                <a:ext cx="47" cy="4"/>
              </a:xfrm>
              <a:custGeom>
                <a:avLst/>
                <a:gdLst>
                  <a:gd name="T0" fmla="*/ 141 w 141"/>
                  <a:gd name="T1" fmla="*/ 2 h 14"/>
                  <a:gd name="T2" fmla="*/ 141 w 141"/>
                  <a:gd name="T3" fmla="*/ 2 h 14"/>
                  <a:gd name="T4" fmla="*/ 129 w 141"/>
                  <a:gd name="T5" fmla="*/ 2 h 14"/>
                  <a:gd name="T6" fmla="*/ 112 w 141"/>
                  <a:gd name="T7" fmla="*/ 2 h 14"/>
                  <a:gd name="T8" fmla="*/ 92 w 141"/>
                  <a:gd name="T9" fmla="*/ 2 h 14"/>
                  <a:gd name="T10" fmla="*/ 69 w 141"/>
                  <a:gd name="T11" fmla="*/ 1 h 14"/>
                  <a:gd name="T12" fmla="*/ 46 w 141"/>
                  <a:gd name="T13" fmla="*/ 1 h 14"/>
                  <a:gd name="T14" fmla="*/ 26 w 141"/>
                  <a:gd name="T15" fmla="*/ 0 h 14"/>
                  <a:gd name="T16" fmla="*/ 9 w 141"/>
                  <a:gd name="T17" fmla="*/ 0 h 14"/>
                  <a:gd name="T18" fmla="*/ 0 w 141"/>
                  <a:gd name="T19" fmla="*/ 0 h 14"/>
                  <a:gd name="T20" fmla="*/ 0 w 141"/>
                  <a:gd name="T21" fmla="*/ 12 h 14"/>
                  <a:gd name="T22" fmla="*/ 9 w 141"/>
                  <a:gd name="T23" fmla="*/ 12 h 14"/>
                  <a:gd name="T24" fmla="*/ 26 w 141"/>
                  <a:gd name="T25" fmla="*/ 12 h 14"/>
                  <a:gd name="T26" fmla="*/ 46 w 141"/>
                  <a:gd name="T27" fmla="*/ 13 h 14"/>
                  <a:gd name="T28" fmla="*/ 69 w 141"/>
                  <a:gd name="T29" fmla="*/ 13 h 14"/>
                  <a:gd name="T30" fmla="*/ 92 w 141"/>
                  <a:gd name="T31" fmla="*/ 14 h 14"/>
                  <a:gd name="T32" fmla="*/ 112 w 141"/>
                  <a:gd name="T33" fmla="*/ 14 h 14"/>
                  <a:gd name="T34" fmla="*/ 129 w 141"/>
                  <a:gd name="T35" fmla="*/ 14 h 14"/>
                  <a:gd name="T36" fmla="*/ 141 w 141"/>
                  <a:gd name="T37" fmla="*/ 14 h 14"/>
                  <a:gd name="T38" fmla="*/ 141 w 141"/>
                  <a:gd name="T39" fmla="*/ 14 h 14"/>
                  <a:gd name="T40" fmla="*/ 141 w 141"/>
                  <a:gd name="T4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4">
                    <a:moveTo>
                      <a:pt x="141" y="2"/>
                    </a:moveTo>
                    <a:lnTo>
                      <a:pt x="141" y="2"/>
                    </a:lnTo>
                    <a:lnTo>
                      <a:pt x="129" y="2"/>
                    </a:lnTo>
                    <a:lnTo>
                      <a:pt x="112" y="2"/>
                    </a:lnTo>
                    <a:lnTo>
                      <a:pt x="92" y="2"/>
                    </a:lnTo>
                    <a:lnTo>
                      <a:pt x="69" y="1"/>
                    </a:lnTo>
                    <a:lnTo>
                      <a:pt x="46" y="1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26" y="12"/>
                    </a:lnTo>
                    <a:lnTo>
                      <a:pt x="46" y="13"/>
                    </a:lnTo>
                    <a:lnTo>
                      <a:pt x="69" y="13"/>
                    </a:lnTo>
                    <a:lnTo>
                      <a:pt x="92" y="14"/>
                    </a:lnTo>
                    <a:lnTo>
                      <a:pt x="112" y="14"/>
                    </a:lnTo>
                    <a:lnTo>
                      <a:pt x="129" y="14"/>
                    </a:lnTo>
                    <a:lnTo>
                      <a:pt x="141" y="14"/>
                    </a:lnTo>
                    <a:lnTo>
                      <a:pt x="141" y="14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516"/>
              <p:cNvSpPr>
                <a:spLocks/>
              </p:cNvSpPr>
              <p:nvPr/>
            </p:nvSpPr>
            <p:spPr bwMode="auto">
              <a:xfrm>
                <a:off x="2618" y="2692"/>
                <a:ext cx="8" cy="10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1 h 32"/>
                  <a:gd name="T6" fmla="*/ 12 w 24"/>
                  <a:gd name="T7" fmla="*/ 17 h 32"/>
                  <a:gd name="T8" fmla="*/ 9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2 w 24"/>
                  <a:gd name="T17" fmla="*/ 21 h 32"/>
                  <a:gd name="T18" fmla="*/ 24 w 24"/>
                  <a:gd name="T19" fmla="*/ 11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2" y="2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517"/>
              <p:cNvSpPr>
                <a:spLocks/>
              </p:cNvSpPr>
              <p:nvPr/>
            </p:nvSpPr>
            <p:spPr bwMode="auto">
              <a:xfrm>
                <a:off x="2622" y="2660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518"/>
              <p:cNvSpPr>
                <a:spLocks/>
              </p:cNvSpPr>
              <p:nvPr/>
            </p:nvSpPr>
            <p:spPr bwMode="auto">
              <a:xfrm>
                <a:off x="2610" y="2640"/>
                <a:ext cx="16" cy="20"/>
              </a:xfrm>
              <a:custGeom>
                <a:avLst/>
                <a:gdLst>
                  <a:gd name="T0" fmla="*/ 0 w 50"/>
                  <a:gd name="T1" fmla="*/ 10 h 58"/>
                  <a:gd name="T2" fmla="*/ 0 w 50"/>
                  <a:gd name="T3" fmla="*/ 10 h 58"/>
                  <a:gd name="T4" fmla="*/ 11 w 50"/>
                  <a:gd name="T5" fmla="*/ 17 h 58"/>
                  <a:gd name="T6" fmla="*/ 19 w 50"/>
                  <a:gd name="T7" fmla="*/ 24 h 58"/>
                  <a:gd name="T8" fmla="*/ 25 w 50"/>
                  <a:gd name="T9" fmla="*/ 30 h 58"/>
                  <a:gd name="T10" fmla="*/ 30 w 50"/>
                  <a:gd name="T11" fmla="*/ 37 h 58"/>
                  <a:gd name="T12" fmla="*/ 35 w 50"/>
                  <a:gd name="T13" fmla="*/ 41 h 58"/>
                  <a:gd name="T14" fmla="*/ 36 w 50"/>
                  <a:gd name="T15" fmla="*/ 49 h 58"/>
                  <a:gd name="T16" fmla="*/ 38 w 50"/>
                  <a:gd name="T17" fmla="*/ 53 h 58"/>
                  <a:gd name="T18" fmla="*/ 38 w 50"/>
                  <a:gd name="T19" fmla="*/ 58 h 58"/>
                  <a:gd name="T20" fmla="*/ 50 w 50"/>
                  <a:gd name="T21" fmla="*/ 58 h 58"/>
                  <a:gd name="T22" fmla="*/ 50 w 50"/>
                  <a:gd name="T23" fmla="*/ 51 h 58"/>
                  <a:gd name="T24" fmla="*/ 48 w 50"/>
                  <a:gd name="T25" fmla="*/ 44 h 58"/>
                  <a:gd name="T26" fmla="*/ 44 w 50"/>
                  <a:gd name="T27" fmla="*/ 37 h 58"/>
                  <a:gd name="T28" fmla="*/ 40 w 50"/>
                  <a:gd name="T29" fmla="*/ 29 h 58"/>
                  <a:gd name="T30" fmla="*/ 35 w 50"/>
                  <a:gd name="T31" fmla="*/ 23 h 58"/>
                  <a:gd name="T32" fmla="*/ 26 w 50"/>
                  <a:gd name="T33" fmla="*/ 15 h 58"/>
                  <a:gd name="T34" fmla="*/ 18 w 50"/>
                  <a:gd name="T35" fmla="*/ 8 h 58"/>
                  <a:gd name="T36" fmla="*/ 7 w 50"/>
                  <a:gd name="T37" fmla="*/ 0 h 58"/>
                  <a:gd name="T38" fmla="*/ 7 w 50"/>
                  <a:gd name="T39" fmla="*/ 0 h 58"/>
                  <a:gd name="T40" fmla="*/ 0 w 50"/>
                  <a:gd name="T41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8">
                    <a:moveTo>
                      <a:pt x="0" y="10"/>
                    </a:moveTo>
                    <a:lnTo>
                      <a:pt x="0" y="10"/>
                    </a:lnTo>
                    <a:lnTo>
                      <a:pt x="11" y="17"/>
                    </a:lnTo>
                    <a:lnTo>
                      <a:pt x="19" y="24"/>
                    </a:lnTo>
                    <a:lnTo>
                      <a:pt x="25" y="30"/>
                    </a:lnTo>
                    <a:lnTo>
                      <a:pt x="30" y="37"/>
                    </a:lnTo>
                    <a:lnTo>
                      <a:pt x="35" y="41"/>
                    </a:lnTo>
                    <a:lnTo>
                      <a:pt x="36" y="49"/>
                    </a:lnTo>
                    <a:lnTo>
                      <a:pt x="38" y="53"/>
                    </a:lnTo>
                    <a:lnTo>
                      <a:pt x="38" y="58"/>
                    </a:lnTo>
                    <a:lnTo>
                      <a:pt x="50" y="58"/>
                    </a:lnTo>
                    <a:lnTo>
                      <a:pt x="50" y="51"/>
                    </a:lnTo>
                    <a:lnTo>
                      <a:pt x="48" y="44"/>
                    </a:lnTo>
                    <a:lnTo>
                      <a:pt x="44" y="37"/>
                    </a:lnTo>
                    <a:lnTo>
                      <a:pt x="40" y="29"/>
                    </a:lnTo>
                    <a:lnTo>
                      <a:pt x="35" y="23"/>
                    </a:lnTo>
                    <a:lnTo>
                      <a:pt x="26" y="15"/>
                    </a:lnTo>
                    <a:lnTo>
                      <a:pt x="18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519"/>
              <p:cNvSpPr>
                <a:spLocks/>
              </p:cNvSpPr>
              <p:nvPr/>
            </p:nvSpPr>
            <p:spPr bwMode="auto">
              <a:xfrm>
                <a:off x="2571" y="2639"/>
                <a:ext cx="41" cy="11"/>
              </a:xfrm>
              <a:custGeom>
                <a:avLst/>
                <a:gdLst>
                  <a:gd name="T0" fmla="*/ 0 w 124"/>
                  <a:gd name="T1" fmla="*/ 33 h 33"/>
                  <a:gd name="T2" fmla="*/ 0 w 124"/>
                  <a:gd name="T3" fmla="*/ 33 h 33"/>
                  <a:gd name="T4" fmla="*/ 10 w 124"/>
                  <a:gd name="T5" fmla="*/ 32 h 33"/>
                  <a:gd name="T6" fmla="*/ 25 w 124"/>
                  <a:gd name="T7" fmla="*/ 29 h 33"/>
                  <a:gd name="T8" fmla="*/ 42 w 124"/>
                  <a:gd name="T9" fmla="*/ 25 h 33"/>
                  <a:gd name="T10" fmla="*/ 61 w 124"/>
                  <a:gd name="T11" fmla="*/ 20 h 33"/>
                  <a:gd name="T12" fmla="*/ 81 w 124"/>
                  <a:gd name="T13" fmla="*/ 15 h 33"/>
                  <a:gd name="T14" fmla="*/ 97 w 124"/>
                  <a:gd name="T15" fmla="*/ 13 h 33"/>
                  <a:gd name="T16" fmla="*/ 111 w 124"/>
                  <a:gd name="T17" fmla="*/ 12 h 33"/>
                  <a:gd name="T18" fmla="*/ 117 w 124"/>
                  <a:gd name="T19" fmla="*/ 13 h 33"/>
                  <a:gd name="T20" fmla="*/ 124 w 124"/>
                  <a:gd name="T21" fmla="*/ 3 h 33"/>
                  <a:gd name="T22" fmla="*/ 111 w 124"/>
                  <a:gd name="T23" fmla="*/ 0 h 33"/>
                  <a:gd name="T24" fmla="*/ 95 w 124"/>
                  <a:gd name="T25" fmla="*/ 1 h 33"/>
                  <a:gd name="T26" fmla="*/ 78 w 124"/>
                  <a:gd name="T27" fmla="*/ 3 h 33"/>
                  <a:gd name="T28" fmla="*/ 59 w 124"/>
                  <a:gd name="T29" fmla="*/ 8 h 33"/>
                  <a:gd name="T30" fmla="*/ 39 w 124"/>
                  <a:gd name="T31" fmla="*/ 13 h 33"/>
                  <a:gd name="T32" fmla="*/ 23 w 124"/>
                  <a:gd name="T33" fmla="*/ 17 h 33"/>
                  <a:gd name="T34" fmla="*/ 8 w 124"/>
                  <a:gd name="T35" fmla="*/ 20 h 33"/>
                  <a:gd name="T36" fmla="*/ 0 w 124"/>
                  <a:gd name="T37" fmla="*/ 21 h 33"/>
                  <a:gd name="T38" fmla="*/ 0 w 124"/>
                  <a:gd name="T39" fmla="*/ 21 h 33"/>
                  <a:gd name="T40" fmla="*/ 0 w 124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33">
                    <a:moveTo>
                      <a:pt x="0" y="33"/>
                    </a:moveTo>
                    <a:lnTo>
                      <a:pt x="0" y="33"/>
                    </a:lnTo>
                    <a:lnTo>
                      <a:pt x="10" y="32"/>
                    </a:lnTo>
                    <a:lnTo>
                      <a:pt x="25" y="29"/>
                    </a:lnTo>
                    <a:lnTo>
                      <a:pt x="42" y="25"/>
                    </a:lnTo>
                    <a:lnTo>
                      <a:pt x="61" y="20"/>
                    </a:lnTo>
                    <a:lnTo>
                      <a:pt x="81" y="15"/>
                    </a:lnTo>
                    <a:lnTo>
                      <a:pt x="97" y="13"/>
                    </a:lnTo>
                    <a:lnTo>
                      <a:pt x="111" y="12"/>
                    </a:lnTo>
                    <a:lnTo>
                      <a:pt x="117" y="13"/>
                    </a:lnTo>
                    <a:lnTo>
                      <a:pt x="124" y="3"/>
                    </a:lnTo>
                    <a:lnTo>
                      <a:pt x="111" y="0"/>
                    </a:lnTo>
                    <a:lnTo>
                      <a:pt x="95" y="1"/>
                    </a:lnTo>
                    <a:lnTo>
                      <a:pt x="78" y="3"/>
                    </a:lnTo>
                    <a:lnTo>
                      <a:pt x="59" y="8"/>
                    </a:lnTo>
                    <a:lnTo>
                      <a:pt x="39" y="13"/>
                    </a:lnTo>
                    <a:lnTo>
                      <a:pt x="23" y="17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520"/>
              <p:cNvSpPr>
                <a:spLocks/>
              </p:cNvSpPr>
              <p:nvPr/>
            </p:nvSpPr>
            <p:spPr bwMode="auto">
              <a:xfrm>
                <a:off x="2562" y="2646"/>
                <a:ext cx="9" cy="13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2 w 26"/>
                  <a:gd name="T5" fmla="*/ 27 h 38"/>
                  <a:gd name="T6" fmla="*/ 14 w 26"/>
                  <a:gd name="T7" fmla="*/ 19 h 38"/>
                  <a:gd name="T8" fmla="*/ 17 w 26"/>
                  <a:gd name="T9" fmla="*/ 14 h 38"/>
                  <a:gd name="T10" fmla="*/ 26 w 26"/>
                  <a:gd name="T11" fmla="*/ 12 h 38"/>
                  <a:gd name="T12" fmla="*/ 26 w 26"/>
                  <a:gd name="T13" fmla="*/ 0 h 38"/>
                  <a:gd name="T14" fmla="*/ 12 w 26"/>
                  <a:gd name="T15" fmla="*/ 4 h 38"/>
                  <a:gd name="T16" fmla="*/ 4 w 26"/>
                  <a:gd name="T17" fmla="*/ 14 h 38"/>
                  <a:gd name="T18" fmla="*/ 0 w 26"/>
                  <a:gd name="T19" fmla="*/ 25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  <a:gd name="T26" fmla="*/ 12 w 26"/>
                  <a:gd name="T27" fmla="*/ 38 h 38"/>
                  <a:gd name="T28" fmla="*/ 12 w 26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2" y="27"/>
                    </a:lnTo>
                    <a:lnTo>
                      <a:pt x="14" y="19"/>
                    </a:lnTo>
                    <a:lnTo>
                      <a:pt x="17" y="14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12" y="4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521"/>
              <p:cNvSpPr>
                <a:spLocks/>
              </p:cNvSpPr>
              <p:nvPr/>
            </p:nvSpPr>
            <p:spPr bwMode="auto">
              <a:xfrm>
                <a:off x="2562" y="2659"/>
                <a:ext cx="4" cy="31"/>
              </a:xfrm>
              <a:custGeom>
                <a:avLst/>
                <a:gdLst>
                  <a:gd name="T0" fmla="*/ 12 w 13"/>
                  <a:gd name="T1" fmla="*/ 92 h 92"/>
                  <a:gd name="T2" fmla="*/ 12 w 13"/>
                  <a:gd name="T3" fmla="*/ 92 h 92"/>
                  <a:gd name="T4" fmla="*/ 13 w 13"/>
                  <a:gd name="T5" fmla="*/ 0 h 92"/>
                  <a:gd name="T6" fmla="*/ 1 w 13"/>
                  <a:gd name="T7" fmla="*/ 0 h 92"/>
                  <a:gd name="T8" fmla="*/ 0 w 13"/>
                  <a:gd name="T9" fmla="*/ 92 h 92"/>
                  <a:gd name="T10" fmla="*/ 0 w 13"/>
                  <a:gd name="T11" fmla="*/ 92 h 92"/>
                  <a:gd name="T12" fmla="*/ 0 w 13"/>
                  <a:gd name="T13" fmla="*/ 92 h 92"/>
                  <a:gd name="T14" fmla="*/ 0 w 13"/>
                  <a:gd name="T15" fmla="*/ 92 h 92"/>
                  <a:gd name="T16" fmla="*/ 0 w 13"/>
                  <a:gd name="T17" fmla="*/ 92 h 92"/>
                  <a:gd name="T18" fmla="*/ 12 w 13"/>
                  <a:gd name="T1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522"/>
              <p:cNvSpPr>
                <a:spLocks/>
              </p:cNvSpPr>
              <p:nvPr/>
            </p:nvSpPr>
            <p:spPr bwMode="auto">
              <a:xfrm>
                <a:off x="2567" y="2642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1 w 148"/>
                  <a:gd name="T3" fmla="*/ 117 h 134"/>
                  <a:gd name="T4" fmla="*/ 4 w 148"/>
                  <a:gd name="T5" fmla="*/ 126 h 134"/>
                  <a:gd name="T6" fmla="*/ 10 w 148"/>
                  <a:gd name="T7" fmla="*/ 132 h 134"/>
                  <a:gd name="T8" fmla="*/ 19 w 148"/>
                  <a:gd name="T9" fmla="*/ 134 h 134"/>
                  <a:gd name="T10" fmla="*/ 28 w 148"/>
                  <a:gd name="T11" fmla="*/ 134 h 134"/>
                  <a:gd name="T12" fmla="*/ 40 w 148"/>
                  <a:gd name="T13" fmla="*/ 134 h 134"/>
                  <a:gd name="T14" fmla="*/ 57 w 148"/>
                  <a:gd name="T15" fmla="*/ 134 h 134"/>
                  <a:gd name="T16" fmla="*/ 74 w 148"/>
                  <a:gd name="T17" fmla="*/ 134 h 134"/>
                  <a:gd name="T18" fmla="*/ 92 w 148"/>
                  <a:gd name="T19" fmla="*/ 134 h 134"/>
                  <a:gd name="T20" fmla="*/ 109 w 148"/>
                  <a:gd name="T21" fmla="*/ 134 h 134"/>
                  <a:gd name="T22" fmla="*/ 122 w 148"/>
                  <a:gd name="T23" fmla="*/ 134 h 134"/>
                  <a:gd name="T24" fmla="*/ 132 w 148"/>
                  <a:gd name="T25" fmla="*/ 134 h 134"/>
                  <a:gd name="T26" fmla="*/ 141 w 148"/>
                  <a:gd name="T27" fmla="*/ 133 h 134"/>
                  <a:gd name="T28" fmla="*/ 146 w 148"/>
                  <a:gd name="T29" fmla="*/ 128 h 134"/>
                  <a:gd name="T30" fmla="*/ 147 w 148"/>
                  <a:gd name="T31" fmla="*/ 121 h 134"/>
                  <a:gd name="T32" fmla="*/ 147 w 148"/>
                  <a:gd name="T33" fmla="*/ 110 h 134"/>
                  <a:gd name="T34" fmla="*/ 148 w 148"/>
                  <a:gd name="T35" fmla="*/ 28 h 134"/>
                  <a:gd name="T36" fmla="*/ 148 w 148"/>
                  <a:gd name="T37" fmla="*/ 17 h 134"/>
                  <a:gd name="T38" fmla="*/ 147 w 148"/>
                  <a:gd name="T39" fmla="*/ 9 h 134"/>
                  <a:gd name="T40" fmla="*/ 141 w 148"/>
                  <a:gd name="T41" fmla="*/ 3 h 134"/>
                  <a:gd name="T42" fmla="*/ 130 w 148"/>
                  <a:gd name="T43" fmla="*/ 0 h 134"/>
                  <a:gd name="T44" fmla="*/ 121 w 148"/>
                  <a:gd name="T45" fmla="*/ 0 h 134"/>
                  <a:gd name="T46" fmla="*/ 107 w 148"/>
                  <a:gd name="T47" fmla="*/ 0 h 134"/>
                  <a:gd name="T48" fmla="*/ 91 w 148"/>
                  <a:gd name="T49" fmla="*/ 0 h 134"/>
                  <a:gd name="T50" fmla="*/ 72 w 148"/>
                  <a:gd name="T51" fmla="*/ 0 h 134"/>
                  <a:gd name="T52" fmla="*/ 56 w 148"/>
                  <a:gd name="T53" fmla="*/ 0 h 134"/>
                  <a:gd name="T54" fmla="*/ 39 w 148"/>
                  <a:gd name="T55" fmla="*/ 0 h 134"/>
                  <a:gd name="T56" fmla="*/ 27 w 148"/>
                  <a:gd name="T57" fmla="*/ 0 h 134"/>
                  <a:gd name="T58" fmla="*/ 18 w 148"/>
                  <a:gd name="T59" fmla="*/ 0 h 134"/>
                  <a:gd name="T60" fmla="*/ 10 w 148"/>
                  <a:gd name="T61" fmla="*/ 3 h 134"/>
                  <a:gd name="T62" fmla="*/ 4 w 148"/>
                  <a:gd name="T63" fmla="*/ 9 h 134"/>
                  <a:gd name="T64" fmla="*/ 1 w 148"/>
                  <a:gd name="T65" fmla="*/ 17 h 134"/>
                  <a:gd name="T66" fmla="*/ 1 w 148"/>
                  <a:gd name="T67" fmla="*/ 28 h 134"/>
                  <a:gd name="T68" fmla="*/ 0 w 148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523"/>
              <p:cNvSpPr>
                <a:spLocks/>
              </p:cNvSpPr>
              <p:nvPr/>
            </p:nvSpPr>
            <p:spPr bwMode="auto">
              <a:xfrm>
                <a:off x="2567" y="2642"/>
                <a:ext cx="50" cy="45"/>
              </a:xfrm>
              <a:custGeom>
                <a:avLst/>
                <a:gdLst>
                  <a:gd name="T0" fmla="*/ 0 w 148"/>
                  <a:gd name="T1" fmla="*/ 108 h 134"/>
                  <a:gd name="T2" fmla="*/ 0 w 148"/>
                  <a:gd name="T3" fmla="*/ 108 h 134"/>
                  <a:gd name="T4" fmla="*/ 1 w 148"/>
                  <a:gd name="T5" fmla="*/ 117 h 134"/>
                  <a:gd name="T6" fmla="*/ 4 w 148"/>
                  <a:gd name="T7" fmla="*/ 126 h 134"/>
                  <a:gd name="T8" fmla="*/ 10 w 148"/>
                  <a:gd name="T9" fmla="*/ 132 h 134"/>
                  <a:gd name="T10" fmla="*/ 19 w 148"/>
                  <a:gd name="T11" fmla="*/ 134 h 134"/>
                  <a:gd name="T12" fmla="*/ 19 w 148"/>
                  <a:gd name="T13" fmla="*/ 134 h 134"/>
                  <a:gd name="T14" fmla="*/ 28 w 148"/>
                  <a:gd name="T15" fmla="*/ 134 h 134"/>
                  <a:gd name="T16" fmla="*/ 40 w 148"/>
                  <a:gd name="T17" fmla="*/ 134 h 134"/>
                  <a:gd name="T18" fmla="*/ 57 w 148"/>
                  <a:gd name="T19" fmla="*/ 134 h 134"/>
                  <a:gd name="T20" fmla="*/ 74 w 148"/>
                  <a:gd name="T21" fmla="*/ 134 h 134"/>
                  <a:gd name="T22" fmla="*/ 92 w 148"/>
                  <a:gd name="T23" fmla="*/ 134 h 134"/>
                  <a:gd name="T24" fmla="*/ 109 w 148"/>
                  <a:gd name="T25" fmla="*/ 134 h 134"/>
                  <a:gd name="T26" fmla="*/ 122 w 148"/>
                  <a:gd name="T27" fmla="*/ 134 h 134"/>
                  <a:gd name="T28" fmla="*/ 132 w 148"/>
                  <a:gd name="T29" fmla="*/ 134 h 134"/>
                  <a:gd name="T30" fmla="*/ 132 w 148"/>
                  <a:gd name="T31" fmla="*/ 134 h 134"/>
                  <a:gd name="T32" fmla="*/ 141 w 148"/>
                  <a:gd name="T33" fmla="*/ 133 h 134"/>
                  <a:gd name="T34" fmla="*/ 146 w 148"/>
                  <a:gd name="T35" fmla="*/ 128 h 134"/>
                  <a:gd name="T36" fmla="*/ 147 w 148"/>
                  <a:gd name="T37" fmla="*/ 121 h 134"/>
                  <a:gd name="T38" fmla="*/ 147 w 148"/>
                  <a:gd name="T39" fmla="*/ 110 h 134"/>
                  <a:gd name="T40" fmla="*/ 148 w 148"/>
                  <a:gd name="T41" fmla="*/ 28 h 134"/>
                  <a:gd name="T42" fmla="*/ 148 w 148"/>
                  <a:gd name="T43" fmla="*/ 28 h 134"/>
                  <a:gd name="T44" fmla="*/ 148 w 148"/>
                  <a:gd name="T45" fmla="*/ 17 h 134"/>
                  <a:gd name="T46" fmla="*/ 147 w 148"/>
                  <a:gd name="T47" fmla="*/ 9 h 134"/>
                  <a:gd name="T48" fmla="*/ 141 w 148"/>
                  <a:gd name="T49" fmla="*/ 3 h 134"/>
                  <a:gd name="T50" fmla="*/ 130 w 148"/>
                  <a:gd name="T51" fmla="*/ 0 h 134"/>
                  <a:gd name="T52" fmla="*/ 130 w 148"/>
                  <a:gd name="T53" fmla="*/ 0 h 134"/>
                  <a:gd name="T54" fmla="*/ 121 w 148"/>
                  <a:gd name="T55" fmla="*/ 0 h 134"/>
                  <a:gd name="T56" fmla="*/ 107 w 148"/>
                  <a:gd name="T57" fmla="*/ 0 h 134"/>
                  <a:gd name="T58" fmla="*/ 91 w 148"/>
                  <a:gd name="T59" fmla="*/ 0 h 134"/>
                  <a:gd name="T60" fmla="*/ 72 w 148"/>
                  <a:gd name="T61" fmla="*/ 0 h 134"/>
                  <a:gd name="T62" fmla="*/ 56 w 148"/>
                  <a:gd name="T63" fmla="*/ 0 h 134"/>
                  <a:gd name="T64" fmla="*/ 39 w 148"/>
                  <a:gd name="T65" fmla="*/ 0 h 134"/>
                  <a:gd name="T66" fmla="*/ 27 w 148"/>
                  <a:gd name="T67" fmla="*/ 0 h 134"/>
                  <a:gd name="T68" fmla="*/ 18 w 148"/>
                  <a:gd name="T69" fmla="*/ 0 h 134"/>
                  <a:gd name="T70" fmla="*/ 18 w 148"/>
                  <a:gd name="T71" fmla="*/ 0 h 134"/>
                  <a:gd name="T72" fmla="*/ 10 w 148"/>
                  <a:gd name="T73" fmla="*/ 3 h 134"/>
                  <a:gd name="T74" fmla="*/ 4 w 148"/>
                  <a:gd name="T75" fmla="*/ 9 h 134"/>
                  <a:gd name="T76" fmla="*/ 1 w 148"/>
                  <a:gd name="T77" fmla="*/ 17 h 134"/>
                  <a:gd name="T78" fmla="*/ 1 w 148"/>
                  <a:gd name="T79" fmla="*/ 28 h 134"/>
                  <a:gd name="T80" fmla="*/ 0 w 148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1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1" y="133"/>
                    </a:lnTo>
                    <a:lnTo>
                      <a:pt x="146" y="128"/>
                    </a:lnTo>
                    <a:lnTo>
                      <a:pt x="147" y="121"/>
                    </a:lnTo>
                    <a:lnTo>
                      <a:pt x="147" y="110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1" y="3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1" y="17"/>
                    </a:lnTo>
                    <a:lnTo>
                      <a:pt x="1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524"/>
              <p:cNvSpPr>
                <a:spLocks/>
              </p:cNvSpPr>
              <p:nvPr/>
            </p:nvSpPr>
            <p:spPr bwMode="auto">
              <a:xfrm>
                <a:off x="2365" y="2537"/>
                <a:ext cx="61" cy="57"/>
              </a:xfrm>
              <a:custGeom>
                <a:avLst/>
                <a:gdLst>
                  <a:gd name="T0" fmla="*/ 0 w 182"/>
                  <a:gd name="T1" fmla="*/ 139 h 170"/>
                  <a:gd name="T2" fmla="*/ 1 w 182"/>
                  <a:gd name="T3" fmla="*/ 151 h 170"/>
                  <a:gd name="T4" fmla="*/ 3 w 182"/>
                  <a:gd name="T5" fmla="*/ 162 h 170"/>
                  <a:gd name="T6" fmla="*/ 10 w 182"/>
                  <a:gd name="T7" fmla="*/ 168 h 170"/>
                  <a:gd name="T8" fmla="*/ 21 w 182"/>
                  <a:gd name="T9" fmla="*/ 170 h 170"/>
                  <a:gd name="T10" fmla="*/ 31 w 182"/>
                  <a:gd name="T11" fmla="*/ 170 h 170"/>
                  <a:gd name="T12" fmla="*/ 48 w 182"/>
                  <a:gd name="T13" fmla="*/ 170 h 170"/>
                  <a:gd name="T14" fmla="*/ 67 w 182"/>
                  <a:gd name="T15" fmla="*/ 170 h 170"/>
                  <a:gd name="T16" fmla="*/ 90 w 182"/>
                  <a:gd name="T17" fmla="*/ 169 h 170"/>
                  <a:gd name="T18" fmla="*/ 113 w 182"/>
                  <a:gd name="T19" fmla="*/ 169 h 170"/>
                  <a:gd name="T20" fmla="*/ 134 w 182"/>
                  <a:gd name="T21" fmla="*/ 169 h 170"/>
                  <a:gd name="T22" fmla="*/ 150 w 182"/>
                  <a:gd name="T23" fmla="*/ 169 h 170"/>
                  <a:gd name="T24" fmla="*/ 163 w 182"/>
                  <a:gd name="T25" fmla="*/ 169 h 170"/>
                  <a:gd name="T26" fmla="*/ 173 w 182"/>
                  <a:gd name="T27" fmla="*/ 168 h 170"/>
                  <a:gd name="T28" fmla="*/ 179 w 182"/>
                  <a:gd name="T29" fmla="*/ 162 h 170"/>
                  <a:gd name="T30" fmla="*/ 181 w 182"/>
                  <a:gd name="T31" fmla="*/ 153 h 170"/>
                  <a:gd name="T32" fmla="*/ 181 w 182"/>
                  <a:gd name="T33" fmla="*/ 143 h 170"/>
                  <a:gd name="T34" fmla="*/ 182 w 182"/>
                  <a:gd name="T35" fmla="*/ 47 h 170"/>
                  <a:gd name="T36" fmla="*/ 182 w 182"/>
                  <a:gd name="T37" fmla="*/ 41 h 170"/>
                  <a:gd name="T38" fmla="*/ 179 w 182"/>
                  <a:gd name="T39" fmla="*/ 34 h 170"/>
                  <a:gd name="T40" fmla="*/ 178 w 182"/>
                  <a:gd name="T41" fmla="*/ 28 h 170"/>
                  <a:gd name="T42" fmla="*/ 175 w 182"/>
                  <a:gd name="T43" fmla="*/ 21 h 170"/>
                  <a:gd name="T44" fmla="*/ 170 w 182"/>
                  <a:gd name="T45" fmla="*/ 15 h 170"/>
                  <a:gd name="T46" fmla="*/ 165 w 182"/>
                  <a:gd name="T47" fmla="*/ 10 h 170"/>
                  <a:gd name="T48" fmla="*/ 158 w 182"/>
                  <a:gd name="T49" fmla="*/ 5 h 170"/>
                  <a:gd name="T50" fmla="*/ 150 w 182"/>
                  <a:gd name="T51" fmla="*/ 1 h 170"/>
                  <a:gd name="T52" fmla="*/ 140 w 182"/>
                  <a:gd name="T53" fmla="*/ 0 h 170"/>
                  <a:gd name="T54" fmla="*/ 124 w 182"/>
                  <a:gd name="T55" fmla="*/ 0 h 170"/>
                  <a:gd name="T56" fmla="*/ 105 w 182"/>
                  <a:gd name="T57" fmla="*/ 3 h 170"/>
                  <a:gd name="T58" fmla="*/ 84 w 182"/>
                  <a:gd name="T59" fmla="*/ 5 h 170"/>
                  <a:gd name="T60" fmla="*/ 64 w 182"/>
                  <a:gd name="T61" fmla="*/ 10 h 170"/>
                  <a:gd name="T62" fmla="*/ 45 w 182"/>
                  <a:gd name="T63" fmla="*/ 13 h 170"/>
                  <a:gd name="T64" fmla="*/ 30 w 182"/>
                  <a:gd name="T65" fmla="*/ 16 h 170"/>
                  <a:gd name="T66" fmla="*/ 20 w 182"/>
                  <a:gd name="T67" fmla="*/ 17 h 170"/>
                  <a:gd name="T68" fmla="*/ 9 w 182"/>
                  <a:gd name="T69" fmla="*/ 19 h 170"/>
                  <a:gd name="T70" fmla="*/ 3 w 182"/>
                  <a:gd name="T71" fmla="*/ 25 h 170"/>
                  <a:gd name="T72" fmla="*/ 1 w 182"/>
                  <a:gd name="T73" fmla="*/ 36 h 170"/>
                  <a:gd name="T74" fmla="*/ 1 w 182"/>
                  <a:gd name="T75" fmla="*/ 48 h 170"/>
                  <a:gd name="T76" fmla="*/ 0 w 182"/>
                  <a:gd name="T77" fmla="*/ 13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0">
                    <a:moveTo>
                      <a:pt x="0" y="139"/>
                    </a:moveTo>
                    <a:lnTo>
                      <a:pt x="1" y="151"/>
                    </a:lnTo>
                    <a:lnTo>
                      <a:pt x="3" y="162"/>
                    </a:lnTo>
                    <a:lnTo>
                      <a:pt x="10" y="168"/>
                    </a:lnTo>
                    <a:lnTo>
                      <a:pt x="21" y="170"/>
                    </a:lnTo>
                    <a:lnTo>
                      <a:pt x="31" y="170"/>
                    </a:lnTo>
                    <a:lnTo>
                      <a:pt x="48" y="170"/>
                    </a:lnTo>
                    <a:lnTo>
                      <a:pt x="67" y="170"/>
                    </a:lnTo>
                    <a:lnTo>
                      <a:pt x="90" y="169"/>
                    </a:lnTo>
                    <a:lnTo>
                      <a:pt x="113" y="169"/>
                    </a:lnTo>
                    <a:lnTo>
                      <a:pt x="134" y="169"/>
                    </a:lnTo>
                    <a:lnTo>
                      <a:pt x="150" y="169"/>
                    </a:lnTo>
                    <a:lnTo>
                      <a:pt x="163" y="169"/>
                    </a:lnTo>
                    <a:lnTo>
                      <a:pt x="173" y="168"/>
                    </a:lnTo>
                    <a:lnTo>
                      <a:pt x="179" y="162"/>
                    </a:lnTo>
                    <a:lnTo>
                      <a:pt x="181" y="153"/>
                    </a:lnTo>
                    <a:lnTo>
                      <a:pt x="181" y="143"/>
                    </a:lnTo>
                    <a:lnTo>
                      <a:pt x="182" y="47"/>
                    </a:lnTo>
                    <a:lnTo>
                      <a:pt x="182" y="41"/>
                    </a:lnTo>
                    <a:lnTo>
                      <a:pt x="179" y="34"/>
                    </a:lnTo>
                    <a:lnTo>
                      <a:pt x="178" y="28"/>
                    </a:lnTo>
                    <a:lnTo>
                      <a:pt x="175" y="21"/>
                    </a:lnTo>
                    <a:lnTo>
                      <a:pt x="170" y="15"/>
                    </a:lnTo>
                    <a:lnTo>
                      <a:pt x="165" y="10"/>
                    </a:lnTo>
                    <a:lnTo>
                      <a:pt x="158" y="5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124" y="0"/>
                    </a:lnTo>
                    <a:lnTo>
                      <a:pt x="105" y="3"/>
                    </a:lnTo>
                    <a:lnTo>
                      <a:pt x="84" y="5"/>
                    </a:lnTo>
                    <a:lnTo>
                      <a:pt x="64" y="10"/>
                    </a:lnTo>
                    <a:lnTo>
                      <a:pt x="45" y="13"/>
                    </a:lnTo>
                    <a:lnTo>
                      <a:pt x="30" y="16"/>
                    </a:lnTo>
                    <a:lnTo>
                      <a:pt x="20" y="17"/>
                    </a:lnTo>
                    <a:lnTo>
                      <a:pt x="9" y="19"/>
                    </a:lnTo>
                    <a:lnTo>
                      <a:pt x="3" y="25"/>
                    </a:lnTo>
                    <a:lnTo>
                      <a:pt x="1" y="36"/>
                    </a:lnTo>
                    <a:lnTo>
                      <a:pt x="1" y="48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525"/>
              <p:cNvSpPr>
                <a:spLocks/>
              </p:cNvSpPr>
              <p:nvPr/>
            </p:nvSpPr>
            <p:spPr bwMode="auto">
              <a:xfrm>
                <a:off x="2363" y="2584"/>
                <a:ext cx="9" cy="12"/>
              </a:xfrm>
              <a:custGeom>
                <a:avLst/>
                <a:gdLst>
                  <a:gd name="T0" fmla="*/ 28 w 28"/>
                  <a:gd name="T1" fmla="*/ 25 h 37"/>
                  <a:gd name="T2" fmla="*/ 28 w 28"/>
                  <a:gd name="T3" fmla="*/ 25 h 37"/>
                  <a:gd name="T4" fmla="*/ 20 w 28"/>
                  <a:gd name="T5" fmla="*/ 23 h 37"/>
                  <a:gd name="T6" fmla="*/ 15 w 28"/>
                  <a:gd name="T7" fmla="*/ 21 h 37"/>
                  <a:gd name="T8" fmla="*/ 14 w 28"/>
                  <a:gd name="T9" fmla="*/ 11 h 37"/>
                  <a:gd name="T10" fmla="*/ 13 w 28"/>
                  <a:gd name="T11" fmla="*/ 0 h 37"/>
                  <a:gd name="T12" fmla="*/ 0 w 28"/>
                  <a:gd name="T13" fmla="*/ 0 h 37"/>
                  <a:gd name="T14" fmla="*/ 2 w 28"/>
                  <a:gd name="T15" fmla="*/ 13 h 37"/>
                  <a:gd name="T16" fmla="*/ 5 w 28"/>
                  <a:gd name="T17" fmla="*/ 25 h 37"/>
                  <a:gd name="T18" fmla="*/ 15 w 28"/>
                  <a:gd name="T19" fmla="*/ 35 h 37"/>
                  <a:gd name="T20" fmla="*/ 28 w 28"/>
                  <a:gd name="T21" fmla="*/ 37 h 37"/>
                  <a:gd name="T22" fmla="*/ 28 w 28"/>
                  <a:gd name="T23" fmla="*/ 37 h 37"/>
                  <a:gd name="T24" fmla="*/ 28 w 28"/>
                  <a:gd name="T2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7">
                    <a:moveTo>
                      <a:pt x="28" y="25"/>
                    </a:moveTo>
                    <a:lnTo>
                      <a:pt x="28" y="25"/>
                    </a:lnTo>
                    <a:lnTo>
                      <a:pt x="20" y="23"/>
                    </a:lnTo>
                    <a:lnTo>
                      <a:pt x="15" y="21"/>
                    </a:lnTo>
                    <a:lnTo>
                      <a:pt x="14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5" y="25"/>
                    </a:lnTo>
                    <a:lnTo>
                      <a:pt x="15" y="35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526"/>
              <p:cNvSpPr>
                <a:spLocks/>
              </p:cNvSpPr>
              <p:nvPr/>
            </p:nvSpPr>
            <p:spPr bwMode="auto">
              <a:xfrm>
                <a:off x="2372" y="2592"/>
                <a:ext cx="47" cy="4"/>
              </a:xfrm>
              <a:custGeom>
                <a:avLst/>
                <a:gdLst>
                  <a:gd name="T0" fmla="*/ 142 w 142"/>
                  <a:gd name="T1" fmla="*/ 0 h 13"/>
                  <a:gd name="T2" fmla="*/ 142 w 142"/>
                  <a:gd name="T3" fmla="*/ 0 h 13"/>
                  <a:gd name="T4" fmla="*/ 129 w 142"/>
                  <a:gd name="T5" fmla="*/ 0 h 13"/>
                  <a:gd name="T6" fmla="*/ 113 w 142"/>
                  <a:gd name="T7" fmla="*/ 0 h 13"/>
                  <a:gd name="T8" fmla="*/ 92 w 142"/>
                  <a:gd name="T9" fmla="*/ 0 h 13"/>
                  <a:gd name="T10" fmla="*/ 69 w 142"/>
                  <a:gd name="T11" fmla="*/ 0 h 13"/>
                  <a:gd name="T12" fmla="*/ 46 w 142"/>
                  <a:gd name="T13" fmla="*/ 1 h 13"/>
                  <a:gd name="T14" fmla="*/ 27 w 142"/>
                  <a:gd name="T15" fmla="*/ 1 h 13"/>
                  <a:gd name="T16" fmla="*/ 10 w 142"/>
                  <a:gd name="T17" fmla="*/ 1 h 13"/>
                  <a:gd name="T18" fmla="*/ 0 w 142"/>
                  <a:gd name="T19" fmla="*/ 1 h 13"/>
                  <a:gd name="T20" fmla="*/ 0 w 142"/>
                  <a:gd name="T21" fmla="*/ 13 h 13"/>
                  <a:gd name="T22" fmla="*/ 10 w 142"/>
                  <a:gd name="T23" fmla="*/ 13 h 13"/>
                  <a:gd name="T24" fmla="*/ 27 w 142"/>
                  <a:gd name="T25" fmla="*/ 13 h 13"/>
                  <a:gd name="T26" fmla="*/ 46 w 142"/>
                  <a:gd name="T27" fmla="*/ 13 h 13"/>
                  <a:gd name="T28" fmla="*/ 69 w 142"/>
                  <a:gd name="T29" fmla="*/ 12 h 13"/>
                  <a:gd name="T30" fmla="*/ 92 w 142"/>
                  <a:gd name="T31" fmla="*/ 12 h 13"/>
                  <a:gd name="T32" fmla="*/ 113 w 142"/>
                  <a:gd name="T33" fmla="*/ 12 h 13"/>
                  <a:gd name="T34" fmla="*/ 129 w 142"/>
                  <a:gd name="T35" fmla="*/ 12 h 13"/>
                  <a:gd name="T36" fmla="*/ 142 w 142"/>
                  <a:gd name="T37" fmla="*/ 12 h 13"/>
                  <a:gd name="T38" fmla="*/ 142 w 142"/>
                  <a:gd name="T39" fmla="*/ 12 h 13"/>
                  <a:gd name="T40" fmla="*/ 142 w 142"/>
                  <a:gd name="T4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" h="13">
                    <a:moveTo>
                      <a:pt x="142" y="0"/>
                    </a:moveTo>
                    <a:lnTo>
                      <a:pt x="142" y="0"/>
                    </a:lnTo>
                    <a:lnTo>
                      <a:pt x="129" y="0"/>
                    </a:lnTo>
                    <a:lnTo>
                      <a:pt x="113" y="0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46" y="1"/>
                    </a:lnTo>
                    <a:lnTo>
                      <a:pt x="27" y="1"/>
                    </a:lnTo>
                    <a:lnTo>
                      <a:pt x="10" y="1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27" y="13"/>
                    </a:lnTo>
                    <a:lnTo>
                      <a:pt x="46" y="13"/>
                    </a:lnTo>
                    <a:lnTo>
                      <a:pt x="69" y="12"/>
                    </a:lnTo>
                    <a:lnTo>
                      <a:pt x="92" y="12"/>
                    </a:lnTo>
                    <a:lnTo>
                      <a:pt x="113" y="12"/>
                    </a:lnTo>
                    <a:lnTo>
                      <a:pt x="129" y="12"/>
                    </a:lnTo>
                    <a:lnTo>
                      <a:pt x="142" y="12"/>
                    </a:lnTo>
                    <a:lnTo>
                      <a:pt x="142" y="1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527"/>
              <p:cNvSpPr>
                <a:spLocks/>
              </p:cNvSpPr>
              <p:nvPr/>
            </p:nvSpPr>
            <p:spPr bwMode="auto">
              <a:xfrm>
                <a:off x="2419" y="2585"/>
                <a:ext cx="8" cy="11"/>
              </a:xfrm>
              <a:custGeom>
                <a:avLst/>
                <a:gdLst>
                  <a:gd name="T0" fmla="*/ 12 w 24"/>
                  <a:gd name="T1" fmla="*/ 0 h 32"/>
                  <a:gd name="T2" fmla="*/ 12 w 24"/>
                  <a:gd name="T3" fmla="*/ 0 h 32"/>
                  <a:gd name="T4" fmla="*/ 12 w 24"/>
                  <a:gd name="T5" fmla="*/ 10 h 32"/>
                  <a:gd name="T6" fmla="*/ 12 w 24"/>
                  <a:gd name="T7" fmla="*/ 17 h 32"/>
                  <a:gd name="T8" fmla="*/ 8 w 24"/>
                  <a:gd name="T9" fmla="*/ 19 h 32"/>
                  <a:gd name="T10" fmla="*/ 0 w 24"/>
                  <a:gd name="T11" fmla="*/ 20 h 32"/>
                  <a:gd name="T12" fmla="*/ 0 w 24"/>
                  <a:gd name="T13" fmla="*/ 32 h 32"/>
                  <a:gd name="T14" fmla="*/ 13 w 24"/>
                  <a:gd name="T15" fmla="*/ 31 h 32"/>
                  <a:gd name="T16" fmla="*/ 21 w 24"/>
                  <a:gd name="T17" fmla="*/ 21 h 32"/>
                  <a:gd name="T18" fmla="*/ 24 w 24"/>
                  <a:gd name="T19" fmla="*/ 10 h 32"/>
                  <a:gd name="T20" fmla="*/ 24 w 24"/>
                  <a:gd name="T21" fmla="*/ 0 h 32"/>
                  <a:gd name="T22" fmla="*/ 24 w 24"/>
                  <a:gd name="T23" fmla="*/ 0 h 32"/>
                  <a:gd name="T24" fmla="*/ 12 w 24"/>
                  <a:gd name="T25" fmla="*/ 0 h 32"/>
                  <a:gd name="T26" fmla="*/ 12 w 24"/>
                  <a:gd name="T27" fmla="*/ 0 h 32"/>
                  <a:gd name="T28" fmla="*/ 12 w 24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528"/>
              <p:cNvSpPr>
                <a:spLocks/>
              </p:cNvSpPr>
              <p:nvPr/>
            </p:nvSpPr>
            <p:spPr bwMode="auto">
              <a:xfrm>
                <a:off x="2423" y="2553"/>
                <a:ext cx="5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529"/>
              <p:cNvSpPr>
                <a:spLocks/>
              </p:cNvSpPr>
              <p:nvPr/>
            </p:nvSpPr>
            <p:spPr bwMode="auto">
              <a:xfrm>
                <a:off x="2414" y="2536"/>
                <a:ext cx="14" cy="17"/>
              </a:xfrm>
              <a:custGeom>
                <a:avLst/>
                <a:gdLst>
                  <a:gd name="T0" fmla="*/ 0 w 40"/>
                  <a:gd name="T1" fmla="*/ 12 h 52"/>
                  <a:gd name="T2" fmla="*/ 0 w 40"/>
                  <a:gd name="T3" fmla="*/ 12 h 52"/>
                  <a:gd name="T4" fmla="*/ 6 w 40"/>
                  <a:gd name="T5" fmla="*/ 15 h 52"/>
                  <a:gd name="T6" fmla="*/ 13 w 40"/>
                  <a:gd name="T7" fmla="*/ 20 h 52"/>
                  <a:gd name="T8" fmla="*/ 17 w 40"/>
                  <a:gd name="T9" fmla="*/ 23 h 52"/>
                  <a:gd name="T10" fmla="*/ 22 w 40"/>
                  <a:gd name="T11" fmla="*/ 29 h 52"/>
                  <a:gd name="T12" fmla="*/ 24 w 40"/>
                  <a:gd name="T13" fmla="*/ 35 h 52"/>
                  <a:gd name="T14" fmla="*/ 25 w 40"/>
                  <a:gd name="T15" fmla="*/ 40 h 52"/>
                  <a:gd name="T16" fmla="*/ 28 w 40"/>
                  <a:gd name="T17" fmla="*/ 47 h 52"/>
                  <a:gd name="T18" fmla="*/ 28 w 40"/>
                  <a:gd name="T19" fmla="*/ 52 h 52"/>
                  <a:gd name="T20" fmla="*/ 40 w 40"/>
                  <a:gd name="T21" fmla="*/ 52 h 52"/>
                  <a:gd name="T22" fmla="*/ 40 w 40"/>
                  <a:gd name="T23" fmla="*/ 45 h 52"/>
                  <a:gd name="T24" fmla="*/ 37 w 40"/>
                  <a:gd name="T25" fmla="*/ 38 h 52"/>
                  <a:gd name="T26" fmla="*/ 36 w 40"/>
                  <a:gd name="T27" fmla="*/ 30 h 52"/>
                  <a:gd name="T28" fmla="*/ 31 w 40"/>
                  <a:gd name="T29" fmla="*/ 22 h 52"/>
                  <a:gd name="T30" fmla="*/ 27 w 40"/>
                  <a:gd name="T31" fmla="*/ 16 h 52"/>
                  <a:gd name="T32" fmla="*/ 21 w 40"/>
                  <a:gd name="T33" fmla="*/ 10 h 52"/>
                  <a:gd name="T34" fmla="*/ 13 w 40"/>
                  <a:gd name="T35" fmla="*/ 5 h 52"/>
                  <a:gd name="T36" fmla="*/ 5 w 40"/>
                  <a:gd name="T37" fmla="*/ 0 h 52"/>
                  <a:gd name="T38" fmla="*/ 5 w 40"/>
                  <a:gd name="T39" fmla="*/ 0 h 52"/>
                  <a:gd name="T40" fmla="*/ 0 w 40"/>
                  <a:gd name="T41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2">
                    <a:moveTo>
                      <a:pt x="0" y="12"/>
                    </a:moveTo>
                    <a:lnTo>
                      <a:pt x="0" y="12"/>
                    </a:lnTo>
                    <a:lnTo>
                      <a:pt x="6" y="15"/>
                    </a:lnTo>
                    <a:lnTo>
                      <a:pt x="13" y="20"/>
                    </a:lnTo>
                    <a:lnTo>
                      <a:pt x="17" y="23"/>
                    </a:lnTo>
                    <a:lnTo>
                      <a:pt x="22" y="29"/>
                    </a:lnTo>
                    <a:lnTo>
                      <a:pt x="24" y="35"/>
                    </a:lnTo>
                    <a:lnTo>
                      <a:pt x="25" y="40"/>
                    </a:lnTo>
                    <a:lnTo>
                      <a:pt x="28" y="47"/>
                    </a:lnTo>
                    <a:lnTo>
                      <a:pt x="28" y="52"/>
                    </a:lnTo>
                    <a:lnTo>
                      <a:pt x="40" y="52"/>
                    </a:lnTo>
                    <a:lnTo>
                      <a:pt x="40" y="45"/>
                    </a:lnTo>
                    <a:lnTo>
                      <a:pt x="37" y="38"/>
                    </a:lnTo>
                    <a:lnTo>
                      <a:pt x="36" y="30"/>
                    </a:lnTo>
                    <a:lnTo>
                      <a:pt x="31" y="22"/>
                    </a:lnTo>
                    <a:lnTo>
                      <a:pt x="27" y="16"/>
                    </a:lnTo>
                    <a:lnTo>
                      <a:pt x="21" y="10"/>
                    </a:lnTo>
                    <a:lnTo>
                      <a:pt x="13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530"/>
              <p:cNvSpPr>
                <a:spLocks/>
              </p:cNvSpPr>
              <p:nvPr/>
            </p:nvSpPr>
            <p:spPr bwMode="auto">
              <a:xfrm>
                <a:off x="2372" y="2535"/>
                <a:ext cx="44" cy="10"/>
              </a:xfrm>
              <a:custGeom>
                <a:avLst/>
                <a:gdLst>
                  <a:gd name="T0" fmla="*/ 0 w 133"/>
                  <a:gd name="T1" fmla="*/ 29 h 29"/>
                  <a:gd name="T2" fmla="*/ 0 w 133"/>
                  <a:gd name="T3" fmla="*/ 29 h 29"/>
                  <a:gd name="T4" fmla="*/ 11 w 133"/>
                  <a:gd name="T5" fmla="*/ 28 h 29"/>
                  <a:gd name="T6" fmla="*/ 27 w 133"/>
                  <a:gd name="T7" fmla="*/ 25 h 29"/>
                  <a:gd name="T8" fmla="*/ 45 w 133"/>
                  <a:gd name="T9" fmla="*/ 22 h 29"/>
                  <a:gd name="T10" fmla="*/ 65 w 133"/>
                  <a:gd name="T11" fmla="*/ 17 h 29"/>
                  <a:gd name="T12" fmla="*/ 86 w 133"/>
                  <a:gd name="T13" fmla="*/ 15 h 29"/>
                  <a:gd name="T14" fmla="*/ 104 w 133"/>
                  <a:gd name="T15" fmla="*/ 12 h 29"/>
                  <a:gd name="T16" fmla="*/ 120 w 133"/>
                  <a:gd name="T17" fmla="*/ 12 h 29"/>
                  <a:gd name="T18" fmla="*/ 128 w 133"/>
                  <a:gd name="T19" fmla="*/ 13 h 29"/>
                  <a:gd name="T20" fmla="*/ 133 w 133"/>
                  <a:gd name="T21" fmla="*/ 1 h 29"/>
                  <a:gd name="T22" fmla="*/ 120 w 133"/>
                  <a:gd name="T23" fmla="*/ 0 h 29"/>
                  <a:gd name="T24" fmla="*/ 104 w 133"/>
                  <a:gd name="T25" fmla="*/ 0 h 29"/>
                  <a:gd name="T26" fmla="*/ 83 w 133"/>
                  <a:gd name="T27" fmla="*/ 3 h 29"/>
                  <a:gd name="T28" fmla="*/ 63 w 133"/>
                  <a:gd name="T29" fmla="*/ 5 h 29"/>
                  <a:gd name="T30" fmla="*/ 42 w 133"/>
                  <a:gd name="T31" fmla="*/ 10 h 29"/>
                  <a:gd name="T32" fmla="*/ 24 w 133"/>
                  <a:gd name="T33" fmla="*/ 13 h 29"/>
                  <a:gd name="T34" fmla="*/ 9 w 133"/>
                  <a:gd name="T35" fmla="*/ 16 h 29"/>
                  <a:gd name="T36" fmla="*/ 0 w 133"/>
                  <a:gd name="T37" fmla="*/ 17 h 29"/>
                  <a:gd name="T38" fmla="*/ 0 w 133"/>
                  <a:gd name="T39" fmla="*/ 17 h 29"/>
                  <a:gd name="T40" fmla="*/ 0 w 133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29">
                    <a:moveTo>
                      <a:pt x="0" y="29"/>
                    </a:moveTo>
                    <a:lnTo>
                      <a:pt x="0" y="29"/>
                    </a:lnTo>
                    <a:lnTo>
                      <a:pt x="11" y="28"/>
                    </a:lnTo>
                    <a:lnTo>
                      <a:pt x="27" y="25"/>
                    </a:lnTo>
                    <a:lnTo>
                      <a:pt x="45" y="22"/>
                    </a:lnTo>
                    <a:lnTo>
                      <a:pt x="65" y="17"/>
                    </a:lnTo>
                    <a:lnTo>
                      <a:pt x="86" y="15"/>
                    </a:lnTo>
                    <a:lnTo>
                      <a:pt x="104" y="12"/>
                    </a:lnTo>
                    <a:lnTo>
                      <a:pt x="120" y="12"/>
                    </a:lnTo>
                    <a:lnTo>
                      <a:pt x="128" y="13"/>
                    </a:lnTo>
                    <a:lnTo>
                      <a:pt x="133" y="1"/>
                    </a:lnTo>
                    <a:lnTo>
                      <a:pt x="120" y="0"/>
                    </a:lnTo>
                    <a:lnTo>
                      <a:pt x="104" y="0"/>
                    </a:lnTo>
                    <a:lnTo>
                      <a:pt x="83" y="3"/>
                    </a:lnTo>
                    <a:lnTo>
                      <a:pt x="63" y="5"/>
                    </a:lnTo>
                    <a:lnTo>
                      <a:pt x="42" y="10"/>
                    </a:lnTo>
                    <a:lnTo>
                      <a:pt x="24" y="13"/>
                    </a:lnTo>
                    <a:lnTo>
                      <a:pt x="9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531"/>
              <p:cNvSpPr>
                <a:spLocks/>
              </p:cNvSpPr>
              <p:nvPr/>
            </p:nvSpPr>
            <p:spPr bwMode="auto">
              <a:xfrm>
                <a:off x="2363" y="2541"/>
                <a:ext cx="9" cy="12"/>
              </a:xfrm>
              <a:custGeom>
                <a:avLst/>
                <a:gdLst>
                  <a:gd name="T0" fmla="*/ 12 w 25"/>
                  <a:gd name="T1" fmla="*/ 37 h 37"/>
                  <a:gd name="T2" fmla="*/ 12 w 25"/>
                  <a:gd name="T3" fmla="*/ 37 h 37"/>
                  <a:gd name="T4" fmla="*/ 12 w 25"/>
                  <a:gd name="T5" fmla="*/ 27 h 37"/>
                  <a:gd name="T6" fmla="*/ 13 w 25"/>
                  <a:gd name="T7" fmla="*/ 17 h 37"/>
                  <a:gd name="T8" fmla="*/ 17 w 25"/>
                  <a:gd name="T9" fmla="*/ 13 h 37"/>
                  <a:gd name="T10" fmla="*/ 25 w 25"/>
                  <a:gd name="T11" fmla="*/ 12 h 37"/>
                  <a:gd name="T12" fmla="*/ 25 w 25"/>
                  <a:gd name="T13" fmla="*/ 0 h 37"/>
                  <a:gd name="T14" fmla="*/ 12 w 25"/>
                  <a:gd name="T15" fmla="*/ 4 h 37"/>
                  <a:gd name="T16" fmla="*/ 3 w 25"/>
                  <a:gd name="T17" fmla="*/ 12 h 37"/>
                  <a:gd name="T18" fmla="*/ 0 w 25"/>
                  <a:gd name="T19" fmla="*/ 24 h 37"/>
                  <a:gd name="T20" fmla="*/ 0 w 25"/>
                  <a:gd name="T21" fmla="*/ 37 h 37"/>
                  <a:gd name="T22" fmla="*/ 0 w 25"/>
                  <a:gd name="T23" fmla="*/ 37 h 37"/>
                  <a:gd name="T24" fmla="*/ 12 w 25"/>
                  <a:gd name="T25" fmla="*/ 37 h 37"/>
                  <a:gd name="T26" fmla="*/ 12 w 25"/>
                  <a:gd name="T27" fmla="*/ 37 h 37"/>
                  <a:gd name="T28" fmla="*/ 12 w 25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7">
                    <a:moveTo>
                      <a:pt x="12" y="37"/>
                    </a:moveTo>
                    <a:lnTo>
                      <a:pt x="12" y="37"/>
                    </a:lnTo>
                    <a:lnTo>
                      <a:pt x="12" y="27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4"/>
                    </a:lnTo>
                    <a:lnTo>
                      <a:pt x="3" y="1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532"/>
              <p:cNvSpPr>
                <a:spLocks/>
              </p:cNvSpPr>
              <p:nvPr/>
            </p:nvSpPr>
            <p:spPr bwMode="auto">
              <a:xfrm>
                <a:off x="2363" y="2553"/>
                <a:ext cx="4" cy="31"/>
              </a:xfrm>
              <a:custGeom>
                <a:avLst/>
                <a:gdLst>
                  <a:gd name="T0" fmla="*/ 13 w 14"/>
                  <a:gd name="T1" fmla="*/ 91 h 91"/>
                  <a:gd name="T2" fmla="*/ 13 w 14"/>
                  <a:gd name="T3" fmla="*/ 91 h 91"/>
                  <a:gd name="T4" fmla="*/ 14 w 14"/>
                  <a:gd name="T5" fmla="*/ 0 h 91"/>
                  <a:gd name="T6" fmla="*/ 2 w 14"/>
                  <a:gd name="T7" fmla="*/ 0 h 91"/>
                  <a:gd name="T8" fmla="*/ 0 w 14"/>
                  <a:gd name="T9" fmla="*/ 91 h 91"/>
                  <a:gd name="T10" fmla="*/ 0 w 14"/>
                  <a:gd name="T11" fmla="*/ 91 h 91"/>
                  <a:gd name="T12" fmla="*/ 0 w 14"/>
                  <a:gd name="T13" fmla="*/ 91 h 91"/>
                  <a:gd name="T14" fmla="*/ 0 w 14"/>
                  <a:gd name="T15" fmla="*/ 91 h 91"/>
                  <a:gd name="T16" fmla="*/ 0 w 14"/>
                  <a:gd name="T17" fmla="*/ 91 h 91"/>
                  <a:gd name="T18" fmla="*/ 13 w 14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91">
                    <a:moveTo>
                      <a:pt x="13" y="91"/>
                    </a:moveTo>
                    <a:lnTo>
                      <a:pt x="13" y="91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533"/>
              <p:cNvSpPr>
                <a:spLocks/>
              </p:cNvSpPr>
              <p:nvPr/>
            </p:nvSpPr>
            <p:spPr bwMode="auto">
              <a:xfrm>
                <a:off x="2368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2 w 149"/>
                  <a:gd name="T3" fmla="*/ 117 h 134"/>
                  <a:gd name="T4" fmla="*/ 4 w 149"/>
                  <a:gd name="T5" fmla="*/ 125 h 134"/>
                  <a:gd name="T6" fmla="*/ 10 w 149"/>
                  <a:gd name="T7" fmla="*/ 131 h 134"/>
                  <a:gd name="T8" fmla="*/ 20 w 149"/>
                  <a:gd name="T9" fmla="*/ 134 h 134"/>
                  <a:gd name="T10" fmla="*/ 28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3 h 134"/>
                  <a:gd name="T18" fmla="*/ 92 w 149"/>
                  <a:gd name="T19" fmla="*/ 133 h 134"/>
                  <a:gd name="T20" fmla="*/ 109 w 149"/>
                  <a:gd name="T21" fmla="*/ 133 h 134"/>
                  <a:gd name="T22" fmla="*/ 122 w 149"/>
                  <a:gd name="T23" fmla="*/ 133 h 134"/>
                  <a:gd name="T24" fmla="*/ 132 w 149"/>
                  <a:gd name="T25" fmla="*/ 133 h 134"/>
                  <a:gd name="T26" fmla="*/ 142 w 149"/>
                  <a:gd name="T27" fmla="*/ 131 h 134"/>
                  <a:gd name="T28" fmla="*/ 147 w 149"/>
                  <a:gd name="T29" fmla="*/ 127 h 134"/>
                  <a:gd name="T30" fmla="*/ 148 w 149"/>
                  <a:gd name="T31" fmla="*/ 119 h 134"/>
                  <a:gd name="T32" fmla="*/ 148 w 149"/>
                  <a:gd name="T33" fmla="*/ 110 h 134"/>
                  <a:gd name="T34" fmla="*/ 149 w 149"/>
                  <a:gd name="T35" fmla="*/ 26 h 134"/>
                  <a:gd name="T36" fmla="*/ 149 w 149"/>
                  <a:gd name="T37" fmla="*/ 17 h 134"/>
                  <a:gd name="T38" fmla="*/ 148 w 149"/>
                  <a:gd name="T39" fmla="*/ 8 h 134"/>
                  <a:gd name="T40" fmla="*/ 142 w 149"/>
                  <a:gd name="T41" fmla="*/ 2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10 w 149"/>
                  <a:gd name="T61" fmla="*/ 2 h 134"/>
                  <a:gd name="T62" fmla="*/ 4 w 149"/>
                  <a:gd name="T63" fmla="*/ 8 h 134"/>
                  <a:gd name="T64" fmla="*/ 2 w 149"/>
                  <a:gd name="T65" fmla="*/ 17 h 134"/>
                  <a:gd name="T66" fmla="*/ 2 w 149"/>
                  <a:gd name="T67" fmla="*/ 27 h 134"/>
                  <a:gd name="T68" fmla="*/ 0 w 149"/>
                  <a:gd name="T69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534"/>
              <p:cNvSpPr>
                <a:spLocks/>
              </p:cNvSpPr>
              <p:nvPr/>
            </p:nvSpPr>
            <p:spPr bwMode="auto">
              <a:xfrm>
                <a:off x="2368" y="2537"/>
                <a:ext cx="50" cy="44"/>
              </a:xfrm>
              <a:custGeom>
                <a:avLst/>
                <a:gdLst>
                  <a:gd name="T0" fmla="*/ 0 w 149"/>
                  <a:gd name="T1" fmla="*/ 107 h 134"/>
                  <a:gd name="T2" fmla="*/ 0 w 149"/>
                  <a:gd name="T3" fmla="*/ 107 h 134"/>
                  <a:gd name="T4" fmla="*/ 2 w 149"/>
                  <a:gd name="T5" fmla="*/ 117 h 134"/>
                  <a:gd name="T6" fmla="*/ 4 w 149"/>
                  <a:gd name="T7" fmla="*/ 125 h 134"/>
                  <a:gd name="T8" fmla="*/ 10 w 149"/>
                  <a:gd name="T9" fmla="*/ 131 h 134"/>
                  <a:gd name="T10" fmla="*/ 20 w 149"/>
                  <a:gd name="T11" fmla="*/ 134 h 134"/>
                  <a:gd name="T12" fmla="*/ 20 w 149"/>
                  <a:gd name="T13" fmla="*/ 134 h 134"/>
                  <a:gd name="T14" fmla="*/ 28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3 h 134"/>
                  <a:gd name="T22" fmla="*/ 92 w 149"/>
                  <a:gd name="T23" fmla="*/ 133 h 134"/>
                  <a:gd name="T24" fmla="*/ 109 w 149"/>
                  <a:gd name="T25" fmla="*/ 133 h 134"/>
                  <a:gd name="T26" fmla="*/ 122 w 149"/>
                  <a:gd name="T27" fmla="*/ 133 h 134"/>
                  <a:gd name="T28" fmla="*/ 132 w 149"/>
                  <a:gd name="T29" fmla="*/ 133 h 134"/>
                  <a:gd name="T30" fmla="*/ 132 w 149"/>
                  <a:gd name="T31" fmla="*/ 133 h 134"/>
                  <a:gd name="T32" fmla="*/ 142 w 149"/>
                  <a:gd name="T33" fmla="*/ 131 h 134"/>
                  <a:gd name="T34" fmla="*/ 147 w 149"/>
                  <a:gd name="T35" fmla="*/ 127 h 134"/>
                  <a:gd name="T36" fmla="*/ 148 w 149"/>
                  <a:gd name="T37" fmla="*/ 119 h 134"/>
                  <a:gd name="T38" fmla="*/ 148 w 149"/>
                  <a:gd name="T39" fmla="*/ 110 h 134"/>
                  <a:gd name="T40" fmla="*/ 149 w 149"/>
                  <a:gd name="T41" fmla="*/ 26 h 134"/>
                  <a:gd name="T42" fmla="*/ 149 w 149"/>
                  <a:gd name="T43" fmla="*/ 26 h 134"/>
                  <a:gd name="T44" fmla="*/ 149 w 149"/>
                  <a:gd name="T45" fmla="*/ 17 h 134"/>
                  <a:gd name="T46" fmla="*/ 148 w 149"/>
                  <a:gd name="T47" fmla="*/ 8 h 134"/>
                  <a:gd name="T48" fmla="*/ 142 w 149"/>
                  <a:gd name="T49" fmla="*/ 2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10 w 149"/>
                  <a:gd name="T73" fmla="*/ 2 h 134"/>
                  <a:gd name="T74" fmla="*/ 4 w 149"/>
                  <a:gd name="T75" fmla="*/ 8 h 134"/>
                  <a:gd name="T76" fmla="*/ 2 w 149"/>
                  <a:gd name="T77" fmla="*/ 17 h 134"/>
                  <a:gd name="T78" fmla="*/ 2 w 149"/>
                  <a:gd name="T79" fmla="*/ 27 h 134"/>
                  <a:gd name="T80" fmla="*/ 0 w 149"/>
                  <a:gd name="T8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7"/>
                    </a:moveTo>
                    <a:lnTo>
                      <a:pt x="0" y="107"/>
                    </a:lnTo>
                    <a:lnTo>
                      <a:pt x="2" y="117"/>
                    </a:lnTo>
                    <a:lnTo>
                      <a:pt x="4" y="125"/>
                    </a:lnTo>
                    <a:lnTo>
                      <a:pt x="10" y="131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8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3"/>
                    </a:lnTo>
                    <a:lnTo>
                      <a:pt x="92" y="133"/>
                    </a:lnTo>
                    <a:lnTo>
                      <a:pt x="109" y="133"/>
                    </a:lnTo>
                    <a:lnTo>
                      <a:pt x="122" y="133"/>
                    </a:lnTo>
                    <a:lnTo>
                      <a:pt x="132" y="133"/>
                    </a:lnTo>
                    <a:lnTo>
                      <a:pt x="132" y="133"/>
                    </a:lnTo>
                    <a:lnTo>
                      <a:pt x="142" y="131"/>
                    </a:lnTo>
                    <a:lnTo>
                      <a:pt x="147" y="127"/>
                    </a:lnTo>
                    <a:lnTo>
                      <a:pt x="148" y="119"/>
                    </a:lnTo>
                    <a:lnTo>
                      <a:pt x="148" y="110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17"/>
                    </a:lnTo>
                    <a:lnTo>
                      <a:pt x="148" y="8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7"/>
                    </a:lnTo>
                    <a:lnTo>
                      <a:pt x="2" y="27"/>
                    </a:lnTo>
                    <a:lnTo>
                      <a:pt x="0" y="10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535"/>
              <p:cNvSpPr>
                <a:spLocks/>
              </p:cNvSpPr>
              <p:nvPr/>
            </p:nvSpPr>
            <p:spPr bwMode="auto">
              <a:xfrm>
                <a:off x="2600" y="2540"/>
                <a:ext cx="60" cy="58"/>
              </a:xfrm>
              <a:custGeom>
                <a:avLst/>
                <a:gdLst>
                  <a:gd name="T0" fmla="*/ 0 w 182"/>
                  <a:gd name="T1" fmla="*/ 142 h 174"/>
                  <a:gd name="T2" fmla="*/ 1 w 182"/>
                  <a:gd name="T3" fmla="*/ 154 h 174"/>
                  <a:gd name="T4" fmla="*/ 3 w 182"/>
                  <a:gd name="T5" fmla="*/ 163 h 174"/>
                  <a:gd name="T6" fmla="*/ 10 w 182"/>
                  <a:gd name="T7" fmla="*/ 169 h 174"/>
                  <a:gd name="T8" fmla="*/ 21 w 182"/>
                  <a:gd name="T9" fmla="*/ 172 h 174"/>
                  <a:gd name="T10" fmla="*/ 31 w 182"/>
                  <a:gd name="T11" fmla="*/ 172 h 174"/>
                  <a:gd name="T12" fmla="*/ 48 w 182"/>
                  <a:gd name="T13" fmla="*/ 172 h 174"/>
                  <a:gd name="T14" fmla="*/ 67 w 182"/>
                  <a:gd name="T15" fmla="*/ 173 h 174"/>
                  <a:gd name="T16" fmla="*/ 90 w 182"/>
                  <a:gd name="T17" fmla="*/ 173 h 174"/>
                  <a:gd name="T18" fmla="*/ 113 w 182"/>
                  <a:gd name="T19" fmla="*/ 174 h 174"/>
                  <a:gd name="T20" fmla="*/ 134 w 182"/>
                  <a:gd name="T21" fmla="*/ 174 h 174"/>
                  <a:gd name="T22" fmla="*/ 151 w 182"/>
                  <a:gd name="T23" fmla="*/ 174 h 174"/>
                  <a:gd name="T24" fmla="*/ 161 w 182"/>
                  <a:gd name="T25" fmla="*/ 174 h 174"/>
                  <a:gd name="T26" fmla="*/ 172 w 182"/>
                  <a:gd name="T27" fmla="*/ 173 h 174"/>
                  <a:gd name="T28" fmla="*/ 178 w 182"/>
                  <a:gd name="T29" fmla="*/ 167 h 174"/>
                  <a:gd name="T30" fmla="*/ 181 w 182"/>
                  <a:gd name="T31" fmla="*/ 159 h 174"/>
                  <a:gd name="T32" fmla="*/ 181 w 182"/>
                  <a:gd name="T33" fmla="*/ 148 h 174"/>
                  <a:gd name="T34" fmla="*/ 182 w 182"/>
                  <a:gd name="T35" fmla="*/ 52 h 174"/>
                  <a:gd name="T36" fmla="*/ 182 w 182"/>
                  <a:gd name="T37" fmla="*/ 46 h 174"/>
                  <a:gd name="T38" fmla="*/ 181 w 182"/>
                  <a:gd name="T39" fmla="*/ 40 h 174"/>
                  <a:gd name="T40" fmla="*/ 178 w 182"/>
                  <a:gd name="T41" fmla="*/ 34 h 174"/>
                  <a:gd name="T42" fmla="*/ 175 w 182"/>
                  <a:gd name="T43" fmla="*/ 28 h 174"/>
                  <a:gd name="T44" fmla="*/ 170 w 182"/>
                  <a:gd name="T45" fmla="*/ 22 h 174"/>
                  <a:gd name="T46" fmla="*/ 165 w 182"/>
                  <a:gd name="T47" fmla="*/ 16 h 174"/>
                  <a:gd name="T48" fmla="*/ 158 w 182"/>
                  <a:gd name="T49" fmla="*/ 10 h 174"/>
                  <a:gd name="T50" fmla="*/ 149 w 182"/>
                  <a:gd name="T51" fmla="*/ 3 h 174"/>
                  <a:gd name="T52" fmla="*/ 140 w 182"/>
                  <a:gd name="T53" fmla="*/ 0 h 174"/>
                  <a:gd name="T54" fmla="*/ 124 w 182"/>
                  <a:gd name="T55" fmla="*/ 0 h 174"/>
                  <a:gd name="T56" fmla="*/ 106 w 182"/>
                  <a:gd name="T57" fmla="*/ 2 h 174"/>
                  <a:gd name="T58" fmla="*/ 85 w 182"/>
                  <a:gd name="T59" fmla="*/ 5 h 174"/>
                  <a:gd name="T60" fmla="*/ 64 w 182"/>
                  <a:gd name="T61" fmla="*/ 10 h 174"/>
                  <a:gd name="T62" fmla="*/ 45 w 182"/>
                  <a:gd name="T63" fmla="*/ 14 h 174"/>
                  <a:gd name="T64" fmla="*/ 30 w 182"/>
                  <a:gd name="T65" fmla="*/ 17 h 174"/>
                  <a:gd name="T66" fmla="*/ 20 w 182"/>
                  <a:gd name="T67" fmla="*/ 18 h 174"/>
                  <a:gd name="T68" fmla="*/ 9 w 182"/>
                  <a:gd name="T69" fmla="*/ 21 h 174"/>
                  <a:gd name="T70" fmla="*/ 3 w 182"/>
                  <a:gd name="T71" fmla="*/ 28 h 174"/>
                  <a:gd name="T72" fmla="*/ 1 w 182"/>
                  <a:gd name="T73" fmla="*/ 38 h 174"/>
                  <a:gd name="T74" fmla="*/ 0 w 182"/>
                  <a:gd name="T75" fmla="*/ 50 h 174"/>
                  <a:gd name="T76" fmla="*/ 0 w 182"/>
                  <a:gd name="T77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174">
                    <a:moveTo>
                      <a:pt x="0" y="142"/>
                    </a:moveTo>
                    <a:lnTo>
                      <a:pt x="1" y="154"/>
                    </a:lnTo>
                    <a:lnTo>
                      <a:pt x="3" y="163"/>
                    </a:lnTo>
                    <a:lnTo>
                      <a:pt x="10" y="169"/>
                    </a:lnTo>
                    <a:lnTo>
                      <a:pt x="21" y="172"/>
                    </a:lnTo>
                    <a:lnTo>
                      <a:pt x="31" y="172"/>
                    </a:lnTo>
                    <a:lnTo>
                      <a:pt x="48" y="172"/>
                    </a:lnTo>
                    <a:lnTo>
                      <a:pt x="67" y="173"/>
                    </a:lnTo>
                    <a:lnTo>
                      <a:pt x="90" y="173"/>
                    </a:lnTo>
                    <a:lnTo>
                      <a:pt x="113" y="174"/>
                    </a:lnTo>
                    <a:lnTo>
                      <a:pt x="134" y="174"/>
                    </a:lnTo>
                    <a:lnTo>
                      <a:pt x="151" y="174"/>
                    </a:lnTo>
                    <a:lnTo>
                      <a:pt x="161" y="174"/>
                    </a:lnTo>
                    <a:lnTo>
                      <a:pt x="172" y="173"/>
                    </a:lnTo>
                    <a:lnTo>
                      <a:pt x="178" y="167"/>
                    </a:lnTo>
                    <a:lnTo>
                      <a:pt x="181" y="159"/>
                    </a:lnTo>
                    <a:lnTo>
                      <a:pt x="181" y="148"/>
                    </a:lnTo>
                    <a:lnTo>
                      <a:pt x="182" y="52"/>
                    </a:lnTo>
                    <a:lnTo>
                      <a:pt x="182" y="46"/>
                    </a:lnTo>
                    <a:lnTo>
                      <a:pt x="181" y="40"/>
                    </a:lnTo>
                    <a:lnTo>
                      <a:pt x="178" y="34"/>
                    </a:lnTo>
                    <a:lnTo>
                      <a:pt x="175" y="28"/>
                    </a:lnTo>
                    <a:lnTo>
                      <a:pt x="170" y="22"/>
                    </a:lnTo>
                    <a:lnTo>
                      <a:pt x="165" y="16"/>
                    </a:lnTo>
                    <a:lnTo>
                      <a:pt x="158" y="10"/>
                    </a:lnTo>
                    <a:lnTo>
                      <a:pt x="149" y="3"/>
                    </a:lnTo>
                    <a:lnTo>
                      <a:pt x="140" y="0"/>
                    </a:lnTo>
                    <a:lnTo>
                      <a:pt x="124" y="0"/>
                    </a:lnTo>
                    <a:lnTo>
                      <a:pt x="106" y="2"/>
                    </a:lnTo>
                    <a:lnTo>
                      <a:pt x="85" y="5"/>
                    </a:lnTo>
                    <a:lnTo>
                      <a:pt x="64" y="10"/>
                    </a:lnTo>
                    <a:lnTo>
                      <a:pt x="45" y="14"/>
                    </a:lnTo>
                    <a:lnTo>
                      <a:pt x="30" y="17"/>
                    </a:lnTo>
                    <a:lnTo>
                      <a:pt x="20" y="18"/>
                    </a:lnTo>
                    <a:lnTo>
                      <a:pt x="9" y="21"/>
                    </a:lnTo>
                    <a:lnTo>
                      <a:pt x="3" y="28"/>
                    </a:lnTo>
                    <a:lnTo>
                      <a:pt x="1" y="38"/>
                    </a:lnTo>
                    <a:lnTo>
                      <a:pt x="0" y="5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36"/>
              <p:cNvSpPr>
                <a:spLocks/>
              </p:cNvSpPr>
              <p:nvPr/>
            </p:nvSpPr>
            <p:spPr bwMode="auto">
              <a:xfrm>
                <a:off x="2598" y="2587"/>
                <a:ext cx="9" cy="12"/>
              </a:xfrm>
              <a:custGeom>
                <a:avLst/>
                <a:gdLst>
                  <a:gd name="T0" fmla="*/ 27 w 27"/>
                  <a:gd name="T1" fmla="*/ 24 h 36"/>
                  <a:gd name="T2" fmla="*/ 27 w 27"/>
                  <a:gd name="T3" fmla="*/ 24 h 36"/>
                  <a:gd name="T4" fmla="*/ 19 w 27"/>
                  <a:gd name="T5" fmla="*/ 21 h 36"/>
                  <a:gd name="T6" fmla="*/ 14 w 27"/>
                  <a:gd name="T7" fmla="*/ 18 h 36"/>
                  <a:gd name="T8" fmla="*/ 13 w 27"/>
                  <a:gd name="T9" fmla="*/ 11 h 36"/>
                  <a:gd name="T10" fmla="*/ 12 w 27"/>
                  <a:gd name="T11" fmla="*/ 0 h 36"/>
                  <a:gd name="T12" fmla="*/ 0 w 27"/>
                  <a:gd name="T13" fmla="*/ 0 h 36"/>
                  <a:gd name="T14" fmla="*/ 1 w 27"/>
                  <a:gd name="T15" fmla="*/ 13 h 36"/>
                  <a:gd name="T16" fmla="*/ 4 w 27"/>
                  <a:gd name="T17" fmla="*/ 25 h 36"/>
                  <a:gd name="T18" fmla="*/ 14 w 27"/>
                  <a:gd name="T19" fmla="*/ 33 h 36"/>
                  <a:gd name="T20" fmla="*/ 27 w 27"/>
                  <a:gd name="T21" fmla="*/ 36 h 36"/>
                  <a:gd name="T22" fmla="*/ 27 w 27"/>
                  <a:gd name="T23" fmla="*/ 36 h 36"/>
                  <a:gd name="T24" fmla="*/ 27 w 27"/>
                  <a:gd name="T2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6">
                    <a:moveTo>
                      <a:pt x="27" y="24"/>
                    </a:moveTo>
                    <a:lnTo>
                      <a:pt x="27" y="24"/>
                    </a:lnTo>
                    <a:lnTo>
                      <a:pt x="19" y="21"/>
                    </a:lnTo>
                    <a:lnTo>
                      <a:pt x="14" y="18"/>
                    </a:lnTo>
                    <a:lnTo>
                      <a:pt x="13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537"/>
              <p:cNvSpPr>
                <a:spLocks/>
              </p:cNvSpPr>
              <p:nvPr/>
            </p:nvSpPr>
            <p:spPr bwMode="auto">
              <a:xfrm>
                <a:off x="2607" y="2595"/>
                <a:ext cx="46" cy="5"/>
              </a:xfrm>
              <a:custGeom>
                <a:avLst/>
                <a:gdLst>
                  <a:gd name="T0" fmla="*/ 140 w 140"/>
                  <a:gd name="T1" fmla="*/ 2 h 14"/>
                  <a:gd name="T2" fmla="*/ 140 w 140"/>
                  <a:gd name="T3" fmla="*/ 2 h 14"/>
                  <a:gd name="T4" fmla="*/ 130 w 140"/>
                  <a:gd name="T5" fmla="*/ 2 h 14"/>
                  <a:gd name="T6" fmla="*/ 113 w 140"/>
                  <a:gd name="T7" fmla="*/ 2 h 14"/>
                  <a:gd name="T8" fmla="*/ 92 w 140"/>
                  <a:gd name="T9" fmla="*/ 2 h 14"/>
                  <a:gd name="T10" fmla="*/ 69 w 140"/>
                  <a:gd name="T11" fmla="*/ 1 h 14"/>
                  <a:gd name="T12" fmla="*/ 46 w 140"/>
                  <a:gd name="T13" fmla="*/ 1 h 14"/>
                  <a:gd name="T14" fmla="*/ 27 w 140"/>
                  <a:gd name="T15" fmla="*/ 0 h 14"/>
                  <a:gd name="T16" fmla="*/ 10 w 140"/>
                  <a:gd name="T17" fmla="*/ 0 h 14"/>
                  <a:gd name="T18" fmla="*/ 0 w 140"/>
                  <a:gd name="T19" fmla="*/ 0 h 14"/>
                  <a:gd name="T20" fmla="*/ 0 w 140"/>
                  <a:gd name="T21" fmla="*/ 12 h 14"/>
                  <a:gd name="T22" fmla="*/ 10 w 140"/>
                  <a:gd name="T23" fmla="*/ 12 h 14"/>
                  <a:gd name="T24" fmla="*/ 27 w 140"/>
                  <a:gd name="T25" fmla="*/ 12 h 14"/>
                  <a:gd name="T26" fmla="*/ 46 w 140"/>
                  <a:gd name="T27" fmla="*/ 13 h 14"/>
                  <a:gd name="T28" fmla="*/ 69 w 140"/>
                  <a:gd name="T29" fmla="*/ 13 h 14"/>
                  <a:gd name="T30" fmla="*/ 92 w 140"/>
                  <a:gd name="T31" fmla="*/ 14 h 14"/>
                  <a:gd name="T32" fmla="*/ 113 w 140"/>
                  <a:gd name="T33" fmla="*/ 14 h 14"/>
                  <a:gd name="T34" fmla="*/ 130 w 140"/>
                  <a:gd name="T35" fmla="*/ 14 h 14"/>
                  <a:gd name="T36" fmla="*/ 140 w 140"/>
                  <a:gd name="T37" fmla="*/ 14 h 14"/>
                  <a:gd name="T38" fmla="*/ 140 w 140"/>
                  <a:gd name="T39" fmla="*/ 14 h 14"/>
                  <a:gd name="T40" fmla="*/ 140 w 140"/>
                  <a:gd name="T4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14">
                    <a:moveTo>
                      <a:pt x="140" y="2"/>
                    </a:moveTo>
                    <a:lnTo>
                      <a:pt x="140" y="2"/>
                    </a:lnTo>
                    <a:lnTo>
                      <a:pt x="130" y="2"/>
                    </a:lnTo>
                    <a:lnTo>
                      <a:pt x="113" y="2"/>
                    </a:lnTo>
                    <a:lnTo>
                      <a:pt x="92" y="2"/>
                    </a:lnTo>
                    <a:lnTo>
                      <a:pt x="69" y="1"/>
                    </a:lnTo>
                    <a:lnTo>
                      <a:pt x="46" y="1"/>
                    </a:lnTo>
                    <a:lnTo>
                      <a:pt x="27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7" y="12"/>
                    </a:lnTo>
                    <a:lnTo>
                      <a:pt x="46" y="13"/>
                    </a:lnTo>
                    <a:lnTo>
                      <a:pt x="69" y="13"/>
                    </a:lnTo>
                    <a:lnTo>
                      <a:pt x="92" y="14"/>
                    </a:lnTo>
                    <a:lnTo>
                      <a:pt x="113" y="14"/>
                    </a:lnTo>
                    <a:lnTo>
                      <a:pt x="130" y="14"/>
                    </a:lnTo>
                    <a:lnTo>
                      <a:pt x="140" y="14"/>
                    </a:lnTo>
                    <a:lnTo>
                      <a:pt x="140" y="14"/>
                    </a:lnTo>
                    <a:lnTo>
                      <a:pt x="14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538"/>
              <p:cNvSpPr>
                <a:spLocks/>
              </p:cNvSpPr>
              <p:nvPr/>
            </p:nvSpPr>
            <p:spPr bwMode="auto">
              <a:xfrm>
                <a:off x="2653" y="2589"/>
                <a:ext cx="9" cy="11"/>
              </a:xfrm>
              <a:custGeom>
                <a:avLst/>
                <a:gdLst>
                  <a:gd name="T0" fmla="*/ 14 w 26"/>
                  <a:gd name="T1" fmla="*/ 0 h 32"/>
                  <a:gd name="T2" fmla="*/ 14 w 26"/>
                  <a:gd name="T3" fmla="*/ 0 h 32"/>
                  <a:gd name="T4" fmla="*/ 14 w 26"/>
                  <a:gd name="T5" fmla="*/ 9 h 32"/>
                  <a:gd name="T6" fmla="*/ 12 w 26"/>
                  <a:gd name="T7" fmla="*/ 15 h 32"/>
                  <a:gd name="T8" fmla="*/ 9 w 26"/>
                  <a:gd name="T9" fmla="*/ 19 h 32"/>
                  <a:gd name="T10" fmla="*/ 0 w 26"/>
                  <a:gd name="T11" fmla="*/ 20 h 32"/>
                  <a:gd name="T12" fmla="*/ 0 w 26"/>
                  <a:gd name="T13" fmla="*/ 32 h 32"/>
                  <a:gd name="T14" fmla="*/ 14 w 26"/>
                  <a:gd name="T15" fmla="*/ 31 h 32"/>
                  <a:gd name="T16" fmla="*/ 22 w 26"/>
                  <a:gd name="T17" fmla="*/ 23 h 32"/>
                  <a:gd name="T18" fmla="*/ 26 w 26"/>
                  <a:gd name="T19" fmla="*/ 12 h 32"/>
                  <a:gd name="T20" fmla="*/ 26 w 26"/>
                  <a:gd name="T21" fmla="*/ 0 h 32"/>
                  <a:gd name="T22" fmla="*/ 26 w 26"/>
                  <a:gd name="T23" fmla="*/ 0 h 32"/>
                  <a:gd name="T24" fmla="*/ 14 w 26"/>
                  <a:gd name="T25" fmla="*/ 0 h 32"/>
                  <a:gd name="T26" fmla="*/ 14 w 26"/>
                  <a:gd name="T27" fmla="*/ 0 h 32"/>
                  <a:gd name="T28" fmla="*/ 14 w 26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14" y="0"/>
                    </a:moveTo>
                    <a:lnTo>
                      <a:pt x="14" y="0"/>
                    </a:lnTo>
                    <a:lnTo>
                      <a:pt x="14" y="9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14" y="31"/>
                    </a:lnTo>
                    <a:lnTo>
                      <a:pt x="22" y="23"/>
                    </a:lnTo>
                    <a:lnTo>
                      <a:pt x="26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539"/>
              <p:cNvSpPr>
                <a:spLocks/>
              </p:cNvSpPr>
              <p:nvPr/>
            </p:nvSpPr>
            <p:spPr bwMode="auto">
              <a:xfrm>
                <a:off x="2658" y="2557"/>
                <a:ext cx="4" cy="32"/>
              </a:xfrm>
              <a:custGeom>
                <a:avLst/>
                <a:gdLst>
                  <a:gd name="T0" fmla="*/ 1 w 13"/>
                  <a:gd name="T1" fmla="*/ 0 h 96"/>
                  <a:gd name="T2" fmla="*/ 1 w 13"/>
                  <a:gd name="T3" fmla="*/ 0 h 96"/>
                  <a:gd name="T4" fmla="*/ 0 w 13"/>
                  <a:gd name="T5" fmla="*/ 96 h 96"/>
                  <a:gd name="T6" fmla="*/ 12 w 13"/>
                  <a:gd name="T7" fmla="*/ 96 h 96"/>
                  <a:gd name="T8" fmla="*/ 13 w 13"/>
                  <a:gd name="T9" fmla="*/ 0 h 96"/>
                  <a:gd name="T10" fmla="*/ 13 w 13"/>
                  <a:gd name="T11" fmla="*/ 0 h 96"/>
                  <a:gd name="T12" fmla="*/ 13 w 13"/>
                  <a:gd name="T13" fmla="*/ 0 h 96"/>
                  <a:gd name="T14" fmla="*/ 13 w 13"/>
                  <a:gd name="T15" fmla="*/ 0 h 96"/>
                  <a:gd name="T16" fmla="*/ 13 w 13"/>
                  <a:gd name="T17" fmla="*/ 0 h 96"/>
                  <a:gd name="T18" fmla="*/ 1 w 13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96">
                    <a:moveTo>
                      <a:pt x="1" y="0"/>
                    </a:moveTo>
                    <a:lnTo>
                      <a:pt x="1" y="0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40"/>
              <p:cNvSpPr>
                <a:spLocks/>
              </p:cNvSpPr>
              <p:nvPr/>
            </p:nvSpPr>
            <p:spPr bwMode="auto">
              <a:xfrm>
                <a:off x="2648" y="2539"/>
                <a:ext cx="14" cy="18"/>
              </a:xfrm>
              <a:custGeom>
                <a:avLst/>
                <a:gdLst>
                  <a:gd name="T0" fmla="*/ 0 w 42"/>
                  <a:gd name="T1" fmla="*/ 10 h 54"/>
                  <a:gd name="T2" fmla="*/ 0 w 42"/>
                  <a:gd name="T3" fmla="*/ 10 h 54"/>
                  <a:gd name="T4" fmla="*/ 8 w 42"/>
                  <a:gd name="T5" fmla="*/ 17 h 54"/>
                  <a:gd name="T6" fmla="*/ 14 w 42"/>
                  <a:gd name="T7" fmla="*/ 23 h 54"/>
                  <a:gd name="T8" fmla="*/ 19 w 42"/>
                  <a:gd name="T9" fmla="*/ 28 h 54"/>
                  <a:gd name="T10" fmla="*/ 24 w 42"/>
                  <a:gd name="T11" fmla="*/ 34 h 54"/>
                  <a:gd name="T12" fmla="*/ 27 w 42"/>
                  <a:gd name="T13" fmla="*/ 39 h 54"/>
                  <a:gd name="T14" fmla="*/ 29 w 42"/>
                  <a:gd name="T15" fmla="*/ 43 h 54"/>
                  <a:gd name="T16" fmla="*/ 30 w 42"/>
                  <a:gd name="T17" fmla="*/ 48 h 54"/>
                  <a:gd name="T18" fmla="*/ 30 w 42"/>
                  <a:gd name="T19" fmla="*/ 54 h 54"/>
                  <a:gd name="T20" fmla="*/ 42 w 42"/>
                  <a:gd name="T21" fmla="*/ 54 h 54"/>
                  <a:gd name="T22" fmla="*/ 42 w 42"/>
                  <a:gd name="T23" fmla="*/ 48 h 54"/>
                  <a:gd name="T24" fmla="*/ 41 w 42"/>
                  <a:gd name="T25" fmla="*/ 41 h 54"/>
                  <a:gd name="T26" fmla="*/ 37 w 42"/>
                  <a:gd name="T27" fmla="*/ 34 h 54"/>
                  <a:gd name="T28" fmla="*/ 34 w 42"/>
                  <a:gd name="T29" fmla="*/ 27 h 54"/>
                  <a:gd name="T30" fmla="*/ 29 w 42"/>
                  <a:gd name="T31" fmla="*/ 20 h 54"/>
                  <a:gd name="T32" fmla="*/ 24 w 42"/>
                  <a:gd name="T33" fmla="*/ 13 h 54"/>
                  <a:gd name="T34" fmla="*/ 15 w 42"/>
                  <a:gd name="T35" fmla="*/ 7 h 54"/>
                  <a:gd name="T36" fmla="*/ 7 w 42"/>
                  <a:gd name="T37" fmla="*/ 0 h 54"/>
                  <a:gd name="T38" fmla="*/ 7 w 42"/>
                  <a:gd name="T39" fmla="*/ 0 h 54"/>
                  <a:gd name="T40" fmla="*/ 0 w 42"/>
                  <a:gd name="T41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54">
                    <a:moveTo>
                      <a:pt x="0" y="1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14" y="23"/>
                    </a:lnTo>
                    <a:lnTo>
                      <a:pt x="19" y="28"/>
                    </a:lnTo>
                    <a:lnTo>
                      <a:pt x="24" y="34"/>
                    </a:lnTo>
                    <a:lnTo>
                      <a:pt x="27" y="39"/>
                    </a:lnTo>
                    <a:lnTo>
                      <a:pt x="29" y="43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42" y="54"/>
                    </a:lnTo>
                    <a:lnTo>
                      <a:pt x="42" y="48"/>
                    </a:lnTo>
                    <a:lnTo>
                      <a:pt x="41" y="41"/>
                    </a:lnTo>
                    <a:lnTo>
                      <a:pt x="37" y="34"/>
                    </a:lnTo>
                    <a:lnTo>
                      <a:pt x="34" y="27"/>
                    </a:lnTo>
                    <a:lnTo>
                      <a:pt x="29" y="20"/>
                    </a:lnTo>
                    <a:lnTo>
                      <a:pt x="24" y="13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41"/>
              <p:cNvSpPr>
                <a:spLocks/>
              </p:cNvSpPr>
              <p:nvPr/>
            </p:nvSpPr>
            <p:spPr bwMode="auto">
              <a:xfrm>
                <a:off x="2606" y="2538"/>
                <a:ext cx="45" cy="10"/>
              </a:xfrm>
              <a:custGeom>
                <a:avLst/>
                <a:gdLst>
                  <a:gd name="T0" fmla="*/ 0 w 133"/>
                  <a:gd name="T1" fmla="*/ 31 h 31"/>
                  <a:gd name="T2" fmla="*/ 0 w 133"/>
                  <a:gd name="T3" fmla="*/ 31 h 31"/>
                  <a:gd name="T4" fmla="*/ 11 w 133"/>
                  <a:gd name="T5" fmla="*/ 29 h 31"/>
                  <a:gd name="T6" fmla="*/ 27 w 133"/>
                  <a:gd name="T7" fmla="*/ 26 h 31"/>
                  <a:gd name="T8" fmla="*/ 45 w 133"/>
                  <a:gd name="T9" fmla="*/ 22 h 31"/>
                  <a:gd name="T10" fmla="*/ 67 w 133"/>
                  <a:gd name="T11" fmla="*/ 17 h 31"/>
                  <a:gd name="T12" fmla="*/ 87 w 133"/>
                  <a:gd name="T13" fmla="*/ 14 h 31"/>
                  <a:gd name="T14" fmla="*/ 104 w 133"/>
                  <a:gd name="T15" fmla="*/ 12 h 31"/>
                  <a:gd name="T16" fmla="*/ 120 w 133"/>
                  <a:gd name="T17" fmla="*/ 12 h 31"/>
                  <a:gd name="T18" fmla="*/ 126 w 133"/>
                  <a:gd name="T19" fmla="*/ 14 h 31"/>
                  <a:gd name="T20" fmla="*/ 133 w 133"/>
                  <a:gd name="T21" fmla="*/ 4 h 31"/>
                  <a:gd name="T22" fmla="*/ 120 w 133"/>
                  <a:gd name="T23" fmla="*/ 0 h 31"/>
                  <a:gd name="T24" fmla="*/ 104 w 133"/>
                  <a:gd name="T25" fmla="*/ 0 h 31"/>
                  <a:gd name="T26" fmla="*/ 85 w 133"/>
                  <a:gd name="T27" fmla="*/ 2 h 31"/>
                  <a:gd name="T28" fmla="*/ 64 w 133"/>
                  <a:gd name="T29" fmla="*/ 5 h 31"/>
                  <a:gd name="T30" fmla="*/ 42 w 133"/>
                  <a:gd name="T31" fmla="*/ 10 h 31"/>
                  <a:gd name="T32" fmla="*/ 24 w 133"/>
                  <a:gd name="T33" fmla="*/ 14 h 31"/>
                  <a:gd name="T34" fmla="*/ 9 w 133"/>
                  <a:gd name="T35" fmla="*/ 17 h 31"/>
                  <a:gd name="T36" fmla="*/ 0 w 133"/>
                  <a:gd name="T37" fmla="*/ 18 h 31"/>
                  <a:gd name="T38" fmla="*/ 0 w 133"/>
                  <a:gd name="T39" fmla="*/ 18 h 31"/>
                  <a:gd name="T40" fmla="*/ 0 w 133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31">
                    <a:moveTo>
                      <a:pt x="0" y="31"/>
                    </a:moveTo>
                    <a:lnTo>
                      <a:pt x="0" y="31"/>
                    </a:lnTo>
                    <a:lnTo>
                      <a:pt x="11" y="29"/>
                    </a:lnTo>
                    <a:lnTo>
                      <a:pt x="27" y="26"/>
                    </a:lnTo>
                    <a:lnTo>
                      <a:pt x="45" y="22"/>
                    </a:lnTo>
                    <a:lnTo>
                      <a:pt x="67" y="17"/>
                    </a:lnTo>
                    <a:lnTo>
                      <a:pt x="87" y="14"/>
                    </a:lnTo>
                    <a:lnTo>
                      <a:pt x="104" y="12"/>
                    </a:lnTo>
                    <a:lnTo>
                      <a:pt x="120" y="12"/>
                    </a:lnTo>
                    <a:lnTo>
                      <a:pt x="126" y="14"/>
                    </a:lnTo>
                    <a:lnTo>
                      <a:pt x="133" y="4"/>
                    </a:lnTo>
                    <a:lnTo>
                      <a:pt x="120" y="0"/>
                    </a:lnTo>
                    <a:lnTo>
                      <a:pt x="104" y="0"/>
                    </a:lnTo>
                    <a:lnTo>
                      <a:pt x="85" y="2"/>
                    </a:lnTo>
                    <a:lnTo>
                      <a:pt x="64" y="5"/>
                    </a:lnTo>
                    <a:lnTo>
                      <a:pt x="42" y="10"/>
                    </a:lnTo>
                    <a:lnTo>
                      <a:pt x="24" y="14"/>
                    </a:lnTo>
                    <a:lnTo>
                      <a:pt x="9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542"/>
              <p:cNvSpPr>
                <a:spLocks/>
              </p:cNvSpPr>
              <p:nvPr/>
            </p:nvSpPr>
            <p:spPr bwMode="auto">
              <a:xfrm>
                <a:off x="2598" y="2544"/>
                <a:ext cx="8" cy="12"/>
              </a:xfrm>
              <a:custGeom>
                <a:avLst/>
                <a:gdLst>
                  <a:gd name="T0" fmla="*/ 12 w 26"/>
                  <a:gd name="T1" fmla="*/ 38 h 38"/>
                  <a:gd name="T2" fmla="*/ 12 w 26"/>
                  <a:gd name="T3" fmla="*/ 38 h 38"/>
                  <a:gd name="T4" fmla="*/ 13 w 26"/>
                  <a:gd name="T5" fmla="*/ 27 h 38"/>
                  <a:gd name="T6" fmla="*/ 14 w 26"/>
                  <a:gd name="T7" fmla="*/ 19 h 38"/>
                  <a:gd name="T8" fmla="*/ 18 w 26"/>
                  <a:gd name="T9" fmla="*/ 14 h 38"/>
                  <a:gd name="T10" fmla="*/ 26 w 26"/>
                  <a:gd name="T11" fmla="*/ 13 h 38"/>
                  <a:gd name="T12" fmla="*/ 26 w 26"/>
                  <a:gd name="T13" fmla="*/ 0 h 38"/>
                  <a:gd name="T14" fmla="*/ 13 w 26"/>
                  <a:gd name="T15" fmla="*/ 4 h 38"/>
                  <a:gd name="T16" fmla="*/ 4 w 26"/>
                  <a:gd name="T17" fmla="*/ 14 h 38"/>
                  <a:gd name="T18" fmla="*/ 1 w 26"/>
                  <a:gd name="T19" fmla="*/ 25 h 38"/>
                  <a:gd name="T20" fmla="*/ 0 w 26"/>
                  <a:gd name="T21" fmla="*/ 38 h 38"/>
                  <a:gd name="T22" fmla="*/ 0 w 26"/>
                  <a:gd name="T23" fmla="*/ 38 h 38"/>
                  <a:gd name="T24" fmla="*/ 12 w 26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12" y="38"/>
                    </a:moveTo>
                    <a:lnTo>
                      <a:pt x="12" y="38"/>
                    </a:lnTo>
                    <a:lnTo>
                      <a:pt x="13" y="27"/>
                    </a:lnTo>
                    <a:lnTo>
                      <a:pt x="14" y="19"/>
                    </a:lnTo>
                    <a:lnTo>
                      <a:pt x="18" y="14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13" y="4"/>
                    </a:lnTo>
                    <a:lnTo>
                      <a:pt x="4" y="14"/>
                    </a:lnTo>
                    <a:lnTo>
                      <a:pt x="1" y="2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543"/>
              <p:cNvSpPr>
                <a:spLocks/>
              </p:cNvSpPr>
              <p:nvPr/>
            </p:nvSpPr>
            <p:spPr bwMode="auto">
              <a:xfrm>
                <a:off x="2598" y="2556"/>
                <a:ext cx="4" cy="31"/>
              </a:xfrm>
              <a:custGeom>
                <a:avLst/>
                <a:gdLst>
                  <a:gd name="T0" fmla="*/ 12 w 12"/>
                  <a:gd name="T1" fmla="*/ 92 h 92"/>
                  <a:gd name="T2" fmla="*/ 12 w 12"/>
                  <a:gd name="T3" fmla="*/ 92 h 92"/>
                  <a:gd name="T4" fmla="*/ 12 w 12"/>
                  <a:gd name="T5" fmla="*/ 0 h 92"/>
                  <a:gd name="T6" fmla="*/ 0 w 12"/>
                  <a:gd name="T7" fmla="*/ 0 h 92"/>
                  <a:gd name="T8" fmla="*/ 0 w 12"/>
                  <a:gd name="T9" fmla="*/ 92 h 92"/>
                  <a:gd name="T10" fmla="*/ 0 w 12"/>
                  <a:gd name="T11" fmla="*/ 92 h 92"/>
                  <a:gd name="T12" fmla="*/ 12 w 12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2">
                    <a:moveTo>
                      <a:pt x="12" y="92"/>
                    </a:moveTo>
                    <a:lnTo>
                      <a:pt x="12" y="9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544"/>
              <p:cNvSpPr>
                <a:spLocks/>
              </p:cNvSpPr>
              <p:nvPr/>
            </p:nvSpPr>
            <p:spPr bwMode="auto">
              <a:xfrm>
                <a:off x="2603" y="2539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2 w 149"/>
                  <a:gd name="T3" fmla="*/ 117 h 134"/>
                  <a:gd name="T4" fmla="*/ 4 w 149"/>
                  <a:gd name="T5" fmla="*/ 126 h 134"/>
                  <a:gd name="T6" fmla="*/ 10 w 149"/>
                  <a:gd name="T7" fmla="*/ 132 h 134"/>
                  <a:gd name="T8" fmla="*/ 19 w 149"/>
                  <a:gd name="T9" fmla="*/ 134 h 134"/>
                  <a:gd name="T10" fmla="*/ 27 w 149"/>
                  <a:gd name="T11" fmla="*/ 134 h 134"/>
                  <a:gd name="T12" fmla="*/ 40 w 149"/>
                  <a:gd name="T13" fmla="*/ 134 h 134"/>
                  <a:gd name="T14" fmla="*/ 57 w 149"/>
                  <a:gd name="T15" fmla="*/ 134 h 134"/>
                  <a:gd name="T16" fmla="*/ 74 w 149"/>
                  <a:gd name="T17" fmla="*/ 134 h 134"/>
                  <a:gd name="T18" fmla="*/ 92 w 149"/>
                  <a:gd name="T19" fmla="*/ 134 h 134"/>
                  <a:gd name="T20" fmla="*/ 109 w 149"/>
                  <a:gd name="T21" fmla="*/ 134 h 134"/>
                  <a:gd name="T22" fmla="*/ 122 w 149"/>
                  <a:gd name="T23" fmla="*/ 134 h 134"/>
                  <a:gd name="T24" fmla="*/ 132 w 149"/>
                  <a:gd name="T25" fmla="*/ 134 h 134"/>
                  <a:gd name="T26" fmla="*/ 142 w 149"/>
                  <a:gd name="T27" fmla="*/ 132 h 134"/>
                  <a:gd name="T28" fmla="*/ 147 w 149"/>
                  <a:gd name="T29" fmla="*/ 127 h 134"/>
                  <a:gd name="T30" fmla="*/ 148 w 149"/>
                  <a:gd name="T31" fmla="*/ 120 h 134"/>
                  <a:gd name="T32" fmla="*/ 148 w 149"/>
                  <a:gd name="T33" fmla="*/ 110 h 134"/>
                  <a:gd name="T34" fmla="*/ 149 w 149"/>
                  <a:gd name="T35" fmla="*/ 28 h 134"/>
                  <a:gd name="T36" fmla="*/ 148 w 149"/>
                  <a:gd name="T37" fmla="*/ 17 h 134"/>
                  <a:gd name="T38" fmla="*/ 147 w 149"/>
                  <a:gd name="T39" fmla="*/ 9 h 134"/>
                  <a:gd name="T40" fmla="*/ 142 w 149"/>
                  <a:gd name="T41" fmla="*/ 3 h 134"/>
                  <a:gd name="T42" fmla="*/ 131 w 149"/>
                  <a:gd name="T43" fmla="*/ 0 h 134"/>
                  <a:gd name="T44" fmla="*/ 121 w 149"/>
                  <a:gd name="T45" fmla="*/ 0 h 134"/>
                  <a:gd name="T46" fmla="*/ 108 w 149"/>
                  <a:gd name="T47" fmla="*/ 0 h 134"/>
                  <a:gd name="T48" fmla="*/ 91 w 149"/>
                  <a:gd name="T49" fmla="*/ 0 h 134"/>
                  <a:gd name="T50" fmla="*/ 73 w 149"/>
                  <a:gd name="T51" fmla="*/ 0 h 134"/>
                  <a:gd name="T52" fmla="*/ 56 w 149"/>
                  <a:gd name="T53" fmla="*/ 0 h 134"/>
                  <a:gd name="T54" fmla="*/ 39 w 149"/>
                  <a:gd name="T55" fmla="*/ 0 h 134"/>
                  <a:gd name="T56" fmla="*/ 27 w 149"/>
                  <a:gd name="T57" fmla="*/ 0 h 134"/>
                  <a:gd name="T58" fmla="*/ 19 w 149"/>
                  <a:gd name="T59" fmla="*/ 0 h 134"/>
                  <a:gd name="T60" fmla="*/ 10 w 149"/>
                  <a:gd name="T61" fmla="*/ 3 h 134"/>
                  <a:gd name="T62" fmla="*/ 4 w 149"/>
                  <a:gd name="T63" fmla="*/ 9 h 134"/>
                  <a:gd name="T64" fmla="*/ 2 w 149"/>
                  <a:gd name="T65" fmla="*/ 17 h 134"/>
                  <a:gd name="T66" fmla="*/ 2 w 149"/>
                  <a:gd name="T67" fmla="*/ 28 h 134"/>
                  <a:gd name="T68" fmla="*/ 0 w 149"/>
                  <a:gd name="T69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7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545"/>
              <p:cNvSpPr>
                <a:spLocks/>
              </p:cNvSpPr>
              <p:nvPr/>
            </p:nvSpPr>
            <p:spPr bwMode="auto">
              <a:xfrm>
                <a:off x="2603" y="2539"/>
                <a:ext cx="50" cy="45"/>
              </a:xfrm>
              <a:custGeom>
                <a:avLst/>
                <a:gdLst>
                  <a:gd name="T0" fmla="*/ 0 w 149"/>
                  <a:gd name="T1" fmla="*/ 108 h 134"/>
                  <a:gd name="T2" fmla="*/ 0 w 149"/>
                  <a:gd name="T3" fmla="*/ 108 h 134"/>
                  <a:gd name="T4" fmla="*/ 2 w 149"/>
                  <a:gd name="T5" fmla="*/ 117 h 134"/>
                  <a:gd name="T6" fmla="*/ 4 w 149"/>
                  <a:gd name="T7" fmla="*/ 126 h 134"/>
                  <a:gd name="T8" fmla="*/ 10 w 149"/>
                  <a:gd name="T9" fmla="*/ 132 h 134"/>
                  <a:gd name="T10" fmla="*/ 19 w 149"/>
                  <a:gd name="T11" fmla="*/ 134 h 134"/>
                  <a:gd name="T12" fmla="*/ 19 w 149"/>
                  <a:gd name="T13" fmla="*/ 134 h 134"/>
                  <a:gd name="T14" fmla="*/ 27 w 149"/>
                  <a:gd name="T15" fmla="*/ 134 h 134"/>
                  <a:gd name="T16" fmla="*/ 40 w 149"/>
                  <a:gd name="T17" fmla="*/ 134 h 134"/>
                  <a:gd name="T18" fmla="*/ 57 w 149"/>
                  <a:gd name="T19" fmla="*/ 134 h 134"/>
                  <a:gd name="T20" fmla="*/ 74 w 149"/>
                  <a:gd name="T21" fmla="*/ 134 h 134"/>
                  <a:gd name="T22" fmla="*/ 92 w 149"/>
                  <a:gd name="T23" fmla="*/ 134 h 134"/>
                  <a:gd name="T24" fmla="*/ 109 w 149"/>
                  <a:gd name="T25" fmla="*/ 134 h 134"/>
                  <a:gd name="T26" fmla="*/ 122 w 149"/>
                  <a:gd name="T27" fmla="*/ 134 h 134"/>
                  <a:gd name="T28" fmla="*/ 132 w 149"/>
                  <a:gd name="T29" fmla="*/ 134 h 134"/>
                  <a:gd name="T30" fmla="*/ 132 w 149"/>
                  <a:gd name="T31" fmla="*/ 134 h 134"/>
                  <a:gd name="T32" fmla="*/ 142 w 149"/>
                  <a:gd name="T33" fmla="*/ 132 h 134"/>
                  <a:gd name="T34" fmla="*/ 147 w 149"/>
                  <a:gd name="T35" fmla="*/ 127 h 134"/>
                  <a:gd name="T36" fmla="*/ 148 w 149"/>
                  <a:gd name="T37" fmla="*/ 120 h 134"/>
                  <a:gd name="T38" fmla="*/ 148 w 149"/>
                  <a:gd name="T39" fmla="*/ 110 h 134"/>
                  <a:gd name="T40" fmla="*/ 149 w 149"/>
                  <a:gd name="T41" fmla="*/ 28 h 134"/>
                  <a:gd name="T42" fmla="*/ 149 w 149"/>
                  <a:gd name="T43" fmla="*/ 28 h 134"/>
                  <a:gd name="T44" fmla="*/ 148 w 149"/>
                  <a:gd name="T45" fmla="*/ 17 h 134"/>
                  <a:gd name="T46" fmla="*/ 147 w 149"/>
                  <a:gd name="T47" fmla="*/ 9 h 134"/>
                  <a:gd name="T48" fmla="*/ 142 w 149"/>
                  <a:gd name="T49" fmla="*/ 3 h 134"/>
                  <a:gd name="T50" fmla="*/ 131 w 149"/>
                  <a:gd name="T51" fmla="*/ 0 h 134"/>
                  <a:gd name="T52" fmla="*/ 131 w 149"/>
                  <a:gd name="T53" fmla="*/ 0 h 134"/>
                  <a:gd name="T54" fmla="*/ 121 w 149"/>
                  <a:gd name="T55" fmla="*/ 0 h 134"/>
                  <a:gd name="T56" fmla="*/ 108 w 149"/>
                  <a:gd name="T57" fmla="*/ 0 h 134"/>
                  <a:gd name="T58" fmla="*/ 91 w 149"/>
                  <a:gd name="T59" fmla="*/ 0 h 134"/>
                  <a:gd name="T60" fmla="*/ 73 w 149"/>
                  <a:gd name="T61" fmla="*/ 0 h 134"/>
                  <a:gd name="T62" fmla="*/ 56 w 149"/>
                  <a:gd name="T63" fmla="*/ 0 h 134"/>
                  <a:gd name="T64" fmla="*/ 39 w 149"/>
                  <a:gd name="T65" fmla="*/ 0 h 134"/>
                  <a:gd name="T66" fmla="*/ 27 w 149"/>
                  <a:gd name="T67" fmla="*/ 0 h 134"/>
                  <a:gd name="T68" fmla="*/ 19 w 149"/>
                  <a:gd name="T69" fmla="*/ 0 h 134"/>
                  <a:gd name="T70" fmla="*/ 19 w 149"/>
                  <a:gd name="T71" fmla="*/ 0 h 134"/>
                  <a:gd name="T72" fmla="*/ 10 w 149"/>
                  <a:gd name="T73" fmla="*/ 3 h 134"/>
                  <a:gd name="T74" fmla="*/ 4 w 149"/>
                  <a:gd name="T75" fmla="*/ 9 h 134"/>
                  <a:gd name="T76" fmla="*/ 2 w 149"/>
                  <a:gd name="T77" fmla="*/ 17 h 134"/>
                  <a:gd name="T78" fmla="*/ 2 w 149"/>
                  <a:gd name="T79" fmla="*/ 28 h 134"/>
                  <a:gd name="T80" fmla="*/ 0 w 149"/>
                  <a:gd name="T81" fmla="*/ 10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134">
                    <a:moveTo>
                      <a:pt x="0" y="108"/>
                    </a:moveTo>
                    <a:lnTo>
                      <a:pt x="0" y="108"/>
                    </a:lnTo>
                    <a:lnTo>
                      <a:pt x="2" y="117"/>
                    </a:lnTo>
                    <a:lnTo>
                      <a:pt x="4" y="126"/>
                    </a:lnTo>
                    <a:lnTo>
                      <a:pt x="10" y="132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7" y="134"/>
                    </a:lnTo>
                    <a:lnTo>
                      <a:pt x="40" y="134"/>
                    </a:lnTo>
                    <a:lnTo>
                      <a:pt x="57" y="134"/>
                    </a:lnTo>
                    <a:lnTo>
                      <a:pt x="74" y="134"/>
                    </a:lnTo>
                    <a:lnTo>
                      <a:pt x="92" y="134"/>
                    </a:lnTo>
                    <a:lnTo>
                      <a:pt x="109" y="134"/>
                    </a:lnTo>
                    <a:lnTo>
                      <a:pt x="122" y="134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42" y="132"/>
                    </a:lnTo>
                    <a:lnTo>
                      <a:pt x="147" y="127"/>
                    </a:lnTo>
                    <a:lnTo>
                      <a:pt x="148" y="120"/>
                    </a:lnTo>
                    <a:lnTo>
                      <a:pt x="148" y="110"/>
                    </a:lnTo>
                    <a:lnTo>
                      <a:pt x="149" y="28"/>
                    </a:lnTo>
                    <a:lnTo>
                      <a:pt x="149" y="28"/>
                    </a:lnTo>
                    <a:lnTo>
                      <a:pt x="148" y="17"/>
                    </a:lnTo>
                    <a:lnTo>
                      <a:pt x="147" y="9"/>
                    </a:lnTo>
                    <a:lnTo>
                      <a:pt x="142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0" y="3"/>
                    </a:lnTo>
                    <a:lnTo>
                      <a:pt x="4" y="9"/>
                    </a:lnTo>
                    <a:lnTo>
                      <a:pt x="2" y="17"/>
                    </a:lnTo>
                    <a:lnTo>
                      <a:pt x="2" y="28"/>
                    </a:lnTo>
                    <a:lnTo>
                      <a:pt x="0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Rectangle 1546"/>
              <p:cNvSpPr>
                <a:spLocks noChangeArrowheads="1"/>
              </p:cNvSpPr>
              <p:nvPr/>
            </p:nvSpPr>
            <p:spPr bwMode="auto">
              <a:xfrm>
                <a:off x="3311" y="2550"/>
                <a:ext cx="34" cy="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Rectangle 1547"/>
              <p:cNvSpPr>
                <a:spLocks noChangeArrowheads="1"/>
              </p:cNvSpPr>
              <p:nvPr/>
            </p:nvSpPr>
            <p:spPr bwMode="auto">
              <a:xfrm>
                <a:off x="3311" y="2550"/>
                <a:ext cx="34" cy="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Rectangle 1548"/>
              <p:cNvSpPr>
                <a:spLocks noChangeArrowheads="1"/>
              </p:cNvSpPr>
              <p:nvPr/>
            </p:nvSpPr>
            <p:spPr bwMode="auto">
              <a:xfrm>
                <a:off x="3375" y="2550"/>
                <a:ext cx="34" cy="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Rectangle 1549"/>
              <p:cNvSpPr>
                <a:spLocks noChangeArrowheads="1"/>
              </p:cNvSpPr>
              <p:nvPr/>
            </p:nvSpPr>
            <p:spPr bwMode="auto">
              <a:xfrm>
                <a:off x="3375" y="2550"/>
                <a:ext cx="34" cy="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1550"/>
              <p:cNvSpPr>
                <a:spLocks noChangeArrowheads="1"/>
              </p:cNvSpPr>
              <p:nvPr/>
            </p:nvSpPr>
            <p:spPr bwMode="auto">
              <a:xfrm>
                <a:off x="3434" y="2550"/>
                <a:ext cx="33" cy="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Rectangle 1551"/>
              <p:cNvSpPr>
                <a:spLocks noChangeArrowheads="1"/>
              </p:cNvSpPr>
              <p:nvPr/>
            </p:nvSpPr>
            <p:spPr bwMode="auto">
              <a:xfrm>
                <a:off x="3434" y="2550"/>
                <a:ext cx="33" cy="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312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Effects in Real Life…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5252506" cy="3026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7488"/>
          <a:stretch/>
        </p:blipFill>
        <p:spPr>
          <a:xfrm>
            <a:off x="3891494" y="3831243"/>
            <a:ext cx="5252506" cy="30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Effects in Real Life…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314" b="13205"/>
          <a:stretch/>
        </p:blipFill>
        <p:spPr>
          <a:xfrm>
            <a:off x="0" y="1417638"/>
            <a:ext cx="5080000" cy="287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875" t="10196" b="21777"/>
          <a:stretch/>
        </p:blipFill>
        <p:spPr>
          <a:xfrm>
            <a:off x="4013200" y="3982213"/>
            <a:ext cx="5080000" cy="28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3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Effects for GUIs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2782" y="1417638"/>
            <a:ext cx="3156162" cy="5440362"/>
            <a:chOff x="242782" y="1417638"/>
            <a:chExt cx="3156162" cy="54403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3755"/>
            <a:stretch/>
          </p:blipFill>
          <p:spPr>
            <a:xfrm>
              <a:off x="242782" y="1417638"/>
              <a:ext cx="3156162" cy="511868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94259" y="6396335"/>
              <a:ext cx="1180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Real life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0844" y="1417638"/>
            <a:ext cx="5263156" cy="5440362"/>
            <a:chOff x="3880844" y="1417638"/>
            <a:chExt cx="5263156" cy="54403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0844" y="1417638"/>
              <a:ext cx="5263156" cy="51473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6086" y="6396335"/>
              <a:ext cx="1879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Reason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18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Effects in GUIs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" y="1281113"/>
            <a:ext cx="6890016" cy="4321065"/>
            <a:chOff x="1" y="1281113"/>
            <a:chExt cx="6890016" cy="43210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11000" b="24513"/>
            <a:stretch/>
          </p:blipFill>
          <p:spPr>
            <a:xfrm>
              <a:off x="1" y="1281113"/>
              <a:ext cx="5415900" cy="43210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589811" y="1281113"/>
              <a:ext cx="1300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AbiWord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0439" y="2120827"/>
            <a:ext cx="7875942" cy="3936741"/>
            <a:chOff x="340439" y="2120827"/>
            <a:chExt cx="7875942" cy="39367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12456" b="24564"/>
            <a:stretch/>
          </p:blipFill>
          <p:spPr>
            <a:xfrm>
              <a:off x="340439" y="2120827"/>
              <a:ext cx="6212761" cy="3936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615763" y="2139501"/>
              <a:ext cx="1600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OpenOffice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1884" y="3149839"/>
            <a:ext cx="8606834" cy="3571636"/>
            <a:chOff x="771884" y="3149839"/>
            <a:chExt cx="8606834" cy="35716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-1" r="22457" b="45787"/>
            <a:stretch/>
          </p:blipFill>
          <p:spPr>
            <a:xfrm>
              <a:off x="771884" y="3149839"/>
              <a:ext cx="7090509" cy="357163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014793" y="3149839"/>
              <a:ext cx="1363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MS Word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54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Effects in GUIs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4113" y="1364021"/>
            <a:ext cx="8686799" cy="2146677"/>
            <a:chOff x="771885" y="3149839"/>
            <a:chExt cx="8686799" cy="21466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-1" r="22457" b="64781"/>
            <a:stretch/>
          </p:blipFill>
          <p:spPr>
            <a:xfrm>
              <a:off x="771885" y="3149839"/>
              <a:ext cx="6560106" cy="21466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01210" y="3149839"/>
              <a:ext cx="2057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MS Word 2003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4112" y="3976970"/>
            <a:ext cx="8686800" cy="2275852"/>
            <a:chOff x="0" y="3976970"/>
            <a:chExt cx="8686800" cy="22758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50581"/>
            <a:stretch/>
          </p:blipFill>
          <p:spPr>
            <a:xfrm>
              <a:off x="0" y="3976970"/>
              <a:ext cx="6560108" cy="22758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29326" y="3976970"/>
              <a:ext cx="2057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MS Word 2007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75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21838</TotalTime>
  <Words>1233</Words>
  <Application>Microsoft Macintosh PowerPoint</Application>
  <PresentationFormat>On-screen Show (4:3)</PresentationFormat>
  <Paragraphs>237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1-introduction</vt:lpstr>
      <vt:lpstr>2_Summer HCI</vt:lpstr>
      <vt:lpstr>Lessons from the Design of Everyday Things 2</vt:lpstr>
      <vt:lpstr>Lessons from the Design of Everyday Things</vt:lpstr>
      <vt:lpstr>Learning Objectives</vt:lpstr>
      <vt:lpstr>Transfer Effects</vt:lpstr>
      <vt:lpstr>Transfer Effects in Real Life…</vt:lpstr>
      <vt:lpstr>Transfer Effects in Real Life…</vt:lpstr>
      <vt:lpstr>Transfer Effects for GUIs</vt:lpstr>
      <vt:lpstr>Transfer Effects in GUIs</vt:lpstr>
      <vt:lpstr>Transfer Effects in GUIs</vt:lpstr>
      <vt:lpstr>Transfer Effects in GUIs</vt:lpstr>
      <vt:lpstr>Transfer Effects</vt:lpstr>
      <vt:lpstr>Idioms and Population Stereotypes</vt:lpstr>
      <vt:lpstr>Idioms and Population Stereotypes</vt:lpstr>
      <vt:lpstr>Idioms and Population Stereotypes</vt:lpstr>
      <vt:lpstr>Cultural associations</vt:lpstr>
      <vt:lpstr>Cultural associations</vt:lpstr>
      <vt:lpstr>Idioms and Population Stereotypes</vt:lpstr>
      <vt:lpstr>Conceptual Models</vt:lpstr>
      <vt:lpstr>Conceptual Models</vt:lpstr>
      <vt:lpstr>PowerPoint Presentation</vt:lpstr>
      <vt:lpstr>Conceptual models of simple machines</vt:lpstr>
      <vt:lpstr>Conceptual models of more complex devices</vt:lpstr>
      <vt:lpstr>Conceptual models of more complex devices</vt:lpstr>
      <vt:lpstr>Conceptual Models</vt:lpstr>
      <vt:lpstr>Conceptual Models vs. Conceptual Design</vt:lpstr>
      <vt:lpstr>Conceptual Design</vt:lpstr>
      <vt:lpstr>Some models…</vt:lpstr>
      <vt:lpstr>Learning Objectives</vt:lpstr>
      <vt:lpstr>Next time…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168</cp:revision>
  <dcterms:created xsi:type="dcterms:W3CDTF">2012-08-20T05:23:43Z</dcterms:created>
  <dcterms:modified xsi:type="dcterms:W3CDTF">2014-10-04T23:39:03Z</dcterms:modified>
</cp:coreProperties>
</file>